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Lst>
  <p:notesMasterIdLst>
    <p:notesMasterId r:id="rId37"/>
  </p:notesMasterIdLst>
  <p:sldIdLst>
    <p:sldId id="304" r:id="rId2"/>
    <p:sldId id="258" r:id="rId3"/>
    <p:sldId id="312" r:id="rId4"/>
    <p:sldId id="260" r:id="rId5"/>
    <p:sldId id="305" r:id="rId6"/>
    <p:sldId id="311" r:id="rId7"/>
    <p:sldId id="306" r:id="rId8"/>
    <p:sldId id="308" r:id="rId9"/>
    <p:sldId id="309" r:id="rId10"/>
    <p:sldId id="317" r:id="rId11"/>
    <p:sldId id="315" r:id="rId12"/>
    <p:sldId id="310" r:id="rId13"/>
    <p:sldId id="346" r:id="rId14"/>
    <p:sldId id="262" r:id="rId15"/>
    <p:sldId id="318" r:id="rId16"/>
    <p:sldId id="319" r:id="rId17"/>
    <p:sldId id="320" r:id="rId18"/>
    <p:sldId id="321" r:id="rId19"/>
    <p:sldId id="313" r:id="rId20"/>
    <p:sldId id="322" r:id="rId21"/>
    <p:sldId id="343" r:id="rId22"/>
    <p:sldId id="328" r:id="rId23"/>
    <p:sldId id="331" r:id="rId24"/>
    <p:sldId id="330" r:id="rId25"/>
    <p:sldId id="336" r:id="rId26"/>
    <p:sldId id="333" r:id="rId27"/>
    <p:sldId id="335" r:id="rId28"/>
    <p:sldId id="342" r:id="rId29"/>
    <p:sldId id="337" r:id="rId30"/>
    <p:sldId id="339" r:id="rId31"/>
    <p:sldId id="344" r:id="rId32"/>
    <p:sldId id="345" r:id="rId33"/>
    <p:sldId id="314" r:id="rId34"/>
    <p:sldId id="264" r:id="rId35"/>
    <p:sldId id="268" r:id="rId36"/>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ción predeterminada" id="{1731B705-B231-4F1B-8DCC-5F5A02BC9D6F}">
          <p14:sldIdLst>
            <p14:sldId id="304"/>
            <p14:sldId id="258"/>
            <p14:sldId id="312"/>
            <p14:sldId id="260"/>
            <p14:sldId id="305"/>
            <p14:sldId id="311"/>
            <p14:sldId id="306"/>
            <p14:sldId id="308"/>
            <p14:sldId id="309"/>
            <p14:sldId id="317"/>
            <p14:sldId id="315"/>
            <p14:sldId id="310"/>
            <p14:sldId id="346"/>
            <p14:sldId id="262"/>
            <p14:sldId id="318"/>
            <p14:sldId id="319"/>
            <p14:sldId id="320"/>
            <p14:sldId id="321"/>
            <p14:sldId id="313"/>
            <p14:sldId id="322"/>
            <p14:sldId id="343"/>
            <p14:sldId id="328"/>
            <p14:sldId id="331"/>
            <p14:sldId id="330"/>
            <p14:sldId id="336"/>
            <p14:sldId id="333"/>
            <p14:sldId id="335"/>
            <p14:sldId id="342"/>
            <p14:sldId id="337"/>
            <p14:sldId id="339"/>
            <p14:sldId id="344"/>
            <p14:sldId id="345"/>
            <p14:sldId id="314"/>
            <p14:sldId id="264"/>
            <p14:sldId id="268"/>
          </p14:sldIdLst>
        </p14:section>
        <p14:section name="Menú" id="{E8567138-926C-45D0-A7B8-B977037F5B0F}">
          <p14:sldIdLst/>
        </p14:section>
      </p14:sectionLst>
    </p:ext>
    <p:ext uri="{EFAFB233-063F-42B5-8137-9DF3F51BA10A}">
      <p15:sldGuideLst xmlns:p15="http://schemas.microsoft.com/office/powerpoint/2012/main">
        <p15:guide id="2" orient="horz" pos="1812" userDrawn="1">
          <p15:clr>
            <a:srgbClr val="A4A3A4"/>
          </p15:clr>
        </p15:guide>
        <p15:guide id="6"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3799B01-314C-49CC-DB20-C95367B9D319}" name="Cristina Gutiérrez Jiménez" initials="CGJ" userId="S::cgutierrez@freepikco.onmicrosoft.com::9b066b6f-0938-49e6-9aab-2bba891a0f35" providerId="AD"/>
  <p188:author id="{1D697F11-E857-4E9B-674F-30490533E613}" name="Rubén Martín Sánchez" initials="RMS" userId="S::rmartin@freepikco.onmicrosoft.com::99c76c5c-dbd8-45dc-86f7-d64d860af3f1" providerId="AD"/>
  <p188:author id="{5EBDB1DB-79A8-947B-9063-5F17B44521F2}" name="Ruben Martin Sanchez" initials="RMS" userId="e84aa1c1e377097e"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Rubén Martín Sánchez" initials="RMS" lastIdx="6" clrIdx="0">
    <p:extLst>
      <p:ext uri="{19B8F6BF-5375-455C-9EA6-DF929625EA0E}">
        <p15:presenceInfo xmlns:p15="http://schemas.microsoft.com/office/powerpoint/2012/main" userId="S::rmartin@freepikco.onmicrosoft.com::99c76c5c-dbd8-45dc-86f7-d64d860af3f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E6EE3"/>
    <a:srgbClr val="ABB2FC"/>
    <a:srgbClr val="A92737"/>
    <a:srgbClr val="FFDDEB"/>
    <a:srgbClr val="93B9AD"/>
    <a:srgbClr val="FFEBF3"/>
    <a:srgbClr val="626262"/>
    <a:srgbClr val="D63E5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41" autoAdjust="0"/>
    <p:restoredTop sz="94966" autoAdjust="0"/>
  </p:normalViewPr>
  <p:slideViewPr>
    <p:cSldViewPr snapToGrid="0" showGuides="1">
      <p:cViewPr varScale="1">
        <p:scale>
          <a:sx n="156" d="100"/>
          <a:sy n="156" d="100"/>
        </p:scale>
        <p:origin x="264" y="176"/>
      </p:cViewPr>
      <p:guideLst>
        <p:guide orient="horz" pos="1812"/>
        <p:guide pos="2880"/>
      </p:guideLst>
    </p:cSldViewPr>
  </p:slideViewPr>
  <p:outlineViewPr>
    <p:cViewPr>
      <p:scale>
        <a:sx n="33" d="100"/>
        <a:sy n="33" d="100"/>
      </p:scale>
      <p:origin x="0" y="0"/>
    </p:cViewPr>
    <p:sldLst>
      <p:sld r:id="rId1" collapse="1"/>
    </p:sldLst>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8/10/relationships/authors" Target="author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67BE44-16D9-498D-B9BC-699C269B8776}" type="datetimeFigureOut">
              <a:rPr lang="es-ES" smtClean="0"/>
              <a:t>12/5/24</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26C962-256A-41B1-9BE6-B79E32628FC1}" type="slidenum">
              <a:rPr lang="es-ES" smtClean="0"/>
              <a:t>‹#›</a:t>
            </a:fld>
            <a:endParaRPr lang="es-ES"/>
          </a:p>
        </p:txBody>
      </p:sp>
    </p:spTree>
    <p:extLst>
      <p:ext uri="{BB962C8B-B14F-4D97-AF65-F5344CB8AC3E}">
        <p14:creationId xmlns:p14="http://schemas.microsoft.com/office/powerpoint/2010/main" val="32085059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926C962-256A-41B1-9BE6-B79E32628FC1}" type="slidenum">
              <a:rPr lang="es-ES" smtClean="0"/>
              <a:t>1</a:t>
            </a:fld>
            <a:endParaRPr lang="es-ES"/>
          </a:p>
        </p:txBody>
      </p:sp>
    </p:spTree>
    <p:extLst>
      <p:ext uri="{BB962C8B-B14F-4D97-AF65-F5344CB8AC3E}">
        <p14:creationId xmlns:p14="http://schemas.microsoft.com/office/powerpoint/2010/main" val="26503917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JB</a:t>
            </a:r>
          </a:p>
        </p:txBody>
      </p:sp>
      <p:sp>
        <p:nvSpPr>
          <p:cNvPr id="4" name="Slide Number Placeholder 3"/>
          <p:cNvSpPr>
            <a:spLocks noGrp="1"/>
          </p:cNvSpPr>
          <p:nvPr>
            <p:ph type="sldNum" sz="quarter" idx="5"/>
          </p:nvPr>
        </p:nvSpPr>
        <p:spPr/>
        <p:txBody>
          <a:bodyPr/>
          <a:lstStyle/>
          <a:p>
            <a:fld id="{E926C962-256A-41B1-9BE6-B79E32628FC1}" type="slidenum">
              <a:rPr lang="es-ES" smtClean="0"/>
              <a:t>20</a:t>
            </a:fld>
            <a:endParaRPr lang="es-ES"/>
          </a:p>
        </p:txBody>
      </p:sp>
    </p:spTree>
    <p:extLst>
      <p:ext uri="{BB962C8B-B14F-4D97-AF65-F5344CB8AC3E}">
        <p14:creationId xmlns:p14="http://schemas.microsoft.com/office/powerpoint/2010/main" val="13265022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JB</a:t>
            </a:r>
          </a:p>
        </p:txBody>
      </p:sp>
      <p:sp>
        <p:nvSpPr>
          <p:cNvPr id="4" name="Slide Number Placeholder 3"/>
          <p:cNvSpPr>
            <a:spLocks noGrp="1"/>
          </p:cNvSpPr>
          <p:nvPr>
            <p:ph type="sldNum" sz="quarter" idx="5"/>
          </p:nvPr>
        </p:nvSpPr>
        <p:spPr/>
        <p:txBody>
          <a:bodyPr/>
          <a:lstStyle/>
          <a:p>
            <a:fld id="{E926C962-256A-41B1-9BE6-B79E32628FC1}" type="slidenum">
              <a:rPr lang="es-ES" smtClean="0"/>
              <a:t>21</a:t>
            </a:fld>
            <a:endParaRPr lang="es-ES"/>
          </a:p>
        </p:txBody>
      </p:sp>
    </p:spTree>
    <p:extLst>
      <p:ext uri="{BB962C8B-B14F-4D97-AF65-F5344CB8AC3E}">
        <p14:creationId xmlns:p14="http://schemas.microsoft.com/office/powerpoint/2010/main" val="6277564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JB</a:t>
            </a:r>
          </a:p>
        </p:txBody>
      </p:sp>
      <p:sp>
        <p:nvSpPr>
          <p:cNvPr id="4" name="Slide Number Placeholder 3"/>
          <p:cNvSpPr>
            <a:spLocks noGrp="1"/>
          </p:cNvSpPr>
          <p:nvPr>
            <p:ph type="sldNum" sz="quarter" idx="5"/>
          </p:nvPr>
        </p:nvSpPr>
        <p:spPr/>
        <p:txBody>
          <a:bodyPr/>
          <a:lstStyle/>
          <a:p>
            <a:fld id="{E926C962-256A-41B1-9BE6-B79E32628FC1}" type="slidenum">
              <a:rPr lang="es-ES" smtClean="0"/>
              <a:t>22</a:t>
            </a:fld>
            <a:endParaRPr lang="es-ES"/>
          </a:p>
        </p:txBody>
      </p:sp>
    </p:spTree>
    <p:extLst>
      <p:ext uri="{BB962C8B-B14F-4D97-AF65-F5344CB8AC3E}">
        <p14:creationId xmlns:p14="http://schemas.microsoft.com/office/powerpoint/2010/main" val="10754796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JB</a:t>
            </a:r>
          </a:p>
        </p:txBody>
      </p:sp>
      <p:sp>
        <p:nvSpPr>
          <p:cNvPr id="4" name="Slide Number Placeholder 3"/>
          <p:cNvSpPr>
            <a:spLocks noGrp="1"/>
          </p:cNvSpPr>
          <p:nvPr>
            <p:ph type="sldNum" sz="quarter" idx="5"/>
          </p:nvPr>
        </p:nvSpPr>
        <p:spPr/>
        <p:txBody>
          <a:bodyPr/>
          <a:lstStyle/>
          <a:p>
            <a:fld id="{E926C962-256A-41B1-9BE6-B79E32628FC1}" type="slidenum">
              <a:rPr lang="es-ES" smtClean="0"/>
              <a:t>23</a:t>
            </a:fld>
            <a:endParaRPr lang="es-ES"/>
          </a:p>
        </p:txBody>
      </p:sp>
    </p:spTree>
    <p:extLst>
      <p:ext uri="{BB962C8B-B14F-4D97-AF65-F5344CB8AC3E}">
        <p14:creationId xmlns:p14="http://schemas.microsoft.com/office/powerpoint/2010/main" val="24947251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926C962-256A-41B1-9BE6-B79E32628FC1}" type="slidenum">
              <a:rPr lang="es-ES" smtClean="0"/>
              <a:t>32</a:t>
            </a:fld>
            <a:endParaRPr lang="es-ES"/>
          </a:p>
        </p:txBody>
      </p:sp>
    </p:spTree>
    <p:extLst>
      <p:ext uri="{BB962C8B-B14F-4D97-AF65-F5344CB8AC3E}">
        <p14:creationId xmlns:p14="http://schemas.microsoft.com/office/powerpoint/2010/main" val="14443631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822330" y="3354377"/>
            <a:ext cx="4276144" cy="544488"/>
          </a:xfrm>
          <a:solidFill>
            <a:schemeClr val="bg2"/>
          </a:solidFill>
        </p:spPr>
        <p:txBody>
          <a:bodyPr anchor="ctr">
            <a:normAutofit/>
          </a:bodyPr>
          <a:lstStyle>
            <a:lvl1pPr marL="0" indent="0" algn="ctr">
              <a:buNone/>
              <a:defRPr sz="1600">
                <a:solidFill>
                  <a:schemeClr val="bg1"/>
                </a:solidFill>
                <a:latin typeface="Inter" panose="02000503000000020004" pitchFamily="2" charset="0"/>
                <a:ea typeface="Inter" panose="02000503000000020004" pitchFamily="2" charset="0"/>
                <a:cs typeface="Roboto" panose="02000000000000000000" pitchFamily="2"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8" name="Title 1">
            <a:extLst>
              <a:ext uri="{FF2B5EF4-FFF2-40B4-BE49-F238E27FC236}">
                <a16:creationId xmlns:a16="http://schemas.microsoft.com/office/drawing/2014/main" id="{F2CB4F19-FFDA-4854-975D-BB18B19ED29E}"/>
              </a:ext>
            </a:extLst>
          </p:cNvPr>
          <p:cNvSpPr>
            <a:spLocks noGrp="1"/>
          </p:cNvSpPr>
          <p:nvPr>
            <p:ph type="ctrTitle"/>
          </p:nvPr>
        </p:nvSpPr>
        <p:spPr>
          <a:xfrm>
            <a:off x="969824" y="724705"/>
            <a:ext cx="3981156" cy="2128836"/>
          </a:xfrm>
        </p:spPr>
        <p:txBody>
          <a:bodyPr anchor="b">
            <a:noAutofit/>
          </a:bodyPr>
          <a:lstStyle>
            <a:lvl1pPr algn="ctr">
              <a:defRPr sz="4000" b="1">
                <a:solidFill>
                  <a:schemeClr val="accent1"/>
                </a:solidFill>
              </a:defRPr>
            </a:lvl1pPr>
          </a:lstStyle>
          <a:p>
            <a:r>
              <a:rPr lang="en-US" dirty="0"/>
              <a:t>Click to edit Master title style</a:t>
            </a:r>
          </a:p>
        </p:txBody>
      </p:sp>
    </p:spTree>
    <p:extLst>
      <p:ext uri="{BB962C8B-B14F-4D97-AF65-F5344CB8AC3E}">
        <p14:creationId xmlns:p14="http://schemas.microsoft.com/office/powerpoint/2010/main" val="28230023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ig number">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A138118C-7525-42C5-83E9-649111189F8A}"/>
              </a:ext>
            </a:extLst>
          </p:cNvPr>
          <p:cNvSpPr>
            <a:spLocks noGrp="1"/>
          </p:cNvSpPr>
          <p:nvPr>
            <p:ph type="title"/>
          </p:nvPr>
        </p:nvSpPr>
        <p:spPr>
          <a:xfrm>
            <a:off x="723900" y="1243260"/>
            <a:ext cx="7696200" cy="2656981"/>
          </a:xfrm>
        </p:spPr>
        <p:txBody>
          <a:bodyPr/>
          <a:lstStyle/>
          <a:p>
            <a:r>
              <a:rPr lang="en-US" dirty="0"/>
              <a:t>Click to edit Master title style</a:t>
            </a:r>
          </a:p>
        </p:txBody>
      </p:sp>
    </p:spTree>
    <p:extLst>
      <p:ext uri="{BB962C8B-B14F-4D97-AF65-F5344CB8AC3E}">
        <p14:creationId xmlns:p14="http://schemas.microsoft.com/office/powerpoint/2010/main" val="27581487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tx2">
            <a:alpha val="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576313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four columns">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A23207F-3A99-479A-8D98-54FCC6B21D2A}"/>
              </a:ext>
            </a:extLst>
          </p:cNvPr>
          <p:cNvSpPr>
            <a:spLocks noGrp="1"/>
          </p:cNvSpPr>
          <p:nvPr>
            <p:ph type="dt" sz="half" idx="10"/>
          </p:nvPr>
        </p:nvSpPr>
        <p:spPr/>
        <p:txBody>
          <a:bodyPr/>
          <a:lstStyle/>
          <a:p>
            <a:fld id="{9513EFF7-90E2-431F-8E31-BA0CE4C55B2F}" type="datetimeFigureOut">
              <a:rPr lang="en-US" smtClean="0"/>
              <a:t>5/12/24</a:t>
            </a:fld>
            <a:endParaRPr lang="en-US" dirty="0"/>
          </a:p>
        </p:txBody>
      </p:sp>
      <p:sp>
        <p:nvSpPr>
          <p:cNvPr id="4" name="Footer Placeholder 3">
            <a:extLst>
              <a:ext uri="{FF2B5EF4-FFF2-40B4-BE49-F238E27FC236}">
                <a16:creationId xmlns:a16="http://schemas.microsoft.com/office/drawing/2014/main" id="{2EABC894-7C47-47FE-979B-D1600C3FAC31}"/>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71F3D13E-9C06-4F32-B4E5-20DCCDD93C3A}"/>
              </a:ext>
            </a:extLst>
          </p:cNvPr>
          <p:cNvSpPr>
            <a:spLocks noGrp="1"/>
          </p:cNvSpPr>
          <p:nvPr>
            <p:ph type="sldNum" sz="quarter" idx="12"/>
          </p:nvPr>
        </p:nvSpPr>
        <p:spPr/>
        <p:txBody>
          <a:bodyPr/>
          <a:lstStyle/>
          <a:p>
            <a:fld id="{5E0CEFFA-EA14-4325-A0F4-7973582784D2}" type="slidenum">
              <a:rPr lang="en-US" smtClean="0"/>
              <a:t>‹#›</a:t>
            </a:fld>
            <a:endParaRPr lang="en-US" dirty="0"/>
          </a:p>
        </p:txBody>
      </p:sp>
      <p:sp>
        <p:nvSpPr>
          <p:cNvPr id="11" name="Title 7">
            <a:extLst>
              <a:ext uri="{FF2B5EF4-FFF2-40B4-BE49-F238E27FC236}">
                <a16:creationId xmlns:a16="http://schemas.microsoft.com/office/drawing/2014/main" id="{E1A90284-BB8E-44FF-BAF3-4210A062EBE1}"/>
              </a:ext>
            </a:extLst>
          </p:cNvPr>
          <p:cNvSpPr>
            <a:spLocks noGrp="1"/>
          </p:cNvSpPr>
          <p:nvPr>
            <p:ph type="title"/>
          </p:nvPr>
        </p:nvSpPr>
        <p:spPr>
          <a:xfrm>
            <a:off x="1437864" y="552450"/>
            <a:ext cx="6982236" cy="715566"/>
          </a:xfrm>
        </p:spPr>
        <p:txBody>
          <a:bodyPr/>
          <a:lstStyle>
            <a:lvl1pPr algn="ctr">
              <a:defRPr b="1"/>
            </a:lvl1pPr>
          </a:lstStyle>
          <a:p>
            <a:r>
              <a:rPr lang="en-US" dirty="0"/>
              <a:t>Click to edit Master title style</a:t>
            </a:r>
          </a:p>
        </p:txBody>
      </p:sp>
      <p:sp>
        <p:nvSpPr>
          <p:cNvPr id="15" name="Text Placeholder 2">
            <a:extLst>
              <a:ext uri="{FF2B5EF4-FFF2-40B4-BE49-F238E27FC236}">
                <a16:creationId xmlns:a16="http://schemas.microsoft.com/office/drawing/2014/main" id="{44EB6436-7B2F-4CF4-A7B3-637707BBD72B}"/>
              </a:ext>
            </a:extLst>
          </p:cNvPr>
          <p:cNvSpPr>
            <a:spLocks noGrp="1"/>
          </p:cNvSpPr>
          <p:nvPr>
            <p:ph type="body" idx="1"/>
          </p:nvPr>
        </p:nvSpPr>
        <p:spPr>
          <a:xfrm>
            <a:off x="1676042" y="1957372"/>
            <a:ext cx="2459540" cy="392482"/>
          </a:xfrm>
        </p:spPr>
        <p:txBody>
          <a:bodyPr>
            <a:normAutofit/>
          </a:bodyPr>
          <a:lstStyle>
            <a:lvl1pPr marL="0" indent="0" algn="l">
              <a:buNone/>
              <a:defRPr sz="1400">
                <a:solidFill>
                  <a:schemeClr val="accent1"/>
                </a:solidFill>
                <a:latin typeface="Inter" panose="02000503000000020004" pitchFamily="2" charset="0"/>
                <a:ea typeface="Inter" panose="02000503000000020004" pitchFamily="2" charset="0"/>
                <a:cs typeface="Roboto" panose="02000000000000000000" pitchFamily="2"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to edit Master text styles</a:t>
            </a:r>
          </a:p>
        </p:txBody>
      </p:sp>
      <p:sp>
        <p:nvSpPr>
          <p:cNvPr id="16" name="Text Placeholder 2">
            <a:extLst>
              <a:ext uri="{FF2B5EF4-FFF2-40B4-BE49-F238E27FC236}">
                <a16:creationId xmlns:a16="http://schemas.microsoft.com/office/drawing/2014/main" id="{4B9F2CB4-854C-4A2D-8E5A-AE2CAEDF36C6}"/>
              </a:ext>
            </a:extLst>
          </p:cNvPr>
          <p:cNvSpPr>
            <a:spLocks noGrp="1"/>
          </p:cNvSpPr>
          <p:nvPr>
            <p:ph type="body" idx="13"/>
          </p:nvPr>
        </p:nvSpPr>
        <p:spPr>
          <a:xfrm>
            <a:off x="1676042" y="1564889"/>
            <a:ext cx="2459540" cy="392482"/>
          </a:xfrm>
        </p:spPr>
        <p:txBody>
          <a:bodyPr>
            <a:noAutofit/>
          </a:bodyPr>
          <a:lstStyle>
            <a:lvl1pPr marL="0" indent="0" algn="l">
              <a:buNone/>
              <a:defRPr sz="2500" b="1">
                <a:solidFill>
                  <a:schemeClr val="tx2"/>
                </a:solidFill>
                <a:latin typeface="Rubik" pitchFamily="2" charset="-79"/>
                <a:cs typeface="Rubik" pitchFamily="2" charset="-79"/>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to edit Master text styles</a:t>
            </a:r>
          </a:p>
        </p:txBody>
      </p:sp>
      <p:sp>
        <p:nvSpPr>
          <p:cNvPr id="17" name="Text Placeholder 2">
            <a:extLst>
              <a:ext uri="{FF2B5EF4-FFF2-40B4-BE49-F238E27FC236}">
                <a16:creationId xmlns:a16="http://schemas.microsoft.com/office/drawing/2014/main" id="{02445460-6BB8-4584-BBAD-2A746E4E886E}"/>
              </a:ext>
            </a:extLst>
          </p:cNvPr>
          <p:cNvSpPr>
            <a:spLocks noGrp="1"/>
          </p:cNvSpPr>
          <p:nvPr>
            <p:ph type="body" idx="14" hasCustomPrompt="1"/>
          </p:nvPr>
        </p:nvSpPr>
        <p:spPr>
          <a:xfrm>
            <a:off x="723900" y="1696904"/>
            <a:ext cx="869950" cy="592890"/>
          </a:xfrm>
          <a:solidFill>
            <a:schemeClr val="bg2"/>
          </a:solidFill>
        </p:spPr>
        <p:txBody>
          <a:bodyPr anchor="ctr">
            <a:noAutofit/>
          </a:bodyPr>
          <a:lstStyle>
            <a:lvl1pPr marL="0" indent="0" algn="ctr">
              <a:buNone/>
              <a:defRPr sz="2500" b="1">
                <a:solidFill>
                  <a:schemeClr val="bg1"/>
                </a:solidFill>
                <a:latin typeface="Rubik" pitchFamily="2" charset="-79"/>
                <a:cs typeface="Rubik" pitchFamily="2" charset="-79"/>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to edit Master text styles</a:t>
            </a:r>
          </a:p>
        </p:txBody>
      </p:sp>
      <p:sp>
        <p:nvSpPr>
          <p:cNvPr id="18" name="Text Placeholder 2">
            <a:extLst>
              <a:ext uri="{FF2B5EF4-FFF2-40B4-BE49-F238E27FC236}">
                <a16:creationId xmlns:a16="http://schemas.microsoft.com/office/drawing/2014/main" id="{CD50625D-D1D2-4BED-A57E-AF2558964A5D}"/>
              </a:ext>
            </a:extLst>
          </p:cNvPr>
          <p:cNvSpPr>
            <a:spLocks noGrp="1"/>
          </p:cNvSpPr>
          <p:nvPr>
            <p:ph type="body" idx="15"/>
          </p:nvPr>
        </p:nvSpPr>
        <p:spPr>
          <a:xfrm>
            <a:off x="5869858" y="1957372"/>
            <a:ext cx="2459540" cy="392482"/>
          </a:xfrm>
        </p:spPr>
        <p:txBody>
          <a:bodyPr>
            <a:normAutofit/>
          </a:bodyPr>
          <a:lstStyle>
            <a:lvl1pPr marL="0" indent="0" algn="l">
              <a:buNone/>
              <a:defRPr sz="1400">
                <a:solidFill>
                  <a:schemeClr val="accent1"/>
                </a:solidFill>
                <a:latin typeface="Inter" panose="02000503000000020004" pitchFamily="2" charset="0"/>
                <a:ea typeface="Inter" panose="02000503000000020004" pitchFamily="2" charset="0"/>
                <a:cs typeface="Roboto" panose="02000000000000000000" pitchFamily="2"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to edit Master text styles</a:t>
            </a:r>
          </a:p>
        </p:txBody>
      </p:sp>
      <p:sp>
        <p:nvSpPr>
          <p:cNvPr id="19" name="Text Placeholder 2">
            <a:extLst>
              <a:ext uri="{FF2B5EF4-FFF2-40B4-BE49-F238E27FC236}">
                <a16:creationId xmlns:a16="http://schemas.microsoft.com/office/drawing/2014/main" id="{79B24D4A-24D4-4C19-B8E4-B7B34D055A22}"/>
              </a:ext>
            </a:extLst>
          </p:cNvPr>
          <p:cNvSpPr>
            <a:spLocks noGrp="1"/>
          </p:cNvSpPr>
          <p:nvPr>
            <p:ph type="body" idx="16"/>
          </p:nvPr>
        </p:nvSpPr>
        <p:spPr>
          <a:xfrm>
            <a:off x="5869858" y="1564889"/>
            <a:ext cx="2459538" cy="392482"/>
          </a:xfrm>
        </p:spPr>
        <p:txBody>
          <a:bodyPr>
            <a:noAutofit/>
          </a:bodyPr>
          <a:lstStyle>
            <a:lvl1pPr marL="0" indent="0" algn="l">
              <a:buNone/>
              <a:defRPr sz="2500" b="1">
                <a:solidFill>
                  <a:schemeClr val="tx2"/>
                </a:solidFill>
                <a:latin typeface="Rubik" pitchFamily="2" charset="-79"/>
                <a:cs typeface="Rubik" pitchFamily="2" charset="-79"/>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to edit Master text styles</a:t>
            </a:r>
          </a:p>
        </p:txBody>
      </p:sp>
      <p:sp>
        <p:nvSpPr>
          <p:cNvPr id="20" name="Text Placeholder 2">
            <a:extLst>
              <a:ext uri="{FF2B5EF4-FFF2-40B4-BE49-F238E27FC236}">
                <a16:creationId xmlns:a16="http://schemas.microsoft.com/office/drawing/2014/main" id="{AF97CD13-C2D8-4DF9-B701-0C88073DB5E7}"/>
              </a:ext>
            </a:extLst>
          </p:cNvPr>
          <p:cNvSpPr>
            <a:spLocks noGrp="1"/>
          </p:cNvSpPr>
          <p:nvPr>
            <p:ph type="body" idx="17" hasCustomPrompt="1"/>
          </p:nvPr>
        </p:nvSpPr>
        <p:spPr>
          <a:xfrm>
            <a:off x="4910419" y="1696904"/>
            <a:ext cx="881062" cy="592890"/>
          </a:xfrm>
          <a:solidFill>
            <a:schemeClr val="bg2"/>
          </a:solidFill>
        </p:spPr>
        <p:txBody>
          <a:bodyPr anchor="ctr">
            <a:noAutofit/>
          </a:bodyPr>
          <a:lstStyle>
            <a:lvl1pPr marL="0" indent="0" algn="ctr">
              <a:buNone/>
              <a:defRPr sz="2500" b="1">
                <a:solidFill>
                  <a:schemeClr val="bg1"/>
                </a:solidFill>
                <a:latin typeface="Rubik" pitchFamily="2" charset="-79"/>
                <a:cs typeface="Rubik" pitchFamily="2" charset="-79"/>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to edit Master text styles</a:t>
            </a:r>
          </a:p>
        </p:txBody>
      </p:sp>
      <p:sp>
        <p:nvSpPr>
          <p:cNvPr id="21" name="Text Placeholder 2">
            <a:extLst>
              <a:ext uri="{FF2B5EF4-FFF2-40B4-BE49-F238E27FC236}">
                <a16:creationId xmlns:a16="http://schemas.microsoft.com/office/drawing/2014/main" id="{4529610B-4413-481B-B9E0-8FEBA647F1CE}"/>
              </a:ext>
            </a:extLst>
          </p:cNvPr>
          <p:cNvSpPr>
            <a:spLocks noGrp="1"/>
          </p:cNvSpPr>
          <p:nvPr>
            <p:ph type="body" idx="18"/>
          </p:nvPr>
        </p:nvSpPr>
        <p:spPr>
          <a:xfrm>
            <a:off x="5869856" y="3285459"/>
            <a:ext cx="2459540" cy="392482"/>
          </a:xfrm>
        </p:spPr>
        <p:txBody>
          <a:bodyPr>
            <a:normAutofit/>
          </a:bodyPr>
          <a:lstStyle>
            <a:lvl1pPr marL="0" indent="0" algn="l">
              <a:buNone/>
              <a:defRPr sz="1400">
                <a:solidFill>
                  <a:schemeClr val="accent1"/>
                </a:solidFill>
                <a:latin typeface="Inter" panose="02000503000000020004" pitchFamily="2" charset="0"/>
                <a:ea typeface="Inter" panose="02000503000000020004" pitchFamily="2" charset="0"/>
                <a:cs typeface="Roboto" panose="02000000000000000000" pitchFamily="2"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to edit Master text styles</a:t>
            </a:r>
          </a:p>
        </p:txBody>
      </p:sp>
      <p:sp>
        <p:nvSpPr>
          <p:cNvPr id="22" name="Text Placeholder 2">
            <a:extLst>
              <a:ext uri="{FF2B5EF4-FFF2-40B4-BE49-F238E27FC236}">
                <a16:creationId xmlns:a16="http://schemas.microsoft.com/office/drawing/2014/main" id="{79E34447-83CD-4552-9429-F4C44AEEADE0}"/>
              </a:ext>
            </a:extLst>
          </p:cNvPr>
          <p:cNvSpPr>
            <a:spLocks noGrp="1"/>
          </p:cNvSpPr>
          <p:nvPr>
            <p:ph type="body" idx="19"/>
          </p:nvPr>
        </p:nvSpPr>
        <p:spPr>
          <a:xfrm>
            <a:off x="5869856" y="2892976"/>
            <a:ext cx="2459538" cy="392482"/>
          </a:xfrm>
        </p:spPr>
        <p:txBody>
          <a:bodyPr>
            <a:noAutofit/>
          </a:bodyPr>
          <a:lstStyle>
            <a:lvl1pPr marL="0" indent="0" algn="l">
              <a:buNone/>
              <a:defRPr sz="2500" b="1">
                <a:solidFill>
                  <a:schemeClr val="tx2"/>
                </a:solidFill>
                <a:latin typeface="Rubik" pitchFamily="2" charset="-79"/>
                <a:cs typeface="Rubik" pitchFamily="2" charset="-79"/>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to edit Master text styles</a:t>
            </a:r>
          </a:p>
        </p:txBody>
      </p:sp>
      <p:sp>
        <p:nvSpPr>
          <p:cNvPr id="23" name="Text Placeholder 2">
            <a:extLst>
              <a:ext uri="{FF2B5EF4-FFF2-40B4-BE49-F238E27FC236}">
                <a16:creationId xmlns:a16="http://schemas.microsoft.com/office/drawing/2014/main" id="{2D68B7FF-8382-40DA-B2CD-B737321134AF}"/>
              </a:ext>
            </a:extLst>
          </p:cNvPr>
          <p:cNvSpPr>
            <a:spLocks noGrp="1"/>
          </p:cNvSpPr>
          <p:nvPr>
            <p:ph type="body" idx="20" hasCustomPrompt="1"/>
          </p:nvPr>
        </p:nvSpPr>
        <p:spPr>
          <a:xfrm>
            <a:off x="4910417" y="3024114"/>
            <a:ext cx="881062" cy="592890"/>
          </a:xfrm>
          <a:solidFill>
            <a:schemeClr val="bg2"/>
          </a:solidFill>
        </p:spPr>
        <p:txBody>
          <a:bodyPr anchor="ctr">
            <a:noAutofit/>
          </a:bodyPr>
          <a:lstStyle>
            <a:lvl1pPr marL="0" indent="0" algn="ctr">
              <a:buNone/>
              <a:defRPr sz="2500" b="1">
                <a:solidFill>
                  <a:schemeClr val="bg1"/>
                </a:solidFill>
                <a:latin typeface="Rubik" pitchFamily="2" charset="-79"/>
                <a:cs typeface="Rubik" pitchFamily="2" charset="-79"/>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to edit Master text styles</a:t>
            </a:r>
          </a:p>
        </p:txBody>
      </p:sp>
      <p:sp>
        <p:nvSpPr>
          <p:cNvPr id="24" name="Text Placeholder 2">
            <a:extLst>
              <a:ext uri="{FF2B5EF4-FFF2-40B4-BE49-F238E27FC236}">
                <a16:creationId xmlns:a16="http://schemas.microsoft.com/office/drawing/2014/main" id="{C1443ACC-3C2E-43B1-9C41-F1B650BA568E}"/>
              </a:ext>
            </a:extLst>
          </p:cNvPr>
          <p:cNvSpPr>
            <a:spLocks noGrp="1"/>
          </p:cNvSpPr>
          <p:nvPr>
            <p:ph type="body" idx="21"/>
          </p:nvPr>
        </p:nvSpPr>
        <p:spPr>
          <a:xfrm>
            <a:off x="1676042" y="3353003"/>
            <a:ext cx="2459540" cy="392482"/>
          </a:xfrm>
        </p:spPr>
        <p:txBody>
          <a:bodyPr>
            <a:normAutofit/>
          </a:bodyPr>
          <a:lstStyle>
            <a:lvl1pPr marL="0" indent="0" algn="l">
              <a:buNone/>
              <a:defRPr sz="1400">
                <a:solidFill>
                  <a:schemeClr val="accent1"/>
                </a:solidFill>
                <a:latin typeface="Inter" panose="02000503000000020004" pitchFamily="2" charset="0"/>
                <a:ea typeface="Inter" panose="02000503000000020004" pitchFamily="2" charset="0"/>
                <a:cs typeface="Roboto" panose="02000000000000000000" pitchFamily="2"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to edit Master text styles</a:t>
            </a:r>
          </a:p>
        </p:txBody>
      </p:sp>
      <p:sp>
        <p:nvSpPr>
          <p:cNvPr id="25" name="Text Placeholder 2">
            <a:extLst>
              <a:ext uri="{FF2B5EF4-FFF2-40B4-BE49-F238E27FC236}">
                <a16:creationId xmlns:a16="http://schemas.microsoft.com/office/drawing/2014/main" id="{B307829D-4950-496A-B2D0-D6A3A027FF4A}"/>
              </a:ext>
            </a:extLst>
          </p:cNvPr>
          <p:cNvSpPr>
            <a:spLocks noGrp="1"/>
          </p:cNvSpPr>
          <p:nvPr>
            <p:ph type="body" idx="22"/>
          </p:nvPr>
        </p:nvSpPr>
        <p:spPr>
          <a:xfrm>
            <a:off x="1676042" y="2960520"/>
            <a:ext cx="2459540" cy="392482"/>
          </a:xfrm>
        </p:spPr>
        <p:txBody>
          <a:bodyPr>
            <a:noAutofit/>
          </a:bodyPr>
          <a:lstStyle>
            <a:lvl1pPr marL="0" indent="0" algn="l">
              <a:buNone/>
              <a:defRPr sz="2500" b="1">
                <a:solidFill>
                  <a:schemeClr val="tx2"/>
                </a:solidFill>
                <a:latin typeface="Rubik" pitchFamily="2" charset="-79"/>
                <a:cs typeface="Rubik" pitchFamily="2" charset="-79"/>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to edit Master text styles</a:t>
            </a:r>
          </a:p>
        </p:txBody>
      </p:sp>
      <p:sp>
        <p:nvSpPr>
          <p:cNvPr id="26" name="Text Placeholder 2">
            <a:extLst>
              <a:ext uri="{FF2B5EF4-FFF2-40B4-BE49-F238E27FC236}">
                <a16:creationId xmlns:a16="http://schemas.microsoft.com/office/drawing/2014/main" id="{0A44834D-2338-486D-8D4E-217E192CEA8D}"/>
              </a:ext>
            </a:extLst>
          </p:cNvPr>
          <p:cNvSpPr>
            <a:spLocks noGrp="1"/>
          </p:cNvSpPr>
          <p:nvPr>
            <p:ph type="body" idx="23" hasCustomPrompt="1"/>
          </p:nvPr>
        </p:nvSpPr>
        <p:spPr>
          <a:xfrm>
            <a:off x="723900" y="3024114"/>
            <a:ext cx="869950" cy="592890"/>
          </a:xfrm>
          <a:solidFill>
            <a:schemeClr val="bg2"/>
          </a:solidFill>
        </p:spPr>
        <p:txBody>
          <a:bodyPr anchor="ctr">
            <a:noAutofit/>
          </a:bodyPr>
          <a:lstStyle>
            <a:lvl1pPr marL="0" indent="0" algn="ctr">
              <a:buNone/>
              <a:defRPr sz="2500" b="1">
                <a:solidFill>
                  <a:schemeClr val="bg1"/>
                </a:solidFill>
                <a:latin typeface="Rubik" pitchFamily="2" charset="-79"/>
                <a:cs typeface="Rubik" pitchFamily="2" charset="-79"/>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841371608"/>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three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B216C9-25F2-4E9A-9F78-0530A54C49E8}"/>
              </a:ext>
            </a:extLst>
          </p:cNvPr>
          <p:cNvSpPr>
            <a:spLocks noGrp="1"/>
          </p:cNvSpPr>
          <p:nvPr>
            <p:ph type="title"/>
          </p:nvPr>
        </p:nvSpPr>
        <p:spPr/>
        <p:txBody>
          <a:bodyPr/>
          <a:lstStyle>
            <a:lvl1pPr algn="ctr">
              <a:defRPr b="1"/>
            </a:lvl1pPr>
          </a:lstStyle>
          <a:p>
            <a:r>
              <a:rPr lang="en-US" dirty="0"/>
              <a:t>Click to edit Master title style</a:t>
            </a:r>
          </a:p>
        </p:txBody>
      </p:sp>
      <p:sp>
        <p:nvSpPr>
          <p:cNvPr id="6" name="Content Placeholder 2">
            <a:extLst>
              <a:ext uri="{FF2B5EF4-FFF2-40B4-BE49-F238E27FC236}">
                <a16:creationId xmlns:a16="http://schemas.microsoft.com/office/drawing/2014/main" id="{B55ED5E6-9651-4767-9A5B-CB3879448282}"/>
              </a:ext>
            </a:extLst>
          </p:cNvPr>
          <p:cNvSpPr>
            <a:spLocks noGrp="1"/>
          </p:cNvSpPr>
          <p:nvPr>
            <p:ph sz="half" idx="1"/>
          </p:nvPr>
        </p:nvSpPr>
        <p:spPr>
          <a:xfrm>
            <a:off x="802815" y="3023917"/>
            <a:ext cx="2294252" cy="1130619"/>
          </a:xfrm>
        </p:spPr>
        <p:txBody>
          <a:bodyPr>
            <a:noAutofit/>
          </a:bodyPr>
          <a:lstStyle>
            <a:lvl1pPr marL="0" indent="0" algn="ctr">
              <a:buNone/>
              <a:defRPr sz="1400">
                <a:solidFill>
                  <a:schemeClr val="accent1"/>
                </a:solidFill>
              </a:defRPr>
            </a:lvl1pPr>
            <a:lvl2pPr algn="ctr">
              <a:defRPr sz="1400">
                <a:solidFill>
                  <a:schemeClr val="accent1"/>
                </a:solidFill>
              </a:defRPr>
            </a:lvl2pPr>
            <a:lvl3pPr algn="ctr">
              <a:defRPr sz="1400">
                <a:solidFill>
                  <a:schemeClr val="accent1"/>
                </a:solidFill>
              </a:defRPr>
            </a:lvl3pPr>
            <a:lvl4pPr algn="ctr">
              <a:defRPr sz="1400">
                <a:solidFill>
                  <a:schemeClr val="accent1"/>
                </a:solidFill>
              </a:defRPr>
            </a:lvl4pPr>
            <a:lvl5pPr algn="ctr">
              <a:defRPr sz="1400">
                <a:solidFill>
                  <a:schemeClr val="accent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3">
            <a:extLst>
              <a:ext uri="{FF2B5EF4-FFF2-40B4-BE49-F238E27FC236}">
                <a16:creationId xmlns:a16="http://schemas.microsoft.com/office/drawing/2014/main" id="{2AEA3490-67CC-4B49-867B-59A5F0527F71}"/>
              </a:ext>
            </a:extLst>
          </p:cNvPr>
          <p:cNvSpPr>
            <a:spLocks noGrp="1"/>
          </p:cNvSpPr>
          <p:nvPr>
            <p:ph sz="half" idx="2"/>
          </p:nvPr>
        </p:nvSpPr>
        <p:spPr>
          <a:xfrm>
            <a:off x="3441702" y="3023917"/>
            <a:ext cx="2281492" cy="1130619"/>
          </a:xfrm>
        </p:spPr>
        <p:txBody>
          <a:bodyPr>
            <a:noAutofit/>
          </a:bodyPr>
          <a:lstStyle>
            <a:lvl1pPr marL="0" indent="0" algn="ctr">
              <a:buNone/>
              <a:defRPr sz="1400">
                <a:solidFill>
                  <a:schemeClr val="bg1"/>
                </a:solidFill>
              </a:defRPr>
            </a:lvl1pPr>
            <a:lvl2pPr algn="ctr">
              <a:defRPr sz="1400">
                <a:solidFill>
                  <a:schemeClr val="bg1"/>
                </a:solidFill>
              </a:defRPr>
            </a:lvl2pPr>
            <a:lvl3pPr algn="ctr">
              <a:defRPr sz="1400">
                <a:solidFill>
                  <a:schemeClr val="bg1"/>
                </a:solidFill>
              </a:defRPr>
            </a:lvl3pPr>
            <a:lvl4pPr algn="ctr">
              <a:defRPr sz="1400">
                <a:solidFill>
                  <a:schemeClr val="bg1"/>
                </a:solidFill>
              </a:defRPr>
            </a:lvl4pPr>
            <a:lvl5pPr algn="ctr">
              <a:defRPr sz="14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2">
            <a:extLst>
              <a:ext uri="{FF2B5EF4-FFF2-40B4-BE49-F238E27FC236}">
                <a16:creationId xmlns:a16="http://schemas.microsoft.com/office/drawing/2014/main" id="{F44A65C1-537A-49EC-B360-2884C343A26E}"/>
              </a:ext>
            </a:extLst>
          </p:cNvPr>
          <p:cNvSpPr>
            <a:spLocks noGrp="1"/>
          </p:cNvSpPr>
          <p:nvPr>
            <p:ph type="body" idx="14"/>
          </p:nvPr>
        </p:nvSpPr>
        <p:spPr>
          <a:xfrm>
            <a:off x="688737" y="2516713"/>
            <a:ext cx="2522408" cy="392482"/>
          </a:xfrm>
        </p:spPr>
        <p:txBody>
          <a:bodyPr>
            <a:noAutofit/>
          </a:bodyPr>
          <a:lstStyle>
            <a:lvl1pPr marL="0" indent="0" algn="ctr">
              <a:buNone/>
              <a:defRPr sz="2500" b="1">
                <a:solidFill>
                  <a:schemeClr val="accent1"/>
                </a:solidFill>
                <a:latin typeface="Rubik" pitchFamily="2" charset="-79"/>
                <a:cs typeface="Rubik" pitchFamily="2" charset="-79"/>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to edit Master text styles</a:t>
            </a:r>
          </a:p>
        </p:txBody>
      </p:sp>
      <p:sp>
        <p:nvSpPr>
          <p:cNvPr id="9" name="Text Placeholder 2">
            <a:extLst>
              <a:ext uri="{FF2B5EF4-FFF2-40B4-BE49-F238E27FC236}">
                <a16:creationId xmlns:a16="http://schemas.microsoft.com/office/drawing/2014/main" id="{4A576A6E-6F7A-44AB-90FE-92E4056E8F3B}"/>
              </a:ext>
            </a:extLst>
          </p:cNvPr>
          <p:cNvSpPr>
            <a:spLocks noGrp="1"/>
          </p:cNvSpPr>
          <p:nvPr>
            <p:ph type="body" idx="17"/>
          </p:nvPr>
        </p:nvSpPr>
        <p:spPr>
          <a:xfrm>
            <a:off x="3328259" y="2515035"/>
            <a:ext cx="2508378" cy="392482"/>
          </a:xfrm>
        </p:spPr>
        <p:txBody>
          <a:bodyPr>
            <a:noAutofit/>
          </a:bodyPr>
          <a:lstStyle>
            <a:lvl1pPr marL="0" indent="0" algn="ctr">
              <a:buNone/>
              <a:defRPr sz="2500" b="1">
                <a:solidFill>
                  <a:schemeClr val="bg1"/>
                </a:solidFill>
                <a:latin typeface="Rubik" pitchFamily="2" charset="-79"/>
                <a:cs typeface="Rubik" pitchFamily="2" charset="-79"/>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to edit Master text styles</a:t>
            </a:r>
          </a:p>
        </p:txBody>
      </p:sp>
      <p:sp>
        <p:nvSpPr>
          <p:cNvPr id="10" name="Content Placeholder 3">
            <a:extLst>
              <a:ext uri="{FF2B5EF4-FFF2-40B4-BE49-F238E27FC236}">
                <a16:creationId xmlns:a16="http://schemas.microsoft.com/office/drawing/2014/main" id="{8ABFA7B1-3F38-4BB3-990D-E15E1AAD4718}"/>
              </a:ext>
            </a:extLst>
          </p:cNvPr>
          <p:cNvSpPr>
            <a:spLocks noGrp="1"/>
          </p:cNvSpPr>
          <p:nvPr>
            <p:ph sz="half" idx="18"/>
          </p:nvPr>
        </p:nvSpPr>
        <p:spPr>
          <a:xfrm>
            <a:off x="6067829" y="3023916"/>
            <a:ext cx="2251198" cy="1130619"/>
          </a:xfrm>
        </p:spPr>
        <p:txBody>
          <a:bodyPr>
            <a:noAutofit/>
          </a:bodyPr>
          <a:lstStyle>
            <a:lvl1pPr marL="0" indent="0" algn="ctr">
              <a:buNone/>
              <a:defRPr sz="1400">
                <a:solidFill>
                  <a:schemeClr val="accent1"/>
                </a:solidFill>
              </a:defRPr>
            </a:lvl1pPr>
            <a:lvl2pPr algn="ctr">
              <a:defRPr sz="1400">
                <a:solidFill>
                  <a:schemeClr val="accent1"/>
                </a:solidFill>
              </a:defRPr>
            </a:lvl2pPr>
            <a:lvl3pPr algn="ctr">
              <a:defRPr sz="1400">
                <a:solidFill>
                  <a:schemeClr val="accent1"/>
                </a:solidFill>
              </a:defRPr>
            </a:lvl3pPr>
            <a:lvl4pPr algn="ctr">
              <a:defRPr sz="1400">
                <a:solidFill>
                  <a:schemeClr val="accent1"/>
                </a:solidFill>
              </a:defRPr>
            </a:lvl4pPr>
            <a:lvl5pPr algn="ctr">
              <a:defRPr sz="1400">
                <a:solidFill>
                  <a:schemeClr val="accent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2">
            <a:extLst>
              <a:ext uri="{FF2B5EF4-FFF2-40B4-BE49-F238E27FC236}">
                <a16:creationId xmlns:a16="http://schemas.microsoft.com/office/drawing/2014/main" id="{10E1E2C2-B2A4-4196-9BED-46BB448A9BBA}"/>
              </a:ext>
            </a:extLst>
          </p:cNvPr>
          <p:cNvSpPr>
            <a:spLocks noGrp="1"/>
          </p:cNvSpPr>
          <p:nvPr>
            <p:ph type="body" idx="19"/>
          </p:nvPr>
        </p:nvSpPr>
        <p:spPr>
          <a:xfrm>
            <a:off x="5948037" y="2510885"/>
            <a:ext cx="2490780" cy="392482"/>
          </a:xfrm>
        </p:spPr>
        <p:txBody>
          <a:bodyPr>
            <a:noAutofit/>
          </a:bodyPr>
          <a:lstStyle>
            <a:lvl1pPr marL="0" indent="0" algn="ctr">
              <a:buNone/>
              <a:defRPr sz="2500" b="1">
                <a:solidFill>
                  <a:schemeClr val="accent1"/>
                </a:solidFill>
                <a:latin typeface="Rubik" pitchFamily="2" charset="-79"/>
                <a:cs typeface="Rubik" pitchFamily="2" charset="-79"/>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787130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hank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A5C77C-9605-4FAE-AC0A-22A7D3427836}"/>
              </a:ext>
            </a:extLst>
          </p:cNvPr>
          <p:cNvSpPr>
            <a:spLocks noGrp="1"/>
          </p:cNvSpPr>
          <p:nvPr>
            <p:ph type="title"/>
          </p:nvPr>
        </p:nvSpPr>
        <p:spPr>
          <a:xfrm>
            <a:off x="723900" y="552450"/>
            <a:ext cx="7696200" cy="922389"/>
          </a:xfrm>
        </p:spPr>
        <p:txBody>
          <a:bodyPr>
            <a:noAutofit/>
          </a:bodyPr>
          <a:lstStyle>
            <a:lvl1pPr algn="ctr">
              <a:defRPr sz="6600" b="1">
                <a:solidFill>
                  <a:schemeClr val="accent1"/>
                </a:solidFill>
              </a:defRPr>
            </a:lvl1pPr>
          </a:lstStyle>
          <a:p>
            <a:r>
              <a:rPr lang="en-US" dirty="0"/>
              <a:t>Click to edit Master title style</a:t>
            </a:r>
          </a:p>
        </p:txBody>
      </p:sp>
      <p:sp>
        <p:nvSpPr>
          <p:cNvPr id="6" name="Google Shape;135;p24">
            <a:extLst>
              <a:ext uri="{FF2B5EF4-FFF2-40B4-BE49-F238E27FC236}">
                <a16:creationId xmlns:a16="http://schemas.microsoft.com/office/drawing/2014/main" id="{651A2E26-AA59-4BEA-B8D5-AB7940BBE046}"/>
              </a:ext>
            </a:extLst>
          </p:cNvPr>
          <p:cNvSpPr txBox="1"/>
          <p:nvPr userDrawn="1"/>
        </p:nvSpPr>
        <p:spPr>
          <a:xfrm>
            <a:off x="2032718" y="3360862"/>
            <a:ext cx="5074664" cy="6156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300"/>
              </a:spcBef>
              <a:spcAft>
                <a:spcPts val="0"/>
              </a:spcAft>
              <a:buNone/>
            </a:pPr>
            <a:r>
              <a:rPr lang="en" sz="1200" b="1" dirty="0">
                <a:solidFill>
                  <a:schemeClr val="bg1"/>
                </a:solidFill>
                <a:latin typeface="Inter" panose="02000503000000020004" pitchFamily="2" charset="0"/>
                <a:ea typeface="Inter" panose="02000503000000020004" pitchFamily="2" charset="0"/>
                <a:cs typeface="Anaheim"/>
                <a:sym typeface="Anaheim"/>
              </a:rPr>
              <a:t>CREDITS</a:t>
            </a:r>
            <a:r>
              <a:rPr lang="en" sz="1200" dirty="0">
                <a:solidFill>
                  <a:schemeClr val="bg1"/>
                </a:solidFill>
                <a:latin typeface="Inter" panose="02000503000000020004" pitchFamily="2" charset="0"/>
                <a:ea typeface="Inter" panose="02000503000000020004" pitchFamily="2" charset="0"/>
                <a:cs typeface="Anaheim"/>
                <a:sym typeface="Anaheim"/>
              </a:rPr>
              <a:t>: This presentation template was created by </a:t>
            </a:r>
            <a:r>
              <a:rPr lang="en" sz="1200" b="1" dirty="0">
                <a:solidFill>
                  <a:schemeClr val="bg1"/>
                </a:solidFill>
                <a:uFill>
                  <a:noFill/>
                </a:uFill>
                <a:latin typeface="Inter" panose="02000503000000020004" pitchFamily="2" charset="0"/>
                <a:ea typeface="Inter" panose="02000503000000020004" pitchFamily="2" charset="0"/>
                <a:cs typeface="Anaheim"/>
                <a:sym typeface="Anaheim"/>
                <a:hlinkClick r:id="rId2">
                  <a:extLst>
                    <a:ext uri="{A12FA001-AC4F-418D-AE19-62706E023703}">
                      <ahyp:hlinkClr xmlns:ahyp="http://schemas.microsoft.com/office/drawing/2018/hyperlinkcolor" val="tx"/>
                    </a:ext>
                  </a:extLst>
                </a:hlinkClick>
              </a:rPr>
              <a:t>Slidesgo</a:t>
            </a:r>
            <a:r>
              <a:rPr lang="en" sz="1200" dirty="0">
                <a:solidFill>
                  <a:schemeClr val="bg1"/>
                </a:solidFill>
                <a:latin typeface="Inter" panose="02000503000000020004" pitchFamily="2" charset="0"/>
                <a:ea typeface="Inter" panose="02000503000000020004" pitchFamily="2" charset="0"/>
                <a:cs typeface="Anaheim"/>
                <a:sym typeface="Anaheim"/>
              </a:rPr>
              <a:t>, including icons by </a:t>
            </a:r>
            <a:r>
              <a:rPr lang="en" sz="1200" b="1" dirty="0">
                <a:solidFill>
                  <a:schemeClr val="bg1"/>
                </a:solidFill>
                <a:uFill>
                  <a:noFill/>
                </a:uFill>
                <a:latin typeface="Inter" panose="02000503000000020004" pitchFamily="2" charset="0"/>
                <a:ea typeface="Inter" panose="02000503000000020004" pitchFamily="2" charset="0"/>
                <a:cs typeface="Anaheim"/>
                <a:sym typeface="Anaheim"/>
                <a:hlinkClick r:id="rId3">
                  <a:extLst>
                    <a:ext uri="{A12FA001-AC4F-418D-AE19-62706E023703}">
                      <ahyp:hlinkClr xmlns:ahyp="http://schemas.microsoft.com/office/drawing/2018/hyperlinkcolor" val="tx"/>
                    </a:ext>
                  </a:extLst>
                </a:hlinkClick>
              </a:rPr>
              <a:t>Flaticon</a:t>
            </a:r>
            <a:r>
              <a:rPr lang="en" sz="1200" dirty="0">
                <a:solidFill>
                  <a:schemeClr val="bg1"/>
                </a:solidFill>
                <a:latin typeface="Inter" panose="02000503000000020004" pitchFamily="2" charset="0"/>
                <a:ea typeface="Inter" panose="02000503000000020004" pitchFamily="2" charset="0"/>
                <a:cs typeface="Anaheim"/>
                <a:sym typeface="Anaheim"/>
              </a:rPr>
              <a:t>, infographics &amp; images by </a:t>
            </a:r>
            <a:r>
              <a:rPr lang="en" sz="1200" b="1" dirty="0">
                <a:solidFill>
                  <a:schemeClr val="bg1"/>
                </a:solidFill>
                <a:uFill>
                  <a:noFill/>
                </a:uFill>
                <a:latin typeface="Inter" panose="02000503000000020004" pitchFamily="2" charset="0"/>
                <a:ea typeface="Inter" panose="02000503000000020004" pitchFamily="2" charset="0"/>
                <a:cs typeface="Anaheim"/>
                <a:sym typeface="Anaheim"/>
                <a:hlinkClick r:id="rId4">
                  <a:extLst>
                    <a:ext uri="{A12FA001-AC4F-418D-AE19-62706E023703}">
                      <ahyp:hlinkClr xmlns:ahyp="http://schemas.microsoft.com/office/drawing/2018/hyperlinkcolor" val="tx"/>
                    </a:ext>
                  </a:extLst>
                </a:hlinkClick>
              </a:rPr>
              <a:t>Freepik</a:t>
            </a:r>
            <a:endParaRPr sz="1200" b="1" dirty="0">
              <a:solidFill>
                <a:schemeClr val="bg1"/>
              </a:solidFill>
              <a:latin typeface="Inter" panose="02000503000000020004" pitchFamily="2" charset="0"/>
              <a:ea typeface="Inter" panose="02000503000000020004" pitchFamily="2" charset="0"/>
              <a:cs typeface="Anaheim"/>
              <a:sym typeface="Anaheim"/>
            </a:endParaRPr>
          </a:p>
        </p:txBody>
      </p:sp>
      <p:sp>
        <p:nvSpPr>
          <p:cNvPr id="7" name="Text Placeholder 3">
            <a:extLst>
              <a:ext uri="{FF2B5EF4-FFF2-40B4-BE49-F238E27FC236}">
                <a16:creationId xmlns:a16="http://schemas.microsoft.com/office/drawing/2014/main" id="{1E841DF3-0C34-48E1-B17F-1B859283C087}"/>
              </a:ext>
            </a:extLst>
          </p:cNvPr>
          <p:cNvSpPr>
            <a:spLocks noGrp="1"/>
          </p:cNvSpPr>
          <p:nvPr>
            <p:ph type="body" sz="half" idx="2"/>
          </p:nvPr>
        </p:nvSpPr>
        <p:spPr>
          <a:xfrm>
            <a:off x="2894985" y="1425697"/>
            <a:ext cx="3354030" cy="1276204"/>
          </a:xfrm>
        </p:spPr>
        <p:txBody>
          <a:bodyPr>
            <a:normAutofit/>
          </a:bodyPr>
          <a:lstStyle>
            <a:lvl1pPr marL="0" indent="0" algn="ctr">
              <a:buNone/>
              <a:defRPr sz="1400">
                <a:solidFill>
                  <a:schemeClr val="accent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edit Master text styles</a:t>
            </a:r>
          </a:p>
        </p:txBody>
      </p:sp>
    </p:spTree>
    <p:extLst>
      <p:ext uri="{BB962C8B-B14F-4D97-AF65-F5344CB8AC3E}">
        <p14:creationId xmlns:p14="http://schemas.microsoft.com/office/powerpoint/2010/main" val="32850192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45492" y="2238493"/>
            <a:ext cx="5053016" cy="648552"/>
          </a:xfrm>
        </p:spPr>
        <p:txBody>
          <a:bodyPr anchor="b">
            <a:noAutofit/>
          </a:bodyPr>
          <a:lstStyle>
            <a:lvl1pPr algn="ctr">
              <a:defRPr sz="5000" b="1">
                <a:solidFill>
                  <a:schemeClr val="tx2"/>
                </a:solidFill>
              </a:defRPr>
            </a:lvl1pPr>
          </a:lstStyle>
          <a:p>
            <a:r>
              <a:rPr lang="en-US" dirty="0"/>
              <a:t>Click to edit Master title style</a:t>
            </a:r>
          </a:p>
        </p:txBody>
      </p:sp>
      <p:sp>
        <p:nvSpPr>
          <p:cNvPr id="3" name="Text Placeholder 2"/>
          <p:cNvSpPr>
            <a:spLocks noGrp="1"/>
          </p:cNvSpPr>
          <p:nvPr>
            <p:ph type="body" idx="1"/>
          </p:nvPr>
        </p:nvSpPr>
        <p:spPr>
          <a:xfrm>
            <a:off x="2045492" y="2887044"/>
            <a:ext cx="5053016" cy="273224"/>
          </a:xfrm>
        </p:spPr>
        <p:txBody>
          <a:bodyPr/>
          <a:lstStyle>
            <a:lvl1pPr marL="0" indent="0" algn="ctr">
              <a:buNone/>
              <a:defRPr sz="1800">
                <a:solidFill>
                  <a:schemeClr val="accent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to edit Master text styles</a:t>
            </a:r>
          </a:p>
        </p:txBody>
      </p:sp>
      <p:sp>
        <p:nvSpPr>
          <p:cNvPr id="8" name="Text Placeholder 2">
            <a:extLst>
              <a:ext uri="{FF2B5EF4-FFF2-40B4-BE49-F238E27FC236}">
                <a16:creationId xmlns:a16="http://schemas.microsoft.com/office/drawing/2014/main" id="{53FEA4E8-678D-4279-BA7C-4E624B9ABEBE}"/>
              </a:ext>
            </a:extLst>
          </p:cNvPr>
          <p:cNvSpPr>
            <a:spLocks noGrp="1"/>
          </p:cNvSpPr>
          <p:nvPr>
            <p:ph type="body" idx="10"/>
          </p:nvPr>
        </p:nvSpPr>
        <p:spPr>
          <a:xfrm>
            <a:off x="3979447" y="654122"/>
            <a:ext cx="1185106" cy="1053202"/>
          </a:xfrm>
          <a:solidFill>
            <a:schemeClr val="bg2"/>
          </a:solidFill>
        </p:spPr>
        <p:txBody>
          <a:bodyPr>
            <a:noAutofit/>
          </a:bodyPr>
          <a:lstStyle>
            <a:lvl1pPr marL="0" indent="0" algn="ctr">
              <a:buNone/>
              <a:defRPr sz="5000" b="1">
                <a:solidFill>
                  <a:schemeClr val="bg1"/>
                </a:solidFill>
                <a:latin typeface="Rubik" pitchFamily="2" charset="-79"/>
                <a:cs typeface="Rubik" pitchFamily="2" charset="-79"/>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545391883"/>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bod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b="1">
                <a:solidFill>
                  <a:schemeClr val="accent1"/>
                </a:solidFill>
              </a:defRPr>
            </a:lvl1pPr>
          </a:lstStyle>
          <a:p>
            <a:r>
              <a:rPr lang="en-US" dirty="0"/>
              <a:t>Click to edit Master title style</a:t>
            </a:r>
          </a:p>
        </p:txBody>
      </p:sp>
      <p:sp>
        <p:nvSpPr>
          <p:cNvPr id="3" name="Content Placeholder 2"/>
          <p:cNvSpPr>
            <a:spLocks noGrp="1"/>
          </p:cNvSpPr>
          <p:nvPr>
            <p:ph idx="1"/>
          </p:nvPr>
        </p:nvSpPr>
        <p:spPr>
          <a:xfrm>
            <a:off x="723900" y="1371600"/>
            <a:ext cx="7696200" cy="2914650"/>
          </a:xfrm>
        </p:spPr>
        <p:txBody>
          <a:bodyPr>
            <a:normAutofit/>
          </a:bodyPr>
          <a:lstStyle>
            <a:lvl1pPr marL="0" indent="0">
              <a:buNone/>
              <a:defRPr sz="1100">
                <a:solidFill>
                  <a:schemeClr val="accent1"/>
                </a:solidFill>
                <a:latin typeface="Inter" panose="02000503000000020004" pitchFamily="2" charset="0"/>
                <a:ea typeface="Inter" panose="02000503000000020004" pitchFamily="2" charset="0"/>
                <a:cs typeface="Roboto" panose="02000000000000000000" pitchFamily="2" charset="0"/>
              </a:defRPr>
            </a:lvl1pPr>
            <a:lvl2pPr marL="342900" indent="0">
              <a:buNone/>
              <a:defRPr sz="1200"/>
            </a:lvl2pPr>
            <a:lvl3pPr marL="685800" indent="0">
              <a:buNone/>
              <a:defRPr sz="1200"/>
            </a:lvl3pPr>
            <a:lvl4pPr marL="1028700" indent="0">
              <a:buNone/>
              <a:defRPr sz="1200"/>
            </a:lvl4pPr>
            <a:lvl5pPr marL="1371600" indent="0">
              <a:buNone/>
              <a:defRPr sz="1200"/>
            </a:lvl5pPr>
          </a:lstStyle>
          <a:p>
            <a:pPr lvl="0"/>
            <a:r>
              <a:rPr lang="en-US" dirty="0"/>
              <a:t>Click to edit Master text styles</a:t>
            </a:r>
          </a:p>
          <a:p>
            <a:pPr lvl="0"/>
            <a:r>
              <a:rPr lang="en-US" dirty="0"/>
              <a:t>Second level</a:t>
            </a:r>
          </a:p>
          <a:p>
            <a:pPr lvl="0"/>
            <a:r>
              <a:rPr lang="en-US" dirty="0"/>
              <a:t>Third level</a:t>
            </a:r>
          </a:p>
          <a:p>
            <a:pPr lvl="0"/>
            <a:r>
              <a:rPr lang="en-US" dirty="0"/>
              <a:t>Fourth level</a:t>
            </a:r>
          </a:p>
          <a:p>
            <a:pPr lvl="0"/>
            <a:r>
              <a:rPr lang="en-US" dirty="0"/>
              <a:t>Fifth level</a:t>
            </a:r>
          </a:p>
        </p:txBody>
      </p:sp>
    </p:spTree>
    <p:extLst>
      <p:ext uri="{BB962C8B-B14F-4D97-AF65-F5344CB8AC3E}">
        <p14:creationId xmlns:p14="http://schemas.microsoft.com/office/powerpoint/2010/main" val="22265950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wo column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041451" y="1883933"/>
            <a:ext cx="4205722" cy="591377"/>
          </a:xfrm>
        </p:spPr>
        <p:txBody>
          <a:bodyPr>
            <a:noAutofit/>
          </a:bodyPr>
          <a:lstStyle>
            <a:lvl1pPr marL="0" indent="0" algn="ctr">
              <a:buNone/>
              <a:defRPr sz="1400">
                <a:solidFill>
                  <a:schemeClr val="bg1"/>
                </a:solidFill>
                <a:latin typeface="Inter" panose="02000503000000020004" pitchFamily="2" charset="0"/>
                <a:ea typeface="Inter" panose="02000503000000020004" pitchFamily="2" charset="0"/>
                <a:cs typeface="Roboto" panose="02000000000000000000" pitchFamily="2" charset="0"/>
              </a:defRPr>
            </a:lvl1pPr>
            <a:lvl2pPr algn="ctr">
              <a:defRPr sz="1400">
                <a:solidFill>
                  <a:schemeClr val="bg1"/>
                </a:solidFill>
                <a:latin typeface="Inter" panose="02000503000000020004" pitchFamily="2" charset="0"/>
                <a:ea typeface="Inter" panose="02000503000000020004" pitchFamily="2" charset="0"/>
                <a:cs typeface="Roboto" panose="02000000000000000000" pitchFamily="2" charset="0"/>
              </a:defRPr>
            </a:lvl2pPr>
            <a:lvl3pPr algn="ctr">
              <a:defRPr sz="1400">
                <a:solidFill>
                  <a:schemeClr val="bg1"/>
                </a:solidFill>
                <a:latin typeface="Inter" panose="02000503000000020004" pitchFamily="2" charset="0"/>
                <a:ea typeface="Inter" panose="02000503000000020004" pitchFamily="2" charset="0"/>
                <a:cs typeface="Roboto" panose="02000000000000000000" pitchFamily="2" charset="0"/>
              </a:defRPr>
            </a:lvl3pPr>
            <a:lvl4pPr algn="ctr">
              <a:defRPr sz="1400">
                <a:solidFill>
                  <a:schemeClr val="bg1"/>
                </a:solidFill>
                <a:latin typeface="Inter" panose="02000503000000020004" pitchFamily="2" charset="0"/>
                <a:ea typeface="Inter" panose="02000503000000020004" pitchFamily="2" charset="0"/>
                <a:cs typeface="Roboto" panose="02000000000000000000" pitchFamily="2" charset="0"/>
              </a:defRPr>
            </a:lvl4pPr>
            <a:lvl5pPr algn="ctr">
              <a:defRPr sz="1400">
                <a:solidFill>
                  <a:schemeClr val="bg1"/>
                </a:solidFill>
                <a:latin typeface="Inter" panose="02000503000000020004" pitchFamily="2" charset="0"/>
                <a:ea typeface="Inter" panose="02000503000000020004" pitchFamily="2" charset="0"/>
                <a:cs typeface="Roboto" panose="02000000000000000000"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1940076" y="3332202"/>
            <a:ext cx="4205722" cy="591377"/>
          </a:xfrm>
        </p:spPr>
        <p:txBody>
          <a:bodyPr>
            <a:noAutofit/>
          </a:bodyPr>
          <a:lstStyle>
            <a:lvl1pPr marL="0" indent="0" algn="ctr">
              <a:buNone/>
              <a:defRPr sz="1400">
                <a:solidFill>
                  <a:schemeClr val="accent1"/>
                </a:solidFill>
                <a:latin typeface="Inter" panose="02000503000000020004" pitchFamily="2" charset="0"/>
                <a:ea typeface="Inter" panose="02000503000000020004" pitchFamily="2" charset="0"/>
                <a:cs typeface="Roboto" panose="02000000000000000000" pitchFamily="2" charset="0"/>
              </a:defRPr>
            </a:lvl1pPr>
            <a:lvl2pPr algn="ctr">
              <a:defRPr sz="1400">
                <a:solidFill>
                  <a:schemeClr val="accent1"/>
                </a:solidFill>
                <a:latin typeface="Inter" panose="02000503000000020004" pitchFamily="2" charset="0"/>
                <a:ea typeface="Inter" panose="02000503000000020004" pitchFamily="2" charset="0"/>
                <a:cs typeface="Roboto" panose="02000000000000000000" pitchFamily="2" charset="0"/>
              </a:defRPr>
            </a:lvl2pPr>
            <a:lvl3pPr algn="ctr">
              <a:defRPr sz="1400">
                <a:solidFill>
                  <a:schemeClr val="accent1"/>
                </a:solidFill>
                <a:latin typeface="Inter" panose="02000503000000020004" pitchFamily="2" charset="0"/>
                <a:ea typeface="Inter" panose="02000503000000020004" pitchFamily="2" charset="0"/>
                <a:cs typeface="Roboto" panose="02000000000000000000" pitchFamily="2" charset="0"/>
              </a:defRPr>
            </a:lvl3pPr>
            <a:lvl4pPr algn="ctr">
              <a:defRPr sz="1400">
                <a:solidFill>
                  <a:schemeClr val="accent1"/>
                </a:solidFill>
                <a:latin typeface="Inter" panose="02000503000000020004" pitchFamily="2" charset="0"/>
                <a:ea typeface="Inter" panose="02000503000000020004" pitchFamily="2" charset="0"/>
                <a:cs typeface="Roboto" panose="02000000000000000000" pitchFamily="2" charset="0"/>
              </a:defRPr>
            </a:lvl4pPr>
            <a:lvl5pPr algn="ctr">
              <a:defRPr sz="1400">
                <a:solidFill>
                  <a:schemeClr val="accent1"/>
                </a:solidFill>
                <a:latin typeface="Inter" panose="02000503000000020004" pitchFamily="2" charset="0"/>
                <a:ea typeface="Inter" panose="02000503000000020004" pitchFamily="2" charset="0"/>
                <a:cs typeface="Roboto" panose="02000000000000000000"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7">
            <a:extLst>
              <a:ext uri="{FF2B5EF4-FFF2-40B4-BE49-F238E27FC236}">
                <a16:creationId xmlns:a16="http://schemas.microsoft.com/office/drawing/2014/main" id="{647D2E8C-1B66-4B58-9E61-419F96DF96F9}"/>
              </a:ext>
            </a:extLst>
          </p:cNvPr>
          <p:cNvSpPr>
            <a:spLocks noGrp="1"/>
          </p:cNvSpPr>
          <p:nvPr>
            <p:ph type="title"/>
          </p:nvPr>
        </p:nvSpPr>
        <p:spPr>
          <a:xfrm>
            <a:off x="1258888" y="552450"/>
            <a:ext cx="7161212" cy="715566"/>
          </a:xfrm>
        </p:spPr>
        <p:txBody>
          <a:bodyPr/>
          <a:lstStyle>
            <a:lvl1pPr algn="ctr">
              <a:defRPr b="1"/>
            </a:lvl1pPr>
          </a:lstStyle>
          <a:p>
            <a:r>
              <a:rPr lang="en-US" dirty="0"/>
              <a:t>Click to edit Master title style</a:t>
            </a:r>
          </a:p>
        </p:txBody>
      </p:sp>
      <p:sp>
        <p:nvSpPr>
          <p:cNvPr id="9" name="Text Placeholder 2">
            <a:extLst>
              <a:ext uri="{FF2B5EF4-FFF2-40B4-BE49-F238E27FC236}">
                <a16:creationId xmlns:a16="http://schemas.microsoft.com/office/drawing/2014/main" id="{157D406E-515A-4F43-9A01-A05A4C6D1924}"/>
              </a:ext>
            </a:extLst>
          </p:cNvPr>
          <p:cNvSpPr>
            <a:spLocks noGrp="1"/>
          </p:cNvSpPr>
          <p:nvPr>
            <p:ph type="body" idx="14"/>
          </p:nvPr>
        </p:nvSpPr>
        <p:spPr>
          <a:xfrm>
            <a:off x="3041451" y="1476702"/>
            <a:ext cx="4205722" cy="392482"/>
          </a:xfrm>
        </p:spPr>
        <p:txBody>
          <a:bodyPr>
            <a:noAutofit/>
          </a:bodyPr>
          <a:lstStyle>
            <a:lvl1pPr marL="0" indent="0" algn="ctr">
              <a:buNone/>
              <a:defRPr sz="2500" b="1">
                <a:solidFill>
                  <a:schemeClr val="bg1"/>
                </a:solidFill>
                <a:latin typeface="Rubik" pitchFamily="2" charset="-79"/>
                <a:cs typeface="Rubik" pitchFamily="2" charset="-79"/>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to edit Master text styles</a:t>
            </a:r>
          </a:p>
        </p:txBody>
      </p:sp>
      <p:sp>
        <p:nvSpPr>
          <p:cNvPr id="10" name="Text Placeholder 2">
            <a:extLst>
              <a:ext uri="{FF2B5EF4-FFF2-40B4-BE49-F238E27FC236}">
                <a16:creationId xmlns:a16="http://schemas.microsoft.com/office/drawing/2014/main" id="{65C9BD97-A085-490E-8875-69685121698A}"/>
              </a:ext>
            </a:extLst>
          </p:cNvPr>
          <p:cNvSpPr>
            <a:spLocks noGrp="1"/>
          </p:cNvSpPr>
          <p:nvPr>
            <p:ph type="body" idx="17"/>
          </p:nvPr>
        </p:nvSpPr>
        <p:spPr>
          <a:xfrm>
            <a:off x="1940076" y="2924971"/>
            <a:ext cx="4205722" cy="392482"/>
          </a:xfrm>
        </p:spPr>
        <p:txBody>
          <a:bodyPr>
            <a:noAutofit/>
          </a:bodyPr>
          <a:lstStyle>
            <a:lvl1pPr marL="0" indent="0" algn="ctr">
              <a:buNone/>
              <a:defRPr sz="2500" b="1">
                <a:solidFill>
                  <a:schemeClr val="bg2"/>
                </a:solidFill>
                <a:latin typeface="Rubik" pitchFamily="2" charset="-79"/>
                <a:cs typeface="Rubik" pitchFamily="2" charset="-79"/>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802294039"/>
      </p:ext>
    </p:extLst>
  </p:cSld>
  <p:clrMapOvr>
    <a:masterClrMapping/>
  </p:clrMapOvr>
  <p:extLst>
    <p:ext uri="{DCECCB84-F9BA-43D5-87BE-67443E8EF086}">
      <p15:sldGuideLst xmlns:p15="http://schemas.microsoft.com/office/powerpoint/2012/main">
        <p15:guide id="1" pos="3039"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b="1"/>
            </a:lvl1pPr>
          </a:lstStyle>
          <a:p>
            <a:r>
              <a:rPr lang="en-US" dirty="0"/>
              <a:t>Click to edit Master title style</a:t>
            </a:r>
          </a:p>
        </p:txBody>
      </p:sp>
    </p:spTree>
    <p:extLst>
      <p:ext uri="{BB962C8B-B14F-4D97-AF65-F5344CB8AC3E}">
        <p14:creationId xmlns:p14="http://schemas.microsoft.com/office/powerpoint/2010/main" val="18968183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One column text">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2F4D262-4304-4942-A3F4-533BE53D95BE}"/>
              </a:ext>
            </a:extLst>
          </p:cNvPr>
          <p:cNvSpPr>
            <a:spLocks noGrp="1"/>
          </p:cNvSpPr>
          <p:nvPr>
            <p:ph type="title"/>
          </p:nvPr>
        </p:nvSpPr>
        <p:spPr>
          <a:xfrm>
            <a:off x="723900" y="552450"/>
            <a:ext cx="4946095" cy="715566"/>
          </a:xfrm>
        </p:spPr>
        <p:txBody>
          <a:bodyPr/>
          <a:lstStyle>
            <a:lvl1pPr algn="ctr">
              <a:defRPr b="1"/>
            </a:lvl1pPr>
          </a:lstStyle>
          <a:p>
            <a:r>
              <a:rPr lang="en-US" dirty="0"/>
              <a:t>Click to edit Master title style</a:t>
            </a:r>
          </a:p>
        </p:txBody>
      </p:sp>
      <p:sp>
        <p:nvSpPr>
          <p:cNvPr id="9" name="Content Placeholder 3">
            <a:extLst>
              <a:ext uri="{FF2B5EF4-FFF2-40B4-BE49-F238E27FC236}">
                <a16:creationId xmlns:a16="http://schemas.microsoft.com/office/drawing/2014/main" id="{658F2FA8-CE04-4EA8-8FF9-F539B9C9BEA0}"/>
              </a:ext>
            </a:extLst>
          </p:cNvPr>
          <p:cNvSpPr>
            <a:spLocks noGrp="1"/>
          </p:cNvSpPr>
          <p:nvPr>
            <p:ph sz="half" idx="2"/>
          </p:nvPr>
        </p:nvSpPr>
        <p:spPr>
          <a:xfrm>
            <a:off x="1113904" y="1579128"/>
            <a:ext cx="4139739" cy="2556309"/>
          </a:xfrm>
        </p:spPr>
        <p:txBody>
          <a:bodyPr>
            <a:normAutofit/>
          </a:bodyPr>
          <a:lstStyle>
            <a:lvl1pPr marL="0" indent="0">
              <a:buNone/>
              <a:defRPr sz="1400">
                <a:solidFill>
                  <a:schemeClr val="accent1"/>
                </a:solidFill>
                <a:latin typeface="Inter" panose="02000503000000020004" pitchFamily="2" charset="0"/>
                <a:ea typeface="Inter" panose="02000503000000020004" pitchFamily="2" charset="0"/>
                <a:cs typeface="Roboto" panose="02000000000000000000" pitchFamily="2" charset="0"/>
              </a:defRPr>
            </a:lvl1pPr>
            <a:lvl2pPr>
              <a:defRPr sz="1400">
                <a:solidFill>
                  <a:schemeClr val="accent1"/>
                </a:solidFill>
                <a:latin typeface="Inter" panose="02000503000000020004" pitchFamily="2" charset="0"/>
                <a:ea typeface="Inter" panose="02000503000000020004" pitchFamily="2" charset="0"/>
                <a:cs typeface="Roboto" panose="02000000000000000000" pitchFamily="2" charset="0"/>
              </a:defRPr>
            </a:lvl2pPr>
            <a:lvl3pPr>
              <a:defRPr sz="1400">
                <a:solidFill>
                  <a:schemeClr val="accent1"/>
                </a:solidFill>
                <a:latin typeface="Inter" panose="02000503000000020004" pitchFamily="2" charset="0"/>
                <a:ea typeface="Inter" panose="02000503000000020004" pitchFamily="2" charset="0"/>
                <a:cs typeface="Roboto" panose="02000000000000000000" pitchFamily="2" charset="0"/>
              </a:defRPr>
            </a:lvl3pPr>
            <a:lvl4pPr>
              <a:defRPr sz="1400">
                <a:solidFill>
                  <a:schemeClr val="accent1"/>
                </a:solidFill>
                <a:latin typeface="Inter" panose="02000503000000020004" pitchFamily="2" charset="0"/>
                <a:ea typeface="Inter" panose="02000503000000020004" pitchFamily="2" charset="0"/>
                <a:cs typeface="Roboto" panose="02000000000000000000" pitchFamily="2" charset="0"/>
              </a:defRPr>
            </a:lvl4pPr>
            <a:lvl5pPr>
              <a:defRPr sz="1400">
                <a:solidFill>
                  <a:schemeClr val="accent1"/>
                </a:solidFill>
                <a:latin typeface="Inter" panose="02000503000000020004" pitchFamily="2" charset="0"/>
                <a:ea typeface="Inter" panose="02000503000000020004" pitchFamily="2" charset="0"/>
                <a:cs typeface="Roboto" panose="02000000000000000000"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074605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Main poin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809043F-2CB1-4697-ADC0-1A4B5CEE02B4}"/>
              </a:ext>
            </a:extLst>
          </p:cNvPr>
          <p:cNvSpPr>
            <a:spLocks noGrp="1"/>
          </p:cNvSpPr>
          <p:nvPr>
            <p:ph type="title"/>
          </p:nvPr>
        </p:nvSpPr>
        <p:spPr>
          <a:xfrm>
            <a:off x="628650" y="1243260"/>
            <a:ext cx="7886700" cy="2656981"/>
          </a:xfrm>
        </p:spPr>
        <p:txBody>
          <a:bodyPr/>
          <a:lstStyle/>
          <a:p>
            <a:r>
              <a:rPr lang="en-US"/>
              <a:t>Click to edit Master title style</a:t>
            </a:r>
          </a:p>
        </p:txBody>
      </p:sp>
    </p:spTree>
    <p:extLst>
      <p:ext uri="{BB962C8B-B14F-4D97-AF65-F5344CB8AC3E}">
        <p14:creationId xmlns:p14="http://schemas.microsoft.com/office/powerpoint/2010/main" val="16047820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title and description">
    <p:spTree>
      <p:nvGrpSpPr>
        <p:cNvPr id="1" name=""/>
        <p:cNvGrpSpPr/>
        <p:nvPr/>
      </p:nvGrpSpPr>
      <p:grpSpPr>
        <a:xfrm>
          <a:off x="0" y="0"/>
          <a:ext cx="0" cy="0"/>
          <a:chOff x="0" y="0"/>
          <a:chExt cx="0" cy="0"/>
        </a:xfrm>
      </p:grpSpPr>
      <p:sp>
        <p:nvSpPr>
          <p:cNvPr id="2" name="Title 1"/>
          <p:cNvSpPr>
            <a:spLocks noGrp="1"/>
          </p:cNvSpPr>
          <p:nvPr>
            <p:ph type="title"/>
          </p:nvPr>
        </p:nvSpPr>
        <p:spPr>
          <a:xfrm>
            <a:off x="723900" y="552450"/>
            <a:ext cx="2949178" cy="1200150"/>
          </a:xfrm>
        </p:spPr>
        <p:txBody>
          <a:bodyPr anchor="b"/>
          <a:lstStyle>
            <a:lvl1pPr>
              <a:defRPr sz="2400"/>
            </a:lvl1pPr>
          </a:lstStyle>
          <a:p>
            <a:r>
              <a:rPr lang="en-US"/>
              <a:t>Click to edit Master title style</a:t>
            </a:r>
            <a:endParaRPr lang="en-US" dirty="0"/>
          </a:p>
        </p:txBody>
      </p:sp>
      <p:sp>
        <p:nvSpPr>
          <p:cNvPr id="4" name="Text Placeholder 3"/>
          <p:cNvSpPr>
            <a:spLocks noGrp="1"/>
          </p:cNvSpPr>
          <p:nvPr>
            <p:ph type="body" sz="half" idx="2"/>
          </p:nvPr>
        </p:nvSpPr>
        <p:spPr>
          <a:xfrm>
            <a:off x="723900" y="175260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edit Master text styles</a:t>
            </a:r>
          </a:p>
        </p:txBody>
      </p:sp>
    </p:spTree>
    <p:extLst>
      <p:ext uri="{BB962C8B-B14F-4D97-AF65-F5344CB8AC3E}">
        <p14:creationId xmlns:p14="http://schemas.microsoft.com/office/powerpoint/2010/main" val="16358001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Caption">
    <p:spTree>
      <p:nvGrpSpPr>
        <p:cNvPr id="1" name=""/>
        <p:cNvGrpSpPr/>
        <p:nvPr/>
      </p:nvGrpSpPr>
      <p:grpSpPr>
        <a:xfrm>
          <a:off x="0" y="0"/>
          <a:ext cx="0" cy="0"/>
          <a:chOff x="0" y="0"/>
          <a:chExt cx="0" cy="0"/>
        </a:xfrm>
      </p:grpSpPr>
      <p:sp>
        <p:nvSpPr>
          <p:cNvPr id="2" name="Title 1"/>
          <p:cNvSpPr>
            <a:spLocks noGrp="1"/>
          </p:cNvSpPr>
          <p:nvPr>
            <p:ph type="title"/>
          </p:nvPr>
        </p:nvSpPr>
        <p:spPr>
          <a:xfrm>
            <a:off x="5066070" y="1073773"/>
            <a:ext cx="3046299" cy="1890137"/>
          </a:xfrm>
        </p:spPr>
        <p:txBody>
          <a:bodyPr anchor="b">
            <a:noAutofit/>
          </a:bodyPr>
          <a:lstStyle>
            <a:lvl1pPr>
              <a:defRPr sz="3500" b="1">
                <a:solidFill>
                  <a:schemeClr val="accent1"/>
                </a:solidFill>
              </a:defRPr>
            </a:lvl1pPr>
          </a:lstStyle>
          <a:p>
            <a:r>
              <a:rPr lang="en-US" dirty="0"/>
              <a:t>Click to edit Master title style</a:t>
            </a:r>
          </a:p>
        </p:txBody>
      </p:sp>
      <p:sp>
        <p:nvSpPr>
          <p:cNvPr id="3" name="Picture Placeholder 2"/>
          <p:cNvSpPr>
            <a:spLocks noGrp="1" noChangeAspect="1"/>
          </p:cNvSpPr>
          <p:nvPr>
            <p:ph type="pic" idx="1"/>
          </p:nvPr>
        </p:nvSpPr>
        <p:spPr>
          <a:xfrm>
            <a:off x="723900" y="1"/>
            <a:ext cx="3848100" cy="4772024"/>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5066070" y="3153330"/>
            <a:ext cx="3354030" cy="1121342"/>
          </a:xfrm>
        </p:spPr>
        <p:txBody>
          <a:bodyPr>
            <a:normAutofit/>
          </a:bodyPr>
          <a:lstStyle>
            <a:lvl1pPr marL="0" indent="0">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edit Master text styles</a:t>
            </a:r>
          </a:p>
        </p:txBody>
      </p:sp>
    </p:spTree>
    <p:extLst>
      <p:ext uri="{BB962C8B-B14F-4D97-AF65-F5344CB8AC3E}">
        <p14:creationId xmlns:p14="http://schemas.microsoft.com/office/powerpoint/2010/main" val="15043750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23900" y="552450"/>
            <a:ext cx="7696200" cy="71556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723900" y="1369219"/>
            <a:ext cx="7696200" cy="322183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23900" y="4767263"/>
            <a:ext cx="196215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9513EFF7-90E2-431F-8E31-BA0CE4C55B2F}" type="datetimeFigureOut">
              <a:rPr lang="en-US" smtClean="0"/>
              <a:t>5/12/24</a:t>
            </a:fld>
            <a:endParaRPr lang="en-US" dirty="0"/>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4767263"/>
            <a:ext cx="196215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5E0CEFFA-EA14-4325-A0F4-7973582784D2}" type="slidenum">
              <a:rPr lang="en-US" smtClean="0"/>
              <a:t>‹#›</a:t>
            </a:fld>
            <a:endParaRPr lang="en-US" dirty="0"/>
          </a:p>
        </p:txBody>
      </p:sp>
    </p:spTree>
    <p:extLst>
      <p:ext uri="{BB962C8B-B14F-4D97-AF65-F5344CB8AC3E}">
        <p14:creationId xmlns:p14="http://schemas.microsoft.com/office/powerpoint/2010/main" val="2650480007"/>
      </p:ext>
    </p:extLst>
  </p:cSld>
  <p:clrMap bg1="lt1" tx1="dk1" bg2="lt2" tx2="dk2" accent1="accent1" accent2="accent2" accent3="accent3" accent4="accent4" accent5="accent5" accent6="accent6" hlink="hlink" folHlink="folHlink"/>
  <p:sldLayoutIdLst>
    <p:sldLayoutId id="2147483664" r:id="rId1"/>
    <p:sldLayoutId id="2147483666" r:id="rId2"/>
    <p:sldLayoutId id="2147483665" r:id="rId3"/>
    <p:sldLayoutId id="2147483667" r:id="rId4"/>
    <p:sldLayoutId id="2147483669" r:id="rId5"/>
    <p:sldLayoutId id="2147483676" r:id="rId6"/>
    <p:sldLayoutId id="2147483658" r:id="rId7"/>
    <p:sldLayoutId id="2147483671" r:id="rId8"/>
    <p:sldLayoutId id="2147483672" r:id="rId9"/>
    <p:sldLayoutId id="2147483659" r:id="rId10"/>
    <p:sldLayoutId id="2147483670" r:id="rId11"/>
    <p:sldLayoutId id="2147483675" r:id="rId12"/>
    <p:sldLayoutId id="2147483677" r:id="rId13"/>
    <p:sldLayoutId id="2147483678" r:id="rId14"/>
  </p:sldLayoutIdLst>
  <p:txStyles>
    <p:titleStyle>
      <a:lvl1pPr algn="l" defTabSz="685800" rtl="0" eaLnBrk="1" latinLnBrk="0" hangingPunct="1">
        <a:lnSpc>
          <a:spcPct val="90000"/>
        </a:lnSpc>
        <a:spcBef>
          <a:spcPct val="0"/>
        </a:spcBef>
        <a:buNone/>
        <a:defRPr sz="3500" kern="1200">
          <a:solidFill>
            <a:schemeClr val="bg1"/>
          </a:solidFill>
          <a:latin typeface="Rubik" pitchFamily="2" charset="-79"/>
          <a:ea typeface="+mj-ea"/>
          <a:cs typeface="Rubik" pitchFamily="2" charset="-79"/>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1400" kern="1200">
          <a:solidFill>
            <a:schemeClr val="bg1"/>
          </a:solidFill>
          <a:latin typeface="Inter" panose="02000503000000020004" pitchFamily="2" charset="0"/>
          <a:ea typeface="Inter" panose="02000503000000020004" pitchFamily="2" charset="0"/>
          <a:cs typeface="Biome" panose="020B0502040204020203"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400" kern="1200">
          <a:solidFill>
            <a:schemeClr val="bg1"/>
          </a:solidFill>
          <a:latin typeface="Inter" panose="02000503000000020004" pitchFamily="2" charset="0"/>
          <a:ea typeface="Inter" panose="02000503000000020004" pitchFamily="2" charset="0"/>
          <a:cs typeface="Biome" panose="020B0502040204020203"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400" kern="1200">
          <a:solidFill>
            <a:schemeClr val="bg1"/>
          </a:solidFill>
          <a:latin typeface="Inter" panose="02000503000000020004" pitchFamily="2" charset="0"/>
          <a:ea typeface="Inter" panose="02000503000000020004" pitchFamily="2" charset="0"/>
          <a:cs typeface="Biome" panose="020B0502040204020203"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bg1"/>
          </a:solidFill>
          <a:latin typeface="Inter" panose="02000503000000020004" pitchFamily="2" charset="0"/>
          <a:ea typeface="Inter" panose="02000503000000020004" pitchFamily="2" charset="0"/>
          <a:cs typeface="Biome" panose="020B0502040204020203"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bg1"/>
          </a:solidFill>
          <a:latin typeface="Inter" panose="02000503000000020004" pitchFamily="2" charset="0"/>
          <a:ea typeface="Inter" panose="02000503000000020004" pitchFamily="2" charset="0"/>
          <a:cs typeface="Biome" panose="020B0502040204020203"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hyperlink" Target="https://creately.com/guides/how-to-make-a-storyboard-for-video/" TargetMode="Externa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48" name="Elipse 140">
            <a:extLst>
              <a:ext uri="{FF2B5EF4-FFF2-40B4-BE49-F238E27FC236}">
                <a16:creationId xmlns:a16="http://schemas.microsoft.com/office/drawing/2014/main" id="{14E99FF7-8298-5D9B-5279-680298EE591A}"/>
              </a:ext>
            </a:extLst>
          </p:cNvPr>
          <p:cNvSpPr/>
          <p:nvPr/>
        </p:nvSpPr>
        <p:spPr>
          <a:xfrm>
            <a:off x="7164361" y="5246907"/>
            <a:ext cx="528675" cy="5286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8" name="Rectángulo 7">
            <a:extLst>
              <a:ext uri="{FF2B5EF4-FFF2-40B4-BE49-F238E27FC236}">
                <a16:creationId xmlns:a16="http://schemas.microsoft.com/office/drawing/2014/main" id="{6C5F1C3E-1B1D-4B49-9D5C-61B5424A7B51}"/>
              </a:ext>
            </a:extLst>
          </p:cNvPr>
          <p:cNvSpPr/>
          <p:nvPr/>
        </p:nvSpPr>
        <p:spPr>
          <a:xfrm>
            <a:off x="970256" y="-483480"/>
            <a:ext cx="3981157" cy="3678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ES" dirty="0"/>
          </a:p>
        </p:txBody>
      </p:sp>
      <p:sp>
        <p:nvSpPr>
          <p:cNvPr id="3" name="Subtitle 2">
            <a:extLst>
              <a:ext uri="{FF2B5EF4-FFF2-40B4-BE49-F238E27FC236}">
                <a16:creationId xmlns:a16="http://schemas.microsoft.com/office/drawing/2014/main" id="{6600CBEA-0FC4-4517-9DF7-3E1CB1F7762B}"/>
              </a:ext>
            </a:extLst>
          </p:cNvPr>
          <p:cNvSpPr>
            <a:spLocks noGrp="1"/>
          </p:cNvSpPr>
          <p:nvPr>
            <p:ph type="subTitle" idx="1"/>
          </p:nvPr>
        </p:nvSpPr>
        <p:spPr>
          <a:xfrm>
            <a:off x="820298" y="3354387"/>
            <a:ext cx="4276725" cy="829453"/>
          </a:xfrm>
          <a:solidFill>
            <a:schemeClr val="tx2"/>
          </a:solidFill>
        </p:spPr>
        <p:txBody>
          <a:bodyPr anchor="ctr">
            <a:normAutofit/>
          </a:bodyPr>
          <a:lstStyle/>
          <a:p>
            <a:r>
              <a:rPr lang="es-ES" dirty="0" err="1">
                <a:solidFill>
                  <a:schemeClr val="tx1"/>
                </a:solidFill>
              </a:rPr>
              <a:t>Jee</a:t>
            </a:r>
            <a:r>
              <a:rPr lang="es-ES" dirty="0">
                <a:solidFill>
                  <a:schemeClr val="tx1"/>
                </a:solidFill>
              </a:rPr>
              <a:t> </a:t>
            </a:r>
            <a:r>
              <a:rPr lang="es-ES" dirty="0" err="1">
                <a:solidFill>
                  <a:schemeClr val="tx1"/>
                </a:solidFill>
              </a:rPr>
              <a:t>Hye</a:t>
            </a:r>
            <a:r>
              <a:rPr lang="es-ES" dirty="0">
                <a:solidFill>
                  <a:schemeClr val="tx1"/>
                </a:solidFill>
              </a:rPr>
              <a:t> Park</a:t>
            </a:r>
          </a:p>
          <a:p>
            <a:r>
              <a:rPr lang="es-ES" dirty="0" err="1">
                <a:solidFill>
                  <a:schemeClr val="tx1"/>
                </a:solidFill>
              </a:rPr>
              <a:t>World</a:t>
            </a:r>
            <a:r>
              <a:rPr lang="es-ES" dirty="0">
                <a:solidFill>
                  <a:schemeClr val="tx1"/>
                </a:solidFill>
              </a:rPr>
              <a:t> </a:t>
            </a:r>
            <a:r>
              <a:rPr lang="es-ES" dirty="0" err="1">
                <a:solidFill>
                  <a:schemeClr val="tx1"/>
                </a:solidFill>
              </a:rPr>
              <a:t>Languages</a:t>
            </a:r>
            <a:r>
              <a:rPr lang="es-ES" dirty="0">
                <a:solidFill>
                  <a:schemeClr val="tx1"/>
                </a:solidFill>
              </a:rPr>
              <a:t> and Cultures</a:t>
            </a:r>
          </a:p>
        </p:txBody>
      </p:sp>
      <p:sp>
        <p:nvSpPr>
          <p:cNvPr id="2" name="Title 1">
            <a:extLst>
              <a:ext uri="{FF2B5EF4-FFF2-40B4-BE49-F238E27FC236}">
                <a16:creationId xmlns:a16="http://schemas.microsoft.com/office/drawing/2014/main" id="{A34BEBE0-30E7-49E4-A816-DCA7EB6618A7}"/>
              </a:ext>
            </a:extLst>
          </p:cNvPr>
          <p:cNvSpPr>
            <a:spLocks noGrp="1"/>
          </p:cNvSpPr>
          <p:nvPr>
            <p:ph type="ctrTitle"/>
          </p:nvPr>
        </p:nvSpPr>
        <p:spPr>
          <a:xfrm>
            <a:off x="969824" y="530548"/>
            <a:ext cx="3981156" cy="2322993"/>
          </a:xfrm>
        </p:spPr>
        <p:txBody>
          <a:bodyPr anchor="t"/>
          <a:lstStyle/>
          <a:p>
            <a:pPr algn="l"/>
            <a:r>
              <a:rPr lang="en-US" sz="3200" dirty="0">
                <a:solidFill>
                  <a:schemeClr val="tx1"/>
                </a:solidFill>
              </a:rPr>
              <a:t>Chat GPT as a revision tool in Foreign language education</a:t>
            </a:r>
            <a:br>
              <a:rPr lang="en-US" sz="3200" dirty="0">
                <a:solidFill>
                  <a:schemeClr val="tx1"/>
                </a:solidFill>
              </a:rPr>
            </a:br>
            <a:br>
              <a:rPr lang="en-US" sz="3200" dirty="0">
                <a:solidFill>
                  <a:schemeClr val="tx1"/>
                </a:solidFill>
              </a:rPr>
            </a:br>
            <a:r>
              <a:rPr lang="en-US" sz="1800" b="0" dirty="0">
                <a:solidFill>
                  <a:schemeClr val="bg1">
                    <a:lumMod val="50000"/>
                  </a:schemeClr>
                </a:solidFill>
              </a:rPr>
              <a:t>Focusing on Korean language course</a:t>
            </a:r>
          </a:p>
        </p:txBody>
      </p:sp>
      <p:grpSp>
        <p:nvGrpSpPr>
          <p:cNvPr id="132" name="Google Shape;4579;p14">
            <a:extLst>
              <a:ext uri="{FF2B5EF4-FFF2-40B4-BE49-F238E27FC236}">
                <a16:creationId xmlns:a16="http://schemas.microsoft.com/office/drawing/2014/main" id="{DF5BD570-93E6-44D4-8A98-B2AFC8EEA570}"/>
              </a:ext>
            </a:extLst>
          </p:cNvPr>
          <p:cNvGrpSpPr/>
          <p:nvPr/>
        </p:nvGrpSpPr>
        <p:grpSpPr>
          <a:xfrm>
            <a:off x="240947" y="552450"/>
            <a:ext cx="298169" cy="339253"/>
            <a:chOff x="1529350" y="258825"/>
            <a:chExt cx="423475" cy="481825"/>
          </a:xfrm>
          <a:noFill/>
        </p:grpSpPr>
        <p:sp>
          <p:nvSpPr>
            <p:cNvPr id="133" name="Google Shape;4580;p14">
              <a:extLst>
                <a:ext uri="{FF2B5EF4-FFF2-40B4-BE49-F238E27FC236}">
                  <a16:creationId xmlns:a16="http://schemas.microsoft.com/office/drawing/2014/main" id="{7A375A49-868A-413F-928A-367AFE0936A3}"/>
                </a:ext>
              </a:extLst>
            </p:cNvPr>
            <p:cNvSpPr/>
            <p:nvPr/>
          </p:nvSpPr>
          <p:spPr>
            <a:xfrm>
              <a:off x="1585800" y="258825"/>
              <a:ext cx="310650" cy="430550"/>
            </a:xfrm>
            <a:custGeom>
              <a:avLst/>
              <a:gdLst/>
              <a:ahLst/>
              <a:cxnLst/>
              <a:rect l="l" t="t" r="r" b="b"/>
              <a:pathLst>
                <a:path w="12426" h="17222" extrusionOk="0">
                  <a:moveTo>
                    <a:pt x="6213" y="3388"/>
                  </a:moveTo>
                  <a:cubicBezTo>
                    <a:pt x="7354" y="3388"/>
                    <a:pt x="8384" y="4074"/>
                    <a:pt x="8821" y="5131"/>
                  </a:cubicBezTo>
                  <a:cubicBezTo>
                    <a:pt x="9257" y="6185"/>
                    <a:pt x="9016" y="7399"/>
                    <a:pt x="8206" y="8206"/>
                  </a:cubicBezTo>
                  <a:cubicBezTo>
                    <a:pt x="7666" y="8748"/>
                    <a:pt x="6945" y="9035"/>
                    <a:pt x="6210" y="9035"/>
                  </a:cubicBezTo>
                  <a:cubicBezTo>
                    <a:pt x="5847" y="9035"/>
                    <a:pt x="5481" y="8965"/>
                    <a:pt x="5132" y="8820"/>
                  </a:cubicBezTo>
                  <a:cubicBezTo>
                    <a:pt x="4075" y="8383"/>
                    <a:pt x="3388" y="7354"/>
                    <a:pt x="3388" y="6212"/>
                  </a:cubicBezTo>
                  <a:cubicBezTo>
                    <a:pt x="3391" y="4652"/>
                    <a:pt x="4653" y="3391"/>
                    <a:pt x="6213" y="3388"/>
                  </a:cubicBezTo>
                  <a:close/>
                  <a:moveTo>
                    <a:pt x="6213" y="0"/>
                  </a:moveTo>
                  <a:cubicBezTo>
                    <a:pt x="2825" y="0"/>
                    <a:pt x="1" y="2728"/>
                    <a:pt x="1" y="6212"/>
                  </a:cubicBezTo>
                  <a:cubicBezTo>
                    <a:pt x="1" y="7537"/>
                    <a:pt x="398" y="8718"/>
                    <a:pt x="1163" y="9826"/>
                  </a:cubicBezTo>
                  <a:lnTo>
                    <a:pt x="5737" y="16959"/>
                  </a:lnTo>
                  <a:cubicBezTo>
                    <a:pt x="5847" y="17134"/>
                    <a:pt x="6029" y="17221"/>
                    <a:pt x="6211" y="17221"/>
                  </a:cubicBezTo>
                  <a:cubicBezTo>
                    <a:pt x="6394" y="17221"/>
                    <a:pt x="6576" y="17134"/>
                    <a:pt x="6686" y="16959"/>
                  </a:cubicBezTo>
                  <a:lnTo>
                    <a:pt x="11278" y="9802"/>
                  </a:lnTo>
                  <a:cubicBezTo>
                    <a:pt x="12025" y="8751"/>
                    <a:pt x="12425" y="7498"/>
                    <a:pt x="12422" y="6212"/>
                  </a:cubicBezTo>
                  <a:cubicBezTo>
                    <a:pt x="12422" y="2786"/>
                    <a:pt x="9637" y="0"/>
                    <a:pt x="6213" y="0"/>
                  </a:cubicBezTo>
                  <a:close/>
                </a:path>
              </a:pathLst>
            </a:custGeom>
            <a:grp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solidFill>
                  <a:srgbClr val="435D74"/>
                </a:solidFill>
              </a:endParaRPr>
            </a:p>
          </p:txBody>
        </p:sp>
        <p:sp>
          <p:nvSpPr>
            <p:cNvPr id="134" name="Google Shape;4581;p14">
              <a:extLst>
                <a:ext uri="{FF2B5EF4-FFF2-40B4-BE49-F238E27FC236}">
                  <a16:creationId xmlns:a16="http://schemas.microsoft.com/office/drawing/2014/main" id="{D696C9D4-92B4-4DA8-943F-F9AC6C00BA8E}"/>
                </a:ext>
              </a:extLst>
            </p:cNvPr>
            <p:cNvSpPr/>
            <p:nvPr/>
          </p:nvSpPr>
          <p:spPr>
            <a:xfrm>
              <a:off x="1529350" y="583200"/>
              <a:ext cx="423475" cy="157450"/>
            </a:xfrm>
            <a:custGeom>
              <a:avLst/>
              <a:gdLst/>
              <a:ahLst/>
              <a:cxnLst/>
              <a:rect l="l" t="t" r="r" b="b"/>
              <a:pathLst>
                <a:path w="16939" h="6298" extrusionOk="0">
                  <a:moveTo>
                    <a:pt x="4050" y="1"/>
                  </a:moveTo>
                  <a:cubicBezTo>
                    <a:pt x="1545" y="582"/>
                    <a:pt x="0" y="1642"/>
                    <a:pt x="0" y="2909"/>
                  </a:cubicBezTo>
                  <a:cubicBezTo>
                    <a:pt x="0" y="5111"/>
                    <a:pt x="4364" y="6297"/>
                    <a:pt x="8471" y="6297"/>
                  </a:cubicBezTo>
                  <a:cubicBezTo>
                    <a:pt x="12575" y="6297"/>
                    <a:pt x="16938" y="5111"/>
                    <a:pt x="16938" y="2909"/>
                  </a:cubicBezTo>
                  <a:cubicBezTo>
                    <a:pt x="16938" y="1642"/>
                    <a:pt x="15391" y="579"/>
                    <a:pt x="12882" y="1"/>
                  </a:cubicBezTo>
                  <a:lnTo>
                    <a:pt x="10040" y="4445"/>
                  </a:lnTo>
                  <a:cubicBezTo>
                    <a:pt x="9673" y="5018"/>
                    <a:pt x="9071" y="5305"/>
                    <a:pt x="8469" y="5305"/>
                  </a:cubicBezTo>
                  <a:cubicBezTo>
                    <a:pt x="7867" y="5305"/>
                    <a:pt x="7265" y="5018"/>
                    <a:pt x="6899" y="4445"/>
                  </a:cubicBezTo>
                  <a:lnTo>
                    <a:pt x="4050" y="1"/>
                  </a:lnTo>
                  <a:close/>
                </a:path>
              </a:pathLst>
            </a:custGeom>
            <a:grp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solidFill>
                  <a:srgbClr val="435D74"/>
                </a:solidFill>
              </a:endParaRPr>
            </a:p>
          </p:txBody>
        </p:sp>
      </p:grpSp>
      <p:grpSp>
        <p:nvGrpSpPr>
          <p:cNvPr id="76" name="Grupo 75">
            <a:extLst>
              <a:ext uri="{FF2B5EF4-FFF2-40B4-BE49-F238E27FC236}">
                <a16:creationId xmlns:a16="http://schemas.microsoft.com/office/drawing/2014/main" id="{2B2D4D5A-B93B-40A2-A82C-AD6BDF616FBF}"/>
              </a:ext>
            </a:extLst>
          </p:cNvPr>
          <p:cNvGrpSpPr/>
          <p:nvPr/>
        </p:nvGrpSpPr>
        <p:grpSpPr>
          <a:xfrm>
            <a:off x="2872041" y="5239956"/>
            <a:ext cx="528674" cy="528674"/>
            <a:chOff x="2872041" y="5239956"/>
            <a:chExt cx="528674" cy="528674"/>
          </a:xfrm>
        </p:grpSpPr>
        <p:sp>
          <p:nvSpPr>
            <p:cNvPr id="77" name="Elipse 76">
              <a:extLst>
                <a:ext uri="{FF2B5EF4-FFF2-40B4-BE49-F238E27FC236}">
                  <a16:creationId xmlns:a16="http://schemas.microsoft.com/office/drawing/2014/main" id="{7776C229-CEA5-497E-B3A6-EDAAA0A76AC1}"/>
                </a:ext>
              </a:extLst>
            </p:cNvPr>
            <p:cNvSpPr/>
            <p:nvPr/>
          </p:nvSpPr>
          <p:spPr>
            <a:xfrm>
              <a:off x="2872041" y="5239956"/>
              <a:ext cx="528674" cy="528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78" name="Google Shape;8552;p14">
              <a:extLst>
                <a:ext uri="{FF2B5EF4-FFF2-40B4-BE49-F238E27FC236}">
                  <a16:creationId xmlns:a16="http://schemas.microsoft.com/office/drawing/2014/main" id="{803036CE-BABA-47E7-8068-600525FD3AAC}"/>
                </a:ext>
              </a:extLst>
            </p:cNvPr>
            <p:cNvGrpSpPr/>
            <p:nvPr/>
          </p:nvGrpSpPr>
          <p:grpSpPr>
            <a:xfrm>
              <a:off x="2958661" y="5326386"/>
              <a:ext cx="355434" cy="355815"/>
              <a:chOff x="4673540" y="3680297"/>
              <a:chExt cx="355434" cy="355815"/>
            </a:xfrm>
            <a:solidFill>
              <a:schemeClr val="tx2"/>
            </a:solidFill>
          </p:grpSpPr>
          <p:sp>
            <p:nvSpPr>
              <p:cNvPr id="79" name="Google Shape;8553;p14">
                <a:extLst>
                  <a:ext uri="{FF2B5EF4-FFF2-40B4-BE49-F238E27FC236}">
                    <a16:creationId xmlns:a16="http://schemas.microsoft.com/office/drawing/2014/main" id="{6754E24A-AC9F-4711-AA82-F20D15179DCB}"/>
                  </a:ext>
                </a:extLst>
              </p:cNvPr>
              <p:cNvSpPr/>
              <p:nvPr/>
            </p:nvSpPr>
            <p:spPr>
              <a:xfrm>
                <a:off x="4673540" y="3680297"/>
                <a:ext cx="355434" cy="355815"/>
              </a:xfrm>
              <a:custGeom>
                <a:avLst/>
                <a:gdLst/>
                <a:ahLst/>
                <a:cxnLst/>
                <a:rect l="l" t="t" r="r" b="b"/>
                <a:pathLst>
                  <a:path w="11193" h="11205" extrusionOk="0">
                    <a:moveTo>
                      <a:pt x="2012" y="0"/>
                    </a:moveTo>
                    <a:cubicBezTo>
                      <a:pt x="905" y="0"/>
                      <a:pt x="0" y="893"/>
                      <a:pt x="0" y="2013"/>
                    </a:cubicBezTo>
                    <a:lnTo>
                      <a:pt x="0" y="9192"/>
                    </a:lnTo>
                    <a:cubicBezTo>
                      <a:pt x="0" y="10287"/>
                      <a:pt x="893" y="11204"/>
                      <a:pt x="2012" y="11204"/>
                    </a:cubicBezTo>
                    <a:lnTo>
                      <a:pt x="9180" y="11204"/>
                    </a:lnTo>
                    <a:cubicBezTo>
                      <a:pt x="10287" y="11204"/>
                      <a:pt x="11192" y="10311"/>
                      <a:pt x="11192" y="9192"/>
                    </a:cubicBezTo>
                    <a:lnTo>
                      <a:pt x="11192" y="2013"/>
                    </a:lnTo>
                    <a:cubicBezTo>
                      <a:pt x="11180" y="917"/>
                      <a:pt x="10287" y="0"/>
                      <a:pt x="9180" y="0"/>
                    </a:cubicBezTo>
                    <a:lnTo>
                      <a:pt x="8085" y="0"/>
                    </a:lnTo>
                    <a:cubicBezTo>
                      <a:pt x="7989" y="0"/>
                      <a:pt x="7918" y="84"/>
                      <a:pt x="7918" y="167"/>
                    </a:cubicBezTo>
                    <a:cubicBezTo>
                      <a:pt x="7918" y="262"/>
                      <a:pt x="7989" y="334"/>
                      <a:pt x="8085" y="334"/>
                    </a:cubicBezTo>
                    <a:lnTo>
                      <a:pt x="9180" y="334"/>
                    </a:lnTo>
                    <a:cubicBezTo>
                      <a:pt x="10109" y="334"/>
                      <a:pt x="10847" y="1084"/>
                      <a:pt x="10847" y="2001"/>
                    </a:cubicBezTo>
                    <a:lnTo>
                      <a:pt x="10847" y="9180"/>
                    </a:lnTo>
                    <a:cubicBezTo>
                      <a:pt x="10847" y="10097"/>
                      <a:pt x="10109" y="10847"/>
                      <a:pt x="9180" y="10847"/>
                    </a:cubicBezTo>
                    <a:lnTo>
                      <a:pt x="2012" y="10847"/>
                    </a:lnTo>
                    <a:cubicBezTo>
                      <a:pt x="1084" y="10847"/>
                      <a:pt x="345" y="10097"/>
                      <a:pt x="345" y="9180"/>
                    </a:cubicBezTo>
                    <a:lnTo>
                      <a:pt x="345" y="2001"/>
                    </a:lnTo>
                    <a:cubicBezTo>
                      <a:pt x="345" y="1084"/>
                      <a:pt x="1084" y="334"/>
                      <a:pt x="2012" y="334"/>
                    </a:cubicBezTo>
                    <a:lnTo>
                      <a:pt x="7418" y="334"/>
                    </a:lnTo>
                    <a:cubicBezTo>
                      <a:pt x="7501" y="334"/>
                      <a:pt x="7573" y="262"/>
                      <a:pt x="7573" y="167"/>
                    </a:cubicBezTo>
                    <a:cubicBezTo>
                      <a:pt x="7573" y="84"/>
                      <a:pt x="7501" y="0"/>
                      <a:pt x="741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554;p14">
                <a:extLst>
                  <a:ext uri="{FF2B5EF4-FFF2-40B4-BE49-F238E27FC236}">
                    <a16:creationId xmlns:a16="http://schemas.microsoft.com/office/drawing/2014/main" id="{8C0981CC-BEAB-400B-AB83-EEAED6688C0C}"/>
                  </a:ext>
                </a:extLst>
              </p:cNvPr>
              <p:cNvSpPr/>
              <p:nvPr/>
            </p:nvSpPr>
            <p:spPr>
              <a:xfrm>
                <a:off x="4805864" y="3736630"/>
                <a:ext cx="93042" cy="92661"/>
              </a:xfrm>
              <a:custGeom>
                <a:avLst/>
                <a:gdLst/>
                <a:ahLst/>
                <a:cxnLst/>
                <a:rect l="l" t="t" r="r" b="b"/>
                <a:pathLst>
                  <a:path w="2930" h="2918" extrusionOk="0">
                    <a:moveTo>
                      <a:pt x="1477" y="334"/>
                    </a:moveTo>
                    <a:cubicBezTo>
                      <a:pt x="2096" y="334"/>
                      <a:pt x="2608" y="834"/>
                      <a:pt x="2608" y="1465"/>
                    </a:cubicBezTo>
                    <a:cubicBezTo>
                      <a:pt x="2608" y="2084"/>
                      <a:pt x="2096" y="2596"/>
                      <a:pt x="1477" y="2596"/>
                    </a:cubicBezTo>
                    <a:cubicBezTo>
                      <a:pt x="846" y="2596"/>
                      <a:pt x="346" y="2084"/>
                      <a:pt x="346" y="1465"/>
                    </a:cubicBezTo>
                    <a:cubicBezTo>
                      <a:pt x="346" y="834"/>
                      <a:pt x="846" y="334"/>
                      <a:pt x="1477" y="334"/>
                    </a:cubicBezTo>
                    <a:close/>
                    <a:moveTo>
                      <a:pt x="1477" y="0"/>
                    </a:moveTo>
                    <a:cubicBezTo>
                      <a:pt x="667" y="0"/>
                      <a:pt x="12" y="655"/>
                      <a:pt x="12" y="1465"/>
                    </a:cubicBezTo>
                    <a:cubicBezTo>
                      <a:pt x="0" y="2263"/>
                      <a:pt x="655" y="2918"/>
                      <a:pt x="1477" y="2918"/>
                    </a:cubicBezTo>
                    <a:cubicBezTo>
                      <a:pt x="2274" y="2918"/>
                      <a:pt x="2929" y="2263"/>
                      <a:pt x="2929" y="1465"/>
                    </a:cubicBezTo>
                    <a:cubicBezTo>
                      <a:pt x="2929" y="655"/>
                      <a:pt x="2274" y="0"/>
                      <a:pt x="147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555;p14">
                <a:extLst>
                  <a:ext uri="{FF2B5EF4-FFF2-40B4-BE49-F238E27FC236}">
                    <a16:creationId xmlns:a16="http://schemas.microsoft.com/office/drawing/2014/main" id="{3418CA9C-26FA-431F-BBAA-0A59F2319906}"/>
                  </a:ext>
                </a:extLst>
              </p:cNvPr>
              <p:cNvSpPr/>
              <p:nvPr/>
            </p:nvSpPr>
            <p:spPr>
              <a:xfrm>
                <a:off x="4779380" y="3841358"/>
                <a:ext cx="143723" cy="138801"/>
              </a:xfrm>
              <a:custGeom>
                <a:avLst/>
                <a:gdLst/>
                <a:ahLst/>
                <a:cxnLst/>
                <a:rect l="l" t="t" r="r" b="b"/>
                <a:pathLst>
                  <a:path w="4526" h="4371" extrusionOk="0">
                    <a:moveTo>
                      <a:pt x="477" y="1"/>
                    </a:moveTo>
                    <a:cubicBezTo>
                      <a:pt x="215" y="1"/>
                      <a:pt x="1" y="203"/>
                      <a:pt x="1" y="477"/>
                    </a:cubicBezTo>
                    <a:lnTo>
                      <a:pt x="1" y="893"/>
                    </a:lnTo>
                    <a:cubicBezTo>
                      <a:pt x="1" y="1155"/>
                      <a:pt x="203" y="1370"/>
                      <a:pt x="477" y="1370"/>
                    </a:cubicBezTo>
                    <a:lnTo>
                      <a:pt x="763" y="1370"/>
                    </a:lnTo>
                    <a:cubicBezTo>
                      <a:pt x="834" y="1370"/>
                      <a:pt x="906" y="1429"/>
                      <a:pt x="906" y="1513"/>
                    </a:cubicBezTo>
                    <a:lnTo>
                      <a:pt x="906" y="2858"/>
                    </a:lnTo>
                    <a:cubicBezTo>
                      <a:pt x="906" y="2929"/>
                      <a:pt x="846" y="3001"/>
                      <a:pt x="763" y="3001"/>
                    </a:cubicBezTo>
                    <a:lnTo>
                      <a:pt x="572" y="3001"/>
                    </a:lnTo>
                    <a:cubicBezTo>
                      <a:pt x="299" y="3001"/>
                      <a:pt x="96" y="3215"/>
                      <a:pt x="96" y="3477"/>
                    </a:cubicBezTo>
                    <a:lnTo>
                      <a:pt x="96" y="3894"/>
                    </a:lnTo>
                    <a:cubicBezTo>
                      <a:pt x="96" y="4168"/>
                      <a:pt x="299" y="4370"/>
                      <a:pt x="572" y="4370"/>
                    </a:cubicBezTo>
                    <a:lnTo>
                      <a:pt x="4049" y="4370"/>
                    </a:lnTo>
                    <a:cubicBezTo>
                      <a:pt x="4311" y="4370"/>
                      <a:pt x="4525" y="4168"/>
                      <a:pt x="4525" y="3894"/>
                    </a:cubicBezTo>
                    <a:lnTo>
                      <a:pt x="4525" y="3477"/>
                    </a:lnTo>
                    <a:cubicBezTo>
                      <a:pt x="4525" y="3215"/>
                      <a:pt x="4311" y="3001"/>
                      <a:pt x="4049" y="3001"/>
                    </a:cubicBezTo>
                    <a:lnTo>
                      <a:pt x="3859" y="3001"/>
                    </a:lnTo>
                    <a:cubicBezTo>
                      <a:pt x="3787" y="3001"/>
                      <a:pt x="3704" y="2941"/>
                      <a:pt x="3704" y="2858"/>
                    </a:cubicBezTo>
                    <a:lnTo>
                      <a:pt x="3704" y="477"/>
                    </a:lnTo>
                    <a:cubicBezTo>
                      <a:pt x="3704" y="203"/>
                      <a:pt x="3501" y="1"/>
                      <a:pt x="3228" y="1"/>
                    </a:cubicBezTo>
                    <a:lnTo>
                      <a:pt x="1442" y="1"/>
                    </a:lnTo>
                    <a:cubicBezTo>
                      <a:pt x="1358" y="1"/>
                      <a:pt x="1287" y="72"/>
                      <a:pt x="1287" y="155"/>
                    </a:cubicBezTo>
                    <a:cubicBezTo>
                      <a:pt x="1287" y="251"/>
                      <a:pt x="1358" y="322"/>
                      <a:pt x="1442" y="322"/>
                    </a:cubicBezTo>
                    <a:lnTo>
                      <a:pt x="3228" y="322"/>
                    </a:lnTo>
                    <a:cubicBezTo>
                      <a:pt x="3311" y="322"/>
                      <a:pt x="3382" y="382"/>
                      <a:pt x="3382" y="477"/>
                    </a:cubicBezTo>
                    <a:lnTo>
                      <a:pt x="3382" y="2858"/>
                    </a:lnTo>
                    <a:cubicBezTo>
                      <a:pt x="3382" y="3120"/>
                      <a:pt x="3585" y="3334"/>
                      <a:pt x="3859" y="3334"/>
                    </a:cubicBezTo>
                    <a:lnTo>
                      <a:pt x="4049" y="3334"/>
                    </a:lnTo>
                    <a:cubicBezTo>
                      <a:pt x="4121" y="3334"/>
                      <a:pt x="4204" y="3394"/>
                      <a:pt x="4204" y="3477"/>
                    </a:cubicBezTo>
                    <a:lnTo>
                      <a:pt x="4204" y="3894"/>
                    </a:lnTo>
                    <a:cubicBezTo>
                      <a:pt x="4204" y="3965"/>
                      <a:pt x="4132" y="4049"/>
                      <a:pt x="4049" y="4049"/>
                    </a:cubicBezTo>
                    <a:lnTo>
                      <a:pt x="572" y="4049"/>
                    </a:lnTo>
                    <a:cubicBezTo>
                      <a:pt x="489" y="4049"/>
                      <a:pt x="418" y="3989"/>
                      <a:pt x="418" y="3894"/>
                    </a:cubicBezTo>
                    <a:lnTo>
                      <a:pt x="418" y="3477"/>
                    </a:lnTo>
                    <a:cubicBezTo>
                      <a:pt x="418" y="3406"/>
                      <a:pt x="477" y="3334"/>
                      <a:pt x="572" y="3334"/>
                    </a:cubicBezTo>
                    <a:lnTo>
                      <a:pt x="763" y="3334"/>
                    </a:lnTo>
                    <a:cubicBezTo>
                      <a:pt x="1025" y="3334"/>
                      <a:pt x="1239" y="3120"/>
                      <a:pt x="1239" y="2858"/>
                    </a:cubicBezTo>
                    <a:lnTo>
                      <a:pt x="1239" y="1513"/>
                    </a:lnTo>
                    <a:cubicBezTo>
                      <a:pt x="1239" y="1251"/>
                      <a:pt x="1025" y="1036"/>
                      <a:pt x="763" y="1036"/>
                    </a:cubicBezTo>
                    <a:lnTo>
                      <a:pt x="477" y="1036"/>
                    </a:lnTo>
                    <a:cubicBezTo>
                      <a:pt x="406" y="1036"/>
                      <a:pt x="334" y="977"/>
                      <a:pt x="334" y="893"/>
                    </a:cubicBezTo>
                    <a:lnTo>
                      <a:pt x="334" y="477"/>
                    </a:lnTo>
                    <a:cubicBezTo>
                      <a:pt x="334" y="393"/>
                      <a:pt x="394" y="322"/>
                      <a:pt x="477" y="322"/>
                    </a:cubicBezTo>
                    <a:lnTo>
                      <a:pt x="787" y="322"/>
                    </a:lnTo>
                    <a:cubicBezTo>
                      <a:pt x="882" y="322"/>
                      <a:pt x="953" y="251"/>
                      <a:pt x="953" y="155"/>
                    </a:cubicBezTo>
                    <a:cubicBezTo>
                      <a:pt x="953" y="72"/>
                      <a:pt x="882" y="1"/>
                      <a:pt x="78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7" name="Grupo 86">
            <a:extLst>
              <a:ext uri="{FF2B5EF4-FFF2-40B4-BE49-F238E27FC236}">
                <a16:creationId xmlns:a16="http://schemas.microsoft.com/office/drawing/2014/main" id="{268257F9-309C-4871-BD8B-F9FDA72223A4}"/>
              </a:ext>
            </a:extLst>
          </p:cNvPr>
          <p:cNvGrpSpPr/>
          <p:nvPr/>
        </p:nvGrpSpPr>
        <p:grpSpPr>
          <a:xfrm>
            <a:off x="4286781" y="5239956"/>
            <a:ext cx="528674" cy="528674"/>
            <a:chOff x="4286781" y="5239956"/>
            <a:chExt cx="528674" cy="528674"/>
          </a:xfrm>
        </p:grpSpPr>
        <p:sp>
          <p:nvSpPr>
            <p:cNvPr id="88" name="Elipse 87">
              <a:extLst>
                <a:ext uri="{FF2B5EF4-FFF2-40B4-BE49-F238E27FC236}">
                  <a16:creationId xmlns:a16="http://schemas.microsoft.com/office/drawing/2014/main" id="{E64865F5-28C7-4192-99D1-0C71B5F91860}"/>
                </a:ext>
              </a:extLst>
            </p:cNvPr>
            <p:cNvSpPr/>
            <p:nvPr/>
          </p:nvSpPr>
          <p:spPr>
            <a:xfrm>
              <a:off x="4286781" y="5239956"/>
              <a:ext cx="528674" cy="528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89" name="Google Shape;9565;p16">
              <a:extLst>
                <a:ext uri="{FF2B5EF4-FFF2-40B4-BE49-F238E27FC236}">
                  <a16:creationId xmlns:a16="http://schemas.microsoft.com/office/drawing/2014/main" id="{B9511E84-B94C-4609-A057-8563B0DC3A35}"/>
                </a:ext>
              </a:extLst>
            </p:cNvPr>
            <p:cNvGrpSpPr/>
            <p:nvPr/>
          </p:nvGrpSpPr>
          <p:grpSpPr>
            <a:xfrm>
              <a:off x="4374141" y="5344853"/>
              <a:ext cx="353954" cy="318880"/>
              <a:chOff x="3988156" y="3380210"/>
              <a:chExt cx="353954" cy="318880"/>
            </a:xfrm>
            <a:solidFill>
              <a:schemeClr val="tx2"/>
            </a:solidFill>
          </p:grpSpPr>
          <p:sp>
            <p:nvSpPr>
              <p:cNvPr id="135" name="Google Shape;9566;p16">
                <a:extLst>
                  <a:ext uri="{FF2B5EF4-FFF2-40B4-BE49-F238E27FC236}">
                    <a16:creationId xmlns:a16="http://schemas.microsoft.com/office/drawing/2014/main" id="{14B2B166-B66F-4584-B6A1-C5C628B93BE4}"/>
                  </a:ext>
                </a:extLst>
              </p:cNvPr>
              <p:cNvSpPr/>
              <p:nvPr/>
            </p:nvSpPr>
            <p:spPr>
              <a:xfrm>
                <a:off x="4134053" y="3446156"/>
                <a:ext cx="28454" cy="49269"/>
              </a:xfrm>
              <a:custGeom>
                <a:avLst/>
                <a:gdLst/>
                <a:ahLst/>
                <a:cxnLst/>
                <a:rect l="l" t="t" r="r" b="b"/>
                <a:pathLst>
                  <a:path w="894" h="1548" extrusionOk="0">
                    <a:moveTo>
                      <a:pt x="417" y="286"/>
                    </a:moveTo>
                    <a:lnTo>
                      <a:pt x="417" y="572"/>
                    </a:lnTo>
                    <a:cubicBezTo>
                      <a:pt x="298" y="524"/>
                      <a:pt x="274" y="500"/>
                      <a:pt x="274" y="417"/>
                    </a:cubicBezTo>
                    <a:cubicBezTo>
                      <a:pt x="274" y="345"/>
                      <a:pt x="346" y="298"/>
                      <a:pt x="417" y="286"/>
                    </a:cubicBezTo>
                    <a:close/>
                    <a:moveTo>
                      <a:pt x="524" y="869"/>
                    </a:moveTo>
                    <a:cubicBezTo>
                      <a:pt x="643" y="917"/>
                      <a:pt x="655" y="976"/>
                      <a:pt x="655" y="1048"/>
                    </a:cubicBezTo>
                    <a:cubicBezTo>
                      <a:pt x="655" y="1119"/>
                      <a:pt x="596" y="1179"/>
                      <a:pt x="524" y="1191"/>
                    </a:cubicBezTo>
                    <a:lnTo>
                      <a:pt x="524" y="869"/>
                    </a:lnTo>
                    <a:close/>
                    <a:moveTo>
                      <a:pt x="477" y="0"/>
                    </a:moveTo>
                    <a:cubicBezTo>
                      <a:pt x="453" y="0"/>
                      <a:pt x="417" y="24"/>
                      <a:pt x="417" y="48"/>
                    </a:cubicBezTo>
                    <a:lnTo>
                      <a:pt x="417" y="107"/>
                    </a:lnTo>
                    <a:cubicBezTo>
                      <a:pt x="191" y="131"/>
                      <a:pt x="60" y="250"/>
                      <a:pt x="60" y="476"/>
                    </a:cubicBezTo>
                    <a:cubicBezTo>
                      <a:pt x="60" y="703"/>
                      <a:pt x="227" y="774"/>
                      <a:pt x="417" y="845"/>
                    </a:cubicBezTo>
                    <a:lnTo>
                      <a:pt x="417" y="1226"/>
                    </a:lnTo>
                    <a:cubicBezTo>
                      <a:pt x="310" y="1203"/>
                      <a:pt x="274" y="1179"/>
                      <a:pt x="179" y="1107"/>
                    </a:cubicBezTo>
                    <a:cubicBezTo>
                      <a:pt x="160" y="1093"/>
                      <a:pt x="143" y="1087"/>
                      <a:pt x="127" y="1087"/>
                    </a:cubicBezTo>
                    <a:cubicBezTo>
                      <a:pt x="101" y="1087"/>
                      <a:pt x="77" y="1102"/>
                      <a:pt x="48" y="1131"/>
                    </a:cubicBezTo>
                    <a:cubicBezTo>
                      <a:pt x="0" y="1191"/>
                      <a:pt x="0" y="1250"/>
                      <a:pt x="48" y="1298"/>
                    </a:cubicBezTo>
                    <a:cubicBezTo>
                      <a:pt x="120" y="1405"/>
                      <a:pt x="274" y="1453"/>
                      <a:pt x="417" y="1453"/>
                    </a:cubicBezTo>
                    <a:lnTo>
                      <a:pt x="417" y="1512"/>
                    </a:lnTo>
                    <a:cubicBezTo>
                      <a:pt x="417" y="1536"/>
                      <a:pt x="453" y="1548"/>
                      <a:pt x="477" y="1548"/>
                    </a:cubicBezTo>
                    <a:cubicBezTo>
                      <a:pt x="512" y="1548"/>
                      <a:pt x="536" y="1536"/>
                      <a:pt x="536" y="1512"/>
                    </a:cubicBezTo>
                    <a:lnTo>
                      <a:pt x="536" y="1453"/>
                    </a:lnTo>
                    <a:cubicBezTo>
                      <a:pt x="727" y="1417"/>
                      <a:pt x="893" y="1298"/>
                      <a:pt x="893" y="1048"/>
                    </a:cubicBezTo>
                    <a:cubicBezTo>
                      <a:pt x="893" y="798"/>
                      <a:pt x="751" y="691"/>
                      <a:pt x="536" y="619"/>
                    </a:cubicBezTo>
                    <a:lnTo>
                      <a:pt x="536" y="286"/>
                    </a:lnTo>
                    <a:cubicBezTo>
                      <a:pt x="584" y="286"/>
                      <a:pt x="631" y="298"/>
                      <a:pt x="667" y="333"/>
                    </a:cubicBezTo>
                    <a:cubicBezTo>
                      <a:pt x="694" y="340"/>
                      <a:pt x="726" y="363"/>
                      <a:pt x="759" y="363"/>
                    </a:cubicBezTo>
                    <a:cubicBezTo>
                      <a:pt x="783" y="363"/>
                      <a:pt x="808" y="350"/>
                      <a:pt x="834" y="310"/>
                    </a:cubicBezTo>
                    <a:cubicBezTo>
                      <a:pt x="870" y="274"/>
                      <a:pt x="882" y="214"/>
                      <a:pt x="822" y="167"/>
                    </a:cubicBezTo>
                    <a:cubicBezTo>
                      <a:pt x="751" y="107"/>
                      <a:pt x="631" y="95"/>
                      <a:pt x="536" y="95"/>
                    </a:cubicBezTo>
                    <a:lnTo>
                      <a:pt x="536" y="48"/>
                    </a:lnTo>
                    <a:cubicBezTo>
                      <a:pt x="536" y="12"/>
                      <a:pt x="501" y="0"/>
                      <a:pt x="47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9567;p16">
                <a:extLst>
                  <a:ext uri="{FF2B5EF4-FFF2-40B4-BE49-F238E27FC236}">
                    <a16:creationId xmlns:a16="http://schemas.microsoft.com/office/drawing/2014/main" id="{07DBF93D-9AE0-4F3B-9741-78EBAFCB74E6}"/>
                  </a:ext>
                </a:extLst>
              </p:cNvPr>
              <p:cNvSpPr/>
              <p:nvPr/>
            </p:nvSpPr>
            <p:spPr>
              <a:xfrm>
                <a:off x="4188988" y="3398001"/>
                <a:ext cx="81510" cy="81510"/>
              </a:xfrm>
              <a:custGeom>
                <a:avLst/>
                <a:gdLst/>
                <a:ahLst/>
                <a:cxnLst/>
                <a:rect l="l" t="t" r="r" b="b"/>
                <a:pathLst>
                  <a:path w="2561" h="2561" extrusionOk="0">
                    <a:moveTo>
                      <a:pt x="1287" y="311"/>
                    </a:moveTo>
                    <a:cubicBezTo>
                      <a:pt x="1823" y="311"/>
                      <a:pt x="2251" y="739"/>
                      <a:pt x="2251" y="1275"/>
                    </a:cubicBezTo>
                    <a:cubicBezTo>
                      <a:pt x="2251" y="1811"/>
                      <a:pt x="1823" y="2251"/>
                      <a:pt x="1287" y="2251"/>
                    </a:cubicBezTo>
                    <a:cubicBezTo>
                      <a:pt x="751" y="2251"/>
                      <a:pt x="310" y="1811"/>
                      <a:pt x="310" y="1275"/>
                    </a:cubicBezTo>
                    <a:cubicBezTo>
                      <a:pt x="310" y="739"/>
                      <a:pt x="751" y="311"/>
                      <a:pt x="1287" y="311"/>
                    </a:cubicBezTo>
                    <a:close/>
                    <a:moveTo>
                      <a:pt x="1287" y="1"/>
                    </a:moveTo>
                    <a:cubicBezTo>
                      <a:pt x="572" y="1"/>
                      <a:pt x="1" y="584"/>
                      <a:pt x="1" y="1275"/>
                    </a:cubicBezTo>
                    <a:cubicBezTo>
                      <a:pt x="1" y="1989"/>
                      <a:pt x="584" y="2561"/>
                      <a:pt x="1287" y="2561"/>
                    </a:cubicBezTo>
                    <a:cubicBezTo>
                      <a:pt x="2001" y="2561"/>
                      <a:pt x="2561" y="1977"/>
                      <a:pt x="2561" y="1275"/>
                    </a:cubicBezTo>
                    <a:cubicBezTo>
                      <a:pt x="2561" y="584"/>
                      <a:pt x="2001" y="1"/>
                      <a:pt x="128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9568;p16">
                <a:extLst>
                  <a:ext uri="{FF2B5EF4-FFF2-40B4-BE49-F238E27FC236}">
                    <a16:creationId xmlns:a16="http://schemas.microsoft.com/office/drawing/2014/main" id="{9738787E-5EC7-4DA2-89CA-517B1E0F0812}"/>
                  </a:ext>
                </a:extLst>
              </p:cNvPr>
              <p:cNvSpPr/>
              <p:nvPr/>
            </p:nvSpPr>
            <p:spPr>
              <a:xfrm>
                <a:off x="4090863" y="3380210"/>
                <a:ext cx="195930" cy="146311"/>
              </a:xfrm>
              <a:custGeom>
                <a:avLst/>
                <a:gdLst/>
                <a:ahLst/>
                <a:cxnLst/>
                <a:rect l="l" t="t" r="r" b="b"/>
                <a:pathLst>
                  <a:path w="6156" h="4597" extrusionOk="0">
                    <a:moveTo>
                      <a:pt x="1810" y="1834"/>
                    </a:moveTo>
                    <a:cubicBezTo>
                      <a:pt x="2131" y="1834"/>
                      <a:pt x="2429" y="2001"/>
                      <a:pt x="2608" y="2274"/>
                    </a:cubicBezTo>
                    <a:cubicBezTo>
                      <a:pt x="2643" y="2405"/>
                      <a:pt x="2703" y="2536"/>
                      <a:pt x="2762" y="2667"/>
                    </a:cubicBezTo>
                    <a:cubicBezTo>
                      <a:pt x="2762" y="2715"/>
                      <a:pt x="2774" y="2763"/>
                      <a:pt x="2774" y="2810"/>
                    </a:cubicBezTo>
                    <a:cubicBezTo>
                      <a:pt x="2774" y="3346"/>
                      <a:pt x="2346" y="3775"/>
                      <a:pt x="1810" y="3775"/>
                    </a:cubicBezTo>
                    <a:cubicBezTo>
                      <a:pt x="1274" y="3775"/>
                      <a:pt x="834" y="3346"/>
                      <a:pt x="834" y="2810"/>
                    </a:cubicBezTo>
                    <a:cubicBezTo>
                      <a:pt x="834" y="2274"/>
                      <a:pt x="1274" y="1834"/>
                      <a:pt x="1810" y="1834"/>
                    </a:cubicBezTo>
                    <a:close/>
                    <a:moveTo>
                      <a:pt x="1810" y="1322"/>
                    </a:moveTo>
                    <a:cubicBezTo>
                      <a:pt x="2084" y="1322"/>
                      <a:pt x="2346" y="1393"/>
                      <a:pt x="2584" y="1536"/>
                    </a:cubicBezTo>
                    <a:cubicBezTo>
                      <a:pt x="2560" y="1620"/>
                      <a:pt x="2560" y="1703"/>
                      <a:pt x="2548" y="1774"/>
                    </a:cubicBezTo>
                    <a:cubicBezTo>
                      <a:pt x="2346" y="1632"/>
                      <a:pt x="2072" y="1536"/>
                      <a:pt x="1810" y="1536"/>
                    </a:cubicBezTo>
                    <a:cubicBezTo>
                      <a:pt x="1096" y="1536"/>
                      <a:pt x="524" y="2120"/>
                      <a:pt x="524" y="2822"/>
                    </a:cubicBezTo>
                    <a:cubicBezTo>
                      <a:pt x="524" y="3537"/>
                      <a:pt x="1107" y="4096"/>
                      <a:pt x="1810" y="4096"/>
                    </a:cubicBezTo>
                    <a:cubicBezTo>
                      <a:pt x="2417" y="4096"/>
                      <a:pt x="2917" y="3668"/>
                      <a:pt x="3060" y="3108"/>
                    </a:cubicBezTo>
                    <a:cubicBezTo>
                      <a:pt x="3120" y="3167"/>
                      <a:pt x="3155" y="3203"/>
                      <a:pt x="3239" y="3263"/>
                    </a:cubicBezTo>
                    <a:cubicBezTo>
                      <a:pt x="3036" y="3882"/>
                      <a:pt x="2477" y="4299"/>
                      <a:pt x="1810" y="4299"/>
                    </a:cubicBezTo>
                    <a:cubicBezTo>
                      <a:pt x="988" y="4299"/>
                      <a:pt x="322" y="3620"/>
                      <a:pt x="322" y="2810"/>
                    </a:cubicBezTo>
                    <a:cubicBezTo>
                      <a:pt x="322" y="1989"/>
                      <a:pt x="988" y="1322"/>
                      <a:pt x="1810" y="1322"/>
                    </a:cubicBezTo>
                    <a:close/>
                    <a:moveTo>
                      <a:pt x="4382" y="0"/>
                    </a:moveTo>
                    <a:cubicBezTo>
                      <a:pt x="3608" y="0"/>
                      <a:pt x="2929" y="500"/>
                      <a:pt x="2679" y="1179"/>
                    </a:cubicBezTo>
                    <a:cubicBezTo>
                      <a:pt x="2417" y="1036"/>
                      <a:pt x="2131" y="953"/>
                      <a:pt x="1822" y="953"/>
                    </a:cubicBezTo>
                    <a:cubicBezTo>
                      <a:pt x="822" y="953"/>
                      <a:pt x="0" y="1774"/>
                      <a:pt x="0" y="2775"/>
                    </a:cubicBezTo>
                    <a:cubicBezTo>
                      <a:pt x="0" y="3775"/>
                      <a:pt x="822" y="4596"/>
                      <a:pt x="1822" y="4596"/>
                    </a:cubicBezTo>
                    <a:cubicBezTo>
                      <a:pt x="2596" y="4596"/>
                      <a:pt x="3262" y="4120"/>
                      <a:pt x="3512" y="3417"/>
                    </a:cubicBezTo>
                    <a:cubicBezTo>
                      <a:pt x="3763" y="3548"/>
                      <a:pt x="4060" y="3644"/>
                      <a:pt x="4382" y="3644"/>
                    </a:cubicBezTo>
                    <a:cubicBezTo>
                      <a:pt x="4798" y="3644"/>
                      <a:pt x="5191" y="3489"/>
                      <a:pt x="5513" y="3239"/>
                    </a:cubicBezTo>
                    <a:cubicBezTo>
                      <a:pt x="5822" y="2989"/>
                      <a:pt x="6049" y="2632"/>
                      <a:pt x="6132" y="2239"/>
                    </a:cubicBezTo>
                    <a:cubicBezTo>
                      <a:pt x="6156" y="2167"/>
                      <a:pt x="6096" y="2072"/>
                      <a:pt x="6013" y="2060"/>
                    </a:cubicBezTo>
                    <a:cubicBezTo>
                      <a:pt x="6004" y="2059"/>
                      <a:pt x="5996" y="2058"/>
                      <a:pt x="5987" y="2058"/>
                    </a:cubicBezTo>
                    <a:cubicBezTo>
                      <a:pt x="5911" y="2058"/>
                      <a:pt x="5833" y="2104"/>
                      <a:pt x="5822" y="2179"/>
                    </a:cubicBezTo>
                    <a:cubicBezTo>
                      <a:pt x="5656" y="2870"/>
                      <a:pt x="5060" y="3322"/>
                      <a:pt x="4370" y="3322"/>
                    </a:cubicBezTo>
                    <a:cubicBezTo>
                      <a:pt x="3834" y="3322"/>
                      <a:pt x="3334" y="3048"/>
                      <a:pt x="3072" y="2572"/>
                    </a:cubicBezTo>
                    <a:cubicBezTo>
                      <a:pt x="3036" y="2417"/>
                      <a:pt x="2977" y="2274"/>
                      <a:pt x="2905" y="2132"/>
                    </a:cubicBezTo>
                    <a:cubicBezTo>
                      <a:pt x="2715" y="1215"/>
                      <a:pt x="3429" y="334"/>
                      <a:pt x="4370" y="334"/>
                    </a:cubicBezTo>
                    <a:cubicBezTo>
                      <a:pt x="5060" y="334"/>
                      <a:pt x="5656" y="810"/>
                      <a:pt x="5822" y="1477"/>
                    </a:cubicBezTo>
                    <a:cubicBezTo>
                      <a:pt x="5832" y="1556"/>
                      <a:pt x="5899" y="1602"/>
                      <a:pt x="5969" y="1602"/>
                    </a:cubicBezTo>
                    <a:cubicBezTo>
                      <a:pt x="5984" y="1602"/>
                      <a:pt x="5998" y="1600"/>
                      <a:pt x="6013" y="1596"/>
                    </a:cubicBezTo>
                    <a:cubicBezTo>
                      <a:pt x="6108" y="1584"/>
                      <a:pt x="6144" y="1489"/>
                      <a:pt x="6132" y="1405"/>
                    </a:cubicBezTo>
                    <a:cubicBezTo>
                      <a:pt x="6049" y="1024"/>
                      <a:pt x="5822" y="667"/>
                      <a:pt x="5513" y="405"/>
                    </a:cubicBezTo>
                    <a:cubicBezTo>
                      <a:pt x="5191" y="155"/>
                      <a:pt x="4775" y="0"/>
                      <a:pt x="438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9569;p16">
                <a:extLst>
                  <a:ext uri="{FF2B5EF4-FFF2-40B4-BE49-F238E27FC236}">
                    <a16:creationId xmlns:a16="http://schemas.microsoft.com/office/drawing/2014/main" id="{9400CECC-6525-4633-914E-367D61882F08}"/>
                  </a:ext>
                </a:extLst>
              </p:cNvPr>
              <p:cNvSpPr/>
              <p:nvPr/>
            </p:nvSpPr>
            <p:spPr>
              <a:xfrm>
                <a:off x="4215914" y="3415061"/>
                <a:ext cx="28072" cy="49301"/>
              </a:xfrm>
              <a:custGeom>
                <a:avLst/>
                <a:gdLst/>
                <a:ahLst/>
                <a:cxnLst/>
                <a:rect l="l" t="t" r="r" b="b"/>
                <a:pathLst>
                  <a:path w="882" h="1549" extrusionOk="0">
                    <a:moveTo>
                      <a:pt x="405" y="298"/>
                    </a:moveTo>
                    <a:lnTo>
                      <a:pt x="405" y="584"/>
                    </a:lnTo>
                    <a:cubicBezTo>
                      <a:pt x="286" y="537"/>
                      <a:pt x="262" y="501"/>
                      <a:pt x="262" y="429"/>
                    </a:cubicBezTo>
                    <a:cubicBezTo>
                      <a:pt x="262" y="358"/>
                      <a:pt x="334" y="310"/>
                      <a:pt x="405" y="298"/>
                    </a:cubicBezTo>
                    <a:close/>
                    <a:moveTo>
                      <a:pt x="512" y="882"/>
                    </a:moveTo>
                    <a:cubicBezTo>
                      <a:pt x="631" y="918"/>
                      <a:pt x="643" y="977"/>
                      <a:pt x="643" y="1060"/>
                    </a:cubicBezTo>
                    <a:cubicBezTo>
                      <a:pt x="643" y="1144"/>
                      <a:pt x="584" y="1191"/>
                      <a:pt x="512" y="1203"/>
                    </a:cubicBezTo>
                    <a:lnTo>
                      <a:pt x="512" y="882"/>
                    </a:lnTo>
                    <a:close/>
                    <a:moveTo>
                      <a:pt x="465" y="1"/>
                    </a:moveTo>
                    <a:cubicBezTo>
                      <a:pt x="441" y="1"/>
                      <a:pt x="405" y="13"/>
                      <a:pt x="405" y="48"/>
                    </a:cubicBezTo>
                    <a:lnTo>
                      <a:pt x="405" y="96"/>
                    </a:lnTo>
                    <a:cubicBezTo>
                      <a:pt x="179" y="132"/>
                      <a:pt x="48" y="251"/>
                      <a:pt x="48" y="477"/>
                    </a:cubicBezTo>
                    <a:cubicBezTo>
                      <a:pt x="48" y="715"/>
                      <a:pt x="226" y="787"/>
                      <a:pt x="405" y="846"/>
                    </a:cubicBezTo>
                    <a:lnTo>
                      <a:pt x="405" y="1215"/>
                    </a:lnTo>
                    <a:cubicBezTo>
                      <a:pt x="298" y="1203"/>
                      <a:pt x="262" y="1156"/>
                      <a:pt x="167" y="1096"/>
                    </a:cubicBezTo>
                    <a:cubicBezTo>
                      <a:pt x="150" y="1084"/>
                      <a:pt x="133" y="1079"/>
                      <a:pt x="117" y="1079"/>
                    </a:cubicBezTo>
                    <a:cubicBezTo>
                      <a:pt x="53" y="1079"/>
                      <a:pt x="0" y="1158"/>
                      <a:pt x="0" y="1215"/>
                    </a:cubicBezTo>
                    <a:cubicBezTo>
                      <a:pt x="0" y="1251"/>
                      <a:pt x="24" y="1275"/>
                      <a:pt x="36" y="1299"/>
                    </a:cubicBezTo>
                    <a:cubicBezTo>
                      <a:pt x="107" y="1394"/>
                      <a:pt x="274" y="1441"/>
                      <a:pt x="405" y="1441"/>
                    </a:cubicBezTo>
                    <a:lnTo>
                      <a:pt x="405" y="1501"/>
                    </a:lnTo>
                    <a:cubicBezTo>
                      <a:pt x="405" y="1537"/>
                      <a:pt x="441" y="1549"/>
                      <a:pt x="465" y="1549"/>
                    </a:cubicBezTo>
                    <a:cubicBezTo>
                      <a:pt x="500" y="1549"/>
                      <a:pt x="524" y="1525"/>
                      <a:pt x="524" y="1501"/>
                    </a:cubicBezTo>
                    <a:lnTo>
                      <a:pt x="524" y="1441"/>
                    </a:lnTo>
                    <a:cubicBezTo>
                      <a:pt x="715" y="1406"/>
                      <a:pt x="881" y="1299"/>
                      <a:pt x="881" y="1037"/>
                    </a:cubicBezTo>
                    <a:cubicBezTo>
                      <a:pt x="881" y="787"/>
                      <a:pt x="715" y="703"/>
                      <a:pt x="524" y="620"/>
                    </a:cubicBezTo>
                    <a:lnTo>
                      <a:pt x="524" y="298"/>
                    </a:lnTo>
                    <a:cubicBezTo>
                      <a:pt x="596" y="298"/>
                      <a:pt x="631" y="310"/>
                      <a:pt x="703" y="358"/>
                    </a:cubicBezTo>
                    <a:cubicBezTo>
                      <a:pt x="717" y="362"/>
                      <a:pt x="732" y="364"/>
                      <a:pt x="746" y="364"/>
                    </a:cubicBezTo>
                    <a:cubicBezTo>
                      <a:pt x="777" y="364"/>
                      <a:pt x="805" y="351"/>
                      <a:pt x="822" y="310"/>
                    </a:cubicBezTo>
                    <a:cubicBezTo>
                      <a:pt x="857" y="263"/>
                      <a:pt x="869" y="203"/>
                      <a:pt x="810" y="156"/>
                    </a:cubicBezTo>
                    <a:cubicBezTo>
                      <a:pt x="738" y="96"/>
                      <a:pt x="619" y="84"/>
                      <a:pt x="524" y="84"/>
                    </a:cubicBezTo>
                    <a:lnTo>
                      <a:pt x="524" y="48"/>
                    </a:lnTo>
                    <a:cubicBezTo>
                      <a:pt x="524" y="13"/>
                      <a:pt x="500" y="1"/>
                      <a:pt x="4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9570;p16">
                <a:extLst>
                  <a:ext uri="{FF2B5EF4-FFF2-40B4-BE49-F238E27FC236}">
                    <a16:creationId xmlns:a16="http://schemas.microsoft.com/office/drawing/2014/main" id="{C238095E-127B-4360-AB91-09EEC270FA3D}"/>
                  </a:ext>
                </a:extLst>
              </p:cNvPr>
              <p:cNvSpPr/>
              <p:nvPr/>
            </p:nvSpPr>
            <p:spPr>
              <a:xfrm>
                <a:off x="3988156" y="3495935"/>
                <a:ext cx="353954" cy="203155"/>
              </a:xfrm>
              <a:custGeom>
                <a:avLst/>
                <a:gdLst/>
                <a:ahLst/>
                <a:cxnLst/>
                <a:rect l="l" t="t" r="r" b="b"/>
                <a:pathLst>
                  <a:path w="11121" h="6383" extrusionOk="0">
                    <a:moveTo>
                      <a:pt x="3525" y="1884"/>
                    </a:moveTo>
                    <a:cubicBezTo>
                      <a:pt x="3540" y="1884"/>
                      <a:pt x="3561" y="1898"/>
                      <a:pt x="3561" y="1925"/>
                    </a:cubicBezTo>
                    <a:cubicBezTo>
                      <a:pt x="3632" y="2103"/>
                      <a:pt x="4632" y="4770"/>
                      <a:pt x="4680" y="4854"/>
                    </a:cubicBezTo>
                    <a:cubicBezTo>
                      <a:pt x="4692" y="4865"/>
                      <a:pt x="4680" y="4901"/>
                      <a:pt x="4644" y="4901"/>
                    </a:cubicBezTo>
                    <a:lnTo>
                      <a:pt x="3930" y="5163"/>
                    </a:lnTo>
                    <a:cubicBezTo>
                      <a:pt x="3882" y="5032"/>
                      <a:pt x="2870" y="2341"/>
                      <a:pt x="2799" y="2163"/>
                    </a:cubicBezTo>
                    <a:lnTo>
                      <a:pt x="3513" y="1889"/>
                    </a:lnTo>
                    <a:cubicBezTo>
                      <a:pt x="3516" y="1886"/>
                      <a:pt x="3520" y="1884"/>
                      <a:pt x="3525" y="1884"/>
                    </a:cubicBezTo>
                    <a:close/>
                    <a:moveTo>
                      <a:pt x="2501" y="2294"/>
                    </a:moveTo>
                    <a:lnTo>
                      <a:pt x="3632" y="5306"/>
                    </a:lnTo>
                    <a:cubicBezTo>
                      <a:pt x="3096" y="5496"/>
                      <a:pt x="1763" y="5997"/>
                      <a:pt x="1536" y="6092"/>
                    </a:cubicBezTo>
                    <a:cubicBezTo>
                      <a:pt x="1528" y="6095"/>
                      <a:pt x="1520" y="6096"/>
                      <a:pt x="1511" y="6096"/>
                    </a:cubicBezTo>
                    <a:cubicBezTo>
                      <a:pt x="1485" y="6096"/>
                      <a:pt x="1459" y="6081"/>
                      <a:pt x="1441" y="6044"/>
                    </a:cubicBezTo>
                    <a:lnTo>
                      <a:pt x="358" y="3175"/>
                    </a:lnTo>
                    <a:cubicBezTo>
                      <a:pt x="346" y="3139"/>
                      <a:pt x="358" y="3103"/>
                      <a:pt x="405" y="3080"/>
                    </a:cubicBezTo>
                    <a:cubicBezTo>
                      <a:pt x="1084" y="2829"/>
                      <a:pt x="2025" y="2472"/>
                      <a:pt x="2501" y="2294"/>
                    </a:cubicBezTo>
                    <a:close/>
                    <a:moveTo>
                      <a:pt x="10195" y="0"/>
                    </a:moveTo>
                    <a:cubicBezTo>
                      <a:pt x="9949" y="0"/>
                      <a:pt x="9714" y="126"/>
                      <a:pt x="9537" y="282"/>
                    </a:cubicBezTo>
                    <a:lnTo>
                      <a:pt x="7835" y="1698"/>
                    </a:lnTo>
                    <a:cubicBezTo>
                      <a:pt x="7740" y="1496"/>
                      <a:pt x="7537" y="1282"/>
                      <a:pt x="7144" y="1282"/>
                    </a:cubicBezTo>
                    <a:cubicBezTo>
                      <a:pt x="6745" y="1282"/>
                      <a:pt x="6434" y="1280"/>
                      <a:pt x="6185" y="1280"/>
                    </a:cubicBezTo>
                    <a:cubicBezTo>
                      <a:pt x="5437" y="1280"/>
                      <a:pt x="5254" y="1294"/>
                      <a:pt x="4977" y="1401"/>
                    </a:cubicBezTo>
                    <a:lnTo>
                      <a:pt x="3882" y="1853"/>
                    </a:lnTo>
                    <a:lnTo>
                      <a:pt x="3870" y="1806"/>
                    </a:lnTo>
                    <a:cubicBezTo>
                      <a:pt x="3814" y="1665"/>
                      <a:pt x="3669" y="1569"/>
                      <a:pt x="3523" y="1569"/>
                    </a:cubicBezTo>
                    <a:cubicBezTo>
                      <a:pt x="3484" y="1569"/>
                      <a:pt x="3444" y="1576"/>
                      <a:pt x="3406" y="1591"/>
                    </a:cubicBezTo>
                    <a:lnTo>
                      <a:pt x="2596" y="1913"/>
                    </a:lnTo>
                    <a:cubicBezTo>
                      <a:pt x="2239" y="2044"/>
                      <a:pt x="1084" y="2472"/>
                      <a:pt x="298" y="2770"/>
                    </a:cubicBezTo>
                    <a:cubicBezTo>
                      <a:pt x="108" y="2841"/>
                      <a:pt x="1" y="3068"/>
                      <a:pt x="72" y="3258"/>
                    </a:cubicBezTo>
                    <a:lnTo>
                      <a:pt x="1167" y="6139"/>
                    </a:lnTo>
                    <a:cubicBezTo>
                      <a:pt x="1222" y="6285"/>
                      <a:pt x="1368" y="6382"/>
                      <a:pt x="1518" y="6382"/>
                    </a:cubicBezTo>
                    <a:cubicBezTo>
                      <a:pt x="1564" y="6382"/>
                      <a:pt x="1611" y="6373"/>
                      <a:pt x="1656" y="6354"/>
                    </a:cubicBezTo>
                    <a:cubicBezTo>
                      <a:pt x="1906" y="6270"/>
                      <a:pt x="3549" y="5639"/>
                      <a:pt x="3894" y="5508"/>
                    </a:cubicBezTo>
                    <a:lnTo>
                      <a:pt x="4763" y="5175"/>
                    </a:lnTo>
                    <a:cubicBezTo>
                      <a:pt x="4942" y="5104"/>
                      <a:pt x="5049" y="4901"/>
                      <a:pt x="4965" y="4723"/>
                    </a:cubicBezTo>
                    <a:lnTo>
                      <a:pt x="4954" y="4675"/>
                    </a:lnTo>
                    <a:cubicBezTo>
                      <a:pt x="5525" y="4437"/>
                      <a:pt x="5537" y="4413"/>
                      <a:pt x="6120" y="4413"/>
                    </a:cubicBezTo>
                    <a:cubicBezTo>
                      <a:pt x="6204" y="4413"/>
                      <a:pt x="6275" y="4330"/>
                      <a:pt x="6275" y="4246"/>
                    </a:cubicBezTo>
                    <a:cubicBezTo>
                      <a:pt x="6275" y="4151"/>
                      <a:pt x="6204" y="4080"/>
                      <a:pt x="6120" y="4080"/>
                    </a:cubicBezTo>
                    <a:cubicBezTo>
                      <a:pt x="5477" y="4080"/>
                      <a:pt x="5418" y="4127"/>
                      <a:pt x="4834" y="4377"/>
                    </a:cubicBezTo>
                    <a:lnTo>
                      <a:pt x="3989" y="2127"/>
                    </a:lnTo>
                    <a:lnTo>
                      <a:pt x="5073" y="1686"/>
                    </a:lnTo>
                    <a:cubicBezTo>
                      <a:pt x="5294" y="1601"/>
                      <a:pt x="5460" y="1589"/>
                      <a:pt x="6106" y="1589"/>
                    </a:cubicBezTo>
                    <a:cubicBezTo>
                      <a:pt x="6364" y="1589"/>
                      <a:pt x="6699" y="1591"/>
                      <a:pt x="7144" y="1591"/>
                    </a:cubicBezTo>
                    <a:cubicBezTo>
                      <a:pt x="7323" y="1591"/>
                      <a:pt x="7442" y="1651"/>
                      <a:pt x="7513" y="1770"/>
                    </a:cubicBezTo>
                    <a:cubicBezTo>
                      <a:pt x="7573" y="1865"/>
                      <a:pt x="7573" y="1948"/>
                      <a:pt x="7585" y="1984"/>
                    </a:cubicBezTo>
                    <a:cubicBezTo>
                      <a:pt x="7585" y="2044"/>
                      <a:pt x="7549" y="2341"/>
                      <a:pt x="7263" y="2389"/>
                    </a:cubicBezTo>
                    <a:cubicBezTo>
                      <a:pt x="6835" y="2460"/>
                      <a:pt x="5882" y="2591"/>
                      <a:pt x="5882" y="2591"/>
                    </a:cubicBezTo>
                    <a:cubicBezTo>
                      <a:pt x="5787" y="2603"/>
                      <a:pt x="5727" y="2687"/>
                      <a:pt x="5739" y="2770"/>
                    </a:cubicBezTo>
                    <a:cubicBezTo>
                      <a:pt x="5763" y="2841"/>
                      <a:pt x="5823" y="2901"/>
                      <a:pt x="5906" y="2901"/>
                    </a:cubicBezTo>
                    <a:lnTo>
                      <a:pt x="5942" y="2901"/>
                    </a:lnTo>
                    <a:cubicBezTo>
                      <a:pt x="5954" y="2901"/>
                      <a:pt x="6894" y="2770"/>
                      <a:pt x="7335" y="2699"/>
                    </a:cubicBezTo>
                    <a:cubicBezTo>
                      <a:pt x="7740" y="2627"/>
                      <a:pt x="7882" y="2282"/>
                      <a:pt x="7918" y="2056"/>
                    </a:cubicBezTo>
                    <a:lnTo>
                      <a:pt x="9764" y="520"/>
                    </a:lnTo>
                    <a:cubicBezTo>
                      <a:pt x="9875" y="408"/>
                      <a:pt x="10028" y="311"/>
                      <a:pt x="10188" y="311"/>
                    </a:cubicBezTo>
                    <a:cubicBezTo>
                      <a:pt x="10285" y="311"/>
                      <a:pt x="10384" y="347"/>
                      <a:pt x="10478" y="436"/>
                    </a:cubicBezTo>
                    <a:cubicBezTo>
                      <a:pt x="10776" y="734"/>
                      <a:pt x="10502" y="1091"/>
                      <a:pt x="10430" y="1151"/>
                    </a:cubicBezTo>
                    <a:cubicBezTo>
                      <a:pt x="10359" y="1222"/>
                      <a:pt x="8097" y="3651"/>
                      <a:pt x="8097" y="3651"/>
                    </a:cubicBezTo>
                    <a:cubicBezTo>
                      <a:pt x="7763" y="4020"/>
                      <a:pt x="7323" y="4080"/>
                      <a:pt x="7144" y="4092"/>
                    </a:cubicBezTo>
                    <a:lnTo>
                      <a:pt x="6847" y="4092"/>
                    </a:lnTo>
                    <a:cubicBezTo>
                      <a:pt x="6751" y="4092"/>
                      <a:pt x="6680" y="4175"/>
                      <a:pt x="6680" y="4258"/>
                    </a:cubicBezTo>
                    <a:cubicBezTo>
                      <a:pt x="6680" y="4353"/>
                      <a:pt x="6751" y="4425"/>
                      <a:pt x="6847" y="4425"/>
                    </a:cubicBezTo>
                    <a:lnTo>
                      <a:pt x="7156" y="4425"/>
                    </a:lnTo>
                    <a:cubicBezTo>
                      <a:pt x="7382" y="4413"/>
                      <a:pt x="7918" y="4330"/>
                      <a:pt x="8335" y="3877"/>
                    </a:cubicBezTo>
                    <a:cubicBezTo>
                      <a:pt x="10669" y="1377"/>
                      <a:pt x="10669" y="1377"/>
                      <a:pt x="10669" y="1353"/>
                    </a:cubicBezTo>
                    <a:cubicBezTo>
                      <a:pt x="10883" y="1151"/>
                      <a:pt x="11121" y="627"/>
                      <a:pt x="10704" y="210"/>
                    </a:cubicBezTo>
                    <a:cubicBezTo>
                      <a:pt x="10539" y="60"/>
                      <a:pt x="10365" y="0"/>
                      <a:pt x="1019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40" name="Grupo 139">
            <a:extLst>
              <a:ext uri="{FF2B5EF4-FFF2-40B4-BE49-F238E27FC236}">
                <a16:creationId xmlns:a16="http://schemas.microsoft.com/office/drawing/2014/main" id="{F049AC9F-C3A1-4D74-BA73-66FA01B76C83}"/>
              </a:ext>
            </a:extLst>
          </p:cNvPr>
          <p:cNvGrpSpPr/>
          <p:nvPr/>
        </p:nvGrpSpPr>
        <p:grpSpPr>
          <a:xfrm>
            <a:off x="5720764" y="5239955"/>
            <a:ext cx="528675" cy="528675"/>
            <a:chOff x="5720764" y="5239955"/>
            <a:chExt cx="528675" cy="528675"/>
          </a:xfrm>
        </p:grpSpPr>
        <p:sp>
          <p:nvSpPr>
            <p:cNvPr id="141" name="Elipse 140">
              <a:extLst>
                <a:ext uri="{FF2B5EF4-FFF2-40B4-BE49-F238E27FC236}">
                  <a16:creationId xmlns:a16="http://schemas.microsoft.com/office/drawing/2014/main" id="{7B4E51F6-3953-4A0E-B84F-896379A1F17C}"/>
                </a:ext>
              </a:extLst>
            </p:cNvPr>
            <p:cNvSpPr/>
            <p:nvPr/>
          </p:nvSpPr>
          <p:spPr>
            <a:xfrm>
              <a:off x="5720764" y="5239955"/>
              <a:ext cx="528675" cy="5286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142" name="Google Shape;9481;p16">
              <a:extLst>
                <a:ext uri="{FF2B5EF4-FFF2-40B4-BE49-F238E27FC236}">
                  <a16:creationId xmlns:a16="http://schemas.microsoft.com/office/drawing/2014/main" id="{6C5F8B6D-8ACA-46A7-AD57-A89B1631AD7D}"/>
                </a:ext>
              </a:extLst>
            </p:cNvPr>
            <p:cNvGrpSpPr/>
            <p:nvPr/>
          </p:nvGrpSpPr>
          <p:grpSpPr>
            <a:xfrm>
              <a:off x="5761688" y="5340763"/>
              <a:ext cx="446826" cy="327059"/>
              <a:chOff x="5733194" y="2431718"/>
              <a:chExt cx="446826" cy="327059"/>
            </a:xfrm>
            <a:solidFill>
              <a:schemeClr val="tx2"/>
            </a:solidFill>
          </p:grpSpPr>
          <p:sp>
            <p:nvSpPr>
              <p:cNvPr id="143" name="Google Shape;9482;p16">
                <a:extLst>
                  <a:ext uri="{FF2B5EF4-FFF2-40B4-BE49-F238E27FC236}">
                    <a16:creationId xmlns:a16="http://schemas.microsoft.com/office/drawing/2014/main" id="{428C3432-7023-495C-9018-4F4B77A4DA67}"/>
                  </a:ext>
                </a:extLst>
              </p:cNvPr>
              <p:cNvSpPr/>
              <p:nvPr/>
            </p:nvSpPr>
            <p:spPr>
              <a:xfrm>
                <a:off x="6032946" y="2474145"/>
                <a:ext cx="56112" cy="20115"/>
              </a:xfrm>
              <a:custGeom>
                <a:avLst/>
                <a:gdLst/>
                <a:ahLst/>
                <a:cxnLst/>
                <a:rect l="l" t="t" r="r" b="b"/>
                <a:pathLst>
                  <a:path w="1763" h="632" extrusionOk="0">
                    <a:moveTo>
                      <a:pt x="215" y="1"/>
                    </a:moveTo>
                    <a:cubicBezTo>
                      <a:pt x="96" y="1"/>
                      <a:pt x="1" y="96"/>
                      <a:pt x="1" y="215"/>
                    </a:cubicBezTo>
                    <a:cubicBezTo>
                      <a:pt x="1" y="334"/>
                      <a:pt x="96" y="417"/>
                      <a:pt x="215" y="417"/>
                    </a:cubicBezTo>
                    <a:cubicBezTo>
                      <a:pt x="441" y="417"/>
                      <a:pt x="1108" y="453"/>
                      <a:pt x="1429" y="620"/>
                    </a:cubicBezTo>
                    <a:cubicBezTo>
                      <a:pt x="1465" y="632"/>
                      <a:pt x="1489" y="632"/>
                      <a:pt x="1525" y="632"/>
                    </a:cubicBezTo>
                    <a:cubicBezTo>
                      <a:pt x="1596" y="632"/>
                      <a:pt x="1668" y="584"/>
                      <a:pt x="1703" y="513"/>
                    </a:cubicBezTo>
                    <a:cubicBezTo>
                      <a:pt x="1763" y="417"/>
                      <a:pt x="1727" y="298"/>
                      <a:pt x="1632" y="239"/>
                    </a:cubicBezTo>
                    <a:cubicBezTo>
                      <a:pt x="1156" y="1"/>
                      <a:pt x="263" y="1"/>
                      <a:pt x="21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83;p16">
                <a:extLst>
                  <a:ext uri="{FF2B5EF4-FFF2-40B4-BE49-F238E27FC236}">
                    <a16:creationId xmlns:a16="http://schemas.microsoft.com/office/drawing/2014/main" id="{F51B221C-D772-4E61-A734-6B7E2F013A29}"/>
                  </a:ext>
                </a:extLst>
              </p:cNvPr>
              <p:cNvSpPr/>
              <p:nvPr/>
            </p:nvSpPr>
            <p:spPr>
              <a:xfrm>
                <a:off x="5733194" y="2431718"/>
                <a:ext cx="446826" cy="327059"/>
              </a:xfrm>
              <a:custGeom>
                <a:avLst/>
                <a:gdLst/>
                <a:ahLst/>
                <a:cxnLst/>
                <a:rect l="l" t="t" r="r" b="b"/>
                <a:pathLst>
                  <a:path w="14039" h="10276" extrusionOk="0">
                    <a:moveTo>
                      <a:pt x="11621" y="655"/>
                    </a:moveTo>
                    <a:lnTo>
                      <a:pt x="11621" y="1500"/>
                    </a:lnTo>
                    <a:cubicBezTo>
                      <a:pt x="11621" y="1631"/>
                      <a:pt x="11598" y="1762"/>
                      <a:pt x="11538" y="1905"/>
                    </a:cubicBezTo>
                    <a:lnTo>
                      <a:pt x="11431" y="2108"/>
                    </a:lnTo>
                    <a:cubicBezTo>
                      <a:pt x="11419" y="2143"/>
                      <a:pt x="11419" y="2167"/>
                      <a:pt x="11419" y="2203"/>
                    </a:cubicBezTo>
                    <a:lnTo>
                      <a:pt x="11419" y="2631"/>
                    </a:lnTo>
                    <a:cubicBezTo>
                      <a:pt x="11419" y="2929"/>
                      <a:pt x="11300" y="3215"/>
                      <a:pt x="11074" y="3429"/>
                    </a:cubicBezTo>
                    <a:cubicBezTo>
                      <a:pt x="10858" y="3634"/>
                      <a:pt x="10599" y="3751"/>
                      <a:pt x="10317" y="3751"/>
                    </a:cubicBezTo>
                    <a:cubicBezTo>
                      <a:pt x="10303" y="3751"/>
                      <a:pt x="10290" y="3751"/>
                      <a:pt x="10276" y="3751"/>
                    </a:cubicBezTo>
                    <a:cubicBezTo>
                      <a:pt x="9657" y="3739"/>
                      <a:pt x="9181" y="3215"/>
                      <a:pt x="9181" y="2584"/>
                    </a:cubicBezTo>
                    <a:lnTo>
                      <a:pt x="9181" y="2203"/>
                    </a:lnTo>
                    <a:cubicBezTo>
                      <a:pt x="9181" y="2167"/>
                      <a:pt x="9181" y="2143"/>
                      <a:pt x="9169" y="2108"/>
                    </a:cubicBezTo>
                    <a:lnTo>
                      <a:pt x="9038" y="1857"/>
                    </a:lnTo>
                    <a:cubicBezTo>
                      <a:pt x="8990" y="1762"/>
                      <a:pt x="8966" y="1667"/>
                      <a:pt x="8966" y="1560"/>
                    </a:cubicBezTo>
                    <a:lnTo>
                      <a:pt x="8966" y="1548"/>
                    </a:lnTo>
                    <a:cubicBezTo>
                      <a:pt x="8966" y="1048"/>
                      <a:pt x="9359" y="655"/>
                      <a:pt x="9859" y="655"/>
                    </a:cubicBezTo>
                    <a:close/>
                    <a:moveTo>
                      <a:pt x="4156" y="429"/>
                    </a:moveTo>
                    <a:cubicBezTo>
                      <a:pt x="4513" y="429"/>
                      <a:pt x="4823" y="560"/>
                      <a:pt x="5061" y="822"/>
                    </a:cubicBezTo>
                    <a:cubicBezTo>
                      <a:pt x="5299" y="1072"/>
                      <a:pt x="5442" y="1417"/>
                      <a:pt x="5478" y="1786"/>
                    </a:cubicBezTo>
                    <a:cubicBezTo>
                      <a:pt x="5513" y="2215"/>
                      <a:pt x="5656" y="3108"/>
                      <a:pt x="5847" y="3643"/>
                    </a:cubicBezTo>
                    <a:lnTo>
                      <a:pt x="5835" y="3643"/>
                    </a:lnTo>
                    <a:cubicBezTo>
                      <a:pt x="5525" y="3762"/>
                      <a:pt x="4882" y="3941"/>
                      <a:pt x="4132" y="3941"/>
                    </a:cubicBezTo>
                    <a:cubicBezTo>
                      <a:pt x="4077" y="3944"/>
                      <a:pt x="4021" y="3945"/>
                      <a:pt x="3967" y="3945"/>
                    </a:cubicBezTo>
                    <a:cubicBezTo>
                      <a:pt x="3330" y="3945"/>
                      <a:pt x="2762" y="3765"/>
                      <a:pt x="2477" y="3655"/>
                    </a:cubicBezTo>
                    <a:cubicBezTo>
                      <a:pt x="2656" y="3108"/>
                      <a:pt x="2799" y="2215"/>
                      <a:pt x="2835" y="1786"/>
                    </a:cubicBezTo>
                    <a:cubicBezTo>
                      <a:pt x="2858" y="1417"/>
                      <a:pt x="3013" y="1072"/>
                      <a:pt x="3251" y="822"/>
                    </a:cubicBezTo>
                    <a:cubicBezTo>
                      <a:pt x="3501" y="560"/>
                      <a:pt x="3811" y="429"/>
                      <a:pt x="4156" y="429"/>
                    </a:cubicBezTo>
                    <a:close/>
                    <a:moveTo>
                      <a:pt x="10752" y="4096"/>
                    </a:moveTo>
                    <a:cubicBezTo>
                      <a:pt x="10752" y="4155"/>
                      <a:pt x="10764" y="4215"/>
                      <a:pt x="10776" y="4274"/>
                    </a:cubicBezTo>
                    <a:lnTo>
                      <a:pt x="10609" y="4429"/>
                    </a:lnTo>
                    <a:cubicBezTo>
                      <a:pt x="10526" y="4524"/>
                      <a:pt x="10419" y="4572"/>
                      <a:pt x="10300" y="4572"/>
                    </a:cubicBezTo>
                    <a:cubicBezTo>
                      <a:pt x="10181" y="4572"/>
                      <a:pt x="10062" y="4524"/>
                      <a:pt x="9990" y="4429"/>
                    </a:cubicBezTo>
                    <a:lnTo>
                      <a:pt x="9823" y="4274"/>
                    </a:lnTo>
                    <a:cubicBezTo>
                      <a:pt x="9835" y="4215"/>
                      <a:pt x="9859" y="4155"/>
                      <a:pt x="9859" y="4096"/>
                    </a:cubicBezTo>
                    <a:cubicBezTo>
                      <a:pt x="9990" y="4132"/>
                      <a:pt x="10121" y="4167"/>
                      <a:pt x="10252" y="4167"/>
                    </a:cubicBezTo>
                    <a:lnTo>
                      <a:pt x="10300" y="4167"/>
                    </a:lnTo>
                    <a:cubicBezTo>
                      <a:pt x="10455" y="4167"/>
                      <a:pt x="10609" y="4132"/>
                      <a:pt x="10752" y="4096"/>
                    </a:cubicBezTo>
                    <a:close/>
                    <a:moveTo>
                      <a:pt x="4692" y="4358"/>
                    </a:moveTo>
                    <a:cubicBezTo>
                      <a:pt x="4763" y="4524"/>
                      <a:pt x="4918" y="4644"/>
                      <a:pt x="5097" y="4691"/>
                    </a:cubicBezTo>
                    <a:lnTo>
                      <a:pt x="5835" y="4894"/>
                    </a:lnTo>
                    <a:cubicBezTo>
                      <a:pt x="6025" y="4953"/>
                      <a:pt x="6168" y="5132"/>
                      <a:pt x="6168" y="5322"/>
                    </a:cubicBezTo>
                    <a:lnTo>
                      <a:pt x="6168" y="7251"/>
                    </a:lnTo>
                    <a:cubicBezTo>
                      <a:pt x="6168" y="7501"/>
                      <a:pt x="5954" y="7692"/>
                      <a:pt x="5716" y="7692"/>
                    </a:cubicBezTo>
                    <a:lnTo>
                      <a:pt x="5704" y="7692"/>
                    </a:lnTo>
                    <a:lnTo>
                      <a:pt x="5704" y="6144"/>
                    </a:lnTo>
                    <a:cubicBezTo>
                      <a:pt x="5668" y="5787"/>
                      <a:pt x="5394" y="5501"/>
                      <a:pt x="5025" y="5501"/>
                    </a:cubicBezTo>
                    <a:lnTo>
                      <a:pt x="3275" y="5501"/>
                    </a:lnTo>
                    <a:cubicBezTo>
                      <a:pt x="2918" y="5501"/>
                      <a:pt x="2632" y="5787"/>
                      <a:pt x="2632" y="6144"/>
                    </a:cubicBezTo>
                    <a:lnTo>
                      <a:pt x="2632" y="7692"/>
                    </a:lnTo>
                    <a:lnTo>
                      <a:pt x="2620" y="7692"/>
                    </a:lnTo>
                    <a:cubicBezTo>
                      <a:pt x="2370" y="7692"/>
                      <a:pt x="2180" y="7489"/>
                      <a:pt x="2180" y="7251"/>
                    </a:cubicBezTo>
                    <a:lnTo>
                      <a:pt x="2180" y="5322"/>
                    </a:lnTo>
                    <a:cubicBezTo>
                      <a:pt x="2180" y="5132"/>
                      <a:pt x="2311" y="4941"/>
                      <a:pt x="2501" y="4894"/>
                    </a:cubicBezTo>
                    <a:lnTo>
                      <a:pt x="3251" y="4691"/>
                    </a:lnTo>
                    <a:cubicBezTo>
                      <a:pt x="3430" y="4644"/>
                      <a:pt x="3561" y="4524"/>
                      <a:pt x="3644" y="4358"/>
                    </a:cubicBezTo>
                    <a:cubicBezTo>
                      <a:pt x="3811" y="4370"/>
                      <a:pt x="3989" y="4394"/>
                      <a:pt x="4168" y="4394"/>
                    </a:cubicBezTo>
                    <a:cubicBezTo>
                      <a:pt x="4347" y="4394"/>
                      <a:pt x="4525" y="4370"/>
                      <a:pt x="4692" y="4358"/>
                    </a:cubicBezTo>
                    <a:close/>
                    <a:moveTo>
                      <a:pt x="10526" y="5906"/>
                    </a:moveTo>
                    <a:cubicBezTo>
                      <a:pt x="10538" y="5906"/>
                      <a:pt x="10538" y="5906"/>
                      <a:pt x="10538" y="5918"/>
                    </a:cubicBezTo>
                    <a:lnTo>
                      <a:pt x="10538" y="7680"/>
                    </a:lnTo>
                    <a:cubicBezTo>
                      <a:pt x="10538" y="7692"/>
                      <a:pt x="10538" y="7692"/>
                      <a:pt x="10526" y="7692"/>
                    </a:cubicBezTo>
                    <a:lnTo>
                      <a:pt x="7895" y="7692"/>
                    </a:lnTo>
                    <a:cubicBezTo>
                      <a:pt x="7871" y="7692"/>
                      <a:pt x="7871" y="7692"/>
                      <a:pt x="7871" y="7680"/>
                    </a:cubicBezTo>
                    <a:lnTo>
                      <a:pt x="7871" y="5918"/>
                    </a:lnTo>
                    <a:lnTo>
                      <a:pt x="10526" y="5906"/>
                    </a:lnTo>
                    <a:close/>
                    <a:moveTo>
                      <a:pt x="11050" y="4596"/>
                    </a:moveTo>
                    <a:lnTo>
                      <a:pt x="11228" y="4691"/>
                    </a:lnTo>
                    <a:lnTo>
                      <a:pt x="11967" y="4894"/>
                    </a:lnTo>
                    <a:cubicBezTo>
                      <a:pt x="12157" y="4953"/>
                      <a:pt x="12300" y="5132"/>
                      <a:pt x="12300" y="5322"/>
                    </a:cubicBezTo>
                    <a:lnTo>
                      <a:pt x="12300" y="7251"/>
                    </a:lnTo>
                    <a:cubicBezTo>
                      <a:pt x="12300" y="7501"/>
                      <a:pt x="12086" y="7692"/>
                      <a:pt x="11848" y="7692"/>
                    </a:cubicBezTo>
                    <a:lnTo>
                      <a:pt x="10955" y="7692"/>
                    </a:lnTo>
                    <a:lnTo>
                      <a:pt x="10955" y="7680"/>
                    </a:lnTo>
                    <a:lnTo>
                      <a:pt x="10955" y="7227"/>
                    </a:lnTo>
                    <a:lnTo>
                      <a:pt x="11621" y="7227"/>
                    </a:lnTo>
                    <a:cubicBezTo>
                      <a:pt x="11740" y="7227"/>
                      <a:pt x="11836" y="7144"/>
                      <a:pt x="11836" y="7025"/>
                    </a:cubicBezTo>
                    <a:lnTo>
                      <a:pt x="11836" y="5715"/>
                    </a:lnTo>
                    <a:cubicBezTo>
                      <a:pt x="11836" y="5596"/>
                      <a:pt x="11740" y="5501"/>
                      <a:pt x="11621" y="5501"/>
                    </a:cubicBezTo>
                    <a:cubicBezTo>
                      <a:pt x="11502" y="5501"/>
                      <a:pt x="11419" y="5596"/>
                      <a:pt x="11419" y="5715"/>
                    </a:cubicBezTo>
                    <a:lnTo>
                      <a:pt x="11419" y="6834"/>
                    </a:lnTo>
                    <a:lnTo>
                      <a:pt x="10955" y="6834"/>
                    </a:lnTo>
                    <a:lnTo>
                      <a:pt x="10955" y="5941"/>
                    </a:lnTo>
                    <a:cubicBezTo>
                      <a:pt x="10955" y="5691"/>
                      <a:pt x="10764" y="5525"/>
                      <a:pt x="10538" y="5525"/>
                    </a:cubicBezTo>
                    <a:lnTo>
                      <a:pt x="8335" y="5525"/>
                    </a:lnTo>
                    <a:lnTo>
                      <a:pt x="8335" y="5322"/>
                    </a:lnTo>
                    <a:lnTo>
                      <a:pt x="8299" y="5322"/>
                    </a:lnTo>
                    <a:cubicBezTo>
                      <a:pt x="8299" y="5132"/>
                      <a:pt x="8442" y="4941"/>
                      <a:pt x="8633" y="4894"/>
                    </a:cubicBezTo>
                    <a:lnTo>
                      <a:pt x="9383" y="4691"/>
                    </a:lnTo>
                    <a:cubicBezTo>
                      <a:pt x="9442" y="4667"/>
                      <a:pt x="9490" y="4644"/>
                      <a:pt x="9562" y="4596"/>
                    </a:cubicBezTo>
                    <a:lnTo>
                      <a:pt x="9693" y="4727"/>
                    </a:lnTo>
                    <a:cubicBezTo>
                      <a:pt x="9859" y="4894"/>
                      <a:pt x="10062" y="4989"/>
                      <a:pt x="10300" y="4989"/>
                    </a:cubicBezTo>
                    <a:cubicBezTo>
                      <a:pt x="10526" y="4989"/>
                      <a:pt x="10752" y="4894"/>
                      <a:pt x="10907" y="4727"/>
                    </a:cubicBezTo>
                    <a:lnTo>
                      <a:pt x="11050" y="4596"/>
                    </a:lnTo>
                    <a:close/>
                    <a:moveTo>
                      <a:pt x="2632" y="8108"/>
                    </a:moveTo>
                    <a:lnTo>
                      <a:pt x="2632" y="8573"/>
                    </a:lnTo>
                    <a:lnTo>
                      <a:pt x="846" y="8573"/>
                    </a:lnTo>
                    <a:lnTo>
                      <a:pt x="846" y="8108"/>
                    </a:lnTo>
                    <a:close/>
                    <a:moveTo>
                      <a:pt x="13157" y="8108"/>
                    </a:moveTo>
                    <a:lnTo>
                      <a:pt x="13157" y="8573"/>
                    </a:lnTo>
                    <a:lnTo>
                      <a:pt x="5668" y="8573"/>
                    </a:lnTo>
                    <a:lnTo>
                      <a:pt x="5668" y="8108"/>
                    </a:lnTo>
                    <a:close/>
                    <a:moveTo>
                      <a:pt x="5049" y="5906"/>
                    </a:moveTo>
                    <a:cubicBezTo>
                      <a:pt x="5180" y="5906"/>
                      <a:pt x="5287" y="6013"/>
                      <a:pt x="5287" y="6144"/>
                    </a:cubicBezTo>
                    <a:lnTo>
                      <a:pt x="5287" y="9001"/>
                    </a:lnTo>
                    <a:lnTo>
                      <a:pt x="3049" y="9001"/>
                    </a:lnTo>
                    <a:lnTo>
                      <a:pt x="3049" y="6144"/>
                    </a:lnTo>
                    <a:cubicBezTo>
                      <a:pt x="3049" y="6013"/>
                      <a:pt x="3156" y="5906"/>
                      <a:pt x="3287" y="5906"/>
                    </a:cubicBezTo>
                    <a:close/>
                    <a:moveTo>
                      <a:pt x="4168" y="0"/>
                    </a:moveTo>
                    <a:cubicBezTo>
                      <a:pt x="3239" y="0"/>
                      <a:pt x="2501" y="738"/>
                      <a:pt x="2430" y="1738"/>
                    </a:cubicBezTo>
                    <a:cubicBezTo>
                      <a:pt x="2394" y="2155"/>
                      <a:pt x="2263" y="2989"/>
                      <a:pt x="2084" y="3477"/>
                    </a:cubicBezTo>
                    <a:cubicBezTo>
                      <a:pt x="2037" y="3584"/>
                      <a:pt x="2049" y="3703"/>
                      <a:pt x="2096" y="3810"/>
                    </a:cubicBezTo>
                    <a:cubicBezTo>
                      <a:pt x="2144" y="3905"/>
                      <a:pt x="2239" y="3989"/>
                      <a:pt x="2334" y="4024"/>
                    </a:cubicBezTo>
                    <a:cubicBezTo>
                      <a:pt x="2513" y="4084"/>
                      <a:pt x="2811" y="4179"/>
                      <a:pt x="3156" y="4251"/>
                    </a:cubicBezTo>
                    <a:cubicBezTo>
                      <a:pt x="3144" y="4251"/>
                      <a:pt x="3144" y="4251"/>
                      <a:pt x="3120" y="4263"/>
                    </a:cubicBezTo>
                    <a:lnTo>
                      <a:pt x="2382" y="4477"/>
                    </a:lnTo>
                    <a:cubicBezTo>
                      <a:pt x="2013" y="4584"/>
                      <a:pt x="1751" y="4917"/>
                      <a:pt x="1751" y="5310"/>
                    </a:cubicBezTo>
                    <a:lnTo>
                      <a:pt x="1751" y="7227"/>
                    </a:lnTo>
                    <a:cubicBezTo>
                      <a:pt x="1751" y="7394"/>
                      <a:pt x="1799" y="7561"/>
                      <a:pt x="1894" y="7680"/>
                    </a:cubicBezTo>
                    <a:lnTo>
                      <a:pt x="203" y="7680"/>
                    </a:lnTo>
                    <a:cubicBezTo>
                      <a:pt x="84" y="7680"/>
                      <a:pt x="1" y="7763"/>
                      <a:pt x="1" y="7882"/>
                    </a:cubicBezTo>
                    <a:cubicBezTo>
                      <a:pt x="1" y="8001"/>
                      <a:pt x="84" y="8096"/>
                      <a:pt x="203" y="8096"/>
                    </a:cubicBezTo>
                    <a:lnTo>
                      <a:pt x="441" y="8096"/>
                    </a:lnTo>
                    <a:lnTo>
                      <a:pt x="441" y="10073"/>
                    </a:lnTo>
                    <a:cubicBezTo>
                      <a:pt x="441" y="10192"/>
                      <a:pt x="537" y="10275"/>
                      <a:pt x="656" y="10275"/>
                    </a:cubicBezTo>
                    <a:cubicBezTo>
                      <a:pt x="775" y="10275"/>
                      <a:pt x="858" y="10192"/>
                      <a:pt x="858" y="10073"/>
                    </a:cubicBezTo>
                    <a:lnTo>
                      <a:pt x="858" y="8954"/>
                    </a:lnTo>
                    <a:lnTo>
                      <a:pt x="2644" y="8954"/>
                    </a:lnTo>
                    <a:lnTo>
                      <a:pt x="2644" y="10073"/>
                    </a:lnTo>
                    <a:cubicBezTo>
                      <a:pt x="2644" y="10192"/>
                      <a:pt x="2739" y="10275"/>
                      <a:pt x="2858" y="10275"/>
                    </a:cubicBezTo>
                    <a:cubicBezTo>
                      <a:pt x="2977" y="10275"/>
                      <a:pt x="3073" y="10192"/>
                      <a:pt x="3073" y="10073"/>
                    </a:cubicBezTo>
                    <a:lnTo>
                      <a:pt x="3073" y="9406"/>
                    </a:lnTo>
                    <a:lnTo>
                      <a:pt x="5287" y="9406"/>
                    </a:lnTo>
                    <a:lnTo>
                      <a:pt x="5287" y="10073"/>
                    </a:lnTo>
                    <a:cubicBezTo>
                      <a:pt x="5287" y="10192"/>
                      <a:pt x="5371" y="10275"/>
                      <a:pt x="5490" y="10275"/>
                    </a:cubicBezTo>
                    <a:cubicBezTo>
                      <a:pt x="5609" y="10275"/>
                      <a:pt x="5704" y="10192"/>
                      <a:pt x="5704" y="10073"/>
                    </a:cubicBezTo>
                    <a:lnTo>
                      <a:pt x="5704" y="8954"/>
                    </a:lnTo>
                    <a:lnTo>
                      <a:pt x="13169" y="8954"/>
                    </a:lnTo>
                    <a:lnTo>
                      <a:pt x="13169" y="10073"/>
                    </a:lnTo>
                    <a:cubicBezTo>
                      <a:pt x="13169" y="10192"/>
                      <a:pt x="13264" y="10275"/>
                      <a:pt x="13383" y="10275"/>
                    </a:cubicBezTo>
                    <a:cubicBezTo>
                      <a:pt x="13503" y="10275"/>
                      <a:pt x="13586" y="10192"/>
                      <a:pt x="13586" y="10073"/>
                    </a:cubicBezTo>
                    <a:lnTo>
                      <a:pt x="13586" y="8096"/>
                    </a:lnTo>
                    <a:lnTo>
                      <a:pt x="13824" y="8096"/>
                    </a:lnTo>
                    <a:cubicBezTo>
                      <a:pt x="13943" y="8096"/>
                      <a:pt x="14038" y="8001"/>
                      <a:pt x="14038" y="7882"/>
                    </a:cubicBezTo>
                    <a:cubicBezTo>
                      <a:pt x="14003" y="7787"/>
                      <a:pt x="13919" y="7692"/>
                      <a:pt x="13800" y="7692"/>
                    </a:cubicBezTo>
                    <a:lnTo>
                      <a:pt x="12562" y="7692"/>
                    </a:lnTo>
                    <a:cubicBezTo>
                      <a:pt x="12633" y="7561"/>
                      <a:pt x="12693" y="7406"/>
                      <a:pt x="12693" y="7251"/>
                    </a:cubicBezTo>
                    <a:lnTo>
                      <a:pt x="12693" y="5322"/>
                    </a:lnTo>
                    <a:cubicBezTo>
                      <a:pt x="12693" y="4941"/>
                      <a:pt x="12443" y="4596"/>
                      <a:pt x="12074" y="4489"/>
                    </a:cubicBezTo>
                    <a:lnTo>
                      <a:pt x="11324" y="4286"/>
                    </a:lnTo>
                    <a:cubicBezTo>
                      <a:pt x="11228" y="4251"/>
                      <a:pt x="11169" y="4167"/>
                      <a:pt x="11169" y="4060"/>
                    </a:cubicBezTo>
                    <a:lnTo>
                      <a:pt x="11169" y="3893"/>
                    </a:lnTo>
                    <a:cubicBezTo>
                      <a:pt x="11240" y="3858"/>
                      <a:pt x="11300" y="3798"/>
                      <a:pt x="11359" y="3739"/>
                    </a:cubicBezTo>
                    <a:cubicBezTo>
                      <a:pt x="11657" y="3453"/>
                      <a:pt x="11824" y="3060"/>
                      <a:pt x="11824" y="2643"/>
                    </a:cubicBezTo>
                    <a:lnTo>
                      <a:pt x="11824" y="2262"/>
                    </a:lnTo>
                    <a:lnTo>
                      <a:pt x="11895" y="2096"/>
                    </a:lnTo>
                    <a:cubicBezTo>
                      <a:pt x="11979" y="1917"/>
                      <a:pt x="12026" y="1703"/>
                      <a:pt x="12026" y="1512"/>
                    </a:cubicBezTo>
                    <a:lnTo>
                      <a:pt x="12026" y="453"/>
                    </a:lnTo>
                    <a:cubicBezTo>
                      <a:pt x="12026" y="333"/>
                      <a:pt x="11943" y="250"/>
                      <a:pt x="11824" y="250"/>
                    </a:cubicBezTo>
                    <a:lnTo>
                      <a:pt x="9859" y="250"/>
                    </a:lnTo>
                    <a:cubicBezTo>
                      <a:pt x="9145" y="250"/>
                      <a:pt x="8561" y="834"/>
                      <a:pt x="8561" y="1548"/>
                    </a:cubicBezTo>
                    <a:lnTo>
                      <a:pt x="8561" y="1560"/>
                    </a:lnTo>
                    <a:cubicBezTo>
                      <a:pt x="8561" y="1727"/>
                      <a:pt x="8597" y="1881"/>
                      <a:pt x="8680" y="2036"/>
                    </a:cubicBezTo>
                    <a:lnTo>
                      <a:pt x="8788" y="2238"/>
                    </a:lnTo>
                    <a:lnTo>
                      <a:pt x="8788" y="2572"/>
                    </a:lnTo>
                    <a:cubicBezTo>
                      <a:pt x="8788" y="3108"/>
                      <a:pt x="9050" y="3584"/>
                      <a:pt x="9442" y="3870"/>
                    </a:cubicBezTo>
                    <a:lnTo>
                      <a:pt x="9442" y="4048"/>
                    </a:lnTo>
                    <a:cubicBezTo>
                      <a:pt x="9442" y="4143"/>
                      <a:pt x="9359" y="4239"/>
                      <a:pt x="9276" y="4263"/>
                    </a:cubicBezTo>
                    <a:lnTo>
                      <a:pt x="8526" y="4477"/>
                    </a:lnTo>
                    <a:cubicBezTo>
                      <a:pt x="8157" y="4584"/>
                      <a:pt x="7907" y="4917"/>
                      <a:pt x="7907" y="5310"/>
                    </a:cubicBezTo>
                    <a:lnTo>
                      <a:pt x="7907" y="5489"/>
                    </a:lnTo>
                    <a:lnTo>
                      <a:pt x="7895" y="5489"/>
                    </a:lnTo>
                    <a:cubicBezTo>
                      <a:pt x="7657" y="5489"/>
                      <a:pt x="7478" y="5679"/>
                      <a:pt x="7478" y="5906"/>
                    </a:cubicBezTo>
                    <a:lnTo>
                      <a:pt x="7478" y="7656"/>
                    </a:lnTo>
                    <a:lnTo>
                      <a:pt x="7478" y="7680"/>
                    </a:lnTo>
                    <a:lnTo>
                      <a:pt x="6442" y="7680"/>
                    </a:lnTo>
                    <a:cubicBezTo>
                      <a:pt x="6525" y="7537"/>
                      <a:pt x="6585" y="7394"/>
                      <a:pt x="6585" y="7227"/>
                    </a:cubicBezTo>
                    <a:lnTo>
                      <a:pt x="6585" y="5310"/>
                    </a:lnTo>
                    <a:cubicBezTo>
                      <a:pt x="6585" y="4917"/>
                      <a:pt x="6323" y="4584"/>
                      <a:pt x="5954" y="4477"/>
                    </a:cubicBezTo>
                    <a:lnTo>
                      <a:pt x="5216" y="4263"/>
                    </a:lnTo>
                    <a:cubicBezTo>
                      <a:pt x="5192" y="4263"/>
                      <a:pt x="5192" y="4263"/>
                      <a:pt x="5180" y="4251"/>
                    </a:cubicBezTo>
                    <a:cubicBezTo>
                      <a:pt x="5537" y="4179"/>
                      <a:pt x="5823" y="4084"/>
                      <a:pt x="6002" y="4024"/>
                    </a:cubicBezTo>
                    <a:cubicBezTo>
                      <a:pt x="6109" y="3989"/>
                      <a:pt x="6192" y="3905"/>
                      <a:pt x="6240" y="3810"/>
                    </a:cubicBezTo>
                    <a:cubicBezTo>
                      <a:pt x="6287" y="3703"/>
                      <a:pt x="6299" y="3596"/>
                      <a:pt x="6252" y="3477"/>
                    </a:cubicBezTo>
                    <a:cubicBezTo>
                      <a:pt x="6073" y="2977"/>
                      <a:pt x="5942" y="2143"/>
                      <a:pt x="5906" y="1738"/>
                    </a:cubicBezTo>
                    <a:cubicBezTo>
                      <a:pt x="5835" y="738"/>
                      <a:pt x="5097" y="0"/>
                      <a:pt x="416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84;p16">
                <a:extLst>
                  <a:ext uri="{FF2B5EF4-FFF2-40B4-BE49-F238E27FC236}">
                    <a16:creationId xmlns:a16="http://schemas.microsoft.com/office/drawing/2014/main" id="{0C252FF4-8842-4306-9CF2-21DEDFBD8620}"/>
                  </a:ext>
                </a:extLst>
              </p:cNvPr>
              <p:cNvSpPr/>
              <p:nvPr/>
            </p:nvSpPr>
            <p:spPr>
              <a:xfrm>
                <a:off x="6019323" y="2641653"/>
                <a:ext cx="13272" cy="13272"/>
              </a:xfrm>
              <a:custGeom>
                <a:avLst/>
                <a:gdLst/>
                <a:ahLst/>
                <a:cxnLst/>
                <a:rect l="l" t="t" r="r" b="b"/>
                <a:pathLst>
                  <a:path w="417" h="417" extrusionOk="0">
                    <a:moveTo>
                      <a:pt x="202" y="0"/>
                    </a:moveTo>
                    <a:cubicBezTo>
                      <a:pt x="95" y="0"/>
                      <a:pt x="0" y="84"/>
                      <a:pt x="0" y="203"/>
                    </a:cubicBezTo>
                    <a:cubicBezTo>
                      <a:pt x="0" y="322"/>
                      <a:pt x="95" y="417"/>
                      <a:pt x="202" y="417"/>
                    </a:cubicBezTo>
                    <a:cubicBezTo>
                      <a:pt x="322" y="417"/>
                      <a:pt x="417" y="322"/>
                      <a:pt x="417" y="203"/>
                    </a:cubicBezTo>
                    <a:cubicBezTo>
                      <a:pt x="417" y="84"/>
                      <a:pt x="322" y="0"/>
                      <a:pt x="20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1" name="Grupo 150">
            <a:extLst>
              <a:ext uri="{FF2B5EF4-FFF2-40B4-BE49-F238E27FC236}">
                <a16:creationId xmlns:a16="http://schemas.microsoft.com/office/drawing/2014/main" id="{BFCE362D-48B4-4886-A731-78F09FB7AE9B}"/>
              </a:ext>
            </a:extLst>
          </p:cNvPr>
          <p:cNvGrpSpPr/>
          <p:nvPr/>
        </p:nvGrpSpPr>
        <p:grpSpPr>
          <a:xfrm>
            <a:off x="1452060" y="5280286"/>
            <a:ext cx="534946" cy="534946"/>
            <a:chOff x="1452060" y="4405696"/>
            <a:chExt cx="534946" cy="534946"/>
          </a:xfrm>
        </p:grpSpPr>
        <p:sp>
          <p:nvSpPr>
            <p:cNvPr id="152" name="Elipse 151">
              <a:extLst>
                <a:ext uri="{FF2B5EF4-FFF2-40B4-BE49-F238E27FC236}">
                  <a16:creationId xmlns:a16="http://schemas.microsoft.com/office/drawing/2014/main" id="{67E55E6D-904F-4B73-B064-B269A062A3E0}"/>
                </a:ext>
              </a:extLst>
            </p:cNvPr>
            <p:cNvSpPr/>
            <p:nvPr/>
          </p:nvSpPr>
          <p:spPr>
            <a:xfrm>
              <a:off x="1452060" y="4405696"/>
              <a:ext cx="534946" cy="5349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153" name="Google Shape;9763;p16">
              <a:extLst>
                <a:ext uri="{FF2B5EF4-FFF2-40B4-BE49-F238E27FC236}">
                  <a16:creationId xmlns:a16="http://schemas.microsoft.com/office/drawing/2014/main" id="{92FD9CB1-ACE5-464F-9C10-B4DA70ED55B5}"/>
                </a:ext>
              </a:extLst>
            </p:cNvPr>
            <p:cNvGrpSpPr/>
            <p:nvPr/>
          </p:nvGrpSpPr>
          <p:grpSpPr>
            <a:xfrm>
              <a:off x="1587258" y="4496558"/>
              <a:ext cx="264550" cy="353222"/>
              <a:chOff x="903530" y="3806125"/>
              <a:chExt cx="264550" cy="353222"/>
            </a:xfrm>
            <a:solidFill>
              <a:schemeClr val="tx2"/>
            </a:solidFill>
          </p:grpSpPr>
          <p:sp>
            <p:nvSpPr>
              <p:cNvPr id="154" name="Google Shape;9764;p16">
                <a:extLst>
                  <a:ext uri="{FF2B5EF4-FFF2-40B4-BE49-F238E27FC236}">
                    <a16:creationId xmlns:a16="http://schemas.microsoft.com/office/drawing/2014/main" id="{4EAF2ED7-752B-4197-9FBF-9AC8AF51AABD}"/>
                  </a:ext>
                </a:extLst>
              </p:cNvPr>
              <p:cNvSpPr/>
              <p:nvPr/>
            </p:nvSpPr>
            <p:spPr>
              <a:xfrm>
                <a:off x="926637" y="3839321"/>
                <a:ext cx="173237" cy="162002"/>
              </a:xfrm>
              <a:custGeom>
                <a:avLst/>
                <a:gdLst/>
                <a:ahLst/>
                <a:cxnLst/>
                <a:rect l="l" t="t" r="r" b="b"/>
                <a:pathLst>
                  <a:path w="5443" h="5090" extrusionOk="0">
                    <a:moveTo>
                      <a:pt x="3418" y="1"/>
                    </a:moveTo>
                    <a:cubicBezTo>
                      <a:pt x="2623" y="1"/>
                      <a:pt x="1831" y="307"/>
                      <a:pt x="1227" y="911"/>
                    </a:cubicBezTo>
                    <a:cubicBezTo>
                      <a:pt x="108" y="2030"/>
                      <a:pt x="1" y="3804"/>
                      <a:pt x="989" y="5030"/>
                    </a:cubicBezTo>
                    <a:cubicBezTo>
                      <a:pt x="1013" y="5078"/>
                      <a:pt x="1061" y="5090"/>
                      <a:pt x="1120" y="5090"/>
                    </a:cubicBezTo>
                    <a:cubicBezTo>
                      <a:pt x="1156" y="5090"/>
                      <a:pt x="1192" y="5078"/>
                      <a:pt x="1227" y="5066"/>
                    </a:cubicBezTo>
                    <a:cubicBezTo>
                      <a:pt x="1299" y="5006"/>
                      <a:pt x="1311" y="4899"/>
                      <a:pt x="1251" y="4840"/>
                    </a:cubicBezTo>
                    <a:cubicBezTo>
                      <a:pt x="382" y="3744"/>
                      <a:pt x="477" y="2149"/>
                      <a:pt x="1477" y="1149"/>
                    </a:cubicBezTo>
                    <a:cubicBezTo>
                      <a:pt x="2019" y="607"/>
                      <a:pt x="2735" y="334"/>
                      <a:pt x="3452" y="334"/>
                    </a:cubicBezTo>
                    <a:cubicBezTo>
                      <a:pt x="4059" y="334"/>
                      <a:pt x="4666" y="530"/>
                      <a:pt x="5168" y="923"/>
                    </a:cubicBezTo>
                    <a:cubicBezTo>
                      <a:pt x="5199" y="948"/>
                      <a:pt x="5237" y="961"/>
                      <a:pt x="5273" y="961"/>
                    </a:cubicBezTo>
                    <a:cubicBezTo>
                      <a:pt x="5321" y="961"/>
                      <a:pt x="5367" y="939"/>
                      <a:pt x="5394" y="899"/>
                    </a:cubicBezTo>
                    <a:cubicBezTo>
                      <a:pt x="5442" y="827"/>
                      <a:pt x="5418" y="720"/>
                      <a:pt x="5347" y="672"/>
                    </a:cubicBezTo>
                    <a:cubicBezTo>
                      <a:pt x="4777" y="223"/>
                      <a:pt x="4096" y="1"/>
                      <a:pt x="341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765;p16">
                <a:extLst>
                  <a:ext uri="{FF2B5EF4-FFF2-40B4-BE49-F238E27FC236}">
                    <a16:creationId xmlns:a16="http://schemas.microsoft.com/office/drawing/2014/main" id="{1A7EBD28-CE08-4B34-BAC4-736B44F019AB}"/>
                  </a:ext>
                </a:extLst>
              </p:cNvPr>
              <p:cNvSpPr/>
              <p:nvPr/>
            </p:nvSpPr>
            <p:spPr>
              <a:xfrm>
                <a:off x="903530" y="3806125"/>
                <a:ext cx="264550" cy="353222"/>
              </a:xfrm>
              <a:custGeom>
                <a:avLst/>
                <a:gdLst/>
                <a:ahLst/>
                <a:cxnLst/>
                <a:rect l="l" t="t" r="r" b="b"/>
                <a:pathLst>
                  <a:path w="8312" h="11098" extrusionOk="0">
                    <a:moveTo>
                      <a:pt x="4144" y="322"/>
                    </a:moveTo>
                    <a:cubicBezTo>
                      <a:pt x="6251" y="322"/>
                      <a:pt x="7966" y="2025"/>
                      <a:pt x="7966" y="4144"/>
                    </a:cubicBezTo>
                    <a:cubicBezTo>
                      <a:pt x="7978" y="5085"/>
                      <a:pt x="7775" y="6002"/>
                      <a:pt x="7371" y="6895"/>
                    </a:cubicBezTo>
                    <a:cubicBezTo>
                      <a:pt x="7037" y="7609"/>
                      <a:pt x="6597" y="8323"/>
                      <a:pt x="6025" y="8978"/>
                    </a:cubicBezTo>
                    <a:cubicBezTo>
                      <a:pt x="5228" y="9919"/>
                      <a:pt x="4418" y="10526"/>
                      <a:pt x="4156" y="10717"/>
                    </a:cubicBezTo>
                    <a:cubicBezTo>
                      <a:pt x="3882" y="10538"/>
                      <a:pt x="3084" y="9931"/>
                      <a:pt x="2275" y="8990"/>
                    </a:cubicBezTo>
                    <a:cubicBezTo>
                      <a:pt x="1715" y="8323"/>
                      <a:pt x="1251" y="7621"/>
                      <a:pt x="929" y="6895"/>
                    </a:cubicBezTo>
                    <a:cubicBezTo>
                      <a:pt x="525" y="6002"/>
                      <a:pt x="310" y="5085"/>
                      <a:pt x="310" y="4144"/>
                    </a:cubicBezTo>
                    <a:cubicBezTo>
                      <a:pt x="310" y="2025"/>
                      <a:pt x="2025" y="322"/>
                      <a:pt x="4144" y="322"/>
                    </a:cubicBezTo>
                    <a:close/>
                    <a:moveTo>
                      <a:pt x="4156" y="1"/>
                    </a:moveTo>
                    <a:cubicBezTo>
                      <a:pt x="1858" y="1"/>
                      <a:pt x="1" y="1870"/>
                      <a:pt x="1" y="4156"/>
                    </a:cubicBezTo>
                    <a:cubicBezTo>
                      <a:pt x="1" y="5121"/>
                      <a:pt x="215" y="6097"/>
                      <a:pt x="644" y="7049"/>
                    </a:cubicBezTo>
                    <a:cubicBezTo>
                      <a:pt x="989" y="7788"/>
                      <a:pt x="1441" y="8514"/>
                      <a:pt x="2037" y="9216"/>
                    </a:cubicBezTo>
                    <a:cubicBezTo>
                      <a:pt x="3037" y="10395"/>
                      <a:pt x="4037" y="11050"/>
                      <a:pt x="4061" y="11062"/>
                    </a:cubicBezTo>
                    <a:cubicBezTo>
                      <a:pt x="4096" y="11074"/>
                      <a:pt x="4120" y="11098"/>
                      <a:pt x="4156" y="11098"/>
                    </a:cubicBezTo>
                    <a:cubicBezTo>
                      <a:pt x="4180" y="11098"/>
                      <a:pt x="4215" y="11074"/>
                      <a:pt x="4239" y="11062"/>
                    </a:cubicBezTo>
                    <a:cubicBezTo>
                      <a:pt x="4287" y="11038"/>
                      <a:pt x="5275" y="10395"/>
                      <a:pt x="6263" y="9216"/>
                    </a:cubicBezTo>
                    <a:cubicBezTo>
                      <a:pt x="6859" y="8538"/>
                      <a:pt x="7323" y="7800"/>
                      <a:pt x="7668" y="7049"/>
                    </a:cubicBezTo>
                    <a:cubicBezTo>
                      <a:pt x="8085" y="6109"/>
                      <a:pt x="8311" y="5144"/>
                      <a:pt x="8311" y="4156"/>
                    </a:cubicBezTo>
                    <a:cubicBezTo>
                      <a:pt x="8311" y="1870"/>
                      <a:pt x="6442" y="1"/>
                      <a:pt x="415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766;p16">
                <a:extLst>
                  <a:ext uri="{FF2B5EF4-FFF2-40B4-BE49-F238E27FC236}">
                    <a16:creationId xmlns:a16="http://schemas.microsoft.com/office/drawing/2014/main" id="{34518A89-BCF9-4D8C-9DBA-3094B7C9BDCD}"/>
                  </a:ext>
                </a:extLst>
              </p:cNvPr>
              <p:cNvSpPr/>
              <p:nvPr/>
            </p:nvSpPr>
            <p:spPr>
              <a:xfrm>
                <a:off x="1008879" y="3904059"/>
                <a:ext cx="54966" cy="18460"/>
              </a:xfrm>
              <a:custGeom>
                <a:avLst/>
                <a:gdLst/>
                <a:ahLst/>
                <a:cxnLst/>
                <a:rect l="l" t="t" r="r" b="b"/>
                <a:pathLst>
                  <a:path w="1727" h="580" extrusionOk="0">
                    <a:moveTo>
                      <a:pt x="648" y="1"/>
                    </a:moveTo>
                    <a:cubicBezTo>
                      <a:pt x="492" y="1"/>
                      <a:pt x="319" y="16"/>
                      <a:pt x="132" y="55"/>
                    </a:cubicBezTo>
                    <a:cubicBezTo>
                      <a:pt x="60" y="67"/>
                      <a:pt x="1" y="127"/>
                      <a:pt x="1" y="222"/>
                    </a:cubicBezTo>
                    <a:lnTo>
                      <a:pt x="1" y="401"/>
                    </a:lnTo>
                    <a:cubicBezTo>
                      <a:pt x="1" y="484"/>
                      <a:pt x="72" y="555"/>
                      <a:pt x="155" y="555"/>
                    </a:cubicBezTo>
                    <a:cubicBezTo>
                      <a:pt x="251" y="555"/>
                      <a:pt x="322" y="484"/>
                      <a:pt x="322" y="401"/>
                    </a:cubicBezTo>
                    <a:lnTo>
                      <a:pt x="322" y="365"/>
                    </a:lnTo>
                    <a:cubicBezTo>
                      <a:pt x="434" y="350"/>
                      <a:pt x="539" y="343"/>
                      <a:pt x="636" y="343"/>
                    </a:cubicBezTo>
                    <a:cubicBezTo>
                      <a:pt x="841" y="343"/>
                      <a:pt x="1011" y="372"/>
                      <a:pt x="1132" y="413"/>
                    </a:cubicBezTo>
                    <a:cubicBezTo>
                      <a:pt x="1334" y="472"/>
                      <a:pt x="1453" y="543"/>
                      <a:pt x="1465" y="543"/>
                    </a:cubicBezTo>
                    <a:cubicBezTo>
                      <a:pt x="1501" y="555"/>
                      <a:pt x="1525" y="579"/>
                      <a:pt x="1560" y="579"/>
                    </a:cubicBezTo>
                    <a:cubicBezTo>
                      <a:pt x="1620" y="579"/>
                      <a:pt x="1667" y="543"/>
                      <a:pt x="1691" y="496"/>
                    </a:cubicBezTo>
                    <a:cubicBezTo>
                      <a:pt x="1727" y="401"/>
                      <a:pt x="1703" y="305"/>
                      <a:pt x="1632" y="246"/>
                    </a:cubicBezTo>
                    <a:cubicBezTo>
                      <a:pt x="1613" y="236"/>
                      <a:pt x="1255" y="1"/>
                      <a:pt x="64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767;p16">
                <a:extLst>
                  <a:ext uri="{FF2B5EF4-FFF2-40B4-BE49-F238E27FC236}">
                    <a16:creationId xmlns:a16="http://schemas.microsoft.com/office/drawing/2014/main" id="{E5A76260-D7F3-49D6-83F2-ACAC9728405E}"/>
                  </a:ext>
                </a:extLst>
              </p:cNvPr>
              <p:cNvSpPr/>
              <p:nvPr/>
            </p:nvSpPr>
            <p:spPr>
              <a:xfrm>
                <a:off x="972118" y="3872072"/>
                <a:ext cx="172473" cy="164866"/>
              </a:xfrm>
              <a:custGeom>
                <a:avLst/>
                <a:gdLst/>
                <a:ahLst/>
                <a:cxnLst/>
                <a:rect l="l" t="t" r="r" b="b"/>
                <a:pathLst>
                  <a:path w="5419" h="5180" extrusionOk="0">
                    <a:moveTo>
                      <a:pt x="3239" y="346"/>
                    </a:moveTo>
                    <a:lnTo>
                      <a:pt x="3239" y="1144"/>
                    </a:lnTo>
                    <a:cubicBezTo>
                      <a:pt x="3239" y="1287"/>
                      <a:pt x="3203" y="1418"/>
                      <a:pt x="3144" y="1537"/>
                    </a:cubicBezTo>
                    <a:lnTo>
                      <a:pt x="3084" y="1668"/>
                    </a:lnTo>
                    <a:cubicBezTo>
                      <a:pt x="3073" y="1703"/>
                      <a:pt x="3073" y="1715"/>
                      <a:pt x="3073" y="1739"/>
                    </a:cubicBezTo>
                    <a:lnTo>
                      <a:pt x="3073" y="2084"/>
                    </a:lnTo>
                    <a:cubicBezTo>
                      <a:pt x="3073" y="2370"/>
                      <a:pt x="2953" y="2632"/>
                      <a:pt x="2763" y="2846"/>
                    </a:cubicBezTo>
                    <a:cubicBezTo>
                      <a:pt x="2558" y="3028"/>
                      <a:pt x="2311" y="3145"/>
                      <a:pt x="2040" y="3145"/>
                    </a:cubicBezTo>
                    <a:cubicBezTo>
                      <a:pt x="2027" y="3145"/>
                      <a:pt x="2014" y="3144"/>
                      <a:pt x="2001" y="3144"/>
                    </a:cubicBezTo>
                    <a:cubicBezTo>
                      <a:pt x="1406" y="3108"/>
                      <a:pt x="941" y="2620"/>
                      <a:pt x="941" y="2037"/>
                    </a:cubicBezTo>
                    <a:lnTo>
                      <a:pt x="941" y="1739"/>
                    </a:lnTo>
                    <a:cubicBezTo>
                      <a:pt x="941" y="1715"/>
                      <a:pt x="941" y="1703"/>
                      <a:pt x="929" y="1668"/>
                    </a:cubicBezTo>
                    <a:lnTo>
                      <a:pt x="870" y="1537"/>
                    </a:lnTo>
                    <a:cubicBezTo>
                      <a:pt x="810" y="1418"/>
                      <a:pt x="775" y="1287"/>
                      <a:pt x="775" y="1144"/>
                    </a:cubicBezTo>
                    <a:cubicBezTo>
                      <a:pt x="775" y="703"/>
                      <a:pt x="1132" y="346"/>
                      <a:pt x="1584" y="346"/>
                    </a:cubicBezTo>
                    <a:close/>
                    <a:moveTo>
                      <a:pt x="1465" y="3346"/>
                    </a:moveTo>
                    <a:cubicBezTo>
                      <a:pt x="1608" y="3406"/>
                      <a:pt x="1775" y="3453"/>
                      <a:pt x="1953" y="3465"/>
                    </a:cubicBezTo>
                    <a:lnTo>
                      <a:pt x="2001" y="3465"/>
                    </a:lnTo>
                    <a:cubicBezTo>
                      <a:pt x="2180" y="3465"/>
                      <a:pt x="2370" y="3442"/>
                      <a:pt x="2537" y="3370"/>
                    </a:cubicBezTo>
                    <a:lnTo>
                      <a:pt x="2537" y="3584"/>
                    </a:lnTo>
                    <a:cubicBezTo>
                      <a:pt x="2537" y="3632"/>
                      <a:pt x="2549" y="3692"/>
                      <a:pt x="2549" y="3739"/>
                    </a:cubicBezTo>
                    <a:lnTo>
                      <a:pt x="2001" y="4156"/>
                    </a:lnTo>
                    <a:lnTo>
                      <a:pt x="1453" y="3727"/>
                    </a:lnTo>
                    <a:cubicBezTo>
                      <a:pt x="1465" y="3680"/>
                      <a:pt x="1465" y="3632"/>
                      <a:pt x="1465" y="3573"/>
                    </a:cubicBezTo>
                    <a:lnTo>
                      <a:pt x="1465" y="3346"/>
                    </a:lnTo>
                    <a:close/>
                    <a:moveTo>
                      <a:pt x="1251" y="3977"/>
                    </a:moveTo>
                    <a:lnTo>
                      <a:pt x="1834" y="4406"/>
                    </a:lnTo>
                    <a:lnTo>
                      <a:pt x="1834" y="4870"/>
                    </a:lnTo>
                    <a:cubicBezTo>
                      <a:pt x="1334" y="4835"/>
                      <a:pt x="822" y="4680"/>
                      <a:pt x="394" y="4358"/>
                    </a:cubicBezTo>
                    <a:cubicBezTo>
                      <a:pt x="417" y="4335"/>
                      <a:pt x="465" y="4299"/>
                      <a:pt x="501" y="4287"/>
                    </a:cubicBezTo>
                    <a:lnTo>
                      <a:pt x="1132" y="4049"/>
                    </a:lnTo>
                    <a:cubicBezTo>
                      <a:pt x="1179" y="4037"/>
                      <a:pt x="1227" y="4001"/>
                      <a:pt x="1251" y="3977"/>
                    </a:cubicBezTo>
                    <a:close/>
                    <a:moveTo>
                      <a:pt x="2739" y="3989"/>
                    </a:moveTo>
                    <a:cubicBezTo>
                      <a:pt x="2787" y="4025"/>
                      <a:pt x="2822" y="4037"/>
                      <a:pt x="2858" y="4061"/>
                    </a:cubicBezTo>
                    <a:lnTo>
                      <a:pt x="3632" y="4346"/>
                    </a:lnTo>
                    <a:cubicBezTo>
                      <a:pt x="3192" y="4656"/>
                      <a:pt x="2680" y="4835"/>
                      <a:pt x="2168" y="4870"/>
                    </a:cubicBezTo>
                    <a:lnTo>
                      <a:pt x="2168" y="4418"/>
                    </a:lnTo>
                    <a:lnTo>
                      <a:pt x="2739" y="3989"/>
                    </a:lnTo>
                    <a:close/>
                    <a:moveTo>
                      <a:pt x="1596" y="1"/>
                    </a:moveTo>
                    <a:cubicBezTo>
                      <a:pt x="977" y="1"/>
                      <a:pt x="465" y="501"/>
                      <a:pt x="465" y="1132"/>
                    </a:cubicBezTo>
                    <a:cubicBezTo>
                      <a:pt x="465" y="1310"/>
                      <a:pt x="513" y="1501"/>
                      <a:pt x="596" y="1668"/>
                    </a:cubicBezTo>
                    <a:lnTo>
                      <a:pt x="644" y="1751"/>
                    </a:lnTo>
                    <a:lnTo>
                      <a:pt x="644" y="2013"/>
                    </a:lnTo>
                    <a:cubicBezTo>
                      <a:pt x="644" y="2453"/>
                      <a:pt x="858" y="2858"/>
                      <a:pt x="1168" y="3120"/>
                    </a:cubicBezTo>
                    <a:lnTo>
                      <a:pt x="1168" y="3561"/>
                    </a:lnTo>
                    <a:cubicBezTo>
                      <a:pt x="1168" y="3632"/>
                      <a:pt x="1120" y="3704"/>
                      <a:pt x="1048" y="3739"/>
                    </a:cubicBezTo>
                    <a:lnTo>
                      <a:pt x="406" y="3977"/>
                    </a:lnTo>
                    <a:cubicBezTo>
                      <a:pt x="239" y="4037"/>
                      <a:pt x="108" y="4168"/>
                      <a:pt x="36" y="4311"/>
                    </a:cubicBezTo>
                    <a:cubicBezTo>
                      <a:pt x="1" y="4394"/>
                      <a:pt x="25" y="4466"/>
                      <a:pt x="84" y="4513"/>
                    </a:cubicBezTo>
                    <a:cubicBezTo>
                      <a:pt x="644" y="4954"/>
                      <a:pt x="1334" y="5180"/>
                      <a:pt x="2001" y="5180"/>
                    </a:cubicBezTo>
                    <a:cubicBezTo>
                      <a:pt x="2799" y="5180"/>
                      <a:pt x="3596" y="4870"/>
                      <a:pt x="4204" y="4275"/>
                    </a:cubicBezTo>
                    <a:cubicBezTo>
                      <a:pt x="5323" y="3168"/>
                      <a:pt x="5418" y="1406"/>
                      <a:pt x="4442" y="167"/>
                    </a:cubicBezTo>
                    <a:cubicBezTo>
                      <a:pt x="4405" y="124"/>
                      <a:pt x="4351" y="98"/>
                      <a:pt x="4301" y="98"/>
                    </a:cubicBezTo>
                    <a:cubicBezTo>
                      <a:pt x="4269" y="98"/>
                      <a:pt x="4239" y="108"/>
                      <a:pt x="4216" y="132"/>
                    </a:cubicBezTo>
                    <a:cubicBezTo>
                      <a:pt x="4144" y="191"/>
                      <a:pt x="4132" y="298"/>
                      <a:pt x="4192" y="358"/>
                    </a:cubicBezTo>
                    <a:cubicBezTo>
                      <a:pt x="5061" y="1465"/>
                      <a:pt x="4966" y="3049"/>
                      <a:pt x="3965" y="4049"/>
                    </a:cubicBezTo>
                    <a:lnTo>
                      <a:pt x="3906" y="4108"/>
                    </a:lnTo>
                    <a:cubicBezTo>
                      <a:pt x="3870" y="4096"/>
                      <a:pt x="3835" y="4061"/>
                      <a:pt x="3799" y="4049"/>
                    </a:cubicBezTo>
                    <a:lnTo>
                      <a:pt x="2977" y="3739"/>
                    </a:lnTo>
                    <a:cubicBezTo>
                      <a:pt x="2906" y="3704"/>
                      <a:pt x="2858" y="3644"/>
                      <a:pt x="2858" y="3561"/>
                    </a:cubicBezTo>
                    <a:lnTo>
                      <a:pt x="2858" y="3144"/>
                    </a:lnTo>
                    <a:cubicBezTo>
                      <a:pt x="2894" y="3108"/>
                      <a:pt x="2942" y="3084"/>
                      <a:pt x="2965" y="3049"/>
                    </a:cubicBezTo>
                    <a:cubicBezTo>
                      <a:pt x="3239" y="2787"/>
                      <a:pt x="3382" y="2441"/>
                      <a:pt x="3382" y="2072"/>
                    </a:cubicBezTo>
                    <a:lnTo>
                      <a:pt x="3382" y="1751"/>
                    </a:lnTo>
                    <a:lnTo>
                      <a:pt x="3430" y="1668"/>
                    </a:lnTo>
                    <a:cubicBezTo>
                      <a:pt x="3513" y="1501"/>
                      <a:pt x="3561" y="1310"/>
                      <a:pt x="3561" y="1132"/>
                    </a:cubicBezTo>
                    <a:lnTo>
                      <a:pt x="3561" y="167"/>
                    </a:lnTo>
                    <a:cubicBezTo>
                      <a:pt x="3561" y="72"/>
                      <a:pt x="3489" y="1"/>
                      <a:pt x="339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8" name="Google Shape;9763;p16">
            <a:extLst>
              <a:ext uri="{FF2B5EF4-FFF2-40B4-BE49-F238E27FC236}">
                <a16:creationId xmlns:a16="http://schemas.microsoft.com/office/drawing/2014/main" id="{FE90D16B-9F98-457A-AD04-028E22281DC6}"/>
              </a:ext>
            </a:extLst>
          </p:cNvPr>
          <p:cNvGrpSpPr/>
          <p:nvPr/>
        </p:nvGrpSpPr>
        <p:grpSpPr>
          <a:xfrm>
            <a:off x="1587258" y="4742169"/>
            <a:ext cx="264550" cy="353222"/>
            <a:chOff x="903530" y="3806125"/>
            <a:chExt cx="264550" cy="353222"/>
          </a:xfrm>
          <a:noFill/>
        </p:grpSpPr>
        <p:sp>
          <p:nvSpPr>
            <p:cNvPr id="159" name="Google Shape;9764;p16">
              <a:extLst>
                <a:ext uri="{FF2B5EF4-FFF2-40B4-BE49-F238E27FC236}">
                  <a16:creationId xmlns:a16="http://schemas.microsoft.com/office/drawing/2014/main" id="{95565E5D-A7F3-4FBC-8A12-EA7ADD0B43A9}"/>
                </a:ext>
              </a:extLst>
            </p:cNvPr>
            <p:cNvSpPr/>
            <p:nvPr/>
          </p:nvSpPr>
          <p:spPr>
            <a:xfrm>
              <a:off x="926637" y="3839321"/>
              <a:ext cx="173237" cy="162002"/>
            </a:xfrm>
            <a:custGeom>
              <a:avLst/>
              <a:gdLst/>
              <a:ahLst/>
              <a:cxnLst/>
              <a:rect l="l" t="t" r="r" b="b"/>
              <a:pathLst>
                <a:path w="5443" h="5090" extrusionOk="0">
                  <a:moveTo>
                    <a:pt x="3418" y="1"/>
                  </a:moveTo>
                  <a:cubicBezTo>
                    <a:pt x="2623" y="1"/>
                    <a:pt x="1831" y="307"/>
                    <a:pt x="1227" y="911"/>
                  </a:cubicBezTo>
                  <a:cubicBezTo>
                    <a:pt x="108" y="2030"/>
                    <a:pt x="1" y="3804"/>
                    <a:pt x="989" y="5030"/>
                  </a:cubicBezTo>
                  <a:cubicBezTo>
                    <a:pt x="1013" y="5078"/>
                    <a:pt x="1061" y="5090"/>
                    <a:pt x="1120" y="5090"/>
                  </a:cubicBezTo>
                  <a:cubicBezTo>
                    <a:pt x="1156" y="5090"/>
                    <a:pt x="1192" y="5078"/>
                    <a:pt x="1227" y="5066"/>
                  </a:cubicBezTo>
                  <a:cubicBezTo>
                    <a:pt x="1299" y="5006"/>
                    <a:pt x="1311" y="4899"/>
                    <a:pt x="1251" y="4840"/>
                  </a:cubicBezTo>
                  <a:cubicBezTo>
                    <a:pt x="382" y="3744"/>
                    <a:pt x="477" y="2149"/>
                    <a:pt x="1477" y="1149"/>
                  </a:cubicBezTo>
                  <a:cubicBezTo>
                    <a:pt x="2019" y="607"/>
                    <a:pt x="2735" y="334"/>
                    <a:pt x="3452" y="334"/>
                  </a:cubicBezTo>
                  <a:cubicBezTo>
                    <a:pt x="4059" y="334"/>
                    <a:pt x="4666" y="530"/>
                    <a:pt x="5168" y="923"/>
                  </a:cubicBezTo>
                  <a:cubicBezTo>
                    <a:pt x="5199" y="948"/>
                    <a:pt x="5237" y="961"/>
                    <a:pt x="5273" y="961"/>
                  </a:cubicBezTo>
                  <a:cubicBezTo>
                    <a:pt x="5321" y="961"/>
                    <a:pt x="5367" y="939"/>
                    <a:pt x="5394" y="899"/>
                  </a:cubicBezTo>
                  <a:cubicBezTo>
                    <a:pt x="5442" y="827"/>
                    <a:pt x="5418" y="720"/>
                    <a:pt x="5347" y="672"/>
                  </a:cubicBezTo>
                  <a:cubicBezTo>
                    <a:pt x="4777" y="223"/>
                    <a:pt x="4096" y="1"/>
                    <a:pt x="341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765;p16">
              <a:extLst>
                <a:ext uri="{FF2B5EF4-FFF2-40B4-BE49-F238E27FC236}">
                  <a16:creationId xmlns:a16="http://schemas.microsoft.com/office/drawing/2014/main" id="{EA7316D5-7E5D-4314-B737-1AEFFEE5B832}"/>
                </a:ext>
              </a:extLst>
            </p:cNvPr>
            <p:cNvSpPr/>
            <p:nvPr/>
          </p:nvSpPr>
          <p:spPr>
            <a:xfrm>
              <a:off x="903530" y="3806125"/>
              <a:ext cx="264550" cy="353222"/>
            </a:xfrm>
            <a:custGeom>
              <a:avLst/>
              <a:gdLst/>
              <a:ahLst/>
              <a:cxnLst/>
              <a:rect l="l" t="t" r="r" b="b"/>
              <a:pathLst>
                <a:path w="8312" h="11098" extrusionOk="0">
                  <a:moveTo>
                    <a:pt x="4144" y="322"/>
                  </a:moveTo>
                  <a:cubicBezTo>
                    <a:pt x="6251" y="322"/>
                    <a:pt x="7966" y="2025"/>
                    <a:pt x="7966" y="4144"/>
                  </a:cubicBezTo>
                  <a:cubicBezTo>
                    <a:pt x="7978" y="5085"/>
                    <a:pt x="7775" y="6002"/>
                    <a:pt x="7371" y="6895"/>
                  </a:cubicBezTo>
                  <a:cubicBezTo>
                    <a:pt x="7037" y="7609"/>
                    <a:pt x="6597" y="8323"/>
                    <a:pt x="6025" y="8978"/>
                  </a:cubicBezTo>
                  <a:cubicBezTo>
                    <a:pt x="5228" y="9919"/>
                    <a:pt x="4418" y="10526"/>
                    <a:pt x="4156" y="10717"/>
                  </a:cubicBezTo>
                  <a:cubicBezTo>
                    <a:pt x="3882" y="10538"/>
                    <a:pt x="3084" y="9931"/>
                    <a:pt x="2275" y="8990"/>
                  </a:cubicBezTo>
                  <a:cubicBezTo>
                    <a:pt x="1715" y="8323"/>
                    <a:pt x="1251" y="7621"/>
                    <a:pt x="929" y="6895"/>
                  </a:cubicBezTo>
                  <a:cubicBezTo>
                    <a:pt x="525" y="6002"/>
                    <a:pt x="310" y="5085"/>
                    <a:pt x="310" y="4144"/>
                  </a:cubicBezTo>
                  <a:cubicBezTo>
                    <a:pt x="310" y="2025"/>
                    <a:pt x="2025" y="322"/>
                    <a:pt x="4144" y="322"/>
                  </a:cubicBezTo>
                  <a:close/>
                  <a:moveTo>
                    <a:pt x="4156" y="1"/>
                  </a:moveTo>
                  <a:cubicBezTo>
                    <a:pt x="1858" y="1"/>
                    <a:pt x="1" y="1870"/>
                    <a:pt x="1" y="4156"/>
                  </a:cubicBezTo>
                  <a:cubicBezTo>
                    <a:pt x="1" y="5121"/>
                    <a:pt x="215" y="6097"/>
                    <a:pt x="644" y="7049"/>
                  </a:cubicBezTo>
                  <a:cubicBezTo>
                    <a:pt x="989" y="7788"/>
                    <a:pt x="1441" y="8514"/>
                    <a:pt x="2037" y="9216"/>
                  </a:cubicBezTo>
                  <a:cubicBezTo>
                    <a:pt x="3037" y="10395"/>
                    <a:pt x="4037" y="11050"/>
                    <a:pt x="4061" y="11062"/>
                  </a:cubicBezTo>
                  <a:cubicBezTo>
                    <a:pt x="4096" y="11074"/>
                    <a:pt x="4120" y="11098"/>
                    <a:pt x="4156" y="11098"/>
                  </a:cubicBezTo>
                  <a:cubicBezTo>
                    <a:pt x="4180" y="11098"/>
                    <a:pt x="4215" y="11074"/>
                    <a:pt x="4239" y="11062"/>
                  </a:cubicBezTo>
                  <a:cubicBezTo>
                    <a:pt x="4287" y="11038"/>
                    <a:pt x="5275" y="10395"/>
                    <a:pt x="6263" y="9216"/>
                  </a:cubicBezTo>
                  <a:cubicBezTo>
                    <a:pt x="6859" y="8538"/>
                    <a:pt x="7323" y="7800"/>
                    <a:pt x="7668" y="7049"/>
                  </a:cubicBezTo>
                  <a:cubicBezTo>
                    <a:pt x="8085" y="6109"/>
                    <a:pt x="8311" y="5144"/>
                    <a:pt x="8311" y="4156"/>
                  </a:cubicBezTo>
                  <a:cubicBezTo>
                    <a:pt x="8311" y="1870"/>
                    <a:pt x="6442" y="1"/>
                    <a:pt x="415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766;p16">
              <a:extLst>
                <a:ext uri="{FF2B5EF4-FFF2-40B4-BE49-F238E27FC236}">
                  <a16:creationId xmlns:a16="http://schemas.microsoft.com/office/drawing/2014/main" id="{7CEB8DF2-98A2-48A3-97EC-3F7B159D3616}"/>
                </a:ext>
              </a:extLst>
            </p:cNvPr>
            <p:cNvSpPr/>
            <p:nvPr/>
          </p:nvSpPr>
          <p:spPr>
            <a:xfrm>
              <a:off x="1008879" y="3904059"/>
              <a:ext cx="54966" cy="18460"/>
            </a:xfrm>
            <a:custGeom>
              <a:avLst/>
              <a:gdLst/>
              <a:ahLst/>
              <a:cxnLst/>
              <a:rect l="l" t="t" r="r" b="b"/>
              <a:pathLst>
                <a:path w="1727" h="580" extrusionOk="0">
                  <a:moveTo>
                    <a:pt x="648" y="1"/>
                  </a:moveTo>
                  <a:cubicBezTo>
                    <a:pt x="492" y="1"/>
                    <a:pt x="319" y="16"/>
                    <a:pt x="132" y="55"/>
                  </a:cubicBezTo>
                  <a:cubicBezTo>
                    <a:pt x="60" y="67"/>
                    <a:pt x="1" y="127"/>
                    <a:pt x="1" y="222"/>
                  </a:cubicBezTo>
                  <a:lnTo>
                    <a:pt x="1" y="401"/>
                  </a:lnTo>
                  <a:cubicBezTo>
                    <a:pt x="1" y="484"/>
                    <a:pt x="72" y="555"/>
                    <a:pt x="155" y="555"/>
                  </a:cubicBezTo>
                  <a:cubicBezTo>
                    <a:pt x="251" y="555"/>
                    <a:pt x="322" y="484"/>
                    <a:pt x="322" y="401"/>
                  </a:cubicBezTo>
                  <a:lnTo>
                    <a:pt x="322" y="365"/>
                  </a:lnTo>
                  <a:cubicBezTo>
                    <a:pt x="434" y="350"/>
                    <a:pt x="539" y="343"/>
                    <a:pt x="636" y="343"/>
                  </a:cubicBezTo>
                  <a:cubicBezTo>
                    <a:pt x="841" y="343"/>
                    <a:pt x="1011" y="372"/>
                    <a:pt x="1132" y="413"/>
                  </a:cubicBezTo>
                  <a:cubicBezTo>
                    <a:pt x="1334" y="472"/>
                    <a:pt x="1453" y="543"/>
                    <a:pt x="1465" y="543"/>
                  </a:cubicBezTo>
                  <a:cubicBezTo>
                    <a:pt x="1501" y="555"/>
                    <a:pt x="1525" y="579"/>
                    <a:pt x="1560" y="579"/>
                  </a:cubicBezTo>
                  <a:cubicBezTo>
                    <a:pt x="1620" y="579"/>
                    <a:pt x="1667" y="543"/>
                    <a:pt x="1691" y="496"/>
                  </a:cubicBezTo>
                  <a:cubicBezTo>
                    <a:pt x="1727" y="401"/>
                    <a:pt x="1703" y="305"/>
                    <a:pt x="1632" y="246"/>
                  </a:cubicBezTo>
                  <a:cubicBezTo>
                    <a:pt x="1613" y="236"/>
                    <a:pt x="1255" y="1"/>
                    <a:pt x="64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767;p16">
              <a:extLst>
                <a:ext uri="{FF2B5EF4-FFF2-40B4-BE49-F238E27FC236}">
                  <a16:creationId xmlns:a16="http://schemas.microsoft.com/office/drawing/2014/main" id="{D3BC1A52-4F0C-4688-A3A8-8E17844BAFC7}"/>
                </a:ext>
              </a:extLst>
            </p:cNvPr>
            <p:cNvSpPr/>
            <p:nvPr/>
          </p:nvSpPr>
          <p:spPr>
            <a:xfrm>
              <a:off x="972118" y="3872072"/>
              <a:ext cx="172473" cy="164866"/>
            </a:xfrm>
            <a:custGeom>
              <a:avLst/>
              <a:gdLst/>
              <a:ahLst/>
              <a:cxnLst/>
              <a:rect l="l" t="t" r="r" b="b"/>
              <a:pathLst>
                <a:path w="5419" h="5180" extrusionOk="0">
                  <a:moveTo>
                    <a:pt x="3239" y="346"/>
                  </a:moveTo>
                  <a:lnTo>
                    <a:pt x="3239" y="1144"/>
                  </a:lnTo>
                  <a:cubicBezTo>
                    <a:pt x="3239" y="1287"/>
                    <a:pt x="3203" y="1418"/>
                    <a:pt x="3144" y="1537"/>
                  </a:cubicBezTo>
                  <a:lnTo>
                    <a:pt x="3084" y="1668"/>
                  </a:lnTo>
                  <a:cubicBezTo>
                    <a:pt x="3073" y="1703"/>
                    <a:pt x="3073" y="1715"/>
                    <a:pt x="3073" y="1739"/>
                  </a:cubicBezTo>
                  <a:lnTo>
                    <a:pt x="3073" y="2084"/>
                  </a:lnTo>
                  <a:cubicBezTo>
                    <a:pt x="3073" y="2370"/>
                    <a:pt x="2953" y="2632"/>
                    <a:pt x="2763" y="2846"/>
                  </a:cubicBezTo>
                  <a:cubicBezTo>
                    <a:pt x="2558" y="3028"/>
                    <a:pt x="2311" y="3145"/>
                    <a:pt x="2040" y="3145"/>
                  </a:cubicBezTo>
                  <a:cubicBezTo>
                    <a:pt x="2027" y="3145"/>
                    <a:pt x="2014" y="3144"/>
                    <a:pt x="2001" y="3144"/>
                  </a:cubicBezTo>
                  <a:cubicBezTo>
                    <a:pt x="1406" y="3108"/>
                    <a:pt x="941" y="2620"/>
                    <a:pt x="941" y="2037"/>
                  </a:cubicBezTo>
                  <a:lnTo>
                    <a:pt x="941" y="1739"/>
                  </a:lnTo>
                  <a:cubicBezTo>
                    <a:pt x="941" y="1715"/>
                    <a:pt x="941" y="1703"/>
                    <a:pt x="929" y="1668"/>
                  </a:cubicBezTo>
                  <a:lnTo>
                    <a:pt x="870" y="1537"/>
                  </a:lnTo>
                  <a:cubicBezTo>
                    <a:pt x="810" y="1418"/>
                    <a:pt x="775" y="1287"/>
                    <a:pt x="775" y="1144"/>
                  </a:cubicBezTo>
                  <a:cubicBezTo>
                    <a:pt x="775" y="703"/>
                    <a:pt x="1132" y="346"/>
                    <a:pt x="1584" y="346"/>
                  </a:cubicBezTo>
                  <a:close/>
                  <a:moveTo>
                    <a:pt x="1465" y="3346"/>
                  </a:moveTo>
                  <a:cubicBezTo>
                    <a:pt x="1608" y="3406"/>
                    <a:pt x="1775" y="3453"/>
                    <a:pt x="1953" y="3465"/>
                  </a:cubicBezTo>
                  <a:lnTo>
                    <a:pt x="2001" y="3465"/>
                  </a:lnTo>
                  <a:cubicBezTo>
                    <a:pt x="2180" y="3465"/>
                    <a:pt x="2370" y="3442"/>
                    <a:pt x="2537" y="3370"/>
                  </a:cubicBezTo>
                  <a:lnTo>
                    <a:pt x="2537" y="3584"/>
                  </a:lnTo>
                  <a:cubicBezTo>
                    <a:pt x="2537" y="3632"/>
                    <a:pt x="2549" y="3692"/>
                    <a:pt x="2549" y="3739"/>
                  </a:cubicBezTo>
                  <a:lnTo>
                    <a:pt x="2001" y="4156"/>
                  </a:lnTo>
                  <a:lnTo>
                    <a:pt x="1453" y="3727"/>
                  </a:lnTo>
                  <a:cubicBezTo>
                    <a:pt x="1465" y="3680"/>
                    <a:pt x="1465" y="3632"/>
                    <a:pt x="1465" y="3573"/>
                  </a:cubicBezTo>
                  <a:lnTo>
                    <a:pt x="1465" y="3346"/>
                  </a:lnTo>
                  <a:close/>
                  <a:moveTo>
                    <a:pt x="1251" y="3977"/>
                  </a:moveTo>
                  <a:lnTo>
                    <a:pt x="1834" y="4406"/>
                  </a:lnTo>
                  <a:lnTo>
                    <a:pt x="1834" y="4870"/>
                  </a:lnTo>
                  <a:cubicBezTo>
                    <a:pt x="1334" y="4835"/>
                    <a:pt x="822" y="4680"/>
                    <a:pt x="394" y="4358"/>
                  </a:cubicBezTo>
                  <a:cubicBezTo>
                    <a:pt x="417" y="4335"/>
                    <a:pt x="465" y="4299"/>
                    <a:pt x="501" y="4287"/>
                  </a:cubicBezTo>
                  <a:lnTo>
                    <a:pt x="1132" y="4049"/>
                  </a:lnTo>
                  <a:cubicBezTo>
                    <a:pt x="1179" y="4037"/>
                    <a:pt x="1227" y="4001"/>
                    <a:pt x="1251" y="3977"/>
                  </a:cubicBezTo>
                  <a:close/>
                  <a:moveTo>
                    <a:pt x="2739" y="3989"/>
                  </a:moveTo>
                  <a:cubicBezTo>
                    <a:pt x="2787" y="4025"/>
                    <a:pt x="2822" y="4037"/>
                    <a:pt x="2858" y="4061"/>
                  </a:cubicBezTo>
                  <a:lnTo>
                    <a:pt x="3632" y="4346"/>
                  </a:lnTo>
                  <a:cubicBezTo>
                    <a:pt x="3192" y="4656"/>
                    <a:pt x="2680" y="4835"/>
                    <a:pt x="2168" y="4870"/>
                  </a:cubicBezTo>
                  <a:lnTo>
                    <a:pt x="2168" y="4418"/>
                  </a:lnTo>
                  <a:lnTo>
                    <a:pt x="2739" y="3989"/>
                  </a:lnTo>
                  <a:close/>
                  <a:moveTo>
                    <a:pt x="1596" y="1"/>
                  </a:moveTo>
                  <a:cubicBezTo>
                    <a:pt x="977" y="1"/>
                    <a:pt x="465" y="501"/>
                    <a:pt x="465" y="1132"/>
                  </a:cubicBezTo>
                  <a:cubicBezTo>
                    <a:pt x="465" y="1310"/>
                    <a:pt x="513" y="1501"/>
                    <a:pt x="596" y="1668"/>
                  </a:cubicBezTo>
                  <a:lnTo>
                    <a:pt x="644" y="1751"/>
                  </a:lnTo>
                  <a:lnTo>
                    <a:pt x="644" y="2013"/>
                  </a:lnTo>
                  <a:cubicBezTo>
                    <a:pt x="644" y="2453"/>
                    <a:pt x="858" y="2858"/>
                    <a:pt x="1168" y="3120"/>
                  </a:cubicBezTo>
                  <a:lnTo>
                    <a:pt x="1168" y="3561"/>
                  </a:lnTo>
                  <a:cubicBezTo>
                    <a:pt x="1168" y="3632"/>
                    <a:pt x="1120" y="3704"/>
                    <a:pt x="1048" y="3739"/>
                  </a:cubicBezTo>
                  <a:lnTo>
                    <a:pt x="406" y="3977"/>
                  </a:lnTo>
                  <a:cubicBezTo>
                    <a:pt x="239" y="4037"/>
                    <a:pt x="108" y="4168"/>
                    <a:pt x="36" y="4311"/>
                  </a:cubicBezTo>
                  <a:cubicBezTo>
                    <a:pt x="1" y="4394"/>
                    <a:pt x="25" y="4466"/>
                    <a:pt x="84" y="4513"/>
                  </a:cubicBezTo>
                  <a:cubicBezTo>
                    <a:pt x="644" y="4954"/>
                    <a:pt x="1334" y="5180"/>
                    <a:pt x="2001" y="5180"/>
                  </a:cubicBezTo>
                  <a:cubicBezTo>
                    <a:pt x="2799" y="5180"/>
                    <a:pt x="3596" y="4870"/>
                    <a:pt x="4204" y="4275"/>
                  </a:cubicBezTo>
                  <a:cubicBezTo>
                    <a:pt x="5323" y="3168"/>
                    <a:pt x="5418" y="1406"/>
                    <a:pt x="4442" y="167"/>
                  </a:cubicBezTo>
                  <a:cubicBezTo>
                    <a:pt x="4405" y="124"/>
                    <a:pt x="4351" y="98"/>
                    <a:pt x="4301" y="98"/>
                  </a:cubicBezTo>
                  <a:cubicBezTo>
                    <a:pt x="4269" y="98"/>
                    <a:pt x="4239" y="108"/>
                    <a:pt x="4216" y="132"/>
                  </a:cubicBezTo>
                  <a:cubicBezTo>
                    <a:pt x="4144" y="191"/>
                    <a:pt x="4132" y="298"/>
                    <a:pt x="4192" y="358"/>
                  </a:cubicBezTo>
                  <a:cubicBezTo>
                    <a:pt x="5061" y="1465"/>
                    <a:pt x="4966" y="3049"/>
                    <a:pt x="3965" y="4049"/>
                  </a:cubicBezTo>
                  <a:lnTo>
                    <a:pt x="3906" y="4108"/>
                  </a:lnTo>
                  <a:cubicBezTo>
                    <a:pt x="3870" y="4096"/>
                    <a:pt x="3835" y="4061"/>
                    <a:pt x="3799" y="4049"/>
                  </a:cubicBezTo>
                  <a:lnTo>
                    <a:pt x="2977" y="3739"/>
                  </a:lnTo>
                  <a:cubicBezTo>
                    <a:pt x="2906" y="3704"/>
                    <a:pt x="2858" y="3644"/>
                    <a:pt x="2858" y="3561"/>
                  </a:cubicBezTo>
                  <a:lnTo>
                    <a:pt x="2858" y="3144"/>
                  </a:lnTo>
                  <a:cubicBezTo>
                    <a:pt x="2894" y="3108"/>
                    <a:pt x="2942" y="3084"/>
                    <a:pt x="2965" y="3049"/>
                  </a:cubicBezTo>
                  <a:cubicBezTo>
                    <a:pt x="3239" y="2787"/>
                    <a:pt x="3382" y="2441"/>
                    <a:pt x="3382" y="2072"/>
                  </a:cubicBezTo>
                  <a:lnTo>
                    <a:pt x="3382" y="1751"/>
                  </a:lnTo>
                  <a:lnTo>
                    <a:pt x="3430" y="1668"/>
                  </a:lnTo>
                  <a:cubicBezTo>
                    <a:pt x="3513" y="1501"/>
                    <a:pt x="3561" y="1310"/>
                    <a:pt x="3561" y="1132"/>
                  </a:cubicBezTo>
                  <a:lnTo>
                    <a:pt x="3561" y="167"/>
                  </a:lnTo>
                  <a:cubicBezTo>
                    <a:pt x="3561" y="72"/>
                    <a:pt x="3489" y="1"/>
                    <a:pt x="339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3" name="Forma libre: forma 162">
            <a:extLst>
              <a:ext uri="{FF2B5EF4-FFF2-40B4-BE49-F238E27FC236}">
                <a16:creationId xmlns:a16="http://schemas.microsoft.com/office/drawing/2014/main" id="{1F6605CA-4721-476C-865A-B0D35D113303}"/>
              </a:ext>
            </a:extLst>
          </p:cNvPr>
          <p:cNvSpPr/>
          <p:nvPr/>
        </p:nvSpPr>
        <p:spPr>
          <a:xfrm>
            <a:off x="-7272448" y="4712237"/>
            <a:ext cx="23498591" cy="450260"/>
          </a:xfrm>
          <a:custGeom>
            <a:avLst/>
            <a:gdLst>
              <a:gd name="connsiteX0" fmla="*/ 0 w 23498591"/>
              <a:gd name="connsiteY0" fmla="*/ 0 h 450260"/>
              <a:gd name="connsiteX1" fmla="*/ 8327624 w 23498591"/>
              <a:gd name="connsiteY1" fmla="*/ 0 h 450260"/>
              <a:gd name="connsiteX2" fmla="*/ 9009283 w 23498591"/>
              <a:gd name="connsiteY2" fmla="*/ 356116 h 450260"/>
              <a:gd name="connsiteX3" fmla="*/ 9617086 w 23498591"/>
              <a:gd name="connsiteY3" fmla="*/ 3134 h 450260"/>
              <a:gd name="connsiteX4" fmla="*/ 9656467 w 23498591"/>
              <a:gd name="connsiteY4" fmla="*/ 0 h 450260"/>
              <a:gd name="connsiteX5" fmla="*/ 23498591 w 23498591"/>
              <a:gd name="connsiteY5" fmla="*/ 0 h 450260"/>
              <a:gd name="connsiteX6" fmla="*/ 23498591 w 23498591"/>
              <a:gd name="connsiteY6" fmla="*/ 450260 h 450260"/>
              <a:gd name="connsiteX7" fmla="*/ 0 w 23498591"/>
              <a:gd name="connsiteY7" fmla="*/ 450260 h 45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498591" h="450260">
                <a:moveTo>
                  <a:pt x="0" y="0"/>
                </a:moveTo>
                <a:lnTo>
                  <a:pt x="8327624" y="0"/>
                </a:lnTo>
                <a:cubicBezTo>
                  <a:pt x="8656083" y="2229"/>
                  <a:pt x="8622270" y="358157"/>
                  <a:pt x="9009283" y="356116"/>
                </a:cubicBezTo>
                <a:cubicBezTo>
                  <a:pt x="9372108" y="354203"/>
                  <a:pt x="9384442" y="41974"/>
                  <a:pt x="9617086" y="3134"/>
                </a:cubicBezTo>
                <a:lnTo>
                  <a:pt x="9656467" y="0"/>
                </a:lnTo>
                <a:lnTo>
                  <a:pt x="23498591" y="0"/>
                </a:lnTo>
                <a:lnTo>
                  <a:pt x="23498591" y="450260"/>
                </a:lnTo>
                <a:lnTo>
                  <a:pt x="0" y="45026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s-ES" dirty="0"/>
              <a:t>a</a:t>
            </a:r>
          </a:p>
        </p:txBody>
      </p:sp>
      <p:grpSp>
        <p:nvGrpSpPr>
          <p:cNvPr id="164" name="Grupo 163">
            <a:extLst>
              <a:ext uri="{FF2B5EF4-FFF2-40B4-BE49-F238E27FC236}">
                <a16:creationId xmlns:a16="http://schemas.microsoft.com/office/drawing/2014/main" id="{95478BC1-1741-402E-91D1-0FFADA796151}"/>
              </a:ext>
            </a:extLst>
          </p:cNvPr>
          <p:cNvGrpSpPr/>
          <p:nvPr/>
        </p:nvGrpSpPr>
        <p:grpSpPr>
          <a:xfrm>
            <a:off x="1452060" y="4405696"/>
            <a:ext cx="534946" cy="534946"/>
            <a:chOff x="1452060" y="4405696"/>
            <a:chExt cx="534946" cy="534946"/>
          </a:xfrm>
        </p:grpSpPr>
        <p:sp>
          <p:nvSpPr>
            <p:cNvPr id="165" name="Elipse 164">
              <a:extLst>
                <a:ext uri="{FF2B5EF4-FFF2-40B4-BE49-F238E27FC236}">
                  <a16:creationId xmlns:a16="http://schemas.microsoft.com/office/drawing/2014/main" id="{11892687-6A89-424D-BA49-E076B1813220}"/>
                </a:ext>
              </a:extLst>
            </p:cNvPr>
            <p:cNvSpPr/>
            <p:nvPr/>
          </p:nvSpPr>
          <p:spPr>
            <a:xfrm>
              <a:off x="1452060" y="4405696"/>
              <a:ext cx="534946" cy="5349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166" name="Google Shape;9763;p16">
              <a:extLst>
                <a:ext uri="{FF2B5EF4-FFF2-40B4-BE49-F238E27FC236}">
                  <a16:creationId xmlns:a16="http://schemas.microsoft.com/office/drawing/2014/main" id="{4D5CB182-6F57-4085-A1C5-57DDA6A2EB14}"/>
                </a:ext>
              </a:extLst>
            </p:cNvPr>
            <p:cNvGrpSpPr/>
            <p:nvPr/>
          </p:nvGrpSpPr>
          <p:grpSpPr>
            <a:xfrm>
              <a:off x="1587258" y="4496558"/>
              <a:ext cx="264550" cy="353222"/>
              <a:chOff x="903530" y="3806125"/>
              <a:chExt cx="264550" cy="353222"/>
            </a:xfrm>
            <a:solidFill>
              <a:schemeClr val="tx2"/>
            </a:solidFill>
          </p:grpSpPr>
          <p:sp>
            <p:nvSpPr>
              <p:cNvPr id="167" name="Google Shape;9764;p16">
                <a:extLst>
                  <a:ext uri="{FF2B5EF4-FFF2-40B4-BE49-F238E27FC236}">
                    <a16:creationId xmlns:a16="http://schemas.microsoft.com/office/drawing/2014/main" id="{BAACEB59-CBA9-4075-9448-3DFCE3FA0EC5}"/>
                  </a:ext>
                </a:extLst>
              </p:cNvPr>
              <p:cNvSpPr/>
              <p:nvPr/>
            </p:nvSpPr>
            <p:spPr>
              <a:xfrm>
                <a:off x="926637" y="3839321"/>
                <a:ext cx="173237" cy="162002"/>
              </a:xfrm>
              <a:custGeom>
                <a:avLst/>
                <a:gdLst/>
                <a:ahLst/>
                <a:cxnLst/>
                <a:rect l="l" t="t" r="r" b="b"/>
                <a:pathLst>
                  <a:path w="5443" h="5090" extrusionOk="0">
                    <a:moveTo>
                      <a:pt x="3418" y="1"/>
                    </a:moveTo>
                    <a:cubicBezTo>
                      <a:pt x="2623" y="1"/>
                      <a:pt x="1831" y="307"/>
                      <a:pt x="1227" y="911"/>
                    </a:cubicBezTo>
                    <a:cubicBezTo>
                      <a:pt x="108" y="2030"/>
                      <a:pt x="1" y="3804"/>
                      <a:pt x="989" y="5030"/>
                    </a:cubicBezTo>
                    <a:cubicBezTo>
                      <a:pt x="1013" y="5078"/>
                      <a:pt x="1061" y="5090"/>
                      <a:pt x="1120" y="5090"/>
                    </a:cubicBezTo>
                    <a:cubicBezTo>
                      <a:pt x="1156" y="5090"/>
                      <a:pt x="1192" y="5078"/>
                      <a:pt x="1227" y="5066"/>
                    </a:cubicBezTo>
                    <a:cubicBezTo>
                      <a:pt x="1299" y="5006"/>
                      <a:pt x="1311" y="4899"/>
                      <a:pt x="1251" y="4840"/>
                    </a:cubicBezTo>
                    <a:cubicBezTo>
                      <a:pt x="382" y="3744"/>
                      <a:pt x="477" y="2149"/>
                      <a:pt x="1477" y="1149"/>
                    </a:cubicBezTo>
                    <a:cubicBezTo>
                      <a:pt x="2019" y="607"/>
                      <a:pt x="2735" y="334"/>
                      <a:pt x="3452" y="334"/>
                    </a:cubicBezTo>
                    <a:cubicBezTo>
                      <a:pt x="4059" y="334"/>
                      <a:pt x="4666" y="530"/>
                      <a:pt x="5168" y="923"/>
                    </a:cubicBezTo>
                    <a:cubicBezTo>
                      <a:pt x="5199" y="948"/>
                      <a:pt x="5237" y="961"/>
                      <a:pt x="5273" y="961"/>
                    </a:cubicBezTo>
                    <a:cubicBezTo>
                      <a:pt x="5321" y="961"/>
                      <a:pt x="5367" y="939"/>
                      <a:pt x="5394" y="899"/>
                    </a:cubicBezTo>
                    <a:cubicBezTo>
                      <a:pt x="5442" y="827"/>
                      <a:pt x="5418" y="720"/>
                      <a:pt x="5347" y="672"/>
                    </a:cubicBezTo>
                    <a:cubicBezTo>
                      <a:pt x="4777" y="223"/>
                      <a:pt x="4096" y="1"/>
                      <a:pt x="341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765;p16">
                <a:extLst>
                  <a:ext uri="{FF2B5EF4-FFF2-40B4-BE49-F238E27FC236}">
                    <a16:creationId xmlns:a16="http://schemas.microsoft.com/office/drawing/2014/main" id="{91380BE3-45A9-4FE4-8958-8A0508BFA01C}"/>
                  </a:ext>
                </a:extLst>
              </p:cNvPr>
              <p:cNvSpPr/>
              <p:nvPr/>
            </p:nvSpPr>
            <p:spPr>
              <a:xfrm>
                <a:off x="903530" y="3806125"/>
                <a:ext cx="264550" cy="353222"/>
              </a:xfrm>
              <a:custGeom>
                <a:avLst/>
                <a:gdLst/>
                <a:ahLst/>
                <a:cxnLst/>
                <a:rect l="l" t="t" r="r" b="b"/>
                <a:pathLst>
                  <a:path w="8312" h="11098" extrusionOk="0">
                    <a:moveTo>
                      <a:pt x="4144" y="322"/>
                    </a:moveTo>
                    <a:cubicBezTo>
                      <a:pt x="6251" y="322"/>
                      <a:pt x="7966" y="2025"/>
                      <a:pt x="7966" y="4144"/>
                    </a:cubicBezTo>
                    <a:cubicBezTo>
                      <a:pt x="7978" y="5085"/>
                      <a:pt x="7775" y="6002"/>
                      <a:pt x="7371" y="6895"/>
                    </a:cubicBezTo>
                    <a:cubicBezTo>
                      <a:pt x="7037" y="7609"/>
                      <a:pt x="6597" y="8323"/>
                      <a:pt x="6025" y="8978"/>
                    </a:cubicBezTo>
                    <a:cubicBezTo>
                      <a:pt x="5228" y="9919"/>
                      <a:pt x="4418" y="10526"/>
                      <a:pt x="4156" y="10717"/>
                    </a:cubicBezTo>
                    <a:cubicBezTo>
                      <a:pt x="3882" y="10538"/>
                      <a:pt x="3084" y="9931"/>
                      <a:pt x="2275" y="8990"/>
                    </a:cubicBezTo>
                    <a:cubicBezTo>
                      <a:pt x="1715" y="8323"/>
                      <a:pt x="1251" y="7621"/>
                      <a:pt x="929" y="6895"/>
                    </a:cubicBezTo>
                    <a:cubicBezTo>
                      <a:pt x="525" y="6002"/>
                      <a:pt x="310" y="5085"/>
                      <a:pt x="310" y="4144"/>
                    </a:cubicBezTo>
                    <a:cubicBezTo>
                      <a:pt x="310" y="2025"/>
                      <a:pt x="2025" y="322"/>
                      <a:pt x="4144" y="322"/>
                    </a:cubicBezTo>
                    <a:close/>
                    <a:moveTo>
                      <a:pt x="4156" y="1"/>
                    </a:moveTo>
                    <a:cubicBezTo>
                      <a:pt x="1858" y="1"/>
                      <a:pt x="1" y="1870"/>
                      <a:pt x="1" y="4156"/>
                    </a:cubicBezTo>
                    <a:cubicBezTo>
                      <a:pt x="1" y="5121"/>
                      <a:pt x="215" y="6097"/>
                      <a:pt x="644" y="7049"/>
                    </a:cubicBezTo>
                    <a:cubicBezTo>
                      <a:pt x="989" y="7788"/>
                      <a:pt x="1441" y="8514"/>
                      <a:pt x="2037" y="9216"/>
                    </a:cubicBezTo>
                    <a:cubicBezTo>
                      <a:pt x="3037" y="10395"/>
                      <a:pt x="4037" y="11050"/>
                      <a:pt x="4061" y="11062"/>
                    </a:cubicBezTo>
                    <a:cubicBezTo>
                      <a:pt x="4096" y="11074"/>
                      <a:pt x="4120" y="11098"/>
                      <a:pt x="4156" y="11098"/>
                    </a:cubicBezTo>
                    <a:cubicBezTo>
                      <a:pt x="4180" y="11098"/>
                      <a:pt x="4215" y="11074"/>
                      <a:pt x="4239" y="11062"/>
                    </a:cubicBezTo>
                    <a:cubicBezTo>
                      <a:pt x="4287" y="11038"/>
                      <a:pt x="5275" y="10395"/>
                      <a:pt x="6263" y="9216"/>
                    </a:cubicBezTo>
                    <a:cubicBezTo>
                      <a:pt x="6859" y="8538"/>
                      <a:pt x="7323" y="7800"/>
                      <a:pt x="7668" y="7049"/>
                    </a:cubicBezTo>
                    <a:cubicBezTo>
                      <a:pt x="8085" y="6109"/>
                      <a:pt x="8311" y="5144"/>
                      <a:pt x="8311" y="4156"/>
                    </a:cubicBezTo>
                    <a:cubicBezTo>
                      <a:pt x="8311" y="1870"/>
                      <a:pt x="6442" y="1"/>
                      <a:pt x="415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66;p16">
                <a:extLst>
                  <a:ext uri="{FF2B5EF4-FFF2-40B4-BE49-F238E27FC236}">
                    <a16:creationId xmlns:a16="http://schemas.microsoft.com/office/drawing/2014/main" id="{64941D35-362C-4998-9C8B-64FA6B60C499}"/>
                  </a:ext>
                </a:extLst>
              </p:cNvPr>
              <p:cNvSpPr/>
              <p:nvPr/>
            </p:nvSpPr>
            <p:spPr>
              <a:xfrm>
                <a:off x="1008879" y="3904059"/>
                <a:ext cx="54966" cy="18460"/>
              </a:xfrm>
              <a:custGeom>
                <a:avLst/>
                <a:gdLst/>
                <a:ahLst/>
                <a:cxnLst/>
                <a:rect l="l" t="t" r="r" b="b"/>
                <a:pathLst>
                  <a:path w="1727" h="580" extrusionOk="0">
                    <a:moveTo>
                      <a:pt x="648" y="1"/>
                    </a:moveTo>
                    <a:cubicBezTo>
                      <a:pt x="492" y="1"/>
                      <a:pt x="319" y="16"/>
                      <a:pt x="132" y="55"/>
                    </a:cubicBezTo>
                    <a:cubicBezTo>
                      <a:pt x="60" y="67"/>
                      <a:pt x="1" y="127"/>
                      <a:pt x="1" y="222"/>
                    </a:cubicBezTo>
                    <a:lnTo>
                      <a:pt x="1" y="401"/>
                    </a:lnTo>
                    <a:cubicBezTo>
                      <a:pt x="1" y="484"/>
                      <a:pt x="72" y="555"/>
                      <a:pt x="155" y="555"/>
                    </a:cubicBezTo>
                    <a:cubicBezTo>
                      <a:pt x="251" y="555"/>
                      <a:pt x="322" y="484"/>
                      <a:pt x="322" y="401"/>
                    </a:cubicBezTo>
                    <a:lnTo>
                      <a:pt x="322" y="365"/>
                    </a:lnTo>
                    <a:cubicBezTo>
                      <a:pt x="434" y="350"/>
                      <a:pt x="539" y="343"/>
                      <a:pt x="636" y="343"/>
                    </a:cubicBezTo>
                    <a:cubicBezTo>
                      <a:pt x="841" y="343"/>
                      <a:pt x="1011" y="372"/>
                      <a:pt x="1132" y="413"/>
                    </a:cubicBezTo>
                    <a:cubicBezTo>
                      <a:pt x="1334" y="472"/>
                      <a:pt x="1453" y="543"/>
                      <a:pt x="1465" y="543"/>
                    </a:cubicBezTo>
                    <a:cubicBezTo>
                      <a:pt x="1501" y="555"/>
                      <a:pt x="1525" y="579"/>
                      <a:pt x="1560" y="579"/>
                    </a:cubicBezTo>
                    <a:cubicBezTo>
                      <a:pt x="1620" y="579"/>
                      <a:pt x="1667" y="543"/>
                      <a:pt x="1691" y="496"/>
                    </a:cubicBezTo>
                    <a:cubicBezTo>
                      <a:pt x="1727" y="401"/>
                      <a:pt x="1703" y="305"/>
                      <a:pt x="1632" y="246"/>
                    </a:cubicBezTo>
                    <a:cubicBezTo>
                      <a:pt x="1613" y="236"/>
                      <a:pt x="1255" y="1"/>
                      <a:pt x="64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67;p16">
                <a:extLst>
                  <a:ext uri="{FF2B5EF4-FFF2-40B4-BE49-F238E27FC236}">
                    <a16:creationId xmlns:a16="http://schemas.microsoft.com/office/drawing/2014/main" id="{9DF05512-532A-4D15-95D3-CFF20F718B06}"/>
                  </a:ext>
                </a:extLst>
              </p:cNvPr>
              <p:cNvSpPr/>
              <p:nvPr/>
            </p:nvSpPr>
            <p:spPr>
              <a:xfrm>
                <a:off x="972118" y="3872072"/>
                <a:ext cx="172473" cy="164866"/>
              </a:xfrm>
              <a:custGeom>
                <a:avLst/>
                <a:gdLst/>
                <a:ahLst/>
                <a:cxnLst/>
                <a:rect l="l" t="t" r="r" b="b"/>
                <a:pathLst>
                  <a:path w="5419" h="5180" extrusionOk="0">
                    <a:moveTo>
                      <a:pt x="3239" y="346"/>
                    </a:moveTo>
                    <a:lnTo>
                      <a:pt x="3239" y="1144"/>
                    </a:lnTo>
                    <a:cubicBezTo>
                      <a:pt x="3239" y="1287"/>
                      <a:pt x="3203" y="1418"/>
                      <a:pt x="3144" y="1537"/>
                    </a:cubicBezTo>
                    <a:lnTo>
                      <a:pt x="3084" y="1668"/>
                    </a:lnTo>
                    <a:cubicBezTo>
                      <a:pt x="3073" y="1703"/>
                      <a:pt x="3073" y="1715"/>
                      <a:pt x="3073" y="1739"/>
                    </a:cubicBezTo>
                    <a:lnTo>
                      <a:pt x="3073" y="2084"/>
                    </a:lnTo>
                    <a:cubicBezTo>
                      <a:pt x="3073" y="2370"/>
                      <a:pt x="2953" y="2632"/>
                      <a:pt x="2763" y="2846"/>
                    </a:cubicBezTo>
                    <a:cubicBezTo>
                      <a:pt x="2558" y="3028"/>
                      <a:pt x="2311" y="3145"/>
                      <a:pt x="2040" y="3145"/>
                    </a:cubicBezTo>
                    <a:cubicBezTo>
                      <a:pt x="2027" y="3145"/>
                      <a:pt x="2014" y="3144"/>
                      <a:pt x="2001" y="3144"/>
                    </a:cubicBezTo>
                    <a:cubicBezTo>
                      <a:pt x="1406" y="3108"/>
                      <a:pt x="941" y="2620"/>
                      <a:pt x="941" y="2037"/>
                    </a:cubicBezTo>
                    <a:lnTo>
                      <a:pt x="941" y="1739"/>
                    </a:lnTo>
                    <a:cubicBezTo>
                      <a:pt x="941" y="1715"/>
                      <a:pt x="941" y="1703"/>
                      <a:pt x="929" y="1668"/>
                    </a:cubicBezTo>
                    <a:lnTo>
                      <a:pt x="870" y="1537"/>
                    </a:lnTo>
                    <a:cubicBezTo>
                      <a:pt x="810" y="1418"/>
                      <a:pt x="775" y="1287"/>
                      <a:pt x="775" y="1144"/>
                    </a:cubicBezTo>
                    <a:cubicBezTo>
                      <a:pt x="775" y="703"/>
                      <a:pt x="1132" y="346"/>
                      <a:pt x="1584" y="346"/>
                    </a:cubicBezTo>
                    <a:close/>
                    <a:moveTo>
                      <a:pt x="1465" y="3346"/>
                    </a:moveTo>
                    <a:cubicBezTo>
                      <a:pt x="1608" y="3406"/>
                      <a:pt x="1775" y="3453"/>
                      <a:pt x="1953" y="3465"/>
                    </a:cubicBezTo>
                    <a:lnTo>
                      <a:pt x="2001" y="3465"/>
                    </a:lnTo>
                    <a:cubicBezTo>
                      <a:pt x="2180" y="3465"/>
                      <a:pt x="2370" y="3442"/>
                      <a:pt x="2537" y="3370"/>
                    </a:cubicBezTo>
                    <a:lnTo>
                      <a:pt x="2537" y="3584"/>
                    </a:lnTo>
                    <a:cubicBezTo>
                      <a:pt x="2537" y="3632"/>
                      <a:pt x="2549" y="3692"/>
                      <a:pt x="2549" y="3739"/>
                    </a:cubicBezTo>
                    <a:lnTo>
                      <a:pt x="2001" y="4156"/>
                    </a:lnTo>
                    <a:lnTo>
                      <a:pt x="1453" y="3727"/>
                    </a:lnTo>
                    <a:cubicBezTo>
                      <a:pt x="1465" y="3680"/>
                      <a:pt x="1465" y="3632"/>
                      <a:pt x="1465" y="3573"/>
                    </a:cubicBezTo>
                    <a:lnTo>
                      <a:pt x="1465" y="3346"/>
                    </a:lnTo>
                    <a:close/>
                    <a:moveTo>
                      <a:pt x="1251" y="3977"/>
                    </a:moveTo>
                    <a:lnTo>
                      <a:pt x="1834" y="4406"/>
                    </a:lnTo>
                    <a:lnTo>
                      <a:pt x="1834" y="4870"/>
                    </a:lnTo>
                    <a:cubicBezTo>
                      <a:pt x="1334" y="4835"/>
                      <a:pt x="822" y="4680"/>
                      <a:pt x="394" y="4358"/>
                    </a:cubicBezTo>
                    <a:cubicBezTo>
                      <a:pt x="417" y="4335"/>
                      <a:pt x="465" y="4299"/>
                      <a:pt x="501" y="4287"/>
                    </a:cubicBezTo>
                    <a:lnTo>
                      <a:pt x="1132" y="4049"/>
                    </a:lnTo>
                    <a:cubicBezTo>
                      <a:pt x="1179" y="4037"/>
                      <a:pt x="1227" y="4001"/>
                      <a:pt x="1251" y="3977"/>
                    </a:cubicBezTo>
                    <a:close/>
                    <a:moveTo>
                      <a:pt x="2739" y="3989"/>
                    </a:moveTo>
                    <a:cubicBezTo>
                      <a:pt x="2787" y="4025"/>
                      <a:pt x="2822" y="4037"/>
                      <a:pt x="2858" y="4061"/>
                    </a:cubicBezTo>
                    <a:lnTo>
                      <a:pt x="3632" y="4346"/>
                    </a:lnTo>
                    <a:cubicBezTo>
                      <a:pt x="3192" y="4656"/>
                      <a:pt x="2680" y="4835"/>
                      <a:pt x="2168" y="4870"/>
                    </a:cubicBezTo>
                    <a:lnTo>
                      <a:pt x="2168" y="4418"/>
                    </a:lnTo>
                    <a:lnTo>
                      <a:pt x="2739" y="3989"/>
                    </a:lnTo>
                    <a:close/>
                    <a:moveTo>
                      <a:pt x="1596" y="1"/>
                    </a:moveTo>
                    <a:cubicBezTo>
                      <a:pt x="977" y="1"/>
                      <a:pt x="465" y="501"/>
                      <a:pt x="465" y="1132"/>
                    </a:cubicBezTo>
                    <a:cubicBezTo>
                      <a:pt x="465" y="1310"/>
                      <a:pt x="513" y="1501"/>
                      <a:pt x="596" y="1668"/>
                    </a:cubicBezTo>
                    <a:lnTo>
                      <a:pt x="644" y="1751"/>
                    </a:lnTo>
                    <a:lnTo>
                      <a:pt x="644" y="2013"/>
                    </a:lnTo>
                    <a:cubicBezTo>
                      <a:pt x="644" y="2453"/>
                      <a:pt x="858" y="2858"/>
                      <a:pt x="1168" y="3120"/>
                    </a:cubicBezTo>
                    <a:lnTo>
                      <a:pt x="1168" y="3561"/>
                    </a:lnTo>
                    <a:cubicBezTo>
                      <a:pt x="1168" y="3632"/>
                      <a:pt x="1120" y="3704"/>
                      <a:pt x="1048" y="3739"/>
                    </a:cubicBezTo>
                    <a:lnTo>
                      <a:pt x="406" y="3977"/>
                    </a:lnTo>
                    <a:cubicBezTo>
                      <a:pt x="239" y="4037"/>
                      <a:pt x="108" y="4168"/>
                      <a:pt x="36" y="4311"/>
                    </a:cubicBezTo>
                    <a:cubicBezTo>
                      <a:pt x="1" y="4394"/>
                      <a:pt x="25" y="4466"/>
                      <a:pt x="84" y="4513"/>
                    </a:cubicBezTo>
                    <a:cubicBezTo>
                      <a:pt x="644" y="4954"/>
                      <a:pt x="1334" y="5180"/>
                      <a:pt x="2001" y="5180"/>
                    </a:cubicBezTo>
                    <a:cubicBezTo>
                      <a:pt x="2799" y="5180"/>
                      <a:pt x="3596" y="4870"/>
                      <a:pt x="4204" y="4275"/>
                    </a:cubicBezTo>
                    <a:cubicBezTo>
                      <a:pt x="5323" y="3168"/>
                      <a:pt x="5418" y="1406"/>
                      <a:pt x="4442" y="167"/>
                    </a:cubicBezTo>
                    <a:cubicBezTo>
                      <a:pt x="4405" y="124"/>
                      <a:pt x="4351" y="98"/>
                      <a:pt x="4301" y="98"/>
                    </a:cubicBezTo>
                    <a:cubicBezTo>
                      <a:pt x="4269" y="98"/>
                      <a:pt x="4239" y="108"/>
                      <a:pt x="4216" y="132"/>
                    </a:cubicBezTo>
                    <a:cubicBezTo>
                      <a:pt x="4144" y="191"/>
                      <a:pt x="4132" y="298"/>
                      <a:pt x="4192" y="358"/>
                    </a:cubicBezTo>
                    <a:cubicBezTo>
                      <a:pt x="5061" y="1465"/>
                      <a:pt x="4966" y="3049"/>
                      <a:pt x="3965" y="4049"/>
                    </a:cubicBezTo>
                    <a:lnTo>
                      <a:pt x="3906" y="4108"/>
                    </a:lnTo>
                    <a:cubicBezTo>
                      <a:pt x="3870" y="4096"/>
                      <a:pt x="3835" y="4061"/>
                      <a:pt x="3799" y="4049"/>
                    </a:cubicBezTo>
                    <a:lnTo>
                      <a:pt x="2977" y="3739"/>
                    </a:lnTo>
                    <a:cubicBezTo>
                      <a:pt x="2906" y="3704"/>
                      <a:pt x="2858" y="3644"/>
                      <a:pt x="2858" y="3561"/>
                    </a:cubicBezTo>
                    <a:lnTo>
                      <a:pt x="2858" y="3144"/>
                    </a:lnTo>
                    <a:cubicBezTo>
                      <a:pt x="2894" y="3108"/>
                      <a:pt x="2942" y="3084"/>
                      <a:pt x="2965" y="3049"/>
                    </a:cubicBezTo>
                    <a:cubicBezTo>
                      <a:pt x="3239" y="2787"/>
                      <a:pt x="3382" y="2441"/>
                      <a:pt x="3382" y="2072"/>
                    </a:cubicBezTo>
                    <a:lnTo>
                      <a:pt x="3382" y="1751"/>
                    </a:lnTo>
                    <a:lnTo>
                      <a:pt x="3430" y="1668"/>
                    </a:lnTo>
                    <a:cubicBezTo>
                      <a:pt x="3513" y="1501"/>
                      <a:pt x="3561" y="1310"/>
                      <a:pt x="3561" y="1132"/>
                    </a:cubicBezTo>
                    <a:lnTo>
                      <a:pt x="3561" y="167"/>
                    </a:lnTo>
                    <a:cubicBezTo>
                      <a:pt x="3561" y="72"/>
                      <a:pt x="3489" y="1"/>
                      <a:pt x="339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71" name="Google Shape;8552;p14">
            <a:extLst>
              <a:ext uri="{FF2B5EF4-FFF2-40B4-BE49-F238E27FC236}">
                <a16:creationId xmlns:a16="http://schemas.microsoft.com/office/drawing/2014/main" id="{42C3D455-BB7E-4498-9FA8-08C2F53034AA}"/>
              </a:ext>
            </a:extLst>
          </p:cNvPr>
          <p:cNvGrpSpPr/>
          <p:nvPr/>
        </p:nvGrpSpPr>
        <p:grpSpPr>
          <a:xfrm>
            <a:off x="2958661" y="4740873"/>
            <a:ext cx="355434" cy="355815"/>
            <a:chOff x="4673540" y="3680297"/>
            <a:chExt cx="355434" cy="355815"/>
          </a:xfrm>
          <a:solidFill>
            <a:schemeClr val="tx2"/>
          </a:solidFill>
        </p:grpSpPr>
        <p:sp>
          <p:nvSpPr>
            <p:cNvPr id="172" name="Google Shape;8553;p14">
              <a:extLst>
                <a:ext uri="{FF2B5EF4-FFF2-40B4-BE49-F238E27FC236}">
                  <a16:creationId xmlns:a16="http://schemas.microsoft.com/office/drawing/2014/main" id="{AE3ECF44-6805-4420-A6E9-9ADED316B217}"/>
                </a:ext>
              </a:extLst>
            </p:cNvPr>
            <p:cNvSpPr/>
            <p:nvPr/>
          </p:nvSpPr>
          <p:spPr>
            <a:xfrm>
              <a:off x="4673540" y="3680297"/>
              <a:ext cx="355434" cy="355815"/>
            </a:xfrm>
            <a:custGeom>
              <a:avLst/>
              <a:gdLst/>
              <a:ahLst/>
              <a:cxnLst/>
              <a:rect l="l" t="t" r="r" b="b"/>
              <a:pathLst>
                <a:path w="11193" h="11205" extrusionOk="0">
                  <a:moveTo>
                    <a:pt x="2012" y="0"/>
                  </a:moveTo>
                  <a:cubicBezTo>
                    <a:pt x="905" y="0"/>
                    <a:pt x="0" y="893"/>
                    <a:pt x="0" y="2013"/>
                  </a:cubicBezTo>
                  <a:lnTo>
                    <a:pt x="0" y="9192"/>
                  </a:lnTo>
                  <a:cubicBezTo>
                    <a:pt x="0" y="10287"/>
                    <a:pt x="893" y="11204"/>
                    <a:pt x="2012" y="11204"/>
                  </a:cubicBezTo>
                  <a:lnTo>
                    <a:pt x="9180" y="11204"/>
                  </a:lnTo>
                  <a:cubicBezTo>
                    <a:pt x="10287" y="11204"/>
                    <a:pt x="11192" y="10311"/>
                    <a:pt x="11192" y="9192"/>
                  </a:cubicBezTo>
                  <a:lnTo>
                    <a:pt x="11192" y="2013"/>
                  </a:lnTo>
                  <a:cubicBezTo>
                    <a:pt x="11180" y="917"/>
                    <a:pt x="10287" y="0"/>
                    <a:pt x="9180" y="0"/>
                  </a:cubicBezTo>
                  <a:lnTo>
                    <a:pt x="8085" y="0"/>
                  </a:lnTo>
                  <a:cubicBezTo>
                    <a:pt x="7989" y="0"/>
                    <a:pt x="7918" y="84"/>
                    <a:pt x="7918" y="167"/>
                  </a:cubicBezTo>
                  <a:cubicBezTo>
                    <a:pt x="7918" y="262"/>
                    <a:pt x="7989" y="334"/>
                    <a:pt x="8085" y="334"/>
                  </a:cubicBezTo>
                  <a:lnTo>
                    <a:pt x="9180" y="334"/>
                  </a:lnTo>
                  <a:cubicBezTo>
                    <a:pt x="10109" y="334"/>
                    <a:pt x="10847" y="1084"/>
                    <a:pt x="10847" y="2001"/>
                  </a:cubicBezTo>
                  <a:lnTo>
                    <a:pt x="10847" y="9180"/>
                  </a:lnTo>
                  <a:cubicBezTo>
                    <a:pt x="10847" y="10097"/>
                    <a:pt x="10109" y="10847"/>
                    <a:pt x="9180" y="10847"/>
                  </a:cubicBezTo>
                  <a:lnTo>
                    <a:pt x="2012" y="10847"/>
                  </a:lnTo>
                  <a:cubicBezTo>
                    <a:pt x="1084" y="10847"/>
                    <a:pt x="345" y="10097"/>
                    <a:pt x="345" y="9180"/>
                  </a:cubicBezTo>
                  <a:lnTo>
                    <a:pt x="345" y="2001"/>
                  </a:lnTo>
                  <a:cubicBezTo>
                    <a:pt x="345" y="1084"/>
                    <a:pt x="1084" y="334"/>
                    <a:pt x="2012" y="334"/>
                  </a:cubicBezTo>
                  <a:lnTo>
                    <a:pt x="7418" y="334"/>
                  </a:lnTo>
                  <a:cubicBezTo>
                    <a:pt x="7501" y="334"/>
                    <a:pt x="7573" y="262"/>
                    <a:pt x="7573" y="167"/>
                  </a:cubicBezTo>
                  <a:cubicBezTo>
                    <a:pt x="7573" y="84"/>
                    <a:pt x="7501" y="0"/>
                    <a:pt x="741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554;p14">
              <a:extLst>
                <a:ext uri="{FF2B5EF4-FFF2-40B4-BE49-F238E27FC236}">
                  <a16:creationId xmlns:a16="http://schemas.microsoft.com/office/drawing/2014/main" id="{F2B0B06C-A6D7-4240-B287-2DDBEC4125C0}"/>
                </a:ext>
              </a:extLst>
            </p:cNvPr>
            <p:cNvSpPr/>
            <p:nvPr/>
          </p:nvSpPr>
          <p:spPr>
            <a:xfrm>
              <a:off x="4805864" y="3736630"/>
              <a:ext cx="93042" cy="92661"/>
            </a:xfrm>
            <a:custGeom>
              <a:avLst/>
              <a:gdLst/>
              <a:ahLst/>
              <a:cxnLst/>
              <a:rect l="l" t="t" r="r" b="b"/>
              <a:pathLst>
                <a:path w="2930" h="2918" extrusionOk="0">
                  <a:moveTo>
                    <a:pt x="1477" y="334"/>
                  </a:moveTo>
                  <a:cubicBezTo>
                    <a:pt x="2096" y="334"/>
                    <a:pt x="2608" y="834"/>
                    <a:pt x="2608" y="1465"/>
                  </a:cubicBezTo>
                  <a:cubicBezTo>
                    <a:pt x="2608" y="2084"/>
                    <a:pt x="2096" y="2596"/>
                    <a:pt x="1477" y="2596"/>
                  </a:cubicBezTo>
                  <a:cubicBezTo>
                    <a:pt x="846" y="2596"/>
                    <a:pt x="346" y="2084"/>
                    <a:pt x="346" y="1465"/>
                  </a:cubicBezTo>
                  <a:cubicBezTo>
                    <a:pt x="346" y="834"/>
                    <a:pt x="846" y="334"/>
                    <a:pt x="1477" y="334"/>
                  </a:cubicBezTo>
                  <a:close/>
                  <a:moveTo>
                    <a:pt x="1477" y="0"/>
                  </a:moveTo>
                  <a:cubicBezTo>
                    <a:pt x="667" y="0"/>
                    <a:pt x="12" y="655"/>
                    <a:pt x="12" y="1465"/>
                  </a:cubicBezTo>
                  <a:cubicBezTo>
                    <a:pt x="0" y="2263"/>
                    <a:pt x="655" y="2918"/>
                    <a:pt x="1477" y="2918"/>
                  </a:cubicBezTo>
                  <a:cubicBezTo>
                    <a:pt x="2274" y="2918"/>
                    <a:pt x="2929" y="2263"/>
                    <a:pt x="2929" y="1465"/>
                  </a:cubicBezTo>
                  <a:cubicBezTo>
                    <a:pt x="2929" y="655"/>
                    <a:pt x="2274" y="0"/>
                    <a:pt x="147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555;p14">
              <a:extLst>
                <a:ext uri="{FF2B5EF4-FFF2-40B4-BE49-F238E27FC236}">
                  <a16:creationId xmlns:a16="http://schemas.microsoft.com/office/drawing/2014/main" id="{08A3937C-5692-4FA0-AE3D-A2BCF3120742}"/>
                </a:ext>
              </a:extLst>
            </p:cNvPr>
            <p:cNvSpPr/>
            <p:nvPr/>
          </p:nvSpPr>
          <p:spPr>
            <a:xfrm>
              <a:off x="4779380" y="3841358"/>
              <a:ext cx="143723" cy="138801"/>
            </a:xfrm>
            <a:custGeom>
              <a:avLst/>
              <a:gdLst/>
              <a:ahLst/>
              <a:cxnLst/>
              <a:rect l="l" t="t" r="r" b="b"/>
              <a:pathLst>
                <a:path w="4526" h="4371" extrusionOk="0">
                  <a:moveTo>
                    <a:pt x="477" y="1"/>
                  </a:moveTo>
                  <a:cubicBezTo>
                    <a:pt x="215" y="1"/>
                    <a:pt x="1" y="203"/>
                    <a:pt x="1" y="477"/>
                  </a:cubicBezTo>
                  <a:lnTo>
                    <a:pt x="1" y="893"/>
                  </a:lnTo>
                  <a:cubicBezTo>
                    <a:pt x="1" y="1155"/>
                    <a:pt x="203" y="1370"/>
                    <a:pt x="477" y="1370"/>
                  </a:cubicBezTo>
                  <a:lnTo>
                    <a:pt x="763" y="1370"/>
                  </a:lnTo>
                  <a:cubicBezTo>
                    <a:pt x="834" y="1370"/>
                    <a:pt x="906" y="1429"/>
                    <a:pt x="906" y="1513"/>
                  </a:cubicBezTo>
                  <a:lnTo>
                    <a:pt x="906" y="2858"/>
                  </a:lnTo>
                  <a:cubicBezTo>
                    <a:pt x="906" y="2929"/>
                    <a:pt x="846" y="3001"/>
                    <a:pt x="763" y="3001"/>
                  </a:cubicBezTo>
                  <a:lnTo>
                    <a:pt x="572" y="3001"/>
                  </a:lnTo>
                  <a:cubicBezTo>
                    <a:pt x="299" y="3001"/>
                    <a:pt x="96" y="3215"/>
                    <a:pt x="96" y="3477"/>
                  </a:cubicBezTo>
                  <a:lnTo>
                    <a:pt x="96" y="3894"/>
                  </a:lnTo>
                  <a:cubicBezTo>
                    <a:pt x="96" y="4168"/>
                    <a:pt x="299" y="4370"/>
                    <a:pt x="572" y="4370"/>
                  </a:cubicBezTo>
                  <a:lnTo>
                    <a:pt x="4049" y="4370"/>
                  </a:lnTo>
                  <a:cubicBezTo>
                    <a:pt x="4311" y="4370"/>
                    <a:pt x="4525" y="4168"/>
                    <a:pt x="4525" y="3894"/>
                  </a:cubicBezTo>
                  <a:lnTo>
                    <a:pt x="4525" y="3477"/>
                  </a:lnTo>
                  <a:cubicBezTo>
                    <a:pt x="4525" y="3215"/>
                    <a:pt x="4311" y="3001"/>
                    <a:pt x="4049" y="3001"/>
                  </a:cubicBezTo>
                  <a:lnTo>
                    <a:pt x="3859" y="3001"/>
                  </a:lnTo>
                  <a:cubicBezTo>
                    <a:pt x="3787" y="3001"/>
                    <a:pt x="3704" y="2941"/>
                    <a:pt x="3704" y="2858"/>
                  </a:cubicBezTo>
                  <a:lnTo>
                    <a:pt x="3704" y="477"/>
                  </a:lnTo>
                  <a:cubicBezTo>
                    <a:pt x="3704" y="203"/>
                    <a:pt x="3501" y="1"/>
                    <a:pt x="3228" y="1"/>
                  </a:cubicBezTo>
                  <a:lnTo>
                    <a:pt x="1442" y="1"/>
                  </a:lnTo>
                  <a:cubicBezTo>
                    <a:pt x="1358" y="1"/>
                    <a:pt x="1287" y="72"/>
                    <a:pt x="1287" y="155"/>
                  </a:cubicBezTo>
                  <a:cubicBezTo>
                    <a:pt x="1287" y="251"/>
                    <a:pt x="1358" y="322"/>
                    <a:pt x="1442" y="322"/>
                  </a:cubicBezTo>
                  <a:lnTo>
                    <a:pt x="3228" y="322"/>
                  </a:lnTo>
                  <a:cubicBezTo>
                    <a:pt x="3311" y="322"/>
                    <a:pt x="3382" y="382"/>
                    <a:pt x="3382" y="477"/>
                  </a:cubicBezTo>
                  <a:lnTo>
                    <a:pt x="3382" y="2858"/>
                  </a:lnTo>
                  <a:cubicBezTo>
                    <a:pt x="3382" y="3120"/>
                    <a:pt x="3585" y="3334"/>
                    <a:pt x="3859" y="3334"/>
                  </a:cubicBezTo>
                  <a:lnTo>
                    <a:pt x="4049" y="3334"/>
                  </a:lnTo>
                  <a:cubicBezTo>
                    <a:pt x="4121" y="3334"/>
                    <a:pt x="4204" y="3394"/>
                    <a:pt x="4204" y="3477"/>
                  </a:cubicBezTo>
                  <a:lnTo>
                    <a:pt x="4204" y="3894"/>
                  </a:lnTo>
                  <a:cubicBezTo>
                    <a:pt x="4204" y="3965"/>
                    <a:pt x="4132" y="4049"/>
                    <a:pt x="4049" y="4049"/>
                  </a:cubicBezTo>
                  <a:lnTo>
                    <a:pt x="572" y="4049"/>
                  </a:lnTo>
                  <a:cubicBezTo>
                    <a:pt x="489" y="4049"/>
                    <a:pt x="418" y="3989"/>
                    <a:pt x="418" y="3894"/>
                  </a:cubicBezTo>
                  <a:lnTo>
                    <a:pt x="418" y="3477"/>
                  </a:lnTo>
                  <a:cubicBezTo>
                    <a:pt x="418" y="3406"/>
                    <a:pt x="477" y="3334"/>
                    <a:pt x="572" y="3334"/>
                  </a:cubicBezTo>
                  <a:lnTo>
                    <a:pt x="763" y="3334"/>
                  </a:lnTo>
                  <a:cubicBezTo>
                    <a:pt x="1025" y="3334"/>
                    <a:pt x="1239" y="3120"/>
                    <a:pt x="1239" y="2858"/>
                  </a:cubicBezTo>
                  <a:lnTo>
                    <a:pt x="1239" y="1513"/>
                  </a:lnTo>
                  <a:cubicBezTo>
                    <a:pt x="1239" y="1251"/>
                    <a:pt x="1025" y="1036"/>
                    <a:pt x="763" y="1036"/>
                  </a:cubicBezTo>
                  <a:lnTo>
                    <a:pt x="477" y="1036"/>
                  </a:lnTo>
                  <a:cubicBezTo>
                    <a:pt x="406" y="1036"/>
                    <a:pt x="334" y="977"/>
                    <a:pt x="334" y="893"/>
                  </a:cubicBezTo>
                  <a:lnTo>
                    <a:pt x="334" y="477"/>
                  </a:lnTo>
                  <a:cubicBezTo>
                    <a:pt x="334" y="393"/>
                    <a:pt x="394" y="322"/>
                    <a:pt x="477" y="322"/>
                  </a:cubicBezTo>
                  <a:lnTo>
                    <a:pt x="787" y="322"/>
                  </a:lnTo>
                  <a:cubicBezTo>
                    <a:pt x="882" y="322"/>
                    <a:pt x="953" y="251"/>
                    <a:pt x="953" y="155"/>
                  </a:cubicBezTo>
                  <a:cubicBezTo>
                    <a:pt x="953" y="72"/>
                    <a:pt x="882" y="1"/>
                    <a:pt x="78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1" name="Google Shape;9481;p16">
            <a:extLst>
              <a:ext uri="{FF2B5EF4-FFF2-40B4-BE49-F238E27FC236}">
                <a16:creationId xmlns:a16="http://schemas.microsoft.com/office/drawing/2014/main" id="{25FBB2AB-47DD-45D7-9601-F1A74055BFA5}"/>
              </a:ext>
            </a:extLst>
          </p:cNvPr>
          <p:cNvGrpSpPr/>
          <p:nvPr/>
        </p:nvGrpSpPr>
        <p:grpSpPr>
          <a:xfrm>
            <a:off x="5761688" y="4755251"/>
            <a:ext cx="446826" cy="327059"/>
            <a:chOff x="5733194" y="2431718"/>
            <a:chExt cx="446826" cy="327059"/>
          </a:xfrm>
          <a:solidFill>
            <a:schemeClr val="tx2"/>
          </a:solidFill>
        </p:grpSpPr>
        <p:sp>
          <p:nvSpPr>
            <p:cNvPr id="182" name="Google Shape;9482;p16">
              <a:extLst>
                <a:ext uri="{FF2B5EF4-FFF2-40B4-BE49-F238E27FC236}">
                  <a16:creationId xmlns:a16="http://schemas.microsoft.com/office/drawing/2014/main" id="{5501A6A4-14AF-4E56-982E-8F19A7560952}"/>
                </a:ext>
              </a:extLst>
            </p:cNvPr>
            <p:cNvSpPr/>
            <p:nvPr/>
          </p:nvSpPr>
          <p:spPr>
            <a:xfrm>
              <a:off x="6032946" y="2474145"/>
              <a:ext cx="56112" cy="20115"/>
            </a:xfrm>
            <a:custGeom>
              <a:avLst/>
              <a:gdLst/>
              <a:ahLst/>
              <a:cxnLst/>
              <a:rect l="l" t="t" r="r" b="b"/>
              <a:pathLst>
                <a:path w="1763" h="632" extrusionOk="0">
                  <a:moveTo>
                    <a:pt x="215" y="1"/>
                  </a:moveTo>
                  <a:cubicBezTo>
                    <a:pt x="96" y="1"/>
                    <a:pt x="1" y="96"/>
                    <a:pt x="1" y="215"/>
                  </a:cubicBezTo>
                  <a:cubicBezTo>
                    <a:pt x="1" y="334"/>
                    <a:pt x="96" y="417"/>
                    <a:pt x="215" y="417"/>
                  </a:cubicBezTo>
                  <a:cubicBezTo>
                    <a:pt x="441" y="417"/>
                    <a:pt x="1108" y="453"/>
                    <a:pt x="1429" y="620"/>
                  </a:cubicBezTo>
                  <a:cubicBezTo>
                    <a:pt x="1465" y="632"/>
                    <a:pt x="1489" y="632"/>
                    <a:pt x="1525" y="632"/>
                  </a:cubicBezTo>
                  <a:cubicBezTo>
                    <a:pt x="1596" y="632"/>
                    <a:pt x="1668" y="584"/>
                    <a:pt x="1703" y="513"/>
                  </a:cubicBezTo>
                  <a:cubicBezTo>
                    <a:pt x="1763" y="417"/>
                    <a:pt x="1727" y="298"/>
                    <a:pt x="1632" y="239"/>
                  </a:cubicBezTo>
                  <a:cubicBezTo>
                    <a:pt x="1156" y="1"/>
                    <a:pt x="263" y="1"/>
                    <a:pt x="21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483;p16">
              <a:extLst>
                <a:ext uri="{FF2B5EF4-FFF2-40B4-BE49-F238E27FC236}">
                  <a16:creationId xmlns:a16="http://schemas.microsoft.com/office/drawing/2014/main" id="{856688D5-8D95-4D18-B52A-725880659FE9}"/>
                </a:ext>
              </a:extLst>
            </p:cNvPr>
            <p:cNvSpPr/>
            <p:nvPr/>
          </p:nvSpPr>
          <p:spPr>
            <a:xfrm>
              <a:off x="5733194" y="2431718"/>
              <a:ext cx="446826" cy="327059"/>
            </a:xfrm>
            <a:custGeom>
              <a:avLst/>
              <a:gdLst/>
              <a:ahLst/>
              <a:cxnLst/>
              <a:rect l="l" t="t" r="r" b="b"/>
              <a:pathLst>
                <a:path w="14039" h="10276" extrusionOk="0">
                  <a:moveTo>
                    <a:pt x="11621" y="655"/>
                  </a:moveTo>
                  <a:lnTo>
                    <a:pt x="11621" y="1500"/>
                  </a:lnTo>
                  <a:cubicBezTo>
                    <a:pt x="11621" y="1631"/>
                    <a:pt x="11598" y="1762"/>
                    <a:pt x="11538" y="1905"/>
                  </a:cubicBezTo>
                  <a:lnTo>
                    <a:pt x="11431" y="2108"/>
                  </a:lnTo>
                  <a:cubicBezTo>
                    <a:pt x="11419" y="2143"/>
                    <a:pt x="11419" y="2167"/>
                    <a:pt x="11419" y="2203"/>
                  </a:cubicBezTo>
                  <a:lnTo>
                    <a:pt x="11419" y="2631"/>
                  </a:lnTo>
                  <a:cubicBezTo>
                    <a:pt x="11419" y="2929"/>
                    <a:pt x="11300" y="3215"/>
                    <a:pt x="11074" y="3429"/>
                  </a:cubicBezTo>
                  <a:cubicBezTo>
                    <a:pt x="10858" y="3634"/>
                    <a:pt x="10599" y="3751"/>
                    <a:pt x="10317" y="3751"/>
                  </a:cubicBezTo>
                  <a:cubicBezTo>
                    <a:pt x="10303" y="3751"/>
                    <a:pt x="10290" y="3751"/>
                    <a:pt x="10276" y="3751"/>
                  </a:cubicBezTo>
                  <a:cubicBezTo>
                    <a:pt x="9657" y="3739"/>
                    <a:pt x="9181" y="3215"/>
                    <a:pt x="9181" y="2584"/>
                  </a:cubicBezTo>
                  <a:lnTo>
                    <a:pt x="9181" y="2203"/>
                  </a:lnTo>
                  <a:cubicBezTo>
                    <a:pt x="9181" y="2167"/>
                    <a:pt x="9181" y="2143"/>
                    <a:pt x="9169" y="2108"/>
                  </a:cubicBezTo>
                  <a:lnTo>
                    <a:pt x="9038" y="1857"/>
                  </a:lnTo>
                  <a:cubicBezTo>
                    <a:pt x="8990" y="1762"/>
                    <a:pt x="8966" y="1667"/>
                    <a:pt x="8966" y="1560"/>
                  </a:cubicBezTo>
                  <a:lnTo>
                    <a:pt x="8966" y="1548"/>
                  </a:lnTo>
                  <a:cubicBezTo>
                    <a:pt x="8966" y="1048"/>
                    <a:pt x="9359" y="655"/>
                    <a:pt x="9859" y="655"/>
                  </a:cubicBezTo>
                  <a:close/>
                  <a:moveTo>
                    <a:pt x="4156" y="429"/>
                  </a:moveTo>
                  <a:cubicBezTo>
                    <a:pt x="4513" y="429"/>
                    <a:pt x="4823" y="560"/>
                    <a:pt x="5061" y="822"/>
                  </a:cubicBezTo>
                  <a:cubicBezTo>
                    <a:pt x="5299" y="1072"/>
                    <a:pt x="5442" y="1417"/>
                    <a:pt x="5478" y="1786"/>
                  </a:cubicBezTo>
                  <a:cubicBezTo>
                    <a:pt x="5513" y="2215"/>
                    <a:pt x="5656" y="3108"/>
                    <a:pt x="5847" y="3643"/>
                  </a:cubicBezTo>
                  <a:lnTo>
                    <a:pt x="5835" y="3643"/>
                  </a:lnTo>
                  <a:cubicBezTo>
                    <a:pt x="5525" y="3762"/>
                    <a:pt x="4882" y="3941"/>
                    <a:pt x="4132" y="3941"/>
                  </a:cubicBezTo>
                  <a:cubicBezTo>
                    <a:pt x="4077" y="3944"/>
                    <a:pt x="4021" y="3945"/>
                    <a:pt x="3967" y="3945"/>
                  </a:cubicBezTo>
                  <a:cubicBezTo>
                    <a:pt x="3330" y="3945"/>
                    <a:pt x="2762" y="3765"/>
                    <a:pt x="2477" y="3655"/>
                  </a:cubicBezTo>
                  <a:cubicBezTo>
                    <a:pt x="2656" y="3108"/>
                    <a:pt x="2799" y="2215"/>
                    <a:pt x="2835" y="1786"/>
                  </a:cubicBezTo>
                  <a:cubicBezTo>
                    <a:pt x="2858" y="1417"/>
                    <a:pt x="3013" y="1072"/>
                    <a:pt x="3251" y="822"/>
                  </a:cubicBezTo>
                  <a:cubicBezTo>
                    <a:pt x="3501" y="560"/>
                    <a:pt x="3811" y="429"/>
                    <a:pt x="4156" y="429"/>
                  </a:cubicBezTo>
                  <a:close/>
                  <a:moveTo>
                    <a:pt x="10752" y="4096"/>
                  </a:moveTo>
                  <a:cubicBezTo>
                    <a:pt x="10752" y="4155"/>
                    <a:pt x="10764" y="4215"/>
                    <a:pt x="10776" y="4274"/>
                  </a:cubicBezTo>
                  <a:lnTo>
                    <a:pt x="10609" y="4429"/>
                  </a:lnTo>
                  <a:cubicBezTo>
                    <a:pt x="10526" y="4524"/>
                    <a:pt x="10419" y="4572"/>
                    <a:pt x="10300" y="4572"/>
                  </a:cubicBezTo>
                  <a:cubicBezTo>
                    <a:pt x="10181" y="4572"/>
                    <a:pt x="10062" y="4524"/>
                    <a:pt x="9990" y="4429"/>
                  </a:cubicBezTo>
                  <a:lnTo>
                    <a:pt x="9823" y="4274"/>
                  </a:lnTo>
                  <a:cubicBezTo>
                    <a:pt x="9835" y="4215"/>
                    <a:pt x="9859" y="4155"/>
                    <a:pt x="9859" y="4096"/>
                  </a:cubicBezTo>
                  <a:cubicBezTo>
                    <a:pt x="9990" y="4132"/>
                    <a:pt x="10121" y="4167"/>
                    <a:pt x="10252" y="4167"/>
                  </a:cubicBezTo>
                  <a:lnTo>
                    <a:pt x="10300" y="4167"/>
                  </a:lnTo>
                  <a:cubicBezTo>
                    <a:pt x="10455" y="4167"/>
                    <a:pt x="10609" y="4132"/>
                    <a:pt x="10752" y="4096"/>
                  </a:cubicBezTo>
                  <a:close/>
                  <a:moveTo>
                    <a:pt x="4692" y="4358"/>
                  </a:moveTo>
                  <a:cubicBezTo>
                    <a:pt x="4763" y="4524"/>
                    <a:pt x="4918" y="4644"/>
                    <a:pt x="5097" y="4691"/>
                  </a:cubicBezTo>
                  <a:lnTo>
                    <a:pt x="5835" y="4894"/>
                  </a:lnTo>
                  <a:cubicBezTo>
                    <a:pt x="6025" y="4953"/>
                    <a:pt x="6168" y="5132"/>
                    <a:pt x="6168" y="5322"/>
                  </a:cubicBezTo>
                  <a:lnTo>
                    <a:pt x="6168" y="7251"/>
                  </a:lnTo>
                  <a:cubicBezTo>
                    <a:pt x="6168" y="7501"/>
                    <a:pt x="5954" y="7692"/>
                    <a:pt x="5716" y="7692"/>
                  </a:cubicBezTo>
                  <a:lnTo>
                    <a:pt x="5704" y="7692"/>
                  </a:lnTo>
                  <a:lnTo>
                    <a:pt x="5704" y="6144"/>
                  </a:lnTo>
                  <a:cubicBezTo>
                    <a:pt x="5668" y="5787"/>
                    <a:pt x="5394" y="5501"/>
                    <a:pt x="5025" y="5501"/>
                  </a:cubicBezTo>
                  <a:lnTo>
                    <a:pt x="3275" y="5501"/>
                  </a:lnTo>
                  <a:cubicBezTo>
                    <a:pt x="2918" y="5501"/>
                    <a:pt x="2632" y="5787"/>
                    <a:pt x="2632" y="6144"/>
                  </a:cubicBezTo>
                  <a:lnTo>
                    <a:pt x="2632" y="7692"/>
                  </a:lnTo>
                  <a:lnTo>
                    <a:pt x="2620" y="7692"/>
                  </a:lnTo>
                  <a:cubicBezTo>
                    <a:pt x="2370" y="7692"/>
                    <a:pt x="2180" y="7489"/>
                    <a:pt x="2180" y="7251"/>
                  </a:cubicBezTo>
                  <a:lnTo>
                    <a:pt x="2180" y="5322"/>
                  </a:lnTo>
                  <a:cubicBezTo>
                    <a:pt x="2180" y="5132"/>
                    <a:pt x="2311" y="4941"/>
                    <a:pt x="2501" y="4894"/>
                  </a:cubicBezTo>
                  <a:lnTo>
                    <a:pt x="3251" y="4691"/>
                  </a:lnTo>
                  <a:cubicBezTo>
                    <a:pt x="3430" y="4644"/>
                    <a:pt x="3561" y="4524"/>
                    <a:pt x="3644" y="4358"/>
                  </a:cubicBezTo>
                  <a:cubicBezTo>
                    <a:pt x="3811" y="4370"/>
                    <a:pt x="3989" y="4394"/>
                    <a:pt x="4168" y="4394"/>
                  </a:cubicBezTo>
                  <a:cubicBezTo>
                    <a:pt x="4347" y="4394"/>
                    <a:pt x="4525" y="4370"/>
                    <a:pt x="4692" y="4358"/>
                  </a:cubicBezTo>
                  <a:close/>
                  <a:moveTo>
                    <a:pt x="10526" y="5906"/>
                  </a:moveTo>
                  <a:cubicBezTo>
                    <a:pt x="10538" y="5906"/>
                    <a:pt x="10538" y="5906"/>
                    <a:pt x="10538" y="5918"/>
                  </a:cubicBezTo>
                  <a:lnTo>
                    <a:pt x="10538" y="7680"/>
                  </a:lnTo>
                  <a:cubicBezTo>
                    <a:pt x="10538" y="7692"/>
                    <a:pt x="10538" y="7692"/>
                    <a:pt x="10526" y="7692"/>
                  </a:cubicBezTo>
                  <a:lnTo>
                    <a:pt x="7895" y="7692"/>
                  </a:lnTo>
                  <a:cubicBezTo>
                    <a:pt x="7871" y="7692"/>
                    <a:pt x="7871" y="7692"/>
                    <a:pt x="7871" y="7680"/>
                  </a:cubicBezTo>
                  <a:lnTo>
                    <a:pt x="7871" y="5918"/>
                  </a:lnTo>
                  <a:lnTo>
                    <a:pt x="10526" y="5906"/>
                  </a:lnTo>
                  <a:close/>
                  <a:moveTo>
                    <a:pt x="11050" y="4596"/>
                  </a:moveTo>
                  <a:lnTo>
                    <a:pt x="11228" y="4691"/>
                  </a:lnTo>
                  <a:lnTo>
                    <a:pt x="11967" y="4894"/>
                  </a:lnTo>
                  <a:cubicBezTo>
                    <a:pt x="12157" y="4953"/>
                    <a:pt x="12300" y="5132"/>
                    <a:pt x="12300" y="5322"/>
                  </a:cubicBezTo>
                  <a:lnTo>
                    <a:pt x="12300" y="7251"/>
                  </a:lnTo>
                  <a:cubicBezTo>
                    <a:pt x="12300" y="7501"/>
                    <a:pt x="12086" y="7692"/>
                    <a:pt x="11848" y="7692"/>
                  </a:cubicBezTo>
                  <a:lnTo>
                    <a:pt x="10955" y="7692"/>
                  </a:lnTo>
                  <a:lnTo>
                    <a:pt x="10955" y="7680"/>
                  </a:lnTo>
                  <a:lnTo>
                    <a:pt x="10955" y="7227"/>
                  </a:lnTo>
                  <a:lnTo>
                    <a:pt x="11621" y="7227"/>
                  </a:lnTo>
                  <a:cubicBezTo>
                    <a:pt x="11740" y="7227"/>
                    <a:pt x="11836" y="7144"/>
                    <a:pt x="11836" y="7025"/>
                  </a:cubicBezTo>
                  <a:lnTo>
                    <a:pt x="11836" y="5715"/>
                  </a:lnTo>
                  <a:cubicBezTo>
                    <a:pt x="11836" y="5596"/>
                    <a:pt x="11740" y="5501"/>
                    <a:pt x="11621" y="5501"/>
                  </a:cubicBezTo>
                  <a:cubicBezTo>
                    <a:pt x="11502" y="5501"/>
                    <a:pt x="11419" y="5596"/>
                    <a:pt x="11419" y="5715"/>
                  </a:cubicBezTo>
                  <a:lnTo>
                    <a:pt x="11419" y="6834"/>
                  </a:lnTo>
                  <a:lnTo>
                    <a:pt x="10955" y="6834"/>
                  </a:lnTo>
                  <a:lnTo>
                    <a:pt x="10955" y="5941"/>
                  </a:lnTo>
                  <a:cubicBezTo>
                    <a:pt x="10955" y="5691"/>
                    <a:pt x="10764" y="5525"/>
                    <a:pt x="10538" y="5525"/>
                  </a:cubicBezTo>
                  <a:lnTo>
                    <a:pt x="8335" y="5525"/>
                  </a:lnTo>
                  <a:lnTo>
                    <a:pt x="8335" y="5322"/>
                  </a:lnTo>
                  <a:lnTo>
                    <a:pt x="8299" y="5322"/>
                  </a:lnTo>
                  <a:cubicBezTo>
                    <a:pt x="8299" y="5132"/>
                    <a:pt x="8442" y="4941"/>
                    <a:pt x="8633" y="4894"/>
                  </a:cubicBezTo>
                  <a:lnTo>
                    <a:pt x="9383" y="4691"/>
                  </a:lnTo>
                  <a:cubicBezTo>
                    <a:pt x="9442" y="4667"/>
                    <a:pt x="9490" y="4644"/>
                    <a:pt x="9562" y="4596"/>
                  </a:cubicBezTo>
                  <a:lnTo>
                    <a:pt x="9693" y="4727"/>
                  </a:lnTo>
                  <a:cubicBezTo>
                    <a:pt x="9859" y="4894"/>
                    <a:pt x="10062" y="4989"/>
                    <a:pt x="10300" y="4989"/>
                  </a:cubicBezTo>
                  <a:cubicBezTo>
                    <a:pt x="10526" y="4989"/>
                    <a:pt x="10752" y="4894"/>
                    <a:pt x="10907" y="4727"/>
                  </a:cubicBezTo>
                  <a:lnTo>
                    <a:pt x="11050" y="4596"/>
                  </a:lnTo>
                  <a:close/>
                  <a:moveTo>
                    <a:pt x="2632" y="8108"/>
                  </a:moveTo>
                  <a:lnTo>
                    <a:pt x="2632" y="8573"/>
                  </a:lnTo>
                  <a:lnTo>
                    <a:pt x="846" y="8573"/>
                  </a:lnTo>
                  <a:lnTo>
                    <a:pt x="846" y="8108"/>
                  </a:lnTo>
                  <a:close/>
                  <a:moveTo>
                    <a:pt x="13157" y="8108"/>
                  </a:moveTo>
                  <a:lnTo>
                    <a:pt x="13157" y="8573"/>
                  </a:lnTo>
                  <a:lnTo>
                    <a:pt x="5668" y="8573"/>
                  </a:lnTo>
                  <a:lnTo>
                    <a:pt x="5668" y="8108"/>
                  </a:lnTo>
                  <a:close/>
                  <a:moveTo>
                    <a:pt x="5049" y="5906"/>
                  </a:moveTo>
                  <a:cubicBezTo>
                    <a:pt x="5180" y="5906"/>
                    <a:pt x="5287" y="6013"/>
                    <a:pt x="5287" y="6144"/>
                  </a:cubicBezTo>
                  <a:lnTo>
                    <a:pt x="5287" y="9001"/>
                  </a:lnTo>
                  <a:lnTo>
                    <a:pt x="3049" y="9001"/>
                  </a:lnTo>
                  <a:lnTo>
                    <a:pt x="3049" y="6144"/>
                  </a:lnTo>
                  <a:cubicBezTo>
                    <a:pt x="3049" y="6013"/>
                    <a:pt x="3156" y="5906"/>
                    <a:pt x="3287" y="5906"/>
                  </a:cubicBezTo>
                  <a:close/>
                  <a:moveTo>
                    <a:pt x="4168" y="0"/>
                  </a:moveTo>
                  <a:cubicBezTo>
                    <a:pt x="3239" y="0"/>
                    <a:pt x="2501" y="738"/>
                    <a:pt x="2430" y="1738"/>
                  </a:cubicBezTo>
                  <a:cubicBezTo>
                    <a:pt x="2394" y="2155"/>
                    <a:pt x="2263" y="2989"/>
                    <a:pt x="2084" y="3477"/>
                  </a:cubicBezTo>
                  <a:cubicBezTo>
                    <a:pt x="2037" y="3584"/>
                    <a:pt x="2049" y="3703"/>
                    <a:pt x="2096" y="3810"/>
                  </a:cubicBezTo>
                  <a:cubicBezTo>
                    <a:pt x="2144" y="3905"/>
                    <a:pt x="2239" y="3989"/>
                    <a:pt x="2334" y="4024"/>
                  </a:cubicBezTo>
                  <a:cubicBezTo>
                    <a:pt x="2513" y="4084"/>
                    <a:pt x="2811" y="4179"/>
                    <a:pt x="3156" y="4251"/>
                  </a:cubicBezTo>
                  <a:cubicBezTo>
                    <a:pt x="3144" y="4251"/>
                    <a:pt x="3144" y="4251"/>
                    <a:pt x="3120" y="4263"/>
                  </a:cubicBezTo>
                  <a:lnTo>
                    <a:pt x="2382" y="4477"/>
                  </a:lnTo>
                  <a:cubicBezTo>
                    <a:pt x="2013" y="4584"/>
                    <a:pt x="1751" y="4917"/>
                    <a:pt x="1751" y="5310"/>
                  </a:cubicBezTo>
                  <a:lnTo>
                    <a:pt x="1751" y="7227"/>
                  </a:lnTo>
                  <a:cubicBezTo>
                    <a:pt x="1751" y="7394"/>
                    <a:pt x="1799" y="7561"/>
                    <a:pt x="1894" y="7680"/>
                  </a:cubicBezTo>
                  <a:lnTo>
                    <a:pt x="203" y="7680"/>
                  </a:lnTo>
                  <a:cubicBezTo>
                    <a:pt x="84" y="7680"/>
                    <a:pt x="1" y="7763"/>
                    <a:pt x="1" y="7882"/>
                  </a:cubicBezTo>
                  <a:cubicBezTo>
                    <a:pt x="1" y="8001"/>
                    <a:pt x="84" y="8096"/>
                    <a:pt x="203" y="8096"/>
                  </a:cubicBezTo>
                  <a:lnTo>
                    <a:pt x="441" y="8096"/>
                  </a:lnTo>
                  <a:lnTo>
                    <a:pt x="441" y="10073"/>
                  </a:lnTo>
                  <a:cubicBezTo>
                    <a:pt x="441" y="10192"/>
                    <a:pt x="537" y="10275"/>
                    <a:pt x="656" y="10275"/>
                  </a:cubicBezTo>
                  <a:cubicBezTo>
                    <a:pt x="775" y="10275"/>
                    <a:pt x="858" y="10192"/>
                    <a:pt x="858" y="10073"/>
                  </a:cubicBezTo>
                  <a:lnTo>
                    <a:pt x="858" y="8954"/>
                  </a:lnTo>
                  <a:lnTo>
                    <a:pt x="2644" y="8954"/>
                  </a:lnTo>
                  <a:lnTo>
                    <a:pt x="2644" y="10073"/>
                  </a:lnTo>
                  <a:cubicBezTo>
                    <a:pt x="2644" y="10192"/>
                    <a:pt x="2739" y="10275"/>
                    <a:pt x="2858" y="10275"/>
                  </a:cubicBezTo>
                  <a:cubicBezTo>
                    <a:pt x="2977" y="10275"/>
                    <a:pt x="3073" y="10192"/>
                    <a:pt x="3073" y="10073"/>
                  </a:cubicBezTo>
                  <a:lnTo>
                    <a:pt x="3073" y="9406"/>
                  </a:lnTo>
                  <a:lnTo>
                    <a:pt x="5287" y="9406"/>
                  </a:lnTo>
                  <a:lnTo>
                    <a:pt x="5287" y="10073"/>
                  </a:lnTo>
                  <a:cubicBezTo>
                    <a:pt x="5287" y="10192"/>
                    <a:pt x="5371" y="10275"/>
                    <a:pt x="5490" y="10275"/>
                  </a:cubicBezTo>
                  <a:cubicBezTo>
                    <a:pt x="5609" y="10275"/>
                    <a:pt x="5704" y="10192"/>
                    <a:pt x="5704" y="10073"/>
                  </a:cubicBezTo>
                  <a:lnTo>
                    <a:pt x="5704" y="8954"/>
                  </a:lnTo>
                  <a:lnTo>
                    <a:pt x="13169" y="8954"/>
                  </a:lnTo>
                  <a:lnTo>
                    <a:pt x="13169" y="10073"/>
                  </a:lnTo>
                  <a:cubicBezTo>
                    <a:pt x="13169" y="10192"/>
                    <a:pt x="13264" y="10275"/>
                    <a:pt x="13383" y="10275"/>
                  </a:cubicBezTo>
                  <a:cubicBezTo>
                    <a:pt x="13503" y="10275"/>
                    <a:pt x="13586" y="10192"/>
                    <a:pt x="13586" y="10073"/>
                  </a:cubicBezTo>
                  <a:lnTo>
                    <a:pt x="13586" y="8096"/>
                  </a:lnTo>
                  <a:lnTo>
                    <a:pt x="13824" y="8096"/>
                  </a:lnTo>
                  <a:cubicBezTo>
                    <a:pt x="13943" y="8096"/>
                    <a:pt x="14038" y="8001"/>
                    <a:pt x="14038" y="7882"/>
                  </a:cubicBezTo>
                  <a:cubicBezTo>
                    <a:pt x="14003" y="7787"/>
                    <a:pt x="13919" y="7692"/>
                    <a:pt x="13800" y="7692"/>
                  </a:cubicBezTo>
                  <a:lnTo>
                    <a:pt x="12562" y="7692"/>
                  </a:lnTo>
                  <a:cubicBezTo>
                    <a:pt x="12633" y="7561"/>
                    <a:pt x="12693" y="7406"/>
                    <a:pt x="12693" y="7251"/>
                  </a:cubicBezTo>
                  <a:lnTo>
                    <a:pt x="12693" y="5322"/>
                  </a:lnTo>
                  <a:cubicBezTo>
                    <a:pt x="12693" y="4941"/>
                    <a:pt x="12443" y="4596"/>
                    <a:pt x="12074" y="4489"/>
                  </a:cubicBezTo>
                  <a:lnTo>
                    <a:pt x="11324" y="4286"/>
                  </a:lnTo>
                  <a:cubicBezTo>
                    <a:pt x="11228" y="4251"/>
                    <a:pt x="11169" y="4167"/>
                    <a:pt x="11169" y="4060"/>
                  </a:cubicBezTo>
                  <a:lnTo>
                    <a:pt x="11169" y="3893"/>
                  </a:lnTo>
                  <a:cubicBezTo>
                    <a:pt x="11240" y="3858"/>
                    <a:pt x="11300" y="3798"/>
                    <a:pt x="11359" y="3739"/>
                  </a:cubicBezTo>
                  <a:cubicBezTo>
                    <a:pt x="11657" y="3453"/>
                    <a:pt x="11824" y="3060"/>
                    <a:pt x="11824" y="2643"/>
                  </a:cubicBezTo>
                  <a:lnTo>
                    <a:pt x="11824" y="2262"/>
                  </a:lnTo>
                  <a:lnTo>
                    <a:pt x="11895" y="2096"/>
                  </a:lnTo>
                  <a:cubicBezTo>
                    <a:pt x="11979" y="1917"/>
                    <a:pt x="12026" y="1703"/>
                    <a:pt x="12026" y="1512"/>
                  </a:cubicBezTo>
                  <a:lnTo>
                    <a:pt x="12026" y="453"/>
                  </a:lnTo>
                  <a:cubicBezTo>
                    <a:pt x="12026" y="333"/>
                    <a:pt x="11943" y="250"/>
                    <a:pt x="11824" y="250"/>
                  </a:cubicBezTo>
                  <a:lnTo>
                    <a:pt x="9859" y="250"/>
                  </a:lnTo>
                  <a:cubicBezTo>
                    <a:pt x="9145" y="250"/>
                    <a:pt x="8561" y="834"/>
                    <a:pt x="8561" y="1548"/>
                  </a:cubicBezTo>
                  <a:lnTo>
                    <a:pt x="8561" y="1560"/>
                  </a:lnTo>
                  <a:cubicBezTo>
                    <a:pt x="8561" y="1727"/>
                    <a:pt x="8597" y="1881"/>
                    <a:pt x="8680" y="2036"/>
                  </a:cubicBezTo>
                  <a:lnTo>
                    <a:pt x="8788" y="2238"/>
                  </a:lnTo>
                  <a:lnTo>
                    <a:pt x="8788" y="2572"/>
                  </a:lnTo>
                  <a:cubicBezTo>
                    <a:pt x="8788" y="3108"/>
                    <a:pt x="9050" y="3584"/>
                    <a:pt x="9442" y="3870"/>
                  </a:cubicBezTo>
                  <a:lnTo>
                    <a:pt x="9442" y="4048"/>
                  </a:lnTo>
                  <a:cubicBezTo>
                    <a:pt x="9442" y="4143"/>
                    <a:pt x="9359" y="4239"/>
                    <a:pt x="9276" y="4263"/>
                  </a:cubicBezTo>
                  <a:lnTo>
                    <a:pt x="8526" y="4477"/>
                  </a:lnTo>
                  <a:cubicBezTo>
                    <a:pt x="8157" y="4584"/>
                    <a:pt x="7907" y="4917"/>
                    <a:pt x="7907" y="5310"/>
                  </a:cubicBezTo>
                  <a:lnTo>
                    <a:pt x="7907" y="5489"/>
                  </a:lnTo>
                  <a:lnTo>
                    <a:pt x="7895" y="5489"/>
                  </a:lnTo>
                  <a:cubicBezTo>
                    <a:pt x="7657" y="5489"/>
                    <a:pt x="7478" y="5679"/>
                    <a:pt x="7478" y="5906"/>
                  </a:cubicBezTo>
                  <a:lnTo>
                    <a:pt x="7478" y="7656"/>
                  </a:lnTo>
                  <a:lnTo>
                    <a:pt x="7478" y="7680"/>
                  </a:lnTo>
                  <a:lnTo>
                    <a:pt x="6442" y="7680"/>
                  </a:lnTo>
                  <a:cubicBezTo>
                    <a:pt x="6525" y="7537"/>
                    <a:pt x="6585" y="7394"/>
                    <a:pt x="6585" y="7227"/>
                  </a:cubicBezTo>
                  <a:lnTo>
                    <a:pt x="6585" y="5310"/>
                  </a:lnTo>
                  <a:cubicBezTo>
                    <a:pt x="6585" y="4917"/>
                    <a:pt x="6323" y="4584"/>
                    <a:pt x="5954" y="4477"/>
                  </a:cubicBezTo>
                  <a:lnTo>
                    <a:pt x="5216" y="4263"/>
                  </a:lnTo>
                  <a:cubicBezTo>
                    <a:pt x="5192" y="4263"/>
                    <a:pt x="5192" y="4263"/>
                    <a:pt x="5180" y="4251"/>
                  </a:cubicBezTo>
                  <a:cubicBezTo>
                    <a:pt x="5537" y="4179"/>
                    <a:pt x="5823" y="4084"/>
                    <a:pt x="6002" y="4024"/>
                  </a:cubicBezTo>
                  <a:cubicBezTo>
                    <a:pt x="6109" y="3989"/>
                    <a:pt x="6192" y="3905"/>
                    <a:pt x="6240" y="3810"/>
                  </a:cubicBezTo>
                  <a:cubicBezTo>
                    <a:pt x="6287" y="3703"/>
                    <a:pt x="6299" y="3596"/>
                    <a:pt x="6252" y="3477"/>
                  </a:cubicBezTo>
                  <a:cubicBezTo>
                    <a:pt x="6073" y="2977"/>
                    <a:pt x="5942" y="2143"/>
                    <a:pt x="5906" y="1738"/>
                  </a:cubicBezTo>
                  <a:cubicBezTo>
                    <a:pt x="5835" y="738"/>
                    <a:pt x="5097" y="0"/>
                    <a:pt x="416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484;p16">
              <a:extLst>
                <a:ext uri="{FF2B5EF4-FFF2-40B4-BE49-F238E27FC236}">
                  <a16:creationId xmlns:a16="http://schemas.microsoft.com/office/drawing/2014/main" id="{8FCCF5E7-605D-4022-A741-D289FFBAF7A8}"/>
                </a:ext>
              </a:extLst>
            </p:cNvPr>
            <p:cNvSpPr/>
            <p:nvPr/>
          </p:nvSpPr>
          <p:spPr>
            <a:xfrm>
              <a:off x="6019323" y="2641653"/>
              <a:ext cx="13272" cy="13272"/>
            </a:xfrm>
            <a:custGeom>
              <a:avLst/>
              <a:gdLst/>
              <a:ahLst/>
              <a:cxnLst/>
              <a:rect l="l" t="t" r="r" b="b"/>
              <a:pathLst>
                <a:path w="417" h="417" extrusionOk="0">
                  <a:moveTo>
                    <a:pt x="202" y="0"/>
                  </a:moveTo>
                  <a:cubicBezTo>
                    <a:pt x="95" y="0"/>
                    <a:pt x="0" y="84"/>
                    <a:pt x="0" y="203"/>
                  </a:cubicBezTo>
                  <a:cubicBezTo>
                    <a:pt x="0" y="322"/>
                    <a:pt x="95" y="417"/>
                    <a:pt x="202" y="417"/>
                  </a:cubicBezTo>
                  <a:cubicBezTo>
                    <a:pt x="322" y="417"/>
                    <a:pt x="417" y="322"/>
                    <a:pt x="417" y="203"/>
                  </a:cubicBezTo>
                  <a:cubicBezTo>
                    <a:pt x="417" y="84"/>
                    <a:pt x="322" y="0"/>
                    <a:pt x="20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 name="Google Shape;9244;p16">
            <a:extLst>
              <a:ext uri="{FF2B5EF4-FFF2-40B4-BE49-F238E27FC236}">
                <a16:creationId xmlns:a16="http://schemas.microsoft.com/office/drawing/2014/main" id="{3501D69C-5053-4712-D78A-5653C1C0FF2A}"/>
              </a:ext>
            </a:extLst>
          </p:cNvPr>
          <p:cNvGrpSpPr/>
          <p:nvPr/>
        </p:nvGrpSpPr>
        <p:grpSpPr>
          <a:xfrm>
            <a:off x="7244720" y="4775365"/>
            <a:ext cx="350198" cy="350548"/>
            <a:chOff x="3094217" y="1976585"/>
            <a:chExt cx="350198" cy="350548"/>
          </a:xfrm>
        </p:grpSpPr>
        <p:sp>
          <p:nvSpPr>
            <p:cNvPr id="5" name="Google Shape;9245;p16">
              <a:extLst>
                <a:ext uri="{FF2B5EF4-FFF2-40B4-BE49-F238E27FC236}">
                  <a16:creationId xmlns:a16="http://schemas.microsoft.com/office/drawing/2014/main" id="{3A32583D-63A2-C07C-DE34-18E8A63602A7}"/>
                </a:ext>
              </a:extLst>
            </p:cNvPr>
            <p:cNvSpPr/>
            <p:nvPr/>
          </p:nvSpPr>
          <p:spPr>
            <a:xfrm>
              <a:off x="3094217" y="2129039"/>
              <a:ext cx="131543" cy="197362"/>
            </a:xfrm>
            <a:custGeom>
              <a:avLst/>
              <a:gdLst/>
              <a:ahLst/>
              <a:cxnLst/>
              <a:rect l="l" t="t" r="r" b="b"/>
              <a:pathLst>
                <a:path w="4133" h="6201" extrusionOk="0">
                  <a:moveTo>
                    <a:pt x="2072" y="345"/>
                  </a:moveTo>
                  <a:cubicBezTo>
                    <a:pt x="2117" y="345"/>
                    <a:pt x="2162" y="348"/>
                    <a:pt x="2203" y="354"/>
                  </a:cubicBezTo>
                  <a:cubicBezTo>
                    <a:pt x="2906" y="414"/>
                    <a:pt x="3454" y="1045"/>
                    <a:pt x="3454" y="1759"/>
                  </a:cubicBezTo>
                  <a:cubicBezTo>
                    <a:pt x="3454" y="2438"/>
                    <a:pt x="3620" y="3069"/>
                    <a:pt x="3751" y="3402"/>
                  </a:cubicBezTo>
                  <a:lnTo>
                    <a:pt x="3751" y="3426"/>
                  </a:lnTo>
                  <a:cubicBezTo>
                    <a:pt x="3608" y="3509"/>
                    <a:pt x="3299" y="3688"/>
                    <a:pt x="2763" y="3807"/>
                  </a:cubicBezTo>
                  <a:lnTo>
                    <a:pt x="2763" y="3759"/>
                  </a:lnTo>
                  <a:lnTo>
                    <a:pt x="2763" y="3438"/>
                  </a:lnTo>
                  <a:cubicBezTo>
                    <a:pt x="2965" y="3319"/>
                    <a:pt x="3144" y="3140"/>
                    <a:pt x="3263" y="2926"/>
                  </a:cubicBezTo>
                  <a:cubicBezTo>
                    <a:pt x="3489" y="2533"/>
                    <a:pt x="3418" y="2021"/>
                    <a:pt x="3073" y="1712"/>
                  </a:cubicBezTo>
                  <a:cubicBezTo>
                    <a:pt x="2834" y="1485"/>
                    <a:pt x="2418" y="1235"/>
                    <a:pt x="1727" y="1235"/>
                  </a:cubicBezTo>
                  <a:cubicBezTo>
                    <a:pt x="1691" y="1235"/>
                    <a:pt x="1644" y="1247"/>
                    <a:pt x="1608" y="1283"/>
                  </a:cubicBezTo>
                  <a:lnTo>
                    <a:pt x="1275" y="1616"/>
                  </a:lnTo>
                  <a:cubicBezTo>
                    <a:pt x="1215" y="1676"/>
                    <a:pt x="1215" y="1783"/>
                    <a:pt x="1275" y="1843"/>
                  </a:cubicBezTo>
                  <a:cubicBezTo>
                    <a:pt x="1304" y="1872"/>
                    <a:pt x="1343" y="1887"/>
                    <a:pt x="1382" y="1887"/>
                  </a:cubicBezTo>
                  <a:cubicBezTo>
                    <a:pt x="1421" y="1887"/>
                    <a:pt x="1459" y="1872"/>
                    <a:pt x="1489" y="1843"/>
                  </a:cubicBezTo>
                  <a:lnTo>
                    <a:pt x="1787" y="1545"/>
                  </a:lnTo>
                  <a:cubicBezTo>
                    <a:pt x="2227" y="1557"/>
                    <a:pt x="2584" y="1700"/>
                    <a:pt x="2846" y="1938"/>
                  </a:cubicBezTo>
                  <a:cubicBezTo>
                    <a:pt x="3073" y="2140"/>
                    <a:pt x="3132" y="2485"/>
                    <a:pt x="2977" y="2747"/>
                  </a:cubicBezTo>
                  <a:cubicBezTo>
                    <a:pt x="2799" y="3081"/>
                    <a:pt x="2441" y="3283"/>
                    <a:pt x="2072" y="3283"/>
                  </a:cubicBezTo>
                  <a:cubicBezTo>
                    <a:pt x="1489" y="3283"/>
                    <a:pt x="1037" y="2831"/>
                    <a:pt x="1037" y="2247"/>
                  </a:cubicBezTo>
                  <a:cubicBezTo>
                    <a:pt x="1037" y="2152"/>
                    <a:pt x="953" y="2081"/>
                    <a:pt x="870" y="2081"/>
                  </a:cubicBezTo>
                  <a:cubicBezTo>
                    <a:pt x="775" y="2081"/>
                    <a:pt x="703" y="2152"/>
                    <a:pt x="703" y="2247"/>
                  </a:cubicBezTo>
                  <a:cubicBezTo>
                    <a:pt x="703" y="2747"/>
                    <a:pt x="989" y="3200"/>
                    <a:pt x="1394" y="3438"/>
                  </a:cubicBezTo>
                  <a:lnTo>
                    <a:pt x="1394" y="3759"/>
                  </a:lnTo>
                  <a:lnTo>
                    <a:pt x="1394" y="3807"/>
                  </a:lnTo>
                  <a:cubicBezTo>
                    <a:pt x="858" y="3688"/>
                    <a:pt x="525" y="3509"/>
                    <a:pt x="394" y="3426"/>
                  </a:cubicBezTo>
                  <a:cubicBezTo>
                    <a:pt x="394" y="3426"/>
                    <a:pt x="382" y="3426"/>
                    <a:pt x="394" y="3402"/>
                  </a:cubicBezTo>
                  <a:cubicBezTo>
                    <a:pt x="525" y="3081"/>
                    <a:pt x="691" y="2438"/>
                    <a:pt x="691" y="1759"/>
                  </a:cubicBezTo>
                  <a:cubicBezTo>
                    <a:pt x="691" y="1045"/>
                    <a:pt x="1239" y="414"/>
                    <a:pt x="1941" y="354"/>
                  </a:cubicBezTo>
                  <a:cubicBezTo>
                    <a:pt x="1983" y="348"/>
                    <a:pt x="2028" y="345"/>
                    <a:pt x="2072" y="345"/>
                  </a:cubicBezTo>
                  <a:close/>
                  <a:moveTo>
                    <a:pt x="2430" y="3581"/>
                  </a:moveTo>
                  <a:lnTo>
                    <a:pt x="2430" y="3783"/>
                  </a:lnTo>
                  <a:cubicBezTo>
                    <a:pt x="2430" y="3974"/>
                    <a:pt x="2537" y="4152"/>
                    <a:pt x="2715" y="4224"/>
                  </a:cubicBezTo>
                  <a:lnTo>
                    <a:pt x="2822" y="4271"/>
                  </a:lnTo>
                  <a:cubicBezTo>
                    <a:pt x="2656" y="4509"/>
                    <a:pt x="2370" y="4676"/>
                    <a:pt x="2072" y="4676"/>
                  </a:cubicBezTo>
                  <a:cubicBezTo>
                    <a:pt x="1775" y="4676"/>
                    <a:pt x="1489" y="4509"/>
                    <a:pt x="1334" y="4271"/>
                  </a:cubicBezTo>
                  <a:lnTo>
                    <a:pt x="1429" y="4224"/>
                  </a:lnTo>
                  <a:cubicBezTo>
                    <a:pt x="1608" y="4140"/>
                    <a:pt x="1715" y="3974"/>
                    <a:pt x="1715" y="3783"/>
                  </a:cubicBezTo>
                  <a:lnTo>
                    <a:pt x="1715" y="3581"/>
                  </a:lnTo>
                  <a:cubicBezTo>
                    <a:pt x="1834" y="3617"/>
                    <a:pt x="1953" y="3628"/>
                    <a:pt x="2072" y="3628"/>
                  </a:cubicBezTo>
                  <a:cubicBezTo>
                    <a:pt x="2191" y="3628"/>
                    <a:pt x="2311" y="3617"/>
                    <a:pt x="2430" y="3581"/>
                  </a:cubicBezTo>
                  <a:close/>
                  <a:moveTo>
                    <a:pt x="2065" y="0"/>
                  </a:moveTo>
                  <a:cubicBezTo>
                    <a:pt x="2010" y="0"/>
                    <a:pt x="1953" y="3"/>
                    <a:pt x="1894" y="9"/>
                  </a:cubicBezTo>
                  <a:cubicBezTo>
                    <a:pt x="1037" y="92"/>
                    <a:pt x="346" y="842"/>
                    <a:pt x="346" y="1735"/>
                  </a:cubicBezTo>
                  <a:cubicBezTo>
                    <a:pt x="346" y="2378"/>
                    <a:pt x="203" y="2962"/>
                    <a:pt x="60" y="3271"/>
                  </a:cubicBezTo>
                  <a:cubicBezTo>
                    <a:pt x="1" y="3426"/>
                    <a:pt x="48" y="3581"/>
                    <a:pt x="179" y="3676"/>
                  </a:cubicBezTo>
                  <a:cubicBezTo>
                    <a:pt x="310" y="3759"/>
                    <a:pt x="584" y="3926"/>
                    <a:pt x="1013" y="4045"/>
                  </a:cubicBezTo>
                  <a:lnTo>
                    <a:pt x="382" y="4379"/>
                  </a:lnTo>
                  <a:cubicBezTo>
                    <a:pt x="144" y="4498"/>
                    <a:pt x="1" y="4712"/>
                    <a:pt x="1" y="4986"/>
                  </a:cubicBezTo>
                  <a:lnTo>
                    <a:pt x="1" y="6045"/>
                  </a:lnTo>
                  <a:cubicBezTo>
                    <a:pt x="1" y="6129"/>
                    <a:pt x="84" y="6200"/>
                    <a:pt x="167" y="6200"/>
                  </a:cubicBezTo>
                  <a:cubicBezTo>
                    <a:pt x="263" y="6200"/>
                    <a:pt x="334" y="6129"/>
                    <a:pt x="334" y="6045"/>
                  </a:cubicBezTo>
                  <a:lnTo>
                    <a:pt x="334" y="4974"/>
                  </a:lnTo>
                  <a:cubicBezTo>
                    <a:pt x="334" y="4831"/>
                    <a:pt x="406" y="4712"/>
                    <a:pt x="525" y="4652"/>
                  </a:cubicBezTo>
                  <a:lnTo>
                    <a:pt x="1037" y="4402"/>
                  </a:lnTo>
                  <a:cubicBezTo>
                    <a:pt x="1239" y="4760"/>
                    <a:pt x="1644" y="4986"/>
                    <a:pt x="2060" y="4986"/>
                  </a:cubicBezTo>
                  <a:cubicBezTo>
                    <a:pt x="2489" y="4986"/>
                    <a:pt x="2882" y="4760"/>
                    <a:pt x="3084" y="4402"/>
                  </a:cubicBezTo>
                  <a:lnTo>
                    <a:pt x="3596" y="4652"/>
                  </a:lnTo>
                  <a:cubicBezTo>
                    <a:pt x="3704" y="4712"/>
                    <a:pt x="3787" y="4831"/>
                    <a:pt x="3787" y="4974"/>
                  </a:cubicBezTo>
                  <a:lnTo>
                    <a:pt x="3787" y="6022"/>
                  </a:lnTo>
                  <a:cubicBezTo>
                    <a:pt x="3787" y="6117"/>
                    <a:pt x="3858" y="6188"/>
                    <a:pt x="3954" y="6188"/>
                  </a:cubicBezTo>
                  <a:cubicBezTo>
                    <a:pt x="4037" y="6188"/>
                    <a:pt x="4108" y="6117"/>
                    <a:pt x="4108" y="6022"/>
                  </a:cubicBezTo>
                  <a:lnTo>
                    <a:pt x="4108" y="4974"/>
                  </a:lnTo>
                  <a:cubicBezTo>
                    <a:pt x="4132" y="4712"/>
                    <a:pt x="3977" y="4474"/>
                    <a:pt x="3739" y="4379"/>
                  </a:cubicBezTo>
                  <a:lnTo>
                    <a:pt x="3096" y="4045"/>
                  </a:lnTo>
                  <a:cubicBezTo>
                    <a:pt x="3537" y="3926"/>
                    <a:pt x="3799" y="3759"/>
                    <a:pt x="3930" y="3676"/>
                  </a:cubicBezTo>
                  <a:cubicBezTo>
                    <a:pt x="4073" y="3581"/>
                    <a:pt x="4108" y="3426"/>
                    <a:pt x="4049" y="3271"/>
                  </a:cubicBezTo>
                  <a:cubicBezTo>
                    <a:pt x="3918" y="2962"/>
                    <a:pt x="3775" y="2378"/>
                    <a:pt x="3775" y="1735"/>
                  </a:cubicBezTo>
                  <a:cubicBezTo>
                    <a:pt x="3775" y="866"/>
                    <a:pt x="3084" y="104"/>
                    <a:pt x="2227" y="9"/>
                  </a:cubicBezTo>
                  <a:cubicBezTo>
                    <a:pt x="2174" y="3"/>
                    <a:pt x="2120" y="0"/>
                    <a:pt x="2065"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 name="Google Shape;9246;p16">
              <a:extLst>
                <a:ext uri="{FF2B5EF4-FFF2-40B4-BE49-F238E27FC236}">
                  <a16:creationId xmlns:a16="http://schemas.microsoft.com/office/drawing/2014/main" id="{C79155F0-1EFD-ADFB-F44C-FB6E75ECC0E2}"/>
                </a:ext>
              </a:extLst>
            </p:cNvPr>
            <p:cNvSpPr/>
            <p:nvPr/>
          </p:nvSpPr>
          <p:spPr>
            <a:xfrm>
              <a:off x="3116592" y="2293778"/>
              <a:ext cx="10630" cy="32241"/>
            </a:xfrm>
            <a:custGeom>
              <a:avLst/>
              <a:gdLst/>
              <a:ahLst/>
              <a:cxnLst/>
              <a:rect l="l" t="t" r="r" b="b"/>
              <a:pathLst>
                <a:path w="334" h="1013" extrusionOk="0">
                  <a:moveTo>
                    <a:pt x="167" y="0"/>
                  </a:moveTo>
                  <a:cubicBezTo>
                    <a:pt x="72" y="0"/>
                    <a:pt x="0" y="72"/>
                    <a:pt x="0" y="167"/>
                  </a:cubicBezTo>
                  <a:lnTo>
                    <a:pt x="0" y="846"/>
                  </a:lnTo>
                  <a:cubicBezTo>
                    <a:pt x="0" y="941"/>
                    <a:pt x="72" y="1012"/>
                    <a:pt x="167" y="1012"/>
                  </a:cubicBezTo>
                  <a:cubicBezTo>
                    <a:pt x="250" y="1012"/>
                    <a:pt x="334" y="941"/>
                    <a:pt x="334" y="846"/>
                  </a:cubicBezTo>
                  <a:lnTo>
                    <a:pt x="334" y="167"/>
                  </a:lnTo>
                  <a:cubicBezTo>
                    <a:pt x="310" y="72"/>
                    <a:pt x="250" y="0"/>
                    <a:pt x="167"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 name="Google Shape;9247;p16">
              <a:extLst>
                <a:ext uri="{FF2B5EF4-FFF2-40B4-BE49-F238E27FC236}">
                  <a16:creationId xmlns:a16="http://schemas.microsoft.com/office/drawing/2014/main" id="{6A2F9E09-FE13-FF29-0CE4-E51B8EC262D8}"/>
                </a:ext>
              </a:extLst>
            </p:cNvPr>
            <p:cNvSpPr/>
            <p:nvPr/>
          </p:nvSpPr>
          <p:spPr>
            <a:xfrm>
              <a:off x="3193519" y="2293778"/>
              <a:ext cx="10248" cy="32241"/>
            </a:xfrm>
            <a:custGeom>
              <a:avLst/>
              <a:gdLst/>
              <a:ahLst/>
              <a:cxnLst/>
              <a:rect l="l" t="t" r="r" b="b"/>
              <a:pathLst>
                <a:path w="322" h="1013" extrusionOk="0">
                  <a:moveTo>
                    <a:pt x="155" y="0"/>
                  </a:moveTo>
                  <a:cubicBezTo>
                    <a:pt x="72" y="0"/>
                    <a:pt x="0" y="72"/>
                    <a:pt x="0" y="167"/>
                  </a:cubicBezTo>
                  <a:lnTo>
                    <a:pt x="0" y="846"/>
                  </a:lnTo>
                  <a:cubicBezTo>
                    <a:pt x="0" y="941"/>
                    <a:pt x="72" y="1012"/>
                    <a:pt x="155" y="1012"/>
                  </a:cubicBezTo>
                  <a:cubicBezTo>
                    <a:pt x="250" y="1012"/>
                    <a:pt x="322" y="941"/>
                    <a:pt x="322" y="846"/>
                  </a:cubicBezTo>
                  <a:lnTo>
                    <a:pt x="322" y="167"/>
                  </a:lnTo>
                  <a:cubicBezTo>
                    <a:pt x="310" y="72"/>
                    <a:pt x="250" y="0"/>
                    <a:pt x="155"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 name="Google Shape;9248;p16">
              <a:extLst>
                <a:ext uri="{FF2B5EF4-FFF2-40B4-BE49-F238E27FC236}">
                  <a16:creationId xmlns:a16="http://schemas.microsoft.com/office/drawing/2014/main" id="{2324C7E3-03C6-D426-0D88-8F33E4E7372C}"/>
                </a:ext>
              </a:extLst>
            </p:cNvPr>
            <p:cNvSpPr/>
            <p:nvPr/>
          </p:nvSpPr>
          <p:spPr>
            <a:xfrm>
              <a:off x="3346227" y="2166755"/>
              <a:ext cx="54966" cy="18301"/>
            </a:xfrm>
            <a:custGeom>
              <a:avLst/>
              <a:gdLst/>
              <a:ahLst/>
              <a:cxnLst/>
              <a:rect l="l" t="t" r="r" b="b"/>
              <a:pathLst>
                <a:path w="1727" h="575" extrusionOk="0">
                  <a:moveTo>
                    <a:pt x="646" y="0"/>
                  </a:moveTo>
                  <a:cubicBezTo>
                    <a:pt x="494" y="0"/>
                    <a:pt x="326" y="15"/>
                    <a:pt x="143" y="50"/>
                  </a:cubicBezTo>
                  <a:cubicBezTo>
                    <a:pt x="60" y="62"/>
                    <a:pt x="0" y="122"/>
                    <a:pt x="0" y="217"/>
                  </a:cubicBezTo>
                  <a:lnTo>
                    <a:pt x="0" y="396"/>
                  </a:lnTo>
                  <a:cubicBezTo>
                    <a:pt x="0" y="479"/>
                    <a:pt x="84" y="550"/>
                    <a:pt x="167" y="550"/>
                  </a:cubicBezTo>
                  <a:cubicBezTo>
                    <a:pt x="262" y="550"/>
                    <a:pt x="334" y="479"/>
                    <a:pt x="334" y="396"/>
                  </a:cubicBezTo>
                  <a:lnTo>
                    <a:pt x="334" y="360"/>
                  </a:lnTo>
                  <a:cubicBezTo>
                    <a:pt x="445" y="344"/>
                    <a:pt x="549" y="338"/>
                    <a:pt x="645" y="338"/>
                  </a:cubicBezTo>
                  <a:cubicBezTo>
                    <a:pt x="845" y="338"/>
                    <a:pt x="1007" y="367"/>
                    <a:pt x="1120" y="407"/>
                  </a:cubicBezTo>
                  <a:cubicBezTo>
                    <a:pt x="1334" y="467"/>
                    <a:pt x="1453" y="538"/>
                    <a:pt x="1453" y="538"/>
                  </a:cubicBezTo>
                  <a:cubicBezTo>
                    <a:pt x="1477" y="550"/>
                    <a:pt x="1512" y="574"/>
                    <a:pt x="1536" y="574"/>
                  </a:cubicBezTo>
                  <a:cubicBezTo>
                    <a:pt x="1584" y="574"/>
                    <a:pt x="1643" y="538"/>
                    <a:pt x="1667" y="491"/>
                  </a:cubicBezTo>
                  <a:cubicBezTo>
                    <a:pt x="1727" y="396"/>
                    <a:pt x="1715" y="288"/>
                    <a:pt x="1643" y="241"/>
                  </a:cubicBezTo>
                  <a:cubicBezTo>
                    <a:pt x="1615" y="231"/>
                    <a:pt x="1258" y="0"/>
                    <a:pt x="646"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 name="Google Shape;9249;p16">
              <a:extLst>
                <a:ext uri="{FF2B5EF4-FFF2-40B4-BE49-F238E27FC236}">
                  <a16:creationId xmlns:a16="http://schemas.microsoft.com/office/drawing/2014/main" id="{C4B77DB6-7279-D0F1-7540-A870EB1F6866}"/>
                </a:ext>
              </a:extLst>
            </p:cNvPr>
            <p:cNvSpPr/>
            <p:nvPr/>
          </p:nvSpPr>
          <p:spPr>
            <a:xfrm>
              <a:off x="3302655" y="2134991"/>
              <a:ext cx="141760" cy="192143"/>
            </a:xfrm>
            <a:custGeom>
              <a:avLst/>
              <a:gdLst/>
              <a:ahLst/>
              <a:cxnLst/>
              <a:rect l="l" t="t" r="r" b="b"/>
              <a:pathLst>
                <a:path w="4454" h="6037" extrusionOk="0">
                  <a:moveTo>
                    <a:pt x="3453" y="334"/>
                  </a:moveTo>
                  <a:lnTo>
                    <a:pt x="3453" y="1132"/>
                  </a:lnTo>
                  <a:cubicBezTo>
                    <a:pt x="3453" y="1263"/>
                    <a:pt x="3429" y="1405"/>
                    <a:pt x="3370" y="1525"/>
                  </a:cubicBezTo>
                  <a:lnTo>
                    <a:pt x="3310" y="1644"/>
                  </a:lnTo>
                  <a:cubicBezTo>
                    <a:pt x="3298" y="1667"/>
                    <a:pt x="3298" y="1691"/>
                    <a:pt x="3298" y="1715"/>
                  </a:cubicBezTo>
                  <a:lnTo>
                    <a:pt x="3298" y="2060"/>
                  </a:lnTo>
                  <a:cubicBezTo>
                    <a:pt x="3274" y="2346"/>
                    <a:pt x="3155" y="2608"/>
                    <a:pt x="2953" y="2799"/>
                  </a:cubicBezTo>
                  <a:cubicBezTo>
                    <a:pt x="2739" y="3001"/>
                    <a:pt x="2477" y="3096"/>
                    <a:pt x="2191" y="3096"/>
                  </a:cubicBezTo>
                  <a:cubicBezTo>
                    <a:pt x="1643" y="3084"/>
                    <a:pt x="1179" y="2596"/>
                    <a:pt x="1179" y="2013"/>
                  </a:cubicBezTo>
                  <a:lnTo>
                    <a:pt x="1179" y="1715"/>
                  </a:lnTo>
                  <a:cubicBezTo>
                    <a:pt x="1179" y="1691"/>
                    <a:pt x="1179" y="1667"/>
                    <a:pt x="1167" y="1644"/>
                  </a:cubicBezTo>
                  <a:lnTo>
                    <a:pt x="1107" y="1525"/>
                  </a:lnTo>
                  <a:cubicBezTo>
                    <a:pt x="1048" y="1405"/>
                    <a:pt x="1012" y="1275"/>
                    <a:pt x="1012" y="1132"/>
                  </a:cubicBezTo>
                  <a:cubicBezTo>
                    <a:pt x="1012" y="691"/>
                    <a:pt x="1369" y="334"/>
                    <a:pt x="1822" y="334"/>
                  </a:cubicBezTo>
                  <a:close/>
                  <a:moveTo>
                    <a:pt x="2762" y="3310"/>
                  </a:moveTo>
                  <a:lnTo>
                    <a:pt x="2762" y="3537"/>
                  </a:lnTo>
                  <a:cubicBezTo>
                    <a:pt x="2762" y="3572"/>
                    <a:pt x="2774" y="3620"/>
                    <a:pt x="2774" y="3680"/>
                  </a:cubicBezTo>
                  <a:lnTo>
                    <a:pt x="2239" y="4096"/>
                  </a:lnTo>
                  <a:lnTo>
                    <a:pt x="1691" y="3680"/>
                  </a:lnTo>
                  <a:cubicBezTo>
                    <a:pt x="1703" y="3632"/>
                    <a:pt x="1703" y="3584"/>
                    <a:pt x="1703" y="3537"/>
                  </a:cubicBezTo>
                  <a:lnTo>
                    <a:pt x="1703" y="3310"/>
                  </a:lnTo>
                  <a:cubicBezTo>
                    <a:pt x="1846" y="3370"/>
                    <a:pt x="2012" y="3406"/>
                    <a:pt x="2191" y="3406"/>
                  </a:cubicBezTo>
                  <a:lnTo>
                    <a:pt x="2239" y="3406"/>
                  </a:lnTo>
                  <a:cubicBezTo>
                    <a:pt x="2417" y="3406"/>
                    <a:pt x="2596" y="3382"/>
                    <a:pt x="2762" y="3310"/>
                  </a:cubicBezTo>
                  <a:close/>
                  <a:moveTo>
                    <a:pt x="1822" y="1"/>
                  </a:moveTo>
                  <a:cubicBezTo>
                    <a:pt x="1191" y="1"/>
                    <a:pt x="703" y="513"/>
                    <a:pt x="703" y="1120"/>
                  </a:cubicBezTo>
                  <a:cubicBezTo>
                    <a:pt x="703" y="1298"/>
                    <a:pt x="750" y="1489"/>
                    <a:pt x="822" y="1656"/>
                  </a:cubicBezTo>
                  <a:lnTo>
                    <a:pt x="869" y="1751"/>
                  </a:lnTo>
                  <a:lnTo>
                    <a:pt x="869" y="2001"/>
                  </a:lnTo>
                  <a:cubicBezTo>
                    <a:pt x="869" y="2441"/>
                    <a:pt x="1072" y="2846"/>
                    <a:pt x="1381" y="3096"/>
                  </a:cubicBezTo>
                  <a:lnTo>
                    <a:pt x="1381" y="3537"/>
                  </a:lnTo>
                  <a:cubicBezTo>
                    <a:pt x="1381" y="3608"/>
                    <a:pt x="1346" y="3680"/>
                    <a:pt x="1274" y="3703"/>
                  </a:cubicBezTo>
                  <a:lnTo>
                    <a:pt x="453" y="4025"/>
                  </a:lnTo>
                  <a:cubicBezTo>
                    <a:pt x="179" y="4132"/>
                    <a:pt x="0" y="4382"/>
                    <a:pt x="0" y="4668"/>
                  </a:cubicBezTo>
                  <a:lnTo>
                    <a:pt x="0" y="5858"/>
                  </a:lnTo>
                  <a:cubicBezTo>
                    <a:pt x="0" y="5942"/>
                    <a:pt x="83" y="6013"/>
                    <a:pt x="167" y="6013"/>
                  </a:cubicBezTo>
                  <a:cubicBezTo>
                    <a:pt x="262" y="6013"/>
                    <a:pt x="334" y="5942"/>
                    <a:pt x="334" y="5858"/>
                  </a:cubicBezTo>
                  <a:lnTo>
                    <a:pt x="334" y="4668"/>
                  </a:lnTo>
                  <a:cubicBezTo>
                    <a:pt x="334" y="4513"/>
                    <a:pt x="417" y="4382"/>
                    <a:pt x="560" y="4334"/>
                  </a:cubicBezTo>
                  <a:lnTo>
                    <a:pt x="1369" y="4025"/>
                  </a:lnTo>
                  <a:cubicBezTo>
                    <a:pt x="1417" y="4001"/>
                    <a:pt x="1465" y="3977"/>
                    <a:pt x="1488" y="3965"/>
                  </a:cubicBezTo>
                  <a:lnTo>
                    <a:pt x="2060" y="4394"/>
                  </a:lnTo>
                  <a:lnTo>
                    <a:pt x="2060" y="5870"/>
                  </a:lnTo>
                  <a:cubicBezTo>
                    <a:pt x="2060" y="5954"/>
                    <a:pt x="2131" y="6037"/>
                    <a:pt x="2215" y="6037"/>
                  </a:cubicBezTo>
                  <a:cubicBezTo>
                    <a:pt x="2310" y="6037"/>
                    <a:pt x="2381" y="5954"/>
                    <a:pt x="2381" y="5870"/>
                  </a:cubicBezTo>
                  <a:lnTo>
                    <a:pt x="2381" y="4394"/>
                  </a:lnTo>
                  <a:lnTo>
                    <a:pt x="2953" y="3965"/>
                  </a:lnTo>
                  <a:cubicBezTo>
                    <a:pt x="2977" y="3989"/>
                    <a:pt x="3024" y="4013"/>
                    <a:pt x="3072" y="4025"/>
                  </a:cubicBezTo>
                  <a:lnTo>
                    <a:pt x="3882" y="4334"/>
                  </a:lnTo>
                  <a:cubicBezTo>
                    <a:pt x="4024" y="4382"/>
                    <a:pt x="4108" y="4513"/>
                    <a:pt x="4108" y="4668"/>
                  </a:cubicBezTo>
                  <a:lnTo>
                    <a:pt x="4108" y="5858"/>
                  </a:lnTo>
                  <a:cubicBezTo>
                    <a:pt x="4108" y="5942"/>
                    <a:pt x="4179" y="6013"/>
                    <a:pt x="4274" y="6013"/>
                  </a:cubicBezTo>
                  <a:cubicBezTo>
                    <a:pt x="4358" y="6013"/>
                    <a:pt x="4441" y="5942"/>
                    <a:pt x="4441" y="5858"/>
                  </a:cubicBezTo>
                  <a:lnTo>
                    <a:pt x="4441" y="4668"/>
                  </a:lnTo>
                  <a:cubicBezTo>
                    <a:pt x="4453" y="4382"/>
                    <a:pt x="4274" y="4108"/>
                    <a:pt x="4024" y="4025"/>
                  </a:cubicBezTo>
                  <a:lnTo>
                    <a:pt x="3203" y="3703"/>
                  </a:lnTo>
                  <a:cubicBezTo>
                    <a:pt x="3131" y="3680"/>
                    <a:pt x="3084" y="3620"/>
                    <a:pt x="3084" y="3537"/>
                  </a:cubicBezTo>
                  <a:lnTo>
                    <a:pt x="3084" y="3108"/>
                  </a:lnTo>
                  <a:cubicBezTo>
                    <a:pt x="3120" y="3084"/>
                    <a:pt x="3155" y="3060"/>
                    <a:pt x="3191" y="3025"/>
                  </a:cubicBezTo>
                  <a:cubicBezTo>
                    <a:pt x="3453" y="2775"/>
                    <a:pt x="3608" y="2418"/>
                    <a:pt x="3608" y="2037"/>
                  </a:cubicBezTo>
                  <a:lnTo>
                    <a:pt x="3608" y="1727"/>
                  </a:lnTo>
                  <a:lnTo>
                    <a:pt x="3655" y="1644"/>
                  </a:lnTo>
                  <a:cubicBezTo>
                    <a:pt x="3739" y="1477"/>
                    <a:pt x="3774" y="1298"/>
                    <a:pt x="3774" y="1108"/>
                  </a:cubicBezTo>
                  <a:lnTo>
                    <a:pt x="3774" y="167"/>
                  </a:lnTo>
                  <a:cubicBezTo>
                    <a:pt x="3774" y="84"/>
                    <a:pt x="3691" y="1"/>
                    <a:pt x="3608"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 name="Google Shape;9250;p16">
              <a:extLst>
                <a:ext uri="{FF2B5EF4-FFF2-40B4-BE49-F238E27FC236}">
                  <a16:creationId xmlns:a16="http://schemas.microsoft.com/office/drawing/2014/main" id="{C62CCBD4-132B-E000-2F35-0B7B3F9C740D}"/>
                </a:ext>
              </a:extLst>
            </p:cNvPr>
            <p:cNvSpPr/>
            <p:nvPr/>
          </p:nvSpPr>
          <p:spPr>
            <a:xfrm>
              <a:off x="3330313" y="2288463"/>
              <a:ext cx="10248" cy="37938"/>
            </a:xfrm>
            <a:custGeom>
              <a:avLst/>
              <a:gdLst/>
              <a:ahLst/>
              <a:cxnLst/>
              <a:rect l="l" t="t" r="r" b="b"/>
              <a:pathLst>
                <a:path w="322" h="1192" extrusionOk="0">
                  <a:moveTo>
                    <a:pt x="167" y="1"/>
                  </a:moveTo>
                  <a:cubicBezTo>
                    <a:pt x="72" y="1"/>
                    <a:pt x="0" y="84"/>
                    <a:pt x="0" y="167"/>
                  </a:cubicBezTo>
                  <a:lnTo>
                    <a:pt x="0" y="1036"/>
                  </a:lnTo>
                  <a:cubicBezTo>
                    <a:pt x="0" y="1120"/>
                    <a:pt x="72" y="1191"/>
                    <a:pt x="167" y="1191"/>
                  </a:cubicBezTo>
                  <a:cubicBezTo>
                    <a:pt x="250" y="1191"/>
                    <a:pt x="322" y="1120"/>
                    <a:pt x="322" y="1036"/>
                  </a:cubicBezTo>
                  <a:lnTo>
                    <a:pt x="322" y="167"/>
                  </a:lnTo>
                  <a:cubicBezTo>
                    <a:pt x="310" y="84"/>
                    <a:pt x="250" y="1"/>
                    <a:pt x="167"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9251;p16">
              <a:extLst>
                <a:ext uri="{FF2B5EF4-FFF2-40B4-BE49-F238E27FC236}">
                  <a16:creationId xmlns:a16="http://schemas.microsoft.com/office/drawing/2014/main" id="{1C96ACE6-F52E-422E-6843-F066146533F0}"/>
                </a:ext>
              </a:extLst>
            </p:cNvPr>
            <p:cNvSpPr/>
            <p:nvPr/>
          </p:nvSpPr>
          <p:spPr>
            <a:xfrm>
              <a:off x="3406859" y="2288463"/>
              <a:ext cx="10630" cy="37938"/>
            </a:xfrm>
            <a:custGeom>
              <a:avLst/>
              <a:gdLst/>
              <a:ahLst/>
              <a:cxnLst/>
              <a:rect l="l" t="t" r="r" b="b"/>
              <a:pathLst>
                <a:path w="334" h="1192" extrusionOk="0">
                  <a:moveTo>
                    <a:pt x="167" y="1"/>
                  </a:moveTo>
                  <a:cubicBezTo>
                    <a:pt x="84" y="1"/>
                    <a:pt x="0" y="84"/>
                    <a:pt x="0" y="167"/>
                  </a:cubicBezTo>
                  <a:lnTo>
                    <a:pt x="0" y="1036"/>
                  </a:lnTo>
                  <a:cubicBezTo>
                    <a:pt x="0" y="1120"/>
                    <a:pt x="84" y="1191"/>
                    <a:pt x="167" y="1191"/>
                  </a:cubicBezTo>
                  <a:cubicBezTo>
                    <a:pt x="262" y="1191"/>
                    <a:pt x="334" y="1120"/>
                    <a:pt x="334" y="1036"/>
                  </a:cubicBezTo>
                  <a:lnTo>
                    <a:pt x="334" y="167"/>
                  </a:lnTo>
                  <a:cubicBezTo>
                    <a:pt x="322" y="84"/>
                    <a:pt x="262" y="1"/>
                    <a:pt x="167"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9252;p16">
              <a:extLst>
                <a:ext uri="{FF2B5EF4-FFF2-40B4-BE49-F238E27FC236}">
                  <a16:creationId xmlns:a16="http://schemas.microsoft.com/office/drawing/2014/main" id="{40387212-C9B7-B2D4-BBDC-D6D691BCC9F0}"/>
                </a:ext>
              </a:extLst>
            </p:cNvPr>
            <p:cNvSpPr/>
            <p:nvPr/>
          </p:nvSpPr>
          <p:spPr>
            <a:xfrm>
              <a:off x="3149183" y="1976585"/>
              <a:ext cx="219419" cy="183072"/>
            </a:xfrm>
            <a:custGeom>
              <a:avLst/>
              <a:gdLst/>
              <a:ahLst/>
              <a:cxnLst/>
              <a:rect l="l" t="t" r="r" b="b"/>
              <a:pathLst>
                <a:path w="6894" h="5752" extrusionOk="0">
                  <a:moveTo>
                    <a:pt x="2369" y="4108"/>
                  </a:moveTo>
                  <a:lnTo>
                    <a:pt x="2286" y="4466"/>
                  </a:lnTo>
                  <a:lnTo>
                    <a:pt x="2060" y="4466"/>
                  </a:lnTo>
                  <a:cubicBezTo>
                    <a:pt x="1869" y="4466"/>
                    <a:pt x="1703" y="4299"/>
                    <a:pt x="1703" y="4108"/>
                  </a:cubicBezTo>
                  <a:close/>
                  <a:moveTo>
                    <a:pt x="5513" y="310"/>
                  </a:moveTo>
                  <a:cubicBezTo>
                    <a:pt x="5703" y="310"/>
                    <a:pt x="5870" y="477"/>
                    <a:pt x="5870" y="667"/>
                  </a:cubicBezTo>
                  <a:lnTo>
                    <a:pt x="5870" y="3418"/>
                  </a:lnTo>
                  <a:cubicBezTo>
                    <a:pt x="5870" y="3608"/>
                    <a:pt x="5703" y="3775"/>
                    <a:pt x="5513" y="3775"/>
                  </a:cubicBezTo>
                  <a:lnTo>
                    <a:pt x="4132" y="3775"/>
                  </a:lnTo>
                  <a:cubicBezTo>
                    <a:pt x="4096" y="3775"/>
                    <a:pt x="4048" y="3787"/>
                    <a:pt x="4036" y="3811"/>
                  </a:cubicBezTo>
                  <a:lnTo>
                    <a:pt x="2500" y="4918"/>
                  </a:lnTo>
                  <a:lnTo>
                    <a:pt x="2739" y="3966"/>
                  </a:lnTo>
                  <a:cubicBezTo>
                    <a:pt x="2762" y="3930"/>
                    <a:pt x="2739" y="3870"/>
                    <a:pt x="2715" y="3835"/>
                  </a:cubicBezTo>
                  <a:cubicBezTo>
                    <a:pt x="2679" y="3787"/>
                    <a:pt x="2643" y="3775"/>
                    <a:pt x="2584" y="3775"/>
                  </a:cubicBezTo>
                  <a:lnTo>
                    <a:pt x="691" y="3775"/>
                  </a:lnTo>
                  <a:cubicBezTo>
                    <a:pt x="500" y="3775"/>
                    <a:pt x="333" y="3608"/>
                    <a:pt x="333" y="3418"/>
                  </a:cubicBezTo>
                  <a:lnTo>
                    <a:pt x="333" y="667"/>
                  </a:lnTo>
                  <a:cubicBezTo>
                    <a:pt x="333" y="477"/>
                    <a:pt x="500" y="310"/>
                    <a:pt x="691" y="310"/>
                  </a:cubicBezTo>
                  <a:close/>
                  <a:moveTo>
                    <a:pt x="6215" y="989"/>
                  </a:moveTo>
                  <a:cubicBezTo>
                    <a:pt x="6406" y="989"/>
                    <a:pt x="6572" y="1156"/>
                    <a:pt x="6572" y="1346"/>
                  </a:cubicBezTo>
                  <a:lnTo>
                    <a:pt x="6572" y="4108"/>
                  </a:lnTo>
                  <a:lnTo>
                    <a:pt x="6549" y="4108"/>
                  </a:lnTo>
                  <a:cubicBezTo>
                    <a:pt x="6549" y="4299"/>
                    <a:pt x="6394" y="4466"/>
                    <a:pt x="6191" y="4466"/>
                  </a:cubicBezTo>
                  <a:lnTo>
                    <a:pt x="4810" y="4466"/>
                  </a:lnTo>
                  <a:cubicBezTo>
                    <a:pt x="4763" y="4466"/>
                    <a:pt x="4727" y="4477"/>
                    <a:pt x="4691" y="4513"/>
                  </a:cubicBezTo>
                  <a:cubicBezTo>
                    <a:pt x="4667" y="4549"/>
                    <a:pt x="4644" y="4608"/>
                    <a:pt x="4667" y="4656"/>
                  </a:cubicBezTo>
                  <a:lnTo>
                    <a:pt x="4763" y="5323"/>
                  </a:lnTo>
                  <a:lnTo>
                    <a:pt x="3596" y="4537"/>
                  </a:lnTo>
                  <a:lnTo>
                    <a:pt x="4191" y="4096"/>
                  </a:lnTo>
                  <a:lnTo>
                    <a:pt x="5513" y="4096"/>
                  </a:lnTo>
                  <a:cubicBezTo>
                    <a:pt x="5882" y="4096"/>
                    <a:pt x="6191" y="3799"/>
                    <a:pt x="6191" y="3418"/>
                  </a:cubicBezTo>
                  <a:lnTo>
                    <a:pt x="6191" y="989"/>
                  </a:lnTo>
                  <a:close/>
                  <a:moveTo>
                    <a:pt x="691" y="1"/>
                  </a:moveTo>
                  <a:cubicBezTo>
                    <a:pt x="322" y="1"/>
                    <a:pt x="0" y="298"/>
                    <a:pt x="0" y="679"/>
                  </a:cubicBezTo>
                  <a:lnTo>
                    <a:pt x="0" y="3430"/>
                  </a:lnTo>
                  <a:cubicBezTo>
                    <a:pt x="0" y="3811"/>
                    <a:pt x="298" y="4120"/>
                    <a:pt x="691" y="4120"/>
                  </a:cubicBezTo>
                  <a:lnTo>
                    <a:pt x="1393" y="4120"/>
                  </a:lnTo>
                  <a:lnTo>
                    <a:pt x="1393" y="4132"/>
                  </a:lnTo>
                  <a:cubicBezTo>
                    <a:pt x="1393" y="4501"/>
                    <a:pt x="1691" y="4823"/>
                    <a:pt x="2072" y="4823"/>
                  </a:cubicBezTo>
                  <a:lnTo>
                    <a:pt x="2203" y="4823"/>
                  </a:lnTo>
                  <a:lnTo>
                    <a:pt x="2143" y="5073"/>
                  </a:lnTo>
                  <a:cubicBezTo>
                    <a:pt x="2119" y="5180"/>
                    <a:pt x="2167" y="5275"/>
                    <a:pt x="2250" y="5335"/>
                  </a:cubicBezTo>
                  <a:cubicBezTo>
                    <a:pt x="2298" y="5370"/>
                    <a:pt x="2346" y="5382"/>
                    <a:pt x="2381" y="5382"/>
                  </a:cubicBezTo>
                  <a:cubicBezTo>
                    <a:pt x="2429" y="5382"/>
                    <a:pt x="2489" y="5370"/>
                    <a:pt x="2536" y="5335"/>
                  </a:cubicBezTo>
                  <a:lnTo>
                    <a:pt x="3251" y="4823"/>
                  </a:lnTo>
                  <a:lnTo>
                    <a:pt x="3417" y="4823"/>
                  </a:lnTo>
                  <a:lnTo>
                    <a:pt x="4751" y="5716"/>
                  </a:lnTo>
                  <a:cubicBezTo>
                    <a:pt x="4798" y="5740"/>
                    <a:pt x="4846" y="5751"/>
                    <a:pt x="4882" y="5751"/>
                  </a:cubicBezTo>
                  <a:cubicBezTo>
                    <a:pt x="4929" y="5751"/>
                    <a:pt x="4977" y="5740"/>
                    <a:pt x="5025" y="5716"/>
                  </a:cubicBezTo>
                  <a:cubicBezTo>
                    <a:pt x="5108" y="5656"/>
                    <a:pt x="5144" y="5561"/>
                    <a:pt x="5120" y="5454"/>
                  </a:cubicBezTo>
                  <a:lnTo>
                    <a:pt x="5025" y="4799"/>
                  </a:lnTo>
                  <a:lnTo>
                    <a:pt x="6215" y="4799"/>
                  </a:lnTo>
                  <a:cubicBezTo>
                    <a:pt x="6584" y="4799"/>
                    <a:pt x="6894" y="4501"/>
                    <a:pt x="6894" y="4120"/>
                  </a:cubicBezTo>
                  <a:lnTo>
                    <a:pt x="6894" y="1370"/>
                  </a:lnTo>
                  <a:cubicBezTo>
                    <a:pt x="6870" y="977"/>
                    <a:pt x="6572" y="679"/>
                    <a:pt x="6191" y="679"/>
                  </a:cubicBezTo>
                  <a:cubicBezTo>
                    <a:pt x="6179" y="298"/>
                    <a:pt x="5882" y="1"/>
                    <a:pt x="5513"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5" name="Google Shape;9253;p16">
              <a:extLst>
                <a:ext uri="{FF2B5EF4-FFF2-40B4-BE49-F238E27FC236}">
                  <a16:creationId xmlns:a16="http://schemas.microsoft.com/office/drawing/2014/main" id="{86E6980A-FF94-1755-2BD8-9A74768A9701}"/>
                </a:ext>
              </a:extLst>
            </p:cNvPr>
            <p:cNvSpPr/>
            <p:nvPr/>
          </p:nvSpPr>
          <p:spPr>
            <a:xfrm>
              <a:off x="3187822" y="2009177"/>
              <a:ext cx="26926" cy="10280"/>
            </a:xfrm>
            <a:custGeom>
              <a:avLst/>
              <a:gdLst/>
              <a:ahLst/>
              <a:cxnLst/>
              <a:rect l="l" t="t" r="r" b="b"/>
              <a:pathLst>
                <a:path w="846" h="323" extrusionOk="0">
                  <a:moveTo>
                    <a:pt x="155" y="1"/>
                  </a:moveTo>
                  <a:cubicBezTo>
                    <a:pt x="72" y="1"/>
                    <a:pt x="1" y="72"/>
                    <a:pt x="1" y="167"/>
                  </a:cubicBezTo>
                  <a:cubicBezTo>
                    <a:pt x="1" y="251"/>
                    <a:pt x="72" y="322"/>
                    <a:pt x="155" y="322"/>
                  </a:cubicBezTo>
                  <a:lnTo>
                    <a:pt x="679" y="322"/>
                  </a:lnTo>
                  <a:cubicBezTo>
                    <a:pt x="774" y="322"/>
                    <a:pt x="846" y="251"/>
                    <a:pt x="846" y="167"/>
                  </a:cubicBezTo>
                  <a:cubicBezTo>
                    <a:pt x="846" y="72"/>
                    <a:pt x="774" y="1"/>
                    <a:pt x="679"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9254;p16">
              <a:extLst>
                <a:ext uri="{FF2B5EF4-FFF2-40B4-BE49-F238E27FC236}">
                  <a16:creationId xmlns:a16="http://schemas.microsoft.com/office/drawing/2014/main" id="{FEF044CC-B8A5-1586-4DBD-8FB3FFA3D77F}"/>
                </a:ext>
              </a:extLst>
            </p:cNvPr>
            <p:cNvSpPr/>
            <p:nvPr/>
          </p:nvSpPr>
          <p:spPr>
            <a:xfrm>
              <a:off x="3226110" y="2009177"/>
              <a:ext cx="81478" cy="10280"/>
            </a:xfrm>
            <a:custGeom>
              <a:avLst/>
              <a:gdLst/>
              <a:ahLst/>
              <a:cxnLst/>
              <a:rect l="l" t="t" r="r" b="b"/>
              <a:pathLst>
                <a:path w="2560" h="323" extrusionOk="0">
                  <a:moveTo>
                    <a:pt x="167" y="1"/>
                  </a:moveTo>
                  <a:cubicBezTo>
                    <a:pt x="72" y="1"/>
                    <a:pt x="0" y="72"/>
                    <a:pt x="0" y="167"/>
                  </a:cubicBezTo>
                  <a:cubicBezTo>
                    <a:pt x="0" y="251"/>
                    <a:pt x="72" y="322"/>
                    <a:pt x="167" y="322"/>
                  </a:cubicBezTo>
                  <a:lnTo>
                    <a:pt x="2393" y="322"/>
                  </a:lnTo>
                  <a:cubicBezTo>
                    <a:pt x="2488" y="322"/>
                    <a:pt x="2560" y="251"/>
                    <a:pt x="2560" y="167"/>
                  </a:cubicBezTo>
                  <a:cubicBezTo>
                    <a:pt x="2560" y="72"/>
                    <a:pt x="2488" y="1"/>
                    <a:pt x="2393"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9255;p16">
              <a:extLst>
                <a:ext uri="{FF2B5EF4-FFF2-40B4-BE49-F238E27FC236}">
                  <a16:creationId xmlns:a16="http://schemas.microsoft.com/office/drawing/2014/main" id="{B03A8193-BDB2-02C1-716F-6FDF6E68A28E}"/>
                </a:ext>
              </a:extLst>
            </p:cNvPr>
            <p:cNvSpPr/>
            <p:nvPr/>
          </p:nvSpPr>
          <p:spPr>
            <a:xfrm>
              <a:off x="3187822" y="2036453"/>
              <a:ext cx="119767" cy="10662"/>
            </a:xfrm>
            <a:custGeom>
              <a:avLst/>
              <a:gdLst/>
              <a:ahLst/>
              <a:cxnLst/>
              <a:rect l="l" t="t" r="r" b="b"/>
              <a:pathLst>
                <a:path w="3763" h="335" extrusionOk="0">
                  <a:moveTo>
                    <a:pt x="155" y="1"/>
                  </a:moveTo>
                  <a:cubicBezTo>
                    <a:pt x="72" y="1"/>
                    <a:pt x="1" y="84"/>
                    <a:pt x="1" y="168"/>
                  </a:cubicBezTo>
                  <a:cubicBezTo>
                    <a:pt x="1" y="263"/>
                    <a:pt x="72" y="334"/>
                    <a:pt x="155" y="334"/>
                  </a:cubicBezTo>
                  <a:lnTo>
                    <a:pt x="3596" y="334"/>
                  </a:lnTo>
                  <a:cubicBezTo>
                    <a:pt x="3691" y="334"/>
                    <a:pt x="3763" y="263"/>
                    <a:pt x="3763" y="168"/>
                  </a:cubicBezTo>
                  <a:cubicBezTo>
                    <a:pt x="3763" y="84"/>
                    <a:pt x="3691" y="1"/>
                    <a:pt x="3596"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9256;p16">
              <a:extLst>
                <a:ext uri="{FF2B5EF4-FFF2-40B4-BE49-F238E27FC236}">
                  <a16:creationId xmlns:a16="http://schemas.microsoft.com/office/drawing/2014/main" id="{EC774B0C-B3F0-E1AA-0848-FC7083B60B41}"/>
                </a:ext>
              </a:extLst>
            </p:cNvPr>
            <p:cNvSpPr/>
            <p:nvPr/>
          </p:nvSpPr>
          <p:spPr>
            <a:xfrm>
              <a:off x="3187822" y="2064143"/>
              <a:ext cx="81510" cy="10248"/>
            </a:xfrm>
            <a:custGeom>
              <a:avLst/>
              <a:gdLst/>
              <a:ahLst/>
              <a:cxnLst/>
              <a:rect l="l" t="t" r="r" b="b"/>
              <a:pathLst>
                <a:path w="2561" h="322" extrusionOk="0">
                  <a:moveTo>
                    <a:pt x="155" y="0"/>
                  </a:moveTo>
                  <a:cubicBezTo>
                    <a:pt x="72" y="0"/>
                    <a:pt x="1" y="72"/>
                    <a:pt x="1" y="167"/>
                  </a:cubicBezTo>
                  <a:cubicBezTo>
                    <a:pt x="1" y="250"/>
                    <a:pt x="72" y="322"/>
                    <a:pt x="155" y="322"/>
                  </a:cubicBezTo>
                  <a:lnTo>
                    <a:pt x="2394" y="322"/>
                  </a:lnTo>
                  <a:cubicBezTo>
                    <a:pt x="2477" y="322"/>
                    <a:pt x="2560" y="250"/>
                    <a:pt x="2560" y="167"/>
                  </a:cubicBezTo>
                  <a:cubicBezTo>
                    <a:pt x="2560" y="72"/>
                    <a:pt x="2477" y="0"/>
                    <a:pt x="2394"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9257;p16">
              <a:extLst>
                <a:ext uri="{FF2B5EF4-FFF2-40B4-BE49-F238E27FC236}">
                  <a16:creationId xmlns:a16="http://schemas.microsoft.com/office/drawing/2014/main" id="{B6074B23-7CB8-FE11-4C19-FDB4AC4F42C8}"/>
                </a:ext>
              </a:extLst>
            </p:cNvPr>
            <p:cNvSpPr/>
            <p:nvPr/>
          </p:nvSpPr>
          <p:spPr>
            <a:xfrm>
              <a:off x="3280663" y="2064143"/>
              <a:ext cx="26926" cy="10248"/>
            </a:xfrm>
            <a:custGeom>
              <a:avLst/>
              <a:gdLst/>
              <a:ahLst/>
              <a:cxnLst/>
              <a:rect l="l" t="t" r="r" b="b"/>
              <a:pathLst>
                <a:path w="846" h="322" extrusionOk="0">
                  <a:moveTo>
                    <a:pt x="155" y="0"/>
                  </a:moveTo>
                  <a:cubicBezTo>
                    <a:pt x="72" y="0"/>
                    <a:pt x="1" y="72"/>
                    <a:pt x="1" y="167"/>
                  </a:cubicBezTo>
                  <a:cubicBezTo>
                    <a:pt x="1" y="250"/>
                    <a:pt x="72" y="322"/>
                    <a:pt x="155" y="322"/>
                  </a:cubicBezTo>
                  <a:lnTo>
                    <a:pt x="679" y="322"/>
                  </a:lnTo>
                  <a:cubicBezTo>
                    <a:pt x="774" y="322"/>
                    <a:pt x="846" y="250"/>
                    <a:pt x="846" y="167"/>
                  </a:cubicBezTo>
                  <a:cubicBezTo>
                    <a:pt x="846" y="72"/>
                    <a:pt x="774" y="0"/>
                    <a:pt x="679"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50" name="Google Shape;9244;p16">
            <a:extLst>
              <a:ext uri="{FF2B5EF4-FFF2-40B4-BE49-F238E27FC236}">
                <a16:creationId xmlns:a16="http://schemas.microsoft.com/office/drawing/2014/main" id="{B17D94CF-7F8A-DEE6-47B4-2EDD917D392A}"/>
              </a:ext>
            </a:extLst>
          </p:cNvPr>
          <p:cNvGrpSpPr/>
          <p:nvPr/>
        </p:nvGrpSpPr>
        <p:grpSpPr>
          <a:xfrm>
            <a:off x="7256067" y="5318021"/>
            <a:ext cx="350198" cy="350548"/>
            <a:chOff x="3094217" y="1976585"/>
            <a:chExt cx="350198" cy="350548"/>
          </a:xfrm>
        </p:grpSpPr>
        <p:sp>
          <p:nvSpPr>
            <p:cNvPr id="51" name="Google Shape;9245;p16">
              <a:extLst>
                <a:ext uri="{FF2B5EF4-FFF2-40B4-BE49-F238E27FC236}">
                  <a16:creationId xmlns:a16="http://schemas.microsoft.com/office/drawing/2014/main" id="{76832DFA-0E26-AD90-3EFB-96533C7339C8}"/>
                </a:ext>
              </a:extLst>
            </p:cNvPr>
            <p:cNvSpPr/>
            <p:nvPr/>
          </p:nvSpPr>
          <p:spPr>
            <a:xfrm>
              <a:off x="3094217" y="2129039"/>
              <a:ext cx="131543" cy="197362"/>
            </a:xfrm>
            <a:custGeom>
              <a:avLst/>
              <a:gdLst/>
              <a:ahLst/>
              <a:cxnLst/>
              <a:rect l="l" t="t" r="r" b="b"/>
              <a:pathLst>
                <a:path w="4133" h="6201" extrusionOk="0">
                  <a:moveTo>
                    <a:pt x="2072" y="345"/>
                  </a:moveTo>
                  <a:cubicBezTo>
                    <a:pt x="2117" y="345"/>
                    <a:pt x="2162" y="348"/>
                    <a:pt x="2203" y="354"/>
                  </a:cubicBezTo>
                  <a:cubicBezTo>
                    <a:pt x="2906" y="414"/>
                    <a:pt x="3454" y="1045"/>
                    <a:pt x="3454" y="1759"/>
                  </a:cubicBezTo>
                  <a:cubicBezTo>
                    <a:pt x="3454" y="2438"/>
                    <a:pt x="3620" y="3069"/>
                    <a:pt x="3751" y="3402"/>
                  </a:cubicBezTo>
                  <a:lnTo>
                    <a:pt x="3751" y="3426"/>
                  </a:lnTo>
                  <a:cubicBezTo>
                    <a:pt x="3608" y="3509"/>
                    <a:pt x="3299" y="3688"/>
                    <a:pt x="2763" y="3807"/>
                  </a:cubicBezTo>
                  <a:lnTo>
                    <a:pt x="2763" y="3759"/>
                  </a:lnTo>
                  <a:lnTo>
                    <a:pt x="2763" y="3438"/>
                  </a:lnTo>
                  <a:cubicBezTo>
                    <a:pt x="2965" y="3319"/>
                    <a:pt x="3144" y="3140"/>
                    <a:pt x="3263" y="2926"/>
                  </a:cubicBezTo>
                  <a:cubicBezTo>
                    <a:pt x="3489" y="2533"/>
                    <a:pt x="3418" y="2021"/>
                    <a:pt x="3073" y="1712"/>
                  </a:cubicBezTo>
                  <a:cubicBezTo>
                    <a:pt x="2834" y="1485"/>
                    <a:pt x="2418" y="1235"/>
                    <a:pt x="1727" y="1235"/>
                  </a:cubicBezTo>
                  <a:cubicBezTo>
                    <a:pt x="1691" y="1235"/>
                    <a:pt x="1644" y="1247"/>
                    <a:pt x="1608" y="1283"/>
                  </a:cubicBezTo>
                  <a:lnTo>
                    <a:pt x="1275" y="1616"/>
                  </a:lnTo>
                  <a:cubicBezTo>
                    <a:pt x="1215" y="1676"/>
                    <a:pt x="1215" y="1783"/>
                    <a:pt x="1275" y="1843"/>
                  </a:cubicBezTo>
                  <a:cubicBezTo>
                    <a:pt x="1304" y="1872"/>
                    <a:pt x="1343" y="1887"/>
                    <a:pt x="1382" y="1887"/>
                  </a:cubicBezTo>
                  <a:cubicBezTo>
                    <a:pt x="1421" y="1887"/>
                    <a:pt x="1459" y="1872"/>
                    <a:pt x="1489" y="1843"/>
                  </a:cubicBezTo>
                  <a:lnTo>
                    <a:pt x="1787" y="1545"/>
                  </a:lnTo>
                  <a:cubicBezTo>
                    <a:pt x="2227" y="1557"/>
                    <a:pt x="2584" y="1700"/>
                    <a:pt x="2846" y="1938"/>
                  </a:cubicBezTo>
                  <a:cubicBezTo>
                    <a:pt x="3073" y="2140"/>
                    <a:pt x="3132" y="2485"/>
                    <a:pt x="2977" y="2747"/>
                  </a:cubicBezTo>
                  <a:cubicBezTo>
                    <a:pt x="2799" y="3081"/>
                    <a:pt x="2441" y="3283"/>
                    <a:pt x="2072" y="3283"/>
                  </a:cubicBezTo>
                  <a:cubicBezTo>
                    <a:pt x="1489" y="3283"/>
                    <a:pt x="1037" y="2831"/>
                    <a:pt x="1037" y="2247"/>
                  </a:cubicBezTo>
                  <a:cubicBezTo>
                    <a:pt x="1037" y="2152"/>
                    <a:pt x="953" y="2081"/>
                    <a:pt x="870" y="2081"/>
                  </a:cubicBezTo>
                  <a:cubicBezTo>
                    <a:pt x="775" y="2081"/>
                    <a:pt x="703" y="2152"/>
                    <a:pt x="703" y="2247"/>
                  </a:cubicBezTo>
                  <a:cubicBezTo>
                    <a:pt x="703" y="2747"/>
                    <a:pt x="989" y="3200"/>
                    <a:pt x="1394" y="3438"/>
                  </a:cubicBezTo>
                  <a:lnTo>
                    <a:pt x="1394" y="3759"/>
                  </a:lnTo>
                  <a:lnTo>
                    <a:pt x="1394" y="3807"/>
                  </a:lnTo>
                  <a:cubicBezTo>
                    <a:pt x="858" y="3688"/>
                    <a:pt x="525" y="3509"/>
                    <a:pt x="394" y="3426"/>
                  </a:cubicBezTo>
                  <a:cubicBezTo>
                    <a:pt x="394" y="3426"/>
                    <a:pt x="382" y="3426"/>
                    <a:pt x="394" y="3402"/>
                  </a:cubicBezTo>
                  <a:cubicBezTo>
                    <a:pt x="525" y="3081"/>
                    <a:pt x="691" y="2438"/>
                    <a:pt x="691" y="1759"/>
                  </a:cubicBezTo>
                  <a:cubicBezTo>
                    <a:pt x="691" y="1045"/>
                    <a:pt x="1239" y="414"/>
                    <a:pt x="1941" y="354"/>
                  </a:cubicBezTo>
                  <a:cubicBezTo>
                    <a:pt x="1983" y="348"/>
                    <a:pt x="2028" y="345"/>
                    <a:pt x="2072" y="345"/>
                  </a:cubicBezTo>
                  <a:close/>
                  <a:moveTo>
                    <a:pt x="2430" y="3581"/>
                  </a:moveTo>
                  <a:lnTo>
                    <a:pt x="2430" y="3783"/>
                  </a:lnTo>
                  <a:cubicBezTo>
                    <a:pt x="2430" y="3974"/>
                    <a:pt x="2537" y="4152"/>
                    <a:pt x="2715" y="4224"/>
                  </a:cubicBezTo>
                  <a:lnTo>
                    <a:pt x="2822" y="4271"/>
                  </a:lnTo>
                  <a:cubicBezTo>
                    <a:pt x="2656" y="4509"/>
                    <a:pt x="2370" y="4676"/>
                    <a:pt x="2072" y="4676"/>
                  </a:cubicBezTo>
                  <a:cubicBezTo>
                    <a:pt x="1775" y="4676"/>
                    <a:pt x="1489" y="4509"/>
                    <a:pt x="1334" y="4271"/>
                  </a:cubicBezTo>
                  <a:lnTo>
                    <a:pt x="1429" y="4224"/>
                  </a:lnTo>
                  <a:cubicBezTo>
                    <a:pt x="1608" y="4140"/>
                    <a:pt x="1715" y="3974"/>
                    <a:pt x="1715" y="3783"/>
                  </a:cubicBezTo>
                  <a:lnTo>
                    <a:pt x="1715" y="3581"/>
                  </a:lnTo>
                  <a:cubicBezTo>
                    <a:pt x="1834" y="3617"/>
                    <a:pt x="1953" y="3628"/>
                    <a:pt x="2072" y="3628"/>
                  </a:cubicBezTo>
                  <a:cubicBezTo>
                    <a:pt x="2191" y="3628"/>
                    <a:pt x="2311" y="3617"/>
                    <a:pt x="2430" y="3581"/>
                  </a:cubicBezTo>
                  <a:close/>
                  <a:moveTo>
                    <a:pt x="2065" y="0"/>
                  </a:moveTo>
                  <a:cubicBezTo>
                    <a:pt x="2010" y="0"/>
                    <a:pt x="1953" y="3"/>
                    <a:pt x="1894" y="9"/>
                  </a:cubicBezTo>
                  <a:cubicBezTo>
                    <a:pt x="1037" y="92"/>
                    <a:pt x="346" y="842"/>
                    <a:pt x="346" y="1735"/>
                  </a:cubicBezTo>
                  <a:cubicBezTo>
                    <a:pt x="346" y="2378"/>
                    <a:pt x="203" y="2962"/>
                    <a:pt x="60" y="3271"/>
                  </a:cubicBezTo>
                  <a:cubicBezTo>
                    <a:pt x="1" y="3426"/>
                    <a:pt x="48" y="3581"/>
                    <a:pt x="179" y="3676"/>
                  </a:cubicBezTo>
                  <a:cubicBezTo>
                    <a:pt x="310" y="3759"/>
                    <a:pt x="584" y="3926"/>
                    <a:pt x="1013" y="4045"/>
                  </a:cubicBezTo>
                  <a:lnTo>
                    <a:pt x="382" y="4379"/>
                  </a:lnTo>
                  <a:cubicBezTo>
                    <a:pt x="144" y="4498"/>
                    <a:pt x="1" y="4712"/>
                    <a:pt x="1" y="4986"/>
                  </a:cubicBezTo>
                  <a:lnTo>
                    <a:pt x="1" y="6045"/>
                  </a:lnTo>
                  <a:cubicBezTo>
                    <a:pt x="1" y="6129"/>
                    <a:pt x="84" y="6200"/>
                    <a:pt x="167" y="6200"/>
                  </a:cubicBezTo>
                  <a:cubicBezTo>
                    <a:pt x="263" y="6200"/>
                    <a:pt x="334" y="6129"/>
                    <a:pt x="334" y="6045"/>
                  </a:cubicBezTo>
                  <a:lnTo>
                    <a:pt x="334" y="4974"/>
                  </a:lnTo>
                  <a:cubicBezTo>
                    <a:pt x="334" y="4831"/>
                    <a:pt x="406" y="4712"/>
                    <a:pt x="525" y="4652"/>
                  </a:cubicBezTo>
                  <a:lnTo>
                    <a:pt x="1037" y="4402"/>
                  </a:lnTo>
                  <a:cubicBezTo>
                    <a:pt x="1239" y="4760"/>
                    <a:pt x="1644" y="4986"/>
                    <a:pt x="2060" y="4986"/>
                  </a:cubicBezTo>
                  <a:cubicBezTo>
                    <a:pt x="2489" y="4986"/>
                    <a:pt x="2882" y="4760"/>
                    <a:pt x="3084" y="4402"/>
                  </a:cubicBezTo>
                  <a:lnTo>
                    <a:pt x="3596" y="4652"/>
                  </a:lnTo>
                  <a:cubicBezTo>
                    <a:pt x="3704" y="4712"/>
                    <a:pt x="3787" y="4831"/>
                    <a:pt x="3787" y="4974"/>
                  </a:cubicBezTo>
                  <a:lnTo>
                    <a:pt x="3787" y="6022"/>
                  </a:lnTo>
                  <a:cubicBezTo>
                    <a:pt x="3787" y="6117"/>
                    <a:pt x="3858" y="6188"/>
                    <a:pt x="3954" y="6188"/>
                  </a:cubicBezTo>
                  <a:cubicBezTo>
                    <a:pt x="4037" y="6188"/>
                    <a:pt x="4108" y="6117"/>
                    <a:pt x="4108" y="6022"/>
                  </a:cubicBezTo>
                  <a:lnTo>
                    <a:pt x="4108" y="4974"/>
                  </a:lnTo>
                  <a:cubicBezTo>
                    <a:pt x="4132" y="4712"/>
                    <a:pt x="3977" y="4474"/>
                    <a:pt x="3739" y="4379"/>
                  </a:cubicBezTo>
                  <a:lnTo>
                    <a:pt x="3096" y="4045"/>
                  </a:lnTo>
                  <a:cubicBezTo>
                    <a:pt x="3537" y="3926"/>
                    <a:pt x="3799" y="3759"/>
                    <a:pt x="3930" y="3676"/>
                  </a:cubicBezTo>
                  <a:cubicBezTo>
                    <a:pt x="4073" y="3581"/>
                    <a:pt x="4108" y="3426"/>
                    <a:pt x="4049" y="3271"/>
                  </a:cubicBezTo>
                  <a:cubicBezTo>
                    <a:pt x="3918" y="2962"/>
                    <a:pt x="3775" y="2378"/>
                    <a:pt x="3775" y="1735"/>
                  </a:cubicBezTo>
                  <a:cubicBezTo>
                    <a:pt x="3775" y="866"/>
                    <a:pt x="3084" y="104"/>
                    <a:pt x="2227" y="9"/>
                  </a:cubicBezTo>
                  <a:cubicBezTo>
                    <a:pt x="2174" y="3"/>
                    <a:pt x="2120" y="0"/>
                    <a:pt x="2065"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9246;p16">
              <a:extLst>
                <a:ext uri="{FF2B5EF4-FFF2-40B4-BE49-F238E27FC236}">
                  <a16:creationId xmlns:a16="http://schemas.microsoft.com/office/drawing/2014/main" id="{D8AE47B5-A7FD-2A2F-4845-54799D7D3E67}"/>
                </a:ext>
              </a:extLst>
            </p:cNvPr>
            <p:cNvSpPr/>
            <p:nvPr/>
          </p:nvSpPr>
          <p:spPr>
            <a:xfrm>
              <a:off x="3116592" y="2293778"/>
              <a:ext cx="10630" cy="32241"/>
            </a:xfrm>
            <a:custGeom>
              <a:avLst/>
              <a:gdLst/>
              <a:ahLst/>
              <a:cxnLst/>
              <a:rect l="l" t="t" r="r" b="b"/>
              <a:pathLst>
                <a:path w="334" h="1013" extrusionOk="0">
                  <a:moveTo>
                    <a:pt x="167" y="0"/>
                  </a:moveTo>
                  <a:cubicBezTo>
                    <a:pt x="72" y="0"/>
                    <a:pt x="0" y="72"/>
                    <a:pt x="0" y="167"/>
                  </a:cubicBezTo>
                  <a:lnTo>
                    <a:pt x="0" y="846"/>
                  </a:lnTo>
                  <a:cubicBezTo>
                    <a:pt x="0" y="941"/>
                    <a:pt x="72" y="1012"/>
                    <a:pt x="167" y="1012"/>
                  </a:cubicBezTo>
                  <a:cubicBezTo>
                    <a:pt x="250" y="1012"/>
                    <a:pt x="334" y="941"/>
                    <a:pt x="334" y="846"/>
                  </a:cubicBezTo>
                  <a:lnTo>
                    <a:pt x="334" y="167"/>
                  </a:lnTo>
                  <a:cubicBezTo>
                    <a:pt x="310" y="72"/>
                    <a:pt x="250" y="0"/>
                    <a:pt x="167"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9247;p16">
              <a:extLst>
                <a:ext uri="{FF2B5EF4-FFF2-40B4-BE49-F238E27FC236}">
                  <a16:creationId xmlns:a16="http://schemas.microsoft.com/office/drawing/2014/main" id="{8236621F-017B-2C0A-EEE2-9BF33E7618AF}"/>
                </a:ext>
              </a:extLst>
            </p:cNvPr>
            <p:cNvSpPr/>
            <p:nvPr/>
          </p:nvSpPr>
          <p:spPr>
            <a:xfrm>
              <a:off x="3193519" y="2293778"/>
              <a:ext cx="10248" cy="32241"/>
            </a:xfrm>
            <a:custGeom>
              <a:avLst/>
              <a:gdLst/>
              <a:ahLst/>
              <a:cxnLst/>
              <a:rect l="l" t="t" r="r" b="b"/>
              <a:pathLst>
                <a:path w="322" h="1013" extrusionOk="0">
                  <a:moveTo>
                    <a:pt x="155" y="0"/>
                  </a:moveTo>
                  <a:cubicBezTo>
                    <a:pt x="72" y="0"/>
                    <a:pt x="0" y="72"/>
                    <a:pt x="0" y="167"/>
                  </a:cubicBezTo>
                  <a:lnTo>
                    <a:pt x="0" y="846"/>
                  </a:lnTo>
                  <a:cubicBezTo>
                    <a:pt x="0" y="941"/>
                    <a:pt x="72" y="1012"/>
                    <a:pt x="155" y="1012"/>
                  </a:cubicBezTo>
                  <a:cubicBezTo>
                    <a:pt x="250" y="1012"/>
                    <a:pt x="322" y="941"/>
                    <a:pt x="322" y="846"/>
                  </a:cubicBezTo>
                  <a:lnTo>
                    <a:pt x="322" y="167"/>
                  </a:lnTo>
                  <a:cubicBezTo>
                    <a:pt x="310" y="72"/>
                    <a:pt x="250" y="0"/>
                    <a:pt x="155"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9248;p16">
              <a:extLst>
                <a:ext uri="{FF2B5EF4-FFF2-40B4-BE49-F238E27FC236}">
                  <a16:creationId xmlns:a16="http://schemas.microsoft.com/office/drawing/2014/main" id="{CDE96421-CF79-6160-584A-F2B05927D0F5}"/>
                </a:ext>
              </a:extLst>
            </p:cNvPr>
            <p:cNvSpPr/>
            <p:nvPr/>
          </p:nvSpPr>
          <p:spPr>
            <a:xfrm>
              <a:off x="3346227" y="2166755"/>
              <a:ext cx="54966" cy="18301"/>
            </a:xfrm>
            <a:custGeom>
              <a:avLst/>
              <a:gdLst/>
              <a:ahLst/>
              <a:cxnLst/>
              <a:rect l="l" t="t" r="r" b="b"/>
              <a:pathLst>
                <a:path w="1727" h="575" extrusionOk="0">
                  <a:moveTo>
                    <a:pt x="646" y="0"/>
                  </a:moveTo>
                  <a:cubicBezTo>
                    <a:pt x="494" y="0"/>
                    <a:pt x="326" y="15"/>
                    <a:pt x="143" y="50"/>
                  </a:cubicBezTo>
                  <a:cubicBezTo>
                    <a:pt x="60" y="62"/>
                    <a:pt x="0" y="122"/>
                    <a:pt x="0" y="217"/>
                  </a:cubicBezTo>
                  <a:lnTo>
                    <a:pt x="0" y="396"/>
                  </a:lnTo>
                  <a:cubicBezTo>
                    <a:pt x="0" y="479"/>
                    <a:pt x="84" y="550"/>
                    <a:pt x="167" y="550"/>
                  </a:cubicBezTo>
                  <a:cubicBezTo>
                    <a:pt x="262" y="550"/>
                    <a:pt x="334" y="479"/>
                    <a:pt x="334" y="396"/>
                  </a:cubicBezTo>
                  <a:lnTo>
                    <a:pt x="334" y="360"/>
                  </a:lnTo>
                  <a:cubicBezTo>
                    <a:pt x="445" y="344"/>
                    <a:pt x="549" y="338"/>
                    <a:pt x="645" y="338"/>
                  </a:cubicBezTo>
                  <a:cubicBezTo>
                    <a:pt x="845" y="338"/>
                    <a:pt x="1007" y="367"/>
                    <a:pt x="1120" y="407"/>
                  </a:cubicBezTo>
                  <a:cubicBezTo>
                    <a:pt x="1334" y="467"/>
                    <a:pt x="1453" y="538"/>
                    <a:pt x="1453" y="538"/>
                  </a:cubicBezTo>
                  <a:cubicBezTo>
                    <a:pt x="1477" y="550"/>
                    <a:pt x="1512" y="574"/>
                    <a:pt x="1536" y="574"/>
                  </a:cubicBezTo>
                  <a:cubicBezTo>
                    <a:pt x="1584" y="574"/>
                    <a:pt x="1643" y="538"/>
                    <a:pt x="1667" y="491"/>
                  </a:cubicBezTo>
                  <a:cubicBezTo>
                    <a:pt x="1727" y="396"/>
                    <a:pt x="1715" y="288"/>
                    <a:pt x="1643" y="241"/>
                  </a:cubicBezTo>
                  <a:cubicBezTo>
                    <a:pt x="1615" y="231"/>
                    <a:pt x="1258" y="0"/>
                    <a:pt x="646"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 name="Google Shape;9249;p16">
              <a:extLst>
                <a:ext uri="{FF2B5EF4-FFF2-40B4-BE49-F238E27FC236}">
                  <a16:creationId xmlns:a16="http://schemas.microsoft.com/office/drawing/2014/main" id="{41E69E07-8C55-3B7F-33F1-9234D89806B4}"/>
                </a:ext>
              </a:extLst>
            </p:cNvPr>
            <p:cNvSpPr/>
            <p:nvPr/>
          </p:nvSpPr>
          <p:spPr>
            <a:xfrm>
              <a:off x="3302655" y="2134991"/>
              <a:ext cx="141760" cy="192143"/>
            </a:xfrm>
            <a:custGeom>
              <a:avLst/>
              <a:gdLst/>
              <a:ahLst/>
              <a:cxnLst/>
              <a:rect l="l" t="t" r="r" b="b"/>
              <a:pathLst>
                <a:path w="4454" h="6037" extrusionOk="0">
                  <a:moveTo>
                    <a:pt x="3453" y="334"/>
                  </a:moveTo>
                  <a:lnTo>
                    <a:pt x="3453" y="1132"/>
                  </a:lnTo>
                  <a:cubicBezTo>
                    <a:pt x="3453" y="1263"/>
                    <a:pt x="3429" y="1405"/>
                    <a:pt x="3370" y="1525"/>
                  </a:cubicBezTo>
                  <a:lnTo>
                    <a:pt x="3310" y="1644"/>
                  </a:lnTo>
                  <a:cubicBezTo>
                    <a:pt x="3298" y="1667"/>
                    <a:pt x="3298" y="1691"/>
                    <a:pt x="3298" y="1715"/>
                  </a:cubicBezTo>
                  <a:lnTo>
                    <a:pt x="3298" y="2060"/>
                  </a:lnTo>
                  <a:cubicBezTo>
                    <a:pt x="3274" y="2346"/>
                    <a:pt x="3155" y="2608"/>
                    <a:pt x="2953" y="2799"/>
                  </a:cubicBezTo>
                  <a:cubicBezTo>
                    <a:pt x="2739" y="3001"/>
                    <a:pt x="2477" y="3096"/>
                    <a:pt x="2191" y="3096"/>
                  </a:cubicBezTo>
                  <a:cubicBezTo>
                    <a:pt x="1643" y="3084"/>
                    <a:pt x="1179" y="2596"/>
                    <a:pt x="1179" y="2013"/>
                  </a:cubicBezTo>
                  <a:lnTo>
                    <a:pt x="1179" y="1715"/>
                  </a:lnTo>
                  <a:cubicBezTo>
                    <a:pt x="1179" y="1691"/>
                    <a:pt x="1179" y="1667"/>
                    <a:pt x="1167" y="1644"/>
                  </a:cubicBezTo>
                  <a:lnTo>
                    <a:pt x="1107" y="1525"/>
                  </a:lnTo>
                  <a:cubicBezTo>
                    <a:pt x="1048" y="1405"/>
                    <a:pt x="1012" y="1275"/>
                    <a:pt x="1012" y="1132"/>
                  </a:cubicBezTo>
                  <a:cubicBezTo>
                    <a:pt x="1012" y="691"/>
                    <a:pt x="1369" y="334"/>
                    <a:pt x="1822" y="334"/>
                  </a:cubicBezTo>
                  <a:close/>
                  <a:moveTo>
                    <a:pt x="2762" y="3310"/>
                  </a:moveTo>
                  <a:lnTo>
                    <a:pt x="2762" y="3537"/>
                  </a:lnTo>
                  <a:cubicBezTo>
                    <a:pt x="2762" y="3572"/>
                    <a:pt x="2774" y="3620"/>
                    <a:pt x="2774" y="3680"/>
                  </a:cubicBezTo>
                  <a:lnTo>
                    <a:pt x="2239" y="4096"/>
                  </a:lnTo>
                  <a:lnTo>
                    <a:pt x="1691" y="3680"/>
                  </a:lnTo>
                  <a:cubicBezTo>
                    <a:pt x="1703" y="3632"/>
                    <a:pt x="1703" y="3584"/>
                    <a:pt x="1703" y="3537"/>
                  </a:cubicBezTo>
                  <a:lnTo>
                    <a:pt x="1703" y="3310"/>
                  </a:lnTo>
                  <a:cubicBezTo>
                    <a:pt x="1846" y="3370"/>
                    <a:pt x="2012" y="3406"/>
                    <a:pt x="2191" y="3406"/>
                  </a:cubicBezTo>
                  <a:lnTo>
                    <a:pt x="2239" y="3406"/>
                  </a:lnTo>
                  <a:cubicBezTo>
                    <a:pt x="2417" y="3406"/>
                    <a:pt x="2596" y="3382"/>
                    <a:pt x="2762" y="3310"/>
                  </a:cubicBezTo>
                  <a:close/>
                  <a:moveTo>
                    <a:pt x="1822" y="1"/>
                  </a:moveTo>
                  <a:cubicBezTo>
                    <a:pt x="1191" y="1"/>
                    <a:pt x="703" y="513"/>
                    <a:pt x="703" y="1120"/>
                  </a:cubicBezTo>
                  <a:cubicBezTo>
                    <a:pt x="703" y="1298"/>
                    <a:pt x="750" y="1489"/>
                    <a:pt x="822" y="1656"/>
                  </a:cubicBezTo>
                  <a:lnTo>
                    <a:pt x="869" y="1751"/>
                  </a:lnTo>
                  <a:lnTo>
                    <a:pt x="869" y="2001"/>
                  </a:lnTo>
                  <a:cubicBezTo>
                    <a:pt x="869" y="2441"/>
                    <a:pt x="1072" y="2846"/>
                    <a:pt x="1381" y="3096"/>
                  </a:cubicBezTo>
                  <a:lnTo>
                    <a:pt x="1381" y="3537"/>
                  </a:lnTo>
                  <a:cubicBezTo>
                    <a:pt x="1381" y="3608"/>
                    <a:pt x="1346" y="3680"/>
                    <a:pt x="1274" y="3703"/>
                  </a:cubicBezTo>
                  <a:lnTo>
                    <a:pt x="453" y="4025"/>
                  </a:lnTo>
                  <a:cubicBezTo>
                    <a:pt x="179" y="4132"/>
                    <a:pt x="0" y="4382"/>
                    <a:pt x="0" y="4668"/>
                  </a:cubicBezTo>
                  <a:lnTo>
                    <a:pt x="0" y="5858"/>
                  </a:lnTo>
                  <a:cubicBezTo>
                    <a:pt x="0" y="5942"/>
                    <a:pt x="83" y="6013"/>
                    <a:pt x="167" y="6013"/>
                  </a:cubicBezTo>
                  <a:cubicBezTo>
                    <a:pt x="262" y="6013"/>
                    <a:pt x="334" y="5942"/>
                    <a:pt x="334" y="5858"/>
                  </a:cubicBezTo>
                  <a:lnTo>
                    <a:pt x="334" y="4668"/>
                  </a:lnTo>
                  <a:cubicBezTo>
                    <a:pt x="334" y="4513"/>
                    <a:pt x="417" y="4382"/>
                    <a:pt x="560" y="4334"/>
                  </a:cubicBezTo>
                  <a:lnTo>
                    <a:pt x="1369" y="4025"/>
                  </a:lnTo>
                  <a:cubicBezTo>
                    <a:pt x="1417" y="4001"/>
                    <a:pt x="1465" y="3977"/>
                    <a:pt x="1488" y="3965"/>
                  </a:cubicBezTo>
                  <a:lnTo>
                    <a:pt x="2060" y="4394"/>
                  </a:lnTo>
                  <a:lnTo>
                    <a:pt x="2060" y="5870"/>
                  </a:lnTo>
                  <a:cubicBezTo>
                    <a:pt x="2060" y="5954"/>
                    <a:pt x="2131" y="6037"/>
                    <a:pt x="2215" y="6037"/>
                  </a:cubicBezTo>
                  <a:cubicBezTo>
                    <a:pt x="2310" y="6037"/>
                    <a:pt x="2381" y="5954"/>
                    <a:pt x="2381" y="5870"/>
                  </a:cubicBezTo>
                  <a:lnTo>
                    <a:pt x="2381" y="4394"/>
                  </a:lnTo>
                  <a:lnTo>
                    <a:pt x="2953" y="3965"/>
                  </a:lnTo>
                  <a:cubicBezTo>
                    <a:pt x="2977" y="3989"/>
                    <a:pt x="3024" y="4013"/>
                    <a:pt x="3072" y="4025"/>
                  </a:cubicBezTo>
                  <a:lnTo>
                    <a:pt x="3882" y="4334"/>
                  </a:lnTo>
                  <a:cubicBezTo>
                    <a:pt x="4024" y="4382"/>
                    <a:pt x="4108" y="4513"/>
                    <a:pt x="4108" y="4668"/>
                  </a:cubicBezTo>
                  <a:lnTo>
                    <a:pt x="4108" y="5858"/>
                  </a:lnTo>
                  <a:cubicBezTo>
                    <a:pt x="4108" y="5942"/>
                    <a:pt x="4179" y="6013"/>
                    <a:pt x="4274" y="6013"/>
                  </a:cubicBezTo>
                  <a:cubicBezTo>
                    <a:pt x="4358" y="6013"/>
                    <a:pt x="4441" y="5942"/>
                    <a:pt x="4441" y="5858"/>
                  </a:cubicBezTo>
                  <a:lnTo>
                    <a:pt x="4441" y="4668"/>
                  </a:lnTo>
                  <a:cubicBezTo>
                    <a:pt x="4453" y="4382"/>
                    <a:pt x="4274" y="4108"/>
                    <a:pt x="4024" y="4025"/>
                  </a:cubicBezTo>
                  <a:lnTo>
                    <a:pt x="3203" y="3703"/>
                  </a:lnTo>
                  <a:cubicBezTo>
                    <a:pt x="3131" y="3680"/>
                    <a:pt x="3084" y="3620"/>
                    <a:pt x="3084" y="3537"/>
                  </a:cubicBezTo>
                  <a:lnTo>
                    <a:pt x="3084" y="3108"/>
                  </a:lnTo>
                  <a:cubicBezTo>
                    <a:pt x="3120" y="3084"/>
                    <a:pt x="3155" y="3060"/>
                    <a:pt x="3191" y="3025"/>
                  </a:cubicBezTo>
                  <a:cubicBezTo>
                    <a:pt x="3453" y="2775"/>
                    <a:pt x="3608" y="2418"/>
                    <a:pt x="3608" y="2037"/>
                  </a:cubicBezTo>
                  <a:lnTo>
                    <a:pt x="3608" y="1727"/>
                  </a:lnTo>
                  <a:lnTo>
                    <a:pt x="3655" y="1644"/>
                  </a:lnTo>
                  <a:cubicBezTo>
                    <a:pt x="3739" y="1477"/>
                    <a:pt x="3774" y="1298"/>
                    <a:pt x="3774" y="1108"/>
                  </a:cubicBezTo>
                  <a:lnTo>
                    <a:pt x="3774" y="167"/>
                  </a:lnTo>
                  <a:cubicBezTo>
                    <a:pt x="3774" y="84"/>
                    <a:pt x="3691" y="1"/>
                    <a:pt x="3608"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 name="Google Shape;9250;p16">
              <a:extLst>
                <a:ext uri="{FF2B5EF4-FFF2-40B4-BE49-F238E27FC236}">
                  <a16:creationId xmlns:a16="http://schemas.microsoft.com/office/drawing/2014/main" id="{FF4ABACE-0174-4EE4-DC49-A3E17049155B}"/>
                </a:ext>
              </a:extLst>
            </p:cNvPr>
            <p:cNvSpPr/>
            <p:nvPr/>
          </p:nvSpPr>
          <p:spPr>
            <a:xfrm>
              <a:off x="3330313" y="2288463"/>
              <a:ext cx="10248" cy="37938"/>
            </a:xfrm>
            <a:custGeom>
              <a:avLst/>
              <a:gdLst/>
              <a:ahLst/>
              <a:cxnLst/>
              <a:rect l="l" t="t" r="r" b="b"/>
              <a:pathLst>
                <a:path w="322" h="1192" extrusionOk="0">
                  <a:moveTo>
                    <a:pt x="167" y="1"/>
                  </a:moveTo>
                  <a:cubicBezTo>
                    <a:pt x="72" y="1"/>
                    <a:pt x="0" y="84"/>
                    <a:pt x="0" y="167"/>
                  </a:cubicBezTo>
                  <a:lnTo>
                    <a:pt x="0" y="1036"/>
                  </a:lnTo>
                  <a:cubicBezTo>
                    <a:pt x="0" y="1120"/>
                    <a:pt x="72" y="1191"/>
                    <a:pt x="167" y="1191"/>
                  </a:cubicBezTo>
                  <a:cubicBezTo>
                    <a:pt x="250" y="1191"/>
                    <a:pt x="322" y="1120"/>
                    <a:pt x="322" y="1036"/>
                  </a:cubicBezTo>
                  <a:lnTo>
                    <a:pt x="322" y="167"/>
                  </a:lnTo>
                  <a:cubicBezTo>
                    <a:pt x="310" y="84"/>
                    <a:pt x="250" y="1"/>
                    <a:pt x="167"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 name="Google Shape;9251;p16">
              <a:extLst>
                <a:ext uri="{FF2B5EF4-FFF2-40B4-BE49-F238E27FC236}">
                  <a16:creationId xmlns:a16="http://schemas.microsoft.com/office/drawing/2014/main" id="{1B4DCA08-1464-9BB4-8E57-F635A800427B}"/>
                </a:ext>
              </a:extLst>
            </p:cNvPr>
            <p:cNvSpPr/>
            <p:nvPr/>
          </p:nvSpPr>
          <p:spPr>
            <a:xfrm>
              <a:off x="3406859" y="2288463"/>
              <a:ext cx="10630" cy="37938"/>
            </a:xfrm>
            <a:custGeom>
              <a:avLst/>
              <a:gdLst/>
              <a:ahLst/>
              <a:cxnLst/>
              <a:rect l="l" t="t" r="r" b="b"/>
              <a:pathLst>
                <a:path w="334" h="1192" extrusionOk="0">
                  <a:moveTo>
                    <a:pt x="167" y="1"/>
                  </a:moveTo>
                  <a:cubicBezTo>
                    <a:pt x="84" y="1"/>
                    <a:pt x="0" y="84"/>
                    <a:pt x="0" y="167"/>
                  </a:cubicBezTo>
                  <a:lnTo>
                    <a:pt x="0" y="1036"/>
                  </a:lnTo>
                  <a:cubicBezTo>
                    <a:pt x="0" y="1120"/>
                    <a:pt x="84" y="1191"/>
                    <a:pt x="167" y="1191"/>
                  </a:cubicBezTo>
                  <a:cubicBezTo>
                    <a:pt x="262" y="1191"/>
                    <a:pt x="334" y="1120"/>
                    <a:pt x="334" y="1036"/>
                  </a:cubicBezTo>
                  <a:lnTo>
                    <a:pt x="334" y="167"/>
                  </a:lnTo>
                  <a:cubicBezTo>
                    <a:pt x="322" y="84"/>
                    <a:pt x="262" y="1"/>
                    <a:pt x="167"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 name="Google Shape;9252;p16">
              <a:extLst>
                <a:ext uri="{FF2B5EF4-FFF2-40B4-BE49-F238E27FC236}">
                  <a16:creationId xmlns:a16="http://schemas.microsoft.com/office/drawing/2014/main" id="{AB5696B7-BB5B-7E84-092E-A4474A322933}"/>
                </a:ext>
              </a:extLst>
            </p:cNvPr>
            <p:cNvSpPr/>
            <p:nvPr/>
          </p:nvSpPr>
          <p:spPr>
            <a:xfrm>
              <a:off x="3149183" y="1976585"/>
              <a:ext cx="219419" cy="183072"/>
            </a:xfrm>
            <a:custGeom>
              <a:avLst/>
              <a:gdLst/>
              <a:ahLst/>
              <a:cxnLst/>
              <a:rect l="l" t="t" r="r" b="b"/>
              <a:pathLst>
                <a:path w="6894" h="5752" extrusionOk="0">
                  <a:moveTo>
                    <a:pt x="2369" y="4108"/>
                  </a:moveTo>
                  <a:lnTo>
                    <a:pt x="2286" y="4466"/>
                  </a:lnTo>
                  <a:lnTo>
                    <a:pt x="2060" y="4466"/>
                  </a:lnTo>
                  <a:cubicBezTo>
                    <a:pt x="1869" y="4466"/>
                    <a:pt x="1703" y="4299"/>
                    <a:pt x="1703" y="4108"/>
                  </a:cubicBezTo>
                  <a:close/>
                  <a:moveTo>
                    <a:pt x="5513" y="310"/>
                  </a:moveTo>
                  <a:cubicBezTo>
                    <a:pt x="5703" y="310"/>
                    <a:pt x="5870" y="477"/>
                    <a:pt x="5870" y="667"/>
                  </a:cubicBezTo>
                  <a:lnTo>
                    <a:pt x="5870" y="3418"/>
                  </a:lnTo>
                  <a:cubicBezTo>
                    <a:pt x="5870" y="3608"/>
                    <a:pt x="5703" y="3775"/>
                    <a:pt x="5513" y="3775"/>
                  </a:cubicBezTo>
                  <a:lnTo>
                    <a:pt x="4132" y="3775"/>
                  </a:lnTo>
                  <a:cubicBezTo>
                    <a:pt x="4096" y="3775"/>
                    <a:pt x="4048" y="3787"/>
                    <a:pt x="4036" y="3811"/>
                  </a:cubicBezTo>
                  <a:lnTo>
                    <a:pt x="2500" y="4918"/>
                  </a:lnTo>
                  <a:lnTo>
                    <a:pt x="2739" y="3966"/>
                  </a:lnTo>
                  <a:cubicBezTo>
                    <a:pt x="2762" y="3930"/>
                    <a:pt x="2739" y="3870"/>
                    <a:pt x="2715" y="3835"/>
                  </a:cubicBezTo>
                  <a:cubicBezTo>
                    <a:pt x="2679" y="3787"/>
                    <a:pt x="2643" y="3775"/>
                    <a:pt x="2584" y="3775"/>
                  </a:cubicBezTo>
                  <a:lnTo>
                    <a:pt x="691" y="3775"/>
                  </a:lnTo>
                  <a:cubicBezTo>
                    <a:pt x="500" y="3775"/>
                    <a:pt x="333" y="3608"/>
                    <a:pt x="333" y="3418"/>
                  </a:cubicBezTo>
                  <a:lnTo>
                    <a:pt x="333" y="667"/>
                  </a:lnTo>
                  <a:cubicBezTo>
                    <a:pt x="333" y="477"/>
                    <a:pt x="500" y="310"/>
                    <a:pt x="691" y="310"/>
                  </a:cubicBezTo>
                  <a:close/>
                  <a:moveTo>
                    <a:pt x="6215" y="989"/>
                  </a:moveTo>
                  <a:cubicBezTo>
                    <a:pt x="6406" y="989"/>
                    <a:pt x="6572" y="1156"/>
                    <a:pt x="6572" y="1346"/>
                  </a:cubicBezTo>
                  <a:lnTo>
                    <a:pt x="6572" y="4108"/>
                  </a:lnTo>
                  <a:lnTo>
                    <a:pt x="6549" y="4108"/>
                  </a:lnTo>
                  <a:cubicBezTo>
                    <a:pt x="6549" y="4299"/>
                    <a:pt x="6394" y="4466"/>
                    <a:pt x="6191" y="4466"/>
                  </a:cubicBezTo>
                  <a:lnTo>
                    <a:pt x="4810" y="4466"/>
                  </a:lnTo>
                  <a:cubicBezTo>
                    <a:pt x="4763" y="4466"/>
                    <a:pt x="4727" y="4477"/>
                    <a:pt x="4691" y="4513"/>
                  </a:cubicBezTo>
                  <a:cubicBezTo>
                    <a:pt x="4667" y="4549"/>
                    <a:pt x="4644" y="4608"/>
                    <a:pt x="4667" y="4656"/>
                  </a:cubicBezTo>
                  <a:lnTo>
                    <a:pt x="4763" y="5323"/>
                  </a:lnTo>
                  <a:lnTo>
                    <a:pt x="3596" y="4537"/>
                  </a:lnTo>
                  <a:lnTo>
                    <a:pt x="4191" y="4096"/>
                  </a:lnTo>
                  <a:lnTo>
                    <a:pt x="5513" y="4096"/>
                  </a:lnTo>
                  <a:cubicBezTo>
                    <a:pt x="5882" y="4096"/>
                    <a:pt x="6191" y="3799"/>
                    <a:pt x="6191" y="3418"/>
                  </a:cubicBezTo>
                  <a:lnTo>
                    <a:pt x="6191" y="989"/>
                  </a:lnTo>
                  <a:close/>
                  <a:moveTo>
                    <a:pt x="691" y="1"/>
                  </a:moveTo>
                  <a:cubicBezTo>
                    <a:pt x="322" y="1"/>
                    <a:pt x="0" y="298"/>
                    <a:pt x="0" y="679"/>
                  </a:cubicBezTo>
                  <a:lnTo>
                    <a:pt x="0" y="3430"/>
                  </a:lnTo>
                  <a:cubicBezTo>
                    <a:pt x="0" y="3811"/>
                    <a:pt x="298" y="4120"/>
                    <a:pt x="691" y="4120"/>
                  </a:cubicBezTo>
                  <a:lnTo>
                    <a:pt x="1393" y="4120"/>
                  </a:lnTo>
                  <a:lnTo>
                    <a:pt x="1393" y="4132"/>
                  </a:lnTo>
                  <a:cubicBezTo>
                    <a:pt x="1393" y="4501"/>
                    <a:pt x="1691" y="4823"/>
                    <a:pt x="2072" y="4823"/>
                  </a:cubicBezTo>
                  <a:lnTo>
                    <a:pt x="2203" y="4823"/>
                  </a:lnTo>
                  <a:lnTo>
                    <a:pt x="2143" y="5073"/>
                  </a:lnTo>
                  <a:cubicBezTo>
                    <a:pt x="2119" y="5180"/>
                    <a:pt x="2167" y="5275"/>
                    <a:pt x="2250" y="5335"/>
                  </a:cubicBezTo>
                  <a:cubicBezTo>
                    <a:pt x="2298" y="5370"/>
                    <a:pt x="2346" y="5382"/>
                    <a:pt x="2381" y="5382"/>
                  </a:cubicBezTo>
                  <a:cubicBezTo>
                    <a:pt x="2429" y="5382"/>
                    <a:pt x="2489" y="5370"/>
                    <a:pt x="2536" y="5335"/>
                  </a:cubicBezTo>
                  <a:lnTo>
                    <a:pt x="3251" y="4823"/>
                  </a:lnTo>
                  <a:lnTo>
                    <a:pt x="3417" y="4823"/>
                  </a:lnTo>
                  <a:lnTo>
                    <a:pt x="4751" y="5716"/>
                  </a:lnTo>
                  <a:cubicBezTo>
                    <a:pt x="4798" y="5740"/>
                    <a:pt x="4846" y="5751"/>
                    <a:pt x="4882" y="5751"/>
                  </a:cubicBezTo>
                  <a:cubicBezTo>
                    <a:pt x="4929" y="5751"/>
                    <a:pt x="4977" y="5740"/>
                    <a:pt x="5025" y="5716"/>
                  </a:cubicBezTo>
                  <a:cubicBezTo>
                    <a:pt x="5108" y="5656"/>
                    <a:pt x="5144" y="5561"/>
                    <a:pt x="5120" y="5454"/>
                  </a:cubicBezTo>
                  <a:lnTo>
                    <a:pt x="5025" y="4799"/>
                  </a:lnTo>
                  <a:lnTo>
                    <a:pt x="6215" y="4799"/>
                  </a:lnTo>
                  <a:cubicBezTo>
                    <a:pt x="6584" y="4799"/>
                    <a:pt x="6894" y="4501"/>
                    <a:pt x="6894" y="4120"/>
                  </a:cubicBezTo>
                  <a:lnTo>
                    <a:pt x="6894" y="1370"/>
                  </a:lnTo>
                  <a:cubicBezTo>
                    <a:pt x="6870" y="977"/>
                    <a:pt x="6572" y="679"/>
                    <a:pt x="6191" y="679"/>
                  </a:cubicBezTo>
                  <a:cubicBezTo>
                    <a:pt x="6179" y="298"/>
                    <a:pt x="5882" y="1"/>
                    <a:pt x="5513"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 name="Google Shape;9253;p16">
              <a:extLst>
                <a:ext uri="{FF2B5EF4-FFF2-40B4-BE49-F238E27FC236}">
                  <a16:creationId xmlns:a16="http://schemas.microsoft.com/office/drawing/2014/main" id="{C4C185E8-5326-E2C8-C0C4-EFAAEF30FDD1}"/>
                </a:ext>
              </a:extLst>
            </p:cNvPr>
            <p:cNvSpPr/>
            <p:nvPr/>
          </p:nvSpPr>
          <p:spPr>
            <a:xfrm>
              <a:off x="3187822" y="2009177"/>
              <a:ext cx="26926" cy="10280"/>
            </a:xfrm>
            <a:custGeom>
              <a:avLst/>
              <a:gdLst/>
              <a:ahLst/>
              <a:cxnLst/>
              <a:rect l="l" t="t" r="r" b="b"/>
              <a:pathLst>
                <a:path w="846" h="323" extrusionOk="0">
                  <a:moveTo>
                    <a:pt x="155" y="1"/>
                  </a:moveTo>
                  <a:cubicBezTo>
                    <a:pt x="72" y="1"/>
                    <a:pt x="1" y="72"/>
                    <a:pt x="1" y="167"/>
                  </a:cubicBezTo>
                  <a:cubicBezTo>
                    <a:pt x="1" y="251"/>
                    <a:pt x="72" y="322"/>
                    <a:pt x="155" y="322"/>
                  </a:cubicBezTo>
                  <a:lnTo>
                    <a:pt x="679" y="322"/>
                  </a:lnTo>
                  <a:cubicBezTo>
                    <a:pt x="774" y="322"/>
                    <a:pt x="846" y="251"/>
                    <a:pt x="846" y="167"/>
                  </a:cubicBezTo>
                  <a:cubicBezTo>
                    <a:pt x="846" y="72"/>
                    <a:pt x="774" y="1"/>
                    <a:pt x="679"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 name="Google Shape;9254;p16">
              <a:extLst>
                <a:ext uri="{FF2B5EF4-FFF2-40B4-BE49-F238E27FC236}">
                  <a16:creationId xmlns:a16="http://schemas.microsoft.com/office/drawing/2014/main" id="{9F99F949-837E-E1E1-7D0B-138A7A719D88}"/>
                </a:ext>
              </a:extLst>
            </p:cNvPr>
            <p:cNvSpPr/>
            <p:nvPr/>
          </p:nvSpPr>
          <p:spPr>
            <a:xfrm>
              <a:off x="3226110" y="2009177"/>
              <a:ext cx="81478" cy="10280"/>
            </a:xfrm>
            <a:custGeom>
              <a:avLst/>
              <a:gdLst/>
              <a:ahLst/>
              <a:cxnLst/>
              <a:rect l="l" t="t" r="r" b="b"/>
              <a:pathLst>
                <a:path w="2560" h="323" extrusionOk="0">
                  <a:moveTo>
                    <a:pt x="167" y="1"/>
                  </a:moveTo>
                  <a:cubicBezTo>
                    <a:pt x="72" y="1"/>
                    <a:pt x="0" y="72"/>
                    <a:pt x="0" y="167"/>
                  </a:cubicBezTo>
                  <a:cubicBezTo>
                    <a:pt x="0" y="251"/>
                    <a:pt x="72" y="322"/>
                    <a:pt x="167" y="322"/>
                  </a:cubicBezTo>
                  <a:lnTo>
                    <a:pt x="2393" y="322"/>
                  </a:lnTo>
                  <a:cubicBezTo>
                    <a:pt x="2488" y="322"/>
                    <a:pt x="2560" y="251"/>
                    <a:pt x="2560" y="167"/>
                  </a:cubicBezTo>
                  <a:cubicBezTo>
                    <a:pt x="2560" y="72"/>
                    <a:pt x="2488" y="1"/>
                    <a:pt x="2393"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 name="Google Shape;9255;p16">
              <a:extLst>
                <a:ext uri="{FF2B5EF4-FFF2-40B4-BE49-F238E27FC236}">
                  <a16:creationId xmlns:a16="http://schemas.microsoft.com/office/drawing/2014/main" id="{E28B9A44-502F-00A4-E1B4-F8133F728377}"/>
                </a:ext>
              </a:extLst>
            </p:cNvPr>
            <p:cNvSpPr/>
            <p:nvPr/>
          </p:nvSpPr>
          <p:spPr>
            <a:xfrm>
              <a:off x="3187822" y="2036453"/>
              <a:ext cx="119767" cy="10662"/>
            </a:xfrm>
            <a:custGeom>
              <a:avLst/>
              <a:gdLst/>
              <a:ahLst/>
              <a:cxnLst/>
              <a:rect l="l" t="t" r="r" b="b"/>
              <a:pathLst>
                <a:path w="3763" h="335" extrusionOk="0">
                  <a:moveTo>
                    <a:pt x="155" y="1"/>
                  </a:moveTo>
                  <a:cubicBezTo>
                    <a:pt x="72" y="1"/>
                    <a:pt x="1" y="84"/>
                    <a:pt x="1" y="168"/>
                  </a:cubicBezTo>
                  <a:cubicBezTo>
                    <a:pt x="1" y="263"/>
                    <a:pt x="72" y="334"/>
                    <a:pt x="155" y="334"/>
                  </a:cubicBezTo>
                  <a:lnTo>
                    <a:pt x="3596" y="334"/>
                  </a:lnTo>
                  <a:cubicBezTo>
                    <a:pt x="3691" y="334"/>
                    <a:pt x="3763" y="263"/>
                    <a:pt x="3763" y="168"/>
                  </a:cubicBezTo>
                  <a:cubicBezTo>
                    <a:pt x="3763" y="84"/>
                    <a:pt x="3691" y="1"/>
                    <a:pt x="3596"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 name="Google Shape;9256;p16">
              <a:extLst>
                <a:ext uri="{FF2B5EF4-FFF2-40B4-BE49-F238E27FC236}">
                  <a16:creationId xmlns:a16="http://schemas.microsoft.com/office/drawing/2014/main" id="{4FDC0ACA-7B8B-D1A3-0754-680A8E6FE0BD}"/>
                </a:ext>
              </a:extLst>
            </p:cNvPr>
            <p:cNvSpPr/>
            <p:nvPr/>
          </p:nvSpPr>
          <p:spPr>
            <a:xfrm>
              <a:off x="3187822" y="2064143"/>
              <a:ext cx="81510" cy="10248"/>
            </a:xfrm>
            <a:custGeom>
              <a:avLst/>
              <a:gdLst/>
              <a:ahLst/>
              <a:cxnLst/>
              <a:rect l="l" t="t" r="r" b="b"/>
              <a:pathLst>
                <a:path w="2561" h="322" extrusionOk="0">
                  <a:moveTo>
                    <a:pt x="155" y="0"/>
                  </a:moveTo>
                  <a:cubicBezTo>
                    <a:pt x="72" y="0"/>
                    <a:pt x="1" y="72"/>
                    <a:pt x="1" y="167"/>
                  </a:cubicBezTo>
                  <a:cubicBezTo>
                    <a:pt x="1" y="250"/>
                    <a:pt x="72" y="322"/>
                    <a:pt x="155" y="322"/>
                  </a:cubicBezTo>
                  <a:lnTo>
                    <a:pt x="2394" y="322"/>
                  </a:lnTo>
                  <a:cubicBezTo>
                    <a:pt x="2477" y="322"/>
                    <a:pt x="2560" y="250"/>
                    <a:pt x="2560" y="167"/>
                  </a:cubicBezTo>
                  <a:cubicBezTo>
                    <a:pt x="2560" y="72"/>
                    <a:pt x="2477" y="0"/>
                    <a:pt x="2394"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 name="Google Shape;9257;p16">
              <a:extLst>
                <a:ext uri="{FF2B5EF4-FFF2-40B4-BE49-F238E27FC236}">
                  <a16:creationId xmlns:a16="http://schemas.microsoft.com/office/drawing/2014/main" id="{A536D0C4-0014-9326-C678-A116AB9C32F6}"/>
                </a:ext>
              </a:extLst>
            </p:cNvPr>
            <p:cNvSpPr/>
            <p:nvPr/>
          </p:nvSpPr>
          <p:spPr>
            <a:xfrm>
              <a:off x="3280663" y="2064143"/>
              <a:ext cx="26926" cy="10248"/>
            </a:xfrm>
            <a:custGeom>
              <a:avLst/>
              <a:gdLst/>
              <a:ahLst/>
              <a:cxnLst/>
              <a:rect l="l" t="t" r="r" b="b"/>
              <a:pathLst>
                <a:path w="846" h="322" extrusionOk="0">
                  <a:moveTo>
                    <a:pt x="155" y="0"/>
                  </a:moveTo>
                  <a:cubicBezTo>
                    <a:pt x="72" y="0"/>
                    <a:pt x="1" y="72"/>
                    <a:pt x="1" y="167"/>
                  </a:cubicBezTo>
                  <a:cubicBezTo>
                    <a:pt x="1" y="250"/>
                    <a:pt x="72" y="322"/>
                    <a:pt x="155" y="322"/>
                  </a:cubicBezTo>
                  <a:lnTo>
                    <a:pt x="679" y="322"/>
                  </a:lnTo>
                  <a:cubicBezTo>
                    <a:pt x="774" y="322"/>
                    <a:pt x="846" y="250"/>
                    <a:pt x="846" y="167"/>
                  </a:cubicBezTo>
                  <a:cubicBezTo>
                    <a:pt x="846" y="72"/>
                    <a:pt x="774" y="0"/>
                    <a:pt x="679"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64" name="Elipse 94">
            <a:extLst>
              <a:ext uri="{FF2B5EF4-FFF2-40B4-BE49-F238E27FC236}">
                <a16:creationId xmlns:a16="http://schemas.microsoft.com/office/drawing/2014/main" id="{808BDADD-F07D-F0A8-9069-D66DE12B8368}"/>
              </a:ext>
            </a:extLst>
          </p:cNvPr>
          <p:cNvSpPr/>
          <p:nvPr/>
        </p:nvSpPr>
        <p:spPr>
          <a:xfrm>
            <a:off x="4256590" y="5220888"/>
            <a:ext cx="534946" cy="5349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65" name="Google Shape;11786;p20">
            <a:extLst>
              <a:ext uri="{FF2B5EF4-FFF2-40B4-BE49-F238E27FC236}">
                <a16:creationId xmlns:a16="http://schemas.microsoft.com/office/drawing/2014/main" id="{D8FECDEF-2B18-60AE-555D-4300DD536F9A}"/>
              </a:ext>
            </a:extLst>
          </p:cNvPr>
          <p:cNvGrpSpPr/>
          <p:nvPr/>
        </p:nvGrpSpPr>
        <p:grpSpPr>
          <a:xfrm>
            <a:off x="4408456" y="4781020"/>
            <a:ext cx="280072" cy="275520"/>
            <a:chOff x="4210933" y="2926777"/>
            <a:chExt cx="280072" cy="275520"/>
          </a:xfrm>
        </p:grpSpPr>
        <p:sp>
          <p:nvSpPr>
            <p:cNvPr id="66" name="Google Shape;11787;p20">
              <a:extLst>
                <a:ext uri="{FF2B5EF4-FFF2-40B4-BE49-F238E27FC236}">
                  <a16:creationId xmlns:a16="http://schemas.microsoft.com/office/drawing/2014/main" id="{8583109B-65B4-0787-79B5-D78DA8F098E8}"/>
                </a:ext>
              </a:extLst>
            </p:cNvPr>
            <p:cNvSpPr/>
            <p:nvPr/>
          </p:nvSpPr>
          <p:spPr>
            <a:xfrm>
              <a:off x="4490623" y="2970352"/>
              <a:ext cx="32" cy="414"/>
            </a:xfrm>
            <a:custGeom>
              <a:avLst/>
              <a:gdLst/>
              <a:ahLst/>
              <a:cxnLst/>
              <a:rect l="l" t="t" r="r" b="b"/>
              <a:pathLst>
                <a:path w="1" h="13" extrusionOk="0">
                  <a:moveTo>
                    <a:pt x="0" y="0"/>
                  </a:moveTo>
                  <a:cubicBezTo>
                    <a:pt x="0" y="12"/>
                    <a:pt x="0" y="0"/>
                    <a:pt x="0"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 name="Google Shape;11788;p20">
              <a:extLst>
                <a:ext uri="{FF2B5EF4-FFF2-40B4-BE49-F238E27FC236}">
                  <a16:creationId xmlns:a16="http://schemas.microsoft.com/office/drawing/2014/main" id="{F8DC1285-54A9-A9F0-2809-4BA70CE16742}"/>
                </a:ext>
              </a:extLst>
            </p:cNvPr>
            <p:cNvSpPr/>
            <p:nvPr/>
          </p:nvSpPr>
          <p:spPr>
            <a:xfrm>
              <a:off x="4489859" y="2969589"/>
              <a:ext cx="32" cy="32"/>
            </a:xfrm>
            <a:custGeom>
              <a:avLst/>
              <a:gdLst/>
              <a:ahLst/>
              <a:cxnLst/>
              <a:rect l="l" t="t" r="r" b="b"/>
              <a:pathLst>
                <a:path w="1" h="1" extrusionOk="0">
                  <a:moveTo>
                    <a:pt x="0" y="1"/>
                  </a:move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 name="Google Shape;11789;p20">
              <a:extLst>
                <a:ext uri="{FF2B5EF4-FFF2-40B4-BE49-F238E27FC236}">
                  <a16:creationId xmlns:a16="http://schemas.microsoft.com/office/drawing/2014/main" id="{8D0991E5-11D9-D9A0-1162-55DA0492AA9C}"/>
                </a:ext>
              </a:extLst>
            </p:cNvPr>
            <p:cNvSpPr/>
            <p:nvPr/>
          </p:nvSpPr>
          <p:spPr>
            <a:xfrm>
              <a:off x="4210933" y="2944952"/>
              <a:ext cx="280072" cy="257346"/>
            </a:xfrm>
            <a:custGeom>
              <a:avLst/>
              <a:gdLst/>
              <a:ahLst/>
              <a:cxnLst/>
              <a:rect l="l" t="t" r="r" b="b"/>
              <a:pathLst>
                <a:path w="8799" h="8085" extrusionOk="0">
                  <a:moveTo>
                    <a:pt x="7549" y="620"/>
                  </a:moveTo>
                  <a:lnTo>
                    <a:pt x="6596" y="6382"/>
                  </a:lnTo>
                  <a:lnTo>
                    <a:pt x="6596" y="620"/>
                  </a:lnTo>
                  <a:close/>
                  <a:moveTo>
                    <a:pt x="4965" y="1"/>
                  </a:moveTo>
                  <a:cubicBezTo>
                    <a:pt x="4894" y="1"/>
                    <a:pt x="4834" y="60"/>
                    <a:pt x="4834" y="143"/>
                  </a:cubicBezTo>
                  <a:cubicBezTo>
                    <a:pt x="4834" y="215"/>
                    <a:pt x="4894" y="274"/>
                    <a:pt x="4965" y="274"/>
                  </a:cubicBezTo>
                  <a:lnTo>
                    <a:pt x="6322" y="274"/>
                  </a:lnTo>
                  <a:lnTo>
                    <a:pt x="6322" y="7835"/>
                  </a:lnTo>
                  <a:lnTo>
                    <a:pt x="262" y="7835"/>
                  </a:lnTo>
                  <a:lnTo>
                    <a:pt x="262" y="7192"/>
                  </a:lnTo>
                  <a:cubicBezTo>
                    <a:pt x="262" y="7121"/>
                    <a:pt x="203" y="7061"/>
                    <a:pt x="131" y="7061"/>
                  </a:cubicBezTo>
                  <a:cubicBezTo>
                    <a:pt x="60" y="7061"/>
                    <a:pt x="0" y="7121"/>
                    <a:pt x="0" y="7192"/>
                  </a:cubicBezTo>
                  <a:lnTo>
                    <a:pt x="0" y="7954"/>
                  </a:lnTo>
                  <a:cubicBezTo>
                    <a:pt x="0" y="8025"/>
                    <a:pt x="60" y="8085"/>
                    <a:pt x="131" y="8085"/>
                  </a:cubicBezTo>
                  <a:lnTo>
                    <a:pt x="6465" y="8085"/>
                  </a:lnTo>
                  <a:cubicBezTo>
                    <a:pt x="6525" y="8085"/>
                    <a:pt x="6561" y="8037"/>
                    <a:pt x="6584" y="8002"/>
                  </a:cubicBezTo>
                  <a:lnTo>
                    <a:pt x="7906" y="3715"/>
                  </a:lnTo>
                  <a:cubicBezTo>
                    <a:pt x="7918" y="3632"/>
                    <a:pt x="7882" y="3572"/>
                    <a:pt x="7811" y="3549"/>
                  </a:cubicBezTo>
                  <a:cubicBezTo>
                    <a:pt x="7799" y="3547"/>
                    <a:pt x="7788" y="3546"/>
                    <a:pt x="7777" y="3546"/>
                  </a:cubicBezTo>
                  <a:cubicBezTo>
                    <a:pt x="7721" y="3546"/>
                    <a:pt x="7674" y="3572"/>
                    <a:pt x="7644" y="3632"/>
                  </a:cubicBezTo>
                  <a:lnTo>
                    <a:pt x="6870" y="6132"/>
                  </a:lnTo>
                  <a:lnTo>
                    <a:pt x="7727" y="989"/>
                  </a:lnTo>
                  <a:lnTo>
                    <a:pt x="8466" y="989"/>
                  </a:lnTo>
                  <a:lnTo>
                    <a:pt x="7799" y="3144"/>
                  </a:lnTo>
                  <a:cubicBezTo>
                    <a:pt x="7787" y="3215"/>
                    <a:pt x="7811" y="3275"/>
                    <a:pt x="7882" y="3311"/>
                  </a:cubicBezTo>
                  <a:lnTo>
                    <a:pt x="7930" y="3311"/>
                  </a:lnTo>
                  <a:cubicBezTo>
                    <a:pt x="7989" y="3311"/>
                    <a:pt x="8037" y="3275"/>
                    <a:pt x="8049" y="3215"/>
                  </a:cubicBezTo>
                  <a:lnTo>
                    <a:pt x="8763" y="894"/>
                  </a:lnTo>
                  <a:cubicBezTo>
                    <a:pt x="8799" y="870"/>
                    <a:pt x="8799" y="822"/>
                    <a:pt x="8763" y="798"/>
                  </a:cubicBezTo>
                  <a:cubicBezTo>
                    <a:pt x="8739" y="763"/>
                    <a:pt x="8704" y="739"/>
                    <a:pt x="8668" y="739"/>
                  </a:cubicBezTo>
                  <a:lnTo>
                    <a:pt x="7787" y="739"/>
                  </a:lnTo>
                  <a:lnTo>
                    <a:pt x="7835" y="501"/>
                  </a:lnTo>
                  <a:cubicBezTo>
                    <a:pt x="7835" y="453"/>
                    <a:pt x="7835" y="417"/>
                    <a:pt x="7799" y="394"/>
                  </a:cubicBezTo>
                  <a:cubicBezTo>
                    <a:pt x="7763" y="358"/>
                    <a:pt x="7739" y="346"/>
                    <a:pt x="7692" y="346"/>
                  </a:cubicBezTo>
                  <a:lnTo>
                    <a:pt x="6596" y="346"/>
                  </a:lnTo>
                  <a:lnTo>
                    <a:pt x="6596" y="143"/>
                  </a:lnTo>
                  <a:cubicBezTo>
                    <a:pt x="6596" y="60"/>
                    <a:pt x="6537" y="1"/>
                    <a:pt x="6453"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 name="Google Shape;11790;p20">
              <a:extLst>
                <a:ext uri="{FF2B5EF4-FFF2-40B4-BE49-F238E27FC236}">
                  <a16:creationId xmlns:a16="http://schemas.microsoft.com/office/drawing/2014/main" id="{2EB7608B-BE7E-EEB5-1D63-8E03568BA143}"/>
                </a:ext>
              </a:extLst>
            </p:cNvPr>
            <p:cNvSpPr/>
            <p:nvPr/>
          </p:nvSpPr>
          <p:spPr>
            <a:xfrm>
              <a:off x="4212047" y="2926777"/>
              <a:ext cx="144826" cy="234619"/>
            </a:xfrm>
            <a:custGeom>
              <a:avLst/>
              <a:gdLst/>
              <a:ahLst/>
              <a:cxnLst/>
              <a:rect l="l" t="t" r="r" b="b"/>
              <a:pathLst>
                <a:path w="4550" h="7371" extrusionOk="0">
                  <a:moveTo>
                    <a:pt x="132" y="0"/>
                  </a:moveTo>
                  <a:cubicBezTo>
                    <a:pt x="60" y="0"/>
                    <a:pt x="1" y="60"/>
                    <a:pt x="1" y="131"/>
                  </a:cubicBezTo>
                  <a:lnTo>
                    <a:pt x="1" y="7239"/>
                  </a:lnTo>
                  <a:cubicBezTo>
                    <a:pt x="1" y="7311"/>
                    <a:pt x="60" y="7370"/>
                    <a:pt x="132" y="7370"/>
                  </a:cubicBezTo>
                  <a:cubicBezTo>
                    <a:pt x="203" y="7370"/>
                    <a:pt x="263" y="7311"/>
                    <a:pt x="263" y="7239"/>
                  </a:cubicBezTo>
                  <a:lnTo>
                    <a:pt x="263" y="262"/>
                  </a:lnTo>
                  <a:lnTo>
                    <a:pt x="1763" y="262"/>
                  </a:lnTo>
                  <a:lnTo>
                    <a:pt x="2299" y="810"/>
                  </a:lnTo>
                  <a:cubicBezTo>
                    <a:pt x="2335" y="845"/>
                    <a:pt x="2358" y="857"/>
                    <a:pt x="2394" y="857"/>
                  </a:cubicBezTo>
                  <a:lnTo>
                    <a:pt x="4418" y="857"/>
                  </a:lnTo>
                  <a:cubicBezTo>
                    <a:pt x="4490" y="857"/>
                    <a:pt x="4549" y="798"/>
                    <a:pt x="4549" y="726"/>
                  </a:cubicBezTo>
                  <a:cubicBezTo>
                    <a:pt x="4537" y="655"/>
                    <a:pt x="4478" y="595"/>
                    <a:pt x="4418" y="595"/>
                  </a:cubicBezTo>
                  <a:lnTo>
                    <a:pt x="2454" y="595"/>
                  </a:lnTo>
                  <a:lnTo>
                    <a:pt x="1918" y="36"/>
                  </a:lnTo>
                  <a:cubicBezTo>
                    <a:pt x="1882" y="12"/>
                    <a:pt x="1858" y="0"/>
                    <a:pt x="1823"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 name="Google Shape;11791;p20">
              <a:extLst>
                <a:ext uri="{FF2B5EF4-FFF2-40B4-BE49-F238E27FC236}">
                  <a16:creationId xmlns:a16="http://schemas.microsoft.com/office/drawing/2014/main" id="{DCE1D174-94C8-E967-447E-163CC4308AE9}"/>
                </a:ext>
              </a:extLst>
            </p:cNvPr>
            <p:cNvSpPr/>
            <p:nvPr/>
          </p:nvSpPr>
          <p:spPr>
            <a:xfrm>
              <a:off x="4246550" y="2996103"/>
              <a:ext cx="28074" cy="28106"/>
            </a:xfrm>
            <a:custGeom>
              <a:avLst/>
              <a:gdLst/>
              <a:ahLst/>
              <a:cxnLst/>
              <a:rect l="l" t="t" r="r" b="b"/>
              <a:pathLst>
                <a:path w="882" h="883" extrusionOk="0">
                  <a:moveTo>
                    <a:pt x="620" y="263"/>
                  </a:moveTo>
                  <a:lnTo>
                    <a:pt x="620" y="608"/>
                  </a:lnTo>
                  <a:lnTo>
                    <a:pt x="262" y="608"/>
                  </a:lnTo>
                  <a:lnTo>
                    <a:pt x="262" y="263"/>
                  </a:lnTo>
                  <a:close/>
                  <a:moveTo>
                    <a:pt x="131" y="1"/>
                  </a:moveTo>
                  <a:cubicBezTo>
                    <a:pt x="60" y="1"/>
                    <a:pt x="0" y="60"/>
                    <a:pt x="0" y="144"/>
                  </a:cubicBezTo>
                  <a:lnTo>
                    <a:pt x="0" y="751"/>
                  </a:lnTo>
                  <a:cubicBezTo>
                    <a:pt x="0" y="822"/>
                    <a:pt x="60" y="882"/>
                    <a:pt x="131" y="882"/>
                  </a:cubicBezTo>
                  <a:lnTo>
                    <a:pt x="739" y="882"/>
                  </a:lnTo>
                  <a:cubicBezTo>
                    <a:pt x="822" y="882"/>
                    <a:pt x="881" y="822"/>
                    <a:pt x="881" y="751"/>
                  </a:cubicBezTo>
                  <a:lnTo>
                    <a:pt x="881" y="144"/>
                  </a:lnTo>
                  <a:cubicBezTo>
                    <a:pt x="881" y="60"/>
                    <a:pt x="822" y="1"/>
                    <a:pt x="739"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 name="Google Shape;11792;p20">
              <a:extLst>
                <a:ext uri="{FF2B5EF4-FFF2-40B4-BE49-F238E27FC236}">
                  <a16:creationId xmlns:a16="http://schemas.microsoft.com/office/drawing/2014/main" id="{C1DCC94E-B9F1-5F95-7777-22A59BC8CD04}"/>
                </a:ext>
              </a:extLst>
            </p:cNvPr>
            <p:cNvSpPr/>
            <p:nvPr/>
          </p:nvSpPr>
          <p:spPr>
            <a:xfrm>
              <a:off x="4285956" y="3015456"/>
              <a:ext cx="97814" cy="8753"/>
            </a:xfrm>
            <a:custGeom>
              <a:avLst/>
              <a:gdLst/>
              <a:ahLst/>
              <a:cxnLst/>
              <a:rect l="l" t="t" r="r" b="b"/>
              <a:pathLst>
                <a:path w="3073" h="275" extrusionOk="0">
                  <a:moveTo>
                    <a:pt x="132" y="0"/>
                  </a:moveTo>
                  <a:cubicBezTo>
                    <a:pt x="60" y="0"/>
                    <a:pt x="1" y="60"/>
                    <a:pt x="1" y="143"/>
                  </a:cubicBezTo>
                  <a:cubicBezTo>
                    <a:pt x="1" y="214"/>
                    <a:pt x="60" y="274"/>
                    <a:pt x="132" y="274"/>
                  </a:cubicBezTo>
                  <a:lnTo>
                    <a:pt x="2942" y="274"/>
                  </a:lnTo>
                  <a:cubicBezTo>
                    <a:pt x="3013" y="274"/>
                    <a:pt x="3072" y="214"/>
                    <a:pt x="3072" y="143"/>
                  </a:cubicBezTo>
                  <a:cubicBezTo>
                    <a:pt x="3072" y="72"/>
                    <a:pt x="3013" y="0"/>
                    <a:pt x="2942"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 name="Google Shape;11793;p20">
              <a:extLst>
                <a:ext uri="{FF2B5EF4-FFF2-40B4-BE49-F238E27FC236}">
                  <a16:creationId xmlns:a16="http://schemas.microsoft.com/office/drawing/2014/main" id="{3DEB9D4D-7577-1195-77D9-B06F27A55215}"/>
                </a:ext>
              </a:extLst>
            </p:cNvPr>
            <p:cNvSpPr/>
            <p:nvPr/>
          </p:nvSpPr>
          <p:spPr>
            <a:xfrm>
              <a:off x="4285956" y="3001800"/>
              <a:ext cx="30366" cy="8753"/>
            </a:xfrm>
            <a:custGeom>
              <a:avLst/>
              <a:gdLst/>
              <a:ahLst/>
              <a:cxnLst/>
              <a:rect l="l" t="t" r="r" b="b"/>
              <a:pathLst>
                <a:path w="954" h="275" extrusionOk="0">
                  <a:moveTo>
                    <a:pt x="132" y="1"/>
                  </a:moveTo>
                  <a:cubicBezTo>
                    <a:pt x="60" y="1"/>
                    <a:pt x="1" y="60"/>
                    <a:pt x="1" y="132"/>
                  </a:cubicBezTo>
                  <a:cubicBezTo>
                    <a:pt x="1" y="215"/>
                    <a:pt x="60" y="274"/>
                    <a:pt x="132" y="274"/>
                  </a:cubicBezTo>
                  <a:lnTo>
                    <a:pt x="810" y="274"/>
                  </a:lnTo>
                  <a:cubicBezTo>
                    <a:pt x="894" y="274"/>
                    <a:pt x="953" y="215"/>
                    <a:pt x="953" y="132"/>
                  </a:cubicBezTo>
                  <a:cubicBezTo>
                    <a:pt x="953" y="60"/>
                    <a:pt x="894" y="1"/>
                    <a:pt x="810"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 name="Google Shape;11794;p20">
              <a:extLst>
                <a:ext uri="{FF2B5EF4-FFF2-40B4-BE49-F238E27FC236}">
                  <a16:creationId xmlns:a16="http://schemas.microsoft.com/office/drawing/2014/main" id="{D3260CE3-9D8F-4E3E-A847-F3399AA44CBA}"/>
                </a:ext>
              </a:extLst>
            </p:cNvPr>
            <p:cNvSpPr/>
            <p:nvPr/>
          </p:nvSpPr>
          <p:spPr>
            <a:xfrm>
              <a:off x="4246550" y="3060177"/>
              <a:ext cx="28074" cy="28074"/>
            </a:xfrm>
            <a:custGeom>
              <a:avLst/>
              <a:gdLst/>
              <a:ahLst/>
              <a:cxnLst/>
              <a:rect l="l" t="t" r="r" b="b"/>
              <a:pathLst>
                <a:path w="882" h="882" extrusionOk="0">
                  <a:moveTo>
                    <a:pt x="620" y="274"/>
                  </a:moveTo>
                  <a:lnTo>
                    <a:pt x="620" y="631"/>
                  </a:lnTo>
                  <a:lnTo>
                    <a:pt x="262" y="631"/>
                  </a:lnTo>
                  <a:lnTo>
                    <a:pt x="262" y="274"/>
                  </a:lnTo>
                  <a:close/>
                  <a:moveTo>
                    <a:pt x="131" y="0"/>
                  </a:moveTo>
                  <a:cubicBezTo>
                    <a:pt x="60" y="0"/>
                    <a:pt x="0" y="60"/>
                    <a:pt x="0" y="131"/>
                  </a:cubicBezTo>
                  <a:lnTo>
                    <a:pt x="0" y="750"/>
                  </a:lnTo>
                  <a:cubicBezTo>
                    <a:pt x="0" y="822"/>
                    <a:pt x="60" y="881"/>
                    <a:pt x="131" y="881"/>
                  </a:cubicBezTo>
                  <a:lnTo>
                    <a:pt x="739" y="881"/>
                  </a:lnTo>
                  <a:cubicBezTo>
                    <a:pt x="822" y="881"/>
                    <a:pt x="881" y="822"/>
                    <a:pt x="881" y="750"/>
                  </a:cubicBezTo>
                  <a:lnTo>
                    <a:pt x="881" y="131"/>
                  </a:lnTo>
                  <a:cubicBezTo>
                    <a:pt x="881" y="60"/>
                    <a:pt x="822" y="0"/>
                    <a:pt x="739"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 name="Google Shape;11795;p20">
              <a:extLst>
                <a:ext uri="{FF2B5EF4-FFF2-40B4-BE49-F238E27FC236}">
                  <a16:creationId xmlns:a16="http://schemas.microsoft.com/office/drawing/2014/main" id="{F8A5632C-7BE0-DD5D-75DA-651799A4B4C6}"/>
                </a:ext>
              </a:extLst>
            </p:cNvPr>
            <p:cNvSpPr/>
            <p:nvPr/>
          </p:nvSpPr>
          <p:spPr>
            <a:xfrm>
              <a:off x="4285956" y="3080261"/>
              <a:ext cx="97814" cy="8371"/>
            </a:xfrm>
            <a:custGeom>
              <a:avLst/>
              <a:gdLst/>
              <a:ahLst/>
              <a:cxnLst/>
              <a:rect l="l" t="t" r="r" b="b"/>
              <a:pathLst>
                <a:path w="3073" h="263" extrusionOk="0">
                  <a:moveTo>
                    <a:pt x="132" y="0"/>
                  </a:moveTo>
                  <a:cubicBezTo>
                    <a:pt x="60" y="0"/>
                    <a:pt x="1" y="48"/>
                    <a:pt x="1" y="131"/>
                  </a:cubicBezTo>
                  <a:cubicBezTo>
                    <a:pt x="1" y="203"/>
                    <a:pt x="60" y="262"/>
                    <a:pt x="132" y="262"/>
                  </a:cubicBezTo>
                  <a:lnTo>
                    <a:pt x="2942" y="262"/>
                  </a:lnTo>
                  <a:cubicBezTo>
                    <a:pt x="3013" y="262"/>
                    <a:pt x="3072" y="203"/>
                    <a:pt x="3072" y="131"/>
                  </a:cubicBezTo>
                  <a:cubicBezTo>
                    <a:pt x="3072" y="48"/>
                    <a:pt x="3013" y="0"/>
                    <a:pt x="2942"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 name="Google Shape;11796;p20">
              <a:extLst>
                <a:ext uri="{FF2B5EF4-FFF2-40B4-BE49-F238E27FC236}">
                  <a16:creationId xmlns:a16="http://schemas.microsoft.com/office/drawing/2014/main" id="{E1B496FA-78B2-D305-A557-0A71A44C89F2}"/>
                </a:ext>
              </a:extLst>
            </p:cNvPr>
            <p:cNvSpPr/>
            <p:nvPr/>
          </p:nvSpPr>
          <p:spPr>
            <a:xfrm>
              <a:off x="4285956" y="3066224"/>
              <a:ext cx="30366" cy="8753"/>
            </a:xfrm>
            <a:custGeom>
              <a:avLst/>
              <a:gdLst/>
              <a:ahLst/>
              <a:cxnLst/>
              <a:rect l="l" t="t" r="r" b="b"/>
              <a:pathLst>
                <a:path w="954" h="275" extrusionOk="0">
                  <a:moveTo>
                    <a:pt x="132" y="1"/>
                  </a:moveTo>
                  <a:cubicBezTo>
                    <a:pt x="60" y="1"/>
                    <a:pt x="1" y="60"/>
                    <a:pt x="1" y="143"/>
                  </a:cubicBezTo>
                  <a:cubicBezTo>
                    <a:pt x="1" y="215"/>
                    <a:pt x="60" y="274"/>
                    <a:pt x="132" y="274"/>
                  </a:cubicBezTo>
                  <a:lnTo>
                    <a:pt x="810" y="274"/>
                  </a:lnTo>
                  <a:cubicBezTo>
                    <a:pt x="894" y="274"/>
                    <a:pt x="953" y="215"/>
                    <a:pt x="953" y="143"/>
                  </a:cubicBezTo>
                  <a:cubicBezTo>
                    <a:pt x="953" y="60"/>
                    <a:pt x="894" y="1"/>
                    <a:pt x="810"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 name="Google Shape;11797;p20">
              <a:extLst>
                <a:ext uri="{FF2B5EF4-FFF2-40B4-BE49-F238E27FC236}">
                  <a16:creationId xmlns:a16="http://schemas.microsoft.com/office/drawing/2014/main" id="{B1EE9F9E-0A7C-4D9C-8B94-30129281450C}"/>
                </a:ext>
              </a:extLst>
            </p:cNvPr>
            <p:cNvSpPr/>
            <p:nvPr/>
          </p:nvSpPr>
          <p:spPr>
            <a:xfrm>
              <a:off x="4246550" y="3124601"/>
              <a:ext cx="28074" cy="28074"/>
            </a:xfrm>
            <a:custGeom>
              <a:avLst/>
              <a:gdLst/>
              <a:ahLst/>
              <a:cxnLst/>
              <a:rect l="l" t="t" r="r" b="b"/>
              <a:pathLst>
                <a:path w="882" h="882" extrusionOk="0">
                  <a:moveTo>
                    <a:pt x="620" y="250"/>
                  </a:moveTo>
                  <a:lnTo>
                    <a:pt x="620" y="607"/>
                  </a:lnTo>
                  <a:lnTo>
                    <a:pt x="262" y="607"/>
                  </a:lnTo>
                  <a:lnTo>
                    <a:pt x="262" y="250"/>
                  </a:lnTo>
                  <a:close/>
                  <a:moveTo>
                    <a:pt x="131" y="0"/>
                  </a:moveTo>
                  <a:cubicBezTo>
                    <a:pt x="60" y="0"/>
                    <a:pt x="0" y="60"/>
                    <a:pt x="0" y="131"/>
                  </a:cubicBezTo>
                  <a:lnTo>
                    <a:pt x="0" y="738"/>
                  </a:lnTo>
                  <a:cubicBezTo>
                    <a:pt x="0" y="822"/>
                    <a:pt x="60" y="881"/>
                    <a:pt x="131" y="881"/>
                  </a:cubicBezTo>
                  <a:lnTo>
                    <a:pt x="739" y="881"/>
                  </a:lnTo>
                  <a:cubicBezTo>
                    <a:pt x="822" y="881"/>
                    <a:pt x="881" y="822"/>
                    <a:pt x="881" y="738"/>
                  </a:cubicBezTo>
                  <a:lnTo>
                    <a:pt x="881" y="131"/>
                  </a:lnTo>
                  <a:cubicBezTo>
                    <a:pt x="881" y="60"/>
                    <a:pt x="822" y="0"/>
                    <a:pt x="739"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 name="Google Shape;11798;p20">
              <a:extLst>
                <a:ext uri="{FF2B5EF4-FFF2-40B4-BE49-F238E27FC236}">
                  <a16:creationId xmlns:a16="http://schemas.microsoft.com/office/drawing/2014/main" id="{E7068DB8-461C-58AB-6B86-996473A3C3AB}"/>
                </a:ext>
              </a:extLst>
            </p:cNvPr>
            <p:cNvSpPr/>
            <p:nvPr/>
          </p:nvSpPr>
          <p:spPr>
            <a:xfrm>
              <a:off x="4285956" y="3143921"/>
              <a:ext cx="97814" cy="8753"/>
            </a:xfrm>
            <a:custGeom>
              <a:avLst/>
              <a:gdLst/>
              <a:ahLst/>
              <a:cxnLst/>
              <a:rect l="l" t="t" r="r" b="b"/>
              <a:pathLst>
                <a:path w="3073" h="275" extrusionOk="0">
                  <a:moveTo>
                    <a:pt x="132" y="0"/>
                  </a:moveTo>
                  <a:cubicBezTo>
                    <a:pt x="60" y="0"/>
                    <a:pt x="1" y="60"/>
                    <a:pt x="1" y="131"/>
                  </a:cubicBezTo>
                  <a:cubicBezTo>
                    <a:pt x="1" y="215"/>
                    <a:pt x="60" y="274"/>
                    <a:pt x="132" y="274"/>
                  </a:cubicBezTo>
                  <a:lnTo>
                    <a:pt x="2942" y="274"/>
                  </a:lnTo>
                  <a:cubicBezTo>
                    <a:pt x="3013" y="274"/>
                    <a:pt x="3072" y="215"/>
                    <a:pt x="3072" y="131"/>
                  </a:cubicBezTo>
                  <a:cubicBezTo>
                    <a:pt x="3072" y="60"/>
                    <a:pt x="3013" y="0"/>
                    <a:pt x="2942"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 name="Google Shape;11799;p20">
              <a:extLst>
                <a:ext uri="{FF2B5EF4-FFF2-40B4-BE49-F238E27FC236}">
                  <a16:creationId xmlns:a16="http://schemas.microsoft.com/office/drawing/2014/main" id="{557EEB72-22F4-1929-B82A-D6BC034F93D7}"/>
                </a:ext>
              </a:extLst>
            </p:cNvPr>
            <p:cNvSpPr/>
            <p:nvPr/>
          </p:nvSpPr>
          <p:spPr>
            <a:xfrm>
              <a:off x="4285956" y="3130266"/>
              <a:ext cx="30366" cy="8371"/>
            </a:xfrm>
            <a:custGeom>
              <a:avLst/>
              <a:gdLst/>
              <a:ahLst/>
              <a:cxnLst/>
              <a:rect l="l" t="t" r="r" b="b"/>
              <a:pathLst>
                <a:path w="954" h="263" extrusionOk="0">
                  <a:moveTo>
                    <a:pt x="132" y="1"/>
                  </a:moveTo>
                  <a:cubicBezTo>
                    <a:pt x="60" y="1"/>
                    <a:pt x="1" y="60"/>
                    <a:pt x="1" y="132"/>
                  </a:cubicBezTo>
                  <a:cubicBezTo>
                    <a:pt x="1" y="215"/>
                    <a:pt x="60" y="263"/>
                    <a:pt x="132" y="263"/>
                  </a:cubicBezTo>
                  <a:lnTo>
                    <a:pt x="810" y="263"/>
                  </a:lnTo>
                  <a:cubicBezTo>
                    <a:pt x="894" y="263"/>
                    <a:pt x="953" y="215"/>
                    <a:pt x="953" y="132"/>
                  </a:cubicBezTo>
                  <a:cubicBezTo>
                    <a:pt x="953" y="60"/>
                    <a:pt x="894" y="1"/>
                    <a:pt x="810"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84" name="Google Shape;11786;p20">
            <a:extLst>
              <a:ext uri="{FF2B5EF4-FFF2-40B4-BE49-F238E27FC236}">
                <a16:creationId xmlns:a16="http://schemas.microsoft.com/office/drawing/2014/main" id="{0F9E36A5-C991-CED8-B044-81098A17DA56}"/>
              </a:ext>
            </a:extLst>
          </p:cNvPr>
          <p:cNvGrpSpPr/>
          <p:nvPr/>
        </p:nvGrpSpPr>
        <p:grpSpPr>
          <a:xfrm>
            <a:off x="4406275" y="5359694"/>
            <a:ext cx="280072" cy="275520"/>
            <a:chOff x="4210933" y="2926777"/>
            <a:chExt cx="280072" cy="275520"/>
          </a:xfrm>
        </p:grpSpPr>
        <p:sp>
          <p:nvSpPr>
            <p:cNvPr id="85" name="Google Shape;11787;p20">
              <a:extLst>
                <a:ext uri="{FF2B5EF4-FFF2-40B4-BE49-F238E27FC236}">
                  <a16:creationId xmlns:a16="http://schemas.microsoft.com/office/drawing/2014/main" id="{D0743AD1-FA07-179B-58D2-38BAF480D63D}"/>
                </a:ext>
              </a:extLst>
            </p:cNvPr>
            <p:cNvSpPr/>
            <p:nvPr/>
          </p:nvSpPr>
          <p:spPr>
            <a:xfrm>
              <a:off x="4490623" y="2970352"/>
              <a:ext cx="32" cy="414"/>
            </a:xfrm>
            <a:custGeom>
              <a:avLst/>
              <a:gdLst/>
              <a:ahLst/>
              <a:cxnLst/>
              <a:rect l="l" t="t" r="r" b="b"/>
              <a:pathLst>
                <a:path w="1" h="13" extrusionOk="0">
                  <a:moveTo>
                    <a:pt x="0" y="0"/>
                  </a:moveTo>
                  <a:cubicBezTo>
                    <a:pt x="0" y="12"/>
                    <a:pt x="0" y="0"/>
                    <a:pt x="0"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0" name="Google Shape;11788;p20">
              <a:extLst>
                <a:ext uri="{FF2B5EF4-FFF2-40B4-BE49-F238E27FC236}">
                  <a16:creationId xmlns:a16="http://schemas.microsoft.com/office/drawing/2014/main" id="{1DB98613-B6DC-26AF-D8B7-3AD79DB89876}"/>
                </a:ext>
              </a:extLst>
            </p:cNvPr>
            <p:cNvSpPr/>
            <p:nvPr/>
          </p:nvSpPr>
          <p:spPr>
            <a:xfrm>
              <a:off x="4489859" y="2969589"/>
              <a:ext cx="32" cy="32"/>
            </a:xfrm>
            <a:custGeom>
              <a:avLst/>
              <a:gdLst/>
              <a:ahLst/>
              <a:cxnLst/>
              <a:rect l="l" t="t" r="r" b="b"/>
              <a:pathLst>
                <a:path w="1" h="1" extrusionOk="0">
                  <a:moveTo>
                    <a:pt x="0" y="1"/>
                  </a:move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 name="Google Shape;11789;p20">
              <a:extLst>
                <a:ext uri="{FF2B5EF4-FFF2-40B4-BE49-F238E27FC236}">
                  <a16:creationId xmlns:a16="http://schemas.microsoft.com/office/drawing/2014/main" id="{36F1355B-B91D-EA39-593F-B6F98E09545C}"/>
                </a:ext>
              </a:extLst>
            </p:cNvPr>
            <p:cNvSpPr/>
            <p:nvPr/>
          </p:nvSpPr>
          <p:spPr>
            <a:xfrm>
              <a:off x="4210933" y="2944952"/>
              <a:ext cx="280072" cy="257346"/>
            </a:xfrm>
            <a:custGeom>
              <a:avLst/>
              <a:gdLst/>
              <a:ahLst/>
              <a:cxnLst/>
              <a:rect l="l" t="t" r="r" b="b"/>
              <a:pathLst>
                <a:path w="8799" h="8085" extrusionOk="0">
                  <a:moveTo>
                    <a:pt x="7549" y="620"/>
                  </a:moveTo>
                  <a:lnTo>
                    <a:pt x="6596" y="6382"/>
                  </a:lnTo>
                  <a:lnTo>
                    <a:pt x="6596" y="620"/>
                  </a:lnTo>
                  <a:close/>
                  <a:moveTo>
                    <a:pt x="4965" y="1"/>
                  </a:moveTo>
                  <a:cubicBezTo>
                    <a:pt x="4894" y="1"/>
                    <a:pt x="4834" y="60"/>
                    <a:pt x="4834" y="143"/>
                  </a:cubicBezTo>
                  <a:cubicBezTo>
                    <a:pt x="4834" y="215"/>
                    <a:pt x="4894" y="274"/>
                    <a:pt x="4965" y="274"/>
                  </a:cubicBezTo>
                  <a:lnTo>
                    <a:pt x="6322" y="274"/>
                  </a:lnTo>
                  <a:lnTo>
                    <a:pt x="6322" y="7835"/>
                  </a:lnTo>
                  <a:lnTo>
                    <a:pt x="262" y="7835"/>
                  </a:lnTo>
                  <a:lnTo>
                    <a:pt x="262" y="7192"/>
                  </a:lnTo>
                  <a:cubicBezTo>
                    <a:pt x="262" y="7121"/>
                    <a:pt x="203" y="7061"/>
                    <a:pt x="131" y="7061"/>
                  </a:cubicBezTo>
                  <a:cubicBezTo>
                    <a:pt x="60" y="7061"/>
                    <a:pt x="0" y="7121"/>
                    <a:pt x="0" y="7192"/>
                  </a:cubicBezTo>
                  <a:lnTo>
                    <a:pt x="0" y="7954"/>
                  </a:lnTo>
                  <a:cubicBezTo>
                    <a:pt x="0" y="8025"/>
                    <a:pt x="60" y="8085"/>
                    <a:pt x="131" y="8085"/>
                  </a:cubicBezTo>
                  <a:lnTo>
                    <a:pt x="6465" y="8085"/>
                  </a:lnTo>
                  <a:cubicBezTo>
                    <a:pt x="6525" y="8085"/>
                    <a:pt x="6561" y="8037"/>
                    <a:pt x="6584" y="8002"/>
                  </a:cubicBezTo>
                  <a:lnTo>
                    <a:pt x="7906" y="3715"/>
                  </a:lnTo>
                  <a:cubicBezTo>
                    <a:pt x="7918" y="3632"/>
                    <a:pt x="7882" y="3572"/>
                    <a:pt x="7811" y="3549"/>
                  </a:cubicBezTo>
                  <a:cubicBezTo>
                    <a:pt x="7799" y="3547"/>
                    <a:pt x="7788" y="3546"/>
                    <a:pt x="7777" y="3546"/>
                  </a:cubicBezTo>
                  <a:cubicBezTo>
                    <a:pt x="7721" y="3546"/>
                    <a:pt x="7674" y="3572"/>
                    <a:pt x="7644" y="3632"/>
                  </a:cubicBezTo>
                  <a:lnTo>
                    <a:pt x="6870" y="6132"/>
                  </a:lnTo>
                  <a:lnTo>
                    <a:pt x="7727" y="989"/>
                  </a:lnTo>
                  <a:lnTo>
                    <a:pt x="8466" y="989"/>
                  </a:lnTo>
                  <a:lnTo>
                    <a:pt x="7799" y="3144"/>
                  </a:lnTo>
                  <a:cubicBezTo>
                    <a:pt x="7787" y="3215"/>
                    <a:pt x="7811" y="3275"/>
                    <a:pt x="7882" y="3311"/>
                  </a:cubicBezTo>
                  <a:lnTo>
                    <a:pt x="7930" y="3311"/>
                  </a:lnTo>
                  <a:cubicBezTo>
                    <a:pt x="7989" y="3311"/>
                    <a:pt x="8037" y="3275"/>
                    <a:pt x="8049" y="3215"/>
                  </a:cubicBezTo>
                  <a:lnTo>
                    <a:pt x="8763" y="894"/>
                  </a:lnTo>
                  <a:cubicBezTo>
                    <a:pt x="8799" y="870"/>
                    <a:pt x="8799" y="822"/>
                    <a:pt x="8763" y="798"/>
                  </a:cubicBezTo>
                  <a:cubicBezTo>
                    <a:pt x="8739" y="763"/>
                    <a:pt x="8704" y="739"/>
                    <a:pt x="8668" y="739"/>
                  </a:cubicBezTo>
                  <a:lnTo>
                    <a:pt x="7787" y="739"/>
                  </a:lnTo>
                  <a:lnTo>
                    <a:pt x="7835" y="501"/>
                  </a:lnTo>
                  <a:cubicBezTo>
                    <a:pt x="7835" y="453"/>
                    <a:pt x="7835" y="417"/>
                    <a:pt x="7799" y="394"/>
                  </a:cubicBezTo>
                  <a:cubicBezTo>
                    <a:pt x="7763" y="358"/>
                    <a:pt x="7739" y="346"/>
                    <a:pt x="7692" y="346"/>
                  </a:cubicBezTo>
                  <a:lnTo>
                    <a:pt x="6596" y="346"/>
                  </a:lnTo>
                  <a:lnTo>
                    <a:pt x="6596" y="143"/>
                  </a:lnTo>
                  <a:cubicBezTo>
                    <a:pt x="6596" y="60"/>
                    <a:pt x="6537" y="1"/>
                    <a:pt x="6453"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2" name="Google Shape;11790;p20">
              <a:extLst>
                <a:ext uri="{FF2B5EF4-FFF2-40B4-BE49-F238E27FC236}">
                  <a16:creationId xmlns:a16="http://schemas.microsoft.com/office/drawing/2014/main" id="{1A4D8DD8-919B-5D1F-0D28-1D295C10F414}"/>
                </a:ext>
              </a:extLst>
            </p:cNvPr>
            <p:cNvSpPr/>
            <p:nvPr/>
          </p:nvSpPr>
          <p:spPr>
            <a:xfrm>
              <a:off x="4212047" y="2926777"/>
              <a:ext cx="144826" cy="234619"/>
            </a:xfrm>
            <a:custGeom>
              <a:avLst/>
              <a:gdLst/>
              <a:ahLst/>
              <a:cxnLst/>
              <a:rect l="l" t="t" r="r" b="b"/>
              <a:pathLst>
                <a:path w="4550" h="7371" extrusionOk="0">
                  <a:moveTo>
                    <a:pt x="132" y="0"/>
                  </a:moveTo>
                  <a:cubicBezTo>
                    <a:pt x="60" y="0"/>
                    <a:pt x="1" y="60"/>
                    <a:pt x="1" y="131"/>
                  </a:cubicBezTo>
                  <a:lnTo>
                    <a:pt x="1" y="7239"/>
                  </a:lnTo>
                  <a:cubicBezTo>
                    <a:pt x="1" y="7311"/>
                    <a:pt x="60" y="7370"/>
                    <a:pt x="132" y="7370"/>
                  </a:cubicBezTo>
                  <a:cubicBezTo>
                    <a:pt x="203" y="7370"/>
                    <a:pt x="263" y="7311"/>
                    <a:pt x="263" y="7239"/>
                  </a:cubicBezTo>
                  <a:lnTo>
                    <a:pt x="263" y="262"/>
                  </a:lnTo>
                  <a:lnTo>
                    <a:pt x="1763" y="262"/>
                  </a:lnTo>
                  <a:lnTo>
                    <a:pt x="2299" y="810"/>
                  </a:lnTo>
                  <a:cubicBezTo>
                    <a:pt x="2335" y="845"/>
                    <a:pt x="2358" y="857"/>
                    <a:pt x="2394" y="857"/>
                  </a:cubicBezTo>
                  <a:lnTo>
                    <a:pt x="4418" y="857"/>
                  </a:lnTo>
                  <a:cubicBezTo>
                    <a:pt x="4490" y="857"/>
                    <a:pt x="4549" y="798"/>
                    <a:pt x="4549" y="726"/>
                  </a:cubicBezTo>
                  <a:cubicBezTo>
                    <a:pt x="4537" y="655"/>
                    <a:pt x="4478" y="595"/>
                    <a:pt x="4418" y="595"/>
                  </a:cubicBezTo>
                  <a:lnTo>
                    <a:pt x="2454" y="595"/>
                  </a:lnTo>
                  <a:lnTo>
                    <a:pt x="1918" y="36"/>
                  </a:lnTo>
                  <a:cubicBezTo>
                    <a:pt x="1882" y="12"/>
                    <a:pt x="1858" y="0"/>
                    <a:pt x="1823"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 name="Google Shape;11791;p20">
              <a:extLst>
                <a:ext uri="{FF2B5EF4-FFF2-40B4-BE49-F238E27FC236}">
                  <a16:creationId xmlns:a16="http://schemas.microsoft.com/office/drawing/2014/main" id="{B5E1B24B-67CF-C0DD-82A8-2D5F7E86AA66}"/>
                </a:ext>
              </a:extLst>
            </p:cNvPr>
            <p:cNvSpPr/>
            <p:nvPr/>
          </p:nvSpPr>
          <p:spPr>
            <a:xfrm>
              <a:off x="4246550" y="2996103"/>
              <a:ext cx="28074" cy="28106"/>
            </a:xfrm>
            <a:custGeom>
              <a:avLst/>
              <a:gdLst/>
              <a:ahLst/>
              <a:cxnLst/>
              <a:rect l="l" t="t" r="r" b="b"/>
              <a:pathLst>
                <a:path w="882" h="883" extrusionOk="0">
                  <a:moveTo>
                    <a:pt x="620" y="263"/>
                  </a:moveTo>
                  <a:lnTo>
                    <a:pt x="620" y="608"/>
                  </a:lnTo>
                  <a:lnTo>
                    <a:pt x="262" y="608"/>
                  </a:lnTo>
                  <a:lnTo>
                    <a:pt x="262" y="263"/>
                  </a:lnTo>
                  <a:close/>
                  <a:moveTo>
                    <a:pt x="131" y="1"/>
                  </a:moveTo>
                  <a:cubicBezTo>
                    <a:pt x="60" y="1"/>
                    <a:pt x="0" y="60"/>
                    <a:pt x="0" y="144"/>
                  </a:cubicBezTo>
                  <a:lnTo>
                    <a:pt x="0" y="751"/>
                  </a:lnTo>
                  <a:cubicBezTo>
                    <a:pt x="0" y="822"/>
                    <a:pt x="60" y="882"/>
                    <a:pt x="131" y="882"/>
                  </a:cubicBezTo>
                  <a:lnTo>
                    <a:pt x="739" y="882"/>
                  </a:lnTo>
                  <a:cubicBezTo>
                    <a:pt x="822" y="882"/>
                    <a:pt x="881" y="822"/>
                    <a:pt x="881" y="751"/>
                  </a:cubicBezTo>
                  <a:lnTo>
                    <a:pt x="881" y="144"/>
                  </a:lnTo>
                  <a:cubicBezTo>
                    <a:pt x="881" y="60"/>
                    <a:pt x="822" y="1"/>
                    <a:pt x="739"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 name="Google Shape;11792;p20">
              <a:extLst>
                <a:ext uri="{FF2B5EF4-FFF2-40B4-BE49-F238E27FC236}">
                  <a16:creationId xmlns:a16="http://schemas.microsoft.com/office/drawing/2014/main" id="{C1AAAD54-A4D9-2DFC-9D9A-50C73A46F3B7}"/>
                </a:ext>
              </a:extLst>
            </p:cNvPr>
            <p:cNvSpPr/>
            <p:nvPr/>
          </p:nvSpPr>
          <p:spPr>
            <a:xfrm>
              <a:off x="4285956" y="3015456"/>
              <a:ext cx="97814" cy="8753"/>
            </a:xfrm>
            <a:custGeom>
              <a:avLst/>
              <a:gdLst/>
              <a:ahLst/>
              <a:cxnLst/>
              <a:rect l="l" t="t" r="r" b="b"/>
              <a:pathLst>
                <a:path w="3073" h="275" extrusionOk="0">
                  <a:moveTo>
                    <a:pt x="132" y="0"/>
                  </a:moveTo>
                  <a:cubicBezTo>
                    <a:pt x="60" y="0"/>
                    <a:pt x="1" y="60"/>
                    <a:pt x="1" y="143"/>
                  </a:cubicBezTo>
                  <a:cubicBezTo>
                    <a:pt x="1" y="214"/>
                    <a:pt x="60" y="274"/>
                    <a:pt x="132" y="274"/>
                  </a:cubicBezTo>
                  <a:lnTo>
                    <a:pt x="2942" y="274"/>
                  </a:lnTo>
                  <a:cubicBezTo>
                    <a:pt x="3013" y="274"/>
                    <a:pt x="3072" y="214"/>
                    <a:pt x="3072" y="143"/>
                  </a:cubicBezTo>
                  <a:cubicBezTo>
                    <a:pt x="3072" y="72"/>
                    <a:pt x="3013" y="0"/>
                    <a:pt x="2942"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 name="Google Shape;11793;p20">
              <a:extLst>
                <a:ext uri="{FF2B5EF4-FFF2-40B4-BE49-F238E27FC236}">
                  <a16:creationId xmlns:a16="http://schemas.microsoft.com/office/drawing/2014/main" id="{ACAFA131-4038-E8ED-F5B8-79D3322976FD}"/>
                </a:ext>
              </a:extLst>
            </p:cNvPr>
            <p:cNvSpPr/>
            <p:nvPr/>
          </p:nvSpPr>
          <p:spPr>
            <a:xfrm>
              <a:off x="4285956" y="3001800"/>
              <a:ext cx="30366" cy="8753"/>
            </a:xfrm>
            <a:custGeom>
              <a:avLst/>
              <a:gdLst/>
              <a:ahLst/>
              <a:cxnLst/>
              <a:rect l="l" t="t" r="r" b="b"/>
              <a:pathLst>
                <a:path w="954" h="275" extrusionOk="0">
                  <a:moveTo>
                    <a:pt x="132" y="1"/>
                  </a:moveTo>
                  <a:cubicBezTo>
                    <a:pt x="60" y="1"/>
                    <a:pt x="1" y="60"/>
                    <a:pt x="1" y="132"/>
                  </a:cubicBezTo>
                  <a:cubicBezTo>
                    <a:pt x="1" y="215"/>
                    <a:pt x="60" y="274"/>
                    <a:pt x="132" y="274"/>
                  </a:cubicBezTo>
                  <a:lnTo>
                    <a:pt x="810" y="274"/>
                  </a:lnTo>
                  <a:cubicBezTo>
                    <a:pt x="894" y="274"/>
                    <a:pt x="953" y="215"/>
                    <a:pt x="953" y="132"/>
                  </a:cubicBezTo>
                  <a:cubicBezTo>
                    <a:pt x="953" y="60"/>
                    <a:pt x="894" y="1"/>
                    <a:pt x="810"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 name="Google Shape;11794;p20">
              <a:extLst>
                <a:ext uri="{FF2B5EF4-FFF2-40B4-BE49-F238E27FC236}">
                  <a16:creationId xmlns:a16="http://schemas.microsoft.com/office/drawing/2014/main" id="{348C267D-CE71-0ADD-3853-22C8AAF239A5}"/>
                </a:ext>
              </a:extLst>
            </p:cNvPr>
            <p:cNvSpPr/>
            <p:nvPr/>
          </p:nvSpPr>
          <p:spPr>
            <a:xfrm>
              <a:off x="4246550" y="3060177"/>
              <a:ext cx="28074" cy="28074"/>
            </a:xfrm>
            <a:custGeom>
              <a:avLst/>
              <a:gdLst/>
              <a:ahLst/>
              <a:cxnLst/>
              <a:rect l="l" t="t" r="r" b="b"/>
              <a:pathLst>
                <a:path w="882" h="882" extrusionOk="0">
                  <a:moveTo>
                    <a:pt x="620" y="274"/>
                  </a:moveTo>
                  <a:lnTo>
                    <a:pt x="620" y="631"/>
                  </a:lnTo>
                  <a:lnTo>
                    <a:pt x="262" y="631"/>
                  </a:lnTo>
                  <a:lnTo>
                    <a:pt x="262" y="274"/>
                  </a:lnTo>
                  <a:close/>
                  <a:moveTo>
                    <a:pt x="131" y="0"/>
                  </a:moveTo>
                  <a:cubicBezTo>
                    <a:pt x="60" y="0"/>
                    <a:pt x="0" y="60"/>
                    <a:pt x="0" y="131"/>
                  </a:cubicBezTo>
                  <a:lnTo>
                    <a:pt x="0" y="750"/>
                  </a:lnTo>
                  <a:cubicBezTo>
                    <a:pt x="0" y="822"/>
                    <a:pt x="60" y="881"/>
                    <a:pt x="131" y="881"/>
                  </a:cubicBezTo>
                  <a:lnTo>
                    <a:pt x="739" y="881"/>
                  </a:lnTo>
                  <a:cubicBezTo>
                    <a:pt x="822" y="881"/>
                    <a:pt x="881" y="822"/>
                    <a:pt x="881" y="750"/>
                  </a:cubicBezTo>
                  <a:lnTo>
                    <a:pt x="881" y="131"/>
                  </a:lnTo>
                  <a:cubicBezTo>
                    <a:pt x="881" y="60"/>
                    <a:pt x="822" y="0"/>
                    <a:pt x="739"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 name="Google Shape;11795;p20">
              <a:extLst>
                <a:ext uri="{FF2B5EF4-FFF2-40B4-BE49-F238E27FC236}">
                  <a16:creationId xmlns:a16="http://schemas.microsoft.com/office/drawing/2014/main" id="{6980A3A4-34D3-0057-411F-DFC42250802F}"/>
                </a:ext>
              </a:extLst>
            </p:cNvPr>
            <p:cNvSpPr/>
            <p:nvPr/>
          </p:nvSpPr>
          <p:spPr>
            <a:xfrm>
              <a:off x="4285956" y="3080261"/>
              <a:ext cx="97814" cy="8371"/>
            </a:xfrm>
            <a:custGeom>
              <a:avLst/>
              <a:gdLst/>
              <a:ahLst/>
              <a:cxnLst/>
              <a:rect l="l" t="t" r="r" b="b"/>
              <a:pathLst>
                <a:path w="3073" h="263" extrusionOk="0">
                  <a:moveTo>
                    <a:pt x="132" y="0"/>
                  </a:moveTo>
                  <a:cubicBezTo>
                    <a:pt x="60" y="0"/>
                    <a:pt x="1" y="48"/>
                    <a:pt x="1" y="131"/>
                  </a:cubicBezTo>
                  <a:cubicBezTo>
                    <a:pt x="1" y="203"/>
                    <a:pt x="60" y="262"/>
                    <a:pt x="132" y="262"/>
                  </a:cubicBezTo>
                  <a:lnTo>
                    <a:pt x="2942" y="262"/>
                  </a:lnTo>
                  <a:cubicBezTo>
                    <a:pt x="3013" y="262"/>
                    <a:pt x="3072" y="203"/>
                    <a:pt x="3072" y="131"/>
                  </a:cubicBezTo>
                  <a:cubicBezTo>
                    <a:pt x="3072" y="48"/>
                    <a:pt x="3013" y="0"/>
                    <a:pt x="2942"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 name="Google Shape;11796;p20">
              <a:extLst>
                <a:ext uri="{FF2B5EF4-FFF2-40B4-BE49-F238E27FC236}">
                  <a16:creationId xmlns:a16="http://schemas.microsoft.com/office/drawing/2014/main" id="{C0EC8AC8-7BF1-A8E4-14FC-767247A4DB69}"/>
                </a:ext>
              </a:extLst>
            </p:cNvPr>
            <p:cNvSpPr/>
            <p:nvPr/>
          </p:nvSpPr>
          <p:spPr>
            <a:xfrm>
              <a:off x="4285956" y="3066224"/>
              <a:ext cx="30366" cy="8753"/>
            </a:xfrm>
            <a:custGeom>
              <a:avLst/>
              <a:gdLst/>
              <a:ahLst/>
              <a:cxnLst/>
              <a:rect l="l" t="t" r="r" b="b"/>
              <a:pathLst>
                <a:path w="954" h="275" extrusionOk="0">
                  <a:moveTo>
                    <a:pt x="132" y="1"/>
                  </a:moveTo>
                  <a:cubicBezTo>
                    <a:pt x="60" y="1"/>
                    <a:pt x="1" y="60"/>
                    <a:pt x="1" y="143"/>
                  </a:cubicBezTo>
                  <a:cubicBezTo>
                    <a:pt x="1" y="215"/>
                    <a:pt x="60" y="274"/>
                    <a:pt x="132" y="274"/>
                  </a:cubicBezTo>
                  <a:lnTo>
                    <a:pt x="810" y="274"/>
                  </a:lnTo>
                  <a:cubicBezTo>
                    <a:pt x="894" y="274"/>
                    <a:pt x="953" y="215"/>
                    <a:pt x="953" y="143"/>
                  </a:cubicBezTo>
                  <a:cubicBezTo>
                    <a:pt x="953" y="60"/>
                    <a:pt x="894" y="1"/>
                    <a:pt x="810"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 name="Google Shape;11797;p20">
              <a:extLst>
                <a:ext uri="{FF2B5EF4-FFF2-40B4-BE49-F238E27FC236}">
                  <a16:creationId xmlns:a16="http://schemas.microsoft.com/office/drawing/2014/main" id="{ECC011F1-7E1C-8C47-059A-9ACCD75AF4A3}"/>
                </a:ext>
              </a:extLst>
            </p:cNvPr>
            <p:cNvSpPr/>
            <p:nvPr/>
          </p:nvSpPr>
          <p:spPr>
            <a:xfrm>
              <a:off x="4246550" y="3124601"/>
              <a:ext cx="28074" cy="28074"/>
            </a:xfrm>
            <a:custGeom>
              <a:avLst/>
              <a:gdLst/>
              <a:ahLst/>
              <a:cxnLst/>
              <a:rect l="l" t="t" r="r" b="b"/>
              <a:pathLst>
                <a:path w="882" h="882" extrusionOk="0">
                  <a:moveTo>
                    <a:pt x="620" y="250"/>
                  </a:moveTo>
                  <a:lnTo>
                    <a:pt x="620" y="607"/>
                  </a:lnTo>
                  <a:lnTo>
                    <a:pt x="262" y="607"/>
                  </a:lnTo>
                  <a:lnTo>
                    <a:pt x="262" y="250"/>
                  </a:lnTo>
                  <a:close/>
                  <a:moveTo>
                    <a:pt x="131" y="0"/>
                  </a:moveTo>
                  <a:cubicBezTo>
                    <a:pt x="60" y="0"/>
                    <a:pt x="0" y="60"/>
                    <a:pt x="0" y="131"/>
                  </a:cubicBezTo>
                  <a:lnTo>
                    <a:pt x="0" y="738"/>
                  </a:lnTo>
                  <a:cubicBezTo>
                    <a:pt x="0" y="822"/>
                    <a:pt x="60" y="881"/>
                    <a:pt x="131" y="881"/>
                  </a:cubicBezTo>
                  <a:lnTo>
                    <a:pt x="739" y="881"/>
                  </a:lnTo>
                  <a:cubicBezTo>
                    <a:pt x="822" y="881"/>
                    <a:pt x="881" y="822"/>
                    <a:pt x="881" y="738"/>
                  </a:cubicBezTo>
                  <a:lnTo>
                    <a:pt x="881" y="131"/>
                  </a:lnTo>
                  <a:cubicBezTo>
                    <a:pt x="881" y="60"/>
                    <a:pt x="822" y="0"/>
                    <a:pt x="739"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 name="Google Shape;11798;p20">
              <a:extLst>
                <a:ext uri="{FF2B5EF4-FFF2-40B4-BE49-F238E27FC236}">
                  <a16:creationId xmlns:a16="http://schemas.microsoft.com/office/drawing/2014/main" id="{570B99B4-2275-C893-EA99-BD4793ADD22F}"/>
                </a:ext>
              </a:extLst>
            </p:cNvPr>
            <p:cNvSpPr/>
            <p:nvPr/>
          </p:nvSpPr>
          <p:spPr>
            <a:xfrm>
              <a:off x="4285956" y="3143921"/>
              <a:ext cx="97814" cy="8753"/>
            </a:xfrm>
            <a:custGeom>
              <a:avLst/>
              <a:gdLst/>
              <a:ahLst/>
              <a:cxnLst/>
              <a:rect l="l" t="t" r="r" b="b"/>
              <a:pathLst>
                <a:path w="3073" h="275" extrusionOk="0">
                  <a:moveTo>
                    <a:pt x="132" y="0"/>
                  </a:moveTo>
                  <a:cubicBezTo>
                    <a:pt x="60" y="0"/>
                    <a:pt x="1" y="60"/>
                    <a:pt x="1" y="131"/>
                  </a:cubicBezTo>
                  <a:cubicBezTo>
                    <a:pt x="1" y="215"/>
                    <a:pt x="60" y="274"/>
                    <a:pt x="132" y="274"/>
                  </a:cubicBezTo>
                  <a:lnTo>
                    <a:pt x="2942" y="274"/>
                  </a:lnTo>
                  <a:cubicBezTo>
                    <a:pt x="3013" y="274"/>
                    <a:pt x="3072" y="215"/>
                    <a:pt x="3072" y="131"/>
                  </a:cubicBezTo>
                  <a:cubicBezTo>
                    <a:pt x="3072" y="60"/>
                    <a:pt x="3013" y="0"/>
                    <a:pt x="2942"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 name="Google Shape;11799;p20">
              <a:extLst>
                <a:ext uri="{FF2B5EF4-FFF2-40B4-BE49-F238E27FC236}">
                  <a16:creationId xmlns:a16="http://schemas.microsoft.com/office/drawing/2014/main" id="{2DB2D88E-AA35-E1EB-352F-65B46806C99C}"/>
                </a:ext>
              </a:extLst>
            </p:cNvPr>
            <p:cNvSpPr/>
            <p:nvPr/>
          </p:nvSpPr>
          <p:spPr>
            <a:xfrm>
              <a:off x="4285956" y="3130266"/>
              <a:ext cx="30366" cy="8371"/>
            </a:xfrm>
            <a:custGeom>
              <a:avLst/>
              <a:gdLst/>
              <a:ahLst/>
              <a:cxnLst/>
              <a:rect l="l" t="t" r="r" b="b"/>
              <a:pathLst>
                <a:path w="954" h="263" extrusionOk="0">
                  <a:moveTo>
                    <a:pt x="132" y="1"/>
                  </a:moveTo>
                  <a:cubicBezTo>
                    <a:pt x="60" y="1"/>
                    <a:pt x="1" y="60"/>
                    <a:pt x="1" y="132"/>
                  </a:cubicBezTo>
                  <a:cubicBezTo>
                    <a:pt x="1" y="215"/>
                    <a:pt x="60" y="263"/>
                    <a:pt x="132" y="263"/>
                  </a:cubicBezTo>
                  <a:lnTo>
                    <a:pt x="810" y="263"/>
                  </a:lnTo>
                  <a:cubicBezTo>
                    <a:pt x="894" y="263"/>
                    <a:pt x="953" y="215"/>
                    <a:pt x="953" y="132"/>
                  </a:cubicBezTo>
                  <a:cubicBezTo>
                    <a:pt x="953" y="60"/>
                    <a:pt x="894" y="1"/>
                    <a:pt x="810"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pic>
        <p:nvPicPr>
          <p:cNvPr id="102" name="Google Shape;57;p7">
            <a:extLst>
              <a:ext uri="{FF2B5EF4-FFF2-40B4-BE49-F238E27FC236}">
                <a16:creationId xmlns:a16="http://schemas.microsoft.com/office/drawing/2014/main" id="{B0A5A60F-11B5-19A5-7910-386AD2140069}"/>
              </a:ext>
            </a:extLst>
          </p:cNvPr>
          <p:cNvPicPr preferRelativeResize="0"/>
          <p:nvPr/>
        </p:nvPicPr>
        <p:blipFill rotWithShape="1">
          <a:blip r:embed="rId3">
            <a:alphaModFix/>
          </a:blip>
          <a:srcRect t="16540" b="16547"/>
          <a:stretch/>
        </p:blipFill>
        <p:spPr>
          <a:xfrm>
            <a:off x="5421382" y="6961"/>
            <a:ext cx="3722618" cy="2263273"/>
          </a:xfrm>
          <a:prstGeom prst="rect">
            <a:avLst/>
          </a:prstGeom>
          <a:noFill/>
          <a:ln>
            <a:noFill/>
          </a:ln>
        </p:spPr>
      </p:pic>
    </p:spTree>
    <p:extLst>
      <p:ext uri="{BB962C8B-B14F-4D97-AF65-F5344CB8AC3E}">
        <p14:creationId xmlns:p14="http://schemas.microsoft.com/office/powerpoint/2010/main" val="2829052569"/>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bg/>
                                          </p:spTgt>
                                        </p:tgtEl>
                                        <p:attrNameLst>
                                          <p:attrName>style.visibility</p:attrName>
                                        </p:attrNameLst>
                                      </p:cBhvr>
                                      <p:to>
                                        <p:strVal val="visible"/>
                                      </p:to>
                                    </p:set>
                                    <p:animEffect transition="in" filter="fade">
                                      <p:cBhvr>
                                        <p:cTn id="11" dur="500"/>
                                        <p:tgtEl>
                                          <p:spTgt spid="3">
                                            <p:bg/>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fade">
                                      <p:cBhvr>
                                        <p:cTn id="16" dur="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Elipse 94">
            <a:extLst>
              <a:ext uri="{FF2B5EF4-FFF2-40B4-BE49-F238E27FC236}">
                <a16:creationId xmlns:a16="http://schemas.microsoft.com/office/drawing/2014/main" id="{8BAD4A91-0C10-9C41-BCCF-EC46D631FDB8}"/>
              </a:ext>
            </a:extLst>
          </p:cNvPr>
          <p:cNvSpPr/>
          <p:nvPr/>
        </p:nvSpPr>
        <p:spPr>
          <a:xfrm>
            <a:off x="4250686" y="5219754"/>
            <a:ext cx="534946" cy="5349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Rectángulo 7">
            <a:extLst>
              <a:ext uri="{FF2B5EF4-FFF2-40B4-BE49-F238E27FC236}">
                <a16:creationId xmlns:a16="http://schemas.microsoft.com/office/drawing/2014/main" id="{24FB6AF2-5E2A-4613-B5F3-CDCF25BCEC27}"/>
              </a:ext>
            </a:extLst>
          </p:cNvPr>
          <p:cNvSpPr/>
          <p:nvPr/>
        </p:nvSpPr>
        <p:spPr>
          <a:xfrm>
            <a:off x="972807" y="915891"/>
            <a:ext cx="7509040" cy="33117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ES" dirty="0"/>
          </a:p>
        </p:txBody>
      </p:sp>
      <p:sp>
        <p:nvSpPr>
          <p:cNvPr id="4" name="Title 3">
            <a:extLst>
              <a:ext uri="{FF2B5EF4-FFF2-40B4-BE49-F238E27FC236}">
                <a16:creationId xmlns:a16="http://schemas.microsoft.com/office/drawing/2014/main" id="{6153A5D8-3B98-4BE7-8334-478BB8EE0C12}"/>
              </a:ext>
            </a:extLst>
          </p:cNvPr>
          <p:cNvSpPr>
            <a:spLocks noGrp="1"/>
          </p:cNvSpPr>
          <p:nvPr>
            <p:ph type="title"/>
          </p:nvPr>
        </p:nvSpPr>
        <p:spPr>
          <a:xfrm>
            <a:off x="723900" y="65280"/>
            <a:ext cx="7509040" cy="1202736"/>
          </a:xfrm>
        </p:spPr>
        <p:txBody>
          <a:bodyPr>
            <a:normAutofit fontScale="90000"/>
          </a:bodyPr>
          <a:lstStyle/>
          <a:p>
            <a:r>
              <a:rPr lang="en-US" dirty="0"/>
              <a:t>Vlog Project – Storyboard Template</a:t>
            </a:r>
            <a:br>
              <a:rPr lang="en-US" dirty="0"/>
            </a:br>
            <a:endParaRPr lang="en-US" sz="2200" dirty="0"/>
          </a:p>
        </p:txBody>
      </p:sp>
      <p:graphicFrame>
        <p:nvGraphicFramePr>
          <p:cNvPr id="49" name="Content Placeholder 48">
            <a:extLst>
              <a:ext uri="{FF2B5EF4-FFF2-40B4-BE49-F238E27FC236}">
                <a16:creationId xmlns:a16="http://schemas.microsoft.com/office/drawing/2014/main" id="{B2553516-4EBA-B615-37E7-DF81D22AA432}"/>
              </a:ext>
            </a:extLst>
          </p:cNvPr>
          <p:cNvGraphicFramePr>
            <a:graphicFrameLocks noGrp="1"/>
          </p:cNvGraphicFramePr>
          <p:nvPr>
            <p:ph sz="half" idx="2"/>
            <p:extLst>
              <p:ext uri="{D42A27DB-BD31-4B8C-83A1-F6EECF244321}">
                <p14:modId xmlns:p14="http://schemas.microsoft.com/office/powerpoint/2010/main" val="1570934439"/>
              </p:ext>
            </p:extLst>
          </p:nvPr>
        </p:nvGraphicFramePr>
        <p:xfrm>
          <a:off x="1408240" y="1218477"/>
          <a:ext cx="6297287" cy="2808827"/>
        </p:xfrm>
        <a:graphic>
          <a:graphicData uri="http://schemas.openxmlformats.org/drawingml/2006/table">
            <a:tbl>
              <a:tblPr firstRow="1" firstCol="1" bandRow="1"/>
              <a:tblGrid>
                <a:gridCol w="2117046">
                  <a:extLst>
                    <a:ext uri="{9D8B030D-6E8A-4147-A177-3AD203B41FA5}">
                      <a16:colId xmlns:a16="http://schemas.microsoft.com/office/drawing/2014/main" val="1262761695"/>
                    </a:ext>
                  </a:extLst>
                </a:gridCol>
                <a:gridCol w="2120413">
                  <a:extLst>
                    <a:ext uri="{9D8B030D-6E8A-4147-A177-3AD203B41FA5}">
                      <a16:colId xmlns:a16="http://schemas.microsoft.com/office/drawing/2014/main" val="1319304400"/>
                    </a:ext>
                  </a:extLst>
                </a:gridCol>
                <a:gridCol w="2059828">
                  <a:extLst>
                    <a:ext uri="{9D8B030D-6E8A-4147-A177-3AD203B41FA5}">
                      <a16:colId xmlns:a16="http://schemas.microsoft.com/office/drawing/2014/main" val="3076586482"/>
                    </a:ext>
                  </a:extLst>
                </a:gridCol>
              </a:tblGrid>
              <a:tr h="409285">
                <a:tc>
                  <a:txBody>
                    <a:bodyPr/>
                    <a:lstStyle/>
                    <a:p>
                      <a:pPr marL="0" marR="0">
                        <a:lnSpc>
                          <a:spcPct val="106000"/>
                        </a:lnSpc>
                        <a:spcBef>
                          <a:spcPts val="0"/>
                        </a:spcBef>
                        <a:spcAft>
                          <a:spcPts val="0"/>
                        </a:spcAft>
                      </a:pPr>
                      <a:r>
                        <a:rPr lang="en-US" sz="1600">
                          <a:solidFill>
                            <a:srgbClr val="000000"/>
                          </a:solidFill>
                          <a:effectLst/>
                          <a:highlight>
                            <a:srgbClr val="FFF2CC"/>
                          </a:highlight>
                          <a:latin typeface="Calibri" panose="020F0502020204030204" pitchFamily="34" charset="0"/>
                          <a:ea typeface="Malgun Gothic" panose="020B0503020000020004" pitchFamily="34" charset="-127"/>
                          <a:cs typeface="Times New Roman" panose="02020603050405020304" pitchFamily="18" charset="0"/>
                        </a:rPr>
                        <a:t>Scene#1</a:t>
                      </a:r>
                      <a:endParaRPr lang="en-US" sz="1600">
                        <a:effectLst/>
                        <a:highlight>
                          <a:srgbClr val="FFF2CC"/>
                        </a:highlight>
                        <a:latin typeface="Calibri" panose="020F0502020204030204" pitchFamily="34" charset="0"/>
                        <a:ea typeface="Malgun Gothic" panose="020B0503020000020004" pitchFamily="34" charset="-127"/>
                        <a:cs typeface="Times New Roman" panose="02020603050405020304" pitchFamily="18" charset="0"/>
                      </a:endParaRPr>
                    </a:p>
                  </a:txBody>
                  <a:tcPr marL="46005" marR="460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a:lnSpc>
                          <a:spcPct val="106000"/>
                        </a:lnSpc>
                        <a:spcBef>
                          <a:spcPts val="0"/>
                        </a:spcBef>
                        <a:spcAft>
                          <a:spcPts val="0"/>
                        </a:spcAft>
                      </a:pPr>
                      <a:r>
                        <a:rPr lang="en-US" sz="1600">
                          <a:solidFill>
                            <a:srgbClr val="000000"/>
                          </a:solidFill>
                          <a:effectLst/>
                          <a:highlight>
                            <a:srgbClr val="FFF2CC"/>
                          </a:highlight>
                          <a:latin typeface="Calibri" panose="020F0502020204030204" pitchFamily="34" charset="0"/>
                          <a:ea typeface="Malgun Gothic" panose="020B0503020000020004" pitchFamily="34" charset="-127"/>
                          <a:cs typeface="Times New Roman" panose="02020603050405020304" pitchFamily="18" charset="0"/>
                        </a:rPr>
                        <a:t>Scene#2</a:t>
                      </a:r>
                      <a:endParaRPr lang="en-US" sz="1600">
                        <a:effectLst/>
                        <a:highlight>
                          <a:srgbClr val="FFF2CC"/>
                        </a:highlight>
                        <a:latin typeface="Calibri" panose="020F0502020204030204" pitchFamily="34" charset="0"/>
                        <a:ea typeface="Malgun Gothic" panose="020B0503020000020004" pitchFamily="34" charset="-127"/>
                        <a:cs typeface="Times New Roman" panose="02020603050405020304" pitchFamily="18" charset="0"/>
                      </a:endParaRPr>
                    </a:p>
                  </a:txBody>
                  <a:tcPr marL="46005" marR="460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a:lnSpc>
                          <a:spcPct val="106000"/>
                        </a:lnSpc>
                        <a:spcBef>
                          <a:spcPts val="0"/>
                        </a:spcBef>
                        <a:spcAft>
                          <a:spcPts val="0"/>
                        </a:spcAft>
                      </a:pPr>
                      <a:r>
                        <a:rPr lang="en-US" sz="1600" dirty="0">
                          <a:solidFill>
                            <a:srgbClr val="000000"/>
                          </a:solidFill>
                          <a:effectLst/>
                          <a:highlight>
                            <a:srgbClr val="FFF2CC"/>
                          </a:highlight>
                          <a:latin typeface="Calibri" panose="020F0502020204030204" pitchFamily="34" charset="0"/>
                          <a:ea typeface="Malgun Gothic" panose="020B0503020000020004" pitchFamily="34" charset="-127"/>
                          <a:cs typeface="Times New Roman" panose="02020603050405020304" pitchFamily="18" charset="0"/>
                        </a:rPr>
                        <a:t>Scene#3</a:t>
                      </a:r>
                      <a:endParaRPr lang="en-US" sz="1600" dirty="0">
                        <a:effectLst/>
                        <a:highlight>
                          <a:srgbClr val="FFF2CC"/>
                        </a:highlight>
                        <a:latin typeface="Calibri" panose="020F0502020204030204" pitchFamily="34" charset="0"/>
                        <a:ea typeface="Malgun Gothic" panose="020B0503020000020004" pitchFamily="34" charset="-127"/>
                        <a:cs typeface="Times New Roman" panose="02020603050405020304" pitchFamily="18" charset="0"/>
                      </a:endParaRPr>
                    </a:p>
                  </a:txBody>
                  <a:tcPr marL="46005" marR="460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480492909"/>
                  </a:ext>
                </a:extLst>
              </a:tr>
              <a:tr h="1173804">
                <a:tc>
                  <a:txBody>
                    <a:bodyPr/>
                    <a:lstStyle/>
                    <a:p>
                      <a:pPr marL="0" marR="0">
                        <a:lnSpc>
                          <a:spcPct val="106000"/>
                        </a:lnSpc>
                        <a:spcBef>
                          <a:spcPts val="0"/>
                        </a:spcBef>
                        <a:spcAft>
                          <a:spcPts val="0"/>
                        </a:spcAft>
                      </a:pPr>
                      <a:r>
                        <a:rPr lang="en-US" sz="1600" dirty="0">
                          <a:solidFill>
                            <a:srgbClr val="767171"/>
                          </a:solidFill>
                          <a:effectLst/>
                          <a:latin typeface="Calibri" panose="020F0502020204030204" pitchFamily="34" charset="0"/>
                          <a:ea typeface="Malgun Gothic" panose="020B0503020000020004" pitchFamily="34" charset="-127"/>
                          <a:cs typeface="Times New Roman" panose="02020603050405020304" pitchFamily="18" charset="0"/>
                        </a:rPr>
                        <a:t>Add images or scene description</a:t>
                      </a:r>
                      <a:endParaRPr lang="en-US" sz="16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46005" marR="460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6000"/>
                        </a:lnSpc>
                        <a:spcBef>
                          <a:spcPts val="0"/>
                        </a:spcBef>
                        <a:spcAft>
                          <a:spcPts val="0"/>
                        </a:spcAft>
                      </a:pPr>
                      <a:r>
                        <a:rPr lang="en-US" sz="700">
                          <a:effectLst/>
                          <a:latin typeface="Calibri" panose="020F0502020204030204" pitchFamily="34" charset="0"/>
                          <a:ea typeface="Malgun Gothic" panose="020B0503020000020004" pitchFamily="34" charset="-127"/>
                          <a:cs typeface="Times New Roman" panose="02020603050405020304" pitchFamily="18" charset="0"/>
                        </a:rPr>
                        <a:t> </a:t>
                      </a:r>
                    </a:p>
                  </a:txBody>
                  <a:tcPr marL="46005" marR="460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6000"/>
                        </a:lnSpc>
                        <a:spcBef>
                          <a:spcPts val="0"/>
                        </a:spcBef>
                        <a:spcAft>
                          <a:spcPts val="0"/>
                        </a:spcAft>
                      </a:pPr>
                      <a:r>
                        <a:rPr lang="en-US" sz="700">
                          <a:effectLst/>
                          <a:latin typeface="Calibri" panose="020F0502020204030204" pitchFamily="34" charset="0"/>
                          <a:ea typeface="Malgun Gothic" panose="020B0503020000020004" pitchFamily="34" charset="-127"/>
                          <a:cs typeface="Times New Roman" panose="02020603050405020304" pitchFamily="18" charset="0"/>
                        </a:rPr>
                        <a:t> </a:t>
                      </a:r>
                    </a:p>
                  </a:txBody>
                  <a:tcPr marL="46005" marR="460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11517108"/>
                  </a:ext>
                </a:extLst>
              </a:tr>
              <a:tr h="1225738">
                <a:tc>
                  <a:txBody>
                    <a:bodyPr/>
                    <a:lstStyle/>
                    <a:p>
                      <a:pPr marL="0" marR="0">
                        <a:lnSpc>
                          <a:spcPct val="106000"/>
                        </a:lnSpc>
                        <a:spcBef>
                          <a:spcPts val="0"/>
                        </a:spcBef>
                        <a:spcAft>
                          <a:spcPts val="0"/>
                        </a:spcAft>
                      </a:pPr>
                      <a:r>
                        <a:rPr lang="en-US" sz="1600" dirty="0">
                          <a:solidFill>
                            <a:srgbClr val="767171"/>
                          </a:solidFill>
                          <a:effectLst/>
                          <a:latin typeface="Calibri" panose="020F0502020204030204" pitchFamily="34" charset="0"/>
                          <a:ea typeface="Malgun Gothic" panose="020B0503020000020004" pitchFamily="34" charset="-127"/>
                          <a:cs typeface="Times New Roman" panose="02020603050405020304" pitchFamily="18" charset="0"/>
                        </a:rPr>
                        <a:t>Add scripts in Korean and English for your narration and additional notes</a:t>
                      </a:r>
                      <a:endParaRPr lang="en-US" sz="16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46005" marR="460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6000"/>
                        </a:lnSpc>
                        <a:spcBef>
                          <a:spcPts val="0"/>
                        </a:spcBef>
                        <a:spcAft>
                          <a:spcPts val="0"/>
                        </a:spcAft>
                      </a:pPr>
                      <a:r>
                        <a:rPr lang="en-US" sz="700">
                          <a:effectLst/>
                          <a:latin typeface="Calibri" panose="020F0502020204030204" pitchFamily="34" charset="0"/>
                          <a:ea typeface="Malgun Gothic" panose="020B0503020000020004" pitchFamily="34" charset="-127"/>
                          <a:cs typeface="Times New Roman" panose="02020603050405020304" pitchFamily="18" charset="0"/>
                        </a:rPr>
                        <a:t> </a:t>
                      </a:r>
                    </a:p>
                  </a:txBody>
                  <a:tcPr marL="46005" marR="460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6000"/>
                        </a:lnSpc>
                        <a:spcBef>
                          <a:spcPts val="0"/>
                        </a:spcBef>
                        <a:spcAft>
                          <a:spcPts val="0"/>
                        </a:spcAft>
                      </a:pPr>
                      <a:r>
                        <a:rPr lang="en-US" sz="700" dirty="0">
                          <a:effectLst/>
                          <a:latin typeface="Calibri" panose="020F0502020204030204" pitchFamily="34" charset="0"/>
                          <a:ea typeface="Malgun Gothic" panose="020B0503020000020004" pitchFamily="34" charset="-127"/>
                          <a:cs typeface="Times New Roman" panose="02020603050405020304" pitchFamily="18" charset="0"/>
                        </a:rPr>
                        <a:t> </a:t>
                      </a:r>
                    </a:p>
                  </a:txBody>
                  <a:tcPr marL="46005" marR="460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98555041"/>
                  </a:ext>
                </a:extLst>
              </a:tr>
            </a:tbl>
          </a:graphicData>
        </a:graphic>
      </p:graphicFrame>
      <p:grpSp>
        <p:nvGrpSpPr>
          <p:cNvPr id="64" name="Google Shape;8552;p14">
            <a:extLst>
              <a:ext uri="{FF2B5EF4-FFF2-40B4-BE49-F238E27FC236}">
                <a16:creationId xmlns:a16="http://schemas.microsoft.com/office/drawing/2014/main" id="{0D561E0B-09A0-4FB2-A2C9-F41D38B39AF5}"/>
              </a:ext>
            </a:extLst>
          </p:cNvPr>
          <p:cNvGrpSpPr/>
          <p:nvPr/>
        </p:nvGrpSpPr>
        <p:grpSpPr>
          <a:xfrm>
            <a:off x="2958661" y="4740873"/>
            <a:ext cx="355434" cy="355815"/>
            <a:chOff x="4673540" y="3680297"/>
            <a:chExt cx="355434" cy="355815"/>
          </a:xfrm>
          <a:noFill/>
        </p:grpSpPr>
        <p:sp>
          <p:nvSpPr>
            <p:cNvPr id="66" name="Google Shape;8553;p14">
              <a:extLst>
                <a:ext uri="{FF2B5EF4-FFF2-40B4-BE49-F238E27FC236}">
                  <a16:creationId xmlns:a16="http://schemas.microsoft.com/office/drawing/2014/main" id="{696BE42C-DF86-4BE8-BE0F-8E2EBC26A731}"/>
                </a:ext>
              </a:extLst>
            </p:cNvPr>
            <p:cNvSpPr/>
            <p:nvPr/>
          </p:nvSpPr>
          <p:spPr>
            <a:xfrm>
              <a:off x="4673540" y="3680297"/>
              <a:ext cx="355434" cy="355815"/>
            </a:xfrm>
            <a:custGeom>
              <a:avLst/>
              <a:gdLst/>
              <a:ahLst/>
              <a:cxnLst/>
              <a:rect l="l" t="t" r="r" b="b"/>
              <a:pathLst>
                <a:path w="11193" h="11205" extrusionOk="0">
                  <a:moveTo>
                    <a:pt x="2012" y="0"/>
                  </a:moveTo>
                  <a:cubicBezTo>
                    <a:pt x="905" y="0"/>
                    <a:pt x="0" y="893"/>
                    <a:pt x="0" y="2013"/>
                  </a:cubicBezTo>
                  <a:lnTo>
                    <a:pt x="0" y="9192"/>
                  </a:lnTo>
                  <a:cubicBezTo>
                    <a:pt x="0" y="10287"/>
                    <a:pt x="893" y="11204"/>
                    <a:pt x="2012" y="11204"/>
                  </a:cubicBezTo>
                  <a:lnTo>
                    <a:pt x="9180" y="11204"/>
                  </a:lnTo>
                  <a:cubicBezTo>
                    <a:pt x="10287" y="11204"/>
                    <a:pt x="11192" y="10311"/>
                    <a:pt x="11192" y="9192"/>
                  </a:cubicBezTo>
                  <a:lnTo>
                    <a:pt x="11192" y="2013"/>
                  </a:lnTo>
                  <a:cubicBezTo>
                    <a:pt x="11180" y="917"/>
                    <a:pt x="10287" y="0"/>
                    <a:pt x="9180" y="0"/>
                  </a:cubicBezTo>
                  <a:lnTo>
                    <a:pt x="8085" y="0"/>
                  </a:lnTo>
                  <a:cubicBezTo>
                    <a:pt x="7989" y="0"/>
                    <a:pt x="7918" y="84"/>
                    <a:pt x="7918" y="167"/>
                  </a:cubicBezTo>
                  <a:cubicBezTo>
                    <a:pt x="7918" y="262"/>
                    <a:pt x="7989" y="334"/>
                    <a:pt x="8085" y="334"/>
                  </a:cubicBezTo>
                  <a:lnTo>
                    <a:pt x="9180" y="334"/>
                  </a:lnTo>
                  <a:cubicBezTo>
                    <a:pt x="10109" y="334"/>
                    <a:pt x="10847" y="1084"/>
                    <a:pt x="10847" y="2001"/>
                  </a:cubicBezTo>
                  <a:lnTo>
                    <a:pt x="10847" y="9180"/>
                  </a:lnTo>
                  <a:cubicBezTo>
                    <a:pt x="10847" y="10097"/>
                    <a:pt x="10109" y="10847"/>
                    <a:pt x="9180" y="10847"/>
                  </a:cubicBezTo>
                  <a:lnTo>
                    <a:pt x="2012" y="10847"/>
                  </a:lnTo>
                  <a:cubicBezTo>
                    <a:pt x="1084" y="10847"/>
                    <a:pt x="345" y="10097"/>
                    <a:pt x="345" y="9180"/>
                  </a:cubicBezTo>
                  <a:lnTo>
                    <a:pt x="345" y="2001"/>
                  </a:lnTo>
                  <a:cubicBezTo>
                    <a:pt x="345" y="1084"/>
                    <a:pt x="1084" y="334"/>
                    <a:pt x="2012" y="334"/>
                  </a:cubicBezTo>
                  <a:lnTo>
                    <a:pt x="7418" y="334"/>
                  </a:lnTo>
                  <a:cubicBezTo>
                    <a:pt x="7501" y="334"/>
                    <a:pt x="7573" y="262"/>
                    <a:pt x="7573" y="167"/>
                  </a:cubicBezTo>
                  <a:cubicBezTo>
                    <a:pt x="7573" y="84"/>
                    <a:pt x="7501" y="0"/>
                    <a:pt x="741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8554;p14">
              <a:extLst>
                <a:ext uri="{FF2B5EF4-FFF2-40B4-BE49-F238E27FC236}">
                  <a16:creationId xmlns:a16="http://schemas.microsoft.com/office/drawing/2014/main" id="{155C4446-14E0-4DB2-9E8D-7D3AFE5E6922}"/>
                </a:ext>
              </a:extLst>
            </p:cNvPr>
            <p:cNvSpPr/>
            <p:nvPr/>
          </p:nvSpPr>
          <p:spPr>
            <a:xfrm>
              <a:off x="4805864" y="3736630"/>
              <a:ext cx="93042" cy="92661"/>
            </a:xfrm>
            <a:custGeom>
              <a:avLst/>
              <a:gdLst/>
              <a:ahLst/>
              <a:cxnLst/>
              <a:rect l="l" t="t" r="r" b="b"/>
              <a:pathLst>
                <a:path w="2930" h="2918" extrusionOk="0">
                  <a:moveTo>
                    <a:pt x="1477" y="334"/>
                  </a:moveTo>
                  <a:cubicBezTo>
                    <a:pt x="2096" y="334"/>
                    <a:pt x="2608" y="834"/>
                    <a:pt x="2608" y="1465"/>
                  </a:cubicBezTo>
                  <a:cubicBezTo>
                    <a:pt x="2608" y="2084"/>
                    <a:pt x="2096" y="2596"/>
                    <a:pt x="1477" y="2596"/>
                  </a:cubicBezTo>
                  <a:cubicBezTo>
                    <a:pt x="846" y="2596"/>
                    <a:pt x="346" y="2084"/>
                    <a:pt x="346" y="1465"/>
                  </a:cubicBezTo>
                  <a:cubicBezTo>
                    <a:pt x="346" y="834"/>
                    <a:pt x="846" y="334"/>
                    <a:pt x="1477" y="334"/>
                  </a:cubicBezTo>
                  <a:close/>
                  <a:moveTo>
                    <a:pt x="1477" y="0"/>
                  </a:moveTo>
                  <a:cubicBezTo>
                    <a:pt x="667" y="0"/>
                    <a:pt x="12" y="655"/>
                    <a:pt x="12" y="1465"/>
                  </a:cubicBezTo>
                  <a:cubicBezTo>
                    <a:pt x="0" y="2263"/>
                    <a:pt x="655" y="2918"/>
                    <a:pt x="1477" y="2918"/>
                  </a:cubicBezTo>
                  <a:cubicBezTo>
                    <a:pt x="2274" y="2918"/>
                    <a:pt x="2929" y="2263"/>
                    <a:pt x="2929" y="1465"/>
                  </a:cubicBezTo>
                  <a:cubicBezTo>
                    <a:pt x="2929" y="655"/>
                    <a:pt x="2274" y="0"/>
                    <a:pt x="147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8555;p14">
              <a:extLst>
                <a:ext uri="{FF2B5EF4-FFF2-40B4-BE49-F238E27FC236}">
                  <a16:creationId xmlns:a16="http://schemas.microsoft.com/office/drawing/2014/main" id="{CE4BAE85-0129-4F88-9FD8-64EB49B2B923}"/>
                </a:ext>
              </a:extLst>
            </p:cNvPr>
            <p:cNvSpPr/>
            <p:nvPr/>
          </p:nvSpPr>
          <p:spPr>
            <a:xfrm>
              <a:off x="4779380" y="3841358"/>
              <a:ext cx="143723" cy="138801"/>
            </a:xfrm>
            <a:custGeom>
              <a:avLst/>
              <a:gdLst/>
              <a:ahLst/>
              <a:cxnLst/>
              <a:rect l="l" t="t" r="r" b="b"/>
              <a:pathLst>
                <a:path w="4526" h="4371" extrusionOk="0">
                  <a:moveTo>
                    <a:pt x="477" y="1"/>
                  </a:moveTo>
                  <a:cubicBezTo>
                    <a:pt x="215" y="1"/>
                    <a:pt x="1" y="203"/>
                    <a:pt x="1" y="477"/>
                  </a:cubicBezTo>
                  <a:lnTo>
                    <a:pt x="1" y="893"/>
                  </a:lnTo>
                  <a:cubicBezTo>
                    <a:pt x="1" y="1155"/>
                    <a:pt x="203" y="1370"/>
                    <a:pt x="477" y="1370"/>
                  </a:cubicBezTo>
                  <a:lnTo>
                    <a:pt x="763" y="1370"/>
                  </a:lnTo>
                  <a:cubicBezTo>
                    <a:pt x="834" y="1370"/>
                    <a:pt x="906" y="1429"/>
                    <a:pt x="906" y="1513"/>
                  </a:cubicBezTo>
                  <a:lnTo>
                    <a:pt x="906" y="2858"/>
                  </a:lnTo>
                  <a:cubicBezTo>
                    <a:pt x="906" y="2929"/>
                    <a:pt x="846" y="3001"/>
                    <a:pt x="763" y="3001"/>
                  </a:cubicBezTo>
                  <a:lnTo>
                    <a:pt x="572" y="3001"/>
                  </a:lnTo>
                  <a:cubicBezTo>
                    <a:pt x="299" y="3001"/>
                    <a:pt x="96" y="3215"/>
                    <a:pt x="96" y="3477"/>
                  </a:cubicBezTo>
                  <a:lnTo>
                    <a:pt x="96" y="3894"/>
                  </a:lnTo>
                  <a:cubicBezTo>
                    <a:pt x="96" y="4168"/>
                    <a:pt x="299" y="4370"/>
                    <a:pt x="572" y="4370"/>
                  </a:cubicBezTo>
                  <a:lnTo>
                    <a:pt x="4049" y="4370"/>
                  </a:lnTo>
                  <a:cubicBezTo>
                    <a:pt x="4311" y="4370"/>
                    <a:pt x="4525" y="4168"/>
                    <a:pt x="4525" y="3894"/>
                  </a:cubicBezTo>
                  <a:lnTo>
                    <a:pt x="4525" y="3477"/>
                  </a:lnTo>
                  <a:cubicBezTo>
                    <a:pt x="4525" y="3215"/>
                    <a:pt x="4311" y="3001"/>
                    <a:pt x="4049" y="3001"/>
                  </a:cubicBezTo>
                  <a:lnTo>
                    <a:pt x="3859" y="3001"/>
                  </a:lnTo>
                  <a:cubicBezTo>
                    <a:pt x="3787" y="3001"/>
                    <a:pt x="3704" y="2941"/>
                    <a:pt x="3704" y="2858"/>
                  </a:cubicBezTo>
                  <a:lnTo>
                    <a:pt x="3704" y="477"/>
                  </a:lnTo>
                  <a:cubicBezTo>
                    <a:pt x="3704" y="203"/>
                    <a:pt x="3501" y="1"/>
                    <a:pt x="3228" y="1"/>
                  </a:cubicBezTo>
                  <a:lnTo>
                    <a:pt x="1442" y="1"/>
                  </a:lnTo>
                  <a:cubicBezTo>
                    <a:pt x="1358" y="1"/>
                    <a:pt x="1287" y="72"/>
                    <a:pt x="1287" y="155"/>
                  </a:cubicBezTo>
                  <a:cubicBezTo>
                    <a:pt x="1287" y="251"/>
                    <a:pt x="1358" y="322"/>
                    <a:pt x="1442" y="322"/>
                  </a:cubicBezTo>
                  <a:lnTo>
                    <a:pt x="3228" y="322"/>
                  </a:lnTo>
                  <a:cubicBezTo>
                    <a:pt x="3311" y="322"/>
                    <a:pt x="3382" y="382"/>
                    <a:pt x="3382" y="477"/>
                  </a:cubicBezTo>
                  <a:lnTo>
                    <a:pt x="3382" y="2858"/>
                  </a:lnTo>
                  <a:cubicBezTo>
                    <a:pt x="3382" y="3120"/>
                    <a:pt x="3585" y="3334"/>
                    <a:pt x="3859" y="3334"/>
                  </a:cubicBezTo>
                  <a:lnTo>
                    <a:pt x="4049" y="3334"/>
                  </a:lnTo>
                  <a:cubicBezTo>
                    <a:pt x="4121" y="3334"/>
                    <a:pt x="4204" y="3394"/>
                    <a:pt x="4204" y="3477"/>
                  </a:cubicBezTo>
                  <a:lnTo>
                    <a:pt x="4204" y="3894"/>
                  </a:lnTo>
                  <a:cubicBezTo>
                    <a:pt x="4204" y="3965"/>
                    <a:pt x="4132" y="4049"/>
                    <a:pt x="4049" y="4049"/>
                  </a:cubicBezTo>
                  <a:lnTo>
                    <a:pt x="572" y="4049"/>
                  </a:lnTo>
                  <a:cubicBezTo>
                    <a:pt x="489" y="4049"/>
                    <a:pt x="418" y="3989"/>
                    <a:pt x="418" y="3894"/>
                  </a:cubicBezTo>
                  <a:lnTo>
                    <a:pt x="418" y="3477"/>
                  </a:lnTo>
                  <a:cubicBezTo>
                    <a:pt x="418" y="3406"/>
                    <a:pt x="477" y="3334"/>
                    <a:pt x="572" y="3334"/>
                  </a:cubicBezTo>
                  <a:lnTo>
                    <a:pt x="763" y="3334"/>
                  </a:lnTo>
                  <a:cubicBezTo>
                    <a:pt x="1025" y="3334"/>
                    <a:pt x="1239" y="3120"/>
                    <a:pt x="1239" y="2858"/>
                  </a:cubicBezTo>
                  <a:lnTo>
                    <a:pt x="1239" y="1513"/>
                  </a:lnTo>
                  <a:cubicBezTo>
                    <a:pt x="1239" y="1251"/>
                    <a:pt x="1025" y="1036"/>
                    <a:pt x="763" y="1036"/>
                  </a:cubicBezTo>
                  <a:lnTo>
                    <a:pt x="477" y="1036"/>
                  </a:lnTo>
                  <a:cubicBezTo>
                    <a:pt x="406" y="1036"/>
                    <a:pt x="334" y="977"/>
                    <a:pt x="334" y="893"/>
                  </a:cubicBezTo>
                  <a:lnTo>
                    <a:pt x="334" y="477"/>
                  </a:lnTo>
                  <a:cubicBezTo>
                    <a:pt x="334" y="393"/>
                    <a:pt x="394" y="322"/>
                    <a:pt x="477" y="322"/>
                  </a:cubicBezTo>
                  <a:lnTo>
                    <a:pt x="787" y="322"/>
                  </a:lnTo>
                  <a:cubicBezTo>
                    <a:pt x="882" y="322"/>
                    <a:pt x="953" y="251"/>
                    <a:pt x="953" y="155"/>
                  </a:cubicBezTo>
                  <a:cubicBezTo>
                    <a:pt x="953" y="72"/>
                    <a:pt x="882" y="1"/>
                    <a:pt x="78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 name="Grupo 68">
            <a:extLst>
              <a:ext uri="{FF2B5EF4-FFF2-40B4-BE49-F238E27FC236}">
                <a16:creationId xmlns:a16="http://schemas.microsoft.com/office/drawing/2014/main" id="{42176CA4-D940-412B-9A13-685E9712EB73}"/>
              </a:ext>
            </a:extLst>
          </p:cNvPr>
          <p:cNvGrpSpPr/>
          <p:nvPr/>
        </p:nvGrpSpPr>
        <p:grpSpPr>
          <a:xfrm>
            <a:off x="2872041" y="4405696"/>
            <a:ext cx="528674" cy="528674"/>
            <a:chOff x="2872041" y="5239956"/>
            <a:chExt cx="528674" cy="528674"/>
          </a:xfrm>
        </p:grpSpPr>
        <p:sp>
          <p:nvSpPr>
            <p:cNvPr id="70" name="Elipse 69">
              <a:extLst>
                <a:ext uri="{FF2B5EF4-FFF2-40B4-BE49-F238E27FC236}">
                  <a16:creationId xmlns:a16="http://schemas.microsoft.com/office/drawing/2014/main" id="{B9A10E0D-8321-47A8-86DB-85EEA8142864}"/>
                </a:ext>
              </a:extLst>
            </p:cNvPr>
            <p:cNvSpPr/>
            <p:nvPr/>
          </p:nvSpPr>
          <p:spPr>
            <a:xfrm>
              <a:off x="2872041" y="5239956"/>
              <a:ext cx="528674" cy="528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71" name="Google Shape;8552;p14">
              <a:extLst>
                <a:ext uri="{FF2B5EF4-FFF2-40B4-BE49-F238E27FC236}">
                  <a16:creationId xmlns:a16="http://schemas.microsoft.com/office/drawing/2014/main" id="{D8984379-0CC4-4080-8237-A710D50B27F4}"/>
                </a:ext>
              </a:extLst>
            </p:cNvPr>
            <p:cNvGrpSpPr/>
            <p:nvPr/>
          </p:nvGrpSpPr>
          <p:grpSpPr>
            <a:xfrm>
              <a:off x="2958661" y="5326386"/>
              <a:ext cx="355434" cy="355815"/>
              <a:chOff x="4673540" y="3680297"/>
              <a:chExt cx="355434" cy="355815"/>
            </a:xfrm>
            <a:solidFill>
              <a:schemeClr val="tx2"/>
            </a:solidFill>
          </p:grpSpPr>
          <p:sp>
            <p:nvSpPr>
              <p:cNvPr id="72" name="Google Shape;8553;p14">
                <a:extLst>
                  <a:ext uri="{FF2B5EF4-FFF2-40B4-BE49-F238E27FC236}">
                    <a16:creationId xmlns:a16="http://schemas.microsoft.com/office/drawing/2014/main" id="{9B0E61E3-8D57-47BF-A928-DE2401EFF784}"/>
                  </a:ext>
                </a:extLst>
              </p:cNvPr>
              <p:cNvSpPr/>
              <p:nvPr/>
            </p:nvSpPr>
            <p:spPr>
              <a:xfrm>
                <a:off x="4673540" y="3680297"/>
                <a:ext cx="355434" cy="355815"/>
              </a:xfrm>
              <a:custGeom>
                <a:avLst/>
                <a:gdLst/>
                <a:ahLst/>
                <a:cxnLst/>
                <a:rect l="l" t="t" r="r" b="b"/>
                <a:pathLst>
                  <a:path w="11193" h="11205" extrusionOk="0">
                    <a:moveTo>
                      <a:pt x="2012" y="0"/>
                    </a:moveTo>
                    <a:cubicBezTo>
                      <a:pt x="905" y="0"/>
                      <a:pt x="0" y="893"/>
                      <a:pt x="0" y="2013"/>
                    </a:cubicBezTo>
                    <a:lnTo>
                      <a:pt x="0" y="9192"/>
                    </a:lnTo>
                    <a:cubicBezTo>
                      <a:pt x="0" y="10287"/>
                      <a:pt x="893" y="11204"/>
                      <a:pt x="2012" y="11204"/>
                    </a:cubicBezTo>
                    <a:lnTo>
                      <a:pt x="9180" y="11204"/>
                    </a:lnTo>
                    <a:cubicBezTo>
                      <a:pt x="10287" y="11204"/>
                      <a:pt x="11192" y="10311"/>
                      <a:pt x="11192" y="9192"/>
                    </a:cubicBezTo>
                    <a:lnTo>
                      <a:pt x="11192" y="2013"/>
                    </a:lnTo>
                    <a:cubicBezTo>
                      <a:pt x="11180" y="917"/>
                      <a:pt x="10287" y="0"/>
                      <a:pt x="9180" y="0"/>
                    </a:cubicBezTo>
                    <a:lnTo>
                      <a:pt x="8085" y="0"/>
                    </a:lnTo>
                    <a:cubicBezTo>
                      <a:pt x="7989" y="0"/>
                      <a:pt x="7918" y="84"/>
                      <a:pt x="7918" y="167"/>
                    </a:cubicBezTo>
                    <a:cubicBezTo>
                      <a:pt x="7918" y="262"/>
                      <a:pt x="7989" y="334"/>
                      <a:pt x="8085" y="334"/>
                    </a:cubicBezTo>
                    <a:lnTo>
                      <a:pt x="9180" y="334"/>
                    </a:lnTo>
                    <a:cubicBezTo>
                      <a:pt x="10109" y="334"/>
                      <a:pt x="10847" y="1084"/>
                      <a:pt x="10847" y="2001"/>
                    </a:cubicBezTo>
                    <a:lnTo>
                      <a:pt x="10847" y="9180"/>
                    </a:lnTo>
                    <a:cubicBezTo>
                      <a:pt x="10847" y="10097"/>
                      <a:pt x="10109" y="10847"/>
                      <a:pt x="9180" y="10847"/>
                    </a:cubicBezTo>
                    <a:lnTo>
                      <a:pt x="2012" y="10847"/>
                    </a:lnTo>
                    <a:cubicBezTo>
                      <a:pt x="1084" y="10847"/>
                      <a:pt x="345" y="10097"/>
                      <a:pt x="345" y="9180"/>
                    </a:cubicBezTo>
                    <a:lnTo>
                      <a:pt x="345" y="2001"/>
                    </a:lnTo>
                    <a:cubicBezTo>
                      <a:pt x="345" y="1084"/>
                      <a:pt x="1084" y="334"/>
                      <a:pt x="2012" y="334"/>
                    </a:cubicBezTo>
                    <a:lnTo>
                      <a:pt x="7418" y="334"/>
                    </a:lnTo>
                    <a:cubicBezTo>
                      <a:pt x="7501" y="334"/>
                      <a:pt x="7573" y="262"/>
                      <a:pt x="7573" y="167"/>
                    </a:cubicBezTo>
                    <a:cubicBezTo>
                      <a:pt x="7573" y="84"/>
                      <a:pt x="7501" y="0"/>
                      <a:pt x="741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8554;p14">
                <a:extLst>
                  <a:ext uri="{FF2B5EF4-FFF2-40B4-BE49-F238E27FC236}">
                    <a16:creationId xmlns:a16="http://schemas.microsoft.com/office/drawing/2014/main" id="{E715CF33-61EE-47B3-8882-B78EF4BF5F01}"/>
                  </a:ext>
                </a:extLst>
              </p:cNvPr>
              <p:cNvSpPr/>
              <p:nvPr/>
            </p:nvSpPr>
            <p:spPr>
              <a:xfrm>
                <a:off x="4805864" y="3736630"/>
                <a:ext cx="93042" cy="92661"/>
              </a:xfrm>
              <a:custGeom>
                <a:avLst/>
                <a:gdLst/>
                <a:ahLst/>
                <a:cxnLst/>
                <a:rect l="l" t="t" r="r" b="b"/>
                <a:pathLst>
                  <a:path w="2930" h="2918" extrusionOk="0">
                    <a:moveTo>
                      <a:pt x="1477" y="334"/>
                    </a:moveTo>
                    <a:cubicBezTo>
                      <a:pt x="2096" y="334"/>
                      <a:pt x="2608" y="834"/>
                      <a:pt x="2608" y="1465"/>
                    </a:cubicBezTo>
                    <a:cubicBezTo>
                      <a:pt x="2608" y="2084"/>
                      <a:pt x="2096" y="2596"/>
                      <a:pt x="1477" y="2596"/>
                    </a:cubicBezTo>
                    <a:cubicBezTo>
                      <a:pt x="846" y="2596"/>
                      <a:pt x="346" y="2084"/>
                      <a:pt x="346" y="1465"/>
                    </a:cubicBezTo>
                    <a:cubicBezTo>
                      <a:pt x="346" y="834"/>
                      <a:pt x="846" y="334"/>
                      <a:pt x="1477" y="334"/>
                    </a:cubicBezTo>
                    <a:close/>
                    <a:moveTo>
                      <a:pt x="1477" y="0"/>
                    </a:moveTo>
                    <a:cubicBezTo>
                      <a:pt x="667" y="0"/>
                      <a:pt x="12" y="655"/>
                      <a:pt x="12" y="1465"/>
                    </a:cubicBezTo>
                    <a:cubicBezTo>
                      <a:pt x="0" y="2263"/>
                      <a:pt x="655" y="2918"/>
                      <a:pt x="1477" y="2918"/>
                    </a:cubicBezTo>
                    <a:cubicBezTo>
                      <a:pt x="2274" y="2918"/>
                      <a:pt x="2929" y="2263"/>
                      <a:pt x="2929" y="1465"/>
                    </a:cubicBezTo>
                    <a:cubicBezTo>
                      <a:pt x="2929" y="655"/>
                      <a:pt x="2274" y="0"/>
                      <a:pt x="147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8555;p14">
                <a:extLst>
                  <a:ext uri="{FF2B5EF4-FFF2-40B4-BE49-F238E27FC236}">
                    <a16:creationId xmlns:a16="http://schemas.microsoft.com/office/drawing/2014/main" id="{4061B8BE-B0A1-454B-8F98-B2560A62C77D}"/>
                  </a:ext>
                </a:extLst>
              </p:cNvPr>
              <p:cNvSpPr/>
              <p:nvPr/>
            </p:nvSpPr>
            <p:spPr>
              <a:xfrm>
                <a:off x="4779380" y="3841358"/>
                <a:ext cx="143723" cy="138801"/>
              </a:xfrm>
              <a:custGeom>
                <a:avLst/>
                <a:gdLst/>
                <a:ahLst/>
                <a:cxnLst/>
                <a:rect l="l" t="t" r="r" b="b"/>
                <a:pathLst>
                  <a:path w="4526" h="4371" extrusionOk="0">
                    <a:moveTo>
                      <a:pt x="477" y="1"/>
                    </a:moveTo>
                    <a:cubicBezTo>
                      <a:pt x="215" y="1"/>
                      <a:pt x="1" y="203"/>
                      <a:pt x="1" y="477"/>
                    </a:cubicBezTo>
                    <a:lnTo>
                      <a:pt x="1" y="893"/>
                    </a:lnTo>
                    <a:cubicBezTo>
                      <a:pt x="1" y="1155"/>
                      <a:pt x="203" y="1370"/>
                      <a:pt x="477" y="1370"/>
                    </a:cubicBezTo>
                    <a:lnTo>
                      <a:pt x="763" y="1370"/>
                    </a:lnTo>
                    <a:cubicBezTo>
                      <a:pt x="834" y="1370"/>
                      <a:pt x="906" y="1429"/>
                      <a:pt x="906" y="1513"/>
                    </a:cubicBezTo>
                    <a:lnTo>
                      <a:pt x="906" y="2858"/>
                    </a:lnTo>
                    <a:cubicBezTo>
                      <a:pt x="906" y="2929"/>
                      <a:pt x="846" y="3001"/>
                      <a:pt x="763" y="3001"/>
                    </a:cubicBezTo>
                    <a:lnTo>
                      <a:pt x="572" y="3001"/>
                    </a:lnTo>
                    <a:cubicBezTo>
                      <a:pt x="299" y="3001"/>
                      <a:pt x="96" y="3215"/>
                      <a:pt x="96" y="3477"/>
                    </a:cubicBezTo>
                    <a:lnTo>
                      <a:pt x="96" y="3894"/>
                    </a:lnTo>
                    <a:cubicBezTo>
                      <a:pt x="96" y="4168"/>
                      <a:pt x="299" y="4370"/>
                      <a:pt x="572" y="4370"/>
                    </a:cubicBezTo>
                    <a:lnTo>
                      <a:pt x="4049" y="4370"/>
                    </a:lnTo>
                    <a:cubicBezTo>
                      <a:pt x="4311" y="4370"/>
                      <a:pt x="4525" y="4168"/>
                      <a:pt x="4525" y="3894"/>
                    </a:cubicBezTo>
                    <a:lnTo>
                      <a:pt x="4525" y="3477"/>
                    </a:lnTo>
                    <a:cubicBezTo>
                      <a:pt x="4525" y="3215"/>
                      <a:pt x="4311" y="3001"/>
                      <a:pt x="4049" y="3001"/>
                    </a:cubicBezTo>
                    <a:lnTo>
                      <a:pt x="3859" y="3001"/>
                    </a:lnTo>
                    <a:cubicBezTo>
                      <a:pt x="3787" y="3001"/>
                      <a:pt x="3704" y="2941"/>
                      <a:pt x="3704" y="2858"/>
                    </a:cubicBezTo>
                    <a:lnTo>
                      <a:pt x="3704" y="477"/>
                    </a:lnTo>
                    <a:cubicBezTo>
                      <a:pt x="3704" y="203"/>
                      <a:pt x="3501" y="1"/>
                      <a:pt x="3228" y="1"/>
                    </a:cubicBezTo>
                    <a:lnTo>
                      <a:pt x="1442" y="1"/>
                    </a:lnTo>
                    <a:cubicBezTo>
                      <a:pt x="1358" y="1"/>
                      <a:pt x="1287" y="72"/>
                      <a:pt x="1287" y="155"/>
                    </a:cubicBezTo>
                    <a:cubicBezTo>
                      <a:pt x="1287" y="251"/>
                      <a:pt x="1358" y="322"/>
                      <a:pt x="1442" y="322"/>
                    </a:cubicBezTo>
                    <a:lnTo>
                      <a:pt x="3228" y="322"/>
                    </a:lnTo>
                    <a:cubicBezTo>
                      <a:pt x="3311" y="322"/>
                      <a:pt x="3382" y="382"/>
                      <a:pt x="3382" y="477"/>
                    </a:cubicBezTo>
                    <a:lnTo>
                      <a:pt x="3382" y="2858"/>
                    </a:lnTo>
                    <a:cubicBezTo>
                      <a:pt x="3382" y="3120"/>
                      <a:pt x="3585" y="3334"/>
                      <a:pt x="3859" y="3334"/>
                    </a:cubicBezTo>
                    <a:lnTo>
                      <a:pt x="4049" y="3334"/>
                    </a:lnTo>
                    <a:cubicBezTo>
                      <a:pt x="4121" y="3334"/>
                      <a:pt x="4204" y="3394"/>
                      <a:pt x="4204" y="3477"/>
                    </a:cubicBezTo>
                    <a:lnTo>
                      <a:pt x="4204" y="3894"/>
                    </a:lnTo>
                    <a:cubicBezTo>
                      <a:pt x="4204" y="3965"/>
                      <a:pt x="4132" y="4049"/>
                      <a:pt x="4049" y="4049"/>
                    </a:cubicBezTo>
                    <a:lnTo>
                      <a:pt x="572" y="4049"/>
                    </a:lnTo>
                    <a:cubicBezTo>
                      <a:pt x="489" y="4049"/>
                      <a:pt x="418" y="3989"/>
                      <a:pt x="418" y="3894"/>
                    </a:cubicBezTo>
                    <a:lnTo>
                      <a:pt x="418" y="3477"/>
                    </a:lnTo>
                    <a:cubicBezTo>
                      <a:pt x="418" y="3406"/>
                      <a:pt x="477" y="3334"/>
                      <a:pt x="572" y="3334"/>
                    </a:cubicBezTo>
                    <a:lnTo>
                      <a:pt x="763" y="3334"/>
                    </a:lnTo>
                    <a:cubicBezTo>
                      <a:pt x="1025" y="3334"/>
                      <a:pt x="1239" y="3120"/>
                      <a:pt x="1239" y="2858"/>
                    </a:cubicBezTo>
                    <a:lnTo>
                      <a:pt x="1239" y="1513"/>
                    </a:lnTo>
                    <a:cubicBezTo>
                      <a:pt x="1239" y="1251"/>
                      <a:pt x="1025" y="1036"/>
                      <a:pt x="763" y="1036"/>
                    </a:cubicBezTo>
                    <a:lnTo>
                      <a:pt x="477" y="1036"/>
                    </a:lnTo>
                    <a:cubicBezTo>
                      <a:pt x="406" y="1036"/>
                      <a:pt x="334" y="977"/>
                      <a:pt x="334" y="893"/>
                    </a:cubicBezTo>
                    <a:lnTo>
                      <a:pt x="334" y="477"/>
                    </a:lnTo>
                    <a:cubicBezTo>
                      <a:pt x="334" y="393"/>
                      <a:pt x="394" y="322"/>
                      <a:pt x="477" y="322"/>
                    </a:cubicBezTo>
                    <a:lnTo>
                      <a:pt x="787" y="322"/>
                    </a:lnTo>
                    <a:cubicBezTo>
                      <a:pt x="882" y="322"/>
                      <a:pt x="953" y="251"/>
                      <a:pt x="953" y="155"/>
                    </a:cubicBezTo>
                    <a:cubicBezTo>
                      <a:pt x="953" y="72"/>
                      <a:pt x="882" y="1"/>
                      <a:pt x="78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3" name="Grupo 82">
            <a:extLst>
              <a:ext uri="{FF2B5EF4-FFF2-40B4-BE49-F238E27FC236}">
                <a16:creationId xmlns:a16="http://schemas.microsoft.com/office/drawing/2014/main" id="{E204ED3C-9DA8-484A-AC31-EE81B1587D86}"/>
              </a:ext>
            </a:extLst>
          </p:cNvPr>
          <p:cNvGrpSpPr/>
          <p:nvPr/>
        </p:nvGrpSpPr>
        <p:grpSpPr>
          <a:xfrm>
            <a:off x="5720764" y="5239955"/>
            <a:ext cx="528675" cy="528675"/>
            <a:chOff x="5720764" y="5239955"/>
            <a:chExt cx="528675" cy="528675"/>
          </a:xfrm>
        </p:grpSpPr>
        <p:sp>
          <p:nvSpPr>
            <p:cNvPr id="84" name="Elipse 83">
              <a:extLst>
                <a:ext uri="{FF2B5EF4-FFF2-40B4-BE49-F238E27FC236}">
                  <a16:creationId xmlns:a16="http://schemas.microsoft.com/office/drawing/2014/main" id="{A4C9EAE7-E7CF-47E8-8444-F46F2BFD1AA2}"/>
                </a:ext>
              </a:extLst>
            </p:cNvPr>
            <p:cNvSpPr/>
            <p:nvPr/>
          </p:nvSpPr>
          <p:spPr>
            <a:xfrm>
              <a:off x="5720764" y="5239955"/>
              <a:ext cx="528675" cy="5286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85" name="Google Shape;9481;p16">
              <a:extLst>
                <a:ext uri="{FF2B5EF4-FFF2-40B4-BE49-F238E27FC236}">
                  <a16:creationId xmlns:a16="http://schemas.microsoft.com/office/drawing/2014/main" id="{3FCC009A-E375-4EEE-A51B-A262B0F489DC}"/>
                </a:ext>
              </a:extLst>
            </p:cNvPr>
            <p:cNvGrpSpPr/>
            <p:nvPr/>
          </p:nvGrpSpPr>
          <p:grpSpPr>
            <a:xfrm>
              <a:off x="5761688" y="5340763"/>
              <a:ext cx="446826" cy="327059"/>
              <a:chOff x="5733194" y="2431718"/>
              <a:chExt cx="446826" cy="327059"/>
            </a:xfrm>
            <a:solidFill>
              <a:schemeClr val="tx2"/>
            </a:solidFill>
          </p:grpSpPr>
          <p:sp>
            <p:nvSpPr>
              <p:cNvPr id="86" name="Google Shape;9482;p16">
                <a:extLst>
                  <a:ext uri="{FF2B5EF4-FFF2-40B4-BE49-F238E27FC236}">
                    <a16:creationId xmlns:a16="http://schemas.microsoft.com/office/drawing/2014/main" id="{4DA111BE-BDA8-4BF1-B2BC-B2F8E9F3358A}"/>
                  </a:ext>
                </a:extLst>
              </p:cNvPr>
              <p:cNvSpPr/>
              <p:nvPr/>
            </p:nvSpPr>
            <p:spPr>
              <a:xfrm>
                <a:off x="6032946" y="2474145"/>
                <a:ext cx="56112" cy="20115"/>
              </a:xfrm>
              <a:custGeom>
                <a:avLst/>
                <a:gdLst/>
                <a:ahLst/>
                <a:cxnLst/>
                <a:rect l="l" t="t" r="r" b="b"/>
                <a:pathLst>
                  <a:path w="1763" h="632" extrusionOk="0">
                    <a:moveTo>
                      <a:pt x="215" y="1"/>
                    </a:moveTo>
                    <a:cubicBezTo>
                      <a:pt x="96" y="1"/>
                      <a:pt x="1" y="96"/>
                      <a:pt x="1" y="215"/>
                    </a:cubicBezTo>
                    <a:cubicBezTo>
                      <a:pt x="1" y="334"/>
                      <a:pt x="96" y="417"/>
                      <a:pt x="215" y="417"/>
                    </a:cubicBezTo>
                    <a:cubicBezTo>
                      <a:pt x="441" y="417"/>
                      <a:pt x="1108" y="453"/>
                      <a:pt x="1429" y="620"/>
                    </a:cubicBezTo>
                    <a:cubicBezTo>
                      <a:pt x="1465" y="632"/>
                      <a:pt x="1489" y="632"/>
                      <a:pt x="1525" y="632"/>
                    </a:cubicBezTo>
                    <a:cubicBezTo>
                      <a:pt x="1596" y="632"/>
                      <a:pt x="1668" y="584"/>
                      <a:pt x="1703" y="513"/>
                    </a:cubicBezTo>
                    <a:cubicBezTo>
                      <a:pt x="1763" y="417"/>
                      <a:pt x="1727" y="298"/>
                      <a:pt x="1632" y="239"/>
                    </a:cubicBezTo>
                    <a:cubicBezTo>
                      <a:pt x="1156" y="1"/>
                      <a:pt x="263" y="1"/>
                      <a:pt x="21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9483;p16">
                <a:extLst>
                  <a:ext uri="{FF2B5EF4-FFF2-40B4-BE49-F238E27FC236}">
                    <a16:creationId xmlns:a16="http://schemas.microsoft.com/office/drawing/2014/main" id="{82E38799-CF64-4B74-B39E-0F515236FE16}"/>
                  </a:ext>
                </a:extLst>
              </p:cNvPr>
              <p:cNvSpPr/>
              <p:nvPr/>
            </p:nvSpPr>
            <p:spPr>
              <a:xfrm>
                <a:off x="5733194" y="2431718"/>
                <a:ext cx="446826" cy="327059"/>
              </a:xfrm>
              <a:custGeom>
                <a:avLst/>
                <a:gdLst/>
                <a:ahLst/>
                <a:cxnLst/>
                <a:rect l="l" t="t" r="r" b="b"/>
                <a:pathLst>
                  <a:path w="14039" h="10276" extrusionOk="0">
                    <a:moveTo>
                      <a:pt x="11621" y="655"/>
                    </a:moveTo>
                    <a:lnTo>
                      <a:pt x="11621" y="1500"/>
                    </a:lnTo>
                    <a:cubicBezTo>
                      <a:pt x="11621" y="1631"/>
                      <a:pt x="11598" y="1762"/>
                      <a:pt x="11538" y="1905"/>
                    </a:cubicBezTo>
                    <a:lnTo>
                      <a:pt x="11431" y="2108"/>
                    </a:lnTo>
                    <a:cubicBezTo>
                      <a:pt x="11419" y="2143"/>
                      <a:pt x="11419" y="2167"/>
                      <a:pt x="11419" y="2203"/>
                    </a:cubicBezTo>
                    <a:lnTo>
                      <a:pt x="11419" y="2631"/>
                    </a:lnTo>
                    <a:cubicBezTo>
                      <a:pt x="11419" y="2929"/>
                      <a:pt x="11300" y="3215"/>
                      <a:pt x="11074" y="3429"/>
                    </a:cubicBezTo>
                    <a:cubicBezTo>
                      <a:pt x="10858" y="3634"/>
                      <a:pt x="10599" y="3751"/>
                      <a:pt x="10317" y="3751"/>
                    </a:cubicBezTo>
                    <a:cubicBezTo>
                      <a:pt x="10303" y="3751"/>
                      <a:pt x="10290" y="3751"/>
                      <a:pt x="10276" y="3751"/>
                    </a:cubicBezTo>
                    <a:cubicBezTo>
                      <a:pt x="9657" y="3739"/>
                      <a:pt x="9181" y="3215"/>
                      <a:pt x="9181" y="2584"/>
                    </a:cubicBezTo>
                    <a:lnTo>
                      <a:pt x="9181" y="2203"/>
                    </a:lnTo>
                    <a:cubicBezTo>
                      <a:pt x="9181" y="2167"/>
                      <a:pt x="9181" y="2143"/>
                      <a:pt x="9169" y="2108"/>
                    </a:cubicBezTo>
                    <a:lnTo>
                      <a:pt x="9038" y="1857"/>
                    </a:lnTo>
                    <a:cubicBezTo>
                      <a:pt x="8990" y="1762"/>
                      <a:pt x="8966" y="1667"/>
                      <a:pt x="8966" y="1560"/>
                    </a:cubicBezTo>
                    <a:lnTo>
                      <a:pt x="8966" y="1548"/>
                    </a:lnTo>
                    <a:cubicBezTo>
                      <a:pt x="8966" y="1048"/>
                      <a:pt x="9359" y="655"/>
                      <a:pt x="9859" y="655"/>
                    </a:cubicBezTo>
                    <a:close/>
                    <a:moveTo>
                      <a:pt x="4156" y="429"/>
                    </a:moveTo>
                    <a:cubicBezTo>
                      <a:pt x="4513" y="429"/>
                      <a:pt x="4823" y="560"/>
                      <a:pt x="5061" y="822"/>
                    </a:cubicBezTo>
                    <a:cubicBezTo>
                      <a:pt x="5299" y="1072"/>
                      <a:pt x="5442" y="1417"/>
                      <a:pt x="5478" y="1786"/>
                    </a:cubicBezTo>
                    <a:cubicBezTo>
                      <a:pt x="5513" y="2215"/>
                      <a:pt x="5656" y="3108"/>
                      <a:pt x="5847" y="3643"/>
                    </a:cubicBezTo>
                    <a:lnTo>
                      <a:pt x="5835" y="3643"/>
                    </a:lnTo>
                    <a:cubicBezTo>
                      <a:pt x="5525" y="3762"/>
                      <a:pt x="4882" y="3941"/>
                      <a:pt x="4132" y="3941"/>
                    </a:cubicBezTo>
                    <a:cubicBezTo>
                      <a:pt x="4077" y="3944"/>
                      <a:pt x="4021" y="3945"/>
                      <a:pt x="3967" y="3945"/>
                    </a:cubicBezTo>
                    <a:cubicBezTo>
                      <a:pt x="3330" y="3945"/>
                      <a:pt x="2762" y="3765"/>
                      <a:pt x="2477" y="3655"/>
                    </a:cubicBezTo>
                    <a:cubicBezTo>
                      <a:pt x="2656" y="3108"/>
                      <a:pt x="2799" y="2215"/>
                      <a:pt x="2835" y="1786"/>
                    </a:cubicBezTo>
                    <a:cubicBezTo>
                      <a:pt x="2858" y="1417"/>
                      <a:pt x="3013" y="1072"/>
                      <a:pt x="3251" y="822"/>
                    </a:cubicBezTo>
                    <a:cubicBezTo>
                      <a:pt x="3501" y="560"/>
                      <a:pt x="3811" y="429"/>
                      <a:pt x="4156" y="429"/>
                    </a:cubicBezTo>
                    <a:close/>
                    <a:moveTo>
                      <a:pt x="10752" y="4096"/>
                    </a:moveTo>
                    <a:cubicBezTo>
                      <a:pt x="10752" y="4155"/>
                      <a:pt x="10764" y="4215"/>
                      <a:pt x="10776" y="4274"/>
                    </a:cubicBezTo>
                    <a:lnTo>
                      <a:pt x="10609" y="4429"/>
                    </a:lnTo>
                    <a:cubicBezTo>
                      <a:pt x="10526" y="4524"/>
                      <a:pt x="10419" y="4572"/>
                      <a:pt x="10300" y="4572"/>
                    </a:cubicBezTo>
                    <a:cubicBezTo>
                      <a:pt x="10181" y="4572"/>
                      <a:pt x="10062" y="4524"/>
                      <a:pt x="9990" y="4429"/>
                    </a:cubicBezTo>
                    <a:lnTo>
                      <a:pt x="9823" y="4274"/>
                    </a:lnTo>
                    <a:cubicBezTo>
                      <a:pt x="9835" y="4215"/>
                      <a:pt x="9859" y="4155"/>
                      <a:pt x="9859" y="4096"/>
                    </a:cubicBezTo>
                    <a:cubicBezTo>
                      <a:pt x="9990" y="4132"/>
                      <a:pt x="10121" y="4167"/>
                      <a:pt x="10252" y="4167"/>
                    </a:cubicBezTo>
                    <a:lnTo>
                      <a:pt x="10300" y="4167"/>
                    </a:lnTo>
                    <a:cubicBezTo>
                      <a:pt x="10455" y="4167"/>
                      <a:pt x="10609" y="4132"/>
                      <a:pt x="10752" y="4096"/>
                    </a:cubicBezTo>
                    <a:close/>
                    <a:moveTo>
                      <a:pt x="4692" y="4358"/>
                    </a:moveTo>
                    <a:cubicBezTo>
                      <a:pt x="4763" y="4524"/>
                      <a:pt x="4918" y="4644"/>
                      <a:pt x="5097" y="4691"/>
                    </a:cubicBezTo>
                    <a:lnTo>
                      <a:pt x="5835" y="4894"/>
                    </a:lnTo>
                    <a:cubicBezTo>
                      <a:pt x="6025" y="4953"/>
                      <a:pt x="6168" y="5132"/>
                      <a:pt x="6168" y="5322"/>
                    </a:cubicBezTo>
                    <a:lnTo>
                      <a:pt x="6168" y="7251"/>
                    </a:lnTo>
                    <a:cubicBezTo>
                      <a:pt x="6168" y="7501"/>
                      <a:pt x="5954" y="7692"/>
                      <a:pt x="5716" y="7692"/>
                    </a:cubicBezTo>
                    <a:lnTo>
                      <a:pt x="5704" y="7692"/>
                    </a:lnTo>
                    <a:lnTo>
                      <a:pt x="5704" y="6144"/>
                    </a:lnTo>
                    <a:cubicBezTo>
                      <a:pt x="5668" y="5787"/>
                      <a:pt x="5394" y="5501"/>
                      <a:pt x="5025" y="5501"/>
                    </a:cubicBezTo>
                    <a:lnTo>
                      <a:pt x="3275" y="5501"/>
                    </a:lnTo>
                    <a:cubicBezTo>
                      <a:pt x="2918" y="5501"/>
                      <a:pt x="2632" y="5787"/>
                      <a:pt x="2632" y="6144"/>
                    </a:cubicBezTo>
                    <a:lnTo>
                      <a:pt x="2632" y="7692"/>
                    </a:lnTo>
                    <a:lnTo>
                      <a:pt x="2620" y="7692"/>
                    </a:lnTo>
                    <a:cubicBezTo>
                      <a:pt x="2370" y="7692"/>
                      <a:pt x="2180" y="7489"/>
                      <a:pt x="2180" y="7251"/>
                    </a:cubicBezTo>
                    <a:lnTo>
                      <a:pt x="2180" y="5322"/>
                    </a:lnTo>
                    <a:cubicBezTo>
                      <a:pt x="2180" y="5132"/>
                      <a:pt x="2311" y="4941"/>
                      <a:pt x="2501" y="4894"/>
                    </a:cubicBezTo>
                    <a:lnTo>
                      <a:pt x="3251" y="4691"/>
                    </a:lnTo>
                    <a:cubicBezTo>
                      <a:pt x="3430" y="4644"/>
                      <a:pt x="3561" y="4524"/>
                      <a:pt x="3644" y="4358"/>
                    </a:cubicBezTo>
                    <a:cubicBezTo>
                      <a:pt x="3811" y="4370"/>
                      <a:pt x="3989" y="4394"/>
                      <a:pt x="4168" y="4394"/>
                    </a:cubicBezTo>
                    <a:cubicBezTo>
                      <a:pt x="4347" y="4394"/>
                      <a:pt x="4525" y="4370"/>
                      <a:pt x="4692" y="4358"/>
                    </a:cubicBezTo>
                    <a:close/>
                    <a:moveTo>
                      <a:pt x="10526" y="5906"/>
                    </a:moveTo>
                    <a:cubicBezTo>
                      <a:pt x="10538" y="5906"/>
                      <a:pt x="10538" y="5906"/>
                      <a:pt x="10538" y="5918"/>
                    </a:cubicBezTo>
                    <a:lnTo>
                      <a:pt x="10538" y="7680"/>
                    </a:lnTo>
                    <a:cubicBezTo>
                      <a:pt x="10538" y="7692"/>
                      <a:pt x="10538" y="7692"/>
                      <a:pt x="10526" y="7692"/>
                    </a:cubicBezTo>
                    <a:lnTo>
                      <a:pt x="7895" y="7692"/>
                    </a:lnTo>
                    <a:cubicBezTo>
                      <a:pt x="7871" y="7692"/>
                      <a:pt x="7871" y="7692"/>
                      <a:pt x="7871" y="7680"/>
                    </a:cubicBezTo>
                    <a:lnTo>
                      <a:pt x="7871" y="5918"/>
                    </a:lnTo>
                    <a:lnTo>
                      <a:pt x="10526" y="5906"/>
                    </a:lnTo>
                    <a:close/>
                    <a:moveTo>
                      <a:pt x="11050" y="4596"/>
                    </a:moveTo>
                    <a:lnTo>
                      <a:pt x="11228" y="4691"/>
                    </a:lnTo>
                    <a:lnTo>
                      <a:pt x="11967" y="4894"/>
                    </a:lnTo>
                    <a:cubicBezTo>
                      <a:pt x="12157" y="4953"/>
                      <a:pt x="12300" y="5132"/>
                      <a:pt x="12300" y="5322"/>
                    </a:cubicBezTo>
                    <a:lnTo>
                      <a:pt x="12300" y="7251"/>
                    </a:lnTo>
                    <a:cubicBezTo>
                      <a:pt x="12300" y="7501"/>
                      <a:pt x="12086" y="7692"/>
                      <a:pt x="11848" y="7692"/>
                    </a:cubicBezTo>
                    <a:lnTo>
                      <a:pt x="10955" y="7692"/>
                    </a:lnTo>
                    <a:lnTo>
                      <a:pt x="10955" y="7680"/>
                    </a:lnTo>
                    <a:lnTo>
                      <a:pt x="10955" y="7227"/>
                    </a:lnTo>
                    <a:lnTo>
                      <a:pt x="11621" y="7227"/>
                    </a:lnTo>
                    <a:cubicBezTo>
                      <a:pt x="11740" y="7227"/>
                      <a:pt x="11836" y="7144"/>
                      <a:pt x="11836" y="7025"/>
                    </a:cubicBezTo>
                    <a:lnTo>
                      <a:pt x="11836" y="5715"/>
                    </a:lnTo>
                    <a:cubicBezTo>
                      <a:pt x="11836" y="5596"/>
                      <a:pt x="11740" y="5501"/>
                      <a:pt x="11621" y="5501"/>
                    </a:cubicBezTo>
                    <a:cubicBezTo>
                      <a:pt x="11502" y="5501"/>
                      <a:pt x="11419" y="5596"/>
                      <a:pt x="11419" y="5715"/>
                    </a:cubicBezTo>
                    <a:lnTo>
                      <a:pt x="11419" y="6834"/>
                    </a:lnTo>
                    <a:lnTo>
                      <a:pt x="10955" y="6834"/>
                    </a:lnTo>
                    <a:lnTo>
                      <a:pt x="10955" y="5941"/>
                    </a:lnTo>
                    <a:cubicBezTo>
                      <a:pt x="10955" y="5691"/>
                      <a:pt x="10764" y="5525"/>
                      <a:pt x="10538" y="5525"/>
                    </a:cubicBezTo>
                    <a:lnTo>
                      <a:pt x="8335" y="5525"/>
                    </a:lnTo>
                    <a:lnTo>
                      <a:pt x="8335" y="5322"/>
                    </a:lnTo>
                    <a:lnTo>
                      <a:pt x="8299" y="5322"/>
                    </a:lnTo>
                    <a:cubicBezTo>
                      <a:pt x="8299" y="5132"/>
                      <a:pt x="8442" y="4941"/>
                      <a:pt x="8633" y="4894"/>
                    </a:cubicBezTo>
                    <a:lnTo>
                      <a:pt x="9383" y="4691"/>
                    </a:lnTo>
                    <a:cubicBezTo>
                      <a:pt x="9442" y="4667"/>
                      <a:pt x="9490" y="4644"/>
                      <a:pt x="9562" y="4596"/>
                    </a:cubicBezTo>
                    <a:lnTo>
                      <a:pt x="9693" y="4727"/>
                    </a:lnTo>
                    <a:cubicBezTo>
                      <a:pt x="9859" y="4894"/>
                      <a:pt x="10062" y="4989"/>
                      <a:pt x="10300" y="4989"/>
                    </a:cubicBezTo>
                    <a:cubicBezTo>
                      <a:pt x="10526" y="4989"/>
                      <a:pt x="10752" y="4894"/>
                      <a:pt x="10907" y="4727"/>
                    </a:cubicBezTo>
                    <a:lnTo>
                      <a:pt x="11050" y="4596"/>
                    </a:lnTo>
                    <a:close/>
                    <a:moveTo>
                      <a:pt x="2632" y="8108"/>
                    </a:moveTo>
                    <a:lnTo>
                      <a:pt x="2632" y="8573"/>
                    </a:lnTo>
                    <a:lnTo>
                      <a:pt x="846" y="8573"/>
                    </a:lnTo>
                    <a:lnTo>
                      <a:pt x="846" y="8108"/>
                    </a:lnTo>
                    <a:close/>
                    <a:moveTo>
                      <a:pt x="13157" y="8108"/>
                    </a:moveTo>
                    <a:lnTo>
                      <a:pt x="13157" y="8573"/>
                    </a:lnTo>
                    <a:lnTo>
                      <a:pt x="5668" y="8573"/>
                    </a:lnTo>
                    <a:lnTo>
                      <a:pt x="5668" y="8108"/>
                    </a:lnTo>
                    <a:close/>
                    <a:moveTo>
                      <a:pt x="5049" y="5906"/>
                    </a:moveTo>
                    <a:cubicBezTo>
                      <a:pt x="5180" y="5906"/>
                      <a:pt x="5287" y="6013"/>
                      <a:pt x="5287" y="6144"/>
                    </a:cubicBezTo>
                    <a:lnTo>
                      <a:pt x="5287" y="9001"/>
                    </a:lnTo>
                    <a:lnTo>
                      <a:pt x="3049" y="9001"/>
                    </a:lnTo>
                    <a:lnTo>
                      <a:pt x="3049" y="6144"/>
                    </a:lnTo>
                    <a:cubicBezTo>
                      <a:pt x="3049" y="6013"/>
                      <a:pt x="3156" y="5906"/>
                      <a:pt x="3287" y="5906"/>
                    </a:cubicBezTo>
                    <a:close/>
                    <a:moveTo>
                      <a:pt x="4168" y="0"/>
                    </a:moveTo>
                    <a:cubicBezTo>
                      <a:pt x="3239" y="0"/>
                      <a:pt x="2501" y="738"/>
                      <a:pt x="2430" y="1738"/>
                    </a:cubicBezTo>
                    <a:cubicBezTo>
                      <a:pt x="2394" y="2155"/>
                      <a:pt x="2263" y="2989"/>
                      <a:pt x="2084" y="3477"/>
                    </a:cubicBezTo>
                    <a:cubicBezTo>
                      <a:pt x="2037" y="3584"/>
                      <a:pt x="2049" y="3703"/>
                      <a:pt x="2096" y="3810"/>
                    </a:cubicBezTo>
                    <a:cubicBezTo>
                      <a:pt x="2144" y="3905"/>
                      <a:pt x="2239" y="3989"/>
                      <a:pt x="2334" y="4024"/>
                    </a:cubicBezTo>
                    <a:cubicBezTo>
                      <a:pt x="2513" y="4084"/>
                      <a:pt x="2811" y="4179"/>
                      <a:pt x="3156" y="4251"/>
                    </a:cubicBezTo>
                    <a:cubicBezTo>
                      <a:pt x="3144" y="4251"/>
                      <a:pt x="3144" y="4251"/>
                      <a:pt x="3120" y="4263"/>
                    </a:cubicBezTo>
                    <a:lnTo>
                      <a:pt x="2382" y="4477"/>
                    </a:lnTo>
                    <a:cubicBezTo>
                      <a:pt x="2013" y="4584"/>
                      <a:pt x="1751" y="4917"/>
                      <a:pt x="1751" y="5310"/>
                    </a:cubicBezTo>
                    <a:lnTo>
                      <a:pt x="1751" y="7227"/>
                    </a:lnTo>
                    <a:cubicBezTo>
                      <a:pt x="1751" y="7394"/>
                      <a:pt x="1799" y="7561"/>
                      <a:pt x="1894" y="7680"/>
                    </a:cubicBezTo>
                    <a:lnTo>
                      <a:pt x="203" y="7680"/>
                    </a:lnTo>
                    <a:cubicBezTo>
                      <a:pt x="84" y="7680"/>
                      <a:pt x="1" y="7763"/>
                      <a:pt x="1" y="7882"/>
                    </a:cubicBezTo>
                    <a:cubicBezTo>
                      <a:pt x="1" y="8001"/>
                      <a:pt x="84" y="8096"/>
                      <a:pt x="203" y="8096"/>
                    </a:cubicBezTo>
                    <a:lnTo>
                      <a:pt x="441" y="8096"/>
                    </a:lnTo>
                    <a:lnTo>
                      <a:pt x="441" y="10073"/>
                    </a:lnTo>
                    <a:cubicBezTo>
                      <a:pt x="441" y="10192"/>
                      <a:pt x="537" y="10275"/>
                      <a:pt x="656" y="10275"/>
                    </a:cubicBezTo>
                    <a:cubicBezTo>
                      <a:pt x="775" y="10275"/>
                      <a:pt x="858" y="10192"/>
                      <a:pt x="858" y="10073"/>
                    </a:cubicBezTo>
                    <a:lnTo>
                      <a:pt x="858" y="8954"/>
                    </a:lnTo>
                    <a:lnTo>
                      <a:pt x="2644" y="8954"/>
                    </a:lnTo>
                    <a:lnTo>
                      <a:pt x="2644" y="10073"/>
                    </a:lnTo>
                    <a:cubicBezTo>
                      <a:pt x="2644" y="10192"/>
                      <a:pt x="2739" y="10275"/>
                      <a:pt x="2858" y="10275"/>
                    </a:cubicBezTo>
                    <a:cubicBezTo>
                      <a:pt x="2977" y="10275"/>
                      <a:pt x="3073" y="10192"/>
                      <a:pt x="3073" y="10073"/>
                    </a:cubicBezTo>
                    <a:lnTo>
                      <a:pt x="3073" y="9406"/>
                    </a:lnTo>
                    <a:lnTo>
                      <a:pt x="5287" y="9406"/>
                    </a:lnTo>
                    <a:lnTo>
                      <a:pt x="5287" y="10073"/>
                    </a:lnTo>
                    <a:cubicBezTo>
                      <a:pt x="5287" y="10192"/>
                      <a:pt x="5371" y="10275"/>
                      <a:pt x="5490" y="10275"/>
                    </a:cubicBezTo>
                    <a:cubicBezTo>
                      <a:pt x="5609" y="10275"/>
                      <a:pt x="5704" y="10192"/>
                      <a:pt x="5704" y="10073"/>
                    </a:cubicBezTo>
                    <a:lnTo>
                      <a:pt x="5704" y="8954"/>
                    </a:lnTo>
                    <a:lnTo>
                      <a:pt x="13169" y="8954"/>
                    </a:lnTo>
                    <a:lnTo>
                      <a:pt x="13169" y="10073"/>
                    </a:lnTo>
                    <a:cubicBezTo>
                      <a:pt x="13169" y="10192"/>
                      <a:pt x="13264" y="10275"/>
                      <a:pt x="13383" y="10275"/>
                    </a:cubicBezTo>
                    <a:cubicBezTo>
                      <a:pt x="13503" y="10275"/>
                      <a:pt x="13586" y="10192"/>
                      <a:pt x="13586" y="10073"/>
                    </a:cubicBezTo>
                    <a:lnTo>
                      <a:pt x="13586" y="8096"/>
                    </a:lnTo>
                    <a:lnTo>
                      <a:pt x="13824" y="8096"/>
                    </a:lnTo>
                    <a:cubicBezTo>
                      <a:pt x="13943" y="8096"/>
                      <a:pt x="14038" y="8001"/>
                      <a:pt x="14038" y="7882"/>
                    </a:cubicBezTo>
                    <a:cubicBezTo>
                      <a:pt x="14003" y="7787"/>
                      <a:pt x="13919" y="7692"/>
                      <a:pt x="13800" y="7692"/>
                    </a:cubicBezTo>
                    <a:lnTo>
                      <a:pt x="12562" y="7692"/>
                    </a:lnTo>
                    <a:cubicBezTo>
                      <a:pt x="12633" y="7561"/>
                      <a:pt x="12693" y="7406"/>
                      <a:pt x="12693" y="7251"/>
                    </a:cubicBezTo>
                    <a:lnTo>
                      <a:pt x="12693" y="5322"/>
                    </a:lnTo>
                    <a:cubicBezTo>
                      <a:pt x="12693" y="4941"/>
                      <a:pt x="12443" y="4596"/>
                      <a:pt x="12074" y="4489"/>
                    </a:cubicBezTo>
                    <a:lnTo>
                      <a:pt x="11324" y="4286"/>
                    </a:lnTo>
                    <a:cubicBezTo>
                      <a:pt x="11228" y="4251"/>
                      <a:pt x="11169" y="4167"/>
                      <a:pt x="11169" y="4060"/>
                    </a:cubicBezTo>
                    <a:lnTo>
                      <a:pt x="11169" y="3893"/>
                    </a:lnTo>
                    <a:cubicBezTo>
                      <a:pt x="11240" y="3858"/>
                      <a:pt x="11300" y="3798"/>
                      <a:pt x="11359" y="3739"/>
                    </a:cubicBezTo>
                    <a:cubicBezTo>
                      <a:pt x="11657" y="3453"/>
                      <a:pt x="11824" y="3060"/>
                      <a:pt x="11824" y="2643"/>
                    </a:cubicBezTo>
                    <a:lnTo>
                      <a:pt x="11824" y="2262"/>
                    </a:lnTo>
                    <a:lnTo>
                      <a:pt x="11895" y="2096"/>
                    </a:lnTo>
                    <a:cubicBezTo>
                      <a:pt x="11979" y="1917"/>
                      <a:pt x="12026" y="1703"/>
                      <a:pt x="12026" y="1512"/>
                    </a:cubicBezTo>
                    <a:lnTo>
                      <a:pt x="12026" y="453"/>
                    </a:lnTo>
                    <a:cubicBezTo>
                      <a:pt x="12026" y="333"/>
                      <a:pt x="11943" y="250"/>
                      <a:pt x="11824" y="250"/>
                    </a:cubicBezTo>
                    <a:lnTo>
                      <a:pt x="9859" y="250"/>
                    </a:lnTo>
                    <a:cubicBezTo>
                      <a:pt x="9145" y="250"/>
                      <a:pt x="8561" y="834"/>
                      <a:pt x="8561" y="1548"/>
                    </a:cubicBezTo>
                    <a:lnTo>
                      <a:pt x="8561" y="1560"/>
                    </a:lnTo>
                    <a:cubicBezTo>
                      <a:pt x="8561" y="1727"/>
                      <a:pt x="8597" y="1881"/>
                      <a:pt x="8680" y="2036"/>
                    </a:cubicBezTo>
                    <a:lnTo>
                      <a:pt x="8788" y="2238"/>
                    </a:lnTo>
                    <a:lnTo>
                      <a:pt x="8788" y="2572"/>
                    </a:lnTo>
                    <a:cubicBezTo>
                      <a:pt x="8788" y="3108"/>
                      <a:pt x="9050" y="3584"/>
                      <a:pt x="9442" y="3870"/>
                    </a:cubicBezTo>
                    <a:lnTo>
                      <a:pt x="9442" y="4048"/>
                    </a:lnTo>
                    <a:cubicBezTo>
                      <a:pt x="9442" y="4143"/>
                      <a:pt x="9359" y="4239"/>
                      <a:pt x="9276" y="4263"/>
                    </a:cubicBezTo>
                    <a:lnTo>
                      <a:pt x="8526" y="4477"/>
                    </a:lnTo>
                    <a:cubicBezTo>
                      <a:pt x="8157" y="4584"/>
                      <a:pt x="7907" y="4917"/>
                      <a:pt x="7907" y="5310"/>
                    </a:cubicBezTo>
                    <a:lnTo>
                      <a:pt x="7907" y="5489"/>
                    </a:lnTo>
                    <a:lnTo>
                      <a:pt x="7895" y="5489"/>
                    </a:lnTo>
                    <a:cubicBezTo>
                      <a:pt x="7657" y="5489"/>
                      <a:pt x="7478" y="5679"/>
                      <a:pt x="7478" y="5906"/>
                    </a:cubicBezTo>
                    <a:lnTo>
                      <a:pt x="7478" y="7656"/>
                    </a:lnTo>
                    <a:lnTo>
                      <a:pt x="7478" y="7680"/>
                    </a:lnTo>
                    <a:lnTo>
                      <a:pt x="6442" y="7680"/>
                    </a:lnTo>
                    <a:cubicBezTo>
                      <a:pt x="6525" y="7537"/>
                      <a:pt x="6585" y="7394"/>
                      <a:pt x="6585" y="7227"/>
                    </a:cubicBezTo>
                    <a:lnTo>
                      <a:pt x="6585" y="5310"/>
                    </a:lnTo>
                    <a:cubicBezTo>
                      <a:pt x="6585" y="4917"/>
                      <a:pt x="6323" y="4584"/>
                      <a:pt x="5954" y="4477"/>
                    </a:cubicBezTo>
                    <a:lnTo>
                      <a:pt x="5216" y="4263"/>
                    </a:lnTo>
                    <a:cubicBezTo>
                      <a:pt x="5192" y="4263"/>
                      <a:pt x="5192" y="4263"/>
                      <a:pt x="5180" y="4251"/>
                    </a:cubicBezTo>
                    <a:cubicBezTo>
                      <a:pt x="5537" y="4179"/>
                      <a:pt x="5823" y="4084"/>
                      <a:pt x="6002" y="4024"/>
                    </a:cubicBezTo>
                    <a:cubicBezTo>
                      <a:pt x="6109" y="3989"/>
                      <a:pt x="6192" y="3905"/>
                      <a:pt x="6240" y="3810"/>
                    </a:cubicBezTo>
                    <a:cubicBezTo>
                      <a:pt x="6287" y="3703"/>
                      <a:pt x="6299" y="3596"/>
                      <a:pt x="6252" y="3477"/>
                    </a:cubicBezTo>
                    <a:cubicBezTo>
                      <a:pt x="6073" y="2977"/>
                      <a:pt x="5942" y="2143"/>
                      <a:pt x="5906" y="1738"/>
                    </a:cubicBezTo>
                    <a:cubicBezTo>
                      <a:pt x="5835" y="738"/>
                      <a:pt x="5097" y="0"/>
                      <a:pt x="416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9484;p16">
                <a:extLst>
                  <a:ext uri="{FF2B5EF4-FFF2-40B4-BE49-F238E27FC236}">
                    <a16:creationId xmlns:a16="http://schemas.microsoft.com/office/drawing/2014/main" id="{00234D0D-A7AB-40B3-8FC0-9EE18F7F864B}"/>
                  </a:ext>
                </a:extLst>
              </p:cNvPr>
              <p:cNvSpPr/>
              <p:nvPr/>
            </p:nvSpPr>
            <p:spPr>
              <a:xfrm>
                <a:off x="6019323" y="2641653"/>
                <a:ext cx="13272" cy="13272"/>
              </a:xfrm>
              <a:custGeom>
                <a:avLst/>
                <a:gdLst/>
                <a:ahLst/>
                <a:cxnLst/>
                <a:rect l="l" t="t" r="r" b="b"/>
                <a:pathLst>
                  <a:path w="417" h="417" extrusionOk="0">
                    <a:moveTo>
                      <a:pt x="202" y="0"/>
                    </a:moveTo>
                    <a:cubicBezTo>
                      <a:pt x="95" y="0"/>
                      <a:pt x="0" y="84"/>
                      <a:pt x="0" y="203"/>
                    </a:cubicBezTo>
                    <a:cubicBezTo>
                      <a:pt x="0" y="322"/>
                      <a:pt x="95" y="417"/>
                      <a:pt x="202" y="417"/>
                    </a:cubicBezTo>
                    <a:cubicBezTo>
                      <a:pt x="322" y="417"/>
                      <a:pt x="417" y="322"/>
                      <a:pt x="417" y="203"/>
                    </a:cubicBezTo>
                    <a:cubicBezTo>
                      <a:pt x="417" y="84"/>
                      <a:pt x="322" y="0"/>
                      <a:pt x="20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90" name="Elipse 89">
            <a:extLst>
              <a:ext uri="{FF2B5EF4-FFF2-40B4-BE49-F238E27FC236}">
                <a16:creationId xmlns:a16="http://schemas.microsoft.com/office/drawing/2014/main" id="{72599D9F-3C74-4BC1-BCEF-9DF634FA93DD}"/>
              </a:ext>
            </a:extLst>
          </p:cNvPr>
          <p:cNvSpPr/>
          <p:nvPr/>
        </p:nvSpPr>
        <p:spPr>
          <a:xfrm>
            <a:off x="7159237" y="5228879"/>
            <a:ext cx="546290" cy="54629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94" name="Grupo 93">
            <a:extLst>
              <a:ext uri="{FF2B5EF4-FFF2-40B4-BE49-F238E27FC236}">
                <a16:creationId xmlns:a16="http://schemas.microsoft.com/office/drawing/2014/main" id="{8D8BDD40-497C-49D0-AE4C-73E0C150996F}"/>
              </a:ext>
            </a:extLst>
          </p:cNvPr>
          <p:cNvGrpSpPr/>
          <p:nvPr/>
        </p:nvGrpSpPr>
        <p:grpSpPr>
          <a:xfrm>
            <a:off x="1472718" y="5296497"/>
            <a:ext cx="534946" cy="534946"/>
            <a:chOff x="1452060" y="4405696"/>
            <a:chExt cx="534946" cy="534946"/>
          </a:xfrm>
        </p:grpSpPr>
        <p:sp>
          <p:nvSpPr>
            <p:cNvPr id="95" name="Elipse 94">
              <a:extLst>
                <a:ext uri="{FF2B5EF4-FFF2-40B4-BE49-F238E27FC236}">
                  <a16:creationId xmlns:a16="http://schemas.microsoft.com/office/drawing/2014/main" id="{F5DDC77B-8C71-48B9-B35E-EF7F6E392970}"/>
                </a:ext>
              </a:extLst>
            </p:cNvPr>
            <p:cNvSpPr/>
            <p:nvPr/>
          </p:nvSpPr>
          <p:spPr>
            <a:xfrm>
              <a:off x="1452060" y="4405696"/>
              <a:ext cx="534946" cy="5349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96" name="Google Shape;9763;p16">
              <a:extLst>
                <a:ext uri="{FF2B5EF4-FFF2-40B4-BE49-F238E27FC236}">
                  <a16:creationId xmlns:a16="http://schemas.microsoft.com/office/drawing/2014/main" id="{5471DA2A-27FD-4376-AFD6-D264E88E7A87}"/>
                </a:ext>
              </a:extLst>
            </p:cNvPr>
            <p:cNvGrpSpPr/>
            <p:nvPr/>
          </p:nvGrpSpPr>
          <p:grpSpPr>
            <a:xfrm>
              <a:off x="1587258" y="4496558"/>
              <a:ext cx="264550" cy="353222"/>
              <a:chOff x="903530" y="3806125"/>
              <a:chExt cx="264550" cy="353222"/>
            </a:xfrm>
            <a:solidFill>
              <a:schemeClr val="tx2"/>
            </a:solidFill>
          </p:grpSpPr>
          <p:sp>
            <p:nvSpPr>
              <p:cNvPr id="97" name="Google Shape;9764;p16">
                <a:extLst>
                  <a:ext uri="{FF2B5EF4-FFF2-40B4-BE49-F238E27FC236}">
                    <a16:creationId xmlns:a16="http://schemas.microsoft.com/office/drawing/2014/main" id="{4217B1E5-716B-4ECD-938D-BDBC8A3E26A7}"/>
                  </a:ext>
                </a:extLst>
              </p:cNvPr>
              <p:cNvSpPr/>
              <p:nvPr/>
            </p:nvSpPr>
            <p:spPr>
              <a:xfrm>
                <a:off x="926637" y="3839321"/>
                <a:ext cx="173237" cy="162002"/>
              </a:xfrm>
              <a:custGeom>
                <a:avLst/>
                <a:gdLst/>
                <a:ahLst/>
                <a:cxnLst/>
                <a:rect l="l" t="t" r="r" b="b"/>
                <a:pathLst>
                  <a:path w="5443" h="5090" extrusionOk="0">
                    <a:moveTo>
                      <a:pt x="3418" y="1"/>
                    </a:moveTo>
                    <a:cubicBezTo>
                      <a:pt x="2623" y="1"/>
                      <a:pt x="1831" y="307"/>
                      <a:pt x="1227" y="911"/>
                    </a:cubicBezTo>
                    <a:cubicBezTo>
                      <a:pt x="108" y="2030"/>
                      <a:pt x="1" y="3804"/>
                      <a:pt x="989" y="5030"/>
                    </a:cubicBezTo>
                    <a:cubicBezTo>
                      <a:pt x="1013" y="5078"/>
                      <a:pt x="1061" y="5090"/>
                      <a:pt x="1120" y="5090"/>
                    </a:cubicBezTo>
                    <a:cubicBezTo>
                      <a:pt x="1156" y="5090"/>
                      <a:pt x="1192" y="5078"/>
                      <a:pt x="1227" y="5066"/>
                    </a:cubicBezTo>
                    <a:cubicBezTo>
                      <a:pt x="1299" y="5006"/>
                      <a:pt x="1311" y="4899"/>
                      <a:pt x="1251" y="4840"/>
                    </a:cubicBezTo>
                    <a:cubicBezTo>
                      <a:pt x="382" y="3744"/>
                      <a:pt x="477" y="2149"/>
                      <a:pt x="1477" y="1149"/>
                    </a:cubicBezTo>
                    <a:cubicBezTo>
                      <a:pt x="2019" y="607"/>
                      <a:pt x="2735" y="334"/>
                      <a:pt x="3452" y="334"/>
                    </a:cubicBezTo>
                    <a:cubicBezTo>
                      <a:pt x="4059" y="334"/>
                      <a:pt x="4666" y="530"/>
                      <a:pt x="5168" y="923"/>
                    </a:cubicBezTo>
                    <a:cubicBezTo>
                      <a:pt x="5199" y="948"/>
                      <a:pt x="5237" y="961"/>
                      <a:pt x="5273" y="961"/>
                    </a:cubicBezTo>
                    <a:cubicBezTo>
                      <a:pt x="5321" y="961"/>
                      <a:pt x="5367" y="939"/>
                      <a:pt x="5394" y="899"/>
                    </a:cubicBezTo>
                    <a:cubicBezTo>
                      <a:pt x="5442" y="827"/>
                      <a:pt x="5418" y="720"/>
                      <a:pt x="5347" y="672"/>
                    </a:cubicBezTo>
                    <a:cubicBezTo>
                      <a:pt x="4777" y="223"/>
                      <a:pt x="4096" y="1"/>
                      <a:pt x="341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765;p16">
                <a:extLst>
                  <a:ext uri="{FF2B5EF4-FFF2-40B4-BE49-F238E27FC236}">
                    <a16:creationId xmlns:a16="http://schemas.microsoft.com/office/drawing/2014/main" id="{3934D1A8-47DC-406E-8DC7-38D6A48B2533}"/>
                  </a:ext>
                </a:extLst>
              </p:cNvPr>
              <p:cNvSpPr/>
              <p:nvPr/>
            </p:nvSpPr>
            <p:spPr>
              <a:xfrm>
                <a:off x="903530" y="3806125"/>
                <a:ext cx="264550" cy="353222"/>
              </a:xfrm>
              <a:custGeom>
                <a:avLst/>
                <a:gdLst/>
                <a:ahLst/>
                <a:cxnLst/>
                <a:rect l="l" t="t" r="r" b="b"/>
                <a:pathLst>
                  <a:path w="8312" h="11098" extrusionOk="0">
                    <a:moveTo>
                      <a:pt x="4144" y="322"/>
                    </a:moveTo>
                    <a:cubicBezTo>
                      <a:pt x="6251" y="322"/>
                      <a:pt x="7966" y="2025"/>
                      <a:pt x="7966" y="4144"/>
                    </a:cubicBezTo>
                    <a:cubicBezTo>
                      <a:pt x="7978" y="5085"/>
                      <a:pt x="7775" y="6002"/>
                      <a:pt x="7371" y="6895"/>
                    </a:cubicBezTo>
                    <a:cubicBezTo>
                      <a:pt x="7037" y="7609"/>
                      <a:pt x="6597" y="8323"/>
                      <a:pt x="6025" y="8978"/>
                    </a:cubicBezTo>
                    <a:cubicBezTo>
                      <a:pt x="5228" y="9919"/>
                      <a:pt x="4418" y="10526"/>
                      <a:pt x="4156" y="10717"/>
                    </a:cubicBezTo>
                    <a:cubicBezTo>
                      <a:pt x="3882" y="10538"/>
                      <a:pt x="3084" y="9931"/>
                      <a:pt x="2275" y="8990"/>
                    </a:cubicBezTo>
                    <a:cubicBezTo>
                      <a:pt x="1715" y="8323"/>
                      <a:pt x="1251" y="7621"/>
                      <a:pt x="929" y="6895"/>
                    </a:cubicBezTo>
                    <a:cubicBezTo>
                      <a:pt x="525" y="6002"/>
                      <a:pt x="310" y="5085"/>
                      <a:pt x="310" y="4144"/>
                    </a:cubicBezTo>
                    <a:cubicBezTo>
                      <a:pt x="310" y="2025"/>
                      <a:pt x="2025" y="322"/>
                      <a:pt x="4144" y="322"/>
                    </a:cubicBezTo>
                    <a:close/>
                    <a:moveTo>
                      <a:pt x="4156" y="1"/>
                    </a:moveTo>
                    <a:cubicBezTo>
                      <a:pt x="1858" y="1"/>
                      <a:pt x="1" y="1870"/>
                      <a:pt x="1" y="4156"/>
                    </a:cubicBezTo>
                    <a:cubicBezTo>
                      <a:pt x="1" y="5121"/>
                      <a:pt x="215" y="6097"/>
                      <a:pt x="644" y="7049"/>
                    </a:cubicBezTo>
                    <a:cubicBezTo>
                      <a:pt x="989" y="7788"/>
                      <a:pt x="1441" y="8514"/>
                      <a:pt x="2037" y="9216"/>
                    </a:cubicBezTo>
                    <a:cubicBezTo>
                      <a:pt x="3037" y="10395"/>
                      <a:pt x="4037" y="11050"/>
                      <a:pt x="4061" y="11062"/>
                    </a:cubicBezTo>
                    <a:cubicBezTo>
                      <a:pt x="4096" y="11074"/>
                      <a:pt x="4120" y="11098"/>
                      <a:pt x="4156" y="11098"/>
                    </a:cubicBezTo>
                    <a:cubicBezTo>
                      <a:pt x="4180" y="11098"/>
                      <a:pt x="4215" y="11074"/>
                      <a:pt x="4239" y="11062"/>
                    </a:cubicBezTo>
                    <a:cubicBezTo>
                      <a:pt x="4287" y="11038"/>
                      <a:pt x="5275" y="10395"/>
                      <a:pt x="6263" y="9216"/>
                    </a:cubicBezTo>
                    <a:cubicBezTo>
                      <a:pt x="6859" y="8538"/>
                      <a:pt x="7323" y="7800"/>
                      <a:pt x="7668" y="7049"/>
                    </a:cubicBezTo>
                    <a:cubicBezTo>
                      <a:pt x="8085" y="6109"/>
                      <a:pt x="8311" y="5144"/>
                      <a:pt x="8311" y="4156"/>
                    </a:cubicBezTo>
                    <a:cubicBezTo>
                      <a:pt x="8311" y="1870"/>
                      <a:pt x="6442" y="1"/>
                      <a:pt x="415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766;p16">
                <a:extLst>
                  <a:ext uri="{FF2B5EF4-FFF2-40B4-BE49-F238E27FC236}">
                    <a16:creationId xmlns:a16="http://schemas.microsoft.com/office/drawing/2014/main" id="{80AEEF86-F831-4AB9-AE35-53980CB8DC1D}"/>
                  </a:ext>
                </a:extLst>
              </p:cNvPr>
              <p:cNvSpPr/>
              <p:nvPr/>
            </p:nvSpPr>
            <p:spPr>
              <a:xfrm>
                <a:off x="1008879" y="3904059"/>
                <a:ext cx="54966" cy="18460"/>
              </a:xfrm>
              <a:custGeom>
                <a:avLst/>
                <a:gdLst/>
                <a:ahLst/>
                <a:cxnLst/>
                <a:rect l="l" t="t" r="r" b="b"/>
                <a:pathLst>
                  <a:path w="1727" h="580" extrusionOk="0">
                    <a:moveTo>
                      <a:pt x="648" y="1"/>
                    </a:moveTo>
                    <a:cubicBezTo>
                      <a:pt x="492" y="1"/>
                      <a:pt x="319" y="16"/>
                      <a:pt x="132" y="55"/>
                    </a:cubicBezTo>
                    <a:cubicBezTo>
                      <a:pt x="60" y="67"/>
                      <a:pt x="1" y="127"/>
                      <a:pt x="1" y="222"/>
                    </a:cubicBezTo>
                    <a:lnTo>
                      <a:pt x="1" y="401"/>
                    </a:lnTo>
                    <a:cubicBezTo>
                      <a:pt x="1" y="484"/>
                      <a:pt x="72" y="555"/>
                      <a:pt x="155" y="555"/>
                    </a:cubicBezTo>
                    <a:cubicBezTo>
                      <a:pt x="251" y="555"/>
                      <a:pt x="322" y="484"/>
                      <a:pt x="322" y="401"/>
                    </a:cubicBezTo>
                    <a:lnTo>
                      <a:pt x="322" y="365"/>
                    </a:lnTo>
                    <a:cubicBezTo>
                      <a:pt x="434" y="350"/>
                      <a:pt x="539" y="343"/>
                      <a:pt x="636" y="343"/>
                    </a:cubicBezTo>
                    <a:cubicBezTo>
                      <a:pt x="841" y="343"/>
                      <a:pt x="1011" y="372"/>
                      <a:pt x="1132" y="413"/>
                    </a:cubicBezTo>
                    <a:cubicBezTo>
                      <a:pt x="1334" y="472"/>
                      <a:pt x="1453" y="543"/>
                      <a:pt x="1465" y="543"/>
                    </a:cubicBezTo>
                    <a:cubicBezTo>
                      <a:pt x="1501" y="555"/>
                      <a:pt x="1525" y="579"/>
                      <a:pt x="1560" y="579"/>
                    </a:cubicBezTo>
                    <a:cubicBezTo>
                      <a:pt x="1620" y="579"/>
                      <a:pt x="1667" y="543"/>
                      <a:pt x="1691" y="496"/>
                    </a:cubicBezTo>
                    <a:cubicBezTo>
                      <a:pt x="1727" y="401"/>
                      <a:pt x="1703" y="305"/>
                      <a:pt x="1632" y="246"/>
                    </a:cubicBezTo>
                    <a:cubicBezTo>
                      <a:pt x="1613" y="236"/>
                      <a:pt x="1255" y="1"/>
                      <a:pt x="64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9767;p16">
                <a:extLst>
                  <a:ext uri="{FF2B5EF4-FFF2-40B4-BE49-F238E27FC236}">
                    <a16:creationId xmlns:a16="http://schemas.microsoft.com/office/drawing/2014/main" id="{31E1B4A6-FCC3-4E87-9E6F-93E4B2EF28A0}"/>
                  </a:ext>
                </a:extLst>
              </p:cNvPr>
              <p:cNvSpPr/>
              <p:nvPr/>
            </p:nvSpPr>
            <p:spPr>
              <a:xfrm>
                <a:off x="972118" y="3872072"/>
                <a:ext cx="172473" cy="164866"/>
              </a:xfrm>
              <a:custGeom>
                <a:avLst/>
                <a:gdLst/>
                <a:ahLst/>
                <a:cxnLst/>
                <a:rect l="l" t="t" r="r" b="b"/>
                <a:pathLst>
                  <a:path w="5419" h="5180" extrusionOk="0">
                    <a:moveTo>
                      <a:pt x="3239" y="346"/>
                    </a:moveTo>
                    <a:lnTo>
                      <a:pt x="3239" y="1144"/>
                    </a:lnTo>
                    <a:cubicBezTo>
                      <a:pt x="3239" y="1287"/>
                      <a:pt x="3203" y="1418"/>
                      <a:pt x="3144" y="1537"/>
                    </a:cubicBezTo>
                    <a:lnTo>
                      <a:pt x="3084" y="1668"/>
                    </a:lnTo>
                    <a:cubicBezTo>
                      <a:pt x="3073" y="1703"/>
                      <a:pt x="3073" y="1715"/>
                      <a:pt x="3073" y="1739"/>
                    </a:cubicBezTo>
                    <a:lnTo>
                      <a:pt x="3073" y="2084"/>
                    </a:lnTo>
                    <a:cubicBezTo>
                      <a:pt x="3073" y="2370"/>
                      <a:pt x="2953" y="2632"/>
                      <a:pt x="2763" y="2846"/>
                    </a:cubicBezTo>
                    <a:cubicBezTo>
                      <a:pt x="2558" y="3028"/>
                      <a:pt x="2311" y="3145"/>
                      <a:pt x="2040" y="3145"/>
                    </a:cubicBezTo>
                    <a:cubicBezTo>
                      <a:pt x="2027" y="3145"/>
                      <a:pt x="2014" y="3144"/>
                      <a:pt x="2001" y="3144"/>
                    </a:cubicBezTo>
                    <a:cubicBezTo>
                      <a:pt x="1406" y="3108"/>
                      <a:pt x="941" y="2620"/>
                      <a:pt x="941" y="2037"/>
                    </a:cubicBezTo>
                    <a:lnTo>
                      <a:pt x="941" y="1739"/>
                    </a:lnTo>
                    <a:cubicBezTo>
                      <a:pt x="941" y="1715"/>
                      <a:pt x="941" y="1703"/>
                      <a:pt x="929" y="1668"/>
                    </a:cubicBezTo>
                    <a:lnTo>
                      <a:pt x="870" y="1537"/>
                    </a:lnTo>
                    <a:cubicBezTo>
                      <a:pt x="810" y="1418"/>
                      <a:pt x="775" y="1287"/>
                      <a:pt x="775" y="1144"/>
                    </a:cubicBezTo>
                    <a:cubicBezTo>
                      <a:pt x="775" y="703"/>
                      <a:pt x="1132" y="346"/>
                      <a:pt x="1584" y="346"/>
                    </a:cubicBezTo>
                    <a:close/>
                    <a:moveTo>
                      <a:pt x="1465" y="3346"/>
                    </a:moveTo>
                    <a:cubicBezTo>
                      <a:pt x="1608" y="3406"/>
                      <a:pt x="1775" y="3453"/>
                      <a:pt x="1953" y="3465"/>
                    </a:cubicBezTo>
                    <a:lnTo>
                      <a:pt x="2001" y="3465"/>
                    </a:lnTo>
                    <a:cubicBezTo>
                      <a:pt x="2180" y="3465"/>
                      <a:pt x="2370" y="3442"/>
                      <a:pt x="2537" y="3370"/>
                    </a:cubicBezTo>
                    <a:lnTo>
                      <a:pt x="2537" y="3584"/>
                    </a:lnTo>
                    <a:cubicBezTo>
                      <a:pt x="2537" y="3632"/>
                      <a:pt x="2549" y="3692"/>
                      <a:pt x="2549" y="3739"/>
                    </a:cubicBezTo>
                    <a:lnTo>
                      <a:pt x="2001" y="4156"/>
                    </a:lnTo>
                    <a:lnTo>
                      <a:pt x="1453" y="3727"/>
                    </a:lnTo>
                    <a:cubicBezTo>
                      <a:pt x="1465" y="3680"/>
                      <a:pt x="1465" y="3632"/>
                      <a:pt x="1465" y="3573"/>
                    </a:cubicBezTo>
                    <a:lnTo>
                      <a:pt x="1465" y="3346"/>
                    </a:lnTo>
                    <a:close/>
                    <a:moveTo>
                      <a:pt x="1251" y="3977"/>
                    </a:moveTo>
                    <a:lnTo>
                      <a:pt x="1834" y="4406"/>
                    </a:lnTo>
                    <a:lnTo>
                      <a:pt x="1834" y="4870"/>
                    </a:lnTo>
                    <a:cubicBezTo>
                      <a:pt x="1334" y="4835"/>
                      <a:pt x="822" y="4680"/>
                      <a:pt x="394" y="4358"/>
                    </a:cubicBezTo>
                    <a:cubicBezTo>
                      <a:pt x="417" y="4335"/>
                      <a:pt x="465" y="4299"/>
                      <a:pt x="501" y="4287"/>
                    </a:cubicBezTo>
                    <a:lnTo>
                      <a:pt x="1132" y="4049"/>
                    </a:lnTo>
                    <a:cubicBezTo>
                      <a:pt x="1179" y="4037"/>
                      <a:pt x="1227" y="4001"/>
                      <a:pt x="1251" y="3977"/>
                    </a:cubicBezTo>
                    <a:close/>
                    <a:moveTo>
                      <a:pt x="2739" y="3989"/>
                    </a:moveTo>
                    <a:cubicBezTo>
                      <a:pt x="2787" y="4025"/>
                      <a:pt x="2822" y="4037"/>
                      <a:pt x="2858" y="4061"/>
                    </a:cubicBezTo>
                    <a:lnTo>
                      <a:pt x="3632" y="4346"/>
                    </a:lnTo>
                    <a:cubicBezTo>
                      <a:pt x="3192" y="4656"/>
                      <a:pt x="2680" y="4835"/>
                      <a:pt x="2168" y="4870"/>
                    </a:cubicBezTo>
                    <a:lnTo>
                      <a:pt x="2168" y="4418"/>
                    </a:lnTo>
                    <a:lnTo>
                      <a:pt x="2739" y="3989"/>
                    </a:lnTo>
                    <a:close/>
                    <a:moveTo>
                      <a:pt x="1596" y="1"/>
                    </a:moveTo>
                    <a:cubicBezTo>
                      <a:pt x="977" y="1"/>
                      <a:pt x="465" y="501"/>
                      <a:pt x="465" y="1132"/>
                    </a:cubicBezTo>
                    <a:cubicBezTo>
                      <a:pt x="465" y="1310"/>
                      <a:pt x="513" y="1501"/>
                      <a:pt x="596" y="1668"/>
                    </a:cubicBezTo>
                    <a:lnTo>
                      <a:pt x="644" y="1751"/>
                    </a:lnTo>
                    <a:lnTo>
                      <a:pt x="644" y="2013"/>
                    </a:lnTo>
                    <a:cubicBezTo>
                      <a:pt x="644" y="2453"/>
                      <a:pt x="858" y="2858"/>
                      <a:pt x="1168" y="3120"/>
                    </a:cubicBezTo>
                    <a:lnTo>
                      <a:pt x="1168" y="3561"/>
                    </a:lnTo>
                    <a:cubicBezTo>
                      <a:pt x="1168" y="3632"/>
                      <a:pt x="1120" y="3704"/>
                      <a:pt x="1048" y="3739"/>
                    </a:cubicBezTo>
                    <a:lnTo>
                      <a:pt x="406" y="3977"/>
                    </a:lnTo>
                    <a:cubicBezTo>
                      <a:pt x="239" y="4037"/>
                      <a:pt x="108" y="4168"/>
                      <a:pt x="36" y="4311"/>
                    </a:cubicBezTo>
                    <a:cubicBezTo>
                      <a:pt x="1" y="4394"/>
                      <a:pt x="25" y="4466"/>
                      <a:pt x="84" y="4513"/>
                    </a:cubicBezTo>
                    <a:cubicBezTo>
                      <a:pt x="644" y="4954"/>
                      <a:pt x="1334" y="5180"/>
                      <a:pt x="2001" y="5180"/>
                    </a:cubicBezTo>
                    <a:cubicBezTo>
                      <a:pt x="2799" y="5180"/>
                      <a:pt x="3596" y="4870"/>
                      <a:pt x="4204" y="4275"/>
                    </a:cubicBezTo>
                    <a:cubicBezTo>
                      <a:pt x="5323" y="3168"/>
                      <a:pt x="5418" y="1406"/>
                      <a:pt x="4442" y="167"/>
                    </a:cubicBezTo>
                    <a:cubicBezTo>
                      <a:pt x="4405" y="124"/>
                      <a:pt x="4351" y="98"/>
                      <a:pt x="4301" y="98"/>
                    </a:cubicBezTo>
                    <a:cubicBezTo>
                      <a:pt x="4269" y="98"/>
                      <a:pt x="4239" y="108"/>
                      <a:pt x="4216" y="132"/>
                    </a:cubicBezTo>
                    <a:cubicBezTo>
                      <a:pt x="4144" y="191"/>
                      <a:pt x="4132" y="298"/>
                      <a:pt x="4192" y="358"/>
                    </a:cubicBezTo>
                    <a:cubicBezTo>
                      <a:pt x="5061" y="1465"/>
                      <a:pt x="4966" y="3049"/>
                      <a:pt x="3965" y="4049"/>
                    </a:cubicBezTo>
                    <a:lnTo>
                      <a:pt x="3906" y="4108"/>
                    </a:lnTo>
                    <a:cubicBezTo>
                      <a:pt x="3870" y="4096"/>
                      <a:pt x="3835" y="4061"/>
                      <a:pt x="3799" y="4049"/>
                    </a:cubicBezTo>
                    <a:lnTo>
                      <a:pt x="2977" y="3739"/>
                    </a:lnTo>
                    <a:cubicBezTo>
                      <a:pt x="2906" y="3704"/>
                      <a:pt x="2858" y="3644"/>
                      <a:pt x="2858" y="3561"/>
                    </a:cubicBezTo>
                    <a:lnTo>
                      <a:pt x="2858" y="3144"/>
                    </a:lnTo>
                    <a:cubicBezTo>
                      <a:pt x="2894" y="3108"/>
                      <a:pt x="2942" y="3084"/>
                      <a:pt x="2965" y="3049"/>
                    </a:cubicBezTo>
                    <a:cubicBezTo>
                      <a:pt x="3239" y="2787"/>
                      <a:pt x="3382" y="2441"/>
                      <a:pt x="3382" y="2072"/>
                    </a:cubicBezTo>
                    <a:lnTo>
                      <a:pt x="3382" y="1751"/>
                    </a:lnTo>
                    <a:lnTo>
                      <a:pt x="3430" y="1668"/>
                    </a:lnTo>
                    <a:cubicBezTo>
                      <a:pt x="3513" y="1501"/>
                      <a:pt x="3561" y="1310"/>
                      <a:pt x="3561" y="1132"/>
                    </a:cubicBezTo>
                    <a:lnTo>
                      <a:pt x="3561" y="167"/>
                    </a:lnTo>
                    <a:cubicBezTo>
                      <a:pt x="3561" y="72"/>
                      <a:pt x="3489" y="1"/>
                      <a:pt x="339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01" name="Forma libre: forma 100">
            <a:extLst>
              <a:ext uri="{FF2B5EF4-FFF2-40B4-BE49-F238E27FC236}">
                <a16:creationId xmlns:a16="http://schemas.microsoft.com/office/drawing/2014/main" id="{318EF276-7881-47F0-A10B-9CB3A74A4B51}"/>
              </a:ext>
            </a:extLst>
          </p:cNvPr>
          <p:cNvSpPr/>
          <p:nvPr/>
        </p:nvSpPr>
        <p:spPr>
          <a:xfrm>
            <a:off x="-5887786" y="4700181"/>
            <a:ext cx="23498591" cy="450260"/>
          </a:xfrm>
          <a:custGeom>
            <a:avLst/>
            <a:gdLst>
              <a:gd name="connsiteX0" fmla="*/ 0 w 23498591"/>
              <a:gd name="connsiteY0" fmla="*/ 0 h 450260"/>
              <a:gd name="connsiteX1" fmla="*/ 8327624 w 23498591"/>
              <a:gd name="connsiteY1" fmla="*/ 0 h 450260"/>
              <a:gd name="connsiteX2" fmla="*/ 9009283 w 23498591"/>
              <a:gd name="connsiteY2" fmla="*/ 356116 h 450260"/>
              <a:gd name="connsiteX3" fmla="*/ 9617086 w 23498591"/>
              <a:gd name="connsiteY3" fmla="*/ 3134 h 450260"/>
              <a:gd name="connsiteX4" fmla="*/ 9656467 w 23498591"/>
              <a:gd name="connsiteY4" fmla="*/ 0 h 450260"/>
              <a:gd name="connsiteX5" fmla="*/ 23498591 w 23498591"/>
              <a:gd name="connsiteY5" fmla="*/ 0 h 450260"/>
              <a:gd name="connsiteX6" fmla="*/ 23498591 w 23498591"/>
              <a:gd name="connsiteY6" fmla="*/ 450260 h 450260"/>
              <a:gd name="connsiteX7" fmla="*/ 0 w 23498591"/>
              <a:gd name="connsiteY7" fmla="*/ 450260 h 45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498591" h="450260">
                <a:moveTo>
                  <a:pt x="0" y="0"/>
                </a:moveTo>
                <a:lnTo>
                  <a:pt x="8327624" y="0"/>
                </a:lnTo>
                <a:cubicBezTo>
                  <a:pt x="8656083" y="2229"/>
                  <a:pt x="8622270" y="358157"/>
                  <a:pt x="9009283" y="356116"/>
                </a:cubicBezTo>
                <a:cubicBezTo>
                  <a:pt x="9372108" y="354203"/>
                  <a:pt x="9384442" y="41974"/>
                  <a:pt x="9617086" y="3134"/>
                </a:cubicBezTo>
                <a:lnTo>
                  <a:pt x="9656467" y="0"/>
                </a:lnTo>
                <a:lnTo>
                  <a:pt x="23498591" y="0"/>
                </a:lnTo>
                <a:lnTo>
                  <a:pt x="23498591" y="450260"/>
                </a:lnTo>
                <a:lnTo>
                  <a:pt x="0" y="45026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s-ES" dirty="0"/>
              <a:t>a</a:t>
            </a:r>
          </a:p>
        </p:txBody>
      </p:sp>
      <p:grpSp>
        <p:nvGrpSpPr>
          <p:cNvPr id="108" name="Google Shape;9481;p16">
            <a:extLst>
              <a:ext uri="{FF2B5EF4-FFF2-40B4-BE49-F238E27FC236}">
                <a16:creationId xmlns:a16="http://schemas.microsoft.com/office/drawing/2014/main" id="{31761984-16FA-402E-95EF-C012A8AFB5DF}"/>
              </a:ext>
            </a:extLst>
          </p:cNvPr>
          <p:cNvGrpSpPr/>
          <p:nvPr/>
        </p:nvGrpSpPr>
        <p:grpSpPr>
          <a:xfrm>
            <a:off x="5761688" y="4755251"/>
            <a:ext cx="446826" cy="327059"/>
            <a:chOff x="5733194" y="2431718"/>
            <a:chExt cx="446826" cy="327059"/>
          </a:xfrm>
          <a:solidFill>
            <a:schemeClr val="tx2"/>
          </a:solidFill>
        </p:grpSpPr>
        <p:sp>
          <p:nvSpPr>
            <p:cNvPr id="109" name="Google Shape;9482;p16">
              <a:extLst>
                <a:ext uri="{FF2B5EF4-FFF2-40B4-BE49-F238E27FC236}">
                  <a16:creationId xmlns:a16="http://schemas.microsoft.com/office/drawing/2014/main" id="{A6AA4611-E527-47AA-A264-A7A83827C444}"/>
                </a:ext>
              </a:extLst>
            </p:cNvPr>
            <p:cNvSpPr/>
            <p:nvPr/>
          </p:nvSpPr>
          <p:spPr>
            <a:xfrm>
              <a:off x="6032946" y="2474145"/>
              <a:ext cx="56112" cy="20115"/>
            </a:xfrm>
            <a:custGeom>
              <a:avLst/>
              <a:gdLst/>
              <a:ahLst/>
              <a:cxnLst/>
              <a:rect l="l" t="t" r="r" b="b"/>
              <a:pathLst>
                <a:path w="1763" h="632" extrusionOk="0">
                  <a:moveTo>
                    <a:pt x="215" y="1"/>
                  </a:moveTo>
                  <a:cubicBezTo>
                    <a:pt x="96" y="1"/>
                    <a:pt x="1" y="96"/>
                    <a:pt x="1" y="215"/>
                  </a:cubicBezTo>
                  <a:cubicBezTo>
                    <a:pt x="1" y="334"/>
                    <a:pt x="96" y="417"/>
                    <a:pt x="215" y="417"/>
                  </a:cubicBezTo>
                  <a:cubicBezTo>
                    <a:pt x="441" y="417"/>
                    <a:pt x="1108" y="453"/>
                    <a:pt x="1429" y="620"/>
                  </a:cubicBezTo>
                  <a:cubicBezTo>
                    <a:pt x="1465" y="632"/>
                    <a:pt x="1489" y="632"/>
                    <a:pt x="1525" y="632"/>
                  </a:cubicBezTo>
                  <a:cubicBezTo>
                    <a:pt x="1596" y="632"/>
                    <a:pt x="1668" y="584"/>
                    <a:pt x="1703" y="513"/>
                  </a:cubicBezTo>
                  <a:cubicBezTo>
                    <a:pt x="1763" y="417"/>
                    <a:pt x="1727" y="298"/>
                    <a:pt x="1632" y="239"/>
                  </a:cubicBezTo>
                  <a:cubicBezTo>
                    <a:pt x="1156" y="1"/>
                    <a:pt x="263" y="1"/>
                    <a:pt x="21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9483;p16">
              <a:extLst>
                <a:ext uri="{FF2B5EF4-FFF2-40B4-BE49-F238E27FC236}">
                  <a16:creationId xmlns:a16="http://schemas.microsoft.com/office/drawing/2014/main" id="{94E9A03C-9885-4CAA-A415-E3CD3DB03DF0}"/>
                </a:ext>
              </a:extLst>
            </p:cNvPr>
            <p:cNvSpPr/>
            <p:nvPr/>
          </p:nvSpPr>
          <p:spPr>
            <a:xfrm>
              <a:off x="5733194" y="2431718"/>
              <a:ext cx="446826" cy="327059"/>
            </a:xfrm>
            <a:custGeom>
              <a:avLst/>
              <a:gdLst/>
              <a:ahLst/>
              <a:cxnLst/>
              <a:rect l="l" t="t" r="r" b="b"/>
              <a:pathLst>
                <a:path w="14039" h="10276" extrusionOk="0">
                  <a:moveTo>
                    <a:pt x="11621" y="655"/>
                  </a:moveTo>
                  <a:lnTo>
                    <a:pt x="11621" y="1500"/>
                  </a:lnTo>
                  <a:cubicBezTo>
                    <a:pt x="11621" y="1631"/>
                    <a:pt x="11598" y="1762"/>
                    <a:pt x="11538" y="1905"/>
                  </a:cubicBezTo>
                  <a:lnTo>
                    <a:pt x="11431" y="2108"/>
                  </a:lnTo>
                  <a:cubicBezTo>
                    <a:pt x="11419" y="2143"/>
                    <a:pt x="11419" y="2167"/>
                    <a:pt x="11419" y="2203"/>
                  </a:cubicBezTo>
                  <a:lnTo>
                    <a:pt x="11419" y="2631"/>
                  </a:lnTo>
                  <a:cubicBezTo>
                    <a:pt x="11419" y="2929"/>
                    <a:pt x="11300" y="3215"/>
                    <a:pt x="11074" y="3429"/>
                  </a:cubicBezTo>
                  <a:cubicBezTo>
                    <a:pt x="10858" y="3634"/>
                    <a:pt x="10599" y="3751"/>
                    <a:pt x="10317" y="3751"/>
                  </a:cubicBezTo>
                  <a:cubicBezTo>
                    <a:pt x="10303" y="3751"/>
                    <a:pt x="10290" y="3751"/>
                    <a:pt x="10276" y="3751"/>
                  </a:cubicBezTo>
                  <a:cubicBezTo>
                    <a:pt x="9657" y="3739"/>
                    <a:pt x="9181" y="3215"/>
                    <a:pt x="9181" y="2584"/>
                  </a:cubicBezTo>
                  <a:lnTo>
                    <a:pt x="9181" y="2203"/>
                  </a:lnTo>
                  <a:cubicBezTo>
                    <a:pt x="9181" y="2167"/>
                    <a:pt x="9181" y="2143"/>
                    <a:pt x="9169" y="2108"/>
                  </a:cubicBezTo>
                  <a:lnTo>
                    <a:pt x="9038" y="1857"/>
                  </a:lnTo>
                  <a:cubicBezTo>
                    <a:pt x="8990" y="1762"/>
                    <a:pt x="8966" y="1667"/>
                    <a:pt x="8966" y="1560"/>
                  </a:cubicBezTo>
                  <a:lnTo>
                    <a:pt x="8966" y="1548"/>
                  </a:lnTo>
                  <a:cubicBezTo>
                    <a:pt x="8966" y="1048"/>
                    <a:pt x="9359" y="655"/>
                    <a:pt x="9859" y="655"/>
                  </a:cubicBezTo>
                  <a:close/>
                  <a:moveTo>
                    <a:pt x="4156" y="429"/>
                  </a:moveTo>
                  <a:cubicBezTo>
                    <a:pt x="4513" y="429"/>
                    <a:pt x="4823" y="560"/>
                    <a:pt x="5061" y="822"/>
                  </a:cubicBezTo>
                  <a:cubicBezTo>
                    <a:pt x="5299" y="1072"/>
                    <a:pt x="5442" y="1417"/>
                    <a:pt x="5478" y="1786"/>
                  </a:cubicBezTo>
                  <a:cubicBezTo>
                    <a:pt x="5513" y="2215"/>
                    <a:pt x="5656" y="3108"/>
                    <a:pt x="5847" y="3643"/>
                  </a:cubicBezTo>
                  <a:lnTo>
                    <a:pt x="5835" y="3643"/>
                  </a:lnTo>
                  <a:cubicBezTo>
                    <a:pt x="5525" y="3762"/>
                    <a:pt x="4882" y="3941"/>
                    <a:pt x="4132" y="3941"/>
                  </a:cubicBezTo>
                  <a:cubicBezTo>
                    <a:pt x="4077" y="3944"/>
                    <a:pt x="4021" y="3945"/>
                    <a:pt x="3967" y="3945"/>
                  </a:cubicBezTo>
                  <a:cubicBezTo>
                    <a:pt x="3330" y="3945"/>
                    <a:pt x="2762" y="3765"/>
                    <a:pt x="2477" y="3655"/>
                  </a:cubicBezTo>
                  <a:cubicBezTo>
                    <a:pt x="2656" y="3108"/>
                    <a:pt x="2799" y="2215"/>
                    <a:pt x="2835" y="1786"/>
                  </a:cubicBezTo>
                  <a:cubicBezTo>
                    <a:pt x="2858" y="1417"/>
                    <a:pt x="3013" y="1072"/>
                    <a:pt x="3251" y="822"/>
                  </a:cubicBezTo>
                  <a:cubicBezTo>
                    <a:pt x="3501" y="560"/>
                    <a:pt x="3811" y="429"/>
                    <a:pt x="4156" y="429"/>
                  </a:cubicBezTo>
                  <a:close/>
                  <a:moveTo>
                    <a:pt x="10752" y="4096"/>
                  </a:moveTo>
                  <a:cubicBezTo>
                    <a:pt x="10752" y="4155"/>
                    <a:pt x="10764" y="4215"/>
                    <a:pt x="10776" y="4274"/>
                  </a:cubicBezTo>
                  <a:lnTo>
                    <a:pt x="10609" y="4429"/>
                  </a:lnTo>
                  <a:cubicBezTo>
                    <a:pt x="10526" y="4524"/>
                    <a:pt x="10419" y="4572"/>
                    <a:pt x="10300" y="4572"/>
                  </a:cubicBezTo>
                  <a:cubicBezTo>
                    <a:pt x="10181" y="4572"/>
                    <a:pt x="10062" y="4524"/>
                    <a:pt x="9990" y="4429"/>
                  </a:cubicBezTo>
                  <a:lnTo>
                    <a:pt x="9823" y="4274"/>
                  </a:lnTo>
                  <a:cubicBezTo>
                    <a:pt x="9835" y="4215"/>
                    <a:pt x="9859" y="4155"/>
                    <a:pt x="9859" y="4096"/>
                  </a:cubicBezTo>
                  <a:cubicBezTo>
                    <a:pt x="9990" y="4132"/>
                    <a:pt x="10121" y="4167"/>
                    <a:pt x="10252" y="4167"/>
                  </a:cubicBezTo>
                  <a:lnTo>
                    <a:pt x="10300" y="4167"/>
                  </a:lnTo>
                  <a:cubicBezTo>
                    <a:pt x="10455" y="4167"/>
                    <a:pt x="10609" y="4132"/>
                    <a:pt x="10752" y="4096"/>
                  </a:cubicBezTo>
                  <a:close/>
                  <a:moveTo>
                    <a:pt x="4692" y="4358"/>
                  </a:moveTo>
                  <a:cubicBezTo>
                    <a:pt x="4763" y="4524"/>
                    <a:pt x="4918" y="4644"/>
                    <a:pt x="5097" y="4691"/>
                  </a:cubicBezTo>
                  <a:lnTo>
                    <a:pt x="5835" y="4894"/>
                  </a:lnTo>
                  <a:cubicBezTo>
                    <a:pt x="6025" y="4953"/>
                    <a:pt x="6168" y="5132"/>
                    <a:pt x="6168" y="5322"/>
                  </a:cubicBezTo>
                  <a:lnTo>
                    <a:pt x="6168" y="7251"/>
                  </a:lnTo>
                  <a:cubicBezTo>
                    <a:pt x="6168" y="7501"/>
                    <a:pt x="5954" y="7692"/>
                    <a:pt x="5716" y="7692"/>
                  </a:cubicBezTo>
                  <a:lnTo>
                    <a:pt x="5704" y="7692"/>
                  </a:lnTo>
                  <a:lnTo>
                    <a:pt x="5704" y="6144"/>
                  </a:lnTo>
                  <a:cubicBezTo>
                    <a:pt x="5668" y="5787"/>
                    <a:pt x="5394" y="5501"/>
                    <a:pt x="5025" y="5501"/>
                  </a:cubicBezTo>
                  <a:lnTo>
                    <a:pt x="3275" y="5501"/>
                  </a:lnTo>
                  <a:cubicBezTo>
                    <a:pt x="2918" y="5501"/>
                    <a:pt x="2632" y="5787"/>
                    <a:pt x="2632" y="6144"/>
                  </a:cubicBezTo>
                  <a:lnTo>
                    <a:pt x="2632" y="7692"/>
                  </a:lnTo>
                  <a:lnTo>
                    <a:pt x="2620" y="7692"/>
                  </a:lnTo>
                  <a:cubicBezTo>
                    <a:pt x="2370" y="7692"/>
                    <a:pt x="2180" y="7489"/>
                    <a:pt x="2180" y="7251"/>
                  </a:cubicBezTo>
                  <a:lnTo>
                    <a:pt x="2180" y="5322"/>
                  </a:lnTo>
                  <a:cubicBezTo>
                    <a:pt x="2180" y="5132"/>
                    <a:pt x="2311" y="4941"/>
                    <a:pt x="2501" y="4894"/>
                  </a:cubicBezTo>
                  <a:lnTo>
                    <a:pt x="3251" y="4691"/>
                  </a:lnTo>
                  <a:cubicBezTo>
                    <a:pt x="3430" y="4644"/>
                    <a:pt x="3561" y="4524"/>
                    <a:pt x="3644" y="4358"/>
                  </a:cubicBezTo>
                  <a:cubicBezTo>
                    <a:pt x="3811" y="4370"/>
                    <a:pt x="3989" y="4394"/>
                    <a:pt x="4168" y="4394"/>
                  </a:cubicBezTo>
                  <a:cubicBezTo>
                    <a:pt x="4347" y="4394"/>
                    <a:pt x="4525" y="4370"/>
                    <a:pt x="4692" y="4358"/>
                  </a:cubicBezTo>
                  <a:close/>
                  <a:moveTo>
                    <a:pt x="10526" y="5906"/>
                  </a:moveTo>
                  <a:cubicBezTo>
                    <a:pt x="10538" y="5906"/>
                    <a:pt x="10538" y="5906"/>
                    <a:pt x="10538" y="5918"/>
                  </a:cubicBezTo>
                  <a:lnTo>
                    <a:pt x="10538" y="7680"/>
                  </a:lnTo>
                  <a:cubicBezTo>
                    <a:pt x="10538" y="7692"/>
                    <a:pt x="10538" y="7692"/>
                    <a:pt x="10526" y="7692"/>
                  </a:cubicBezTo>
                  <a:lnTo>
                    <a:pt x="7895" y="7692"/>
                  </a:lnTo>
                  <a:cubicBezTo>
                    <a:pt x="7871" y="7692"/>
                    <a:pt x="7871" y="7692"/>
                    <a:pt x="7871" y="7680"/>
                  </a:cubicBezTo>
                  <a:lnTo>
                    <a:pt x="7871" y="5918"/>
                  </a:lnTo>
                  <a:lnTo>
                    <a:pt x="10526" y="5906"/>
                  </a:lnTo>
                  <a:close/>
                  <a:moveTo>
                    <a:pt x="11050" y="4596"/>
                  </a:moveTo>
                  <a:lnTo>
                    <a:pt x="11228" y="4691"/>
                  </a:lnTo>
                  <a:lnTo>
                    <a:pt x="11967" y="4894"/>
                  </a:lnTo>
                  <a:cubicBezTo>
                    <a:pt x="12157" y="4953"/>
                    <a:pt x="12300" y="5132"/>
                    <a:pt x="12300" y="5322"/>
                  </a:cubicBezTo>
                  <a:lnTo>
                    <a:pt x="12300" y="7251"/>
                  </a:lnTo>
                  <a:cubicBezTo>
                    <a:pt x="12300" y="7501"/>
                    <a:pt x="12086" y="7692"/>
                    <a:pt x="11848" y="7692"/>
                  </a:cubicBezTo>
                  <a:lnTo>
                    <a:pt x="10955" y="7692"/>
                  </a:lnTo>
                  <a:lnTo>
                    <a:pt x="10955" y="7680"/>
                  </a:lnTo>
                  <a:lnTo>
                    <a:pt x="10955" y="7227"/>
                  </a:lnTo>
                  <a:lnTo>
                    <a:pt x="11621" y="7227"/>
                  </a:lnTo>
                  <a:cubicBezTo>
                    <a:pt x="11740" y="7227"/>
                    <a:pt x="11836" y="7144"/>
                    <a:pt x="11836" y="7025"/>
                  </a:cubicBezTo>
                  <a:lnTo>
                    <a:pt x="11836" y="5715"/>
                  </a:lnTo>
                  <a:cubicBezTo>
                    <a:pt x="11836" y="5596"/>
                    <a:pt x="11740" y="5501"/>
                    <a:pt x="11621" y="5501"/>
                  </a:cubicBezTo>
                  <a:cubicBezTo>
                    <a:pt x="11502" y="5501"/>
                    <a:pt x="11419" y="5596"/>
                    <a:pt x="11419" y="5715"/>
                  </a:cubicBezTo>
                  <a:lnTo>
                    <a:pt x="11419" y="6834"/>
                  </a:lnTo>
                  <a:lnTo>
                    <a:pt x="10955" y="6834"/>
                  </a:lnTo>
                  <a:lnTo>
                    <a:pt x="10955" y="5941"/>
                  </a:lnTo>
                  <a:cubicBezTo>
                    <a:pt x="10955" y="5691"/>
                    <a:pt x="10764" y="5525"/>
                    <a:pt x="10538" y="5525"/>
                  </a:cubicBezTo>
                  <a:lnTo>
                    <a:pt x="8335" y="5525"/>
                  </a:lnTo>
                  <a:lnTo>
                    <a:pt x="8335" y="5322"/>
                  </a:lnTo>
                  <a:lnTo>
                    <a:pt x="8299" y="5322"/>
                  </a:lnTo>
                  <a:cubicBezTo>
                    <a:pt x="8299" y="5132"/>
                    <a:pt x="8442" y="4941"/>
                    <a:pt x="8633" y="4894"/>
                  </a:cubicBezTo>
                  <a:lnTo>
                    <a:pt x="9383" y="4691"/>
                  </a:lnTo>
                  <a:cubicBezTo>
                    <a:pt x="9442" y="4667"/>
                    <a:pt x="9490" y="4644"/>
                    <a:pt x="9562" y="4596"/>
                  </a:cubicBezTo>
                  <a:lnTo>
                    <a:pt x="9693" y="4727"/>
                  </a:lnTo>
                  <a:cubicBezTo>
                    <a:pt x="9859" y="4894"/>
                    <a:pt x="10062" y="4989"/>
                    <a:pt x="10300" y="4989"/>
                  </a:cubicBezTo>
                  <a:cubicBezTo>
                    <a:pt x="10526" y="4989"/>
                    <a:pt x="10752" y="4894"/>
                    <a:pt x="10907" y="4727"/>
                  </a:cubicBezTo>
                  <a:lnTo>
                    <a:pt x="11050" y="4596"/>
                  </a:lnTo>
                  <a:close/>
                  <a:moveTo>
                    <a:pt x="2632" y="8108"/>
                  </a:moveTo>
                  <a:lnTo>
                    <a:pt x="2632" y="8573"/>
                  </a:lnTo>
                  <a:lnTo>
                    <a:pt x="846" y="8573"/>
                  </a:lnTo>
                  <a:lnTo>
                    <a:pt x="846" y="8108"/>
                  </a:lnTo>
                  <a:close/>
                  <a:moveTo>
                    <a:pt x="13157" y="8108"/>
                  </a:moveTo>
                  <a:lnTo>
                    <a:pt x="13157" y="8573"/>
                  </a:lnTo>
                  <a:lnTo>
                    <a:pt x="5668" y="8573"/>
                  </a:lnTo>
                  <a:lnTo>
                    <a:pt x="5668" y="8108"/>
                  </a:lnTo>
                  <a:close/>
                  <a:moveTo>
                    <a:pt x="5049" y="5906"/>
                  </a:moveTo>
                  <a:cubicBezTo>
                    <a:pt x="5180" y="5906"/>
                    <a:pt x="5287" y="6013"/>
                    <a:pt x="5287" y="6144"/>
                  </a:cubicBezTo>
                  <a:lnTo>
                    <a:pt x="5287" y="9001"/>
                  </a:lnTo>
                  <a:lnTo>
                    <a:pt x="3049" y="9001"/>
                  </a:lnTo>
                  <a:lnTo>
                    <a:pt x="3049" y="6144"/>
                  </a:lnTo>
                  <a:cubicBezTo>
                    <a:pt x="3049" y="6013"/>
                    <a:pt x="3156" y="5906"/>
                    <a:pt x="3287" y="5906"/>
                  </a:cubicBezTo>
                  <a:close/>
                  <a:moveTo>
                    <a:pt x="4168" y="0"/>
                  </a:moveTo>
                  <a:cubicBezTo>
                    <a:pt x="3239" y="0"/>
                    <a:pt x="2501" y="738"/>
                    <a:pt x="2430" y="1738"/>
                  </a:cubicBezTo>
                  <a:cubicBezTo>
                    <a:pt x="2394" y="2155"/>
                    <a:pt x="2263" y="2989"/>
                    <a:pt x="2084" y="3477"/>
                  </a:cubicBezTo>
                  <a:cubicBezTo>
                    <a:pt x="2037" y="3584"/>
                    <a:pt x="2049" y="3703"/>
                    <a:pt x="2096" y="3810"/>
                  </a:cubicBezTo>
                  <a:cubicBezTo>
                    <a:pt x="2144" y="3905"/>
                    <a:pt x="2239" y="3989"/>
                    <a:pt x="2334" y="4024"/>
                  </a:cubicBezTo>
                  <a:cubicBezTo>
                    <a:pt x="2513" y="4084"/>
                    <a:pt x="2811" y="4179"/>
                    <a:pt x="3156" y="4251"/>
                  </a:cubicBezTo>
                  <a:cubicBezTo>
                    <a:pt x="3144" y="4251"/>
                    <a:pt x="3144" y="4251"/>
                    <a:pt x="3120" y="4263"/>
                  </a:cubicBezTo>
                  <a:lnTo>
                    <a:pt x="2382" y="4477"/>
                  </a:lnTo>
                  <a:cubicBezTo>
                    <a:pt x="2013" y="4584"/>
                    <a:pt x="1751" y="4917"/>
                    <a:pt x="1751" y="5310"/>
                  </a:cubicBezTo>
                  <a:lnTo>
                    <a:pt x="1751" y="7227"/>
                  </a:lnTo>
                  <a:cubicBezTo>
                    <a:pt x="1751" y="7394"/>
                    <a:pt x="1799" y="7561"/>
                    <a:pt x="1894" y="7680"/>
                  </a:cubicBezTo>
                  <a:lnTo>
                    <a:pt x="203" y="7680"/>
                  </a:lnTo>
                  <a:cubicBezTo>
                    <a:pt x="84" y="7680"/>
                    <a:pt x="1" y="7763"/>
                    <a:pt x="1" y="7882"/>
                  </a:cubicBezTo>
                  <a:cubicBezTo>
                    <a:pt x="1" y="8001"/>
                    <a:pt x="84" y="8096"/>
                    <a:pt x="203" y="8096"/>
                  </a:cubicBezTo>
                  <a:lnTo>
                    <a:pt x="441" y="8096"/>
                  </a:lnTo>
                  <a:lnTo>
                    <a:pt x="441" y="10073"/>
                  </a:lnTo>
                  <a:cubicBezTo>
                    <a:pt x="441" y="10192"/>
                    <a:pt x="537" y="10275"/>
                    <a:pt x="656" y="10275"/>
                  </a:cubicBezTo>
                  <a:cubicBezTo>
                    <a:pt x="775" y="10275"/>
                    <a:pt x="858" y="10192"/>
                    <a:pt x="858" y="10073"/>
                  </a:cubicBezTo>
                  <a:lnTo>
                    <a:pt x="858" y="8954"/>
                  </a:lnTo>
                  <a:lnTo>
                    <a:pt x="2644" y="8954"/>
                  </a:lnTo>
                  <a:lnTo>
                    <a:pt x="2644" y="10073"/>
                  </a:lnTo>
                  <a:cubicBezTo>
                    <a:pt x="2644" y="10192"/>
                    <a:pt x="2739" y="10275"/>
                    <a:pt x="2858" y="10275"/>
                  </a:cubicBezTo>
                  <a:cubicBezTo>
                    <a:pt x="2977" y="10275"/>
                    <a:pt x="3073" y="10192"/>
                    <a:pt x="3073" y="10073"/>
                  </a:cubicBezTo>
                  <a:lnTo>
                    <a:pt x="3073" y="9406"/>
                  </a:lnTo>
                  <a:lnTo>
                    <a:pt x="5287" y="9406"/>
                  </a:lnTo>
                  <a:lnTo>
                    <a:pt x="5287" y="10073"/>
                  </a:lnTo>
                  <a:cubicBezTo>
                    <a:pt x="5287" y="10192"/>
                    <a:pt x="5371" y="10275"/>
                    <a:pt x="5490" y="10275"/>
                  </a:cubicBezTo>
                  <a:cubicBezTo>
                    <a:pt x="5609" y="10275"/>
                    <a:pt x="5704" y="10192"/>
                    <a:pt x="5704" y="10073"/>
                  </a:cubicBezTo>
                  <a:lnTo>
                    <a:pt x="5704" y="8954"/>
                  </a:lnTo>
                  <a:lnTo>
                    <a:pt x="13169" y="8954"/>
                  </a:lnTo>
                  <a:lnTo>
                    <a:pt x="13169" y="10073"/>
                  </a:lnTo>
                  <a:cubicBezTo>
                    <a:pt x="13169" y="10192"/>
                    <a:pt x="13264" y="10275"/>
                    <a:pt x="13383" y="10275"/>
                  </a:cubicBezTo>
                  <a:cubicBezTo>
                    <a:pt x="13503" y="10275"/>
                    <a:pt x="13586" y="10192"/>
                    <a:pt x="13586" y="10073"/>
                  </a:cubicBezTo>
                  <a:lnTo>
                    <a:pt x="13586" y="8096"/>
                  </a:lnTo>
                  <a:lnTo>
                    <a:pt x="13824" y="8096"/>
                  </a:lnTo>
                  <a:cubicBezTo>
                    <a:pt x="13943" y="8096"/>
                    <a:pt x="14038" y="8001"/>
                    <a:pt x="14038" y="7882"/>
                  </a:cubicBezTo>
                  <a:cubicBezTo>
                    <a:pt x="14003" y="7787"/>
                    <a:pt x="13919" y="7692"/>
                    <a:pt x="13800" y="7692"/>
                  </a:cubicBezTo>
                  <a:lnTo>
                    <a:pt x="12562" y="7692"/>
                  </a:lnTo>
                  <a:cubicBezTo>
                    <a:pt x="12633" y="7561"/>
                    <a:pt x="12693" y="7406"/>
                    <a:pt x="12693" y="7251"/>
                  </a:cubicBezTo>
                  <a:lnTo>
                    <a:pt x="12693" y="5322"/>
                  </a:lnTo>
                  <a:cubicBezTo>
                    <a:pt x="12693" y="4941"/>
                    <a:pt x="12443" y="4596"/>
                    <a:pt x="12074" y="4489"/>
                  </a:cubicBezTo>
                  <a:lnTo>
                    <a:pt x="11324" y="4286"/>
                  </a:lnTo>
                  <a:cubicBezTo>
                    <a:pt x="11228" y="4251"/>
                    <a:pt x="11169" y="4167"/>
                    <a:pt x="11169" y="4060"/>
                  </a:cubicBezTo>
                  <a:lnTo>
                    <a:pt x="11169" y="3893"/>
                  </a:lnTo>
                  <a:cubicBezTo>
                    <a:pt x="11240" y="3858"/>
                    <a:pt x="11300" y="3798"/>
                    <a:pt x="11359" y="3739"/>
                  </a:cubicBezTo>
                  <a:cubicBezTo>
                    <a:pt x="11657" y="3453"/>
                    <a:pt x="11824" y="3060"/>
                    <a:pt x="11824" y="2643"/>
                  </a:cubicBezTo>
                  <a:lnTo>
                    <a:pt x="11824" y="2262"/>
                  </a:lnTo>
                  <a:lnTo>
                    <a:pt x="11895" y="2096"/>
                  </a:lnTo>
                  <a:cubicBezTo>
                    <a:pt x="11979" y="1917"/>
                    <a:pt x="12026" y="1703"/>
                    <a:pt x="12026" y="1512"/>
                  </a:cubicBezTo>
                  <a:lnTo>
                    <a:pt x="12026" y="453"/>
                  </a:lnTo>
                  <a:cubicBezTo>
                    <a:pt x="12026" y="333"/>
                    <a:pt x="11943" y="250"/>
                    <a:pt x="11824" y="250"/>
                  </a:cubicBezTo>
                  <a:lnTo>
                    <a:pt x="9859" y="250"/>
                  </a:lnTo>
                  <a:cubicBezTo>
                    <a:pt x="9145" y="250"/>
                    <a:pt x="8561" y="834"/>
                    <a:pt x="8561" y="1548"/>
                  </a:cubicBezTo>
                  <a:lnTo>
                    <a:pt x="8561" y="1560"/>
                  </a:lnTo>
                  <a:cubicBezTo>
                    <a:pt x="8561" y="1727"/>
                    <a:pt x="8597" y="1881"/>
                    <a:pt x="8680" y="2036"/>
                  </a:cubicBezTo>
                  <a:lnTo>
                    <a:pt x="8788" y="2238"/>
                  </a:lnTo>
                  <a:lnTo>
                    <a:pt x="8788" y="2572"/>
                  </a:lnTo>
                  <a:cubicBezTo>
                    <a:pt x="8788" y="3108"/>
                    <a:pt x="9050" y="3584"/>
                    <a:pt x="9442" y="3870"/>
                  </a:cubicBezTo>
                  <a:lnTo>
                    <a:pt x="9442" y="4048"/>
                  </a:lnTo>
                  <a:cubicBezTo>
                    <a:pt x="9442" y="4143"/>
                    <a:pt x="9359" y="4239"/>
                    <a:pt x="9276" y="4263"/>
                  </a:cubicBezTo>
                  <a:lnTo>
                    <a:pt x="8526" y="4477"/>
                  </a:lnTo>
                  <a:cubicBezTo>
                    <a:pt x="8157" y="4584"/>
                    <a:pt x="7907" y="4917"/>
                    <a:pt x="7907" y="5310"/>
                  </a:cubicBezTo>
                  <a:lnTo>
                    <a:pt x="7907" y="5489"/>
                  </a:lnTo>
                  <a:lnTo>
                    <a:pt x="7895" y="5489"/>
                  </a:lnTo>
                  <a:cubicBezTo>
                    <a:pt x="7657" y="5489"/>
                    <a:pt x="7478" y="5679"/>
                    <a:pt x="7478" y="5906"/>
                  </a:cubicBezTo>
                  <a:lnTo>
                    <a:pt x="7478" y="7656"/>
                  </a:lnTo>
                  <a:lnTo>
                    <a:pt x="7478" y="7680"/>
                  </a:lnTo>
                  <a:lnTo>
                    <a:pt x="6442" y="7680"/>
                  </a:lnTo>
                  <a:cubicBezTo>
                    <a:pt x="6525" y="7537"/>
                    <a:pt x="6585" y="7394"/>
                    <a:pt x="6585" y="7227"/>
                  </a:cubicBezTo>
                  <a:lnTo>
                    <a:pt x="6585" y="5310"/>
                  </a:lnTo>
                  <a:cubicBezTo>
                    <a:pt x="6585" y="4917"/>
                    <a:pt x="6323" y="4584"/>
                    <a:pt x="5954" y="4477"/>
                  </a:cubicBezTo>
                  <a:lnTo>
                    <a:pt x="5216" y="4263"/>
                  </a:lnTo>
                  <a:cubicBezTo>
                    <a:pt x="5192" y="4263"/>
                    <a:pt x="5192" y="4263"/>
                    <a:pt x="5180" y="4251"/>
                  </a:cubicBezTo>
                  <a:cubicBezTo>
                    <a:pt x="5537" y="4179"/>
                    <a:pt x="5823" y="4084"/>
                    <a:pt x="6002" y="4024"/>
                  </a:cubicBezTo>
                  <a:cubicBezTo>
                    <a:pt x="6109" y="3989"/>
                    <a:pt x="6192" y="3905"/>
                    <a:pt x="6240" y="3810"/>
                  </a:cubicBezTo>
                  <a:cubicBezTo>
                    <a:pt x="6287" y="3703"/>
                    <a:pt x="6299" y="3596"/>
                    <a:pt x="6252" y="3477"/>
                  </a:cubicBezTo>
                  <a:cubicBezTo>
                    <a:pt x="6073" y="2977"/>
                    <a:pt x="5942" y="2143"/>
                    <a:pt x="5906" y="1738"/>
                  </a:cubicBezTo>
                  <a:cubicBezTo>
                    <a:pt x="5835" y="738"/>
                    <a:pt x="5097" y="0"/>
                    <a:pt x="416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9484;p16">
              <a:extLst>
                <a:ext uri="{FF2B5EF4-FFF2-40B4-BE49-F238E27FC236}">
                  <a16:creationId xmlns:a16="http://schemas.microsoft.com/office/drawing/2014/main" id="{5B719232-432C-4BA6-85AC-915B9C99D1CD}"/>
                </a:ext>
              </a:extLst>
            </p:cNvPr>
            <p:cNvSpPr/>
            <p:nvPr/>
          </p:nvSpPr>
          <p:spPr>
            <a:xfrm>
              <a:off x="6019323" y="2641653"/>
              <a:ext cx="13272" cy="13272"/>
            </a:xfrm>
            <a:custGeom>
              <a:avLst/>
              <a:gdLst/>
              <a:ahLst/>
              <a:cxnLst/>
              <a:rect l="l" t="t" r="r" b="b"/>
              <a:pathLst>
                <a:path w="417" h="417" extrusionOk="0">
                  <a:moveTo>
                    <a:pt x="202" y="0"/>
                  </a:moveTo>
                  <a:cubicBezTo>
                    <a:pt x="95" y="0"/>
                    <a:pt x="0" y="84"/>
                    <a:pt x="0" y="203"/>
                  </a:cubicBezTo>
                  <a:cubicBezTo>
                    <a:pt x="0" y="322"/>
                    <a:pt x="95" y="417"/>
                    <a:pt x="202" y="417"/>
                  </a:cubicBezTo>
                  <a:cubicBezTo>
                    <a:pt x="322" y="417"/>
                    <a:pt x="417" y="322"/>
                    <a:pt x="417" y="203"/>
                  </a:cubicBezTo>
                  <a:cubicBezTo>
                    <a:pt x="417" y="84"/>
                    <a:pt x="322" y="0"/>
                    <a:pt x="20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 name="Google Shape;9763;p16">
            <a:extLst>
              <a:ext uri="{FF2B5EF4-FFF2-40B4-BE49-F238E27FC236}">
                <a16:creationId xmlns:a16="http://schemas.microsoft.com/office/drawing/2014/main" id="{3AA46016-6C0C-44ED-8AE7-2A0E10B44088}"/>
              </a:ext>
            </a:extLst>
          </p:cNvPr>
          <p:cNvGrpSpPr/>
          <p:nvPr/>
        </p:nvGrpSpPr>
        <p:grpSpPr>
          <a:xfrm>
            <a:off x="1587258" y="4742169"/>
            <a:ext cx="264550" cy="353222"/>
            <a:chOff x="903530" y="3806125"/>
            <a:chExt cx="264550" cy="353222"/>
          </a:xfrm>
          <a:solidFill>
            <a:schemeClr val="tx2"/>
          </a:solidFill>
        </p:grpSpPr>
        <p:sp>
          <p:nvSpPr>
            <p:cNvPr id="116" name="Google Shape;9764;p16">
              <a:extLst>
                <a:ext uri="{FF2B5EF4-FFF2-40B4-BE49-F238E27FC236}">
                  <a16:creationId xmlns:a16="http://schemas.microsoft.com/office/drawing/2014/main" id="{C468E4A1-FAC9-4603-A83D-501312E8BB40}"/>
                </a:ext>
              </a:extLst>
            </p:cNvPr>
            <p:cNvSpPr/>
            <p:nvPr/>
          </p:nvSpPr>
          <p:spPr>
            <a:xfrm>
              <a:off x="926637" y="3839321"/>
              <a:ext cx="173237" cy="162002"/>
            </a:xfrm>
            <a:custGeom>
              <a:avLst/>
              <a:gdLst/>
              <a:ahLst/>
              <a:cxnLst/>
              <a:rect l="l" t="t" r="r" b="b"/>
              <a:pathLst>
                <a:path w="5443" h="5090" extrusionOk="0">
                  <a:moveTo>
                    <a:pt x="3418" y="1"/>
                  </a:moveTo>
                  <a:cubicBezTo>
                    <a:pt x="2623" y="1"/>
                    <a:pt x="1831" y="307"/>
                    <a:pt x="1227" y="911"/>
                  </a:cubicBezTo>
                  <a:cubicBezTo>
                    <a:pt x="108" y="2030"/>
                    <a:pt x="1" y="3804"/>
                    <a:pt x="989" y="5030"/>
                  </a:cubicBezTo>
                  <a:cubicBezTo>
                    <a:pt x="1013" y="5078"/>
                    <a:pt x="1061" y="5090"/>
                    <a:pt x="1120" y="5090"/>
                  </a:cubicBezTo>
                  <a:cubicBezTo>
                    <a:pt x="1156" y="5090"/>
                    <a:pt x="1192" y="5078"/>
                    <a:pt x="1227" y="5066"/>
                  </a:cubicBezTo>
                  <a:cubicBezTo>
                    <a:pt x="1299" y="5006"/>
                    <a:pt x="1311" y="4899"/>
                    <a:pt x="1251" y="4840"/>
                  </a:cubicBezTo>
                  <a:cubicBezTo>
                    <a:pt x="382" y="3744"/>
                    <a:pt x="477" y="2149"/>
                    <a:pt x="1477" y="1149"/>
                  </a:cubicBezTo>
                  <a:cubicBezTo>
                    <a:pt x="2019" y="607"/>
                    <a:pt x="2735" y="334"/>
                    <a:pt x="3452" y="334"/>
                  </a:cubicBezTo>
                  <a:cubicBezTo>
                    <a:pt x="4059" y="334"/>
                    <a:pt x="4666" y="530"/>
                    <a:pt x="5168" y="923"/>
                  </a:cubicBezTo>
                  <a:cubicBezTo>
                    <a:pt x="5199" y="948"/>
                    <a:pt x="5237" y="961"/>
                    <a:pt x="5273" y="961"/>
                  </a:cubicBezTo>
                  <a:cubicBezTo>
                    <a:pt x="5321" y="961"/>
                    <a:pt x="5367" y="939"/>
                    <a:pt x="5394" y="899"/>
                  </a:cubicBezTo>
                  <a:cubicBezTo>
                    <a:pt x="5442" y="827"/>
                    <a:pt x="5418" y="720"/>
                    <a:pt x="5347" y="672"/>
                  </a:cubicBezTo>
                  <a:cubicBezTo>
                    <a:pt x="4777" y="223"/>
                    <a:pt x="4096" y="1"/>
                    <a:pt x="341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9765;p16">
              <a:extLst>
                <a:ext uri="{FF2B5EF4-FFF2-40B4-BE49-F238E27FC236}">
                  <a16:creationId xmlns:a16="http://schemas.microsoft.com/office/drawing/2014/main" id="{EF71C059-0667-47C2-8A6C-1FBEE5318D52}"/>
                </a:ext>
              </a:extLst>
            </p:cNvPr>
            <p:cNvSpPr/>
            <p:nvPr/>
          </p:nvSpPr>
          <p:spPr>
            <a:xfrm>
              <a:off x="903530" y="3806125"/>
              <a:ext cx="264550" cy="353222"/>
            </a:xfrm>
            <a:custGeom>
              <a:avLst/>
              <a:gdLst/>
              <a:ahLst/>
              <a:cxnLst/>
              <a:rect l="l" t="t" r="r" b="b"/>
              <a:pathLst>
                <a:path w="8312" h="11098" extrusionOk="0">
                  <a:moveTo>
                    <a:pt x="4144" y="322"/>
                  </a:moveTo>
                  <a:cubicBezTo>
                    <a:pt x="6251" y="322"/>
                    <a:pt x="7966" y="2025"/>
                    <a:pt x="7966" y="4144"/>
                  </a:cubicBezTo>
                  <a:cubicBezTo>
                    <a:pt x="7978" y="5085"/>
                    <a:pt x="7775" y="6002"/>
                    <a:pt x="7371" y="6895"/>
                  </a:cubicBezTo>
                  <a:cubicBezTo>
                    <a:pt x="7037" y="7609"/>
                    <a:pt x="6597" y="8323"/>
                    <a:pt x="6025" y="8978"/>
                  </a:cubicBezTo>
                  <a:cubicBezTo>
                    <a:pt x="5228" y="9919"/>
                    <a:pt x="4418" y="10526"/>
                    <a:pt x="4156" y="10717"/>
                  </a:cubicBezTo>
                  <a:cubicBezTo>
                    <a:pt x="3882" y="10538"/>
                    <a:pt x="3084" y="9931"/>
                    <a:pt x="2275" y="8990"/>
                  </a:cubicBezTo>
                  <a:cubicBezTo>
                    <a:pt x="1715" y="8323"/>
                    <a:pt x="1251" y="7621"/>
                    <a:pt x="929" y="6895"/>
                  </a:cubicBezTo>
                  <a:cubicBezTo>
                    <a:pt x="525" y="6002"/>
                    <a:pt x="310" y="5085"/>
                    <a:pt x="310" y="4144"/>
                  </a:cubicBezTo>
                  <a:cubicBezTo>
                    <a:pt x="310" y="2025"/>
                    <a:pt x="2025" y="322"/>
                    <a:pt x="4144" y="322"/>
                  </a:cubicBezTo>
                  <a:close/>
                  <a:moveTo>
                    <a:pt x="4156" y="1"/>
                  </a:moveTo>
                  <a:cubicBezTo>
                    <a:pt x="1858" y="1"/>
                    <a:pt x="1" y="1870"/>
                    <a:pt x="1" y="4156"/>
                  </a:cubicBezTo>
                  <a:cubicBezTo>
                    <a:pt x="1" y="5121"/>
                    <a:pt x="215" y="6097"/>
                    <a:pt x="644" y="7049"/>
                  </a:cubicBezTo>
                  <a:cubicBezTo>
                    <a:pt x="989" y="7788"/>
                    <a:pt x="1441" y="8514"/>
                    <a:pt x="2037" y="9216"/>
                  </a:cubicBezTo>
                  <a:cubicBezTo>
                    <a:pt x="3037" y="10395"/>
                    <a:pt x="4037" y="11050"/>
                    <a:pt x="4061" y="11062"/>
                  </a:cubicBezTo>
                  <a:cubicBezTo>
                    <a:pt x="4096" y="11074"/>
                    <a:pt x="4120" y="11098"/>
                    <a:pt x="4156" y="11098"/>
                  </a:cubicBezTo>
                  <a:cubicBezTo>
                    <a:pt x="4180" y="11098"/>
                    <a:pt x="4215" y="11074"/>
                    <a:pt x="4239" y="11062"/>
                  </a:cubicBezTo>
                  <a:cubicBezTo>
                    <a:pt x="4287" y="11038"/>
                    <a:pt x="5275" y="10395"/>
                    <a:pt x="6263" y="9216"/>
                  </a:cubicBezTo>
                  <a:cubicBezTo>
                    <a:pt x="6859" y="8538"/>
                    <a:pt x="7323" y="7800"/>
                    <a:pt x="7668" y="7049"/>
                  </a:cubicBezTo>
                  <a:cubicBezTo>
                    <a:pt x="8085" y="6109"/>
                    <a:pt x="8311" y="5144"/>
                    <a:pt x="8311" y="4156"/>
                  </a:cubicBezTo>
                  <a:cubicBezTo>
                    <a:pt x="8311" y="1870"/>
                    <a:pt x="6442" y="1"/>
                    <a:pt x="415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9766;p16">
              <a:extLst>
                <a:ext uri="{FF2B5EF4-FFF2-40B4-BE49-F238E27FC236}">
                  <a16:creationId xmlns:a16="http://schemas.microsoft.com/office/drawing/2014/main" id="{333BAB8A-9C06-44F4-BBEA-A1E64B26179C}"/>
                </a:ext>
              </a:extLst>
            </p:cNvPr>
            <p:cNvSpPr/>
            <p:nvPr/>
          </p:nvSpPr>
          <p:spPr>
            <a:xfrm>
              <a:off x="1008879" y="3904059"/>
              <a:ext cx="54966" cy="18460"/>
            </a:xfrm>
            <a:custGeom>
              <a:avLst/>
              <a:gdLst/>
              <a:ahLst/>
              <a:cxnLst/>
              <a:rect l="l" t="t" r="r" b="b"/>
              <a:pathLst>
                <a:path w="1727" h="580" extrusionOk="0">
                  <a:moveTo>
                    <a:pt x="648" y="1"/>
                  </a:moveTo>
                  <a:cubicBezTo>
                    <a:pt x="492" y="1"/>
                    <a:pt x="319" y="16"/>
                    <a:pt x="132" y="55"/>
                  </a:cubicBezTo>
                  <a:cubicBezTo>
                    <a:pt x="60" y="67"/>
                    <a:pt x="1" y="127"/>
                    <a:pt x="1" y="222"/>
                  </a:cubicBezTo>
                  <a:lnTo>
                    <a:pt x="1" y="401"/>
                  </a:lnTo>
                  <a:cubicBezTo>
                    <a:pt x="1" y="484"/>
                    <a:pt x="72" y="555"/>
                    <a:pt x="155" y="555"/>
                  </a:cubicBezTo>
                  <a:cubicBezTo>
                    <a:pt x="251" y="555"/>
                    <a:pt x="322" y="484"/>
                    <a:pt x="322" y="401"/>
                  </a:cubicBezTo>
                  <a:lnTo>
                    <a:pt x="322" y="365"/>
                  </a:lnTo>
                  <a:cubicBezTo>
                    <a:pt x="434" y="350"/>
                    <a:pt x="539" y="343"/>
                    <a:pt x="636" y="343"/>
                  </a:cubicBezTo>
                  <a:cubicBezTo>
                    <a:pt x="841" y="343"/>
                    <a:pt x="1011" y="372"/>
                    <a:pt x="1132" y="413"/>
                  </a:cubicBezTo>
                  <a:cubicBezTo>
                    <a:pt x="1334" y="472"/>
                    <a:pt x="1453" y="543"/>
                    <a:pt x="1465" y="543"/>
                  </a:cubicBezTo>
                  <a:cubicBezTo>
                    <a:pt x="1501" y="555"/>
                    <a:pt x="1525" y="579"/>
                    <a:pt x="1560" y="579"/>
                  </a:cubicBezTo>
                  <a:cubicBezTo>
                    <a:pt x="1620" y="579"/>
                    <a:pt x="1667" y="543"/>
                    <a:pt x="1691" y="496"/>
                  </a:cubicBezTo>
                  <a:cubicBezTo>
                    <a:pt x="1727" y="401"/>
                    <a:pt x="1703" y="305"/>
                    <a:pt x="1632" y="246"/>
                  </a:cubicBezTo>
                  <a:cubicBezTo>
                    <a:pt x="1613" y="236"/>
                    <a:pt x="1255" y="1"/>
                    <a:pt x="64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9767;p16">
              <a:extLst>
                <a:ext uri="{FF2B5EF4-FFF2-40B4-BE49-F238E27FC236}">
                  <a16:creationId xmlns:a16="http://schemas.microsoft.com/office/drawing/2014/main" id="{3D25E8C4-6F6A-4C79-BB14-928C48CCCC7F}"/>
                </a:ext>
              </a:extLst>
            </p:cNvPr>
            <p:cNvSpPr/>
            <p:nvPr/>
          </p:nvSpPr>
          <p:spPr>
            <a:xfrm>
              <a:off x="972118" y="3872072"/>
              <a:ext cx="172473" cy="164866"/>
            </a:xfrm>
            <a:custGeom>
              <a:avLst/>
              <a:gdLst/>
              <a:ahLst/>
              <a:cxnLst/>
              <a:rect l="l" t="t" r="r" b="b"/>
              <a:pathLst>
                <a:path w="5419" h="5180" extrusionOk="0">
                  <a:moveTo>
                    <a:pt x="3239" y="346"/>
                  </a:moveTo>
                  <a:lnTo>
                    <a:pt x="3239" y="1144"/>
                  </a:lnTo>
                  <a:cubicBezTo>
                    <a:pt x="3239" y="1287"/>
                    <a:pt x="3203" y="1418"/>
                    <a:pt x="3144" y="1537"/>
                  </a:cubicBezTo>
                  <a:lnTo>
                    <a:pt x="3084" y="1668"/>
                  </a:lnTo>
                  <a:cubicBezTo>
                    <a:pt x="3073" y="1703"/>
                    <a:pt x="3073" y="1715"/>
                    <a:pt x="3073" y="1739"/>
                  </a:cubicBezTo>
                  <a:lnTo>
                    <a:pt x="3073" y="2084"/>
                  </a:lnTo>
                  <a:cubicBezTo>
                    <a:pt x="3073" y="2370"/>
                    <a:pt x="2953" y="2632"/>
                    <a:pt x="2763" y="2846"/>
                  </a:cubicBezTo>
                  <a:cubicBezTo>
                    <a:pt x="2558" y="3028"/>
                    <a:pt x="2311" y="3145"/>
                    <a:pt x="2040" y="3145"/>
                  </a:cubicBezTo>
                  <a:cubicBezTo>
                    <a:pt x="2027" y="3145"/>
                    <a:pt x="2014" y="3144"/>
                    <a:pt x="2001" y="3144"/>
                  </a:cubicBezTo>
                  <a:cubicBezTo>
                    <a:pt x="1406" y="3108"/>
                    <a:pt x="941" y="2620"/>
                    <a:pt x="941" y="2037"/>
                  </a:cubicBezTo>
                  <a:lnTo>
                    <a:pt x="941" y="1739"/>
                  </a:lnTo>
                  <a:cubicBezTo>
                    <a:pt x="941" y="1715"/>
                    <a:pt x="941" y="1703"/>
                    <a:pt x="929" y="1668"/>
                  </a:cubicBezTo>
                  <a:lnTo>
                    <a:pt x="870" y="1537"/>
                  </a:lnTo>
                  <a:cubicBezTo>
                    <a:pt x="810" y="1418"/>
                    <a:pt x="775" y="1287"/>
                    <a:pt x="775" y="1144"/>
                  </a:cubicBezTo>
                  <a:cubicBezTo>
                    <a:pt x="775" y="703"/>
                    <a:pt x="1132" y="346"/>
                    <a:pt x="1584" y="346"/>
                  </a:cubicBezTo>
                  <a:close/>
                  <a:moveTo>
                    <a:pt x="1465" y="3346"/>
                  </a:moveTo>
                  <a:cubicBezTo>
                    <a:pt x="1608" y="3406"/>
                    <a:pt x="1775" y="3453"/>
                    <a:pt x="1953" y="3465"/>
                  </a:cubicBezTo>
                  <a:lnTo>
                    <a:pt x="2001" y="3465"/>
                  </a:lnTo>
                  <a:cubicBezTo>
                    <a:pt x="2180" y="3465"/>
                    <a:pt x="2370" y="3442"/>
                    <a:pt x="2537" y="3370"/>
                  </a:cubicBezTo>
                  <a:lnTo>
                    <a:pt x="2537" y="3584"/>
                  </a:lnTo>
                  <a:cubicBezTo>
                    <a:pt x="2537" y="3632"/>
                    <a:pt x="2549" y="3692"/>
                    <a:pt x="2549" y="3739"/>
                  </a:cubicBezTo>
                  <a:lnTo>
                    <a:pt x="2001" y="4156"/>
                  </a:lnTo>
                  <a:lnTo>
                    <a:pt x="1453" y="3727"/>
                  </a:lnTo>
                  <a:cubicBezTo>
                    <a:pt x="1465" y="3680"/>
                    <a:pt x="1465" y="3632"/>
                    <a:pt x="1465" y="3573"/>
                  </a:cubicBezTo>
                  <a:lnTo>
                    <a:pt x="1465" y="3346"/>
                  </a:lnTo>
                  <a:close/>
                  <a:moveTo>
                    <a:pt x="1251" y="3977"/>
                  </a:moveTo>
                  <a:lnTo>
                    <a:pt x="1834" y="4406"/>
                  </a:lnTo>
                  <a:lnTo>
                    <a:pt x="1834" y="4870"/>
                  </a:lnTo>
                  <a:cubicBezTo>
                    <a:pt x="1334" y="4835"/>
                    <a:pt x="822" y="4680"/>
                    <a:pt x="394" y="4358"/>
                  </a:cubicBezTo>
                  <a:cubicBezTo>
                    <a:pt x="417" y="4335"/>
                    <a:pt x="465" y="4299"/>
                    <a:pt x="501" y="4287"/>
                  </a:cubicBezTo>
                  <a:lnTo>
                    <a:pt x="1132" y="4049"/>
                  </a:lnTo>
                  <a:cubicBezTo>
                    <a:pt x="1179" y="4037"/>
                    <a:pt x="1227" y="4001"/>
                    <a:pt x="1251" y="3977"/>
                  </a:cubicBezTo>
                  <a:close/>
                  <a:moveTo>
                    <a:pt x="2739" y="3989"/>
                  </a:moveTo>
                  <a:cubicBezTo>
                    <a:pt x="2787" y="4025"/>
                    <a:pt x="2822" y="4037"/>
                    <a:pt x="2858" y="4061"/>
                  </a:cubicBezTo>
                  <a:lnTo>
                    <a:pt x="3632" y="4346"/>
                  </a:lnTo>
                  <a:cubicBezTo>
                    <a:pt x="3192" y="4656"/>
                    <a:pt x="2680" y="4835"/>
                    <a:pt x="2168" y="4870"/>
                  </a:cubicBezTo>
                  <a:lnTo>
                    <a:pt x="2168" y="4418"/>
                  </a:lnTo>
                  <a:lnTo>
                    <a:pt x="2739" y="3989"/>
                  </a:lnTo>
                  <a:close/>
                  <a:moveTo>
                    <a:pt x="1596" y="1"/>
                  </a:moveTo>
                  <a:cubicBezTo>
                    <a:pt x="977" y="1"/>
                    <a:pt x="465" y="501"/>
                    <a:pt x="465" y="1132"/>
                  </a:cubicBezTo>
                  <a:cubicBezTo>
                    <a:pt x="465" y="1310"/>
                    <a:pt x="513" y="1501"/>
                    <a:pt x="596" y="1668"/>
                  </a:cubicBezTo>
                  <a:lnTo>
                    <a:pt x="644" y="1751"/>
                  </a:lnTo>
                  <a:lnTo>
                    <a:pt x="644" y="2013"/>
                  </a:lnTo>
                  <a:cubicBezTo>
                    <a:pt x="644" y="2453"/>
                    <a:pt x="858" y="2858"/>
                    <a:pt x="1168" y="3120"/>
                  </a:cubicBezTo>
                  <a:lnTo>
                    <a:pt x="1168" y="3561"/>
                  </a:lnTo>
                  <a:cubicBezTo>
                    <a:pt x="1168" y="3632"/>
                    <a:pt x="1120" y="3704"/>
                    <a:pt x="1048" y="3739"/>
                  </a:cubicBezTo>
                  <a:lnTo>
                    <a:pt x="406" y="3977"/>
                  </a:lnTo>
                  <a:cubicBezTo>
                    <a:pt x="239" y="4037"/>
                    <a:pt x="108" y="4168"/>
                    <a:pt x="36" y="4311"/>
                  </a:cubicBezTo>
                  <a:cubicBezTo>
                    <a:pt x="1" y="4394"/>
                    <a:pt x="25" y="4466"/>
                    <a:pt x="84" y="4513"/>
                  </a:cubicBezTo>
                  <a:cubicBezTo>
                    <a:pt x="644" y="4954"/>
                    <a:pt x="1334" y="5180"/>
                    <a:pt x="2001" y="5180"/>
                  </a:cubicBezTo>
                  <a:cubicBezTo>
                    <a:pt x="2799" y="5180"/>
                    <a:pt x="3596" y="4870"/>
                    <a:pt x="4204" y="4275"/>
                  </a:cubicBezTo>
                  <a:cubicBezTo>
                    <a:pt x="5323" y="3168"/>
                    <a:pt x="5418" y="1406"/>
                    <a:pt x="4442" y="167"/>
                  </a:cubicBezTo>
                  <a:cubicBezTo>
                    <a:pt x="4405" y="124"/>
                    <a:pt x="4351" y="98"/>
                    <a:pt x="4301" y="98"/>
                  </a:cubicBezTo>
                  <a:cubicBezTo>
                    <a:pt x="4269" y="98"/>
                    <a:pt x="4239" y="108"/>
                    <a:pt x="4216" y="132"/>
                  </a:cubicBezTo>
                  <a:cubicBezTo>
                    <a:pt x="4144" y="191"/>
                    <a:pt x="4132" y="298"/>
                    <a:pt x="4192" y="358"/>
                  </a:cubicBezTo>
                  <a:cubicBezTo>
                    <a:pt x="5061" y="1465"/>
                    <a:pt x="4966" y="3049"/>
                    <a:pt x="3965" y="4049"/>
                  </a:cubicBezTo>
                  <a:lnTo>
                    <a:pt x="3906" y="4108"/>
                  </a:lnTo>
                  <a:cubicBezTo>
                    <a:pt x="3870" y="4096"/>
                    <a:pt x="3835" y="4061"/>
                    <a:pt x="3799" y="4049"/>
                  </a:cubicBezTo>
                  <a:lnTo>
                    <a:pt x="2977" y="3739"/>
                  </a:lnTo>
                  <a:cubicBezTo>
                    <a:pt x="2906" y="3704"/>
                    <a:pt x="2858" y="3644"/>
                    <a:pt x="2858" y="3561"/>
                  </a:cubicBezTo>
                  <a:lnTo>
                    <a:pt x="2858" y="3144"/>
                  </a:lnTo>
                  <a:cubicBezTo>
                    <a:pt x="2894" y="3108"/>
                    <a:pt x="2942" y="3084"/>
                    <a:pt x="2965" y="3049"/>
                  </a:cubicBezTo>
                  <a:cubicBezTo>
                    <a:pt x="3239" y="2787"/>
                    <a:pt x="3382" y="2441"/>
                    <a:pt x="3382" y="2072"/>
                  </a:cubicBezTo>
                  <a:lnTo>
                    <a:pt x="3382" y="1751"/>
                  </a:lnTo>
                  <a:lnTo>
                    <a:pt x="3430" y="1668"/>
                  </a:lnTo>
                  <a:cubicBezTo>
                    <a:pt x="3513" y="1501"/>
                    <a:pt x="3561" y="1310"/>
                    <a:pt x="3561" y="1132"/>
                  </a:cubicBezTo>
                  <a:lnTo>
                    <a:pt x="3561" y="167"/>
                  </a:lnTo>
                  <a:cubicBezTo>
                    <a:pt x="3561" y="72"/>
                    <a:pt x="3489" y="1"/>
                    <a:pt x="339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 name="Google Shape;9244;p16">
            <a:extLst>
              <a:ext uri="{FF2B5EF4-FFF2-40B4-BE49-F238E27FC236}">
                <a16:creationId xmlns:a16="http://schemas.microsoft.com/office/drawing/2014/main" id="{14EB63F3-B1F8-EC11-6CFF-A7FF9C92C62F}"/>
              </a:ext>
            </a:extLst>
          </p:cNvPr>
          <p:cNvGrpSpPr/>
          <p:nvPr/>
        </p:nvGrpSpPr>
        <p:grpSpPr>
          <a:xfrm>
            <a:off x="7244720" y="4775365"/>
            <a:ext cx="350198" cy="350548"/>
            <a:chOff x="3094217" y="1976585"/>
            <a:chExt cx="350198" cy="350548"/>
          </a:xfrm>
        </p:grpSpPr>
        <p:sp>
          <p:nvSpPr>
            <p:cNvPr id="3" name="Google Shape;9245;p16">
              <a:extLst>
                <a:ext uri="{FF2B5EF4-FFF2-40B4-BE49-F238E27FC236}">
                  <a16:creationId xmlns:a16="http://schemas.microsoft.com/office/drawing/2014/main" id="{3B708274-3F10-4159-4743-4CC1A520BFD3}"/>
                </a:ext>
              </a:extLst>
            </p:cNvPr>
            <p:cNvSpPr/>
            <p:nvPr/>
          </p:nvSpPr>
          <p:spPr>
            <a:xfrm>
              <a:off x="3094217" y="2129039"/>
              <a:ext cx="131543" cy="197362"/>
            </a:xfrm>
            <a:custGeom>
              <a:avLst/>
              <a:gdLst/>
              <a:ahLst/>
              <a:cxnLst/>
              <a:rect l="l" t="t" r="r" b="b"/>
              <a:pathLst>
                <a:path w="4133" h="6201" extrusionOk="0">
                  <a:moveTo>
                    <a:pt x="2072" y="345"/>
                  </a:moveTo>
                  <a:cubicBezTo>
                    <a:pt x="2117" y="345"/>
                    <a:pt x="2162" y="348"/>
                    <a:pt x="2203" y="354"/>
                  </a:cubicBezTo>
                  <a:cubicBezTo>
                    <a:pt x="2906" y="414"/>
                    <a:pt x="3454" y="1045"/>
                    <a:pt x="3454" y="1759"/>
                  </a:cubicBezTo>
                  <a:cubicBezTo>
                    <a:pt x="3454" y="2438"/>
                    <a:pt x="3620" y="3069"/>
                    <a:pt x="3751" y="3402"/>
                  </a:cubicBezTo>
                  <a:lnTo>
                    <a:pt x="3751" y="3426"/>
                  </a:lnTo>
                  <a:cubicBezTo>
                    <a:pt x="3608" y="3509"/>
                    <a:pt x="3299" y="3688"/>
                    <a:pt x="2763" y="3807"/>
                  </a:cubicBezTo>
                  <a:lnTo>
                    <a:pt x="2763" y="3759"/>
                  </a:lnTo>
                  <a:lnTo>
                    <a:pt x="2763" y="3438"/>
                  </a:lnTo>
                  <a:cubicBezTo>
                    <a:pt x="2965" y="3319"/>
                    <a:pt x="3144" y="3140"/>
                    <a:pt x="3263" y="2926"/>
                  </a:cubicBezTo>
                  <a:cubicBezTo>
                    <a:pt x="3489" y="2533"/>
                    <a:pt x="3418" y="2021"/>
                    <a:pt x="3073" y="1712"/>
                  </a:cubicBezTo>
                  <a:cubicBezTo>
                    <a:pt x="2834" y="1485"/>
                    <a:pt x="2418" y="1235"/>
                    <a:pt x="1727" y="1235"/>
                  </a:cubicBezTo>
                  <a:cubicBezTo>
                    <a:pt x="1691" y="1235"/>
                    <a:pt x="1644" y="1247"/>
                    <a:pt x="1608" y="1283"/>
                  </a:cubicBezTo>
                  <a:lnTo>
                    <a:pt x="1275" y="1616"/>
                  </a:lnTo>
                  <a:cubicBezTo>
                    <a:pt x="1215" y="1676"/>
                    <a:pt x="1215" y="1783"/>
                    <a:pt x="1275" y="1843"/>
                  </a:cubicBezTo>
                  <a:cubicBezTo>
                    <a:pt x="1304" y="1872"/>
                    <a:pt x="1343" y="1887"/>
                    <a:pt x="1382" y="1887"/>
                  </a:cubicBezTo>
                  <a:cubicBezTo>
                    <a:pt x="1421" y="1887"/>
                    <a:pt x="1459" y="1872"/>
                    <a:pt x="1489" y="1843"/>
                  </a:cubicBezTo>
                  <a:lnTo>
                    <a:pt x="1787" y="1545"/>
                  </a:lnTo>
                  <a:cubicBezTo>
                    <a:pt x="2227" y="1557"/>
                    <a:pt x="2584" y="1700"/>
                    <a:pt x="2846" y="1938"/>
                  </a:cubicBezTo>
                  <a:cubicBezTo>
                    <a:pt x="3073" y="2140"/>
                    <a:pt x="3132" y="2485"/>
                    <a:pt x="2977" y="2747"/>
                  </a:cubicBezTo>
                  <a:cubicBezTo>
                    <a:pt x="2799" y="3081"/>
                    <a:pt x="2441" y="3283"/>
                    <a:pt x="2072" y="3283"/>
                  </a:cubicBezTo>
                  <a:cubicBezTo>
                    <a:pt x="1489" y="3283"/>
                    <a:pt x="1037" y="2831"/>
                    <a:pt x="1037" y="2247"/>
                  </a:cubicBezTo>
                  <a:cubicBezTo>
                    <a:pt x="1037" y="2152"/>
                    <a:pt x="953" y="2081"/>
                    <a:pt x="870" y="2081"/>
                  </a:cubicBezTo>
                  <a:cubicBezTo>
                    <a:pt x="775" y="2081"/>
                    <a:pt x="703" y="2152"/>
                    <a:pt x="703" y="2247"/>
                  </a:cubicBezTo>
                  <a:cubicBezTo>
                    <a:pt x="703" y="2747"/>
                    <a:pt x="989" y="3200"/>
                    <a:pt x="1394" y="3438"/>
                  </a:cubicBezTo>
                  <a:lnTo>
                    <a:pt x="1394" y="3759"/>
                  </a:lnTo>
                  <a:lnTo>
                    <a:pt x="1394" y="3807"/>
                  </a:lnTo>
                  <a:cubicBezTo>
                    <a:pt x="858" y="3688"/>
                    <a:pt x="525" y="3509"/>
                    <a:pt x="394" y="3426"/>
                  </a:cubicBezTo>
                  <a:cubicBezTo>
                    <a:pt x="394" y="3426"/>
                    <a:pt x="382" y="3426"/>
                    <a:pt x="394" y="3402"/>
                  </a:cubicBezTo>
                  <a:cubicBezTo>
                    <a:pt x="525" y="3081"/>
                    <a:pt x="691" y="2438"/>
                    <a:pt x="691" y="1759"/>
                  </a:cubicBezTo>
                  <a:cubicBezTo>
                    <a:pt x="691" y="1045"/>
                    <a:pt x="1239" y="414"/>
                    <a:pt x="1941" y="354"/>
                  </a:cubicBezTo>
                  <a:cubicBezTo>
                    <a:pt x="1983" y="348"/>
                    <a:pt x="2028" y="345"/>
                    <a:pt x="2072" y="345"/>
                  </a:cubicBezTo>
                  <a:close/>
                  <a:moveTo>
                    <a:pt x="2430" y="3581"/>
                  </a:moveTo>
                  <a:lnTo>
                    <a:pt x="2430" y="3783"/>
                  </a:lnTo>
                  <a:cubicBezTo>
                    <a:pt x="2430" y="3974"/>
                    <a:pt x="2537" y="4152"/>
                    <a:pt x="2715" y="4224"/>
                  </a:cubicBezTo>
                  <a:lnTo>
                    <a:pt x="2822" y="4271"/>
                  </a:lnTo>
                  <a:cubicBezTo>
                    <a:pt x="2656" y="4509"/>
                    <a:pt x="2370" y="4676"/>
                    <a:pt x="2072" y="4676"/>
                  </a:cubicBezTo>
                  <a:cubicBezTo>
                    <a:pt x="1775" y="4676"/>
                    <a:pt x="1489" y="4509"/>
                    <a:pt x="1334" y="4271"/>
                  </a:cubicBezTo>
                  <a:lnTo>
                    <a:pt x="1429" y="4224"/>
                  </a:lnTo>
                  <a:cubicBezTo>
                    <a:pt x="1608" y="4140"/>
                    <a:pt x="1715" y="3974"/>
                    <a:pt x="1715" y="3783"/>
                  </a:cubicBezTo>
                  <a:lnTo>
                    <a:pt x="1715" y="3581"/>
                  </a:lnTo>
                  <a:cubicBezTo>
                    <a:pt x="1834" y="3617"/>
                    <a:pt x="1953" y="3628"/>
                    <a:pt x="2072" y="3628"/>
                  </a:cubicBezTo>
                  <a:cubicBezTo>
                    <a:pt x="2191" y="3628"/>
                    <a:pt x="2311" y="3617"/>
                    <a:pt x="2430" y="3581"/>
                  </a:cubicBezTo>
                  <a:close/>
                  <a:moveTo>
                    <a:pt x="2065" y="0"/>
                  </a:moveTo>
                  <a:cubicBezTo>
                    <a:pt x="2010" y="0"/>
                    <a:pt x="1953" y="3"/>
                    <a:pt x="1894" y="9"/>
                  </a:cubicBezTo>
                  <a:cubicBezTo>
                    <a:pt x="1037" y="92"/>
                    <a:pt x="346" y="842"/>
                    <a:pt x="346" y="1735"/>
                  </a:cubicBezTo>
                  <a:cubicBezTo>
                    <a:pt x="346" y="2378"/>
                    <a:pt x="203" y="2962"/>
                    <a:pt x="60" y="3271"/>
                  </a:cubicBezTo>
                  <a:cubicBezTo>
                    <a:pt x="1" y="3426"/>
                    <a:pt x="48" y="3581"/>
                    <a:pt x="179" y="3676"/>
                  </a:cubicBezTo>
                  <a:cubicBezTo>
                    <a:pt x="310" y="3759"/>
                    <a:pt x="584" y="3926"/>
                    <a:pt x="1013" y="4045"/>
                  </a:cubicBezTo>
                  <a:lnTo>
                    <a:pt x="382" y="4379"/>
                  </a:lnTo>
                  <a:cubicBezTo>
                    <a:pt x="144" y="4498"/>
                    <a:pt x="1" y="4712"/>
                    <a:pt x="1" y="4986"/>
                  </a:cubicBezTo>
                  <a:lnTo>
                    <a:pt x="1" y="6045"/>
                  </a:lnTo>
                  <a:cubicBezTo>
                    <a:pt x="1" y="6129"/>
                    <a:pt x="84" y="6200"/>
                    <a:pt x="167" y="6200"/>
                  </a:cubicBezTo>
                  <a:cubicBezTo>
                    <a:pt x="263" y="6200"/>
                    <a:pt x="334" y="6129"/>
                    <a:pt x="334" y="6045"/>
                  </a:cubicBezTo>
                  <a:lnTo>
                    <a:pt x="334" y="4974"/>
                  </a:lnTo>
                  <a:cubicBezTo>
                    <a:pt x="334" y="4831"/>
                    <a:pt x="406" y="4712"/>
                    <a:pt x="525" y="4652"/>
                  </a:cubicBezTo>
                  <a:lnTo>
                    <a:pt x="1037" y="4402"/>
                  </a:lnTo>
                  <a:cubicBezTo>
                    <a:pt x="1239" y="4760"/>
                    <a:pt x="1644" y="4986"/>
                    <a:pt x="2060" y="4986"/>
                  </a:cubicBezTo>
                  <a:cubicBezTo>
                    <a:pt x="2489" y="4986"/>
                    <a:pt x="2882" y="4760"/>
                    <a:pt x="3084" y="4402"/>
                  </a:cubicBezTo>
                  <a:lnTo>
                    <a:pt x="3596" y="4652"/>
                  </a:lnTo>
                  <a:cubicBezTo>
                    <a:pt x="3704" y="4712"/>
                    <a:pt x="3787" y="4831"/>
                    <a:pt x="3787" y="4974"/>
                  </a:cubicBezTo>
                  <a:lnTo>
                    <a:pt x="3787" y="6022"/>
                  </a:lnTo>
                  <a:cubicBezTo>
                    <a:pt x="3787" y="6117"/>
                    <a:pt x="3858" y="6188"/>
                    <a:pt x="3954" y="6188"/>
                  </a:cubicBezTo>
                  <a:cubicBezTo>
                    <a:pt x="4037" y="6188"/>
                    <a:pt x="4108" y="6117"/>
                    <a:pt x="4108" y="6022"/>
                  </a:cubicBezTo>
                  <a:lnTo>
                    <a:pt x="4108" y="4974"/>
                  </a:lnTo>
                  <a:cubicBezTo>
                    <a:pt x="4132" y="4712"/>
                    <a:pt x="3977" y="4474"/>
                    <a:pt x="3739" y="4379"/>
                  </a:cubicBezTo>
                  <a:lnTo>
                    <a:pt x="3096" y="4045"/>
                  </a:lnTo>
                  <a:cubicBezTo>
                    <a:pt x="3537" y="3926"/>
                    <a:pt x="3799" y="3759"/>
                    <a:pt x="3930" y="3676"/>
                  </a:cubicBezTo>
                  <a:cubicBezTo>
                    <a:pt x="4073" y="3581"/>
                    <a:pt x="4108" y="3426"/>
                    <a:pt x="4049" y="3271"/>
                  </a:cubicBezTo>
                  <a:cubicBezTo>
                    <a:pt x="3918" y="2962"/>
                    <a:pt x="3775" y="2378"/>
                    <a:pt x="3775" y="1735"/>
                  </a:cubicBezTo>
                  <a:cubicBezTo>
                    <a:pt x="3775" y="866"/>
                    <a:pt x="3084" y="104"/>
                    <a:pt x="2227" y="9"/>
                  </a:cubicBezTo>
                  <a:cubicBezTo>
                    <a:pt x="2174" y="3"/>
                    <a:pt x="2120" y="0"/>
                    <a:pt x="2065"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 name="Google Shape;9246;p16">
              <a:extLst>
                <a:ext uri="{FF2B5EF4-FFF2-40B4-BE49-F238E27FC236}">
                  <a16:creationId xmlns:a16="http://schemas.microsoft.com/office/drawing/2014/main" id="{CA38C7B6-9E81-43B0-B129-DB692A568698}"/>
                </a:ext>
              </a:extLst>
            </p:cNvPr>
            <p:cNvSpPr/>
            <p:nvPr/>
          </p:nvSpPr>
          <p:spPr>
            <a:xfrm>
              <a:off x="3116592" y="2293778"/>
              <a:ext cx="10630" cy="32241"/>
            </a:xfrm>
            <a:custGeom>
              <a:avLst/>
              <a:gdLst/>
              <a:ahLst/>
              <a:cxnLst/>
              <a:rect l="l" t="t" r="r" b="b"/>
              <a:pathLst>
                <a:path w="334" h="1013" extrusionOk="0">
                  <a:moveTo>
                    <a:pt x="167" y="0"/>
                  </a:moveTo>
                  <a:cubicBezTo>
                    <a:pt x="72" y="0"/>
                    <a:pt x="0" y="72"/>
                    <a:pt x="0" y="167"/>
                  </a:cubicBezTo>
                  <a:lnTo>
                    <a:pt x="0" y="846"/>
                  </a:lnTo>
                  <a:cubicBezTo>
                    <a:pt x="0" y="941"/>
                    <a:pt x="72" y="1012"/>
                    <a:pt x="167" y="1012"/>
                  </a:cubicBezTo>
                  <a:cubicBezTo>
                    <a:pt x="250" y="1012"/>
                    <a:pt x="334" y="941"/>
                    <a:pt x="334" y="846"/>
                  </a:cubicBezTo>
                  <a:lnTo>
                    <a:pt x="334" y="167"/>
                  </a:lnTo>
                  <a:cubicBezTo>
                    <a:pt x="310" y="72"/>
                    <a:pt x="250" y="0"/>
                    <a:pt x="167"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 name="Google Shape;9247;p16">
              <a:extLst>
                <a:ext uri="{FF2B5EF4-FFF2-40B4-BE49-F238E27FC236}">
                  <a16:creationId xmlns:a16="http://schemas.microsoft.com/office/drawing/2014/main" id="{5D3F529E-EE1F-AEDF-E4C9-B4461DC28096}"/>
                </a:ext>
              </a:extLst>
            </p:cNvPr>
            <p:cNvSpPr/>
            <p:nvPr/>
          </p:nvSpPr>
          <p:spPr>
            <a:xfrm>
              <a:off x="3193519" y="2293778"/>
              <a:ext cx="10248" cy="32241"/>
            </a:xfrm>
            <a:custGeom>
              <a:avLst/>
              <a:gdLst/>
              <a:ahLst/>
              <a:cxnLst/>
              <a:rect l="l" t="t" r="r" b="b"/>
              <a:pathLst>
                <a:path w="322" h="1013" extrusionOk="0">
                  <a:moveTo>
                    <a:pt x="155" y="0"/>
                  </a:moveTo>
                  <a:cubicBezTo>
                    <a:pt x="72" y="0"/>
                    <a:pt x="0" y="72"/>
                    <a:pt x="0" y="167"/>
                  </a:cubicBezTo>
                  <a:lnTo>
                    <a:pt x="0" y="846"/>
                  </a:lnTo>
                  <a:cubicBezTo>
                    <a:pt x="0" y="941"/>
                    <a:pt x="72" y="1012"/>
                    <a:pt x="155" y="1012"/>
                  </a:cubicBezTo>
                  <a:cubicBezTo>
                    <a:pt x="250" y="1012"/>
                    <a:pt x="322" y="941"/>
                    <a:pt x="322" y="846"/>
                  </a:cubicBezTo>
                  <a:lnTo>
                    <a:pt x="322" y="167"/>
                  </a:lnTo>
                  <a:cubicBezTo>
                    <a:pt x="310" y="72"/>
                    <a:pt x="250" y="0"/>
                    <a:pt x="155"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 name="Google Shape;9248;p16">
              <a:extLst>
                <a:ext uri="{FF2B5EF4-FFF2-40B4-BE49-F238E27FC236}">
                  <a16:creationId xmlns:a16="http://schemas.microsoft.com/office/drawing/2014/main" id="{55C9405F-8140-100A-4733-14D47B932E24}"/>
                </a:ext>
              </a:extLst>
            </p:cNvPr>
            <p:cNvSpPr/>
            <p:nvPr/>
          </p:nvSpPr>
          <p:spPr>
            <a:xfrm>
              <a:off x="3346227" y="2166755"/>
              <a:ext cx="54966" cy="18301"/>
            </a:xfrm>
            <a:custGeom>
              <a:avLst/>
              <a:gdLst/>
              <a:ahLst/>
              <a:cxnLst/>
              <a:rect l="l" t="t" r="r" b="b"/>
              <a:pathLst>
                <a:path w="1727" h="575" extrusionOk="0">
                  <a:moveTo>
                    <a:pt x="646" y="0"/>
                  </a:moveTo>
                  <a:cubicBezTo>
                    <a:pt x="494" y="0"/>
                    <a:pt x="326" y="15"/>
                    <a:pt x="143" y="50"/>
                  </a:cubicBezTo>
                  <a:cubicBezTo>
                    <a:pt x="60" y="62"/>
                    <a:pt x="0" y="122"/>
                    <a:pt x="0" y="217"/>
                  </a:cubicBezTo>
                  <a:lnTo>
                    <a:pt x="0" y="396"/>
                  </a:lnTo>
                  <a:cubicBezTo>
                    <a:pt x="0" y="479"/>
                    <a:pt x="84" y="550"/>
                    <a:pt x="167" y="550"/>
                  </a:cubicBezTo>
                  <a:cubicBezTo>
                    <a:pt x="262" y="550"/>
                    <a:pt x="334" y="479"/>
                    <a:pt x="334" y="396"/>
                  </a:cubicBezTo>
                  <a:lnTo>
                    <a:pt x="334" y="360"/>
                  </a:lnTo>
                  <a:cubicBezTo>
                    <a:pt x="445" y="344"/>
                    <a:pt x="549" y="338"/>
                    <a:pt x="645" y="338"/>
                  </a:cubicBezTo>
                  <a:cubicBezTo>
                    <a:pt x="845" y="338"/>
                    <a:pt x="1007" y="367"/>
                    <a:pt x="1120" y="407"/>
                  </a:cubicBezTo>
                  <a:cubicBezTo>
                    <a:pt x="1334" y="467"/>
                    <a:pt x="1453" y="538"/>
                    <a:pt x="1453" y="538"/>
                  </a:cubicBezTo>
                  <a:cubicBezTo>
                    <a:pt x="1477" y="550"/>
                    <a:pt x="1512" y="574"/>
                    <a:pt x="1536" y="574"/>
                  </a:cubicBezTo>
                  <a:cubicBezTo>
                    <a:pt x="1584" y="574"/>
                    <a:pt x="1643" y="538"/>
                    <a:pt x="1667" y="491"/>
                  </a:cubicBezTo>
                  <a:cubicBezTo>
                    <a:pt x="1727" y="396"/>
                    <a:pt x="1715" y="288"/>
                    <a:pt x="1643" y="241"/>
                  </a:cubicBezTo>
                  <a:cubicBezTo>
                    <a:pt x="1615" y="231"/>
                    <a:pt x="1258" y="0"/>
                    <a:pt x="646"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 name="Google Shape;9249;p16">
              <a:extLst>
                <a:ext uri="{FF2B5EF4-FFF2-40B4-BE49-F238E27FC236}">
                  <a16:creationId xmlns:a16="http://schemas.microsoft.com/office/drawing/2014/main" id="{FC5BBE74-1836-B74E-AA94-666D08CC3FBB}"/>
                </a:ext>
              </a:extLst>
            </p:cNvPr>
            <p:cNvSpPr/>
            <p:nvPr/>
          </p:nvSpPr>
          <p:spPr>
            <a:xfrm>
              <a:off x="3302655" y="2134991"/>
              <a:ext cx="141760" cy="192143"/>
            </a:xfrm>
            <a:custGeom>
              <a:avLst/>
              <a:gdLst/>
              <a:ahLst/>
              <a:cxnLst/>
              <a:rect l="l" t="t" r="r" b="b"/>
              <a:pathLst>
                <a:path w="4454" h="6037" extrusionOk="0">
                  <a:moveTo>
                    <a:pt x="3453" y="334"/>
                  </a:moveTo>
                  <a:lnTo>
                    <a:pt x="3453" y="1132"/>
                  </a:lnTo>
                  <a:cubicBezTo>
                    <a:pt x="3453" y="1263"/>
                    <a:pt x="3429" y="1405"/>
                    <a:pt x="3370" y="1525"/>
                  </a:cubicBezTo>
                  <a:lnTo>
                    <a:pt x="3310" y="1644"/>
                  </a:lnTo>
                  <a:cubicBezTo>
                    <a:pt x="3298" y="1667"/>
                    <a:pt x="3298" y="1691"/>
                    <a:pt x="3298" y="1715"/>
                  </a:cubicBezTo>
                  <a:lnTo>
                    <a:pt x="3298" y="2060"/>
                  </a:lnTo>
                  <a:cubicBezTo>
                    <a:pt x="3274" y="2346"/>
                    <a:pt x="3155" y="2608"/>
                    <a:pt x="2953" y="2799"/>
                  </a:cubicBezTo>
                  <a:cubicBezTo>
                    <a:pt x="2739" y="3001"/>
                    <a:pt x="2477" y="3096"/>
                    <a:pt x="2191" y="3096"/>
                  </a:cubicBezTo>
                  <a:cubicBezTo>
                    <a:pt x="1643" y="3084"/>
                    <a:pt x="1179" y="2596"/>
                    <a:pt x="1179" y="2013"/>
                  </a:cubicBezTo>
                  <a:lnTo>
                    <a:pt x="1179" y="1715"/>
                  </a:lnTo>
                  <a:cubicBezTo>
                    <a:pt x="1179" y="1691"/>
                    <a:pt x="1179" y="1667"/>
                    <a:pt x="1167" y="1644"/>
                  </a:cubicBezTo>
                  <a:lnTo>
                    <a:pt x="1107" y="1525"/>
                  </a:lnTo>
                  <a:cubicBezTo>
                    <a:pt x="1048" y="1405"/>
                    <a:pt x="1012" y="1275"/>
                    <a:pt x="1012" y="1132"/>
                  </a:cubicBezTo>
                  <a:cubicBezTo>
                    <a:pt x="1012" y="691"/>
                    <a:pt x="1369" y="334"/>
                    <a:pt x="1822" y="334"/>
                  </a:cubicBezTo>
                  <a:close/>
                  <a:moveTo>
                    <a:pt x="2762" y="3310"/>
                  </a:moveTo>
                  <a:lnTo>
                    <a:pt x="2762" y="3537"/>
                  </a:lnTo>
                  <a:cubicBezTo>
                    <a:pt x="2762" y="3572"/>
                    <a:pt x="2774" y="3620"/>
                    <a:pt x="2774" y="3680"/>
                  </a:cubicBezTo>
                  <a:lnTo>
                    <a:pt x="2239" y="4096"/>
                  </a:lnTo>
                  <a:lnTo>
                    <a:pt x="1691" y="3680"/>
                  </a:lnTo>
                  <a:cubicBezTo>
                    <a:pt x="1703" y="3632"/>
                    <a:pt x="1703" y="3584"/>
                    <a:pt x="1703" y="3537"/>
                  </a:cubicBezTo>
                  <a:lnTo>
                    <a:pt x="1703" y="3310"/>
                  </a:lnTo>
                  <a:cubicBezTo>
                    <a:pt x="1846" y="3370"/>
                    <a:pt x="2012" y="3406"/>
                    <a:pt x="2191" y="3406"/>
                  </a:cubicBezTo>
                  <a:lnTo>
                    <a:pt x="2239" y="3406"/>
                  </a:lnTo>
                  <a:cubicBezTo>
                    <a:pt x="2417" y="3406"/>
                    <a:pt x="2596" y="3382"/>
                    <a:pt x="2762" y="3310"/>
                  </a:cubicBezTo>
                  <a:close/>
                  <a:moveTo>
                    <a:pt x="1822" y="1"/>
                  </a:moveTo>
                  <a:cubicBezTo>
                    <a:pt x="1191" y="1"/>
                    <a:pt x="703" y="513"/>
                    <a:pt x="703" y="1120"/>
                  </a:cubicBezTo>
                  <a:cubicBezTo>
                    <a:pt x="703" y="1298"/>
                    <a:pt x="750" y="1489"/>
                    <a:pt x="822" y="1656"/>
                  </a:cubicBezTo>
                  <a:lnTo>
                    <a:pt x="869" y="1751"/>
                  </a:lnTo>
                  <a:lnTo>
                    <a:pt x="869" y="2001"/>
                  </a:lnTo>
                  <a:cubicBezTo>
                    <a:pt x="869" y="2441"/>
                    <a:pt x="1072" y="2846"/>
                    <a:pt x="1381" y="3096"/>
                  </a:cubicBezTo>
                  <a:lnTo>
                    <a:pt x="1381" y="3537"/>
                  </a:lnTo>
                  <a:cubicBezTo>
                    <a:pt x="1381" y="3608"/>
                    <a:pt x="1346" y="3680"/>
                    <a:pt x="1274" y="3703"/>
                  </a:cubicBezTo>
                  <a:lnTo>
                    <a:pt x="453" y="4025"/>
                  </a:lnTo>
                  <a:cubicBezTo>
                    <a:pt x="179" y="4132"/>
                    <a:pt x="0" y="4382"/>
                    <a:pt x="0" y="4668"/>
                  </a:cubicBezTo>
                  <a:lnTo>
                    <a:pt x="0" y="5858"/>
                  </a:lnTo>
                  <a:cubicBezTo>
                    <a:pt x="0" y="5942"/>
                    <a:pt x="83" y="6013"/>
                    <a:pt x="167" y="6013"/>
                  </a:cubicBezTo>
                  <a:cubicBezTo>
                    <a:pt x="262" y="6013"/>
                    <a:pt x="334" y="5942"/>
                    <a:pt x="334" y="5858"/>
                  </a:cubicBezTo>
                  <a:lnTo>
                    <a:pt x="334" y="4668"/>
                  </a:lnTo>
                  <a:cubicBezTo>
                    <a:pt x="334" y="4513"/>
                    <a:pt x="417" y="4382"/>
                    <a:pt x="560" y="4334"/>
                  </a:cubicBezTo>
                  <a:lnTo>
                    <a:pt x="1369" y="4025"/>
                  </a:lnTo>
                  <a:cubicBezTo>
                    <a:pt x="1417" y="4001"/>
                    <a:pt x="1465" y="3977"/>
                    <a:pt x="1488" y="3965"/>
                  </a:cubicBezTo>
                  <a:lnTo>
                    <a:pt x="2060" y="4394"/>
                  </a:lnTo>
                  <a:lnTo>
                    <a:pt x="2060" y="5870"/>
                  </a:lnTo>
                  <a:cubicBezTo>
                    <a:pt x="2060" y="5954"/>
                    <a:pt x="2131" y="6037"/>
                    <a:pt x="2215" y="6037"/>
                  </a:cubicBezTo>
                  <a:cubicBezTo>
                    <a:pt x="2310" y="6037"/>
                    <a:pt x="2381" y="5954"/>
                    <a:pt x="2381" y="5870"/>
                  </a:cubicBezTo>
                  <a:lnTo>
                    <a:pt x="2381" y="4394"/>
                  </a:lnTo>
                  <a:lnTo>
                    <a:pt x="2953" y="3965"/>
                  </a:lnTo>
                  <a:cubicBezTo>
                    <a:pt x="2977" y="3989"/>
                    <a:pt x="3024" y="4013"/>
                    <a:pt x="3072" y="4025"/>
                  </a:cubicBezTo>
                  <a:lnTo>
                    <a:pt x="3882" y="4334"/>
                  </a:lnTo>
                  <a:cubicBezTo>
                    <a:pt x="4024" y="4382"/>
                    <a:pt x="4108" y="4513"/>
                    <a:pt x="4108" y="4668"/>
                  </a:cubicBezTo>
                  <a:lnTo>
                    <a:pt x="4108" y="5858"/>
                  </a:lnTo>
                  <a:cubicBezTo>
                    <a:pt x="4108" y="5942"/>
                    <a:pt x="4179" y="6013"/>
                    <a:pt x="4274" y="6013"/>
                  </a:cubicBezTo>
                  <a:cubicBezTo>
                    <a:pt x="4358" y="6013"/>
                    <a:pt x="4441" y="5942"/>
                    <a:pt x="4441" y="5858"/>
                  </a:cubicBezTo>
                  <a:lnTo>
                    <a:pt x="4441" y="4668"/>
                  </a:lnTo>
                  <a:cubicBezTo>
                    <a:pt x="4453" y="4382"/>
                    <a:pt x="4274" y="4108"/>
                    <a:pt x="4024" y="4025"/>
                  </a:cubicBezTo>
                  <a:lnTo>
                    <a:pt x="3203" y="3703"/>
                  </a:lnTo>
                  <a:cubicBezTo>
                    <a:pt x="3131" y="3680"/>
                    <a:pt x="3084" y="3620"/>
                    <a:pt x="3084" y="3537"/>
                  </a:cubicBezTo>
                  <a:lnTo>
                    <a:pt x="3084" y="3108"/>
                  </a:lnTo>
                  <a:cubicBezTo>
                    <a:pt x="3120" y="3084"/>
                    <a:pt x="3155" y="3060"/>
                    <a:pt x="3191" y="3025"/>
                  </a:cubicBezTo>
                  <a:cubicBezTo>
                    <a:pt x="3453" y="2775"/>
                    <a:pt x="3608" y="2418"/>
                    <a:pt x="3608" y="2037"/>
                  </a:cubicBezTo>
                  <a:lnTo>
                    <a:pt x="3608" y="1727"/>
                  </a:lnTo>
                  <a:lnTo>
                    <a:pt x="3655" y="1644"/>
                  </a:lnTo>
                  <a:cubicBezTo>
                    <a:pt x="3739" y="1477"/>
                    <a:pt x="3774" y="1298"/>
                    <a:pt x="3774" y="1108"/>
                  </a:cubicBezTo>
                  <a:lnTo>
                    <a:pt x="3774" y="167"/>
                  </a:lnTo>
                  <a:cubicBezTo>
                    <a:pt x="3774" y="84"/>
                    <a:pt x="3691" y="1"/>
                    <a:pt x="3608"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 name="Google Shape;9250;p16">
              <a:extLst>
                <a:ext uri="{FF2B5EF4-FFF2-40B4-BE49-F238E27FC236}">
                  <a16:creationId xmlns:a16="http://schemas.microsoft.com/office/drawing/2014/main" id="{A5D62D6F-557F-1886-46C2-DC19879E2423}"/>
                </a:ext>
              </a:extLst>
            </p:cNvPr>
            <p:cNvSpPr/>
            <p:nvPr/>
          </p:nvSpPr>
          <p:spPr>
            <a:xfrm>
              <a:off x="3330313" y="2288463"/>
              <a:ext cx="10248" cy="37938"/>
            </a:xfrm>
            <a:custGeom>
              <a:avLst/>
              <a:gdLst/>
              <a:ahLst/>
              <a:cxnLst/>
              <a:rect l="l" t="t" r="r" b="b"/>
              <a:pathLst>
                <a:path w="322" h="1192" extrusionOk="0">
                  <a:moveTo>
                    <a:pt x="167" y="1"/>
                  </a:moveTo>
                  <a:cubicBezTo>
                    <a:pt x="72" y="1"/>
                    <a:pt x="0" y="84"/>
                    <a:pt x="0" y="167"/>
                  </a:cubicBezTo>
                  <a:lnTo>
                    <a:pt x="0" y="1036"/>
                  </a:lnTo>
                  <a:cubicBezTo>
                    <a:pt x="0" y="1120"/>
                    <a:pt x="72" y="1191"/>
                    <a:pt x="167" y="1191"/>
                  </a:cubicBezTo>
                  <a:cubicBezTo>
                    <a:pt x="250" y="1191"/>
                    <a:pt x="322" y="1120"/>
                    <a:pt x="322" y="1036"/>
                  </a:cubicBezTo>
                  <a:lnTo>
                    <a:pt x="322" y="167"/>
                  </a:lnTo>
                  <a:cubicBezTo>
                    <a:pt x="310" y="84"/>
                    <a:pt x="250" y="1"/>
                    <a:pt x="167"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 name="Google Shape;9251;p16">
              <a:extLst>
                <a:ext uri="{FF2B5EF4-FFF2-40B4-BE49-F238E27FC236}">
                  <a16:creationId xmlns:a16="http://schemas.microsoft.com/office/drawing/2014/main" id="{95F4961E-7F4D-FBB8-52BD-216459F5EB92}"/>
                </a:ext>
              </a:extLst>
            </p:cNvPr>
            <p:cNvSpPr/>
            <p:nvPr/>
          </p:nvSpPr>
          <p:spPr>
            <a:xfrm>
              <a:off x="3406859" y="2288463"/>
              <a:ext cx="10630" cy="37938"/>
            </a:xfrm>
            <a:custGeom>
              <a:avLst/>
              <a:gdLst/>
              <a:ahLst/>
              <a:cxnLst/>
              <a:rect l="l" t="t" r="r" b="b"/>
              <a:pathLst>
                <a:path w="334" h="1192" extrusionOk="0">
                  <a:moveTo>
                    <a:pt x="167" y="1"/>
                  </a:moveTo>
                  <a:cubicBezTo>
                    <a:pt x="84" y="1"/>
                    <a:pt x="0" y="84"/>
                    <a:pt x="0" y="167"/>
                  </a:cubicBezTo>
                  <a:lnTo>
                    <a:pt x="0" y="1036"/>
                  </a:lnTo>
                  <a:cubicBezTo>
                    <a:pt x="0" y="1120"/>
                    <a:pt x="84" y="1191"/>
                    <a:pt x="167" y="1191"/>
                  </a:cubicBezTo>
                  <a:cubicBezTo>
                    <a:pt x="262" y="1191"/>
                    <a:pt x="334" y="1120"/>
                    <a:pt x="334" y="1036"/>
                  </a:cubicBezTo>
                  <a:lnTo>
                    <a:pt x="334" y="167"/>
                  </a:lnTo>
                  <a:cubicBezTo>
                    <a:pt x="322" y="84"/>
                    <a:pt x="262" y="1"/>
                    <a:pt x="167"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9252;p16">
              <a:extLst>
                <a:ext uri="{FF2B5EF4-FFF2-40B4-BE49-F238E27FC236}">
                  <a16:creationId xmlns:a16="http://schemas.microsoft.com/office/drawing/2014/main" id="{1BE97092-C088-8C93-409B-6E2F13E4CCE8}"/>
                </a:ext>
              </a:extLst>
            </p:cNvPr>
            <p:cNvSpPr/>
            <p:nvPr/>
          </p:nvSpPr>
          <p:spPr>
            <a:xfrm>
              <a:off x="3149183" y="1976585"/>
              <a:ext cx="219419" cy="183072"/>
            </a:xfrm>
            <a:custGeom>
              <a:avLst/>
              <a:gdLst/>
              <a:ahLst/>
              <a:cxnLst/>
              <a:rect l="l" t="t" r="r" b="b"/>
              <a:pathLst>
                <a:path w="6894" h="5752" extrusionOk="0">
                  <a:moveTo>
                    <a:pt x="2369" y="4108"/>
                  </a:moveTo>
                  <a:lnTo>
                    <a:pt x="2286" y="4466"/>
                  </a:lnTo>
                  <a:lnTo>
                    <a:pt x="2060" y="4466"/>
                  </a:lnTo>
                  <a:cubicBezTo>
                    <a:pt x="1869" y="4466"/>
                    <a:pt x="1703" y="4299"/>
                    <a:pt x="1703" y="4108"/>
                  </a:cubicBezTo>
                  <a:close/>
                  <a:moveTo>
                    <a:pt x="5513" y="310"/>
                  </a:moveTo>
                  <a:cubicBezTo>
                    <a:pt x="5703" y="310"/>
                    <a:pt x="5870" y="477"/>
                    <a:pt x="5870" y="667"/>
                  </a:cubicBezTo>
                  <a:lnTo>
                    <a:pt x="5870" y="3418"/>
                  </a:lnTo>
                  <a:cubicBezTo>
                    <a:pt x="5870" y="3608"/>
                    <a:pt x="5703" y="3775"/>
                    <a:pt x="5513" y="3775"/>
                  </a:cubicBezTo>
                  <a:lnTo>
                    <a:pt x="4132" y="3775"/>
                  </a:lnTo>
                  <a:cubicBezTo>
                    <a:pt x="4096" y="3775"/>
                    <a:pt x="4048" y="3787"/>
                    <a:pt x="4036" y="3811"/>
                  </a:cubicBezTo>
                  <a:lnTo>
                    <a:pt x="2500" y="4918"/>
                  </a:lnTo>
                  <a:lnTo>
                    <a:pt x="2739" y="3966"/>
                  </a:lnTo>
                  <a:cubicBezTo>
                    <a:pt x="2762" y="3930"/>
                    <a:pt x="2739" y="3870"/>
                    <a:pt x="2715" y="3835"/>
                  </a:cubicBezTo>
                  <a:cubicBezTo>
                    <a:pt x="2679" y="3787"/>
                    <a:pt x="2643" y="3775"/>
                    <a:pt x="2584" y="3775"/>
                  </a:cubicBezTo>
                  <a:lnTo>
                    <a:pt x="691" y="3775"/>
                  </a:lnTo>
                  <a:cubicBezTo>
                    <a:pt x="500" y="3775"/>
                    <a:pt x="333" y="3608"/>
                    <a:pt x="333" y="3418"/>
                  </a:cubicBezTo>
                  <a:lnTo>
                    <a:pt x="333" y="667"/>
                  </a:lnTo>
                  <a:cubicBezTo>
                    <a:pt x="333" y="477"/>
                    <a:pt x="500" y="310"/>
                    <a:pt x="691" y="310"/>
                  </a:cubicBezTo>
                  <a:close/>
                  <a:moveTo>
                    <a:pt x="6215" y="989"/>
                  </a:moveTo>
                  <a:cubicBezTo>
                    <a:pt x="6406" y="989"/>
                    <a:pt x="6572" y="1156"/>
                    <a:pt x="6572" y="1346"/>
                  </a:cubicBezTo>
                  <a:lnTo>
                    <a:pt x="6572" y="4108"/>
                  </a:lnTo>
                  <a:lnTo>
                    <a:pt x="6549" y="4108"/>
                  </a:lnTo>
                  <a:cubicBezTo>
                    <a:pt x="6549" y="4299"/>
                    <a:pt x="6394" y="4466"/>
                    <a:pt x="6191" y="4466"/>
                  </a:cubicBezTo>
                  <a:lnTo>
                    <a:pt x="4810" y="4466"/>
                  </a:lnTo>
                  <a:cubicBezTo>
                    <a:pt x="4763" y="4466"/>
                    <a:pt x="4727" y="4477"/>
                    <a:pt x="4691" y="4513"/>
                  </a:cubicBezTo>
                  <a:cubicBezTo>
                    <a:pt x="4667" y="4549"/>
                    <a:pt x="4644" y="4608"/>
                    <a:pt x="4667" y="4656"/>
                  </a:cubicBezTo>
                  <a:lnTo>
                    <a:pt x="4763" y="5323"/>
                  </a:lnTo>
                  <a:lnTo>
                    <a:pt x="3596" y="4537"/>
                  </a:lnTo>
                  <a:lnTo>
                    <a:pt x="4191" y="4096"/>
                  </a:lnTo>
                  <a:lnTo>
                    <a:pt x="5513" y="4096"/>
                  </a:lnTo>
                  <a:cubicBezTo>
                    <a:pt x="5882" y="4096"/>
                    <a:pt x="6191" y="3799"/>
                    <a:pt x="6191" y="3418"/>
                  </a:cubicBezTo>
                  <a:lnTo>
                    <a:pt x="6191" y="989"/>
                  </a:lnTo>
                  <a:close/>
                  <a:moveTo>
                    <a:pt x="691" y="1"/>
                  </a:moveTo>
                  <a:cubicBezTo>
                    <a:pt x="322" y="1"/>
                    <a:pt x="0" y="298"/>
                    <a:pt x="0" y="679"/>
                  </a:cubicBezTo>
                  <a:lnTo>
                    <a:pt x="0" y="3430"/>
                  </a:lnTo>
                  <a:cubicBezTo>
                    <a:pt x="0" y="3811"/>
                    <a:pt x="298" y="4120"/>
                    <a:pt x="691" y="4120"/>
                  </a:cubicBezTo>
                  <a:lnTo>
                    <a:pt x="1393" y="4120"/>
                  </a:lnTo>
                  <a:lnTo>
                    <a:pt x="1393" y="4132"/>
                  </a:lnTo>
                  <a:cubicBezTo>
                    <a:pt x="1393" y="4501"/>
                    <a:pt x="1691" y="4823"/>
                    <a:pt x="2072" y="4823"/>
                  </a:cubicBezTo>
                  <a:lnTo>
                    <a:pt x="2203" y="4823"/>
                  </a:lnTo>
                  <a:lnTo>
                    <a:pt x="2143" y="5073"/>
                  </a:lnTo>
                  <a:cubicBezTo>
                    <a:pt x="2119" y="5180"/>
                    <a:pt x="2167" y="5275"/>
                    <a:pt x="2250" y="5335"/>
                  </a:cubicBezTo>
                  <a:cubicBezTo>
                    <a:pt x="2298" y="5370"/>
                    <a:pt x="2346" y="5382"/>
                    <a:pt x="2381" y="5382"/>
                  </a:cubicBezTo>
                  <a:cubicBezTo>
                    <a:pt x="2429" y="5382"/>
                    <a:pt x="2489" y="5370"/>
                    <a:pt x="2536" y="5335"/>
                  </a:cubicBezTo>
                  <a:lnTo>
                    <a:pt x="3251" y="4823"/>
                  </a:lnTo>
                  <a:lnTo>
                    <a:pt x="3417" y="4823"/>
                  </a:lnTo>
                  <a:lnTo>
                    <a:pt x="4751" y="5716"/>
                  </a:lnTo>
                  <a:cubicBezTo>
                    <a:pt x="4798" y="5740"/>
                    <a:pt x="4846" y="5751"/>
                    <a:pt x="4882" y="5751"/>
                  </a:cubicBezTo>
                  <a:cubicBezTo>
                    <a:pt x="4929" y="5751"/>
                    <a:pt x="4977" y="5740"/>
                    <a:pt x="5025" y="5716"/>
                  </a:cubicBezTo>
                  <a:cubicBezTo>
                    <a:pt x="5108" y="5656"/>
                    <a:pt x="5144" y="5561"/>
                    <a:pt x="5120" y="5454"/>
                  </a:cubicBezTo>
                  <a:lnTo>
                    <a:pt x="5025" y="4799"/>
                  </a:lnTo>
                  <a:lnTo>
                    <a:pt x="6215" y="4799"/>
                  </a:lnTo>
                  <a:cubicBezTo>
                    <a:pt x="6584" y="4799"/>
                    <a:pt x="6894" y="4501"/>
                    <a:pt x="6894" y="4120"/>
                  </a:cubicBezTo>
                  <a:lnTo>
                    <a:pt x="6894" y="1370"/>
                  </a:lnTo>
                  <a:cubicBezTo>
                    <a:pt x="6870" y="977"/>
                    <a:pt x="6572" y="679"/>
                    <a:pt x="6191" y="679"/>
                  </a:cubicBezTo>
                  <a:cubicBezTo>
                    <a:pt x="6179" y="298"/>
                    <a:pt x="5882" y="1"/>
                    <a:pt x="5513"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9253;p16">
              <a:extLst>
                <a:ext uri="{FF2B5EF4-FFF2-40B4-BE49-F238E27FC236}">
                  <a16:creationId xmlns:a16="http://schemas.microsoft.com/office/drawing/2014/main" id="{43DC1686-78E3-D387-056F-4990AC48A421}"/>
                </a:ext>
              </a:extLst>
            </p:cNvPr>
            <p:cNvSpPr/>
            <p:nvPr/>
          </p:nvSpPr>
          <p:spPr>
            <a:xfrm>
              <a:off x="3187822" y="2009177"/>
              <a:ext cx="26926" cy="10280"/>
            </a:xfrm>
            <a:custGeom>
              <a:avLst/>
              <a:gdLst/>
              <a:ahLst/>
              <a:cxnLst/>
              <a:rect l="l" t="t" r="r" b="b"/>
              <a:pathLst>
                <a:path w="846" h="323" extrusionOk="0">
                  <a:moveTo>
                    <a:pt x="155" y="1"/>
                  </a:moveTo>
                  <a:cubicBezTo>
                    <a:pt x="72" y="1"/>
                    <a:pt x="1" y="72"/>
                    <a:pt x="1" y="167"/>
                  </a:cubicBezTo>
                  <a:cubicBezTo>
                    <a:pt x="1" y="251"/>
                    <a:pt x="72" y="322"/>
                    <a:pt x="155" y="322"/>
                  </a:cubicBezTo>
                  <a:lnTo>
                    <a:pt x="679" y="322"/>
                  </a:lnTo>
                  <a:cubicBezTo>
                    <a:pt x="774" y="322"/>
                    <a:pt x="846" y="251"/>
                    <a:pt x="846" y="167"/>
                  </a:cubicBezTo>
                  <a:cubicBezTo>
                    <a:pt x="846" y="72"/>
                    <a:pt x="774" y="1"/>
                    <a:pt x="679"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9254;p16">
              <a:extLst>
                <a:ext uri="{FF2B5EF4-FFF2-40B4-BE49-F238E27FC236}">
                  <a16:creationId xmlns:a16="http://schemas.microsoft.com/office/drawing/2014/main" id="{8559B938-4FDB-19AF-13F1-90BEBC6707BD}"/>
                </a:ext>
              </a:extLst>
            </p:cNvPr>
            <p:cNvSpPr/>
            <p:nvPr/>
          </p:nvSpPr>
          <p:spPr>
            <a:xfrm>
              <a:off x="3226110" y="2009177"/>
              <a:ext cx="81478" cy="10280"/>
            </a:xfrm>
            <a:custGeom>
              <a:avLst/>
              <a:gdLst/>
              <a:ahLst/>
              <a:cxnLst/>
              <a:rect l="l" t="t" r="r" b="b"/>
              <a:pathLst>
                <a:path w="2560" h="323" extrusionOk="0">
                  <a:moveTo>
                    <a:pt x="167" y="1"/>
                  </a:moveTo>
                  <a:cubicBezTo>
                    <a:pt x="72" y="1"/>
                    <a:pt x="0" y="72"/>
                    <a:pt x="0" y="167"/>
                  </a:cubicBezTo>
                  <a:cubicBezTo>
                    <a:pt x="0" y="251"/>
                    <a:pt x="72" y="322"/>
                    <a:pt x="167" y="322"/>
                  </a:cubicBezTo>
                  <a:lnTo>
                    <a:pt x="2393" y="322"/>
                  </a:lnTo>
                  <a:cubicBezTo>
                    <a:pt x="2488" y="322"/>
                    <a:pt x="2560" y="251"/>
                    <a:pt x="2560" y="167"/>
                  </a:cubicBezTo>
                  <a:cubicBezTo>
                    <a:pt x="2560" y="72"/>
                    <a:pt x="2488" y="1"/>
                    <a:pt x="2393"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9255;p16">
              <a:extLst>
                <a:ext uri="{FF2B5EF4-FFF2-40B4-BE49-F238E27FC236}">
                  <a16:creationId xmlns:a16="http://schemas.microsoft.com/office/drawing/2014/main" id="{16584153-DE9A-1905-E798-37FAB3023C0A}"/>
                </a:ext>
              </a:extLst>
            </p:cNvPr>
            <p:cNvSpPr/>
            <p:nvPr/>
          </p:nvSpPr>
          <p:spPr>
            <a:xfrm>
              <a:off x="3187822" y="2036453"/>
              <a:ext cx="119767" cy="10662"/>
            </a:xfrm>
            <a:custGeom>
              <a:avLst/>
              <a:gdLst/>
              <a:ahLst/>
              <a:cxnLst/>
              <a:rect l="l" t="t" r="r" b="b"/>
              <a:pathLst>
                <a:path w="3763" h="335" extrusionOk="0">
                  <a:moveTo>
                    <a:pt x="155" y="1"/>
                  </a:moveTo>
                  <a:cubicBezTo>
                    <a:pt x="72" y="1"/>
                    <a:pt x="1" y="84"/>
                    <a:pt x="1" y="168"/>
                  </a:cubicBezTo>
                  <a:cubicBezTo>
                    <a:pt x="1" y="263"/>
                    <a:pt x="72" y="334"/>
                    <a:pt x="155" y="334"/>
                  </a:cubicBezTo>
                  <a:lnTo>
                    <a:pt x="3596" y="334"/>
                  </a:lnTo>
                  <a:cubicBezTo>
                    <a:pt x="3691" y="334"/>
                    <a:pt x="3763" y="263"/>
                    <a:pt x="3763" y="168"/>
                  </a:cubicBezTo>
                  <a:cubicBezTo>
                    <a:pt x="3763" y="84"/>
                    <a:pt x="3691" y="1"/>
                    <a:pt x="3596"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9256;p16">
              <a:extLst>
                <a:ext uri="{FF2B5EF4-FFF2-40B4-BE49-F238E27FC236}">
                  <a16:creationId xmlns:a16="http://schemas.microsoft.com/office/drawing/2014/main" id="{F6AFD2A4-F15E-18E4-0027-880BC61873F3}"/>
                </a:ext>
              </a:extLst>
            </p:cNvPr>
            <p:cNvSpPr/>
            <p:nvPr/>
          </p:nvSpPr>
          <p:spPr>
            <a:xfrm>
              <a:off x="3187822" y="2064143"/>
              <a:ext cx="81510" cy="10248"/>
            </a:xfrm>
            <a:custGeom>
              <a:avLst/>
              <a:gdLst/>
              <a:ahLst/>
              <a:cxnLst/>
              <a:rect l="l" t="t" r="r" b="b"/>
              <a:pathLst>
                <a:path w="2561" h="322" extrusionOk="0">
                  <a:moveTo>
                    <a:pt x="155" y="0"/>
                  </a:moveTo>
                  <a:cubicBezTo>
                    <a:pt x="72" y="0"/>
                    <a:pt x="1" y="72"/>
                    <a:pt x="1" y="167"/>
                  </a:cubicBezTo>
                  <a:cubicBezTo>
                    <a:pt x="1" y="250"/>
                    <a:pt x="72" y="322"/>
                    <a:pt x="155" y="322"/>
                  </a:cubicBezTo>
                  <a:lnTo>
                    <a:pt x="2394" y="322"/>
                  </a:lnTo>
                  <a:cubicBezTo>
                    <a:pt x="2477" y="322"/>
                    <a:pt x="2560" y="250"/>
                    <a:pt x="2560" y="167"/>
                  </a:cubicBezTo>
                  <a:cubicBezTo>
                    <a:pt x="2560" y="72"/>
                    <a:pt x="2477" y="0"/>
                    <a:pt x="2394"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9257;p16">
              <a:extLst>
                <a:ext uri="{FF2B5EF4-FFF2-40B4-BE49-F238E27FC236}">
                  <a16:creationId xmlns:a16="http://schemas.microsoft.com/office/drawing/2014/main" id="{E821A5B5-9292-634A-E2CA-38F65110FCA3}"/>
                </a:ext>
              </a:extLst>
            </p:cNvPr>
            <p:cNvSpPr/>
            <p:nvPr/>
          </p:nvSpPr>
          <p:spPr>
            <a:xfrm>
              <a:off x="3280663" y="2064143"/>
              <a:ext cx="26926" cy="10248"/>
            </a:xfrm>
            <a:custGeom>
              <a:avLst/>
              <a:gdLst/>
              <a:ahLst/>
              <a:cxnLst/>
              <a:rect l="l" t="t" r="r" b="b"/>
              <a:pathLst>
                <a:path w="846" h="322" extrusionOk="0">
                  <a:moveTo>
                    <a:pt x="155" y="0"/>
                  </a:moveTo>
                  <a:cubicBezTo>
                    <a:pt x="72" y="0"/>
                    <a:pt x="1" y="72"/>
                    <a:pt x="1" y="167"/>
                  </a:cubicBezTo>
                  <a:cubicBezTo>
                    <a:pt x="1" y="250"/>
                    <a:pt x="72" y="322"/>
                    <a:pt x="155" y="322"/>
                  </a:cubicBezTo>
                  <a:lnTo>
                    <a:pt x="679" y="322"/>
                  </a:lnTo>
                  <a:cubicBezTo>
                    <a:pt x="774" y="322"/>
                    <a:pt x="846" y="250"/>
                    <a:pt x="846" y="167"/>
                  </a:cubicBezTo>
                  <a:cubicBezTo>
                    <a:pt x="846" y="72"/>
                    <a:pt x="774" y="0"/>
                    <a:pt x="679"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9" name="Google Shape;9244;p16">
            <a:extLst>
              <a:ext uri="{FF2B5EF4-FFF2-40B4-BE49-F238E27FC236}">
                <a16:creationId xmlns:a16="http://schemas.microsoft.com/office/drawing/2014/main" id="{CDB13242-F57C-D3FB-F712-23A6B1B4164E}"/>
              </a:ext>
            </a:extLst>
          </p:cNvPr>
          <p:cNvGrpSpPr/>
          <p:nvPr/>
        </p:nvGrpSpPr>
        <p:grpSpPr>
          <a:xfrm>
            <a:off x="7272266" y="5317589"/>
            <a:ext cx="350198" cy="350548"/>
            <a:chOff x="3094217" y="1976585"/>
            <a:chExt cx="350198" cy="350548"/>
          </a:xfrm>
        </p:grpSpPr>
        <p:sp>
          <p:nvSpPr>
            <p:cNvPr id="20" name="Google Shape;9245;p16">
              <a:extLst>
                <a:ext uri="{FF2B5EF4-FFF2-40B4-BE49-F238E27FC236}">
                  <a16:creationId xmlns:a16="http://schemas.microsoft.com/office/drawing/2014/main" id="{62255202-0FDB-32A2-9DB8-C2C65C39C4D7}"/>
                </a:ext>
              </a:extLst>
            </p:cNvPr>
            <p:cNvSpPr/>
            <p:nvPr/>
          </p:nvSpPr>
          <p:spPr>
            <a:xfrm>
              <a:off x="3094217" y="2129039"/>
              <a:ext cx="131543" cy="197362"/>
            </a:xfrm>
            <a:custGeom>
              <a:avLst/>
              <a:gdLst/>
              <a:ahLst/>
              <a:cxnLst/>
              <a:rect l="l" t="t" r="r" b="b"/>
              <a:pathLst>
                <a:path w="4133" h="6201" extrusionOk="0">
                  <a:moveTo>
                    <a:pt x="2072" y="345"/>
                  </a:moveTo>
                  <a:cubicBezTo>
                    <a:pt x="2117" y="345"/>
                    <a:pt x="2162" y="348"/>
                    <a:pt x="2203" y="354"/>
                  </a:cubicBezTo>
                  <a:cubicBezTo>
                    <a:pt x="2906" y="414"/>
                    <a:pt x="3454" y="1045"/>
                    <a:pt x="3454" y="1759"/>
                  </a:cubicBezTo>
                  <a:cubicBezTo>
                    <a:pt x="3454" y="2438"/>
                    <a:pt x="3620" y="3069"/>
                    <a:pt x="3751" y="3402"/>
                  </a:cubicBezTo>
                  <a:lnTo>
                    <a:pt x="3751" y="3426"/>
                  </a:lnTo>
                  <a:cubicBezTo>
                    <a:pt x="3608" y="3509"/>
                    <a:pt x="3299" y="3688"/>
                    <a:pt x="2763" y="3807"/>
                  </a:cubicBezTo>
                  <a:lnTo>
                    <a:pt x="2763" y="3759"/>
                  </a:lnTo>
                  <a:lnTo>
                    <a:pt x="2763" y="3438"/>
                  </a:lnTo>
                  <a:cubicBezTo>
                    <a:pt x="2965" y="3319"/>
                    <a:pt x="3144" y="3140"/>
                    <a:pt x="3263" y="2926"/>
                  </a:cubicBezTo>
                  <a:cubicBezTo>
                    <a:pt x="3489" y="2533"/>
                    <a:pt x="3418" y="2021"/>
                    <a:pt x="3073" y="1712"/>
                  </a:cubicBezTo>
                  <a:cubicBezTo>
                    <a:pt x="2834" y="1485"/>
                    <a:pt x="2418" y="1235"/>
                    <a:pt x="1727" y="1235"/>
                  </a:cubicBezTo>
                  <a:cubicBezTo>
                    <a:pt x="1691" y="1235"/>
                    <a:pt x="1644" y="1247"/>
                    <a:pt x="1608" y="1283"/>
                  </a:cubicBezTo>
                  <a:lnTo>
                    <a:pt x="1275" y="1616"/>
                  </a:lnTo>
                  <a:cubicBezTo>
                    <a:pt x="1215" y="1676"/>
                    <a:pt x="1215" y="1783"/>
                    <a:pt x="1275" y="1843"/>
                  </a:cubicBezTo>
                  <a:cubicBezTo>
                    <a:pt x="1304" y="1872"/>
                    <a:pt x="1343" y="1887"/>
                    <a:pt x="1382" y="1887"/>
                  </a:cubicBezTo>
                  <a:cubicBezTo>
                    <a:pt x="1421" y="1887"/>
                    <a:pt x="1459" y="1872"/>
                    <a:pt x="1489" y="1843"/>
                  </a:cubicBezTo>
                  <a:lnTo>
                    <a:pt x="1787" y="1545"/>
                  </a:lnTo>
                  <a:cubicBezTo>
                    <a:pt x="2227" y="1557"/>
                    <a:pt x="2584" y="1700"/>
                    <a:pt x="2846" y="1938"/>
                  </a:cubicBezTo>
                  <a:cubicBezTo>
                    <a:pt x="3073" y="2140"/>
                    <a:pt x="3132" y="2485"/>
                    <a:pt x="2977" y="2747"/>
                  </a:cubicBezTo>
                  <a:cubicBezTo>
                    <a:pt x="2799" y="3081"/>
                    <a:pt x="2441" y="3283"/>
                    <a:pt x="2072" y="3283"/>
                  </a:cubicBezTo>
                  <a:cubicBezTo>
                    <a:pt x="1489" y="3283"/>
                    <a:pt x="1037" y="2831"/>
                    <a:pt x="1037" y="2247"/>
                  </a:cubicBezTo>
                  <a:cubicBezTo>
                    <a:pt x="1037" y="2152"/>
                    <a:pt x="953" y="2081"/>
                    <a:pt x="870" y="2081"/>
                  </a:cubicBezTo>
                  <a:cubicBezTo>
                    <a:pt x="775" y="2081"/>
                    <a:pt x="703" y="2152"/>
                    <a:pt x="703" y="2247"/>
                  </a:cubicBezTo>
                  <a:cubicBezTo>
                    <a:pt x="703" y="2747"/>
                    <a:pt x="989" y="3200"/>
                    <a:pt x="1394" y="3438"/>
                  </a:cubicBezTo>
                  <a:lnTo>
                    <a:pt x="1394" y="3759"/>
                  </a:lnTo>
                  <a:lnTo>
                    <a:pt x="1394" y="3807"/>
                  </a:lnTo>
                  <a:cubicBezTo>
                    <a:pt x="858" y="3688"/>
                    <a:pt x="525" y="3509"/>
                    <a:pt x="394" y="3426"/>
                  </a:cubicBezTo>
                  <a:cubicBezTo>
                    <a:pt x="394" y="3426"/>
                    <a:pt x="382" y="3426"/>
                    <a:pt x="394" y="3402"/>
                  </a:cubicBezTo>
                  <a:cubicBezTo>
                    <a:pt x="525" y="3081"/>
                    <a:pt x="691" y="2438"/>
                    <a:pt x="691" y="1759"/>
                  </a:cubicBezTo>
                  <a:cubicBezTo>
                    <a:pt x="691" y="1045"/>
                    <a:pt x="1239" y="414"/>
                    <a:pt x="1941" y="354"/>
                  </a:cubicBezTo>
                  <a:cubicBezTo>
                    <a:pt x="1983" y="348"/>
                    <a:pt x="2028" y="345"/>
                    <a:pt x="2072" y="345"/>
                  </a:cubicBezTo>
                  <a:close/>
                  <a:moveTo>
                    <a:pt x="2430" y="3581"/>
                  </a:moveTo>
                  <a:lnTo>
                    <a:pt x="2430" y="3783"/>
                  </a:lnTo>
                  <a:cubicBezTo>
                    <a:pt x="2430" y="3974"/>
                    <a:pt x="2537" y="4152"/>
                    <a:pt x="2715" y="4224"/>
                  </a:cubicBezTo>
                  <a:lnTo>
                    <a:pt x="2822" y="4271"/>
                  </a:lnTo>
                  <a:cubicBezTo>
                    <a:pt x="2656" y="4509"/>
                    <a:pt x="2370" y="4676"/>
                    <a:pt x="2072" y="4676"/>
                  </a:cubicBezTo>
                  <a:cubicBezTo>
                    <a:pt x="1775" y="4676"/>
                    <a:pt x="1489" y="4509"/>
                    <a:pt x="1334" y="4271"/>
                  </a:cubicBezTo>
                  <a:lnTo>
                    <a:pt x="1429" y="4224"/>
                  </a:lnTo>
                  <a:cubicBezTo>
                    <a:pt x="1608" y="4140"/>
                    <a:pt x="1715" y="3974"/>
                    <a:pt x="1715" y="3783"/>
                  </a:cubicBezTo>
                  <a:lnTo>
                    <a:pt x="1715" y="3581"/>
                  </a:lnTo>
                  <a:cubicBezTo>
                    <a:pt x="1834" y="3617"/>
                    <a:pt x="1953" y="3628"/>
                    <a:pt x="2072" y="3628"/>
                  </a:cubicBezTo>
                  <a:cubicBezTo>
                    <a:pt x="2191" y="3628"/>
                    <a:pt x="2311" y="3617"/>
                    <a:pt x="2430" y="3581"/>
                  </a:cubicBezTo>
                  <a:close/>
                  <a:moveTo>
                    <a:pt x="2065" y="0"/>
                  </a:moveTo>
                  <a:cubicBezTo>
                    <a:pt x="2010" y="0"/>
                    <a:pt x="1953" y="3"/>
                    <a:pt x="1894" y="9"/>
                  </a:cubicBezTo>
                  <a:cubicBezTo>
                    <a:pt x="1037" y="92"/>
                    <a:pt x="346" y="842"/>
                    <a:pt x="346" y="1735"/>
                  </a:cubicBezTo>
                  <a:cubicBezTo>
                    <a:pt x="346" y="2378"/>
                    <a:pt x="203" y="2962"/>
                    <a:pt x="60" y="3271"/>
                  </a:cubicBezTo>
                  <a:cubicBezTo>
                    <a:pt x="1" y="3426"/>
                    <a:pt x="48" y="3581"/>
                    <a:pt x="179" y="3676"/>
                  </a:cubicBezTo>
                  <a:cubicBezTo>
                    <a:pt x="310" y="3759"/>
                    <a:pt x="584" y="3926"/>
                    <a:pt x="1013" y="4045"/>
                  </a:cubicBezTo>
                  <a:lnTo>
                    <a:pt x="382" y="4379"/>
                  </a:lnTo>
                  <a:cubicBezTo>
                    <a:pt x="144" y="4498"/>
                    <a:pt x="1" y="4712"/>
                    <a:pt x="1" y="4986"/>
                  </a:cubicBezTo>
                  <a:lnTo>
                    <a:pt x="1" y="6045"/>
                  </a:lnTo>
                  <a:cubicBezTo>
                    <a:pt x="1" y="6129"/>
                    <a:pt x="84" y="6200"/>
                    <a:pt x="167" y="6200"/>
                  </a:cubicBezTo>
                  <a:cubicBezTo>
                    <a:pt x="263" y="6200"/>
                    <a:pt x="334" y="6129"/>
                    <a:pt x="334" y="6045"/>
                  </a:cubicBezTo>
                  <a:lnTo>
                    <a:pt x="334" y="4974"/>
                  </a:lnTo>
                  <a:cubicBezTo>
                    <a:pt x="334" y="4831"/>
                    <a:pt x="406" y="4712"/>
                    <a:pt x="525" y="4652"/>
                  </a:cubicBezTo>
                  <a:lnTo>
                    <a:pt x="1037" y="4402"/>
                  </a:lnTo>
                  <a:cubicBezTo>
                    <a:pt x="1239" y="4760"/>
                    <a:pt x="1644" y="4986"/>
                    <a:pt x="2060" y="4986"/>
                  </a:cubicBezTo>
                  <a:cubicBezTo>
                    <a:pt x="2489" y="4986"/>
                    <a:pt x="2882" y="4760"/>
                    <a:pt x="3084" y="4402"/>
                  </a:cubicBezTo>
                  <a:lnTo>
                    <a:pt x="3596" y="4652"/>
                  </a:lnTo>
                  <a:cubicBezTo>
                    <a:pt x="3704" y="4712"/>
                    <a:pt x="3787" y="4831"/>
                    <a:pt x="3787" y="4974"/>
                  </a:cubicBezTo>
                  <a:lnTo>
                    <a:pt x="3787" y="6022"/>
                  </a:lnTo>
                  <a:cubicBezTo>
                    <a:pt x="3787" y="6117"/>
                    <a:pt x="3858" y="6188"/>
                    <a:pt x="3954" y="6188"/>
                  </a:cubicBezTo>
                  <a:cubicBezTo>
                    <a:pt x="4037" y="6188"/>
                    <a:pt x="4108" y="6117"/>
                    <a:pt x="4108" y="6022"/>
                  </a:cubicBezTo>
                  <a:lnTo>
                    <a:pt x="4108" y="4974"/>
                  </a:lnTo>
                  <a:cubicBezTo>
                    <a:pt x="4132" y="4712"/>
                    <a:pt x="3977" y="4474"/>
                    <a:pt x="3739" y="4379"/>
                  </a:cubicBezTo>
                  <a:lnTo>
                    <a:pt x="3096" y="4045"/>
                  </a:lnTo>
                  <a:cubicBezTo>
                    <a:pt x="3537" y="3926"/>
                    <a:pt x="3799" y="3759"/>
                    <a:pt x="3930" y="3676"/>
                  </a:cubicBezTo>
                  <a:cubicBezTo>
                    <a:pt x="4073" y="3581"/>
                    <a:pt x="4108" y="3426"/>
                    <a:pt x="4049" y="3271"/>
                  </a:cubicBezTo>
                  <a:cubicBezTo>
                    <a:pt x="3918" y="2962"/>
                    <a:pt x="3775" y="2378"/>
                    <a:pt x="3775" y="1735"/>
                  </a:cubicBezTo>
                  <a:cubicBezTo>
                    <a:pt x="3775" y="866"/>
                    <a:pt x="3084" y="104"/>
                    <a:pt x="2227" y="9"/>
                  </a:cubicBezTo>
                  <a:cubicBezTo>
                    <a:pt x="2174" y="3"/>
                    <a:pt x="2120" y="0"/>
                    <a:pt x="2065"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9246;p16">
              <a:extLst>
                <a:ext uri="{FF2B5EF4-FFF2-40B4-BE49-F238E27FC236}">
                  <a16:creationId xmlns:a16="http://schemas.microsoft.com/office/drawing/2014/main" id="{B05A66A3-793D-99FE-5654-5BD4F9CBB0E0}"/>
                </a:ext>
              </a:extLst>
            </p:cNvPr>
            <p:cNvSpPr/>
            <p:nvPr/>
          </p:nvSpPr>
          <p:spPr>
            <a:xfrm>
              <a:off x="3116592" y="2293778"/>
              <a:ext cx="10630" cy="32241"/>
            </a:xfrm>
            <a:custGeom>
              <a:avLst/>
              <a:gdLst/>
              <a:ahLst/>
              <a:cxnLst/>
              <a:rect l="l" t="t" r="r" b="b"/>
              <a:pathLst>
                <a:path w="334" h="1013" extrusionOk="0">
                  <a:moveTo>
                    <a:pt x="167" y="0"/>
                  </a:moveTo>
                  <a:cubicBezTo>
                    <a:pt x="72" y="0"/>
                    <a:pt x="0" y="72"/>
                    <a:pt x="0" y="167"/>
                  </a:cubicBezTo>
                  <a:lnTo>
                    <a:pt x="0" y="846"/>
                  </a:lnTo>
                  <a:cubicBezTo>
                    <a:pt x="0" y="941"/>
                    <a:pt x="72" y="1012"/>
                    <a:pt x="167" y="1012"/>
                  </a:cubicBezTo>
                  <a:cubicBezTo>
                    <a:pt x="250" y="1012"/>
                    <a:pt x="334" y="941"/>
                    <a:pt x="334" y="846"/>
                  </a:cubicBezTo>
                  <a:lnTo>
                    <a:pt x="334" y="167"/>
                  </a:lnTo>
                  <a:cubicBezTo>
                    <a:pt x="310" y="72"/>
                    <a:pt x="250" y="0"/>
                    <a:pt x="167"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9247;p16">
              <a:extLst>
                <a:ext uri="{FF2B5EF4-FFF2-40B4-BE49-F238E27FC236}">
                  <a16:creationId xmlns:a16="http://schemas.microsoft.com/office/drawing/2014/main" id="{ADB4AC97-F737-5608-C840-E41FDE87E42B}"/>
                </a:ext>
              </a:extLst>
            </p:cNvPr>
            <p:cNvSpPr/>
            <p:nvPr/>
          </p:nvSpPr>
          <p:spPr>
            <a:xfrm>
              <a:off x="3193519" y="2293778"/>
              <a:ext cx="10248" cy="32241"/>
            </a:xfrm>
            <a:custGeom>
              <a:avLst/>
              <a:gdLst/>
              <a:ahLst/>
              <a:cxnLst/>
              <a:rect l="l" t="t" r="r" b="b"/>
              <a:pathLst>
                <a:path w="322" h="1013" extrusionOk="0">
                  <a:moveTo>
                    <a:pt x="155" y="0"/>
                  </a:moveTo>
                  <a:cubicBezTo>
                    <a:pt x="72" y="0"/>
                    <a:pt x="0" y="72"/>
                    <a:pt x="0" y="167"/>
                  </a:cubicBezTo>
                  <a:lnTo>
                    <a:pt x="0" y="846"/>
                  </a:lnTo>
                  <a:cubicBezTo>
                    <a:pt x="0" y="941"/>
                    <a:pt x="72" y="1012"/>
                    <a:pt x="155" y="1012"/>
                  </a:cubicBezTo>
                  <a:cubicBezTo>
                    <a:pt x="250" y="1012"/>
                    <a:pt x="322" y="941"/>
                    <a:pt x="322" y="846"/>
                  </a:cubicBezTo>
                  <a:lnTo>
                    <a:pt x="322" y="167"/>
                  </a:lnTo>
                  <a:cubicBezTo>
                    <a:pt x="310" y="72"/>
                    <a:pt x="250" y="0"/>
                    <a:pt x="155"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9248;p16">
              <a:extLst>
                <a:ext uri="{FF2B5EF4-FFF2-40B4-BE49-F238E27FC236}">
                  <a16:creationId xmlns:a16="http://schemas.microsoft.com/office/drawing/2014/main" id="{BD5D36B0-4B88-B880-2CE1-0C08408450D0}"/>
                </a:ext>
              </a:extLst>
            </p:cNvPr>
            <p:cNvSpPr/>
            <p:nvPr/>
          </p:nvSpPr>
          <p:spPr>
            <a:xfrm>
              <a:off x="3346227" y="2166755"/>
              <a:ext cx="54966" cy="18301"/>
            </a:xfrm>
            <a:custGeom>
              <a:avLst/>
              <a:gdLst/>
              <a:ahLst/>
              <a:cxnLst/>
              <a:rect l="l" t="t" r="r" b="b"/>
              <a:pathLst>
                <a:path w="1727" h="575" extrusionOk="0">
                  <a:moveTo>
                    <a:pt x="646" y="0"/>
                  </a:moveTo>
                  <a:cubicBezTo>
                    <a:pt x="494" y="0"/>
                    <a:pt x="326" y="15"/>
                    <a:pt x="143" y="50"/>
                  </a:cubicBezTo>
                  <a:cubicBezTo>
                    <a:pt x="60" y="62"/>
                    <a:pt x="0" y="122"/>
                    <a:pt x="0" y="217"/>
                  </a:cubicBezTo>
                  <a:lnTo>
                    <a:pt x="0" y="396"/>
                  </a:lnTo>
                  <a:cubicBezTo>
                    <a:pt x="0" y="479"/>
                    <a:pt x="84" y="550"/>
                    <a:pt x="167" y="550"/>
                  </a:cubicBezTo>
                  <a:cubicBezTo>
                    <a:pt x="262" y="550"/>
                    <a:pt x="334" y="479"/>
                    <a:pt x="334" y="396"/>
                  </a:cubicBezTo>
                  <a:lnTo>
                    <a:pt x="334" y="360"/>
                  </a:lnTo>
                  <a:cubicBezTo>
                    <a:pt x="445" y="344"/>
                    <a:pt x="549" y="338"/>
                    <a:pt x="645" y="338"/>
                  </a:cubicBezTo>
                  <a:cubicBezTo>
                    <a:pt x="845" y="338"/>
                    <a:pt x="1007" y="367"/>
                    <a:pt x="1120" y="407"/>
                  </a:cubicBezTo>
                  <a:cubicBezTo>
                    <a:pt x="1334" y="467"/>
                    <a:pt x="1453" y="538"/>
                    <a:pt x="1453" y="538"/>
                  </a:cubicBezTo>
                  <a:cubicBezTo>
                    <a:pt x="1477" y="550"/>
                    <a:pt x="1512" y="574"/>
                    <a:pt x="1536" y="574"/>
                  </a:cubicBezTo>
                  <a:cubicBezTo>
                    <a:pt x="1584" y="574"/>
                    <a:pt x="1643" y="538"/>
                    <a:pt x="1667" y="491"/>
                  </a:cubicBezTo>
                  <a:cubicBezTo>
                    <a:pt x="1727" y="396"/>
                    <a:pt x="1715" y="288"/>
                    <a:pt x="1643" y="241"/>
                  </a:cubicBezTo>
                  <a:cubicBezTo>
                    <a:pt x="1615" y="231"/>
                    <a:pt x="1258" y="0"/>
                    <a:pt x="646"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9249;p16">
              <a:extLst>
                <a:ext uri="{FF2B5EF4-FFF2-40B4-BE49-F238E27FC236}">
                  <a16:creationId xmlns:a16="http://schemas.microsoft.com/office/drawing/2014/main" id="{7FD7E9D9-B0FA-65E7-EA57-D7AFFF30AA84}"/>
                </a:ext>
              </a:extLst>
            </p:cNvPr>
            <p:cNvSpPr/>
            <p:nvPr/>
          </p:nvSpPr>
          <p:spPr>
            <a:xfrm>
              <a:off x="3302655" y="2134991"/>
              <a:ext cx="141760" cy="192143"/>
            </a:xfrm>
            <a:custGeom>
              <a:avLst/>
              <a:gdLst/>
              <a:ahLst/>
              <a:cxnLst/>
              <a:rect l="l" t="t" r="r" b="b"/>
              <a:pathLst>
                <a:path w="4454" h="6037" extrusionOk="0">
                  <a:moveTo>
                    <a:pt x="3453" y="334"/>
                  </a:moveTo>
                  <a:lnTo>
                    <a:pt x="3453" y="1132"/>
                  </a:lnTo>
                  <a:cubicBezTo>
                    <a:pt x="3453" y="1263"/>
                    <a:pt x="3429" y="1405"/>
                    <a:pt x="3370" y="1525"/>
                  </a:cubicBezTo>
                  <a:lnTo>
                    <a:pt x="3310" y="1644"/>
                  </a:lnTo>
                  <a:cubicBezTo>
                    <a:pt x="3298" y="1667"/>
                    <a:pt x="3298" y="1691"/>
                    <a:pt x="3298" y="1715"/>
                  </a:cubicBezTo>
                  <a:lnTo>
                    <a:pt x="3298" y="2060"/>
                  </a:lnTo>
                  <a:cubicBezTo>
                    <a:pt x="3274" y="2346"/>
                    <a:pt x="3155" y="2608"/>
                    <a:pt x="2953" y="2799"/>
                  </a:cubicBezTo>
                  <a:cubicBezTo>
                    <a:pt x="2739" y="3001"/>
                    <a:pt x="2477" y="3096"/>
                    <a:pt x="2191" y="3096"/>
                  </a:cubicBezTo>
                  <a:cubicBezTo>
                    <a:pt x="1643" y="3084"/>
                    <a:pt x="1179" y="2596"/>
                    <a:pt x="1179" y="2013"/>
                  </a:cubicBezTo>
                  <a:lnTo>
                    <a:pt x="1179" y="1715"/>
                  </a:lnTo>
                  <a:cubicBezTo>
                    <a:pt x="1179" y="1691"/>
                    <a:pt x="1179" y="1667"/>
                    <a:pt x="1167" y="1644"/>
                  </a:cubicBezTo>
                  <a:lnTo>
                    <a:pt x="1107" y="1525"/>
                  </a:lnTo>
                  <a:cubicBezTo>
                    <a:pt x="1048" y="1405"/>
                    <a:pt x="1012" y="1275"/>
                    <a:pt x="1012" y="1132"/>
                  </a:cubicBezTo>
                  <a:cubicBezTo>
                    <a:pt x="1012" y="691"/>
                    <a:pt x="1369" y="334"/>
                    <a:pt x="1822" y="334"/>
                  </a:cubicBezTo>
                  <a:close/>
                  <a:moveTo>
                    <a:pt x="2762" y="3310"/>
                  </a:moveTo>
                  <a:lnTo>
                    <a:pt x="2762" y="3537"/>
                  </a:lnTo>
                  <a:cubicBezTo>
                    <a:pt x="2762" y="3572"/>
                    <a:pt x="2774" y="3620"/>
                    <a:pt x="2774" y="3680"/>
                  </a:cubicBezTo>
                  <a:lnTo>
                    <a:pt x="2239" y="4096"/>
                  </a:lnTo>
                  <a:lnTo>
                    <a:pt x="1691" y="3680"/>
                  </a:lnTo>
                  <a:cubicBezTo>
                    <a:pt x="1703" y="3632"/>
                    <a:pt x="1703" y="3584"/>
                    <a:pt x="1703" y="3537"/>
                  </a:cubicBezTo>
                  <a:lnTo>
                    <a:pt x="1703" y="3310"/>
                  </a:lnTo>
                  <a:cubicBezTo>
                    <a:pt x="1846" y="3370"/>
                    <a:pt x="2012" y="3406"/>
                    <a:pt x="2191" y="3406"/>
                  </a:cubicBezTo>
                  <a:lnTo>
                    <a:pt x="2239" y="3406"/>
                  </a:lnTo>
                  <a:cubicBezTo>
                    <a:pt x="2417" y="3406"/>
                    <a:pt x="2596" y="3382"/>
                    <a:pt x="2762" y="3310"/>
                  </a:cubicBezTo>
                  <a:close/>
                  <a:moveTo>
                    <a:pt x="1822" y="1"/>
                  </a:moveTo>
                  <a:cubicBezTo>
                    <a:pt x="1191" y="1"/>
                    <a:pt x="703" y="513"/>
                    <a:pt x="703" y="1120"/>
                  </a:cubicBezTo>
                  <a:cubicBezTo>
                    <a:pt x="703" y="1298"/>
                    <a:pt x="750" y="1489"/>
                    <a:pt x="822" y="1656"/>
                  </a:cubicBezTo>
                  <a:lnTo>
                    <a:pt x="869" y="1751"/>
                  </a:lnTo>
                  <a:lnTo>
                    <a:pt x="869" y="2001"/>
                  </a:lnTo>
                  <a:cubicBezTo>
                    <a:pt x="869" y="2441"/>
                    <a:pt x="1072" y="2846"/>
                    <a:pt x="1381" y="3096"/>
                  </a:cubicBezTo>
                  <a:lnTo>
                    <a:pt x="1381" y="3537"/>
                  </a:lnTo>
                  <a:cubicBezTo>
                    <a:pt x="1381" y="3608"/>
                    <a:pt x="1346" y="3680"/>
                    <a:pt x="1274" y="3703"/>
                  </a:cubicBezTo>
                  <a:lnTo>
                    <a:pt x="453" y="4025"/>
                  </a:lnTo>
                  <a:cubicBezTo>
                    <a:pt x="179" y="4132"/>
                    <a:pt x="0" y="4382"/>
                    <a:pt x="0" y="4668"/>
                  </a:cubicBezTo>
                  <a:lnTo>
                    <a:pt x="0" y="5858"/>
                  </a:lnTo>
                  <a:cubicBezTo>
                    <a:pt x="0" y="5942"/>
                    <a:pt x="83" y="6013"/>
                    <a:pt x="167" y="6013"/>
                  </a:cubicBezTo>
                  <a:cubicBezTo>
                    <a:pt x="262" y="6013"/>
                    <a:pt x="334" y="5942"/>
                    <a:pt x="334" y="5858"/>
                  </a:cubicBezTo>
                  <a:lnTo>
                    <a:pt x="334" y="4668"/>
                  </a:lnTo>
                  <a:cubicBezTo>
                    <a:pt x="334" y="4513"/>
                    <a:pt x="417" y="4382"/>
                    <a:pt x="560" y="4334"/>
                  </a:cubicBezTo>
                  <a:lnTo>
                    <a:pt x="1369" y="4025"/>
                  </a:lnTo>
                  <a:cubicBezTo>
                    <a:pt x="1417" y="4001"/>
                    <a:pt x="1465" y="3977"/>
                    <a:pt x="1488" y="3965"/>
                  </a:cubicBezTo>
                  <a:lnTo>
                    <a:pt x="2060" y="4394"/>
                  </a:lnTo>
                  <a:lnTo>
                    <a:pt x="2060" y="5870"/>
                  </a:lnTo>
                  <a:cubicBezTo>
                    <a:pt x="2060" y="5954"/>
                    <a:pt x="2131" y="6037"/>
                    <a:pt x="2215" y="6037"/>
                  </a:cubicBezTo>
                  <a:cubicBezTo>
                    <a:pt x="2310" y="6037"/>
                    <a:pt x="2381" y="5954"/>
                    <a:pt x="2381" y="5870"/>
                  </a:cubicBezTo>
                  <a:lnTo>
                    <a:pt x="2381" y="4394"/>
                  </a:lnTo>
                  <a:lnTo>
                    <a:pt x="2953" y="3965"/>
                  </a:lnTo>
                  <a:cubicBezTo>
                    <a:pt x="2977" y="3989"/>
                    <a:pt x="3024" y="4013"/>
                    <a:pt x="3072" y="4025"/>
                  </a:cubicBezTo>
                  <a:lnTo>
                    <a:pt x="3882" y="4334"/>
                  </a:lnTo>
                  <a:cubicBezTo>
                    <a:pt x="4024" y="4382"/>
                    <a:pt x="4108" y="4513"/>
                    <a:pt x="4108" y="4668"/>
                  </a:cubicBezTo>
                  <a:lnTo>
                    <a:pt x="4108" y="5858"/>
                  </a:lnTo>
                  <a:cubicBezTo>
                    <a:pt x="4108" y="5942"/>
                    <a:pt x="4179" y="6013"/>
                    <a:pt x="4274" y="6013"/>
                  </a:cubicBezTo>
                  <a:cubicBezTo>
                    <a:pt x="4358" y="6013"/>
                    <a:pt x="4441" y="5942"/>
                    <a:pt x="4441" y="5858"/>
                  </a:cubicBezTo>
                  <a:lnTo>
                    <a:pt x="4441" y="4668"/>
                  </a:lnTo>
                  <a:cubicBezTo>
                    <a:pt x="4453" y="4382"/>
                    <a:pt x="4274" y="4108"/>
                    <a:pt x="4024" y="4025"/>
                  </a:cubicBezTo>
                  <a:lnTo>
                    <a:pt x="3203" y="3703"/>
                  </a:lnTo>
                  <a:cubicBezTo>
                    <a:pt x="3131" y="3680"/>
                    <a:pt x="3084" y="3620"/>
                    <a:pt x="3084" y="3537"/>
                  </a:cubicBezTo>
                  <a:lnTo>
                    <a:pt x="3084" y="3108"/>
                  </a:lnTo>
                  <a:cubicBezTo>
                    <a:pt x="3120" y="3084"/>
                    <a:pt x="3155" y="3060"/>
                    <a:pt x="3191" y="3025"/>
                  </a:cubicBezTo>
                  <a:cubicBezTo>
                    <a:pt x="3453" y="2775"/>
                    <a:pt x="3608" y="2418"/>
                    <a:pt x="3608" y="2037"/>
                  </a:cubicBezTo>
                  <a:lnTo>
                    <a:pt x="3608" y="1727"/>
                  </a:lnTo>
                  <a:lnTo>
                    <a:pt x="3655" y="1644"/>
                  </a:lnTo>
                  <a:cubicBezTo>
                    <a:pt x="3739" y="1477"/>
                    <a:pt x="3774" y="1298"/>
                    <a:pt x="3774" y="1108"/>
                  </a:cubicBezTo>
                  <a:lnTo>
                    <a:pt x="3774" y="167"/>
                  </a:lnTo>
                  <a:cubicBezTo>
                    <a:pt x="3774" y="84"/>
                    <a:pt x="3691" y="1"/>
                    <a:pt x="3608"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 name="Google Shape;9250;p16">
              <a:extLst>
                <a:ext uri="{FF2B5EF4-FFF2-40B4-BE49-F238E27FC236}">
                  <a16:creationId xmlns:a16="http://schemas.microsoft.com/office/drawing/2014/main" id="{CD68F5B5-83B1-4CF5-035A-9B92C7A83453}"/>
                </a:ext>
              </a:extLst>
            </p:cNvPr>
            <p:cNvSpPr/>
            <p:nvPr/>
          </p:nvSpPr>
          <p:spPr>
            <a:xfrm>
              <a:off x="3330313" y="2288463"/>
              <a:ext cx="10248" cy="37938"/>
            </a:xfrm>
            <a:custGeom>
              <a:avLst/>
              <a:gdLst/>
              <a:ahLst/>
              <a:cxnLst/>
              <a:rect l="l" t="t" r="r" b="b"/>
              <a:pathLst>
                <a:path w="322" h="1192" extrusionOk="0">
                  <a:moveTo>
                    <a:pt x="167" y="1"/>
                  </a:moveTo>
                  <a:cubicBezTo>
                    <a:pt x="72" y="1"/>
                    <a:pt x="0" y="84"/>
                    <a:pt x="0" y="167"/>
                  </a:cubicBezTo>
                  <a:lnTo>
                    <a:pt x="0" y="1036"/>
                  </a:lnTo>
                  <a:cubicBezTo>
                    <a:pt x="0" y="1120"/>
                    <a:pt x="72" y="1191"/>
                    <a:pt x="167" y="1191"/>
                  </a:cubicBezTo>
                  <a:cubicBezTo>
                    <a:pt x="250" y="1191"/>
                    <a:pt x="322" y="1120"/>
                    <a:pt x="322" y="1036"/>
                  </a:cubicBezTo>
                  <a:lnTo>
                    <a:pt x="322" y="167"/>
                  </a:lnTo>
                  <a:cubicBezTo>
                    <a:pt x="310" y="84"/>
                    <a:pt x="250" y="1"/>
                    <a:pt x="167"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 name="Google Shape;9251;p16">
              <a:extLst>
                <a:ext uri="{FF2B5EF4-FFF2-40B4-BE49-F238E27FC236}">
                  <a16:creationId xmlns:a16="http://schemas.microsoft.com/office/drawing/2014/main" id="{5AD355C9-91C3-9DBB-F92F-D1D150734761}"/>
                </a:ext>
              </a:extLst>
            </p:cNvPr>
            <p:cNvSpPr/>
            <p:nvPr/>
          </p:nvSpPr>
          <p:spPr>
            <a:xfrm>
              <a:off x="3406859" y="2288463"/>
              <a:ext cx="10630" cy="37938"/>
            </a:xfrm>
            <a:custGeom>
              <a:avLst/>
              <a:gdLst/>
              <a:ahLst/>
              <a:cxnLst/>
              <a:rect l="l" t="t" r="r" b="b"/>
              <a:pathLst>
                <a:path w="334" h="1192" extrusionOk="0">
                  <a:moveTo>
                    <a:pt x="167" y="1"/>
                  </a:moveTo>
                  <a:cubicBezTo>
                    <a:pt x="84" y="1"/>
                    <a:pt x="0" y="84"/>
                    <a:pt x="0" y="167"/>
                  </a:cubicBezTo>
                  <a:lnTo>
                    <a:pt x="0" y="1036"/>
                  </a:lnTo>
                  <a:cubicBezTo>
                    <a:pt x="0" y="1120"/>
                    <a:pt x="84" y="1191"/>
                    <a:pt x="167" y="1191"/>
                  </a:cubicBezTo>
                  <a:cubicBezTo>
                    <a:pt x="262" y="1191"/>
                    <a:pt x="334" y="1120"/>
                    <a:pt x="334" y="1036"/>
                  </a:cubicBezTo>
                  <a:lnTo>
                    <a:pt x="334" y="167"/>
                  </a:lnTo>
                  <a:cubicBezTo>
                    <a:pt x="322" y="84"/>
                    <a:pt x="262" y="1"/>
                    <a:pt x="167"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9252;p16">
              <a:extLst>
                <a:ext uri="{FF2B5EF4-FFF2-40B4-BE49-F238E27FC236}">
                  <a16:creationId xmlns:a16="http://schemas.microsoft.com/office/drawing/2014/main" id="{F056C535-52C1-AD96-205C-7EF06C519151}"/>
                </a:ext>
              </a:extLst>
            </p:cNvPr>
            <p:cNvSpPr/>
            <p:nvPr/>
          </p:nvSpPr>
          <p:spPr>
            <a:xfrm>
              <a:off x="3149183" y="1976585"/>
              <a:ext cx="219419" cy="183072"/>
            </a:xfrm>
            <a:custGeom>
              <a:avLst/>
              <a:gdLst/>
              <a:ahLst/>
              <a:cxnLst/>
              <a:rect l="l" t="t" r="r" b="b"/>
              <a:pathLst>
                <a:path w="6894" h="5752" extrusionOk="0">
                  <a:moveTo>
                    <a:pt x="2369" y="4108"/>
                  </a:moveTo>
                  <a:lnTo>
                    <a:pt x="2286" y="4466"/>
                  </a:lnTo>
                  <a:lnTo>
                    <a:pt x="2060" y="4466"/>
                  </a:lnTo>
                  <a:cubicBezTo>
                    <a:pt x="1869" y="4466"/>
                    <a:pt x="1703" y="4299"/>
                    <a:pt x="1703" y="4108"/>
                  </a:cubicBezTo>
                  <a:close/>
                  <a:moveTo>
                    <a:pt x="5513" y="310"/>
                  </a:moveTo>
                  <a:cubicBezTo>
                    <a:pt x="5703" y="310"/>
                    <a:pt x="5870" y="477"/>
                    <a:pt x="5870" y="667"/>
                  </a:cubicBezTo>
                  <a:lnTo>
                    <a:pt x="5870" y="3418"/>
                  </a:lnTo>
                  <a:cubicBezTo>
                    <a:pt x="5870" y="3608"/>
                    <a:pt x="5703" y="3775"/>
                    <a:pt x="5513" y="3775"/>
                  </a:cubicBezTo>
                  <a:lnTo>
                    <a:pt x="4132" y="3775"/>
                  </a:lnTo>
                  <a:cubicBezTo>
                    <a:pt x="4096" y="3775"/>
                    <a:pt x="4048" y="3787"/>
                    <a:pt x="4036" y="3811"/>
                  </a:cubicBezTo>
                  <a:lnTo>
                    <a:pt x="2500" y="4918"/>
                  </a:lnTo>
                  <a:lnTo>
                    <a:pt x="2739" y="3966"/>
                  </a:lnTo>
                  <a:cubicBezTo>
                    <a:pt x="2762" y="3930"/>
                    <a:pt x="2739" y="3870"/>
                    <a:pt x="2715" y="3835"/>
                  </a:cubicBezTo>
                  <a:cubicBezTo>
                    <a:pt x="2679" y="3787"/>
                    <a:pt x="2643" y="3775"/>
                    <a:pt x="2584" y="3775"/>
                  </a:cubicBezTo>
                  <a:lnTo>
                    <a:pt x="691" y="3775"/>
                  </a:lnTo>
                  <a:cubicBezTo>
                    <a:pt x="500" y="3775"/>
                    <a:pt x="333" y="3608"/>
                    <a:pt x="333" y="3418"/>
                  </a:cubicBezTo>
                  <a:lnTo>
                    <a:pt x="333" y="667"/>
                  </a:lnTo>
                  <a:cubicBezTo>
                    <a:pt x="333" y="477"/>
                    <a:pt x="500" y="310"/>
                    <a:pt x="691" y="310"/>
                  </a:cubicBezTo>
                  <a:close/>
                  <a:moveTo>
                    <a:pt x="6215" y="989"/>
                  </a:moveTo>
                  <a:cubicBezTo>
                    <a:pt x="6406" y="989"/>
                    <a:pt x="6572" y="1156"/>
                    <a:pt x="6572" y="1346"/>
                  </a:cubicBezTo>
                  <a:lnTo>
                    <a:pt x="6572" y="4108"/>
                  </a:lnTo>
                  <a:lnTo>
                    <a:pt x="6549" y="4108"/>
                  </a:lnTo>
                  <a:cubicBezTo>
                    <a:pt x="6549" y="4299"/>
                    <a:pt x="6394" y="4466"/>
                    <a:pt x="6191" y="4466"/>
                  </a:cubicBezTo>
                  <a:lnTo>
                    <a:pt x="4810" y="4466"/>
                  </a:lnTo>
                  <a:cubicBezTo>
                    <a:pt x="4763" y="4466"/>
                    <a:pt x="4727" y="4477"/>
                    <a:pt x="4691" y="4513"/>
                  </a:cubicBezTo>
                  <a:cubicBezTo>
                    <a:pt x="4667" y="4549"/>
                    <a:pt x="4644" y="4608"/>
                    <a:pt x="4667" y="4656"/>
                  </a:cubicBezTo>
                  <a:lnTo>
                    <a:pt x="4763" y="5323"/>
                  </a:lnTo>
                  <a:lnTo>
                    <a:pt x="3596" y="4537"/>
                  </a:lnTo>
                  <a:lnTo>
                    <a:pt x="4191" y="4096"/>
                  </a:lnTo>
                  <a:lnTo>
                    <a:pt x="5513" y="4096"/>
                  </a:lnTo>
                  <a:cubicBezTo>
                    <a:pt x="5882" y="4096"/>
                    <a:pt x="6191" y="3799"/>
                    <a:pt x="6191" y="3418"/>
                  </a:cubicBezTo>
                  <a:lnTo>
                    <a:pt x="6191" y="989"/>
                  </a:lnTo>
                  <a:close/>
                  <a:moveTo>
                    <a:pt x="691" y="1"/>
                  </a:moveTo>
                  <a:cubicBezTo>
                    <a:pt x="322" y="1"/>
                    <a:pt x="0" y="298"/>
                    <a:pt x="0" y="679"/>
                  </a:cubicBezTo>
                  <a:lnTo>
                    <a:pt x="0" y="3430"/>
                  </a:lnTo>
                  <a:cubicBezTo>
                    <a:pt x="0" y="3811"/>
                    <a:pt x="298" y="4120"/>
                    <a:pt x="691" y="4120"/>
                  </a:cubicBezTo>
                  <a:lnTo>
                    <a:pt x="1393" y="4120"/>
                  </a:lnTo>
                  <a:lnTo>
                    <a:pt x="1393" y="4132"/>
                  </a:lnTo>
                  <a:cubicBezTo>
                    <a:pt x="1393" y="4501"/>
                    <a:pt x="1691" y="4823"/>
                    <a:pt x="2072" y="4823"/>
                  </a:cubicBezTo>
                  <a:lnTo>
                    <a:pt x="2203" y="4823"/>
                  </a:lnTo>
                  <a:lnTo>
                    <a:pt x="2143" y="5073"/>
                  </a:lnTo>
                  <a:cubicBezTo>
                    <a:pt x="2119" y="5180"/>
                    <a:pt x="2167" y="5275"/>
                    <a:pt x="2250" y="5335"/>
                  </a:cubicBezTo>
                  <a:cubicBezTo>
                    <a:pt x="2298" y="5370"/>
                    <a:pt x="2346" y="5382"/>
                    <a:pt x="2381" y="5382"/>
                  </a:cubicBezTo>
                  <a:cubicBezTo>
                    <a:pt x="2429" y="5382"/>
                    <a:pt x="2489" y="5370"/>
                    <a:pt x="2536" y="5335"/>
                  </a:cubicBezTo>
                  <a:lnTo>
                    <a:pt x="3251" y="4823"/>
                  </a:lnTo>
                  <a:lnTo>
                    <a:pt x="3417" y="4823"/>
                  </a:lnTo>
                  <a:lnTo>
                    <a:pt x="4751" y="5716"/>
                  </a:lnTo>
                  <a:cubicBezTo>
                    <a:pt x="4798" y="5740"/>
                    <a:pt x="4846" y="5751"/>
                    <a:pt x="4882" y="5751"/>
                  </a:cubicBezTo>
                  <a:cubicBezTo>
                    <a:pt x="4929" y="5751"/>
                    <a:pt x="4977" y="5740"/>
                    <a:pt x="5025" y="5716"/>
                  </a:cubicBezTo>
                  <a:cubicBezTo>
                    <a:pt x="5108" y="5656"/>
                    <a:pt x="5144" y="5561"/>
                    <a:pt x="5120" y="5454"/>
                  </a:cubicBezTo>
                  <a:lnTo>
                    <a:pt x="5025" y="4799"/>
                  </a:lnTo>
                  <a:lnTo>
                    <a:pt x="6215" y="4799"/>
                  </a:lnTo>
                  <a:cubicBezTo>
                    <a:pt x="6584" y="4799"/>
                    <a:pt x="6894" y="4501"/>
                    <a:pt x="6894" y="4120"/>
                  </a:cubicBezTo>
                  <a:lnTo>
                    <a:pt x="6894" y="1370"/>
                  </a:lnTo>
                  <a:cubicBezTo>
                    <a:pt x="6870" y="977"/>
                    <a:pt x="6572" y="679"/>
                    <a:pt x="6191" y="679"/>
                  </a:cubicBezTo>
                  <a:cubicBezTo>
                    <a:pt x="6179" y="298"/>
                    <a:pt x="5882" y="1"/>
                    <a:pt x="5513"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9253;p16">
              <a:extLst>
                <a:ext uri="{FF2B5EF4-FFF2-40B4-BE49-F238E27FC236}">
                  <a16:creationId xmlns:a16="http://schemas.microsoft.com/office/drawing/2014/main" id="{9A793DF3-B8BE-8730-E7CD-5D01571F08F5}"/>
                </a:ext>
              </a:extLst>
            </p:cNvPr>
            <p:cNvSpPr/>
            <p:nvPr/>
          </p:nvSpPr>
          <p:spPr>
            <a:xfrm>
              <a:off x="3187822" y="2009177"/>
              <a:ext cx="26926" cy="10280"/>
            </a:xfrm>
            <a:custGeom>
              <a:avLst/>
              <a:gdLst/>
              <a:ahLst/>
              <a:cxnLst/>
              <a:rect l="l" t="t" r="r" b="b"/>
              <a:pathLst>
                <a:path w="846" h="323" extrusionOk="0">
                  <a:moveTo>
                    <a:pt x="155" y="1"/>
                  </a:moveTo>
                  <a:cubicBezTo>
                    <a:pt x="72" y="1"/>
                    <a:pt x="1" y="72"/>
                    <a:pt x="1" y="167"/>
                  </a:cubicBezTo>
                  <a:cubicBezTo>
                    <a:pt x="1" y="251"/>
                    <a:pt x="72" y="322"/>
                    <a:pt x="155" y="322"/>
                  </a:cubicBezTo>
                  <a:lnTo>
                    <a:pt x="679" y="322"/>
                  </a:lnTo>
                  <a:cubicBezTo>
                    <a:pt x="774" y="322"/>
                    <a:pt x="846" y="251"/>
                    <a:pt x="846" y="167"/>
                  </a:cubicBezTo>
                  <a:cubicBezTo>
                    <a:pt x="846" y="72"/>
                    <a:pt x="774" y="1"/>
                    <a:pt x="679"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9254;p16">
              <a:extLst>
                <a:ext uri="{FF2B5EF4-FFF2-40B4-BE49-F238E27FC236}">
                  <a16:creationId xmlns:a16="http://schemas.microsoft.com/office/drawing/2014/main" id="{644E3649-8E03-C7CC-E54A-2F4E211BEDEA}"/>
                </a:ext>
              </a:extLst>
            </p:cNvPr>
            <p:cNvSpPr/>
            <p:nvPr/>
          </p:nvSpPr>
          <p:spPr>
            <a:xfrm>
              <a:off x="3226110" y="2009177"/>
              <a:ext cx="81478" cy="10280"/>
            </a:xfrm>
            <a:custGeom>
              <a:avLst/>
              <a:gdLst/>
              <a:ahLst/>
              <a:cxnLst/>
              <a:rect l="l" t="t" r="r" b="b"/>
              <a:pathLst>
                <a:path w="2560" h="323" extrusionOk="0">
                  <a:moveTo>
                    <a:pt x="167" y="1"/>
                  </a:moveTo>
                  <a:cubicBezTo>
                    <a:pt x="72" y="1"/>
                    <a:pt x="0" y="72"/>
                    <a:pt x="0" y="167"/>
                  </a:cubicBezTo>
                  <a:cubicBezTo>
                    <a:pt x="0" y="251"/>
                    <a:pt x="72" y="322"/>
                    <a:pt x="167" y="322"/>
                  </a:cubicBezTo>
                  <a:lnTo>
                    <a:pt x="2393" y="322"/>
                  </a:lnTo>
                  <a:cubicBezTo>
                    <a:pt x="2488" y="322"/>
                    <a:pt x="2560" y="251"/>
                    <a:pt x="2560" y="167"/>
                  </a:cubicBezTo>
                  <a:cubicBezTo>
                    <a:pt x="2560" y="72"/>
                    <a:pt x="2488" y="1"/>
                    <a:pt x="2393"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 name="Google Shape;9255;p16">
              <a:extLst>
                <a:ext uri="{FF2B5EF4-FFF2-40B4-BE49-F238E27FC236}">
                  <a16:creationId xmlns:a16="http://schemas.microsoft.com/office/drawing/2014/main" id="{42249C37-17BC-329F-10B1-B9830A820371}"/>
                </a:ext>
              </a:extLst>
            </p:cNvPr>
            <p:cNvSpPr/>
            <p:nvPr/>
          </p:nvSpPr>
          <p:spPr>
            <a:xfrm>
              <a:off x="3187822" y="2036453"/>
              <a:ext cx="119767" cy="10662"/>
            </a:xfrm>
            <a:custGeom>
              <a:avLst/>
              <a:gdLst/>
              <a:ahLst/>
              <a:cxnLst/>
              <a:rect l="l" t="t" r="r" b="b"/>
              <a:pathLst>
                <a:path w="3763" h="335" extrusionOk="0">
                  <a:moveTo>
                    <a:pt x="155" y="1"/>
                  </a:moveTo>
                  <a:cubicBezTo>
                    <a:pt x="72" y="1"/>
                    <a:pt x="1" y="84"/>
                    <a:pt x="1" y="168"/>
                  </a:cubicBezTo>
                  <a:cubicBezTo>
                    <a:pt x="1" y="263"/>
                    <a:pt x="72" y="334"/>
                    <a:pt x="155" y="334"/>
                  </a:cubicBezTo>
                  <a:lnTo>
                    <a:pt x="3596" y="334"/>
                  </a:lnTo>
                  <a:cubicBezTo>
                    <a:pt x="3691" y="334"/>
                    <a:pt x="3763" y="263"/>
                    <a:pt x="3763" y="168"/>
                  </a:cubicBezTo>
                  <a:cubicBezTo>
                    <a:pt x="3763" y="84"/>
                    <a:pt x="3691" y="1"/>
                    <a:pt x="3596"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 name="Google Shape;9256;p16">
              <a:extLst>
                <a:ext uri="{FF2B5EF4-FFF2-40B4-BE49-F238E27FC236}">
                  <a16:creationId xmlns:a16="http://schemas.microsoft.com/office/drawing/2014/main" id="{011E84F2-C373-A2CA-5221-F2E97F483524}"/>
                </a:ext>
              </a:extLst>
            </p:cNvPr>
            <p:cNvSpPr/>
            <p:nvPr/>
          </p:nvSpPr>
          <p:spPr>
            <a:xfrm>
              <a:off x="3187822" y="2064143"/>
              <a:ext cx="81510" cy="10248"/>
            </a:xfrm>
            <a:custGeom>
              <a:avLst/>
              <a:gdLst/>
              <a:ahLst/>
              <a:cxnLst/>
              <a:rect l="l" t="t" r="r" b="b"/>
              <a:pathLst>
                <a:path w="2561" h="322" extrusionOk="0">
                  <a:moveTo>
                    <a:pt x="155" y="0"/>
                  </a:moveTo>
                  <a:cubicBezTo>
                    <a:pt x="72" y="0"/>
                    <a:pt x="1" y="72"/>
                    <a:pt x="1" y="167"/>
                  </a:cubicBezTo>
                  <a:cubicBezTo>
                    <a:pt x="1" y="250"/>
                    <a:pt x="72" y="322"/>
                    <a:pt x="155" y="322"/>
                  </a:cubicBezTo>
                  <a:lnTo>
                    <a:pt x="2394" y="322"/>
                  </a:lnTo>
                  <a:cubicBezTo>
                    <a:pt x="2477" y="322"/>
                    <a:pt x="2560" y="250"/>
                    <a:pt x="2560" y="167"/>
                  </a:cubicBezTo>
                  <a:cubicBezTo>
                    <a:pt x="2560" y="72"/>
                    <a:pt x="2477" y="0"/>
                    <a:pt x="2394"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9257;p16">
              <a:extLst>
                <a:ext uri="{FF2B5EF4-FFF2-40B4-BE49-F238E27FC236}">
                  <a16:creationId xmlns:a16="http://schemas.microsoft.com/office/drawing/2014/main" id="{6F1288BC-A180-9EBA-4A0A-0F17C9C23C4A}"/>
                </a:ext>
              </a:extLst>
            </p:cNvPr>
            <p:cNvSpPr/>
            <p:nvPr/>
          </p:nvSpPr>
          <p:spPr>
            <a:xfrm>
              <a:off x="3280663" y="2064143"/>
              <a:ext cx="26926" cy="10248"/>
            </a:xfrm>
            <a:custGeom>
              <a:avLst/>
              <a:gdLst/>
              <a:ahLst/>
              <a:cxnLst/>
              <a:rect l="l" t="t" r="r" b="b"/>
              <a:pathLst>
                <a:path w="846" h="322" extrusionOk="0">
                  <a:moveTo>
                    <a:pt x="155" y="0"/>
                  </a:moveTo>
                  <a:cubicBezTo>
                    <a:pt x="72" y="0"/>
                    <a:pt x="1" y="72"/>
                    <a:pt x="1" y="167"/>
                  </a:cubicBezTo>
                  <a:cubicBezTo>
                    <a:pt x="1" y="250"/>
                    <a:pt x="72" y="322"/>
                    <a:pt x="155" y="322"/>
                  </a:cubicBezTo>
                  <a:lnTo>
                    <a:pt x="679" y="322"/>
                  </a:lnTo>
                  <a:cubicBezTo>
                    <a:pt x="774" y="322"/>
                    <a:pt x="846" y="250"/>
                    <a:pt x="846" y="167"/>
                  </a:cubicBezTo>
                  <a:cubicBezTo>
                    <a:pt x="846" y="72"/>
                    <a:pt x="774" y="0"/>
                    <a:pt x="679"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3" name="Google Shape;11786;p20">
            <a:extLst>
              <a:ext uri="{FF2B5EF4-FFF2-40B4-BE49-F238E27FC236}">
                <a16:creationId xmlns:a16="http://schemas.microsoft.com/office/drawing/2014/main" id="{5C6F8F35-2371-1E46-F89C-E781F46C9313}"/>
              </a:ext>
            </a:extLst>
          </p:cNvPr>
          <p:cNvGrpSpPr/>
          <p:nvPr/>
        </p:nvGrpSpPr>
        <p:grpSpPr>
          <a:xfrm>
            <a:off x="4394229" y="5331322"/>
            <a:ext cx="280072" cy="275520"/>
            <a:chOff x="4210933" y="2926777"/>
            <a:chExt cx="280072" cy="275520"/>
          </a:xfrm>
        </p:grpSpPr>
        <p:sp>
          <p:nvSpPr>
            <p:cNvPr id="34" name="Google Shape;11787;p20">
              <a:extLst>
                <a:ext uri="{FF2B5EF4-FFF2-40B4-BE49-F238E27FC236}">
                  <a16:creationId xmlns:a16="http://schemas.microsoft.com/office/drawing/2014/main" id="{1E604132-380C-812F-D1C0-AF7F967472E3}"/>
                </a:ext>
              </a:extLst>
            </p:cNvPr>
            <p:cNvSpPr/>
            <p:nvPr/>
          </p:nvSpPr>
          <p:spPr>
            <a:xfrm>
              <a:off x="4490623" y="2970352"/>
              <a:ext cx="32" cy="414"/>
            </a:xfrm>
            <a:custGeom>
              <a:avLst/>
              <a:gdLst/>
              <a:ahLst/>
              <a:cxnLst/>
              <a:rect l="l" t="t" r="r" b="b"/>
              <a:pathLst>
                <a:path w="1" h="13" extrusionOk="0">
                  <a:moveTo>
                    <a:pt x="0" y="0"/>
                  </a:moveTo>
                  <a:cubicBezTo>
                    <a:pt x="0" y="12"/>
                    <a:pt x="0" y="0"/>
                    <a:pt x="0"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 name="Google Shape;11788;p20">
              <a:extLst>
                <a:ext uri="{FF2B5EF4-FFF2-40B4-BE49-F238E27FC236}">
                  <a16:creationId xmlns:a16="http://schemas.microsoft.com/office/drawing/2014/main" id="{B4477D72-536C-DC18-FA4D-026FADD99DE9}"/>
                </a:ext>
              </a:extLst>
            </p:cNvPr>
            <p:cNvSpPr/>
            <p:nvPr/>
          </p:nvSpPr>
          <p:spPr>
            <a:xfrm>
              <a:off x="4489859" y="2969589"/>
              <a:ext cx="32" cy="32"/>
            </a:xfrm>
            <a:custGeom>
              <a:avLst/>
              <a:gdLst/>
              <a:ahLst/>
              <a:cxnLst/>
              <a:rect l="l" t="t" r="r" b="b"/>
              <a:pathLst>
                <a:path w="1" h="1" extrusionOk="0">
                  <a:moveTo>
                    <a:pt x="0" y="1"/>
                  </a:move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 name="Google Shape;11789;p20">
              <a:extLst>
                <a:ext uri="{FF2B5EF4-FFF2-40B4-BE49-F238E27FC236}">
                  <a16:creationId xmlns:a16="http://schemas.microsoft.com/office/drawing/2014/main" id="{190B7D93-D4C6-5375-96D7-E3027EAB8629}"/>
                </a:ext>
              </a:extLst>
            </p:cNvPr>
            <p:cNvSpPr/>
            <p:nvPr/>
          </p:nvSpPr>
          <p:spPr>
            <a:xfrm>
              <a:off x="4210933" y="2944952"/>
              <a:ext cx="280072" cy="257346"/>
            </a:xfrm>
            <a:custGeom>
              <a:avLst/>
              <a:gdLst/>
              <a:ahLst/>
              <a:cxnLst/>
              <a:rect l="l" t="t" r="r" b="b"/>
              <a:pathLst>
                <a:path w="8799" h="8085" extrusionOk="0">
                  <a:moveTo>
                    <a:pt x="7549" y="620"/>
                  </a:moveTo>
                  <a:lnTo>
                    <a:pt x="6596" y="6382"/>
                  </a:lnTo>
                  <a:lnTo>
                    <a:pt x="6596" y="620"/>
                  </a:lnTo>
                  <a:close/>
                  <a:moveTo>
                    <a:pt x="4965" y="1"/>
                  </a:moveTo>
                  <a:cubicBezTo>
                    <a:pt x="4894" y="1"/>
                    <a:pt x="4834" y="60"/>
                    <a:pt x="4834" y="143"/>
                  </a:cubicBezTo>
                  <a:cubicBezTo>
                    <a:pt x="4834" y="215"/>
                    <a:pt x="4894" y="274"/>
                    <a:pt x="4965" y="274"/>
                  </a:cubicBezTo>
                  <a:lnTo>
                    <a:pt x="6322" y="274"/>
                  </a:lnTo>
                  <a:lnTo>
                    <a:pt x="6322" y="7835"/>
                  </a:lnTo>
                  <a:lnTo>
                    <a:pt x="262" y="7835"/>
                  </a:lnTo>
                  <a:lnTo>
                    <a:pt x="262" y="7192"/>
                  </a:lnTo>
                  <a:cubicBezTo>
                    <a:pt x="262" y="7121"/>
                    <a:pt x="203" y="7061"/>
                    <a:pt x="131" y="7061"/>
                  </a:cubicBezTo>
                  <a:cubicBezTo>
                    <a:pt x="60" y="7061"/>
                    <a:pt x="0" y="7121"/>
                    <a:pt x="0" y="7192"/>
                  </a:cubicBezTo>
                  <a:lnTo>
                    <a:pt x="0" y="7954"/>
                  </a:lnTo>
                  <a:cubicBezTo>
                    <a:pt x="0" y="8025"/>
                    <a:pt x="60" y="8085"/>
                    <a:pt x="131" y="8085"/>
                  </a:cubicBezTo>
                  <a:lnTo>
                    <a:pt x="6465" y="8085"/>
                  </a:lnTo>
                  <a:cubicBezTo>
                    <a:pt x="6525" y="8085"/>
                    <a:pt x="6561" y="8037"/>
                    <a:pt x="6584" y="8002"/>
                  </a:cubicBezTo>
                  <a:lnTo>
                    <a:pt x="7906" y="3715"/>
                  </a:lnTo>
                  <a:cubicBezTo>
                    <a:pt x="7918" y="3632"/>
                    <a:pt x="7882" y="3572"/>
                    <a:pt x="7811" y="3549"/>
                  </a:cubicBezTo>
                  <a:cubicBezTo>
                    <a:pt x="7799" y="3547"/>
                    <a:pt x="7788" y="3546"/>
                    <a:pt x="7777" y="3546"/>
                  </a:cubicBezTo>
                  <a:cubicBezTo>
                    <a:pt x="7721" y="3546"/>
                    <a:pt x="7674" y="3572"/>
                    <a:pt x="7644" y="3632"/>
                  </a:cubicBezTo>
                  <a:lnTo>
                    <a:pt x="6870" y="6132"/>
                  </a:lnTo>
                  <a:lnTo>
                    <a:pt x="7727" y="989"/>
                  </a:lnTo>
                  <a:lnTo>
                    <a:pt x="8466" y="989"/>
                  </a:lnTo>
                  <a:lnTo>
                    <a:pt x="7799" y="3144"/>
                  </a:lnTo>
                  <a:cubicBezTo>
                    <a:pt x="7787" y="3215"/>
                    <a:pt x="7811" y="3275"/>
                    <a:pt x="7882" y="3311"/>
                  </a:cubicBezTo>
                  <a:lnTo>
                    <a:pt x="7930" y="3311"/>
                  </a:lnTo>
                  <a:cubicBezTo>
                    <a:pt x="7989" y="3311"/>
                    <a:pt x="8037" y="3275"/>
                    <a:pt x="8049" y="3215"/>
                  </a:cubicBezTo>
                  <a:lnTo>
                    <a:pt x="8763" y="894"/>
                  </a:lnTo>
                  <a:cubicBezTo>
                    <a:pt x="8799" y="870"/>
                    <a:pt x="8799" y="822"/>
                    <a:pt x="8763" y="798"/>
                  </a:cubicBezTo>
                  <a:cubicBezTo>
                    <a:pt x="8739" y="763"/>
                    <a:pt x="8704" y="739"/>
                    <a:pt x="8668" y="739"/>
                  </a:cubicBezTo>
                  <a:lnTo>
                    <a:pt x="7787" y="739"/>
                  </a:lnTo>
                  <a:lnTo>
                    <a:pt x="7835" y="501"/>
                  </a:lnTo>
                  <a:cubicBezTo>
                    <a:pt x="7835" y="453"/>
                    <a:pt x="7835" y="417"/>
                    <a:pt x="7799" y="394"/>
                  </a:cubicBezTo>
                  <a:cubicBezTo>
                    <a:pt x="7763" y="358"/>
                    <a:pt x="7739" y="346"/>
                    <a:pt x="7692" y="346"/>
                  </a:cubicBezTo>
                  <a:lnTo>
                    <a:pt x="6596" y="346"/>
                  </a:lnTo>
                  <a:lnTo>
                    <a:pt x="6596" y="143"/>
                  </a:lnTo>
                  <a:cubicBezTo>
                    <a:pt x="6596" y="60"/>
                    <a:pt x="6537" y="1"/>
                    <a:pt x="6453"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11790;p20">
              <a:extLst>
                <a:ext uri="{FF2B5EF4-FFF2-40B4-BE49-F238E27FC236}">
                  <a16:creationId xmlns:a16="http://schemas.microsoft.com/office/drawing/2014/main" id="{0F225298-BA39-BD48-1DB3-A8AA89ED2A1B}"/>
                </a:ext>
              </a:extLst>
            </p:cNvPr>
            <p:cNvSpPr/>
            <p:nvPr/>
          </p:nvSpPr>
          <p:spPr>
            <a:xfrm>
              <a:off x="4212047" y="2926777"/>
              <a:ext cx="144826" cy="234619"/>
            </a:xfrm>
            <a:custGeom>
              <a:avLst/>
              <a:gdLst/>
              <a:ahLst/>
              <a:cxnLst/>
              <a:rect l="l" t="t" r="r" b="b"/>
              <a:pathLst>
                <a:path w="4550" h="7371" extrusionOk="0">
                  <a:moveTo>
                    <a:pt x="132" y="0"/>
                  </a:moveTo>
                  <a:cubicBezTo>
                    <a:pt x="60" y="0"/>
                    <a:pt x="1" y="60"/>
                    <a:pt x="1" y="131"/>
                  </a:cubicBezTo>
                  <a:lnTo>
                    <a:pt x="1" y="7239"/>
                  </a:lnTo>
                  <a:cubicBezTo>
                    <a:pt x="1" y="7311"/>
                    <a:pt x="60" y="7370"/>
                    <a:pt x="132" y="7370"/>
                  </a:cubicBezTo>
                  <a:cubicBezTo>
                    <a:pt x="203" y="7370"/>
                    <a:pt x="263" y="7311"/>
                    <a:pt x="263" y="7239"/>
                  </a:cubicBezTo>
                  <a:lnTo>
                    <a:pt x="263" y="262"/>
                  </a:lnTo>
                  <a:lnTo>
                    <a:pt x="1763" y="262"/>
                  </a:lnTo>
                  <a:lnTo>
                    <a:pt x="2299" y="810"/>
                  </a:lnTo>
                  <a:cubicBezTo>
                    <a:pt x="2335" y="845"/>
                    <a:pt x="2358" y="857"/>
                    <a:pt x="2394" y="857"/>
                  </a:cubicBezTo>
                  <a:lnTo>
                    <a:pt x="4418" y="857"/>
                  </a:lnTo>
                  <a:cubicBezTo>
                    <a:pt x="4490" y="857"/>
                    <a:pt x="4549" y="798"/>
                    <a:pt x="4549" y="726"/>
                  </a:cubicBezTo>
                  <a:cubicBezTo>
                    <a:pt x="4537" y="655"/>
                    <a:pt x="4478" y="595"/>
                    <a:pt x="4418" y="595"/>
                  </a:cubicBezTo>
                  <a:lnTo>
                    <a:pt x="2454" y="595"/>
                  </a:lnTo>
                  <a:lnTo>
                    <a:pt x="1918" y="36"/>
                  </a:lnTo>
                  <a:cubicBezTo>
                    <a:pt x="1882" y="12"/>
                    <a:pt x="1858" y="0"/>
                    <a:pt x="1823"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11791;p20">
              <a:extLst>
                <a:ext uri="{FF2B5EF4-FFF2-40B4-BE49-F238E27FC236}">
                  <a16:creationId xmlns:a16="http://schemas.microsoft.com/office/drawing/2014/main" id="{7C30DE64-2CC1-0AAC-E082-14D6CFDCF549}"/>
                </a:ext>
              </a:extLst>
            </p:cNvPr>
            <p:cNvSpPr/>
            <p:nvPr/>
          </p:nvSpPr>
          <p:spPr>
            <a:xfrm>
              <a:off x="4246550" y="2996103"/>
              <a:ext cx="28074" cy="28106"/>
            </a:xfrm>
            <a:custGeom>
              <a:avLst/>
              <a:gdLst/>
              <a:ahLst/>
              <a:cxnLst/>
              <a:rect l="l" t="t" r="r" b="b"/>
              <a:pathLst>
                <a:path w="882" h="883" extrusionOk="0">
                  <a:moveTo>
                    <a:pt x="620" y="263"/>
                  </a:moveTo>
                  <a:lnTo>
                    <a:pt x="620" y="608"/>
                  </a:lnTo>
                  <a:lnTo>
                    <a:pt x="262" y="608"/>
                  </a:lnTo>
                  <a:lnTo>
                    <a:pt x="262" y="263"/>
                  </a:lnTo>
                  <a:close/>
                  <a:moveTo>
                    <a:pt x="131" y="1"/>
                  </a:moveTo>
                  <a:cubicBezTo>
                    <a:pt x="60" y="1"/>
                    <a:pt x="0" y="60"/>
                    <a:pt x="0" y="144"/>
                  </a:cubicBezTo>
                  <a:lnTo>
                    <a:pt x="0" y="751"/>
                  </a:lnTo>
                  <a:cubicBezTo>
                    <a:pt x="0" y="822"/>
                    <a:pt x="60" y="882"/>
                    <a:pt x="131" y="882"/>
                  </a:cubicBezTo>
                  <a:lnTo>
                    <a:pt x="739" y="882"/>
                  </a:lnTo>
                  <a:cubicBezTo>
                    <a:pt x="822" y="882"/>
                    <a:pt x="881" y="822"/>
                    <a:pt x="881" y="751"/>
                  </a:cubicBezTo>
                  <a:lnTo>
                    <a:pt x="881" y="144"/>
                  </a:lnTo>
                  <a:cubicBezTo>
                    <a:pt x="881" y="60"/>
                    <a:pt x="822" y="1"/>
                    <a:pt x="739"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11792;p20">
              <a:extLst>
                <a:ext uri="{FF2B5EF4-FFF2-40B4-BE49-F238E27FC236}">
                  <a16:creationId xmlns:a16="http://schemas.microsoft.com/office/drawing/2014/main" id="{8C3693B3-6BA7-A0A4-43FF-5241C9625C15}"/>
                </a:ext>
              </a:extLst>
            </p:cNvPr>
            <p:cNvSpPr/>
            <p:nvPr/>
          </p:nvSpPr>
          <p:spPr>
            <a:xfrm>
              <a:off x="4285956" y="3015456"/>
              <a:ext cx="97814" cy="8753"/>
            </a:xfrm>
            <a:custGeom>
              <a:avLst/>
              <a:gdLst/>
              <a:ahLst/>
              <a:cxnLst/>
              <a:rect l="l" t="t" r="r" b="b"/>
              <a:pathLst>
                <a:path w="3073" h="275" extrusionOk="0">
                  <a:moveTo>
                    <a:pt x="132" y="0"/>
                  </a:moveTo>
                  <a:cubicBezTo>
                    <a:pt x="60" y="0"/>
                    <a:pt x="1" y="60"/>
                    <a:pt x="1" y="143"/>
                  </a:cubicBezTo>
                  <a:cubicBezTo>
                    <a:pt x="1" y="214"/>
                    <a:pt x="60" y="274"/>
                    <a:pt x="132" y="274"/>
                  </a:cubicBezTo>
                  <a:lnTo>
                    <a:pt x="2942" y="274"/>
                  </a:lnTo>
                  <a:cubicBezTo>
                    <a:pt x="3013" y="274"/>
                    <a:pt x="3072" y="214"/>
                    <a:pt x="3072" y="143"/>
                  </a:cubicBezTo>
                  <a:cubicBezTo>
                    <a:pt x="3072" y="72"/>
                    <a:pt x="3013" y="0"/>
                    <a:pt x="2942"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11793;p20">
              <a:extLst>
                <a:ext uri="{FF2B5EF4-FFF2-40B4-BE49-F238E27FC236}">
                  <a16:creationId xmlns:a16="http://schemas.microsoft.com/office/drawing/2014/main" id="{C8B28C55-57D2-FA8B-320A-1CBCFC1C0264}"/>
                </a:ext>
              </a:extLst>
            </p:cNvPr>
            <p:cNvSpPr/>
            <p:nvPr/>
          </p:nvSpPr>
          <p:spPr>
            <a:xfrm>
              <a:off x="4285956" y="3001800"/>
              <a:ext cx="30366" cy="8753"/>
            </a:xfrm>
            <a:custGeom>
              <a:avLst/>
              <a:gdLst/>
              <a:ahLst/>
              <a:cxnLst/>
              <a:rect l="l" t="t" r="r" b="b"/>
              <a:pathLst>
                <a:path w="954" h="275" extrusionOk="0">
                  <a:moveTo>
                    <a:pt x="132" y="1"/>
                  </a:moveTo>
                  <a:cubicBezTo>
                    <a:pt x="60" y="1"/>
                    <a:pt x="1" y="60"/>
                    <a:pt x="1" y="132"/>
                  </a:cubicBezTo>
                  <a:cubicBezTo>
                    <a:pt x="1" y="215"/>
                    <a:pt x="60" y="274"/>
                    <a:pt x="132" y="274"/>
                  </a:cubicBezTo>
                  <a:lnTo>
                    <a:pt x="810" y="274"/>
                  </a:lnTo>
                  <a:cubicBezTo>
                    <a:pt x="894" y="274"/>
                    <a:pt x="953" y="215"/>
                    <a:pt x="953" y="132"/>
                  </a:cubicBezTo>
                  <a:cubicBezTo>
                    <a:pt x="953" y="60"/>
                    <a:pt x="894" y="1"/>
                    <a:pt x="810"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11794;p20">
              <a:extLst>
                <a:ext uri="{FF2B5EF4-FFF2-40B4-BE49-F238E27FC236}">
                  <a16:creationId xmlns:a16="http://schemas.microsoft.com/office/drawing/2014/main" id="{53FEDC64-1EF7-7DFD-20C0-331AFF454EE9}"/>
                </a:ext>
              </a:extLst>
            </p:cNvPr>
            <p:cNvSpPr/>
            <p:nvPr/>
          </p:nvSpPr>
          <p:spPr>
            <a:xfrm>
              <a:off x="4246550" y="3060177"/>
              <a:ext cx="28074" cy="28074"/>
            </a:xfrm>
            <a:custGeom>
              <a:avLst/>
              <a:gdLst/>
              <a:ahLst/>
              <a:cxnLst/>
              <a:rect l="l" t="t" r="r" b="b"/>
              <a:pathLst>
                <a:path w="882" h="882" extrusionOk="0">
                  <a:moveTo>
                    <a:pt x="620" y="274"/>
                  </a:moveTo>
                  <a:lnTo>
                    <a:pt x="620" y="631"/>
                  </a:lnTo>
                  <a:lnTo>
                    <a:pt x="262" y="631"/>
                  </a:lnTo>
                  <a:lnTo>
                    <a:pt x="262" y="274"/>
                  </a:lnTo>
                  <a:close/>
                  <a:moveTo>
                    <a:pt x="131" y="0"/>
                  </a:moveTo>
                  <a:cubicBezTo>
                    <a:pt x="60" y="0"/>
                    <a:pt x="0" y="60"/>
                    <a:pt x="0" y="131"/>
                  </a:cubicBezTo>
                  <a:lnTo>
                    <a:pt x="0" y="750"/>
                  </a:lnTo>
                  <a:cubicBezTo>
                    <a:pt x="0" y="822"/>
                    <a:pt x="60" y="881"/>
                    <a:pt x="131" y="881"/>
                  </a:cubicBezTo>
                  <a:lnTo>
                    <a:pt x="739" y="881"/>
                  </a:lnTo>
                  <a:cubicBezTo>
                    <a:pt x="822" y="881"/>
                    <a:pt x="881" y="822"/>
                    <a:pt x="881" y="750"/>
                  </a:cubicBezTo>
                  <a:lnTo>
                    <a:pt x="881" y="131"/>
                  </a:lnTo>
                  <a:cubicBezTo>
                    <a:pt x="881" y="60"/>
                    <a:pt x="822" y="0"/>
                    <a:pt x="739"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11795;p20">
              <a:extLst>
                <a:ext uri="{FF2B5EF4-FFF2-40B4-BE49-F238E27FC236}">
                  <a16:creationId xmlns:a16="http://schemas.microsoft.com/office/drawing/2014/main" id="{A63CBD11-1197-E834-23DB-16884C20C606}"/>
                </a:ext>
              </a:extLst>
            </p:cNvPr>
            <p:cNvSpPr/>
            <p:nvPr/>
          </p:nvSpPr>
          <p:spPr>
            <a:xfrm>
              <a:off x="4285956" y="3080261"/>
              <a:ext cx="97814" cy="8371"/>
            </a:xfrm>
            <a:custGeom>
              <a:avLst/>
              <a:gdLst/>
              <a:ahLst/>
              <a:cxnLst/>
              <a:rect l="l" t="t" r="r" b="b"/>
              <a:pathLst>
                <a:path w="3073" h="263" extrusionOk="0">
                  <a:moveTo>
                    <a:pt x="132" y="0"/>
                  </a:moveTo>
                  <a:cubicBezTo>
                    <a:pt x="60" y="0"/>
                    <a:pt x="1" y="48"/>
                    <a:pt x="1" y="131"/>
                  </a:cubicBezTo>
                  <a:cubicBezTo>
                    <a:pt x="1" y="203"/>
                    <a:pt x="60" y="262"/>
                    <a:pt x="132" y="262"/>
                  </a:cubicBezTo>
                  <a:lnTo>
                    <a:pt x="2942" y="262"/>
                  </a:lnTo>
                  <a:cubicBezTo>
                    <a:pt x="3013" y="262"/>
                    <a:pt x="3072" y="203"/>
                    <a:pt x="3072" y="131"/>
                  </a:cubicBezTo>
                  <a:cubicBezTo>
                    <a:pt x="3072" y="48"/>
                    <a:pt x="3013" y="0"/>
                    <a:pt x="2942"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11796;p20">
              <a:extLst>
                <a:ext uri="{FF2B5EF4-FFF2-40B4-BE49-F238E27FC236}">
                  <a16:creationId xmlns:a16="http://schemas.microsoft.com/office/drawing/2014/main" id="{5DFF46BF-F48F-366F-A9F7-84673AAE096C}"/>
                </a:ext>
              </a:extLst>
            </p:cNvPr>
            <p:cNvSpPr/>
            <p:nvPr/>
          </p:nvSpPr>
          <p:spPr>
            <a:xfrm>
              <a:off x="4285956" y="3066224"/>
              <a:ext cx="30366" cy="8753"/>
            </a:xfrm>
            <a:custGeom>
              <a:avLst/>
              <a:gdLst/>
              <a:ahLst/>
              <a:cxnLst/>
              <a:rect l="l" t="t" r="r" b="b"/>
              <a:pathLst>
                <a:path w="954" h="275" extrusionOk="0">
                  <a:moveTo>
                    <a:pt x="132" y="1"/>
                  </a:moveTo>
                  <a:cubicBezTo>
                    <a:pt x="60" y="1"/>
                    <a:pt x="1" y="60"/>
                    <a:pt x="1" y="143"/>
                  </a:cubicBezTo>
                  <a:cubicBezTo>
                    <a:pt x="1" y="215"/>
                    <a:pt x="60" y="274"/>
                    <a:pt x="132" y="274"/>
                  </a:cubicBezTo>
                  <a:lnTo>
                    <a:pt x="810" y="274"/>
                  </a:lnTo>
                  <a:cubicBezTo>
                    <a:pt x="894" y="274"/>
                    <a:pt x="953" y="215"/>
                    <a:pt x="953" y="143"/>
                  </a:cubicBezTo>
                  <a:cubicBezTo>
                    <a:pt x="953" y="60"/>
                    <a:pt x="894" y="1"/>
                    <a:pt x="810"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11797;p20">
              <a:extLst>
                <a:ext uri="{FF2B5EF4-FFF2-40B4-BE49-F238E27FC236}">
                  <a16:creationId xmlns:a16="http://schemas.microsoft.com/office/drawing/2014/main" id="{9E458D3C-F680-2C7B-E063-B2A6CC1821C6}"/>
                </a:ext>
              </a:extLst>
            </p:cNvPr>
            <p:cNvSpPr/>
            <p:nvPr/>
          </p:nvSpPr>
          <p:spPr>
            <a:xfrm>
              <a:off x="4246550" y="3124601"/>
              <a:ext cx="28074" cy="28074"/>
            </a:xfrm>
            <a:custGeom>
              <a:avLst/>
              <a:gdLst/>
              <a:ahLst/>
              <a:cxnLst/>
              <a:rect l="l" t="t" r="r" b="b"/>
              <a:pathLst>
                <a:path w="882" h="882" extrusionOk="0">
                  <a:moveTo>
                    <a:pt x="620" y="250"/>
                  </a:moveTo>
                  <a:lnTo>
                    <a:pt x="620" y="607"/>
                  </a:lnTo>
                  <a:lnTo>
                    <a:pt x="262" y="607"/>
                  </a:lnTo>
                  <a:lnTo>
                    <a:pt x="262" y="250"/>
                  </a:lnTo>
                  <a:close/>
                  <a:moveTo>
                    <a:pt x="131" y="0"/>
                  </a:moveTo>
                  <a:cubicBezTo>
                    <a:pt x="60" y="0"/>
                    <a:pt x="0" y="60"/>
                    <a:pt x="0" y="131"/>
                  </a:cubicBezTo>
                  <a:lnTo>
                    <a:pt x="0" y="738"/>
                  </a:lnTo>
                  <a:cubicBezTo>
                    <a:pt x="0" y="822"/>
                    <a:pt x="60" y="881"/>
                    <a:pt x="131" y="881"/>
                  </a:cubicBezTo>
                  <a:lnTo>
                    <a:pt x="739" y="881"/>
                  </a:lnTo>
                  <a:cubicBezTo>
                    <a:pt x="822" y="881"/>
                    <a:pt x="881" y="822"/>
                    <a:pt x="881" y="738"/>
                  </a:cubicBezTo>
                  <a:lnTo>
                    <a:pt x="881" y="131"/>
                  </a:lnTo>
                  <a:cubicBezTo>
                    <a:pt x="881" y="60"/>
                    <a:pt x="822" y="0"/>
                    <a:pt x="739"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 name="Google Shape;11798;p20">
              <a:extLst>
                <a:ext uri="{FF2B5EF4-FFF2-40B4-BE49-F238E27FC236}">
                  <a16:creationId xmlns:a16="http://schemas.microsoft.com/office/drawing/2014/main" id="{D2AF51EB-A81C-47C0-7DD9-5BD6A5E617A8}"/>
                </a:ext>
              </a:extLst>
            </p:cNvPr>
            <p:cNvSpPr/>
            <p:nvPr/>
          </p:nvSpPr>
          <p:spPr>
            <a:xfrm>
              <a:off x="4285956" y="3143921"/>
              <a:ext cx="97814" cy="8753"/>
            </a:xfrm>
            <a:custGeom>
              <a:avLst/>
              <a:gdLst/>
              <a:ahLst/>
              <a:cxnLst/>
              <a:rect l="l" t="t" r="r" b="b"/>
              <a:pathLst>
                <a:path w="3073" h="275" extrusionOk="0">
                  <a:moveTo>
                    <a:pt x="132" y="0"/>
                  </a:moveTo>
                  <a:cubicBezTo>
                    <a:pt x="60" y="0"/>
                    <a:pt x="1" y="60"/>
                    <a:pt x="1" y="131"/>
                  </a:cubicBezTo>
                  <a:cubicBezTo>
                    <a:pt x="1" y="215"/>
                    <a:pt x="60" y="274"/>
                    <a:pt x="132" y="274"/>
                  </a:cubicBezTo>
                  <a:lnTo>
                    <a:pt x="2942" y="274"/>
                  </a:lnTo>
                  <a:cubicBezTo>
                    <a:pt x="3013" y="274"/>
                    <a:pt x="3072" y="215"/>
                    <a:pt x="3072" y="131"/>
                  </a:cubicBezTo>
                  <a:cubicBezTo>
                    <a:pt x="3072" y="60"/>
                    <a:pt x="3013" y="0"/>
                    <a:pt x="2942"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 name="Google Shape;11799;p20">
              <a:extLst>
                <a:ext uri="{FF2B5EF4-FFF2-40B4-BE49-F238E27FC236}">
                  <a16:creationId xmlns:a16="http://schemas.microsoft.com/office/drawing/2014/main" id="{0F246177-AB77-9255-C66B-260442F3DC5B}"/>
                </a:ext>
              </a:extLst>
            </p:cNvPr>
            <p:cNvSpPr/>
            <p:nvPr/>
          </p:nvSpPr>
          <p:spPr>
            <a:xfrm>
              <a:off x="4285956" y="3130266"/>
              <a:ext cx="30366" cy="8371"/>
            </a:xfrm>
            <a:custGeom>
              <a:avLst/>
              <a:gdLst/>
              <a:ahLst/>
              <a:cxnLst/>
              <a:rect l="l" t="t" r="r" b="b"/>
              <a:pathLst>
                <a:path w="954" h="263" extrusionOk="0">
                  <a:moveTo>
                    <a:pt x="132" y="1"/>
                  </a:moveTo>
                  <a:cubicBezTo>
                    <a:pt x="60" y="1"/>
                    <a:pt x="1" y="60"/>
                    <a:pt x="1" y="132"/>
                  </a:cubicBezTo>
                  <a:cubicBezTo>
                    <a:pt x="1" y="215"/>
                    <a:pt x="60" y="263"/>
                    <a:pt x="132" y="263"/>
                  </a:cubicBezTo>
                  <a:lnTo>
                    <a:pt x="810" y="263"/>
                  </a:lnTo>
                  <a:cubicBezTo>
                    <a:pt x="894" y="263"/>
                    <a:pt x="953" y="215"/>
                    <a:pt x="953" y="132"/>
                  </a:cubicBezTo>
                  <a:cubicBezTo>
                    <a:pt x="953" y="60"/>
                    <a:pt x="894" y="1"/>
                    <a:pt x="810"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50" name="Google Shape;11786;p20">
            <a:extLst>
              <a:ext uri="{FF2B5EF4-FFF2-40B4-BE49-F238E27FC236}">
                <a16:creationId xmlns:a16="http://schemas.microsoft.com/office/drawing/2014/main" id="{3A97DBFF-76A5-D5EA-035C-4F82A201A699}"/>
              </a:ext>
            </a:extLst>
          </p:cNvPr>
          <p:cNvGrpSpPr/>
          <p:nvPr/>
        </p:nvGrpSpPr>
        <p:grpSpPr>
          <a:xfrm>
            <a:off x="4400133" y="4764174"/>
            <a:ext cx="280072" cy="275520"/>
            <a:chOff x="4210933" y="2926777"/>
            <a:chExt cx="280072" cy="275520"/>
          </a:xfrm>
        </p:grpSpPr>
        <p:sp>
          <p:nvSpPr>
            <p:cNvPr id="51" name="Google Shape;11787;p20">
              <a:extLst>
                <a:ext uri="{FF2B5EF4-FFF2-40B4-BE49-F238E27FC236}">
                  <a16:creationId xmlns:a16="http://schemas.microsoft.com/office/drawing/2014/main" id="{57D1DD53-22B6-0044-C130-BFB992697BA5}"/>
                </a:ext>
              </a:extLst>
            </p:cNvPr>
            <p:cNvSpPr/>
            <p:nvPr/>
          </p:nvSpPr>
          <p:spPr>
            <a:xfrm>
              <a:off x="4490623" y="2970352"/>
              <a:ext cx="32" cy="414"/>
            </a:xfrm>
            <a:custGeom>
              <a:avLst/>
              <a:gdLst/>
              <a:ahLst/>
              <a:cxnLst/>
              <a:rect l="l" t="t" r="r" b="b"/>
              <a:pathLst>
                <a:path w="1" h="13" extrusionOk="0">
                  <a:moveTo>
                    <a:pt x="0" y="0"/>
                  </a:moveTo>
                  <a:cubicBezTo>
                    <a:pt x="0" y="12"/>
                    <a:pt x="0" y="0"/>
                    <a:pt x="0"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11788;p20">
              <a:extLst>
                <a:ext uri="{FF2B5EF4-FFF2-40B4-BE49-F238E27FC236}">
                  <a16:creationId xmlns:a16="http://schemas.microsoft.com/office/drawing/2014/main" id="{95D658F1-4B51-7258-EDCB-DED60A520ACB}"/>
                </a:ext>
              </a:extLst>
            </p:cNvPr>
            <p:cNvSpPr/>
            <p:nvPr/>
          </p:nvSpPr>
          <p:spPr>
            <a:xfrm>
              <a:off x="4489859" y="2969589"/>
              <a:ext cx="32" cy="32"/>
            </a:xfrm>
            <a:custGeom>
              <a:avLst/>
              <a:gdLst/>
              <a:ahLst/>
              <a:cxnLst/>
              <a:rect l="l" t="t" r="r" b="b"/>
              <a:pathLst>
                <a:path w="1" h="1" extrusionOk="0">
                  <a:moveTo>
                    <a:pt x="0" y="1"/>
                  </a:move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11789;p20">
              <a:extLst>
                <a:ext uri="{FF2B5EF4-FFF2-40B4-BE49-F238E27FC236}">
                  <a16:creationId xmlns:a16="http://schemas.microsoft.com/office/drawing/2014/main" id="{0EAD3825-053B-3BE3-CEEB-2C29DCD643FC}"/>
                </a:ext>
              </a:extLst>
            </p:cNvPr>
            <p:cNvSpPr/>
            <p:nvPr/>
          </p:nvSpPr>
          <p:spPr>
            <a:xfrm>
              <a:off x="4210933" y="2944952"/>
              <a:ext cx="280072" cy="257346"/>
            </a:xfrm>
            <a:custGeom>
              <a:avLst/>
              <a:gdLst/>
              <a:ahLst/>
              <a:cxnLst/>
              <a:rect l="l" t="t" r="r" b="b"/>
              <a:pathLst>
                <a:path w="8799" h="8085" extrusionOk="0">
                  <a:moveTo>
                    <a:pt x="7549" y="620"/>
                  </a:moveTo>
                  <a:lnTo>
                    <a:pt x="6596" y="6382"/>
                  </a:lnTo>
                  <a:lnTo>
                    <a:pt x="6596" y="620"/>
                  </a:lnTo>
                  <a:close/>
                  <a:moveTo>
                    <a:pt x="4965" y="1"/>
                  </a:moveTo>
                  <a:cubicBezTo>
                    <a:pt x="4894" y="1"/>
                    <a:pt x="4834" y="60"/>
                    <a:pt x="4834" y="143"/>
                  </a:cubicBezTo>
                  <a:cubicBezTo>
                    <a:pt x="4834" y="215"/>
                    <a:pt x="4894" y="274"/>
                    <a:pt x="4965" y="274"/>
                  </a:cubicBezTo>
                  <a:lnTo>
                    <a:pt x="6322" y="274"/>
                  </a:lnTo>
                  <a:lnTo>
                    <a:pt x="6322" y="7835"/>
                  </a:lnTo>
                  <a:lnTo>
                    <a:pt x="262" y="7835"/>
                  </a:lnTo>
                  <a:lnTo>
                    <a:pt x="262" y="7192"/>
                  </a:lnTo>
                  <a:cubicBezTo>
                    <a:pt x="262" y="7121"/>
                    <a:pt x="203" y="7061"/>
                    <a:pt x="131" y="7061"/>
                  </a:cubicBezTo>
                  <a:cubicBezTo>
                    <a:pt x="60" y="7061"/>
                    <a:pt x="0" y="7121"/>
                    <a:pt x="0" y="7192"/>
                  </a:cubicBezTo>
                  <a:lnTo>
                    <a:pt x="0" y="7954"/>
                  </a:lnTo>
                  <a:cubicBezTo>
                    <a:pt x="0" y="8025"/>
                    <a:pt x="60" y="8085"/>
                    <a:pt x="131" y="8085"/>
                  </a:cubicBezTo>
                  <a:lnTo>
                    <a:pt x="6465" y="8085"/>
                  </a:lnTo>
                  <a:cubicBezTo>
                    <a:pt x="6525" y="8085"/>
                    <a:pt x="6561" y="8037"/>
                    <a:pt x="6584" y="8002"/>
                  </a:cubicBezTo>
                  <a:lnTo>
                    <a:pt x="7906" y="3715"/>
                  </a:lnTo>
                  <a:cubicBezTo>
                    <a:pt x="7918" y="3632"/>
                    <a:pt x="7882" y="3572"/>
                    <a:pt x="7811" y="3549"/>
                  </a:cubicBezTo>
                  <a:cubicBezTo>
                    <a:pt x="7799" y="3547"/>
                    <a:pt x="7788" y="3546"/>
                    <a:pt x="7777" y="3546"/>
                  </a:cubicBezTo>
                  <a:cubicBezTo>
                    <a:pt x="7721" y="3546"/>
                    <a:pt x="7674" y="3572"/>
                    <a:pt x="7644" y="3632"/>
                  </a:cubicBezTo>
                  <a:lnTo>
                    <a:pt x="6870" y="6132"/>
                  </a:lnTo>
                  <a:lnTo>
                    <a:pt x="7727" y="989"/>
                  </a:lnTo>
                  <a:lnTo>
                    <a:pt x="8466" y="989"/>
                  </a:lnTo>
                  <a:lnTo>
                    <a:pt x="7799" y="3144"/>
                  </a:lnTo>
                  <a:cubicBezTo>
                    <a:pt x="7787" y="3215"/>
                    <a:pt x="7811" y="3275"/>
                    <a:pt x="7882" y="3311"/>
                  </a:cubicBezTo>
                  <a:lnTo>
                    <a:pt x="7930" y="3311"/>
                  </a:lnTo>
                  <a:cubicBezTo>
                    <a:pt x="7989" y="3311"/>
                    <a:pt x="8037" y="3275"/>
                    <a:pt x="8049" y="3215"/>
                  </a:cubicBezTo>
                  <a:lnTo>
                    <a:pt x="8763" y="894"/>
                  </a:lnTo>
                  <a:cubicBezTo>
                    <a:pt x="8799" y="870"/>
                    <a:pt x="8799" y="822"/>
                    <a:pt x="8763" y="798"/>
                  </a:cubicBezTo>
                  <a:cubicBezTo>
                    <a:pt x="8739" y="763"/>
                    <a:pt x="8704" y="739"/>
                    <a:pt x="8668" y="739"/>
                  </a:cubicBezTo>
                  <a:lnTo>
                    <a:pt x="7787" y="739"/>
                  </a:lnTo>
                  <a:lnTo>
                    <a:pt x="7835" y="501"/>
                  </a:lnTo>
                  <a:cubicBezTo>
                    <a:pt x="7835" y="453"/>
                    <a:pt x="7835" y="417"/>
                    <a:pt x="7799" y="394"/>
                  </a:cubicBezTo>
                  <a:cubicBezTo>
                    <a:pt x="7763" y="358"/>
                    <a:pt x="7739" y="346"/>
                    <a:pt x="7692" y="346"/>
                  </a:cubicBezTo>
                  <a:lnTo>
                    <a:pt x="6596" y="346"/>
                  </a:lnTo>
                  <a:lnTo>
                    <a:pt x="6596" y="143"/>
                  </a:lnTo>
                  <a:cubicBezTo>
                    <a:pt x="6596" y="60"/>
                    <a:pt x="6537" y="1"/>
                    <a:pt x="6453"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11790;p20">
              <a:extLst>
                <a:ext uri="{FF2B5EF4-FFF2-40B4-BE49-F238E27FC236}">
                  <a16:creationId xmlns:a16="http://schemas.microsoft.com/office/drawing/2014/main" id="{C29367BC-E62F-1595-D13C-2376FA67B740}"/>
                </a:ext>
              </a:extLst>
            </p:cNvPr>
            <p:cNvSpPr/>
            <p:nvPr/>
          </p:nvSpPr>
          <p:spPr>
            <a:xfrm>
              <a:off x="4212047" y="2926777"/>
              <a:ext cx="144826" cy="234619"/>
            </a:xfrm>
            <a:custGeom>
              <a:avLst/>
              <a:gdLst/>
              <a:ahLst/>
              <a:cxnLst/>
              <a:rect l="l" t="t" r="r" b="b"/>
              <a:pathLst>
                <a:path w="4550" h="7371" extrusionOk="0">
                  <a:moveTo>
                    <a:pt x="132" y="0"/>
                  </a:moveTo>
                  <a:cubicBezTo>
                    <a:pt x="60" y="0"/>
                    <a:pt x="1" y="60"/>
                    <a:pt x="1" y="131"/>
                  </a:cubicBezTo>
                  <a:lnTo>
                    <a:pt x="1" y="7239"/>
                  </a:lnTo>
                  <a:cubicBezTo>
                    <a:pt x="1" y="7311"/>
                    <a:pt x="60" y="7370"/>
                    <a:pt x="132" y="7370"/>
                  </a:cubicBezTo>
                  <a:cubicBezTo>
                    <a:pt x="203" y="7370"/>
                    <a:pt x="263" y="7311"/>
                    <a:pt x="263" y="7239"/>
                  </a:cubicBezTo>
                  <a:lnTo>
                    <a:pt x="263" y="262"/>
                  </a:lnTo>
                  <a:lnTo>
                    <a:pt x="1763" y="262"/>
                  </a:lnTo>
                  <a:lnTo>
                    <a:pt x="2299" y="810"/>
                  </a:lnTo>
                  <a:cubicBezTo>
                    <a:pt x="2335" y="845"/>
                    <a:pt x="2358" y="857"/>
                    <a:pt x="2394" y="857"/>
                  </a:cubicBezTo>
                  <a:lnTo>
                    <a:pt x="4418" y="857"/>
                  </a:lnTo>
                  <a:cubicBezTo>
                    <a:pt x="4490" y="857"/>
                    <a:pt x="4549" y="798"/>
                    <a:pt x="4549" y="726"/>
                  </a:cubicBezTo>
                  <a:cubicBezTo>
                    <a:pt x="4537" y="655"/>
                    <a:pt x="4478" y="595"/>
                    <a:pt x="4418" y="595"/>
                  </a:cubicBezTo>
                  <a:lnTo>
                    <a:pt x="2454" y="595"/>
                  </a:lnTo>
                  <a:lnTo>
                    <a:pt x="1918" y="36"/>
                  </a:lnTo>
                  <a:cubicBezTo>
                    <a:pt x="1882" y="12"/>
                    <a:pt x="1858" y="0"/>
                    <a:pt x="1823"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 name="Google Shape;11791;p20">
              <a:extLst>
                <a:ext uri="{FF2B5EF4-FFF2-40B4-BE49-F238E27FC236}">
                  <a16:creationId xmlns:a16="http://schemas.microsoft.com/office/drawing/2014/main" id="{433EC81F-1FF2-6A54-FDBF-882A247269D1}"/>
                </a:ext>
              </a:extLst>
            </p:cNvPr>
            <p:cNvSpPr/>
            <p:nvPr/>
          </p:nvSpPr>
          <p:spPr>
            <a:xfrm>
              <a:off x="4246550" y="2996103"/>
              <a:ext cx="28074" cy="28106"/>
            </a:xfrm>
            <a:custGeom>
              <a:avLst/>
              <a:gdLst/>
              <a:ahLst/>
              <a:cxnLst/>
              <a:rect l="l" t="t" r="r" b="b"/>
              <a:pathLst>
                <a:path w="882" h="883" extrusionOk="0">
                  <a:moveTo>
                    <a:pt x="620" y="263"/>
                  </a:moveTo>
                  <a:lnTo>
                    <a:pt x="620" y="608"/>
                  </a:lnTo>
                  <a:lnTo>
                    <a:pt x="262" y="608"/>
                  </a:lnTo>
                  <a:lnTo>
                    <a:pt x="262" y="263"/>
                  </a:lnTo>
                  <a:close/>
                  <a:moveTo>
                    <a:pt x="131" y="1"/>
                  </a:moveTo>
                  <a:cubicBezTo>
                    <a:pt x="60" y="1"/>
                    <a:pt x="0" y="60"/>
                    <a:pt x="0" y="144"/>
                  </a:cubicBezTo>
                  <a:lnTo>
                    <a:pt x="0" y="751"/>
                  </a:lnTo>
                  <a:cubicBezTo>
                    <a:pt x="0" y="822"/>
                    <a:pt x="60" y="882"/>
                    <a:pt x="131" y="882"/>
                  </a:cubicBezTo>
                  <a:lnTo>
                    <a:pt x="739" y="882"/>
                  </a:lnTo>
                  <a:cubicBezTo>
                    <a:pt x="822" y="882"/>
                    <a:pt x="881" y="822"/>
                    <a:pt x="881" y="751"/>
                  </a:cubicBezTo>
                  <a:lnTo>
                    <a:pt x="881" y="144"/>
                  </a:lnTo>
                  <a:cubicBezTo>
                    <a:pt x="881" y="60"/>
                    <a:pt x="822" y="1"/>
                    <a:pt x="739"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 name="Google Shape;11792;p20">
              <a:extLst>
                <a:ext uri="{FF2B5EF4-FFF2-40B4-BE49-F238E27FC236}">
                  <a16:creationId xmlns:a16="http://schemas.microsoft.com/office/drawing/2014/main" id="{2BBFA5BA-9131-A1D7-310F-306104A09D58}"/>
                </a:ext>
              </a:extLst>
            </p:cNvPr>
            <p:cNvSpPr/>
            <p:nvPr/>
          </p:nvSpPr>
          <p:spPr>
            <a:xfrm>
              <a:off x="4285956" y="3015456"/>
              <a:ext cx="97814" cy="8753"/>
            </a:xfrm>
            <a:custGeom>
              <a:avLst/>
              <a:gdLst/>
              <a:ahLst/>
              <a:cxnLst/>
              <a:rect l="l" t="t" r="r" b="b"/>
              <a:pathLst>
                <a:path w="3073" h="275" extrusionOk="0">
                  <a:moveTo>
                    <a:pt x="132" y="0"/>
                  </a:moveTo>
                  <a:cubicBezTo>
                    <a:pt x="60" y="0"/>
                    <a:pt x="1" y="60"/>
                    <a:pt x="1" y="143"/>
                  </a:cubicBezTo>
                  <a:cubicBezTo>
                    <a:pt x="1" y="214"/>
                    <a:pt x="60" y="274"/>
                    <a:pt x="132" y="274"/>
                  </a:cubicBezTo>
                  <a:lnTo>
                    <a:pt x="2942" y="274"/>
                  </a:lnTo>
                  <a:cubicBezTo>
                    <a:pt x="3013" y="274"/>
                    <a:pt x="3072" y="214"/>
                    <a:pt x="3072" y="143"/>
                  </a:cubicBezTo>
                  <a:cubicBezTo>
                    <a:pt x="3072" y="72"/>
                    <a:pt x="3013" y="0"/>
                    <a:pt x="2942"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57" name="Google Shape;11793;p20">
              <a:extLst>
                <a:ext uri="{FF2B5EF4-FFF2-40B4-BE49-F238E27FC236}">
                  <a16:creationId xmlns:a16="http://schemas.microsoft.com/office/drawing/2014/main" id="{2A64B50D-64FC-B476-5CFD-C87DF82E0715}"/>
                </a:ext>
              </a:extLst>
            </p:cNvPr>
            <p:cNvSpPr/>
            <p:nvPr/>
          </p:nvSpPr>
          <p:spPr>
            <a:xfrm>
              <a:off x="4285956" y="3001800"/>
              <a:ext cx="30366" cy="8753"/>
            </a:xfrm>
            <a:custGeom>
              <a:avLst/>
              <a:gdLst/>
              <a:ahLst/>
              <a:cxnLst/>
              <a:rect l="l" t="t" r="r" b="b"/>
              <a:pathLst>
                <a:path w="954" h="275" extrusionOk="0">
                  <a:moveTo>
                    <a:pt x="132" y="1"/>
                  </a:moveTo>
                  <a:cubicBezTo>
                    <a:pt x="60" y="1"/>
                    <a:pt x="1" y="60"/>
                    <a:pt x="1" y="132"/>
                  </a:cubicBezTo>
                  <a:cubicBezTo>
                    <a:pt x="1" y="215"/>
                    <a:pt x="60" y="274"/>
                    <a:pt x="132" y="274"/>
                  </a:cubicBezTo>
                  <a:lnTo>
                    <a:pt x="810" y="274"/>
                  </a:lnTo>
                  <a:cubicBezTo>
                    <a:pt x="894" y="274"/>
                    <a:pt x="953" y="215"/>
                    <a:pt x="953" y="132"/>
                  </a:cubicBezTo>
                  <a:cubicBezTo>
                    <a:pt x="953" y="60"/>
                    <a:pt x="894" y="1"/>
                    <a:pt x="810"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 name="Google Shape;11794;p20">
              <a:extLst>
                <a:ext uri="{FF2B5EF4-FFF2-40B4-BE49-F238E27FC236}">
                  <a16:creationId xmlns:a16="http://schemas.microsoft.com/office/drawing/2014/main" id="{28AC0039-6EB7-024C-C14F-2F456ADFB6F2}"/>
                </a:ext>
              </a:extLst>
            </p:cNvPr>
            <p:cNvSpPr/>
            <p:nvPr/>
          </p:nvSpPr>
          <p:spPr>
            <a:xfrm>
              <a:off x="4246550" y="3060177"/>
              <a:ext cx="28074" cy="28074"/>
            </a:xfrm>
            <a:custGeom>
              <a:avLst/>
              <a:gdLst/>
              <a:ahLst/>
              <a:cxnLst/>
              <a:rect l="l" t="t" r="r" b="b"/>
              <a:pathLst>
                <a:path w="882" h="882" extrusionOk="0">
                  <a:moveTo>
                    <a:pt x="620" y="274"/>
                  </a:moveTo>
                  <a:lnTo>
                    <a:pt x="620" y="631"/>
                  </a:lnTo>
                  <a:lnTo>
                    <a:pt x="262" y="631"/>
                  </a:lnTo>
                  <a:lnTo>
                    <a:pt x="262" y="274"/>
                  </a:lnTo>
                  <a:close/>
                  <a:moveTo>
                    <a:pt x="131" y="0"/>
                  </a:moveTo>
                  <a:cubicBezTo>
                    <a:pt x="60" y="0"/>
                    <a:pt x="0" y="60"/>
                    <a:pt x="0" y="131"/>
                  </a:cubicBezTo>
                  <a:lnTo>
                    <a:pt x="0" y="750"/>
                  </a:lnTo>
                  <a:cubicBezTo>
                    <a:pt x="0" y="822"/>
                    <a:pt x="60" y="881"/>
                    <a:pt x="131" y="881"/>
                  </a:cubicBezTo>
                  <a:lnTo>
                    <a:pt x="739" y="881"/>
                  </a:lnTo>
                  <a:cubicBezTo>
                    <a:pt x="822" y="881"/>
                    <a:pt x="881" y="822"/>
                    <a:pt x="881" y="750"/>
                  </a:cubicBezTo>
                  <a:lnTo>
                    <a:pt x="881" y="131"/>
                  </a:lnTo>
                  <a:cubicBezTo>
                    <a:pt x="881" y="60"/>
                    <a:pt x="822" y="0"/>
                    <a:pt x="739"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 name="Google Shape;11795;p20">
              <a:extLst>
                <a:ext uri="{FF2B5EF4-FFF2-40B4-BE49-F238E27FC236}">
                  <a16:creationId xmlns:a16="http://schemas.microsoft.com/office/drawing/2014/main" id="{416E5D33-1E13-CA19-6F1A-F79D18439233}"/>
                </a:ext>
              </a:extLst>
            </p:cNvPr>
            <p:cNvSpPr/>
            <p:nvPr/>
          </p:nvSpPr>
          <p:spPr>
            <a:xfrm>
              <a:off x="4285956" y="3080261"/>
              <a:ext cx="97814" cy="8371"/>
            </a:xfrm>
            <a:custGeom>
              <a:avLst/>
              <a:gdLst/>
              <a:ahLst/>
              <a:cxnLst/>
              <a:rect l="l" t="t" r="r" b="b"/>
              <a:pathLst>
                <a:path w="3073" h="263" extrusionOk="0">
                  <a:moveTo>
                    <a:pt x="132" y="0"/>
                  </a:moveTo>
                  <a:cubicBezTo>
                    <a:pt x="60" y="0"/>
                    <a:pt x="1" y="48"/>
                    <a:pt x="1" y="131"/>
                  </a:cubicBezTo>
                  <a:cubicBezTo>
                    <a:pt x="1" y="203"/>
                    <a:pt x="60" y="262"/>
                    <a:pt x="132" y="262"/>
                  </a:cubicBezTo>
                  <a:lnTo>
                    <a:pt x="2942" y="262"/>
                  </a:lnTo>
                  <a:cubicBezTo>
                    <a:pt x="3013" y="262"/>
                    <a:pt x="3072" y="203"/>
                    <a:pt x="3072" y="131"/>
                  </a:cubicBezTo>
                  <a:cubicBezTo>
                    <a:pt x="3072" y="48"/>
                    <a:pt x="3013" y="0"/>
                    <a:pt x="2942"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 name="Google Shape;11796;p20">
              <a:extLst>
                <a:ext uri="{FF2B5EF4-FFF2-40B4-BE49-F238E27FC236}">
                  <a16:creationId xmlns:a16="http://schemas.microsoft.com/office/drawing/2014/main" id="{B9CA2D99-3C97-3792-88D5-3B1AE075F4E2}"/>
                </a:ext>
              </a:extLst>
            </p:cNvPr>
            <p:cNvSpPr/>
            <p:nvPr/>
          </p:nvSpPr>
          <p:spPr>
            <a:xfrm>
              <a:off x="4285956" y="3066224"/>
              <a:ext cx="30366" cy="8753"/>
            </a:xfrm>
            <a:custGeom>
              <a:avLst/>
              <a:gdLst/>
              <a:ahLst/>
              <a:cxnLst/>
              <a:rect l="l" t="t" r="r" b="b"/>
              <a:pathLst>
                <a:path w="954" h="275" extrusionOk="0">
                  <a:moveTo>
                    <a:pt x="132" y="1"/>
                  </a:moveTo>
                  <a:cubicBezTo>
                    <a:pt x="60" y="1"/>
                    <a:pt x="1" y="60"/>
                    <a:pt x="1" y="143"/>
                  </a:cubicBezTo>
                  <a:cubicBezTo>
                    <a:pt x="1" y="215"/>
                    <a:pt x="60" y="274"/>
                    <a:pt x="132" y="274"/>
                  </a:cubicBezTo>
                  <a:lnTo>
                    <a:pt x="810" y="274"/>
                  </a:lnTo>
                  <a:cubicBezTo>
                    <a:pt x="894" y="274"/>
                    <a:pt x="953" y="215"/>
                    <a:pt x="953" y="143"/>
                  </a:cubicBezTo>
                  <a:cubicBezTo>
                    <a:pt x="953" y="60"/>
                    <a:pt x="894" y="1"/>
                    <a:pt x="810"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 name="Google Shape;11797;p20">
              <a:extLst>
                <a:ext uri="{FF2B5EF4-FFF2-40B4-BE49-F238E27FC236}">
                  <a16:creationId xmlns:a16="http://schemas.microsoft.com/office/drawing/2014/main" id="{E4273D2C-5195-FD02-3367-8D30F7F101AE}"/>
                </a:ext>
              </a:extLst>
            </p:cNvPr>
            <p:cNvSpPr/>
            <p:nvPr/>
          </p:nvSpPr>
          <p:spPr>
            <a:xfrm>
              <a:off x="4246550" y="3124601"/>
              <a:ext cx="28074" cy="28074"/>
            </a:xfrm>
            <a:custGeom>
              <a:avLst/>
              <a:gdLst/>
              <a:ahLst/>
              <a:cxnLst/>
              <a:rect l="l" t="t" r="r" b="b"/>
              <a:pathLst>
                <a:path w="882" h="882" extrusionOk="0">
                  <a:moveTo>
                    <a:pt x="620" y="250"/>
                  </a:moveTo>
                  <a:lnTo>
                    <a:pt x="620" y="607"/>
                  </a:lnTo>
                  <a:lnTo>
                    <a:pt x="262" y="607"/>
                  </a:lnTo>
                  <a:lnTo>
                    <a:pt x="262" y="250"/>
                  </a:lnTo>
                  <a:close/>
                  <a:moveTo>
                    <a:pt x="131" y="0"/>
                  </a:moveTo>
                  <a:cubicBezTo>
                    <a:pt x="60" y="0"/>
                    <a:pt x="0" y="60"/>
                    <a:pt x="0" y="131"/>
                  </a:cubicBezTo>
                  <a:lnTo>
                    <a:pt x="0" y="738"/>
                  </a:lnTo>
                  <a:cubicBezTo>
                    <a:pt x="0" y="822"/>
                    <a:pt x="60" y="881"/>
                    <a:pt x="131" y="881"/>
                  </a:cubicBezTo>
                  <a:lnTo>
                    <a:pt x="739" y="881"/>
                  </a:lnTo>
                  <a:cubicBezTo>
                    <a:pt x="822" y="881"/>
                    <a:pt x="881" y="822"/>
                    <a:pt x="881" y="738"/>
                  </a:cubicBezTo>
                  <a:lnTo>
                    <a:pt x="881" y="131"/>
                  </a:lnTo>
                  <a:cubicBezTo>
                    <a:pt x="881" y="60"/>
                    <a:pt x="822" y="0"/>
                    <a:pt x="739"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 name="Google Shape;11798;p20">
              <a:extLst>
                <a:ext uri="{FF2B5EF4-FFF2-40B4-BE49-F238E27FC236}">
                  <a16:creationId xmlns:a16="http://schemas.microsoft.com/office/drawing/2014/main" id="{9C342446-7454-178C-E26A-29B20FE6C8D5}"/>
                </a:ext>
              </a:extLst>
            </p:cNvPr>
            <p:cNvSpPr/>
            <p:nvPr/>
          </p:nvSpPr>
          <p:spPr>
            <a:xfrm>
              <a:off x="4285956" y="3143921"/>
              <a:ext cx="97814" cy="8753"/>
            </a:xfrm>
            <a:custGeom>
              <a:avLst/>
              <a:gdLst/>
              <a:ahLst/>
              <a:cxnLst/>
              <a:rect l="l" t="t" r="r" b="b"/>
              <a:pathLst>
                <a:path w="3073" h="275" extrusionOk="0">
                  <a:moveTo>
                    <a:pt x="132" y="0"/>
                  </a:moveTo>
                  <a:cubicBezTo>
                    <a:pt x="60" y="0"/>
                    <a:pt x="1" y="60"/>
                    <a:pt x="1" y="131"/>
                  </a:cubicBezTo>
                  <a:cubicBezTo>
                    <a:pt x="1" y="215"/>
                    <a:pt x="60" y="274"/>
                    <a:pt x="132" y="274"/>
                  </a:cubicBezTo>
                  <a:lnTo>
                    <a:pt x="2942" y="274"/>
                  </a:lnTo>
                  <a:cubicBezTo>
                    <a:pt x="3013" y="274"/>
                    <a:pt x="3072" y="215"/>
                    <a:pt x="3072" y="131"/>
                  </a:cubicBezTo>
                  <a:cubicBezTo>
                    <a:pt x="3072" y="60"/>
                    <a:pt x="3013" y="0"/>
                    <a:pt x="2942"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 name="Google Shape;11799;p20">
              <a:extLst>
                <a:ext uri="{FF2B5EF4-FFF2-40B4-BE49-F238E27FC236}">
                  <a16:creationId xmlns:a16="http://schemas.microsoft.com/office/drawing/2014/main" id="{C48CDAF0-177F-B92A-7321-3E72B6CEDE7E}"/>
                </a:ext>
              </a:extLst>
            </p:cNvPr>
            <p:cNvSpPr/>
            <p:nvPr/>
          </p:nvSpPr>
          <p:spPr>
            <a:xfrm>
              <a:off x="4285956" y="3130266"/>
              <a:ext cx="30366" cy="8371"/>
            </a:xfrm>
            <a:custGeom>
              <a:avLst/>
              <a:gdLst/>
              <a:ahLst/>
              <a:cxnLst/>
              <a:rect l="l" t="t" r="r" b="b"/>
              <a:pathLst>
                <a:path w="954" h="263" extrusionOk="0">
                  <a:moveTo>
                    <a:pt x="132" y="1"/>
                  </a:moveTo>
                  <a:cubicBezTo>
                    <a:pt x="60" y="1"/>
                    <a:pt x="1" y="60"/>
                    <a:pt x="1" y="132"/>
                  </a:cubicBezTo>
                  <a:cubicBezTo>
                    <a:pt x="1" y="215"/>
                    <a:pt x="60" y="263"/>
                    <a:pt x="132" y="263"/>
                  </a:cubicBezTo>
                  <a:lnTo>
                    <a:pt x="810" y="263"/>
                  </a:lnTo>
                  <a:cubicBezTo>
                    <a:pt x="894" y="263"/>
                    <a:pt x="953" y="215"/>
                    <a:pt x="953" y="132"/>
                  </a:cubicBezTo>
                  <a:cubicBezTo>
                    <a:pt x="953" y="60"/>
                    <a:pt x="894" y="1"/>
                    <a:pt x="810"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677885366"/>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Elipse 94">
            <a:extLst>
              <a:ext uri="{FF2B5EF4-FFF2-40B4-BE49-F238E27FC236}">
                <a16:creationId xmlns:a16="http://schemas.microsoft.com/office/drawing/2014/main" id="{8BAD4A91-0C10-9C41-BCCF-EC46D631FDB8}"/>
              </a:ext>
            </a:extLst>
          </p:cNvPr>
          <p:cNvSpPr/>
          <p:nvPr/>
        </p:nvSpPr>
        <p:spPr>
          <a:xfrm>
            <a:off x="4250686" y="5219754"/>
            <a:ext cx="534946" cy="5349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Rectángulo 7">
            <a:extLst>
              <a:ext uri="{FF2B5EF4-FFF2-40B4-BE49-F238E27FC236}">
                <a16:creationId xmlns:a16="http://schemas.microsoft.com/office/drawing/2014/main" id="{24FB6AF2-5E2A-4613-B5F3-CDCF25BCEC27}"/>
              </a:ext>
            </a:extLst>
          </p:cNvPr>
          <p:cNvSpPr/>
          <p:nvPr/>
        </p:nvSpPr>
        <p:spPr>
          <a:xfrm>
            <a:off x="972806" y="1466473"/>
            <a:ext cx="7509041" cy="27611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ES" dirty="0"/>
          </a:p>
        </p:txBody>
      </p:sp>
      <p:sp>
        <p:nvSpPr>
          <p:cNvPr id="4" name="Title 3">
            <a:extLst>
              <a:ext uri="{FF2B5EF4-FFF2-40B4-BE49-F238E27FC236}">
                <a16:creationId xmlns:a16="http://schemas.microsoft.com/office/drawing/2014/main" id="{6153A5D8-3B98-4BE7-8334-478BB8EE0C12}"/>
              </a:ext>
            </a:extLst>
          </p:cNvPr>
          <p:cNvSpPr>
            <a:spLocks noGrp="1"/>
          </p:cNvSpPr>
          <p:nvPr>
            <p:ph type="title"/>
          </p:nvPr>
        </p:nvSpPr>
        <p:spPr>
          <a:xfrm>
            <a:off x="842388" y="85650"/>
            <a:ext cx="6435337" cy="1202736"/>
          </a:xfrm>
        </p:spPr>
        <p:txBody>
          <a:bodyPr>
            <a:normAutofit fontScale="90000"/>
          </a:bodyPr>
          <a:lstStyle/>
          <a:p>
            <a:r>
              <a:rPr lang="en-US" dirty="0"/>
              <a:t>Vlog Project – Recording a vlog</a:t>
            </a:r>
            <a:br>
              <a:rPr lang="en-US" dirty="0"/>
            </a:br>
            <a:endParaRPr lang="en-US" sz="2200" dirty="0"/>
          </a:p>
        </p:txBody>
      </p:sp>
      <p:sp>
        <p:nvSpPr>
          <p:cNvPr id="6" name="Content Placeholder 5">
            <a:extLst>
              <a:ext uri="{FF2B5EF4-FFF2-40B4-BE49-F238E27FC236}">
                <a16:creationId xmlns:a16="http://schemas.microsoft.com/office/drawing/2014/main" id="{5495792E-BEB6-420E-8DA4-EB674E429EEB}"/>
              </a:ext>
            </a:extLst>
          </p:cNvPr>
          <p:cNvSpPr>
            <a:spLocks noGrp="1"/>
          </p:cNvSpPr>
          <p:nvPr>
            <p:ph sz="half" idx="2"/>
          </p:nvPr>
        </p:nvSpPr>
        <p:spPr>
          <a:xfrm>
            <a:off x="1076019" y="1527959"/>
            <a:ext cx="7194271" cy="2653772"/>
          </a:xfrm>
        </p:spPr>
        <p:txBody>
          <a:bodyPr>
            <a:noAutofit/>
          </a:bodyPr>
          <a:lstStyle/>
          <a:p>
            <a:pPr>
              <a:lnSpc>
                <a:spcPct val="100000"/>
              </a:lnSpc>
            </a:pPr>
            <a:r>
              <a:rPr lang="en-US" sz="1800" dirty="0">
                <a:solidFill>
                  <a:schemeClr val="tx1"/>
                </a:solidFill>
                <a:effectLst/>
                <a:latin typeface="+mn-lt"/>
                <a:ea typeface="Malgun Gothic" panose="020B0503020000020004" pitchFamily="34" charset="-127"/>
                <a:cs typeface="Times New Roman" panose="02020603050405020304" pitchFamily="18" charset="0"/>
              </a:rPr>
              <a:t>Record your day with your cellphone and make a vlog along with your narration.  </a:t>
            </a:r>
          </a:p>
          <a:p>
            <a:pPr marL="342900" marR="0" lvl="0" indent="-342900">
              <a:lnSpc>
                <a:spcPct val="100000"/>
              </a:lnSpc>
              <a:spcBef>
                <a:spcPts val="0"/>
              </a:spcBef>
              <a:spcAft>
                <a:spcPts val="0"/>
              </a:spcAft>
              <a:buFont typeface="+mj-lt"/>
              <a:buAutoNum type="arabicPeriod"/>
            </a:pPr>
            <a:r>
              <a:rPr lang="en-US" sz="1800" b="1" dirty="0">
                <a:solidFill>
                  <a:schemeClr val="tx1"/>
                </a:solidFill>
                <a:effectLst/>
                <a:latin typeface="+mn-lt"/>
                <a:ea typeface="Malgun Gothic" panose="020B0503020000020004" pitchFamily="34" charset="-127"/>
                <a:cs typeface="Times New Roman" panose="02020603050405020304" pitchFamily="18" charset="0"/>
              </a:rPr>
              <a:t>Presenters should be shown in the video</a:t>
            </a:r>
            <a:r>
              <a:rPr lang="en-US" sz="1800" dirty="0">
                <a:solidFill>
                  <a:schemeClr val="tx1"/>
                </a:solidFill>
                <a:effectLst/>
                <a:latin typeface="+mn-lt"/>
                <a:ea typeface="Malgun Gothic" panose="020B0503020000020004" pitchFamily="34" charset="-127"/>
                <a:cs typeface="Times New Roman" panose="02020603050405020304" pitchFamily="18" charset="0"/>
              </a:rPr>
              <a:t>. </a:t>
            </a:r>
          </a:p>
          <a:p>
            <a:pPr marL="342900" marR="0" lvl="0" indent="-342900">
              <a:lnSpc>
                <a:spcPct val="100000"/>
              </a:lnSpc>
              <a:spcBef>
                <a:spcPts val="0"/>
              </a:spcBef>
              <a:spcAft>
                <a:spcPts val="0"/>
              </a:spcAft>
              <a:buFont typeface="+mj-lt"/>
              <a:buAutoNum type="arabicPeriod"/>
            </a:pPr>
            <a:r>
              <a:rPr lang="en-US" sz="1800" dirty="0">
                <a:solidFill>
                  <a:schemeClr val="tx1"/>
                </a:solidFill>
                <a:effectLst/>
                <a:latin typeface="+mn-lt"/>
                <a:ea typeface="Malgun Gothic" panose="020B0503020000020004" pitchFamily="34" charset="-127"/>
                <a:cs typeface="Times New Roman" panose="02020603050405020304" pitchFamily="18" charset="0"/>
              </a:rPr>
              <a:t>You can do a voice-over later after recording several scenes or record your narration as you record the video. </a:t>
            </a:r>
          </a:p>
          <a:p>
            <a:pPr marL="342900" marR="0" lvl="0" indent="-342900">
              <a:lnSpc>
                <a:spcPct val="100000"/>
              </a:lnSpc>
              <a:spcBef>
                <a:spcPts val="0"/>
              </a:spcBef>
              <a:spcAft>
                <a:spcPts val="800"/>
              </a:spcAft>
              <a:buFont typeface="+mj-lt"/>
              <a:buAutoNum type="arabicPeriod"/>
            </a:pPr>
            <a:r>
              <a:rPr lang="en-US" sz="1800" dirty="0">
                <a:solidFill>
                  <a:schemeClr val="tx1"/>
                </a:solidFill>
                <a:effectLst/>
                <a:latin typeface="+mn-lt"/>
                <a:ea typeface="Malgun Gothic" panose="020B0503020000020004" pitchFamily="34" charset="-127"/>
                <a:cs typeface="Times New Roman" panose="02020603050405020304" pitchFamily="18" charset="0"/>
              </a:rPr>
              <a:t>Your video clip should include a title, your name, date, and information about places or things shown in your video (In Korean). </a:t>
            </a:r>
          </a:p>
          <a:p>
            <a:pPr marL="342900" marR="0" lvl="0" indent="-342900">
              <a:lnSpc>
                <a:spcPct val="100000"/>
              </a:lnSpc>
              <a:spcBef>
                <a:spcPts val="0"/>
              </a:spcBef>
              <a:spcAft>
                <a:spcPts val="800"/>
              </a:spcAft>
              <a:buFont typeface="+mj-lt"/>
              <a:buAutoNum type="arabicPeriod"/>
            </a:pPr>
            <a:r>
              <a:rPr lang="en-US" sz="1800" dirty="0">
                <a:solidFill>
                  <a:schemeClr val="tx1"/>
                </a:solidFill>
                <a:effectLst/>
                <a:latin typeface="+mn-lt"/>
                <a:ea typeface="Malgun Gothic" panose="020B0503020000020004" pitchFamily="34" charset="-127"/>
                <a:cs typeface="Times New Roman" panose="02020603050405020304" pitchFamily="18" charset="0"/>
              </a:rPr>
              <a:t>Free </a:t>
            </a:r>
            <a:r>
              <a:rPr lang="en-US" sz="1800" dirty="0">
                <a:solidFill>
                  <a:schemeClr val="tx1"/>
                </a:solidFill>
                <a:latin typeface="+mn-lt"/>
                <a:ea typeface="Malgun Gothic" panose="020B0503020000020004" pitchFamily="34" charset="-127"/>
                <a:cs typeface="Times New Roman" panose="02020603050405020304" pitchFamily="18" charset="0"/>
              </a:rPr>
              <a:t>movie applications, Zoom, or Kaltura Capture</a:t>
            </a:r>
            <a:endParaRPr lang="en-US" sz="1800" dirty="0">
              <a:solidFill>
                <a:schemeClr val="tx1"/>
              </a:solidFill>
              <a:effectLst/>
              <a:latin typeface="+mn-lt"/>
              <a:ea typeface="Malgun Gothic" panose="020B0503020000020004" pitchFamily="34" charset="-127"/>
              <a:cs typeface="Times New Roman" panose="02020603050405020304" pitchFamily="18" charset="0"/>
            </a:endParaRPr>
          </a:p>
          <a:p>
            <a:pPr marL="342900" marR="0" lvl="0" indent="-342900">
              <a:lnSpc>
                <a:spcPct val="100000"/>
              </a:lnSpc>
              <a:spcBef>
                <a:spcPts val="0"/>
              </a:spcBef>
              <a:spcAft>
                <a:spcPts val="800"/>
              </a:spcAft>
              <a:buFont typeface="+mj-lt"/>
              <a:buAutoNum type="arabicPeriod"/>
            </a:pPr>
            <a:endParaRPr lang="en-US" sz="1800" dirty="0">
              <a:effectLst/>
              <a:latin typeface="Calibri" panose="020F0502020204030204" pitchFamily="34" charset="0"/>
              <a:ea typeface="Malgun Gothic" panose="020B0503020000020004" pitchFamily="34" charset="-127"/>
              <a:cs typeface="Times New Roman" panose="02020603050405020304" pitchFamily="18" charset="0"/>
            </a:endParaRPr>
          </a:p>
          <a:p>
            <a:pPr marL="342900" indent="-342900">
              <a:buFont typeface="+mj-lt"/>
              <a:buAutoNum type="arabicPeriod"/>
            </a:pPr>
            <a:endParaRPr lang="en-US" dirty="0"/>
          </a:p>
        </p:txBody>
      </p:sp>
      <p:grpSp>
        <p:nvGrpSpPr>
          <p:cNvPr id="64" name="Google Shape;8552;p14">
            <a:extLst>
              <a:ext uri="{FF2B5EF4-FFF2-40B4-BE49-F238E27FC236}">
                <a16:creationId xmlns:a16="http://schemas.microsoft.com/office/drawing/2014/main" id="{0D561E0B-09A0-4FB2-A2C9-F41D38B39AF5}"/>
              </a:ext>
            </a:extLst>
          </p:cNvPr>
          <p:cNvGrpSpPr/>
          <p:nvPr/>
        </p:nvGrpSpPr>
        <p:grpSpPr>
          <a:xfrm>
            <a:off x="2958661" y="4740873"/>
            <a:ext cx="355434" cy="355815"/>
            <a:chOff x="4673540" y="3680297"/>
            <a:chExt cx="355434" cy="355815"/>
          </a:xfrm>
          <a:noFill/>
        </p:grpSpPr>
        <p:sp>
          <p:nvSpPr>
            <p:cNvPr id="66" name="Google Shape;8553;p14">
              <a:extLst>
                <a:ext uri="{FF2B5EF4-FFF2-40B4-BE49-F238E27FC236}">
                  <a16:creationId xmlns:a16="http://schemas.microsoft.com/office/drawing/2014/main" id="{696BE42C-DF86-4BE8-BE0F-8E2EBC26A731}"/>
                </a:ext>
              </a:extLst>
            </p:cNvPr>
            <p:cNvSpPr/>
            <p:nvPr/>
          </p:nvSpPr>
          <p:spPr>
            <a:xfrm>
              <a:off x="4673540" y="3680297"/>
              <a:ext cx="355434" cy="355815"/>
            </a:xfrm>
            <a:custGeom>
              <a:avLst/>
              <a:gdLst/>
              <a:ahLst/>
              <a:cxnLst/>
              <a:rect l="l" t="t" r="r" b="b"/>
              <a:pathLst>
                <a:path w="11193" h="11205" extrusionOk="0">
                  <a:moveTo>
                    <a:pt x="2012" y="0"/>
                  </a:moveTo>
                  <a:cubicBezTo>
                    <a:pt x="905" y="0"/>
                    <a:pt x="0" y="893"/>
                    <a:pt x="0" y="2013"/>
                  </a:cubicBezTo>
                  <a:lnTo>
                    <a:pt x="0" y="9192"/>
                  </a:lnTo>
                  <a:cubicBezTo>
                    <a:pt x="0" y="10287"/>
                    <a:pt x="893" y="11204"/>
                    <a:pt x="2012" y="11204"/>
                  </a:cubicBezTo>
                  <a:lnTo>
                    <a:pt x="9180" y="11204"/>
                  </a:lnTo>
                  <a:cubicBezTo>
                    <a:pt x="10287" y="11204"/>
                    <a:pt x="11192" y="10311"/>
                    <a:pt x="11192" y="9192"/>
                  </a:cubicBezTo>
                  <a:lnTo>
                    <a:pt x="11192" y="2013"/>
                  </a:lnTo>
                  <a:cubicBezTo>
                    <a:pt x="11180" y="917"/>
                    <a:pt x="10287" y="0"/>
                    <a:pt x="9180" y="0"/>
                  </a:cubicBezTo>
                  <a:lnTo>
                    <a:pt x="8085" y="0"/>
                  </a:lnTo>
                  <a:cubicBezTo>
                    <a:pt x="7989" y="0"/>
                    <a:pt x="7918" y="84"/>
                    <a:pt x="7918" y="167"/>
                  </a:cubicBezTo>
                  <a:cubicBezTo>
                    <a:pt x="7918" y="262"/>
                    <a:pt x="7989" y="334"/>
                    <a:pt x="8085" y="334"/>
                  </a:cubicBezTo>
                  <a:lnTo>
                    <a:pt x="9180" y="334"/>
                  </a:lnTo>
                  <a:cubicBezTo>
                    <a:pt x="10109" y="334"/>
                    <a:pt x="10847" y="1084"/>
                    <a:pt x="10847" y="2001"/>
                  </a:cubicBezTo>
                  <a:lnTo>
                    <a:pt x="10847" y="9180"/>
                  </a:lnTo>
                  <a:cubicBezTo>
                    <a:pt x="10847" y="10097"/>
                    <a:pt x="10109" y="10847"/>
                    <a:pt x="9180" y="10847"/>
                  </a:cubicBezTo>
                  <a:lnTo>
                    <a:pt x="2012" y="10847"/>
                  </a:lnTo>
                  <a:cubicBezTo>
                    <a:pt x="1084" y="10847"/>
                    <a:pt x="345" y="10097"/>
                    <a:pt x="345" y="9180"/>
                  </a:cubicBezTo>
                  <a:lnTo>
                    <a:pt x="345" y="2001"/>
                  </a:lnTo>
                  <a:cubicBezTo>
                    <a:pt x="345" y="1084"/>
                    <a:pt x="1084" y="334"/>
                    <a:pt x="2012" y="334"/>
                  </a:cubicBezTo>
                  <a:lnTo>
                    <a:pt x="7418" y="334"/>
                  </a:lnTo>
                  <a:cubicBezTo>
                    <a:pt x="7501" y="334"/>
                    <a:pt x="7573" y="262"/>
                    <a:pt x="7573" y="167"/>
                  </a:cubicBezTo>
                  <a:cubicBezTo>
                    <a:pt x="7573" y="84"/>
                    <a:pt x="7501" y="0"/>
                    <a:pt x="741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8554;p14">
              <a:extLst>
                <a:ext uri="{FF2B5EF4-FFF2-40B4-BE49-F238E27FC236}">
                  <a16:creationId xmlns:a16="http://schemas.microsoft.com/office/drawing/2014/main" id="{155C4446-14E0-4DB2-9E8D-7D3AFE5E6922}"/>
                </a:ext>
              </a:extLst>
            </p:cNvPr>
            <p:cNvSpPr/>
            <p:nvPr/>
          </p:nvSpPr>
          <p:spPr>
            <a:xfrm>
              <a:off x="4805864" y="3736630"/>
              <a:ext cx="93042" cy="92661"/>
            </a:xfrm>
            <a:custGeom>
              <a:avLst/>
              <a:gdLst/>
              <a:ahLst/>
              <a:cxnLst/>
              <a:rect l="l" t="t" r="r" b="b"/>
              <a:pathLst>
                <a:path w="2930" h="2918" extrusionOk="0">
                  <a:moveTo>
                    <a:pt x="1477" y="334"/>
                  </a:moveTo>
                  <a:cubicBezTo>
                    <a:pt x="2096" y="334"/>
                    <a:pt x="2608" y="834"/>
                    <a:pt x="2608" y="1465"/>
                  </a:cubicBezTo>
                  <a:cubicBezTo>
                    <a:pt x="2608" y="2084"/>
                    <a:pt x="2096" y="2596"/>
                    <a:pt x="1477" y="2596"/>
                  </a:cubicBezTo>
                  <a:cubicBezTo>
                    <a:pt x="846" y="2596"/>
                    <a:pt x="346" y="2084"/>
                    <a:pt x="346" y="1465"/>
                  </a:cubicBezTo>
                  <a:cubicBezTo>
                    <a:pt x="346" y="834"/>
                    <a:pt x="846" y="334"/>
                    <a:pt x="1477" y="334"/>
                  </a:cubicBezTo>
                  <a:close/>
                  <a:moveTo>
                    <a:pt x="1477" y="0"/>
                  </a:moveTo>
                  <a:cubicBezTo>
                    <a:pt x="667" y="0"/>
                    <a:pt x="12" y="655"/>
                    <a:pt x="12" y="1465"/>
                  </a:cubicBezTo>
                  <a:cubicBezTo>
                    <a:pt x="0" y="2263"/>
                    <a:pt x="655" y="2918"/>
                    <a:pt x="1477" y="2918"/>
                  </a:cubicBezTo>
                  <a:cubicBezTo>
                    <a:pt x="2274" y="2918"/>
                    <a:pt x="2929" y="2263"/>
                    <a:pt x="2929" y="1465"/>
                  </a:cubicBezTo>
                  <a:cubicBezTo>
                    <a:pt x="2929" y="655"/>
                    <a:pt x="2274" y="0"/>
                    <a:pt x="147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8555;p14">
              <a:extLst>
                <a:ext uri="{FF2B5EF4-FFF2-40B4-BE49-F238E27FC236}">
                  <a16:creationId xmlns:a16="http://schemas.microsoft.com/office/drawing/2014/main" id="{CE4BAE85-0129-4F88-9FD8-64EB49B2B923}"/>
                </a:ext>
              </a:extLst>
            </p:cNvPr>
            <p:cNvSpPr/>
            <p:nvPr/>
          </p:nvSpPr>
          <p:spPr>
            <a:xfrm>
              <a:off x="4779380" y="3841358"/>
              <a:ext cx="143723" cy="138801"/>
            </a:xfrm>
            <a:custGeom>
              <a:avLst/>
              <a:gdLst/>
              <a:ahLst/>
              <a:cxnLst/>
              <a:rect l="l" t="t" r="r" b="b"/>
              <a:pathLst>
                <a:path w="4526" h="4371" extrusionOk="0">
                  <a:moveTo>
                    <a:pt x="477" y="1"/>
                  </a:moveTo>
                  <a:cubicBezTo>
                    <a:pt x="215" y="1"/>
                    <a:pt x="1" y="203"/>
                    <a:pt x="1" y="477"/>
                  </a:cubicBezTo>
                  <a:lnTo>
                    <a:pt x="1" y="893"/>
                  </a:lnTo>
                  <a:cubicBezTo>
                    <a:pt x="1" y="1155"/>
                    <a:pt x="203" y="1370"/>
                    <a:pt x="477" y="1370"/>
                  </a:cubicBezTo>
                  <a:lnTo>
                    <a:pt x="763" y="1370"/>
                  </a:lnTo>
                  <a:cubicBezTo>
                    <a:pt x="834" y="1370"/>
                    <a:pt x="906" y="1429"/>
                    <a:pt x="906" y="1513"/>
                  </a:cubicBezTo>
                  <a:lnTo>
                    <a:pt x="906" y="2858"/>
                  </a:lnTo>
                  <a:cubicBezTo>
                    <a:pt x="906" y="2929"/>
                    <a:pt x="846" y="3001"/>
                    <a:pt x="763" y="3001"/>
                  </a:cubicBezTo>
                  <a:lnTo>
                    <a:pt x="572" y="3001"/>
                  </a:lnTo>
                  <a:cubicBezTo>
                    <a:pt x="299" y="3001"/>
                    <a:pt x="96" y="3215"/>
                    <a:pt x="96" y="3477"/>
                  </a:cubicBezTo>
                  <a:lnTo>
                    <a:pt x="96" y="3894"/>
                  </a:lnTo>
                  <a:cubicBezTo>
                    <a:pt x="96" y="4168"/>
                    <a:pt x="299" y="4370"/>
                    <a:pt x="572" y="4370"/>
                  </a:cubicBezTo>
                  <a:lnTo>
                    <a:pt x="4049" y="4370"/>
                  </a:lnTo>
                  <a:cubicBezTo>
                    <a:pt x="4311" y="4370"/>
                    <a:pt x="4525" y="4168"/>
                    <a:pt x="4525" y="3894"/>
                  </a:cubicBezTo>
                  <a:lnTo>
                    <a:pt x="4525" y="3477"/>
                  </a:lnTo>
                  <a:cubicBezTo>
                    <a:pt x="4525" y="3215"/>
                    <a:pt x="4311" y="3001"/>
                    <a:pt x="4049" y="3001"/>
                  </a:cubicBezTo>
                  <a:lnTo>
                    <a:pt x="3859" y="3001"/>
                  </a:lnTo>
                  <a:cubicBezTo>
                    <a:pt x="3787" y="3001"/>
                    <a:pt x="3704" y="2941"/>
                    <a:pt x="3704" y="2858"/>
                  </a:cubicBezTo>
                  <a:lnTo>
                    <a:pt x="3704" y="477"/>
                  </a:lnTo>
                  <a:cubicBezTo>
                    <a:pt x="3704" y="203"/>
                    <a:pt x="3501" y="1"/>
                    <a:pt x="3228" y="1"/>
                  </a:cubicBezTo>
                  <a:lnTo>
                    <a:pt x="1442" y="1"/>
                  </a:lnTo>
                  <a:cubicBezTo>
                    <a:pt x="1358" y="1"/>
                    <a:pt x="1287" y="72"/>
                    <a:pt x="1287" y="155"/>
                  </a:cubicBezTo>
                  <a:cubicBezTo>
                    <a:pt x="1287" y="251"/>
                    <a:pt x="1358" y="322"/>
                    <a:pt x="1442" y="322"/>
                  </a:cubicBezTo>
                  <a:lnTo>
                    <a:pt x="3228" y="322"/>
                  </a:lnTo>
                  <a:cubicBezTo>
                    <a:pt x="3311" y="322"/>
                    <a:pt x="3382" y="382"/>
                    <a:pt x="3382" y="477"/>
                  </a:cubicBezTo>
                  <a:lnTo>
                    <a:pt x="3382" y="2858"/>
                  </a:lnTo>
                  <a:cubicBezTo>
                    <a:pt x="3382" y="3120"/>
                    <a:pt x="3585" y="3334"/>
                    <a:pt x="3859" y="3334"/>
                  </a:cubicBezTo>
                  <a:lnTo>
                    <a:pt x="4049" y="3334"/>
                  </a:lnTo>
                  <a:cubicBezTo>
                    <a:pt x="4121" y="3334"/>
                    <a:pt x="4204" y="3394"/>
                    <a:pt x="4204" y="3477"/>
                  </a:cubicBezTo>
                  <a:lnTo>
                    <a:pt x="4204" y="3894"/>
                  </a:lnTo>
                  <a:cubicBezTo>
                    <a:pt x="4204" y="3965"/>
                    <a:pt x="4132" y="4049"/>
                    <a:pt x="4049" y="4049"/>
                  </a:cubicBezTo>
                  <a:lnTo>
                    <a:pt x="572" y="4049"/>
                  </a:lnTo>
                  <a:cubicBezTo>
                    <a:pt x="489" y="4049"/>
                    <a:pt x="418" y="3989"/>
                    <a:pt x="418" y="3894"/>
                  </a:cubicBezTo>
                  <a:lnTo>
                    <a:pt x="418" y="3477"/>
                  </a:lnTo>
                  <a:cubicBezTo>
                    <a:pt x="418" y="3406"/>
                    <a:pt x="477" y="3334"/>
                    <a:pt x="572" y="3334"/>
                  </a:cubicBezTo>
                  <a:lnTo>
                    <a:pt x="763" y="3334"/>
                  </a:lnTo>
                  <a:cubicBezTo>
                    <a:pt x="1025" y="3334"/>
                    <a:pt x="1239" y="3120"/>
                    <a:pt x="1239" y="2858"/>
                  </a:cubicBezTo>
                  <a:lnTo>
                    <a:pt x="1239" y="1513"/>
                  </a:lnTo>
                  <a:cubicBezTo>
                    <a:pt x="1239" y="1251"/>
                    <a:pt x="1025" y="1036"/>
                    <a:pt x="763" y="1036"/>
                  </a:cubicBezTo>
                  <a:lnTo>
                    <a:pt x="477" y="1036"/>
                  </a:lnTo>
                  <a:cubicBezTo>
                    <a:pt x="406" y="1036"/>
                    <a:pt x="334" y="977"/>
                    <a:pt x="334" y="893"/>
                  </a:cubicBezTo>
                  <a:lnTo>
                    <a:pt x="334" y="477"/>
                  </a:lnTo>
                  <a:cubicBezTo>
                    <a:pt x="334" y="393"/>
                    <a:pt x="394" y="322"/>
                    <a:pt x="477" y="322"/>
                  </a:cubicBezTo>
                  <a:lnTo>
                    <a:pt x="787" y="322"/>
                  </a:lnTo>
                  <a:cubicBezTo>
                    <a:pt x="882" y="322"/>
                    <a:pt x="953" y="251"/>
                    <a:pt x="953" y="155"/>
                  </a:cubicBezTo>
                  <a:cubicBezTo>
                    <a:pt x="953" y="72"/>
                    <a:pt x="882" y="1"/>
                    <a:pt x="78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 name="Grupo 68">
            <a:extLst>
              <a:ext uri="{FF2B5EF4-FFF2-40B4-BE49-F238E27FC236}">
                <a16:creationId xmlns:a16="http://schemas.microsoft.com/office/drawing/2014/main" id="{42176CA4-D940-412B-9A13-685E9712EB73}"/>
              </a:ext>
            </a:extLst>
          </p:cNvPr>
          <p:cNvGrpSpPr/>
          <p:nvPr/>
        </p:nvGrpSpPr>
        <p:grpSpPr>
          <a:xfrm>
            <a:off x="2872041" y="4405696"/>
            <a:ext cx="528674" cy="528674"/>
            <a:chOff x="2872041" y="5239956"/>
            <a:chExt cx="528674" cy="528674"/>
          </a:xfrm>
        </p:grpSpPr>
        <p:sp>
          <p:nvSpPr>
            <p:cNvPr id="70" name="Elipse 69">
              <a:extLst>
                <a:ext uri="{FF2B5EF4-FFF2-40B4-BE49-F238E27FC236}">
                  <a16:creationId xmlns:a16="http://schemas.microsoft.com/office/drawing/2014/main" id="{B9A10E0D-8321-47A8-86DB-85EEA8142864}"/>
                </a:ext>
              </a:extLst>
            </p:cNvPr>
            <p:cNvSpPr/>
            <p:nvPr/>
          </p:nvSpPr>
          <p:spPr>
            <a:xfrm>
              <a:off x="2872041" y="5239956"/>
              <a:ext cx="528674" cy="528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71" name="Google Shape;8552;p14">
              <a:extLst>
                <a:ext uri="{FF2B5EF4-FFF2-40B4-BE49-F238E27FC236}">
                  <a16:creationId xmlns:a16="http://schemas.microsoft.com/office/drawing/2014/main" id="{D8984379-0CC4-4080-8237-A710D50B27F4}"/>
                </a:ext>
              </a:extLst>
            </p:cNvPr>
            <p:cNvGrpSpPr/>
            <p:nvPr/>
          </p:nvGrpSpPr>
          <p:grpSpPr>
            <a:xfrm>
              <a:off x="2958661" y="5326386"/>
              <a:ext cx="355434" cy="355815"/>
              <a:chOff x="4673540" y="3680297"/>
              <a:chExt cx="355434" cy="355815"/>
            </a:xfrm>
            <a:solidFill>
              <a:schemeClr val="tx2"/>
            </a:solidFill>
          </p:grpSpPr>
          <p:sp>
            <p:nvSpPr>
              <p:cNvPr id="72" name="Google Shape;8553;p14">
                <a:extLst>
                  <a:ext uri="{FF2B5EF4-FFF2-40B4-BE49-F238E27FC236}">
                    <a16:creationId xmlns:a16="http://schemas.microsoft.com/office/drawing/2014/main" id="{9B0E61E3-8D57-47BF-A928-DE2401EFF784}"/>
                  </a:ext>
                </a:extLst>
              </p:cNvPr>
              <p:cNvSpPr/>
              <p:nvPr/>
            </p:nvSpPr>
            <p:spPr>
              <a:xfrm>
                <a:off x="4673540" y="3680297"/>
                <a:ext cx="355434" cy="355815"/>
              </a:xfrm>
              <a:custGeom>
                <a:avLst/>
                <a:gdLst/>
                <a:ahLst/>
                <a:cxnLst/>
                <a:rect l="l" t="t" r="r" b="b"/>
                <a:pathLst>
                  <a:path w="11193" h="11205" extrusionOk="0">
                    <a:moveTo>
                      <a:pt x="2012" y="0"/>
                    </a:moveTo>
                    <a:cubicBezTo>
                      <a:pt x="905" y="0"/>
                      <a:pt x="0" y="893"/>
                      <a:pt x="0" y="2013"/>
                    </a:cubicBezTo>
                    <a:lnTo>
                      <a:pt x="0" y="9192"/>
                    </a:lnTo>
                    <a:cubicBezTo>
                      <a:pt x="0" y="10287"/>
                      <a:pt x="893" y="11204"/>
                      <a:pt x="2012" y="11204"/>
                    </a:cubicBezTo>
                    <a:lnTo>
                      <a:pt x="9180" y="11204"/>
                    </a:lnTo>
                    <a:cubicBezTo>
                      <a:pt x="10287" y="11204"/>
                      <a:pt x="11192" y="10311"/>
                      <a:pt x="11192" y="9192"/>
                    </a:cubicBezTo>
                    <a:lnTo>
                      <a:pt x="11192" y="2013"/>
                    </a:lnTo>
                    <a:cubicBezTo>
                      <a:pt x="11180" y="917"/>
                      <a:pt x="10287" y="0"/>
                      <a:pt x="9180" y="0"/>
                    </a:cubicBezTo>
                    <a:lnTo>
                      <a:pt x="8085" y="0"/>
                    </a:lnTo>
                    <a:cubicBezTo>
                      <a:pt x="7989" y="0"/>
                      <a:pt x="7918" y="84"/>
                      <a:pt x="7918" y="167"/>
                    </a:cubicBezTo>
                    <a:cubicBezTo>
                      <a:pt x="7918" y="262"/>
                      <a:pt x="7989" y="334"/>
                      <a:pt x="8085" y="334"/>
                    </a:cubicBezTo>
                    <a:lnTo>
                      <a:pt x="9180" y="334"/>
                    </a:lnTo>
                    <a:cubicBezTo>
                      <a:pt x="10109" y="334"/>
                      <a:pt x="10847" y="1084"/>
                      <a:pt x="10847" y="2001"/>
                    </a:cubicBezTo>
                    <a:lnTo>
                      <a:pt x="10847" y="9180"/>
                    </a:lnTo>
                    <a:cubicBezTo>
                      <a:pt x="10847" y="10097"/>
                      <a:pt x="10109" y="10847"/>
                      <a:pt x="9180" y="10847"/>
                    </a:cubicBezTo>
                    <a:lnTo>
                      <a:pt x="2012" y="10847"/>
                    </a:lnTo>
                    <a:cubicBezTo>
                      <a:pt x="1084" y="10847"/>
                      <a:pt x="345" y="10097"/>
                      <a:pt x="345" y="9180"/>
                    </a:cubicBezTo>
                    <a:lnTo>
                      <a:pt x="345" y="2001"/>
                    </a:lnTo>
                    <a:cubicBezTo>
                      <a:pt x="345" y="1084"/>
                      <a:pt x="1084" y="334"/>
                      <a:pt x="2012" y="334"/>
                    </a:cubicBezTo>
                    <a:lnTo>
                      <a:pt x="7418" y="334"/>
                    </a:lnTo>
                    <a:cubicBezTo>
                      <a:pt x="7501" y="334"/>
                      <a:pt x="7573" y="262"/>
                      <a:pt x="7573" y="167"/>
                    </a:cubicBezTo>
                    <a:cubicBezTo>
                      <a:pt x="7573" y="84"/>
                      <a:pt x="7501" y="0"/>
                      <a:pt x="741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8554;p14">
                <a:extLst>
                  <a:ext uri="{FF2B5EF4-FFF2-40B4-BE49-F238E27FC236}">
                    <a16:creationId xmlns:a16="http://schemas.microsoft.com/office/drawing/2014/main" id="{E715CF33-61EE-47B3-8882-B78EF4BF5F01}"/>
                  </a:ext>
                </a:extLst>
              </p:cNvPr>
              <p:cNvSpPr/>
              <p:nvPr/>
            </p:nvSpPr>
            <p:spPr>
              <a:xfrm>
                <a:off x="4805864" y="3736630"/>
                <a:ext cx="93042" cy="92661"/>
              </a:xfrm>
              <a:custGeom>
                <a:avLst/>
                <a:gdLst/>
                <a:ahLst/>
                <a:cxnLst/>
                <a:rect l="l" t="t" r="r" b="b"/>
                <a:pathLst>
                  <a:path w="2930" h="2918" extrusionOk="0">
                    <a:moveTo>
                      <a:pt x="1477" y="334"/>
                    </a:moveTo>
                    <a:cubicBezTo>
                      <a:pt x="2096" y="334"/>
                      <a:pt x="2608" y="834"/>
                      <a:pt x="2608" y="1465"/>
                    </a:cubicBezTo>
                    <a:cubicBezTo>
                      <a:pt x="2608" y="2084"/>
                      <a:pt x="2096" y="2596"/>
                      <a:pt x="1477" y="2596"/>
                    </a:cubicBezTo>
                    <a:cubicBezTo>
                      <a:pt x="846" y="2596"/>
                      <a:pt x="346" y="2084"/>
                      <a:pt x="346" y="1465"/>
                    </a:cubicBezTo>
                    <a:cubicBezTo>
                      <a:pt x="346" y="834"/>
                      <a:pt x="846" y="334"/>
                      <a:pt x="1477" y="334"/>
                    </a:cubicBezTo>
                    <a:close/>
                    <a:moveTo>
                      <a:pt x="1477" y="0"/>
                    </a:moveTo>
                    <a:cubicBezTo>
                      <a:pt x="667" y="0"/>
                      <a:pt x="12" y="655"/>
                      <a:pt x="12" y="1465"/>
                    </a:cubicBezTo>
                    <a:cubicBezTo>
                      <a:pt x="0" y="2263"/>
                      <a:pt x="655" y="2918"/>
                      <a:pt x="1477" y="2918"/>
                    </a:cubicBezTo>
                    <a:cubicBezTo>
                      <a:pt x="2274" y="2918"/>
                      <a:pt x="2929" y="2263"/>
                      <a:pt x="2929" y="1465"/>
                    </a:cubicBezTo>
                    <a:cubicBezTo>
                      <a:pt x="2929" y="655"/>
                      <a:pt x="2274" y="0"/>
                      <a:pt x="147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8555;p14">
                <a:extLst>
                  <a:ext uri="{FF2B5EF4-FFF2-40B4-BE49-F238E27FC236}">
                    <a16:creationId xmlns:a16="http://schemas.microsoft.com/office/drawing/2014/main" id="{4061B8BE-B0A1-454B-8F98-B2560A62C77D}"/>
                  </a:ext>
                </a:extLst>
              </p:cNvPr>
              <p:cNvSpPr/>
              <p:nvPr/>
            </p:nvSpPr>
            <p:spPr>
              <a:xfrm>
                <a:off x="4779380" y="3841358"/>
                <a:ext cx="143723" cy="138801"/>
              </a:xfrm>
              <a:custGeom>
                <a:avLst/>
                <a:gdLst/>
                <a:ahLst/>
                <a:cxnLst/>
                <a:rect l="l" t="t" r="r" b="b"/>
                <a:pathLst>
                  <a:path w="4526" h="4371" extrusionOk="0">
                    <a:moveTo>
                      <a:pt x="477" y="1"/>
                    </a:moveTo>
                    <a:cubicBezTo>
                      <a:pt x="215" y="1"/>
                      <a:pt x="1" y="203"/>
                      <a:pt x="1" y="477"/>
                    </a:cubicBezTo>
                    <a:lnTo>
                      <a:pt x="1" y="893"/>
                    </a:lnTo>
                    <a:cubicBezTo>
                      <a:pt x="1" y="1155"/>
                      <a:pt x="203" y="1370"/>
                      <a:pt x="477" y="1370"/>
                    </a:cubicBezTo>
                    <a:lnTo>
                      <a:pt x="763" y="1370"/>
                    </a:lnTo>
                    <a:cubicBezTo>
                      <a:pt x="834" y="1370"/>
                      <a:pt x="906" y="1429"/>
                      <a:pt x="906" y="1513"/>
                    </a:cubicBezTo>
                    <a:lnTo>
                      <a:pt x="906" y="2858"/>
                    </a:lnTo>
                    <a:cubicBezTo>
                      <a:pt x="906" y="2929"/>
                      <a:pt x="846" y="3001"/>
                      <a:pt x="763" y="3001"/>
                    </a:cubicBezTo>
                    <a:lnTo>
                      <a:pt x="572" y="3001"/>
                    </a:lnTo>
                    <a:cubicBezTo>
                      <a:pt x="299" y="3001"/>
                      <a:pt x="96" y="3215"/>
                      <a:pt x="96" y="3477"/>
                    </a:cubicBezTo>
                    <a:lnTo>
                      <a:pt x="96" y="3894"/>
                    </a:lnTo>
                    <a:cubicBezTo>
                      <a:pt x="96" y="4168"/>
                      <a:pt x="299" y="4370"/>
                      <a:pt x="572" y="4370"/>
                    </a:cubicBezTo>
                    <a:lnTo>
                      <a:pt x="4049" y="4370"/>
                    </a:lnTo>
                    <a:cubicBezTo>
                      <a:pt x="4311" y="4370"/>
                      <a:pt x="4525" y="4168"/>
                      <a:pt x="4525" y="3894"/>
                    </a:cubicBezTo>
                    <a:lnTo>
                      <a:pt x="4525" y="3477"/>
                    </a:lnTo>
                    <a:cubicBezTo>
                      <a:pt x="4525" y="3215"/>
                      <a:pt x="4311" y="3001"/>
                      <a:pt x="4049" y="3001"/>
                    </a:cubicBezTo>
                    <a:lnTo>
                      <a:pt x="3859" y="3001"/>
                    </a:lnTo>
                    <a:cubicBezTo>
                      <a:pt x="3787" y="3001"/>
                      <a:pt x="3704" y="2941"/>
                      <a:pt x="3704" y="2858"/>
                    </a:cubicBezTo>
                    <a:lnTo>
                      <a:pt x="3704" y="477"/>
                    </a:lnTo>
                    <a:cubicBezTo>
                      <a:pt x="3704" y="203"/>
                      <a:pt x="3501" y="1"/>
                      <a:pt x="3228" y="1"/>
                    </a:cubicBezTo>
                    <a:lnTo>
                      <a:pt x="1442" y="1"/>
                    </a:lnTo>
                    <a:cubicBezTo>
                      <a:pt x="1358" y="1"/>
                      <a:pt x="1287" y="72"/>
                      <a:pt x="1287" y="155"/>
                    </a:cubicBezTo>
                    <a:cubicBezTo>
                      <a:pt x="1287" y="251"/>
                      <a:pt x="1358" y="322"/>
                      <a:pt x="1442" y="322"/>
                    </a:cubicBezTo>
                    <a:lnTo>
                      <a:pt x="3228" y="322"/>
                    </a:lnTo>
                    <a:cubicBezTo>
                      <a:pt x="3311" y="322"/>
                      <a:pt x="3382" y="382"/>
                      <a:pt x="3382" y="477"/>
                    </a:cubicBezTo>
                    <a:lnTo>
                      <a:pt x="3382" y="2858"/>
                    </a:lnTo>
                    <a:cubicBezTo>
                      <a:pt x="3382" y="3120"/>
                      <a:pt x="3585" y="3334"/>
                      <a:pt x="3859" y="3334"/>
                    </a:cubicBezTo>
                    <a:lnTo>
                      <a:pt x="4049" y="3334"/>
                    </a:lnTo>
                    <a:cubicBezTo>
                      <a:pt x="4121" y="3334"/>
                      <a:pt x="4204" y="3394"/>
                      <a:pt x="4204" y="3477"/>
                    </a:cubicBezTo>
                    <a:lnTo>
                      <a:pt x="4204" y="3894"/>
                    </a:lnTo>
                    <a:cubicBezTo>
                      <a:pt x="4204" y="3965"/>
                      <a:pt x="4132" y="4049"/>
                      <a:pt x="4049" y="4049"/>
                    </a:cubicBezTo>
                    <a:lnTo>
                      <a:pt x="572" y="4049"/>
                    </a:lnTo>
                    <a:cubicBezTo>
                      <a:pt x="489" y="4049"/>
                      <a:pt x="418" y="3989"/>
                      <a:pt x="418" y="3894"/>
                    </a:cubicBezTo>
                    <a:lnTo>
                      <a:pt x="418" y="3477"/>
                    </a:lnTo>
                    <a:cubicBezTo>
                      <a:pt x="418" y="3406"/>
                      <a:pt x="477" y="3334"/>
                      <a:pt x="572" y="3334"/>
                    </a:cubicBezTo>
                    <a:lnTo>
                      <a:pt x="763" y="3334"/>
                    </a:lnTo>
                    <a:cubicBezTo>
                      <a:pt x="1025" y="3334"/>
                      <a:pt x="1239" y="3120"/>
                      <a:pt x="1239" y="2858"/>
                    </a:cubicBezTo>
                    <a:lnTo>
                      <a:pt x="1239" y="1513"/>
                    </a:lnTo>
                    <a:cubicBezTo>
                      <a:pt x="1239" y="1251"/>
                      <a:pt x="1025" y="1036"/>
                      <a:pt x="763" y="1036"/>
                    </a:cubicBezTo>
                    <a:lnTo>
                      <a:pt x="477" y="1036"/>
                    </a:lnTo>
                    <a:cubicBezTo>
                      <a:pt x="406" y="1036"/>
                      <a:pt x="334" y="977"/>
                      <a:pt x="334" y="893"/>
                    </a:cubicBezTo>
                    <a:lnTo>
                      <a:pt x="334" y="477"/>
                    </a:lnTo>
                    <a:cubicBezTo>
                      <a:pt x="334" y="393"/>
                      <a:pt x="394" y="322"/>
                      <a:pt x="477" y="322"/>
                    </a:cubicBezTo>
                    <a:lnTo>
                      <a:pt x="787" y="322"/>
                    </a:lnTo>
                    <a:cubicBezTo>
                      <a:pt x="882" y="322"/>
                      <a:pt x="953" y="251"/>
                      <a:pt x="953" y="155"/>
                    </a:cubicBezTo>
                    <a:cubicBezTo>
                      <a:pt x="953" y="72"/>
                      <a:pt x="882" y="1"/>
                      <a:pt x="78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3" name="Grupo 82">
            <a:extLst>
              <a:ext uri="{FF2B5EF4-FFF2-40B4-BE49-F238E27FC236}">
                <a16:creationId xmlns:a16="http://schemas.microsoft.com/office/drawing/2014/main" id="{E204ED3C-9DA8-484A-AC31-EE81B1587D86}"/>
              </a:ext>
            </a:extLst>
          </p:cNvPr>
          <p:cNvGrpSpPr/>
          <p:nvPr/>
        </p:nvGrpSpPr>
        <p:grpSpPr>
          <a:xfrm>
            <a:off x="5720764" y="5239955"/>
            <a:ext cx="528675" cy="528675"/>
            <a:chOff x="5720764" y="5239955"/>
            <a:chExt cx="528675" cy="528675"/>
          </a:xfrm>
        </p:grpSpPr>
        <p:sp>
          <p:nvSpPr>
            <p:cNvPr id="84" name="Elipse 83">
              <a:extLst>
                <a:ext uri="{FF2B5EF4-FFF2-40B4-BE49-F238E27FC236}">
                  <a16:creationId xmlns:a16="http://schemas.microsoft.com/office/drawing/2014/main" id="{A4C9EAE7-E7CF-47E8-8444-F46F2BFD1AA2}"/>
                </a:ext>
              </a:extLst>
            </p:cNvPr>
            <p:cNvSpPr/>
            <p:nvPr/>
          </p:nvSpPr>
          <p:spPr>
            <a:xfrm>
              <a:off x="5720764" y="5239955"/>
              <a:ext cx="528675" cy="5286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85" name="Google Shape;9481;p16">
              <a:extLst>
                <a:ext uri="{FF2B5EF4-FFF2-40B4-BE49-F238E27FC236}">
                  <a16:creationId xmlns:a16="http://schemas.microsoft.com/office/drawing/2014/main" id="{3FCC009A-E375-4EEE-A51B-A262B0F489DC}"/>
                </a:ext>
              </a:extLst>
            </p:cNvPr>
            <p:cNvGrpSpPr/>
            <p:nvPr/>
          </p:nvGrpSpPr>
          <p:grpSpPr>
            <a:xfrm>
              <a:off x="5761688" y="5340763"/>
              <a:ext cx="446826" cy="327059"/>
              <a:chOff x="5733194" y="2431718"/>
              <a:chExt cx="446826" cy="327059"/>
            </a:xfrm>
            <a:solidFill>
              <a:schemeClr val="tx2"/>
            </a:solidFill>
          </p:grpSpPr>
          <p:sp>
            <p:nvSpPr>
              <p:cNvPr id="86" name="Google Shape;9482;p16">
                <a:extLst>
                  <a:ext uri="{FF2B5EF4-FFF2-40B4-BE49-F238E27FC236}">
                    <a16:creationId xmlns:a16="http://schemas.microsoft.com/office/drawing/2014/main" id="{4DA111BE-BDA8-4BF1-B2BC-B2F8E9F3358A}"/>
                  </a:ext>
                </a:extLst>
              </p:cNvPr>
              <p:cNvSpPr/>
              <p:nvPr/>
            </p:nvSpPr>
            <p:spPr>
              <a:xfrm>
                <a:off x="6032946" y="2474145"/>
                <a:ext cx="56112" cy="20115"/>
              </a:xfrm>
              <a:custGeom>
                <a:avLst/>
                <a:gdLst/>
                <a:ahLst/>
                <a:cxnLst/>
                <a:rect l="l" t="t" r="r" b="b"/>
                <a:pathLst>
                  <a:path w="1763" h="632" extrusionOk="0">
                    <a:moveTo>
                      <a:pt x="215" y="1"/>
                    </a:moveTo>
                    <a:cubicBezTo>
                      <a:pt x="96" y="1"/>
                      <a:pt x="1" y="96"/>
                      <a:pt x="1" y="215"/>
                    </a:cubicBezTo>
                    <a:cubicBezTo>
                      <a:pt x="1" y="334"/>
                      <a:pt x="96" y="417"/>
                      <a:pt x="215" y="417"/>
                    </a:cubicBezTo>
                    <a:cubicBezTo>
                      <a:pt x="441" y="417"/>
                      <a:pt x="1108" y="453"/>
                      <a:pt x="1429" y="620"/>
                    </a:cubicBezTo>
                    <a:cubicBezTo>
                      <a:pt x="1465" y="632"/>
                      <a:pt x="1489" y="632"/>
                      <a:pt x="1525" y="632"/>
                    </a:cubicBezTo>
                    <a:cubicBezTo>
                      <a:pt x="1596" y="632"/>
                      <a:pt x="1668" y="584"/>
                      <a:pt x="1703" y="513"/>
                    </a:cubicBezTo>
                    <a:cubicBezTo>
                      <a:pt x="1763" y="417"/>
                      <a:pt x="1727" y="298"/>
                      <a:pt x="1632" y="239"/>
                    </a:cubicBezTo>
                    <a:cubicBezTo>
                      <a:pt x="1156" y="1"/>
                      <a:pt x="263" y="1"/>
                      <a:pt x="21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9483;p16">
                <a:extLst>
                  <a:ext uri="{FF2B5EF4-FFF2-40B4-BE49-F238E27FC236}">
                    <a16:creationId xmlns:a16="http://schemas.microsoft.com/office/drawing/2014/main" id="{82E38799-CF64-4B74-B39E-0F515236FE16}"/>
                  </a:ext>
                </a:extLst>
              </p:cNvPr>
              <p:cNvSpPr/>
              <p:nvPr/>
            </p:nvSpPr>
            <p:spPr>
              <a:xfrm>
                <a:off x="5733194" y="2431718"/>
                <a:ext cx="446826" cy="327059"/>
              </a:xfrm>
              <a:custGeom>
                <a:avLst/>
                <a:gdLst/>
                <a:ahLst/>
                <a:cxnLst/>
                <a:rect l="l" t="t" r="r" b="b"/>
                <a:pathLst>
                  <a:path w="14039" h="10276" extrusionOk="0">
                    <a:moveTo>
                      <a:pt x="11621" y="655"/>
                    </a:moveTo>
                    <a:lnTo>
                      <a:pt x="11621" y="1500"/>
                    </a:lnTo>
                    <a:cubicBezTo>
                      <a:pt x="11621" y="1631"/>
                      <a:pt x="11598" y="1762"/>
                      <a:pt x="11538" y="1905"/>
                    </a:cubicBezTo>
                    <a:lnTo>
                      <a:pt x="11431" y="2108"/>
                    </a:lnTo>
                    <a:cubicBezTo>
                      <a:pt x="11419" y="2143"/>
                      <a:pt x="11419" y="2167"/>
                      <a:pt x="11419" y="2203"/>
                    </a:cubicBezTo>
                    <a:lnTo>
                      <a:pt x="11419" y="2631"/>
                    </a:lnTo>
                    <a:cubicBezTo>
                      <a:pt x="11419" y="2929"/>
                      <a:pt x="11300" y="3215"/>
                      <a:pt x="11074" y="3429"/>
                    </a:cubicBezTo>
                    <a:cubicBezTo>
                      <a:pt x="10858" y="3634"/>
                      <a:pt x="10599" y="3751"/>
                      <a:pt x="10317" y="3751"/>
                    </a:cubicBezTo>
                    <a:cubicBezTo>
                      <a:pt x="10303" y="3751"/>
                      <a:pt x="10290" y="3751"/>
                      <a:pt x="10276" y="3751"/>
                    </a:cubicBezTo>
                    <a:cubicBezTo>
                      <a:pt x="9657" y="3739"/>
                      <a:pt x="9181" y="3215"/>
                      <a:pt x="9181" y="2584"/>
                    </a:cubicBezTo>
                    <a:lnTo>
                      <a:pt x="9181" y="2203"/>
                    </a:lnTo>
                    <a:cubicBezTo>
                      <a:pt x="9181" y="2167"/>
                      <a:pt x="9181" y="2143"/>
                      <a:pt x="9169" y="2108"/>
                    </a:cubicBezTo>
                    <a:lnTo>
                      <a:pt x="9038" y="1857"/>
                    </a:lnTo>
                    <a:cubicBezTo>
                      <a:pt x="8990" y="1762"/>
                      <a:pt x="8966" y="1667"/>
                      <a:pt x="8966" y="1560"/>
                    </a:cubicBezTo>
                    <a:lnTo>
                      <a:pt x="8966" y="1548"/>
                    </a:lnTo>
                    <a:cubicBezTo>
                      <a:pt x="8966" y="1048"/>
                      <a:pt x="9359" y="655"/>
                      <a:pt x="9859" y="655"/>
                    </a:cubicBezTo>
                    <a:close/>
                    <a:moveTo>
                      <a:pt x="4156" y="429"/>
                    </a:moveTo>
                    <a:cubicBezTo>
                      <a:pt x="4513" y="429"/>
                      <a:pt x="4823" y="560"/>
                      <a:pt x="5061" y="822"/>
                    </a:cubicBezTo>
                    <a:cubicBezTo>
                      <a:pt x="5299" y="1072"/>
                      <a:pt x="5442" y="1417"/>
                      <a:pt x="5478" y="1786"/>
                    </a:cubicBezTo>
                    <a:cubicBezTo>
                      <a:pt x="5513" y="2215"/>
                      <a:pt x="5656" y="3108"/>
                      <a:pt x="5847" y="3643"/>
                    </a:cubicBezTo>
                    <a:lnTo>
                      <a:pt x="5835" y="3643"/>
                    </a:lnTo>
                    <a:cubicBezTo>
                      <a:pt x="5525" y="3762"/>
                      <a:pt x="4882" y="3941"/>
                      <a:pt x="4132" y="3941"/>
                    </a:cubicBezTo>
                    <a:cubicBezTo>
                      <a:pt x="4077" y="3944"/>
                      <a:pt x="4021" y="3945"/>
                      <a:pt x="3967" y="3945"/>
                    </a:cubicBezTo>
                    <a:cubicBezTo>
                      <a:pt x="3330" y="3945"/>
                      <a:pt x="2762" y="3765"/>
                      <a:pt x="2477" y="3655"/>
                    </a:cubicBezTo>
                    <a:cubicBezTo>
                      <a:pt x="2656" y="3108"/>
                      <a:pt x="2799" y="2215"/>
                      <a:pt x="2835" y="1786"/>
                    </a:cubicBezTo>
                    <a:cubicBezTo>
                      <a:pt x="2858" y="1417"/>
                      <a:pt x="3013" y="1072"/>
                      <a:pt x="3251" y="822"/>
                    </a:cubicBezTo>
                    <a:cubicBezTo>
                      <a:pt x="3501" y="560"/>
                      <a:pt x="3811" y="429"/>
                      <a:pt x="4156" y="429"/>
                    </a:cubicBezTo>
                    <a:close/>
                    <a:moveTo>
                      <a:pt x="10752" y="4096"/>
                    </a:moveTo>
                    <a:cubicBezTo>
                      <a:pt x="10752" y="4155"/>
                      <a:pt x="10764" y="4215"/>
                      <a:pt x="10776" y="4274"/>
                    </a:cubicBezTo>
                    <a:lnTo>
                      <a:pt x="10609" y="4429"/>
                    </a:lnTo>
                    <a:cubicBezTo>
                      <a:pt x="10526" y="4524"/>
                      <a:pt x="10419" y="4572"/>
                      <a:pt x="10300" y="4572"/>
                    </a:cubicBezTo>
                    <a:cubicBezTo>
                      <a:pt x="10181" y="4572"/>
                      <a:pt x="10062" y="4524"/>
                      <a:pt x="9990" y="4429"/>
                    </a:cubicBezTo>
                    <a:lnTo>
                      <a:pt x="9823" y="4274"/>
                    </a:lnTo>
                    <a:cubicBezTo>
                      <a:pt x="9835" y="4215"/>
                      <a:pt x="9859" y="4155"/>
                      <a:pt x="9859" y="4096"/>
                    </a:cubicBezTo>
                    <a:cubicBezTo>
                      <a:pt x="9990" y="4132"/>
                      <a:pt x="10121" y="4167"/>
                      <a:pt x="10252" y="4167"/>
                    </a:cubicBezTo>
                    <a:lnTo>
                      <a:pt x="10300" y="4167"/>
                    </a:lnTo>
                    <a:cubicBezTo>
                      <a:pt x="10455" y="4167"/>
                      <a:pt x="10609" y="4132"/>
                      <a:pt x="10752" y="4096"/>
                    </a:cubicBezTo>
                    <a:close/>
                    <a:moveTo>
                      <a:pt x="4692" y="4358"/>
                    </a:moveTo>
                    <a:cubicBezTo>
                      <a:pt x="4763" y="4524"/>
                      <a:pt x="4918" y="4644"/>
                      <a:pt x="5097" y="4691"/>
                    </a:cubicBezTo>
                    <a:lnTo>
                      <a:pt x="5835" y="4894"/>
                    </a:lnTo>
                    <a:cubicBezTo>
                      <a:pt x="6025" y="4953"/>
                      <a:pt x="6168" y="5132"/>
                      <a:pt x="6168" y="5322"/>
                    </a:cubicBezTo>
                    <a:lnTo>
                      <a:pt x="6168" y="7251"/>
                    </a:lnTo>
                    <a:cubicBezTo>
                      <a:pt x="6168" y="7501"/>
                      <a:pt x="5954" y="7692"/>
                      <a:pt x="5716" y="7692"/>
                    </a:cubicBezTo>
                    <a:lnTo>
                      <a:pt x="5704" y="7692"/>
                    </a:lnTo>
                    <a:lnTo>
                      <a:pt x="5704" y="6144"/>
                    </a:lnTo>
                    <a:cubicBezTo>
                      <a:pt x="5668" y="5787"/>
                      <a:pt x="5394" y="5501"/>
                      <a:pt x="5025" y="5501"/>
                    </a:cubicBezTo>
                    <a:lnTo>
                      <a:pt x="3275" y="5501"/>
                    </a:lnTo>
                    <a:cubicBezTo>
                      <a:pt x="2918" y="5501"/>
                      <a:pt x="2632" y="5787"/>
                      <a:pt x="2632" y="6144"/>
                    </a:cubicBezTo>
                    <a:lnTo>
                      <a:pt x="2632" y="7692"/>
                    </a:lnTo>
                    <a:lnTo>
                      <a:pt x="2620" y="7692"/>
                    </a:lnTo>
                    <a:cubicBezTo>
                      <a:pt x="2370" y="7692"/>
                      <a:pt x="2180" y="7489"/>
                      <a:pt x="2180" y="7251"/>
                    </a:cubicBezTo>
                    <a:lnTo>
                      <a:pt x="2180" y="5322"/>
                    </a:lnTo>
                    <a:cubicBezTo>
                      <a:pt x="2180" y="5132"/>
                      <a:pt x="2311" y="4941"/>
                      <a:pt x="2501" y="4894"/>
                    </a:cubicBezTo>
                    <a:lnTo>
                      <a:pt x="3251" y="4691"/>
                    </a:lnTo>
                    <a:cubicBezTo>
                      <a:pt x="3430" y="4644"/>
                      <a:pt x="3561" y="4524"/>
                      <a:pt x="3644" y="4358"/>
                    </a:cubicBezTo>
                    <a:cubicBezTo>
                      <a:pt x="3811" y="4370"/>
                      <a:pt x="3989" y="4394"/>
                      <a:pt x="4168" y="4394"/>
                    </a:cubicBezTo>
                    <a:cubicBezTo>
                      <a:pt x="4347" y="4394"/>
                      <a:pt x="4525" y="4370"/>
                      <a:pt x="4692" y="4358"/>
                    </a:cubicBezTo>
                    <a:close/>
                    <a:moveTo>
                      <a:pt x="10526" y="5906"/>
                    </a:moveTo>
                    <a:cubicBezTo>
                      <a:pt x="10538" y="5906"/>
                      <a:pt x="10538" y="5906"/>
                      <a:pt x="10538" y="5918"/>
                    </a:cubicBezTo>
                    <a:lnTo>
                      <a:pt x="10538" y="7680"/>
                    </a:lnTo>
                    <a:cubicBezTo>
                      <a:pt x="10538" y="7692"/>
                      <a:pt x="10538" y="7692"/>
                      <a:pt x="10526" y="7692"/>
                    </a:cubicBezTo>
                    <a:lnTo>
                      <a:pt x="7895" y="7692"/>
                    </a:lnTo>
                    <a:cubicBezTo>
                      <a:pt x="7871" y="7692"/>
                      <a:pt x="7871" y="7692"/>
                      <a:pt x="7871" y="7680"/>
                    </a:cubicBezTo>
                    <a:lnTo>
                      <a:pt x="7871" y="5918"/>
                    </a:lnTo>
                    <a:lnTo>
                      <a:pt x="10526" y="5906"/>
                    </a:lnTo>
                    <a:close/>
                    <a:moveTo>
                      <a:pt x="11050" y="4596"/>
                    </a:moveTo>
                    <a:lnTo>
                      <a:pt x="11228" y="4691"/>
                    </a:lnTo>
                    <a:lnTo>
                      <a:pt x="11967" y="4894"/>
                    </a:lnTo>
                    <a:cubicBezTo>
                      <a:pt x="12157" y="4953"/>
                      <a:pt x="12300" y="5132"/>
                      <a:pt x="12300" y="5322"/>
                    </a:cubicBezTo>
                    <a:lnTo>
                      <a:pt x="12300" y="7251"/>
                    </a:lnTo>
                    <a:cubicBezTo>
                      <a:pt x="12300" y="7501"/>
                      <a:pt x="12086" y="7692"/>
                      <a:pt x="11848" y="7692"/>
                    </a:cubicBezTo>
                    <a:lnTo>
                      <a:pt x="10955" y="7692"/>
                    </a:lnTo>
                    <a:lnTo>
                      <a:pt x="10955" y="7680"/>
                    </a:lnTo>
                    <a:lnTo>
                      <a:pt x="10955" y="7227"/>
                    </a:lnTo>
                    <a:lnTo>
                      <a:pt x="11621" y="7227"/>
                    </a:lnTo>
                    <a:cubicBezTo>
                      <a:pt x="11740" y="7227"/>
                      <a:pt x="11836" y="7144"/>
                      <a:pt x="11836" y="7025"/>
                    </a:cubicBezTo>
                    <a:lnTo>
                      <a:pt x="11836" y="5715"/>
                    </a:lnTo>
                    <a:cubicBezTo>
                      <a:pt x="11836" y="5596"/>
                      <a:pt x="11740" y="5501"/>
                      <a:pt x="11621" y="5501"/>
                    </a:cubicBezTo>
                    <a:cubicBezTo>
                      <a:pt x="11502" y="5501"/>
                      <a:pt x="11419" y="5596"/>
                      <a:pt x="11419" y="5715"/>
                    </a:cubicBezTo>
                    <a:lnTo>
                      <a:pt x="11419" y="6834"/>
                    </a:lnTo>
                    <a:lnTo>
                      <a:pt x="10955" y="6834"/>
                    </a:lnTo>
                    <a:lnTo>
                      <a:pt x="10955" y="5941"/>
                    </a:lnTo>
                    <a:cubicBezTo>
                      <a:pt x="10955" y="5691"/>
                      <a:pt x="10764" y="5525"/>
                      <a:pt x="10538" y="5525"/>
                    </a:cubicBezTo>
                    <a:lnTo>
                      <a:pt x="8335" y="5525"/>
                    </a:lnTo>
                    <a:lnTo>
                      <a:pt x="8335" y="5322"/>
                    </a:lnTo>
                    <a:lnTo>
                      <a:pt x="8299" y="5322"/>
                    </a:lnTo>
                    <a:cubicBezTo>
                      <a:pt x="8299" y="5132"/>
                      <a:pt x="8442" y="4941"/>
                      <a:pt x="8633" y="4894"/>
                    </a:cubicBezTo>
                    <a:lnTo>
                      <a:pt x="9383" y="4691"/>
                    </a:lnTo>
                    <a:cubicBezTo>
                      <a:pt x="9442" y="4667"/>
                      <a:pt x="9490" y="4644"/>
                      <a:pt x="9562" y="4596"/>
                    </a:cubicBezTo>
                    <a:lnTo>
                      <a:pt x="9693" y="4727"/>
                    </a:lnTo>
                    <a:cubicBezTo>
                      <a:pt x="9859" y="4894"/>
                      <a:pt x="10062" y="4989"/>
                      <a:pt x="10300" y="4989"/>
                    </a:cubicBezTo>
                    <a:cubicBezTo>
                      <a:pt x="10526" y="4989"/>
                      <a:pt x="10752" y="4894"/>
                      <a:pt x="10907" y="4727"/>
                    </a:cubicBezTo>
                    <a:lnTo>
                      <a:pt x="11050" y="4596"/>
                    </a:lnTo>
                    <a:close/>
                    <a:moveTo>
                      <a:pt x="2632" y="8108"/>
                    </a:moveTo>
                    <a:lnTo>
                      <a:pt x="2632" y="8573"/>
                    </a:lnTo>
                    <a:lnTo>
                      <a:pt x="846" y="8573"/>
                    </a:lnTo>
                    <a:lnTo>
                      <a:pt x="846" y="8108"/>
                    </a:lnTo>
                    <a:close/>
                    <a:moveTo>
                      <a:pt x="13157" y="8108"/>
                    </a:moveTo>
                    <a:lnTo>
                      <a:pt x="13157" y="8573"/>
                    </a:lnTo>
                    <a:lnTo>
                      <a:pt x="5668" y="8573"/>
                    </a:lnTo>
                    <a:lnTo>
                      <a:pt x="5668" y="8108"/>
                    </a:lnTo>
                    <a:close/>
                    <a:moveTo>
                      <a:pt x="5049" y="5906"/>
                    </a:moveTo>
                    <a:cubicBezTo>
                      <a:pt x="5180" y="5906"/>
                      <a:pt x="5287" y="6013"/>
                      <a:pt x="5287" y="6144"/>
                    </a:cubicBezTo>
                    <a:lnTo>
                      <a:pt x="5287" y="9001"/>
                    </a:lnTo>
                    <a:lnTo>
                      <a:pt x="3049" y="9001"/>
                    </a:lnTo>
                    <a:lnTo>
                      <a:pt x="3049" y="6144"/>
                    </a:lnTo>
                    <a:cubicBezTo>
                      <a:pt x="3049" y="6013"/>
                      <a:pt x="3156" y="5906"/>
                      <a:pt x="3287" y="5906"/>
                    </a:cubicBezTo>
                    <a:close/>
                    <a:moveTo>
                      <a:pt x="4168" y="0"/>
                    </a:moveTo>
                    <a:cubicBezTo>
                      <a:pt x="3239" y="0"/>
                      <a:pt x="2501" y="738"/>
                      <a:pt x="2430" y="1738"/>
                    </a:cubicBezTo>
                    <a:cubicBezTo>
                      <a:pt x="2394" y="2155"/>
                      <a:pt x="2263" y="2989"/>
                      <a:pt x="2084" y="3477"/>
                    </a:cubicBezTo>
                    <a:cubicBezTo>
                      <a:pt x="2037" y="3584"/>
                      <a:pt x="2049" y="3703"/>
                      <a:pt x="2096" y="3810"/>
                    </a:cubicBezTo>
                    <a:cubicBezTo>
                      <a:pt x="2144" y="3905"/>
                      <a:pt x="2239" y="3989"/>
                      <a:pt x="2334" y="4024"/>
                    </a:cubicBezTo>
                    <a:cubicBezTo>
                      <a:pt x="2513" y="4084"/>
                      <a:pt x="2811" y="4179"/>
                      <a:pt x="3156" y="4251"/>
                    </a:cubicBezTo>
                    <a:cubicBezTo>
                      <a:pt x="3144" y="4251"/>
                      <a:pt x="3144" y="4251"/>
                      <a:pt x="3120" y="4263"/>
                    </a:cubicBezTo>
                    <a:lnTo>
                      <a:pt x="2382" y="4477"/>
                    </a:lnTo>
                    <a:cubicBezTo>
                      <a:pt x="2013" y="4584"/>
                      <a:pt x="1751" y="4917"/>
                      <a:pt x="1751" y="5310"/>
                    </a:cubicBezTo>
                    <a:lnTo>
                      <a:pt x="1751" y="7227"/>
                    </a:lnTo>
                    <a:cubicBezTo>
                      <a:pt x="1751" y="7394"/>
                      <a:pt x="1799" y="7561"/>
                      <a:pt x="1894" y="7680"/>
                    </a:cubicBezTo>
                    <a:lnTo>
                      <a:pt x="203" y="7680"/>
                    </a:lnTo>
                    <a:cubicBezTo>
                      <a:pt x="84" y="7680"/>
                      <a:pt x="1" y="7763"/>
                      <a:pt x="1" y="7882"/>
                    </a:cubicBezTo>
                    <a:cubicBezTo>
                      <a:pt x="1" y="8001"/>
                      <a:pt x="84" y="8096"/>
                      <a:pt x="203" y="8096"/>
                    </a:cubicBezTo>
                    <a:lnTo>
                      <a:pt x="441" y="8096"/>
                    </a:lnTo>
                    <a:lnTo>
                      <a:pt x="441" y="10073"/>
                    </a:lnTo>
                    <a:cubicBezTo>
                      <a:pt x="441" y="10192"/>
                      <a:pt x="537" y="10275"/>
                      <a:pt x="656" y="10275"/>
                    </a:cubicBezTo>
                    <a:cubicBezTo>
                      <a:pt x="775" y="10275"/>
                      <a:pt x="858" y="10192"/>
                      <a:pt x="858" y="10073"/>
                    </a:cubicBezTo>
                    <a:lnTo>
                      <a:pt x="858" y="8954"/>
                    </a:lnTo>
                    <a:lnTo>
                      <a:pt x="2644" y="8954"/>
                    </a:lnTo>
                    <a:lnTo>
                      <a:pt x="2644" y="10073"/>
                    </a:lnTo>
                    <a:cubicBezTo>
                      <a:pt x="2644" y="10192"/>
                      <a:pt x="2739" y="10275"/>
                      <a:pt x="2858" y="10275"/>
                    </a:cubicBezTo>
                    <a:cubicBezTo>
                      <a:pt x="2977" y="10275"/>
                      <a:pt x="3073" y="10192"/>
                      <a:pt x="3073" y="10073"/>
                    </a:cubicBezTo>
                    <a:lnTo>
                      <a:pt x="3073" y="9406"/>
                    </a:lnTo>
                    <a:lnTo>
                      <a:pt x="5287" y="9406"/>
                    </a:lnTo>
                    <a:lnTo>
                      <a:pt x="5287" y="10073"/>
                    </a:lnTo>
                    <a:cubicBezTo>
                      <a:pt x="5287" y="10192"/>
                      <a:pt x="5371" y="10275"/>
                      <a:pt x="5490" y="10275"/>
                    </a:cubicBezTo>
                    <a:cubicBezTo>
                      <a:pt x="5609" y="10275"/>
                      <a:pt x="5704" y="10192"/>
                      <a:pt x="5704" y="10073"/>
                    </a:cubicBezTo>
                    <a:lnTo>
                      <a:pt x="5704" y="8954"/>
                    </a:lnTo>
                    <a:lnTo>
                      <a:pt x="13169" y="8954"/>
                    </a:lnTo>
                    <a:lnTo>
                      <a:pt x="13169" y="10073"/>
                    </a:lnTo>
                    <a:cubicBezTo>
                      <a:pt x="13169" y="10192"/>
                      <a:pt x="13264" y="10275"/>
                      <a:pt x="13383" y="10275"/>
                    </a:cubicBezTo>
                    <a:cubicBezTo>
                      <a:pt x="13503" y="10275"/>
                      <a:pt x="13586" y="10192"/>
                      <a:pt x="13586" y="10073"/>
                    </a:cubicBezTo>
                    <a:lnTo>
                      <a:pt x="13586" y="8096"/>
                    </a:lnTo>
                    <a:lnTo>
                      <a:pt x="13824" y="8096"/>
                    </a:lnTo>
                    <a:cubicBezTo>
                      <a:pt x="13943" y="8096"/>
                      <a:pt x="14038" y="8001"/>
                      <a:pt x="14038" y="7882"/>
                    </a:cubicBezTo>
                    <a:cubicBezTo>
                      <a:pt x="14003" y="7787"/>
                      <a:pt x="13919" y="7692"/>
                      <a:pt x="13800" y="7692"/>
                    </a:cubicBezTo>
                    <a:lnTo>
                      <a:pt x="12562" y="7692"/>
                    </a:lnTo>
                    <a:cubicBezTo>
                      <a:pt x="12633" y="7561"/>
                      <a:pt x="12693" y="7406"/>
                      <a:pt x="12693" y="7251"/>
                    </a:cubicBezTo>
                    <a:lnTo>
                      <a:pt x="12693" y="5322"/>
                    </a:lnTo>
                    <a:cubicBezTo>
                      <a:pt x="12693" y="4941"/>
                      <a:pt x="12443" y="4596"/>
                      <a:pt x="12074" y="4489"/>
                    </a:cubicBezTo>
                    <a:lnTo>
                      <a:pt x="11324" y="4286"/>
                    </a:lnTo>
                    <a:cubicBezTo>
                      <a:pt x="11228" y="4251"/>
                      <a:pt x="11169" y="4167"/>
                      <a:pt x="11169" y="4060"/>
                    </a:cubicBezTo>
                    <a:lnTo>
                      <a:pt x="11169" y="3893"/>
                    </a:lnTo>
                    <a:cubicBezTo>
                      <a:pt x="11240" y="3858"/>
                      <a:pt x="11300" y="3798"/>
                      <a:pt x="11359" y="3739"/>
                    </a:cubicBezTo>
                    <a:cubicBezTo>
                      <a:pt x="11657" y="3453"/>
                      <a:pt x="11824" y="3060"/>
                      <a:pt x="11824" y="2643"/>
                    </a:cubicBezTo>
                    <a:lnTo>
                      <a:pt x="11824" y="2262"/>
                    </a:lnTo>
                    <a:lnTo>
                      <a:pt x="11895" y="2096"/>
                    </a:lnTo>
                    <a:cubicBezTo>
                      <a:pt x="11979" y="1917"/>
                      <a:pt x="12026" y="1703"/>
                      <a:pt x="12026" y="1512"/>
                    </a:cubicBezTo>
                    <a:lnTo>
                      <a:pt x="12026" y="453"/>
                    </a:lnTo>
                    <a:cubicBezTo>
                      <a:pt x="12026" y="333"/>
                      <a:pt x="11943" y="250"/>
                      <a:pt x="11824" y="250"/>
                    </a:cubicBezTo>
                    <a:lnTo>
                      <a:pt x="9859" y="250"/>
                    </a:lnTo>
                    <a:cubicBezTo>
                      <a:pt x="9145" y="250"/>
                      <a:pt x="8561" y="834"/>
                      <a:pt x="8561" y="1548"/>
                    </a:cubicBezTo>
                    <a:lnTo>
                      <a:pt x="8561" y="1560"/>
                    </a:lnTo>
                    <a:cubicBezTo>
                      <a:pt x="8561" y="1727"/>
                      <a:pt x="8597" y="1881"/>
                      <a:pt x="8680" y="2036"/>
                    </a:cubicBezTo>
                    <a:lnTo>
                      <a:pt x="8788" y="2238"/>
                    </a:lnTo>
                    <a:lnTo>
                      <a:pt x="8788" y="2572"/>
                    </a:lnTo>
                    <a:cubicBezTo>
                      <a:pt x="8788" y="3108"/>
                      <a:pt x="9050" y="3584"/>
                      <a:pt x="9442" y="3870"/>
                    </a:cubicBezTo>
                    <a:lnTo>
                      <a:pt x="9442" y="4048"/>
                    </a:lnTo>
                    <a:cubicBezTo>
                      <a:pt x="9442" y="4143"/>
                      <a:pt x="9359" y="4239"/>
                      <a:pt x="9276" y="4263"/>
                    </a:cubicBezTo>
                    <a:lnTo>
                      <a:pt x="8526" y="4477"/>
                    </a:lnTo>
                    <a:cubicBezTo>
                      <a:pt x="8157" y="4584"/>
                      <a:pt x="7907" y="4917"/>
                      <a:pt x="7907" y="5310"/>
                    </a:cubicBezTo>
                    <a:lnTo>
                      <a:pt x="7907" y="5489"/>
                    </a:lnTo>
                    <a:lnTo>
                      <a:pt x="7895" y="5489"/>
                    </a:lnTo>
                    <a:cubicBezTo>
                      <a:pt x="7657" y="5489"/>
                      <a:pt x="7478" y="5679"/>
                      <a:pt x="7478" y="5906"/>
                    </a:cubicBezTo>
                    <a:lnTo>
                      <a:pt x="7478" y="7656"/>
                    </a:lnTo>
                    <a:lnTo>
                      <a:pt x="7478" y="7680"/>
                    </a:lnTo>
                    <a:lnTo>
                      <a:pt x="6442" y="7680"/>
                    </a:lnTo>
                    <a:cubicBezTo>
                      <a:pt x="6525" y="7537"/>
                      <a:pt x="6585" y="7394"/>
                      <a:pt x="6585" y="7227"/>
                    </a:cubicBezTo>
                    <a:lnTo>
                      <a:pt x="6585" y="5310"/>
                    </a:lnTo>
                    <a:cubicBezTo>
                      <a:pt x="6585" y="4917"/>
                      <a:pt x="6323" y="4584"/>
                      <a:pt x="5954" y="4477"/>
                    </a:cubicBezTo>
                    <a:lnTo>
                      <a:pt x="5216" y="4263"/>
                    </a:lnTo>
                    <a:cubicBezTo>
                      <a:pt x="5192" y="4263"/>
                      <a:pt x="5192" y="4263"/>
                      <a:pt x="5180" y="4251"/>
                    </a:cubicBezTo>
                    <a:cubicBezTo>
                      <a:pt x="5537" y="4179"/>
                      <a:pt x="5823" y="4084"/>
                      <a:pt x="6002" y="4024"/>
                    </a:cubicBezTo>
                    <a:cubicBezTo>
                      <a:pt x="6109" y="3989"/>
                      <a:pt x="6192" y="3905"/>
                      <a:pt x="6240" y="3810"/>
                    </a:cubicBezTo>
                    <a:cubicBezTo>
                      <a:pt x="6287" y="3703"/>
                      <a:pt x="6299" y="3596"/>
                      <a:pt x="6252" y="3477"/>
                    </a:cubicBezTo>
                    <a:cubicBezTo>
                      <a:pt x="6073" y="2977"/>
                      <a:pt x="5942" y="2143"/>
                      <a:pt x="5906" y="1738"/>
                    </a:cubicBezTo>
                    <a:cubicBezTo>
                      <a:pt x="5835" y="738"/>
                      <a:pt x="5097" y="0"/>
                      <a:pt x="416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9484;p16">
                <a:extLst>
                  <a:ext uri="{FF2B5EF4-FFF2-40B4-BE49-F238E27FC236}">
                    <a16:creationId xmlns:a16="http://schemas.microsoft.com/office/drawing/2014/main" id="{00234D0D-A7AB-40B3-8FC0-9EE18F7F864B}"/>
                  </a:ext>
                </a:extLst>
              </p:cNvPr>
              <p:cNvSpPr/>
              <p:nvPr/>
            </p:nvSpPr>
            <p:spPr>
              <a:xfrm>
                <a:off x="6019323" y="2641653"/>
                <a:ext cx="13272" cy="13272"/>
              </a:xfrm>
              <a:custGeom>
                <a:avLst/>
                <a:gdLst/>
                <a:ahLst/>
                <a:cxnLst/>
                <a:rect l="l" t="t" r="r" b="b"/>
                <a:pathLst>
                  <a:path w="417" h="417" extrusionOk="0">
                    <a:moveTo>
                      <a:pt x="202" y="0"/>
                    </a:moveTo>
                    <a:cubicBezTo>
                      <a:pt x="95" y="0"/>
                      <a:pt x="0" y="84"/>
                      <a:pt x="0" y="203"/>
                    </a:cubicBezTo>
                    <a:cubicBezTo>
                      <a:pt x="0" y="322"/>
                      <a:pt x="95" y="417"/>
                      <a:pt x="202" y="417"/>
                    </a:cubicBezTo>
                    <a:cubicBezTo>
                      <a:pt x="322" y="417"/>
                      <a:pt x="417" y="322"/>
                      <a:pt x="417" y="203"/>
                    </a:cubicBezTo>
                    <a:cubicBezTo>
                      <a:pt x="417" y="84"/>
                      <a:pt x="322" y="0"/>
                      <a:pt x="20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90" name="Elipse 89">
            <a:extLst>
              <a:ext uri="{FF2B5EF4-FFF2-40B4-BE49-F238E27FC236}">
                <a16:creationId xmlns:a16="http://schemas.microsoft.com/office/drawing/2014/main" id="{72599D9F-3C74-4BC1-BCEF-9DF634FA93DD}"/>
              </a:ext>
            </a:extLst>
          </p:cNvPr>
          <p:cNvSpPr/>
          <p:nvPr/>
        </p:nvSpPr>
        <p:spPr>
          <a:xfrm>
            <a:off x="7159237" y="5228879"/>
            <a:ext cx="546290" cy="54629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94" name="Grupo 93">
            <a:extLst>
              <a:ext uri="{FF2B5EF4-FFF2-40B4-BE49-F238E27FC236}">
                <a16:creationId xmlns:a16="http://schemas.microsoft.com/office/drawing/2014/main" id="{8D8BDD40-497C-49D0-AE4C-73E0C150996F}"/>
              </a:ext>
            </a:extLst>
          </p:cNvPr>
          <p:cNvGrpSpPr/>
          <p:nvPr/>
        </p:nvGrpSpPr>
        <p:grpSpPr>
          <a:xfrm>
            <a:off x="1472718" y="5296497"/>
            <a:ext cx="534946" cy="534946"/>
            <a:chOff x="1452060" y="4405696"/>
            <a:chExt cx="534946" cy="534946"/>
          </a:xfrm>
        </p:grpSpPr>
        <p:sp>
          <p:nvSpPr>
            <p:cNvPr id="95" name="Elipse 94">
              <a:extLst>
                <a:ext uri="{FF2B5EF4-FFF2-40B4-BE49-F238E27FC236}">
                  <a16:creationId xmlns:a16="http://schemas.microsoft.com/office/drawing/2014/main" id="{F5DDC77B-8C71-48B9-B35E-EF7F6E392970}"/>
                </a:ext>
              </a:extLst>
            </p:cNvPr>
            <p:cNvSpPr/>
            <p:nvPr/>
          </p:nvSpPr>
          <p:spPr>
            <a:xfrm>
              <a:off x="1452060" y="4405696"/>
              <a:ext cx="534946" cy="5349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96" name="Google Shape;9763;p16">
              <a:extLst>
                <a:ext uri="{FF2B5EF4-FFF2-40B4-BE49-F238E27FC236}">
                  <a16:creationId xmlns:a16="http://schemas.microsoft.com/office/drawing/2014/main" id="{5471DA2A-27FD-4376-AFD6-D264E88E7A87}"/>
                </a:ext>
              </a:extLst>
            </p:cNvPr>
            <p:cNvGrpSpPr/>
            <p:nvPr/>
          </p:nvGrpSpPr>
          <p:grpSpPr>
            <a:xfrm>
              <a:off x="1587258" y="4496558"/>
              <a:ext cx="264550" cy="353222"/>
              <a:chOff x="903530" y="3806125"/>
              <a:chExt cx="264550" cy="353222"/>
            </a:xfrm>
            <a:solidFill>
              <a:schemeClr val="tx2"/>
            </a:solidFill>
          </p:grpSpPr>
          <p:sp>
            <p:nvSpPr>
              <p:cNvPr id="97" name="Google Shape;9764;p16">
                <a:extLst>
                  <a:ext uri="{FF2B5EF4-FFF2-40B4-BE49-F238E27FC236}">
                    <a16:creationId xmlns:a16="http://schemas.microsoft.com/office/drawing/2014/main" id="{4217B1E5-716B-4ECD-938D-BDBC8A3E26A7}"/>
                  </a:ext>
                </a:extLst>
              </p:cNvPr>
              <p:cNvSpPr/>
              <p:nvPr/>
            </p:nvSpPr>
            <p:spPr>
              <a:xfrm>
                <a:off x="926637" y="3839321"/>
                <a:ext cx="173237" cy="162002"/>
              </a:xfrm>
              <a:custGeom>
                <a:avLst/>
                <a:gdLst/>
                <a:ahLst/>
                <a:cxnLst/>
                <a:rect l="l" t="t" r="r" b="b"/>
                <a:pathLst>
                  <a:path w="5443" h="5090" extrusionOk="0">
                    <a:moveTo>
                      <a:pt x="3418" y="1"/>
                    </a:moveTo>
                    <a:cubicBezTo>
                      <a:pt x="2623" y="1"/>
                      <a:pt x="1831" y="307"/>
                      <a:pt x="1227" y="911"/>
                    </a:cubicBezTo>
                    <a:cubicBezTo>
                      <a:pt x="108" y="2030"/>
                      <a:pt x="1" y="3804"/>
                      <a:pt x="989" y="5030"/>
                    </a:cubicBezTo>
                    <a:cubicBezTo>
                      <a:pt x="1013" y="5078"/>
                      <a:pt x="1061" y="5090"/>
                      <a:pt x="1120" y="5090"/>
                    </a:cubicBezTo>
                    <a:cubicBezTo>
                      <a:pt x="1156" y="5090"/>
                      <a:pt x="1192" y="5078"/>
                      <a:pt x="1227" y="5066"/>
                    </a:cubicBezTo>
                    <a:cubicBezTo>
                      <a:pt x="1299" y="5006"/>
                      <a:pt x="1311" y="4899"/>
                      <a:pt x="1251" y="4840"/>
                    </a:cubicBezTo>
                    <a:cubicBezTo>
                      <a:pt x="382" y="3744"/>
                      <a:pt x="477" y="2149"/>
                      <a:pt x="1477" y="1149"/>
                    </a:cubicBezTo>
                    <a:cubicBezTo>
                      <a:pt x="2019" y="607"/>
                      <a:pt x="2735" y="334"/>
                      <a:pt x="3452" y="334"/>
                    </a:cubicBezTo>
                    <a:cubicBezTo>
                      <a:pt x="4059" y="334"/>
                      <a:pt x="4666" y="530"/>
                      <a:pt x="5168" y="923"/>
                    </a:cubicBezTo>
                    <a:cubicBezTo>
                      <a:pt x="5199" y="948"/>
                      <a:pt x="5237" y="961"/>
                      <a:pt x="5273" y="961"/>
                    </a:cubicBezTo>
                    <a:cubicBezTo>
                      <a:pt x="5321" y="961"/>
                      <a:pt x="5367" y="939"/>
                      <a:pt x="5394" y="899"/>
                    </a:cubicBezTo>
                    <a:cubicBezTo>
                      <a:pt x="5442" y="827"/>
                      <a:pt x="5418" y="720"/>
                      <a:pt x="5347" y="672"/>
                    </a:cubicBezTo>
                    <a:cubicBezTo>
                      <a:pt x="4777" y="223"/>
                      <a:pt x="4096" y="1"/>
                      <a:pt x="341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765;p16">
                <a:extLst>
                  <a:ext uri="{FF2B5EF4-FFF2-40B4-BE49-F238E27FC236}">
                    <a16:creationId xmlns:a16="http://schemas.microsoft.com/office/drawing/2014/main" id="{3934D1A8-47DC-406E-8DC7-38D6A48B2533}"/>
                  </a:ext>
                </a:extLst>
              </p:cNvPr>
              <p:cNvSpPr/>
              <p:nvPr/>
            </p:nvSpPr>
            <p:spPr>
              <a:xfrm>
                <a:off x="903530" y="3806125"/>
                <a:ext cx="264550" cy="353222"/>
              </a:xfrm>
              <a:custGeom>
                <a:avLst/>
                <a:gdLst/>
                <a:ahLst/>
                <a:cxnLst/>
                <a:rect l="l" t="t" r="r" b="b"/>
                <a:pathLst>
                  <a:path w="8312" h="11098" extrusionOk="0">
                    <a:moveTo>
                      <a:pt x="4144" y="322"/>
                    </a:moveTo>
                    <a:cubicBezTo>
                      <a:pt x="6251" y="322"/>
                      <a:pt x="7966" y="2025"/>
                      <a:pt x="7966" y="4144"/>
                    </a:cubicBezTo>
                    <a:cubicBezTo>
                      <a:pt x="7978" y="5085"/>
                      <a:pt x="7775" y="6002"/>
                      <a:pt x="7371" y="6895"/>
                    </a:cubicBezTo>
                    <a:cubicBezTo>
                      <a:pt x="7037" y="7609"/>
                      <a:pt x="6597" y="8323"/>
                      <a:pt x="6025" y="8978"/>
                    </a:cubicBezTo>
                    <a:cubicBezTo>
                      <a:pt x="5228" y="9919"/>
                      <a:pt x="4418" y="10526"/>
                      <a:pt x="4156" y="10717"/>
                    </a:cubicBezTo>
                    <a:cubicBezTo>
                      <a:pt x="3882" y="10538"/>
                      <a:pt x="3084" y="9931"/>
                      <a:pt x="2275" y="8990"/>
                    </a:cubicBezTo>
                    <a:cubicBezTo>
                      <a:pt x="1715" y="8323"/>
                      <a:pt x="1251" y="7621"/>
                      <a:pt x="929" y="6895"/>
                    </a:cubicBezTo>
                    <a:cubicBezTo>
                      <a:pt x="525" y="6002"/>
                      <a:pt x="310" y="5085"/>
                      <a:pt x="310" y="4144"/>
                    </a:cubicBezTo>
                    <a:cubicBezTo>
                      <a:pt x="310" y="2025"/>
                      <a:pt x="2025" y="322"/>
                      <a:pt x="4144" y="322"/>
                    </a:cubicBezTo>
                    <a:close/>
                    <a:moveTo>
                      <a:pt x="4156" y="1"/>
                    </a:moveTo>
                    <a:cubicBezTo>
                      <a:pt x="1858" y="1"/>
                      <a:pt x="1" y="1870"/>
                      <a:pt x="1" y="4156"/>
                    </a:cubicBezTo>
                    <a:cubicBezTo>
                      <a:pt x="1" y="5121"/>
                      <a:pt x="215" y="6097"/>
                      <a:pt x="644" y="7049"/>
                    </a:cubicBezTo>
                    <a:cubicBezTo>
                      <a:pt x="989" y="7788"/>
                      <a:pt x="1441" y="8514"/>
                      <a:pt x="2037" y="9216"/>
                    </a:cubicBezTo>
                    <a:cubicBezTo>
                      <a:pt x="3037" y="10395"/>
                      <a:pt x="4037" y="11050"/>
                      <a:pt x="4061" y="11062"/>
                    </a:cubicBezTo>
                    <a:cubicBezTo>
                      <a:pt x="4096" y="11074"/>
                      <a:pt x="4120" y="11098"/>
                      <a:pt x="4156" y="11098"/>
                    </a:cubicBezTo>
                    <a:cubicBezTo>
                      <a:pt x="4180" y="11098"/>
                      <a:pt x="4215" y="11074"/>
                      <a:pt x="4239" y="11062"/>
                    </a:cubicBezTo>
                    <a:cubicBezTo>
                      <a:pt x="4287" y="11038"/>
                      <a:pt x="5275" y="10395"/>
                      <a:pt x="6263" y="9216"/>
                    </a:cubicBezTo>
                    <a:cubicBezTo>
                      <a:pt x="6859" y="8538"/>
                      <a:pt x="7323" y="7800"/>
                      <a:pt x="7668" y="7049"/>
                    </a:cubicBezTo>
                    <a:cubicBezTo>
                      <a:pt x="8085" y="6109"/>
                      <a:pt x="8311" y="5144"/>
                      <a:pt x="8311" y="4156"/>
                    </a:cubicBezTo>
                    <a:cubicBezTo>
                      <a:pt x="8311" y="1870"/>
                      <a:pt x="6442" y="1"/>
                      <a:pt x="415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766;p16">
                <a:extLst>
                  <a:ext uri="{FF2B5EF4-FFF2-40B4-BE49-F238E27FC236}">
                    <a16:creationId xmlns:a16="http://schemas.microsoft.com/office/drawing/2014/main" id="{80AEEF86-F831-4AB9-AE35-53980CB8DC1D}"/>
                  </a:ext>
                </a:extLst>
              </p:cNvPr>
              <p:cNvSpPr/>
              <p:nvPr/>
            </p:nvSpPr>
            <p:spPr>
              <a:xfrm>
                <a:off x="1008879" y="3904059"/>
                <a:ext cx="54966" cy="18460"/>
              </a:xfrm>
              <a:custGeom>
                <a:avLst/>
                <a:gdLst/>
                <a:ahLst/>
                <a:cxnLst/>
                <a:rect l="l" t="t" r="r" b="b"/>
                <a:pathLst>
                  <a:path w="1727" h="580" extrusionOk="0">
                    <a:moveTo>
                      <a:pt x="648" y="1"/>
                    </a:moveTo>
                    <a:cubicBezTo>
                      <a:pt x="492" y="1"/>
                      <a:pt x="319" y="16"/>
                      <a:pt x="132" y="55"/>
                    </a:cubicBezTo>
                    <a:cubicBezTo>
                      <a:pt x="60" y="67"/>
                      <a:pt x="1" y="127"/>
                      <a:pt x="1" y="222"/>
                    </a:cubicBezTo>
                    <a:lnTo>
                      <a:pt x="1" y="401"/>
                    </a:lnTo>
                    <a:cubicBezTo>
                      <a:pt x="1" y="484"/>
                      <a:pt x="72" y="555"/>
                      <a:pt x="155" y="555"/>
                    </a:cubicBezTo>
                    <a:cubicBezTo>
                      <a:pt x="251" y="555"/>
                      <a:pt x="322" y="484"/>
                      <a:pt x="322" y="401"/>
                    </a:cubicBezTo>
                    <a:lnTo>
                      <a:pt x="322" y="365"/>
                    </a:lnTo>
                    <a:cubicBezTo>
                      <a:pt x="434" y="350"/>
                      <a:pt x="539" y="343"/>
                      <a:pt x="636" y="343"/>
                    </a:cubicBezTo>
                    <a:cubicBezTo>
                      <a:pt x="841" y="343"/>
                      <a:pt x="1011" y="372"/>
                      <a:pt x="1132" y="413"/>
                    </a:cubicBezTo>
                    <a:cubicBezTo>
                      <a:pt x="1334" y="472"/>
                      <a:pt x="1453" y="543"/>
                      <a:pt x="1465" y="543"/>
                    </a:cubicBezTo>
                    <a:cubicBezTo>
                      <a:pt x="1501" y="555"/>
                      <a:pt x="1525" y="579"/>
                      <a:pt x="1560" y="579"/>
                    </a:cubicBezTo>
                    <a:cubicBezTo>
                      <a:pt x="1620" y="579"/>
                      <a:pt x="1667" y="543"/>
                      <a:pt x="1691" y="496"/>
                    </a:cubicBezTo>
                    <a:cubicBezTo>
                      <a:pt x="1727" y="401"/>
                      <a:pt x="1703" y="305"/>
                      <a:pt x="1632" y="246"/>
                    </a:cubicBezTo>
                    <a:cubicBezTo>
                      <a:pt x="1613" y="236"/>
                      <a:pt x="1255" y="1"/>
                      <a:pt x="64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9767;p16">
                <a:extLst>
                  <a:ext uri="{FF2B5EF4-FFF2-40B4-BE49-F238E27FC236}">
                    <a16:creationId xmlns:a16="http://schemas.microsoft.com/office/drawing/2014/main" id="{31E1B4A6-FCC3-4E87-9E6F-93E4B2EF28A0}"/>
                  </a:ext>
                </a:extLst>
              </p:cNvPr>
              <p:cNvSpPr/>
              <p:nvPr/>
            </p:nvSpPr>
            <p:spPr>
              <a:xfrm>
                <a:off x="972118" y="3872072"/>
                <a:ext cx="172473" cy="164866"/>
              </a:xfrm>
              <a:custGeom>
                <a:avLst/>
                <a:gdLst/>
                <a:ahLst/>
                <a:cxnLst/>
                <a:rect l="l" t="t" r="r" b="b"/>
                <a:pathLst>
                  <a:path w="5419" h="5180" extrusionOk="0">
                    <a:moveTo>
                      <a:pt x="3239" y="346"/>
                    </a:moveTo>
                    <a:lnTo>
                      <a:pt x="3239" y="1144"/>
                    </a:lnTo>
                    <a:cubicBezTo>
                      <a:pt x="3239" y="1287"/>
                      <a:pt x="3203" y="1418"/>
                      <a:pt x="3144" y="1537"/>
                    </a:cubicBezTo>
                    <a:lnTo>
                      <a:pt x="3084" y="1668"/>
                    </a:lnTo>
                    <a:cubicBezTo>
                      <a:pt x="3073" y="1703"/>
                      <a:pt x="3073" y="1715"/>
                      <a:pt x="3073" y="1739"/>
                    </a:cubicBezTo>
                    <a:lnTo>
                      <a:pt x="3073" y="2084"/>
                    </a:lnTo>
                    <a:cubicBezTo>
                      <a:pt x="3073" y="2370"/>
                      <a:pt x="2953" y="2632"/>
                      <a:pt x="2763" y="2846"/>
                    </a:cubicBezTo>
                    <a:cubicBezTo>
                      <a:pt x="2558" y="3028"/>
                      <a:pt x="2311" y="3145"/>
                      <a:pt x="2040" y="3145"/>
                    </a:cubicBezTo>
                    <a:cubicBezTo>
                      <a:pt x="2027" y="3145"/>
                      <a:pt x="2014" y="3144"/>
                      <a:pt x="2001" y="3144"/>
                    </a:cubicBezTo>
                    <a:cubicBezTo>
                      <a:pt x="1406" y="3108"/>
                      <a:pt x="941" y="2620"/>
                      <a:pt x="941" y="2037"/>
                    </a:cubicBezTo>
                    <a:lnTo>
                      <a:pt x="941" y="1739"/>
                    </a:lnTo>
                    <a:cubicBezTo>
                      <a:pt x="941" y="1715"/>
                      <a:pt x="941" y="1703"/>
                      <a:pt x="929" y="1668"/>
                    </a:cubicBezTo>
                    <a:lnTo>
                      <a:pt x="870" y="1537"/>
                    </a:lnTo>
                    <a:cubicBezTo>
                      <a:pt x="810" y="1418"/>
                      <a:pt x="775" y="1287"/>
                      <a:pt x="775" y="1144"/>
                    </a:cubicBezTo>
                    <a:cubicBezTo>
                      <a:pt x="775" y="703"/>
                      <a:pt x="1132" y="346"/>
                      <a:pt x="1584" y="346"/>
                    </a:cubicBezTo>
                    <a:close/>
                    <a:moveTo>
                      <a:pt x="1465" y="3346"/>
                    </a:moveTo>
                    <a:cubicBezTo>
                      <a:pt x="1608" y="3406"/>
                      <a:pt x="1775" y="3453"/>
                      <a:pt x="1953" y="3465"/>
                    </a:cubicBezTo>
                    <a:lnTo>
                      <a:pt x="2001" y="3465"/>
                    </a:lnTo>
                    <a:cubicBezTo>
                      <a:pt x="2180" y="3465"/>
                      <a:pt x="2370" y="3442"/>
                      <a:pt x="2537" y="3370"/>
                    </a:cubicBezTo>
                    <a:lnTo>
                      <a:pt x="2537" y="3584"/>
                    </a:lnTo>
                    <a:cubicBezTo>
                      <a:pt x="2537" y="3632"/>
                      <a:pt x="2549" y="3692"/>
                      <a:pt x="2549" y="3739"/>
                    </a:cubicBezTo>
                    <a:lnTo>
                      <a:pt x="2001" y="4156"/>
                    </a:lnTo>
                    <a:lnTo>
                      <a:pt x="1453" y="3727"/>
                    </a:lnTo>
                    <a:cubicBezTo>
                      <a:pt x="1465" y="3680"/>
                      <a:pt x="1465" y="3632"/>
                      <a:pt x="1465" y="3573"/>
                    </a:cubicBezTo>
                    <a:lnTo>
                      <a:pt x="1465" y="3346"/>
                    </a:lnTo>
                    <a:close/>
                    <a:moveTo>
                      <a:pt x="1251" y="3977"/>
                    </a:moveTo>
                    <a:lnTo>
                      <a:pt x="1834" y="4406"/>
                    </a:lnTo>
                    <a:lnTo>
                      <a:pt x="1834" y="4870"/>
                    </a:lnTo>
                    <a:cubicBezTo>
                      <a:pt x="1334" y="4835"/>
                      <a:pt x="822" y="4680"/>
                      <a:pt x="394" y="4358"/>
                    </a:cubicBezTo>
                    <a:cubicBezTo>
                      <a:pt x="417" y="4335"/>
                      <a:pt x="465" y="4299"/>
                      <a:pt x="501" y="4287"/>
                    </a:cubicBezTo>
                    <a:lnTo>
                      <a:pt x="1132" y="4049"/>
                    </a:lnTo>
                    <a:cubicBezTo>
                      <a:pt x="1179" y="4037"/>
                      <a:pt x="1227" y="4001"/>
                      <a:pt x="1251" y="3977"/>
                    </a:cubicBezTo>
                    <a:close/>
                    <a:moveTo>
                      <a:pt x="2739" y="3989"/>
                    </a:moveTo>
                    <a:cubicBezTo>
                      <a:pt x="2787" y="4025"/>
                      <a:pt x="2822" y="4037"/>
                      <a:pt x="2858" y="4061"/>
                    </a:cubicBezTo>
                    <a:lnTo>
                      <a:pt x="3632" y="4346"/>
                    </a:lnTo>
                    <a:cubicBezTo>
                      <a:pt x="3192" y="4656"/>
                      <a:pt x="2680" y="4835"/>
                      <a:pt x="2168" y="4870"/>
                    </a:cubicBezTo>
                    <a:lnTo>
                      <a:pt x="2168" y="4418"/>
                    </a:lnTo>
                    <a:lnTo>
                      <a:pt x="2739" y="3989"/>
                    </a:lnTo>
                    <a:close/>
                    <a:moveTo>
                      <a:pt x="1596" y="1"/>
                    </a:moveTo>
                    <a:cubicBezTo>
                      <a:pt x="977" y="1"/>
                      <a:pt x="465" y="501"/>
                      <a:pt x="465" y="1132"/>
                    </a:cubicBezTo>
                    <a:cubicBezTo>
                      <a:pt x="465" y="1310"/>
                      <a:pt x="513" y="1501"/>
                      <a:pt x="596" y="1668"/>
                    </a:cubicBezTo>
                    <a:lnTo>
                      <a:pt x="644" y="1751"/>
                    </a:lnTo>
                    <a:lnTo>
                      <a:pt x="644" y="2013"/>
                    </a:lnTo>
                    <a:cubicBezTo>
                      <a:pt x="644" y="2453"/>
                      <a:pt x="858" y="2858"/>
                      <a:pt x="1168" y="3120"/>
                    </a:cubicBezTo>
                    <a:lnTo>
                      <a:pt x="1168" y="3561"/>
                    </a:lnTo>
                    <a:cubicBezTo>
                      <a:pt x="1168" y="3632"/>
                      <a:pt x="1120" y="3704"/>
                      <a:pt x="1048" y="3739"/>
                    </a:cubicBezTo>
                    <a:lnTo>
                      <a:pt x="406" y="3977"/>
                    </a:lnTo>
                    <a:cubicBezTo>
                      <a:pt x="239" y="4037"/>
                      <a:pt x="108" y="4168"/>
                      <a:pt x="36" y="4311"/>
                    </a:cubicBezTo>
                    <a:cubicBezTo>
                      <a:pt x="1" y="4394"/>
                      <a:pt x="25" y="4466"/>
                      <a:pt x="84" y="4513"/>
                    </a:cubicBezTo>
                    <a:cubicBezTo>
                      <a:pt x="644" y="4954"/>
                      <a:pt x="1334" y="5180"/>
                      <a:pt x="2001" y="5180"/>
                    </a:cubicBezTo>
                    <a:cubicBezTo>
                      <a:pt x="2799" y="5180"/>
                      <a:pt x="3596" y="4870"/>
                      <a:pt x="4204" y="4275"/>
                    </a:cubicBezTo>
                    <a:cubicBezTo>
                      <a:pt x="5323" y="3168"/>
                      <a:pt x="5418" y="1406"/>
                      <a:pt x="4442" y="167"/>
                    </a:cubicBezTo>
                    <a:cubicBezTo>
                      <a:pt x="4405" y="124"/>
                      <a:pt x="4351" y="98"/>
                      <a:pt x="4301" y="98"/>
                    </a:cubicBezTo>
                    <a:cubicBezTo>
                      <a:pt x="4269" y="98"/>
                      <a:pt x="4239" y="108"/>
                      <a:pt x="4216" y="132"/>
                    </a:cubicBezTo>
                    <a:cubicBezTo>
                      <a:pt x="4144" y="191"/>
                      <a:pt x="4132" y="298"/>
                      <a:pt x="4192" y="358"/>
                    </a:cubicBezTo>
                    <a:cubicBezTo>
                      <a:pt x="5061" y="1465"/>
                      <a:pt x="4966" y="3049"/>
                      <a:pt x="3965" y="4049"/>
                    </a:cubicBezTo>
                    <a:lnTo>
                      <a:pt x="3906" y="4108"/>
                    </a:lnTo>
                    <a:cubicBezTo>
                      <a:pt x="3870" y="4096"/>
                      <a:pt x="3835" y="4061"/>
                      <a:pt x="3799" y="4049"/>
                    </a:cubicBezTo>
                    <a:lnTo>
                      <a:pt x="2977" y="3739"/>
                    </a:lnTo>
                    <a:cubicBezTo>
                      <a:pt x="2906" y="3704"/>
                      <a:pt x="2858" y="3644"/>
                      <a:pt x="2858" y="3561"/>
                    </a:cubicBezTo>
                    <a:lnTo>
                      <a:pt x="2858" y="3144"/>
                    </a:lnTo>
                    <a:cubicBezTo>
                      <a:pt x="2894" y="3108"/>
                      <a:pt x="2942" y="3084"/>
                      <a:pt x="2965" y="3049"/>
                    </a:cubicBezTo>
                    <a:cubicBezTo>
                      <a:pt x="3239" y="2787"/>
                      <a:pt x="3382" y="2441"/>
                      <a:pt x="3382" y="2072"/>
                    </a:cubicBezTo>
                    <a:lnTo>
                      <a:pt x="3382" y="1751"/>
                    </a:lnTo>
                    <a:lnTo>
                      <a:pt x="3430" y="1668"/>
                    </a:lnTo>
                    <a:cubicBezTo>
                      <a:pt x="3513" y="1501"/>
                      <a:pt x="3561" y="1310"/>
                      <a:pt x="3561" y="1132"/>
                    </a:cubicBezTo>
                    <a:lnTo>
                      <a:pt x="3561" y="167"/>
                    </a:lnTo>
                    <a:cubicBezTo>
                      <a:pt x="3561" y="72"/>
                      <a:pt x="3489" y="1"/>
                      <a:pt x="339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01" name="Forma libre: forma 100">
            <a:extLst>
              <a:ext uri="{FF2B5EF4-FFF2-40B4-BE49-F238E27FC236}">
                <a16:creationId xmlns:a16="http://schemas.microsoft.com/office/drawing/2014/main" id="{318EF276-7881-47F0-A10B-9CB3A74A4B51}"/>
              </a:ext>
            </a:extLst>
          </p:cNvPr>
          <p:cNvSpPr/>
          <p:nvPr/>
        </p:nvSpPr>
        <p:spPr>
          <a:xfrm>
            <a:off x="-5887786" y="4700181"/>
            <a:ext cx="23498591" cy="450260"/>
          </a:xfrm>
          <a:custGeom>
            <a:avLst/>
            <a:gdLst>
              <a:gd name="connsiteX0" fmla="*/ 0 w 23498591"/>
              <a:gd name="connsiteY0" fmla="*/ 0 h 450260"/>
              <a:gd name="connsiteX1" fmla="*/ 8327624 w 23498591"/>
              <a:gd name="connsiteY1" fmla="*/ 0 h 450260"/>
              <a:gd name="connsiteX2" fmla="*/ 9009283 w 23498591"/>
              <a:gd name="connsiteY2" fmla="*/ 356116 h 450260"/>
              <a:gd name="connsiteX3" fmla="*/ 9617086 w 23498591"/>
              <a:gd name="connsiteY3" fmla="*/ 3134 h 450260"/>
              <a:gd name="connsiteX4" fmla="*/ 9656467 w 23498591"/>
              <a:gd name="connsiteY4" fmla="*/ 0 h 450260"/>
              <a:gd name="connsiteX5" fmla="*/ 23498591 w 23498591"/>
              <a:gd name="connsiteY5" fmla="*/ 0 h 450260"/>
              <a:gd name="connsiteX6" fmla="*/ 23498591 w 23498591"/>
              <a:gd name="connsiteY6" fmla="*/ 450260 h 450260"/>
              <a:gd name="connsiteX7" fmla="*/ 0 w 23498591"/>
              <a:gd name="connsiteY7" fmla="*/ 450260 h 45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498591" h="450260">
                <a:moveTo>
                  <a:pt x="0" y="0"/>
                </a:moveTo>
                <a:lnTo>
                  <a:pt x="8327624" y="0"/>
                </a:lnTo>
                <a:cubicBezTo>
                  <a:pt x="8656083" y="2229"/>
                  <a:pt x="8622270" y="358157"/>
                  <a:pt x="9009283" y="356116"/>
                </a:cubicBezTo>
                <a:cubicBezTo>
                  <a:pt x="9372108" y="354203"/>
                  <a:pt x="9384442" y="41974"/>
                  <a:pt x="9617086" y="3134"/>
                </a:cubicBezTo>
                <a:lnTo>
                  <a:pt x="9656467" y="0"/>
                </a:lnTo>
                <a:lnTo>
                  <a:pt x="23498591" y="0"/>
                </a:lnTo>
                <a:lnTo>
                  <a:pt x="23498591" y="450260"/>
                </a:lnTo>
                <a:lnTo>
                  <a:pt x="0" y="45026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s-ES" dirty="0"/>
              <a:t>a</a:t>
            </a:r>
          </a:p>
        </p:txBody>
      </p:sp>
      <p:grpSp>
        <p:nvGrpSpPr>
          <p:cNvPr id="108" name="Google Shape;9481;p16">
            <a:extLst>
              <a:ext uri="{FF2B5EF4-FFF2-40B4-BE49-F238E27FC236}">
                <a16:creationId xmlns:a16="http://schemas.microsoft.com/office/drawing/2014/main" id="{31761984-16FA-402E-95EF-C012A8AFB5DF}"/>
              </a:ext>
            </a:extLst>
          </p:cNvPr>
          <p:cNvGrpSpPr/>
          <p:nvPr/>
        </p:nvGrpSpPr>
        <p:grpSpPr>
          <a:xfrm>
            <a:off x="5761688" y="4755251"/>
            <a:ext cx="446826" cy="327059"/>
            <a:chOff x="5733194" y="2431718"/>
            <a:chExt cx="446826" cy="327059"/>
          </a:xfrm>
          <a:solidFill>
            <a:schemeClr val="tx2"/>
          </a:solidFill>
        </p:grpSpPr>
        <p:sp>
          <p:nvSpPr>
            <p:cNvPr id="109" name="Google Shape;9482;p16">
              <a:extLst>
                <a:ext uri="{FF2B5EF4-FFF2-40B4-BE49-F238E27FC236}">
                  <a16:creationId xmlns:a16="http://schemas.microsoft.com/office/drawing/2014/main" id="{A6AA4611-E527-47AA-A264-A7A83827C444}"/>
                </a:ext>
              </a:extLst>
            </p:cNvPr>
            <p:cNvSpPr/>
            <p:nvPr/>
          </p:nvSpPr>
          <p:spPr>
            <a:xfrm>
              <a:off x="6032946" y="2474145"/>
              <a:ext cx="56112" cy="20115"/>
            </a:xfrm>
            <a:custGeom>
              <a:avLst/>
              <a:gdLst/>
              <a:ahLst/>
              <a:cxnLst/>
              <a:rect l="l" t="t" r="r" b="b"/>
              <a:pathLst>
                <a:path w="1763" h="632" extrusionOk="0">
                  <a:moveTo>
                    <a:pt x="215" y="1"/>
                  </a:moveTo>
                  <a:cubicBezTo>
                    <a:pt x="96" y="1"/>
                    <a:pt x="1" y="96"/>
                    <a:pt x="1" y="215"/>
                  </a:cubicBezTo>
                  <a:cubicBezTo>
                    <a:pt x="1" y="334"/>
                    <a:pt x="96" y="417"/>
                    <a:pt x="215" y="417"/>
                  </a:cubicBezTo>
                  <a:cubicBezTo>
                    <a:pt x="441" y="417"/>
                    <a:pt x="1108" y="453"/>
                    <a:pt x="1429" y="620"/>
                  </a:cubicBezTo>
                  <a:cubicBezTo>
                    <a:pt x="1465" y="632"/>
                    <a:pt x="1489" y="632"/>
                    <a:pt x="1525" y="632"/>
                  </a:cubicBezTo>
                  <a:cubicBezTo>
                    <a:pt x="1596" y="632"/>
                    <a:pt x="1668" y="584"/>
                    <a:pt x="1703" y="513"/>
                  </a:cubicBezTo>
                  <a:cubicBezTo>
                    <a:pt x="1763" y="417"/>
                    <a:pt x="1727" y="298"/>
                    <a:pt x="1632" y="239"/>
                  </a:cubicBezTo>
                  <a:cubicBezTo>
                    <a:pt x="1156" y="1"/>
                    <a:pt x="263" y="1"/>
                    <a:pt x="21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9483;p16">
              <a:extLst>
                <a:ext uri="{FF2B5EF4-FFF2-40B4-BE49-F238E27FC236}">
                  <a16:creationId xmlns:a16="http://schemas.microsoft.com/office/drawing/2014/main" id="{94E9A03C-9885-4CAA-A415-E3CD3DB03DF0}"/>
                </a:ext>
              </a:extLst>
            </p:cNvPr>
            <p:cNvSpPr/>
            <p:nvPr/>
          </p:nvSpPr>
          <p:spPr>
            <a:xfrm>
              <a:off x="5733194" y="2431718"/>
              <a:ext cx="446826" cy="327059"/>
            </a:xfrm>
            <a:custGeom>
              <a:avLst/>
              <a:gdLst/>
              <a:ahLst/>
              <a:cxnLst/>
              <a:rect l="l" t="t" r="r" b="b"/>
              <a:pathLst>
                <a:path w="14039" h="10276" extrusionOk="0">
                  <a:moveTo>
                    <a:pt x="11621" y="655"/>
                  </a:moveTo>
                  <a:lnTo>
                    <a:pt x="11621" y="1500"/>
                  </a:lnTo>
                  <a:cubicBezTo>
                    <a:pt x="11621" y="1631"/>
                    <a:pt x="11598" y="1762"/>
                    <a:pt x="11538" y="1905"/>
                  </a:cubicBezTo>
                  <a:lnTo>
                    <a:pt x="11431" y="2108"/>
                  </a:lnTo>
                  <a:cubicBezTo>
                    <a:pt x="11419" y="2143"/>
                    <a:pt x="11419" y="2167"/>
                    <a:pt x="11419" y="2203"/>
                  </a:cubicBezTo>
                  <a:lnTo>
                    <a:pt x="11419" y="2631"/>
                  </a:lnTo>
                  <a:cubicBezTo>
                    <a:pt x="11419" y="2929"/>
                    <a:pt x="11300" y="3215"/>
                    <a:pt x="11074" y="3429"/>
                  </a:cubicBezTo>
                  <a:cubicBezTo>
                    <a:pt x="10858" y="3634"/>
                    <a:pt x="10599" y="3751"/>
                    <a:pt x="10317" y="3751"/>
                  </a:cubicBezTo>
                  <a:cubicBezTo>
                    <a:pt x="10303" y="3751"/>
                    <a:pt x="10290" y="3751"/>
                    <a:pt x="10276" y="3751"/>
                  </a:cubicBezTo>
                  <a:cubicBezTo>
                    <a:pt x="9657" y="3739"/>
                    <a:pt x="9181" y="3215"/>
                    <a:pt x="9181" y="2584"/>
                  </a:cubicBezTo>
                  <a:lnTo>
                    <a:pt x="9181" y="2203"/>
                  </a:lnTo>
                  <a:cubicBezTo>
                    <a:pt x="9181" y="2167"/>
                    <a:pt x="9181" y="2143"/>
                    <a:pt x="9169" y="2108"/>
                  </a:cubicBezTo>
                  <a:lnTo>
                    <a:pt x="9038" y="1857"/>
                  </a:lnTo>
                  <a:cubicBezTo>
                    <a:pt x="8990" y="1762"/>
                    <a:pt x="8966" y="1667"/>
                    <a:pt x="8966" y="1560"/>
                  </a:cubicBezTo>
                  <a:lnTo>
                    <a:pt x="8966" y="1548"/>
                  </a:lnTo>
                  <a:cubicBezTo>
                    <a:pt x="8966" y="1048"/>
                    <a:pt x="9359" y="655"/>
                    <a:pt x="9859" y="655"/>
                  </a:cubicBezTo>
                  <a:close/>
                  <a:moveTo>
                    <a:pt x="4156" y="429"/>
                  </a:moveTo>
                  <a:cubicBezTo>
                    <a:pt x="4513" y="429"/>
                    <a:pt x="4823" y="560"/>
                    <a:pt x="5061" y="822"/>
                  </a:cubicBezTo>
                  <a:cubicBezTo>
                    <a:pt x="5299" y="1072"/>
                    <a:pt x="5442" y="1417"/>
                    <a:pt x="5478" y="1786"/>
                  </a:cubicBezTo>
                  <a:cubicBezTo>
                    <a:pt x="5513" y="2215"/>
                    <a:pt x="5656" y="3108"/>
                    <a:pt x="5847" y="3643"/>
                  </a:cubicBezTo>
                  <a:lnTo>
                    <a:pt x="5835" y="3643"/>
                  </a:lnTo>
                  <a:cubicBezTo>
                    <a:pt x="5525" y="3762"/>
                    <a:pt x="4882" y="3941"/>
                    <a:pt x="4132" y="3941"/>
                  </a:cubicBezTo>
                  <a:cubicBezTo>
                    <a:pt x="4077" y="3944"/>
                    <a:pt x="4021" y="3945"/>
                    <a:pt x="3967" y="3945"/>
                  </a:cubicBezTo>
                  <a:cubicBezTo>
                    <a:pt x="3330" y="3945"/>
                    <a:pt x="2762" y="3765"/>
                    <a:pt x="2477" y="3655"/>
                  </a:cubicBezTo>
                  <a:cubicBezTo>
                    <a:pt x="2656" y="3108"/>
                    <a:pt x="2799" y="2215"/>
                    <a:pt x="2835" y="1786"/>
                  </a:cubicBezTo>
                  <a:cubicBezTo>
                    <a:pt x="2858" y="1417"/>
                    <a:pt x="3013" y="1072"/>
                    <a:pt x="3251" y="822"/>
                  </a:cubicBezTo>
                  <a:cubicBezTo>
                    <a:pt x="3501" y="560"/>
                    <a:pt x="3811" y="429"/>
                    <a:pt x="4156" y="429"/>
                  </a:cubicBezTo>
                  <a:close/>
                  <a:moveTo>
                    <a:pt x="10752" y="4096"/>
                  </a:moveTo>
                  <a:cubicBezTo>
                    <a:pt x="10752" y="4155"/>
                    <a:pt x="10764" y="4215"/>
                    <a:pt x="10776" y="4274"/>
                  </a:cubicBezTo>
                  <a:lnTo>
                    <a:pt x="10609" y="4429"/>
                  </a:lnTo>
                  <a:cubicBezTo>
                    <a:pt x="10526" y="4524"/>
                    <a:pt x="10419" y="4572"/>
                    <a:pt x="10300" y="4572"/>
                  </a:cubicBezTo>
                  <a:cubicBezTo>
                    <a:pt x="10181" y="4572"/>
                    <a:pt x="10062" y="4524"/>
                    <a:pt x="9990" y="4429"/>
                  </a:cubicBezTo>
                  <a:lnTo>
                    <a:pt x="9823" y="4274"/>
                  </a:lnTo>
                  <a:cubicBezTo>
                    <a:pt x="9835" y="4215"/>
                    <a:pt x="9859" y="4155"/>
                    <a:pt x="9859" y="4096"/>
                  </a:cubicBezTo>
                  <a:cubicBezTo>
                    <a:pt x="9990" y="4132"/>
                    <a:pt x="10121" y="4167"/>
                    <a:pt x="10252" y="4167"/>
                  </a:cubicBezTo>
                  <a:lnTo>
                    <a:pt x="10300" y="4167"/>
                  </a:lnTo>
                  <a:cubicBezTo>
                    <a:pt x="10455" y="4167"/>
                    <a:pt x="10609" y="4132"/>
                    <a:pt x="10752" y="4096"/>
                  </a:cubicBezTo>
                  <a:close/>
                  <a:moveTo>
                    <a:pt x="4692" y="4358"/>
                  </a:moveTo>
                  <a:cubicBezTo>
                    <a:pt x="4763" y="4524"/>
                    <a:pt x="4918" y="4644"/>
                    <a:pt x="5097" y="4691"/>
                  </a:cubicBezTo>
                  <a:lnTo>
                    <a:pt x="5835" y="4894"/>
                  </a:lnTo>
                  <a:cubicBezTo>
                    <a:pt x="6025" y="4953"/>
                    <a:pt x="6168" y="5132"/>
                    <a:pt x="6168" y="5322"/>
                  </a:cubicBezTo>
                  <a:lnTo>
                    <a:pt x="6168" y="7251"/>
                  </a:lnTo>
                  <a:cubicBezTo>
                    <a:pt x="6168" y="7501"/>
                    <a:pt x="5954" y="7692"/>
                    <a:pt x="5716" y="7692"/>
                  </a:cubicBezTo>
                  <a:lnTo>
                    <a:pt x="5704" y="7692"/>
                  </a:lnTo>
                  <a:lnTo>
                    <a:pt x="5704" y="6144"/>
                  </a:lnTo>
                  <a:cubicBezTo>
                    <a:pt x="5668" y="5787"/>
                    <a:pt x="5394" y="5501"/>
                    <a:pt x="5025" y="5501"/>
                  </a:cubicBezTo>
                  <a:lnTo>
                    <a:pt x="3275" y="5501"/>
                  </a:lnTo>
                  <a:cubicBezTo>
                    <a:pt x="2918" y="5501"/>
                    <a:pt x="2632" y="5787"/>
                    <a:pt x="2632" y="6144"/>
                  </a:cubicBezTo>
                  <a:lnTo>
                    <a:pt x="2632" y="7692"/>
                  </a:lnTo>
                  <a:lnTo>
                    <a:pt x="2620" y="7692"/>
                  </a:lnTo>
                  <a:cubicBezTo>
                    <a:pt x="2370" y="7692"/>
                    <a:pt x="2180" y="7489"/>
                    <a:pt x="2180" y="7251"/>
                  </a:cubicBezTo>
                  <a:lnTo>
                    <a:pt x="2180" y="5322"/>
                  </a:lnTo>
                  <a:cubicBezTo>
                    <a:pt x="2180" y="5132"/>
                    <a:pt x="2311" y="4941"/>
                    <a:pt x="2501" y="4894"/>
                  </a:cubicBezTo>
                  <a:lnTo>
                    <a:pt x="3251" y="4691"/>
                  </a:lnTo>
                  <a:cubicBezTo>
                    <a:pt x="3430" y="4644"/>
                    <a:pt x="3561" y="4524"/>
                    <a:pt x="3644" y="4358"/>
                  </a:cubicBezTo>
                  <a:cubicBezTo>
                    <a:pt x="3811" y="4370"/>
                    <a:pt x="3989" y="4394"/>
                    <a:pt x="4168" y="4394"/>
                  </a:cubicBezTo>
                  <a:cubicBezTo>
                    <a:pt x="4347" y="4394"/>
                    <a:pt x="4525" y="4370"/>
                    <a:pt x="4692" y="4358"/>
                  </a:cubicBezTo>
                  <a:close/>
                  <a:moveTo>
                    <a:pt x="10526" y="5906"/>
                  </a:moveTo>
                  <a:cubicBezTo>
                    <a:pt x="10538" y="5906"/>
                    <a:pt x="10538" y="5906"/>
                    <a:pt x="10538" y="5918"/>
                  </a:cubicBezTo>
                  <a:lnTo>
                    <a:pt x="10538" y="7680"/>
                  </a:lnTo>
                  <a:cubicBezTo>
                    <a:pt x="10538" y="7692"/>
                    <a:pt x="10538" y="7692"/>
                    <a:pt x="10526" y="7692"/>
                  </a:cubicBezTo>
                  <a:lnTo>
                    <a:pt x="7895" y="7692"/>
                  </a:lnTo>
                  <a:cubicBezTo>
                    <a:pt x="7871" y="7692"/>
                    <a:pt x="7871" y="7692"/>
                    <a:pt x="7871" y="7680"/>
                  </a:cubicBezTo>
                  <a:lnTo>
                    <a:pt x="7871" y="5918"/>
                  </a:lnTo>
                  <a:lnTo>
                    <a:pt x="10526" y="5906"/>
                  </a:lnTo>
                  <a:close/>
                  <a:moveTo>
                    <a:pt x="11050" y="4596"/>
                  </a:moveTo>
                  <a:lnTo>
                    <a:pt x="11228" y="4691"/>
                  </a:lnTo>
                  <a:lnTo>
                    <a:pt x="11967" y="4894"/>
                  </a:lnTo>
                  <a:cubicBezTo>
                    <a:pt x="12157" y="4953"/>
                    <a:pt x="12300" y="5132"/>
                    <a:pt x="12300" y="5322"/>
                  </a:cubicBezTo>
                  <a:lnTo>
                    <a:pt x="12300" y="7251"/>
                  </a:lnTo>
                  <a:cubicBezTo>
                    <a:pt x="12300" y="7501"/>
                    <a:pt x="12086" y="7692"/>
                    <a:pt x="11848" y="7692"/>
                  </a:cubicBezTo>
                  <a:lnTo>
                    <a:pt x="10955" y="7692"/>
                  </a:lnTo>
                  <a:lnTo>
                    <a:pt x="10955" y="7680"/>
                  </a:lnTo>
                  <a:lnTo>
                    <a:pt x="10955" y="7227"/>
                  </a:lnTo>
                  <a:lnTo>
                    <a:pt x="11621" y="7227"/>
                  </a:lnTo>
                  <a:cubicBezTo>
                    <a:pt x="11740" y="7227"/>
                    <a:pt x="11836" y="7144"/>
                    <a:pt x="11836" y="7025"/>
                  </a:cubicBezTo>
                  <a:lnTo>
                    <a:pt x="11836" y="5715"/>
                  </a:lnTo>
                  <a:cubicBezTo>
                    <a:pt x="11836" y="5596"/>
                    <a:pt x="11740" y="5501"/>
                    <a:pt x="11621" y="5501"/>
                  </a:cubicBezTo>
                  <a:cubicBezTo>
                    <a:pt x="11502" y="5501"/>
                    <a:pt x="11419" y="5596"/>
                    <a:pt x="11419" y="5715"/>
                  </a:cubicBezTo>
                  <a:lnTo>
                    <a:pt x="11419" y="6834"/>
                  </a:lnTo>
                  <a:lnTo>
                    <a:pt x="10955" y="6834"/>
                  </a:lnTo>
                  <a:lnTo>
                    <a:pt x="10955" y="5941"/>
                  </a:lnTo>
                  <a:cubicBezTo>
                    <a:pt x="10955" y="5691"/>
                    <a:pt x="10764" y="5525"/>
                    <a:pt x="10538" y="5525"/>
                  </a:cubicBezTo>
                  <a:lnTo>
                    <a:pt x="8335" y="5525"/>
                  </a:lnTo>
                  <a:lnTo>
                    <a:pt x="8335" y="5322"/>
                  </a:lnTo>
                  <a:lnTo>
                    <a:pt x="8299" y="5322"/>
                  </a:lnTo>
                  <a:cubicBezTo>
                    <a:pt x="8299" y="5132"/>
                    <a:pt x="8442" y="4941"/>
                    <a:pt x="8633" y="4894"/>
                  </a:cubicBezTo>
                  <a:lnTo>
                    <a:pt x="9383" y="4691"/>
                  </a:lnTo>
                  <a:cubicBezTo>
                    <a:pt x="9442" y="4667"/>
                    <a:pt x="9490" y="4644"/>
                    <a:pt x="9562" y="4596"/>
                  </a:cubicBezTo>
                  <a:lnTo>
                    <a:pt x="9693" y="4727"/>
                  </a:lnTo>
                  <a:cubicBezTo>
                    <a:pt x="9859" y="4894"/>
                    <a:pt x="10062" y="4989"/>
                    <a:pt x="10300" y="4989"/>
                  </a:cubicBezTo>
                  <a:cubicBezTo>
                    <a:pt x="10526" y="4989"/>
                    <a:pt x="10752" y="4894"/>
                    <a:pt x="10907" y="4727"/>
                  </a:cubicBezTo>
                  <a:lnTo>
                    <a:pt x="11050" y="4596"/>
                  </a:lnTo>
                  <a:close/>
                  <a:moveTo>
                    <a:pt x="2632" y="8108"/>
                  </a:moveTo>
                  <a:lnTo>
                    <a:pt x="2632" y="8573"/>
                  </a:lnTo>
                  <a:lnTo>
                    <a:pt x="846" y="8573"/>
                  </a:lnTo>
                  <a:lnTo>
                    <a:pt x="846" y="8108"/>
                  </a:lnTo>
                  <a:close/>
                  <a:moveTo>
                    <a:pt x="13157" y="8108"/>
                  </a:moveTo>
                  <a:lnTo>
                    <a:pt x="13157" y="8573"/>
                  </a:lnTo>
                  <a:lnTo>
                    <a:pt x="5668" y="8573"/>
                  </a:lnTo>
                  <a:lnTo>
                    <a:pt x="5668" y="8108"/>
                  </a:lnTo>
                  <a:close/>
                  <a:moveTo>
                    <a:pt x="5049" y="5906"/>
                  </a:moveTo>
                  <a:cubicBezTo>
                    <a:pt x="5180" y="5906"/>
                    <a:pt x="5287" y="6013"/>
                    <a:pt x="5287" y="6144"/>
                  </a:cubicBezTo>
                  <a:lnTo>
                    <a:pt x="5287" y="9001"/>
                  </a:lnTo>
                  <a:lnTo>
                    <a:pt x="3049" y="9001"/>
                  </a:lnTo>
                  <a:lnTo>
                    <a:pt x="3049" y="6144"/>
                  </a:lnTo>
                  <a:cubicBezTo>
                    <a:pt x="3049" y="6013"/>
                    <a:pt x="3156" y="5906"/>
                    <a:pt x="3287" y="5906"/>
                  </a:cubicBezTo>
                  <a:close/>
                  <a:moveTo>
                    <a:pt x="4168" y="0"/>
                  </a:moveTo>
                  <a:cubicBezTo>
                    <a:pt x="3239" y="0"/>
                    <a:pt x="2501" y="738"/>
                    <a:pt x="2430" y="1738"/>
                  </a:cubicBezTo>
                  <a:cubicBezTo>
                    <a:pt x="2394" y="2155"/>
                    <a:pt x="2263" y="2989"/>
                    <a:pt x="2084" y="3477"/>
                  </a:cubicBezTo>
                  <a:cubicBezTo>
                    <a:pt x="2037" y="3584"/>
                    <a:pt x="2049" y="3703"/>
                    <a:pt x="2096" y="3810"/>
                  </a:cubicBezTo>
                  <a:cubicBezTo>
                    <a:pt x="2144" y="3905"/>
                    <a:pt x="2239" y="3989"/>
                    <a:pt x="2334" y="4024"/>
                  </a:cubicBezTo>
                  <a:cubicBezTo>
                    <a:pt x="2513" y="4084"/>
                    <a:pt x="2811" y="4179"/>
                    <a:pt x="3156" y="4251"/>
                  </a:cubicBezTo>
                  <a:cubicBezTo>
                    <a:pt x="3144" y="4251"/>
                    <a:pt x="3144" y="4251"/>
                    <a:pt x="3120" y="4263"/>
                  </a:cubicBezTo>
                  <a:lnTo>
                    <a:pt x="2382" y="4477"/>
                  </a:lnTo>
                  <a:cubicBezTo>
                    <a:pt x="2013" y="4584"/>
                    <a:pt x="1751" y="4917"/>
                    <a:pt x="1751" y="5310"/>
                  </a:cubicBezTo>
                  <a:lnTo>
                    <a:pt x="1751" y="7227"/>
                  </a:lnTo>
                  <a:cubicBezTo>
                    <a:pt x="1751" y="7394"/>
                    <a:pt x="1799" y="7561"/>
                    <a:pt x="1894" y="7680"/>
                  </a:cubicBezTo>
                  <a:lnTo>
                    <a:pt x="203" y="7680"/>
                  </a:lnTo>
                  <a:cubicBezTo>
                    <a:pt x="84" y="7680"/>
                    <a:pt x="1" y="7763"/>
                    <a:pt x="1" y="7882"/>
                  </a:cubicBezTo>
                  <a:cubicBezTo>
                    <a:pt x="1" y="8001"/>
                    <a:pt x="84" y="8096"/>
                    <a:pt x="203" y="8096"/>
                  </a:cubicBezTo>
                  <a:lnTo>
                    <a:pt x="441" y="8096"/>
                  </a:lnTo>
                  <a:lnTo>
                    <a:pt x="441" y="10073"/>
                  </a:lnTo>
                  <a:cubicBezTo>
                    <a:pt x="441" y="10192"/>
                    <a:pt x="537" y="10275"/>
                    <a:pt x="656" y="10275"/>
                  </a:cubicBezTo>
                  <a:cubicBezTo>
                    <a:pt x="775" y="10275"/>
                    <a:pt x="858" y="10192"/>
                    <a:pt x="858" y="10073"/>
                  </a:cubicBezTo>
                  <a:lnTo>
                    <a:pt x="858" y="8954"/>
                  </a:lnTo>
                  <a:lnTo>
                    <a:pt x="2644" y="8954"/>
                  </a:lnTo>
                  <a:lnTo>
                    <a:pt x="2644" y="10073"/>
                  </a:lnTo>
                  <a:cubicBezTo>
                    <a:pt x="2644" y="10192"/>
                    <a:pt x="2739" y="10275"/>
                    <a:pt x="2858" y="10275"/>
                  </a:cubicBezTo>
                  <a:cubicBezTo>
                    <a:pt x="2977" y="10275"/>
                    <a:pt x="3073" y="10192"/>
                    <a:pt x="3073" y="10073"/>
                  </a:cubicBezTo>
                  <a:lnTo>
                    <a:pt x="3073" y="9406"/>
                  </a:lnTo>
                  <a:lnTo>
                    <a:pt x="5287" y="9406"/>
                  </a:lnTo>
                  <a:lnTo>
                    <a:pt x="5287" y="10073"/>
                  </a:lnTo>
                  <a:cubicBezTo>
                    <a:pt x="5287" y="10192"/>
                    <a:pt x="5371" y="10275"/>
                    <a:pt x="5490" y="10275"/>
                  </a:cubicBezTo>
                  <a:cubicBezTo>
                    <a:pt x="5609" y="10275"/>
                    <a:pt x="5704" y="10192"/>
                    <a:pt x="5704" y="10073"/>
                  </a:cubicBezTo>
                  <a:lnTo>
                    <a:pt x="5704" y="8954"/>
                  </a:lnTo>
                  <a:lnTo>
                    <a:pt x="13169" y="8954"/>
                  </a:lnTo>
                  <a:lnTo>
                    <a:pt x="13169" y="10073"/>
                  </a:lnTo>
                  <a:cubicBezTo>
                    <a:pt x="13169" y="10192"/>
                    <a:pt x="13264" y="10275"/>
                    <a:pt x="13383" y="10275"/>
                  </a:cubicBezTo>
                  <a:cubicBezTo>
                    <a:pt x="13503" y="10275"/>
                    <a:pt x="13586" y="10192"/>
                    <a:pt x="13586" y="10073"/>
                  </a:cubicBezTo>
                  <a:lnTo>
                    <a:pt x="13586" y="8096"/>
                  </a:lnTo>
                  <a:lnTo>
                    <a:pt x="13824" y="8096"/>
                  </a:lnTo>
                  <a:cubicBezTo>
                    <a:pt x="13943" y="8096"/>
                    <a:pt x="14038" y="8001"/>
                    <a:pt x="14038" y="7882"/>
                  </a:cubicBezTo>
                  <a:cubicBezTo>
                    <a:pt x="14003" y="7787"/>
                    <a:pt x="13919" y="7692"/>
                    <a:pt x="13800" y="7692"/>
                  </a:cubicBezTo>
                  <a:lnTo>
                    <a:pt x="12562" y="7692"/>
                  </a:lnTo>
                  <a:cubicBezTo>
                    <a:pt x="12633" y="7561"/>
                    <a:pt x="12693" y="7406"/>
                    <a:pt x="12693" y="7251"/>
                  </a:cubicBezTo>
                  <a:lnTo>
                    <a:pt x="12693" y="5322"/>
                  </a:lnTo>
                  <a:cubicBezTo>
                    <a:pt x="12693" y="4941"/>
                    <a:pt x="12443" y="4596"/>
                    <a:pt x="12074" y="4489"/>
                  </a:cubicBezTo>
                  <a:lnTo>
                    <a:pt x="11324" y="4286"/>
                  </a:lnTo>
                  <a:cubicBezTo>
                    <a:pt x="11228" y="4251"/>
                    <a:pt x="11169" y="4167"/>
                    <a:pt x="11169" y="4060"/>
                  </a:cubicBezTo>
                  <a:lnTo>
                    <a:pt x="11169" y="3893"/>
                  </a:lnTo>
                  <a:cubicBezTo>
                    <a:pt x="11240" y="3858"/>
                    <a:pt x="11300" y="3798"/>
                    <a:pt x="11359" y="3739"/>
                  </a:cubicBezTo>
                  <a:cubicBezTo>
                    <a:pt x="11657" y="3453"/>
                    <a:pt x="11824" y="3060"/>
                    <a:pt x="11824" y="2643"/>
                  </a:cubicBezTo>
                  <a:lnTo>
                    <a:pt x="11824" y="2262"/>
                  </a:lnTo>
                  <a:lnTo>
                    <a:pt x="11895" y="2096"/>
                  </a:lnTo>
                  <a:cubicBezTo>
                    <a:pt x="11979" y="1917"/>
                    <a:pt x="12026" y="1703"/>
                    <a:pt x="12026" y="1512"/>
                  </a:cubicBezTo>
                  <a:lnTo>
                    <a:pt x="12026" y="453"/>
                  </a:lnTo>
                  <a:cubicBezTo>
                    <a:pt x="12026" y="333"/>
                    <a:pt x="11943" y="250"/>
                    <a:pt x="11824" y="250"/>
                  </a:cubicBezTo>
                  <a:lnTo>
                    <a:pt x="9859" y="250"/>
                  </a:lnTo>
                  <a:cubicBezTo>
                    <a:pt x="9145" y="250"/>
                    <a:pt x="8561" y="834"/>
                    <a:pt x="8561" y="1548"/>
                  </a:cubicBezTo>
                  <a:lnTo>
                    <a:pt x="8561" y="1560"/>
                  </a:lnTo>
                  <a:cubicBezTo>
                    <a:pt x="8561" y="1727"/>
                    <a:pt x="8597" y="1881"/>
                    <a:pt x="8680" y="2036"/>
                  </a:cubicBezTo>
                  <a:lnTo>
                    <a:pt x="8788" y="2238"/>
                  </a:lnTo>
                  <a:lnTo>
                    <a:pt x="8788" y="2572"/>
                  </a:lnTo>
                  <a:cubicBezTo>
                    <a:pt x="8788" y="3108"/>
                    <a:pt x="9050" y="3584"/>
                    <a:pt x="9442" y="3870"/>
                  </a:cubicBezTo>
                  <a:lnTo>
                    <a:pt x="9442" y="4048"/>
                  </a:lnTo>
                  <a:cubicBezTo>
                    <a:pt x="9442" y="4143"/>
                    <a:pt x="9359" y="4239"/>
                    <a:pt x="9276" y="4263"/>
                  </a:cubicBezTo>
                  <a:lnTo>
                    <a:pt x="8526" y="4477"/>
                  </a:lnTo>
                  <a:cubicBezTo>
                    <a:pt x="8157" y="4584"/>
                    <a:pt x="7907" y="4917"/>
                    <a:pt x="7907" y="5310"/>
                  </a:cubicBezTo>
                  <a:lnTo>
                    <a:pt x="7907" y="5489"/>
                  </a:lnTo>
                  <a:lnTo>
                    <a:pt x="7895" y="5489"/>
                  </a:lnTo>
                  <a:cubicBezTo>
                    <a:pt x="7657" y="5489"/>
                    <a:pt x="7478" y="5679"/>
                    <a:pt x="7478" y="5906"/>
                  </a:cubicBezTo>
                  <a:lnTo>
                    <a:pt x="7478" y="7656"/>
                  </a:lnTo>
                  <a:lnTo>
                    <a:pt x="7478" y="7680"/>
                  </a:lnTo>
                  <a:lnTo>
                    <a:pt x="6442" y="7680"/>
                  </a:lnTo>
                  <a:cubicBezTo>
                    <a:pt x="6525" y="7537"/>
                    <a:pt x="6585" y="7394"/>
                    <a:pt x="6585" y="7227"/>
                  </a:cubicBezTo>
                  <a:lnTo>
                    <a:pt x="6585" y="5310"/>
                  </a:lnTo>
                  <a:cubicBezTo>
                    <a:pt x="6585" y="4917"/>
                    <a:pt x="6323" y="4584"/>
                    <a:pt x="5954" y="4477"/>
                  </a:cubicBezTo>
                  <a:lnTo>
                    <a:pt x="5216" y="4263"/>
                  </a:lnTo>
                  <a:cubicBezTo>
                    <a:pt x="5192" y="4263"/>
                    <a:pt x="5192" y="4263"/>
                    <a:pt x="5180" y="4251"/>
                  </a:cubicBezTo>
                  <a:cubicBezTo>
                    <a:pt x="5537" y="4179"/>
                    <a:pt x="5823" y="4084"/>
                    <a:pt x="6002" y="4024"/>
                  </a:cubicBezTo>
                  <a:cubicBezTo>
                    <a:pt x="6109" y="3989"/>
                    <a:pt x="6192" y="3905"/>
                    <a:pt x="6240" y="3810"/>
                  </a:cubicBezTo>
                  <a:cubicBezTo>
                    <a:pt x="6287" y="3703"/>
                    <a:pt x="6299" y="3596"/>
                    <a:pt x="6252" y="3477"/>
                  </a:cubicBezTo>
                  <a:cubicBezTo>
                    <a:pt x="6073" y="2977"/>
                    <a:pt x="5942" y="2143"/>
                    <a:pt x="5906" y="1738"/>
                  </a:cubicBezTo>
                  <a:cubicBezTo>
                    <a:pt x="5835" y="738"/>
                    <a:pt x="5097" y="0"/>
                    <a:pt x="416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9484;p16">
              <a:extLst>
                <a:ext uri="{FF2B5EF4-FFF2-40B4-BE49-F238E27FC236}">
                  <a16:creationId xmlns:a16="http://schemas.microsoft.com/office/drawing/2014/main" id="{5B719232-432C-4BA6-85AC-915B9C99D1CD}"/>
                </a:ext>
              </a:extLst>
            </p:cNvPr>
            <p:cNvSpPr/>
            <p:nvPr/>
          </p:nvSpPr>
          <p:spPr>
            <a:xfrm>
              <a:off x="6019323" y="2641653"/>
              <a:ext cx="13272" cy="13272"/>
            </a:xfrm>
            <a:custGeom>
              <a:avLst/>
              <a:gdLst/>
              <a:ahLst/>
              <a:cxnLst/>
              <a:rect l="l" t="t" r="r" b="b"/>
              <a:pathLst>
                <a:path w="417" h="417" extrusionOk="0">
                  <a:moveTo>
                    <a:pt x="202" y="0"/>
                  </a:moveTo>
                  <a:cubicBezTo>
                    <a:pt x="95" y="0"/>
                    <a:pt x="0" y="84"/>
                    <a:pt x="0" y="203"/>
                  </a:cubicBezTo>
                  <a:cubicBezTo>
                    <a:pt x="0" y="322"/>
                    <a:pt x="95" y="417"/>
                    <a:pt x="202" y="417"/>
                  </a:cubicBezTo>
                  <a:cubicBezTo>
                    <a:pt x="322" y="417"/>
                    <a:pt x="417" y="322"/>
                    <a:pt x="417" y="203"/>
                  </a:cubicBezTo>
                  <a:cubicBezTo>
                    <a:pt x="417" y="84"/>
                    <a:pt x="322" y="0"/>
                    <a:pt x="20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 name="Google Shape;9763;p16">
            <a:extLst>
              <a:ext uri="{FF2B5EF4-FFF2-40B4-BE49-F238E27FC236}">
                <a16:creationId xmlns:a16="http://schemas.microsoft.com/office/drawing/2014/main" id="{3AA46016-6C0C-44ED-8AE7-2A0E10B44088}"/>
              </a:ext>
            </a:extLst>
          </p:cNvPr>
          <p:cNvGrpSpPr/>
          <p:nvPr/>
        </p:nvGrpSpPr>
        <p:grpSpPr>
          <a:xfrm>
            <a:off x="1587258" y="4742169"/>
            <a:ext cx="264550" cy="353222"/>
            <a:chOff x="903530" y="3806125"/>
            <a:chExt cx="264550" cy="353222"/>
          </a:xfrm>
          <a:solidFill>
            <a:schemeClr val="tx2"/>
          </a:solidFill>
        </p:grpSpPr>
        <p:sp>
          <p:nvSpPr>
            <p:cNvPr id="116" name="Google Shape;9764;p16">
              <a:extLst>
                <a:ext uri="{FF2B5EF4-FFF2-40B4-BE49-F238E27FC236}">
                  <a16:creationId xmlns:a16="http://schemas.microsoft.com/office/drawing/2014/main" id="{C468E4A1-FAC9-4603-A83D-501312E8BB40}"/>
                </a:ext>
              </a:extLst>
            </p:cNvPr>
            <p:cNvSpPr/>
            <p:nvPr/>
          </p:nvSpPr>
          <p:spPr>
            <a:xfrm>
              <a:off x="926637" y="3839321"/>
              <a:ext cx="173237" cy="162002"/>
            </a:xfrm>
            <a:custGeom>
              <a:avLst/>
              <a:gdLst/>
              <a:ahLst/>
              <a:cxnLst/>
              <a:rect l="l" t="t" r="r" b="b"/>
              <a:pathLst>
                <a:path w="5443" h="5090" extrusionOk="0">
                  <a:moveTo>
                    <a:pt x="3418" y="1"/>
                  </a:moveTo>
                  <a:cubicBezTo>
                    <a:pt x="2623" y="1"/>
                    <a:pt x="1831" y="307"/>
                    <a:pt x="1227" y="911"/>
                  </a:cubicBezTo>
                  <a:cubicBezTo>
                    <a:pt x="108" y="2030"/>
                    <a:pt x="1" y="3804"/>
                    <a:pt x="989" y="5030"/>
                  </a:cubicBezTo>
                  <a:cubicBezTo>
                    <a:pt x="1013" y="5078"/>
                    <a:pt x="1061" y="5090"/>
                    <a:pt x="1120" y="5090"/>
                  </a:cubicBezTo>
                  <a:cubicBezTo>
                    <a:pt x="1156" y="5090"/>
                    <a:pt x="1192" y="5078"/>
                    <a:pt x="1227" y="5066"/>
                  </a:cubicBezTo>
                  <a:cubicBezTo>
                    <a:pt x="1299" y="5006"/>
                    <a:pt x="1311" y="4899"/>
                    <a:pt x="1251" y="4840"/>
                  </a:cubicBezTo>
                  <a:cubicBezTo>
                    <a:pt x="382" y="3744"/>
                    <a:pt x="477" y="2149"/>
                    <a:pt x="1477" y="1149"/>
                  </a:cubicBezTo>
                  <a:cubicBezTo>
                    <a:pt x="2019" y="607"/>
                    <a:pt x="2735" y="334"/>
                    <a:pt x="3452" y="334"/>
                  </a:cubicBezTo>
                  <a:cubicBezTo>
                    <a:pt x="4059" y="334"/>
                    <a:pt x="4666" y="530"/>
                    <a:pt x="5168" y="923"/>
                  </a:cubicBezTo>
                  <a:cubicBezTo>
                    <a:pt x="5199" y="948"/>
                    <a:pt x="5237" y="961"/>
                    <a:pt x="5273" y="961"/>
                  </a:cubicBezTo>
                  <a:cubicBezTo>
                    <a:pt x="5321" y="961"/>
                    <a:pt x="5367" y="939"/>
                    <a:pt x="5394" y="899"/>
                  </a:cubicBezTo>
                  <a:cubicBezTo>
                    <a:pt x="5442" y="827"/>
                    <a:pt x="5418" y="720"/>
                    <a:pt x="5347" y="672"/>
                  </a:cubicBezTo>
                  <a:cubicBezTo>
                    <a:pt x="4777" y="223"/>
                    <a:pt x="4096" y="1"/>
                    <a:pt x="341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9765;p16">
              <a:extLst>
                <a:ext uri="{FF2B5EF4-FFF2-40B4-BE49-F238E27FC236}">
                  <a16:creationId xmlns:a16="http://schemas.microsoft.com/office/drawing/2014/main" id="{EF71C059-0667-47C2-8A6C-1FBEE5318D52}"/>
                </a:ext>
              </a:extLst>
            </p:cNvPr>
            <p:cNvSpPr/>
            <p:nvPr/>
          </p:nvSpPr>
          <p:spPr>
            <a:xfrm>
              <a:off x="903530" y="3806125"/>
              <a:ext cx="264550" cy="353222"/>
            </a:xfrm>
            <a:custGeom>
              <a:avLst/>
              <a:gdLst/>
              <a:ahLst/>
              <a:cxnLst/>
              <a:rect l="l" t="t" r="r" b="b"/>
              <a:pathLst>
                <a:path w="8312" h="11098" extrusionOk="0">
                  <a:moveTo>
                    <a:pt x="4144" y="322"/>
                  </a:moveTo>
                  <a:cubicBezTo>
                    <a:pt x="6251" y="322"/>
                    <a:pt x="7966" y="2025"/>
                    <a:pt x="7966" y="4144"/>
                  </a:cubicBezTo>
                  <a:cubicBezTo>
                    <a:pt x="7978" y="5085"/>
                    <a:pt x="7775" y="6002"/>
                    <a:pt x="7371" y="6895"/>
                  </a:cubicBezTo>
                  <a:cubicBezTo>
                    <a:pt x="7037" y="7609"/>
                    <a:pt x="6597" y="8323"/>
                    <a:pt x="6025" y="8978"/>
                  </a:cubicBezTo>
                  <a:cubicBezTo>
                    <a:pt x="5228" y="9919"/>
                    <a:pt x="4418" y="10526"/>
                    <a:pt x="4156" y="10717"/>
                  </a:cubicBezTo>
                  <a:cubicBezTo>
                    <a:pt x="3882" y="10538"/>
                    <a:pt x="3084" y="9931"/>
                    <a:pt x="2275" y="8990"/>
                  </a:cubicBezTo>
                  <a:cubicBezTo>
                    <a:pt x="1715" y="8323"/>
                    <a:pt x="1251" y="7621"/>
                    <a:pt x="929" y="6895"/>
                  </a:cubicBezTo>
                  <a:cubicBezTo>
                    <a:pt x="525" y="6002"/>
                    <a:pt x="310" y="5085"/>
                    <a:pt x="310" y="4144"/>
                  </a:cubicBezTo>
                  <a:cubicBezTo>
                    <a:pt x="310" y="2025"/>
                    <a:pt x="2025" y="322"/>
                    <a:pt x="4144" y="322"/>
                  </a:cubicBezTo>
                  <a:close/>
                  <a:moveTo>
                    <a:pt x="4156" y="1"/>
                  </a:moveTo>
                  <a:cubicBezTo>
                    <a:pt x="1858" y="1"/>
                    <a:pt x="1" y="1870"/>
                    <a:pt x="1" y="4156"/>
                  </a:cubicBezTo>
                  <a:cubicBezTo>
                    <a:pt x="1" y="5121"/>
                    <a:pt x="215" y="6097"/>
                    <a:pt x="644" y="7049"/>
                  </a:cubicBezTo>
                  <a:cubicBezTo>
                    <a:pt x="989" y="7788"/>
                    <a:pt x="1441" y="8514"/>
                    <a:pt x="2037" y="9216"/>
                  </a:cubicBezTo>
                  <a:cubicBezTo>
                    <a:pt x="3037" y="10395"/>
                    <a:pt x="4037" y="11050"/>
                    <a:pt x="4061" y="11062"/>
                  </a:cubicBezTo>
                  <a:cubicBezTo>
                    <a:pt x="4096" y="11074"/>
                    <a:pt x="4120" y="11098"/>
                    <a:pt x="4156" y="11098"/>
                  </a:cubicBezTo>
                  <a:cubicBezTo>
                    <a:pt x="4180" y="11098"/>
                    <a:pt x="4215" y="11074"/>
                    <a:pt x="4239" y="11062"/>
                  </a:cubicBezTo>
                  <a:cubicBezTo>
                    <a:pt x="4287" y="11038"/>
                    <a:pt x="5275" y="10395"/>
                    <a:pt x="6263" y="9216"/>
                  </a:cubicBezTo>
                  <a:cubicBezTo>
                    <a:pt x="6859" y="8538"/>
                    <a:pt x="7323" y="7800"/>
                    <a:pt x="7668" y="7049"/>
                  </a:cubicBezTo>
                  <a:cubicBezTo>
                    <a:pt x="8085" y="6109"/>
                    <a:pt x="8311" y="5144"/>
                    <a:pt x="8311" y="4156"/>
                  </a:cubicBezTo>
                  <a:cubicBezTo>
                    <a:pt x="8311" y="1870"/>
                    <a:pt x="6442" y="1"/>
                    <a:pt x="415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9766;p16">
              <a:extLst>
                <a:ext uri="{FF2B5EF4-FFF2-40B4-BE49-F238E27FC236}">
                  <a16:creationId xmlns:a16="http://schemas.microsoft.com/office/drawing/2014/main" id="{333BAB8A-9C06-44F4-BBEA-A1E64B26179C}"/>
                </a:ext>
              </a:extLst>
            </p:cNvPr>
            <p:cNvSpPr/>
            <p:nvPr/>
          </p:nvSpPr>
          <p:spPr>
            <a:xfrm>
              <a:off x="1008879" y="3904059"/>
              <a:ext cx="54966" cy="18460"/>
            </a:xfrm>
            <a:custGeom>
              <a:avLst/>
              <a:gdLst/>
              <a:ahLst/>
              <a:cxnLst/>
              <a:rect l="l" t="t" r="r" b="b"/>
              <a:pathLst>
                <a:path w="1727" h="580" extrusionOk="0">
                  <a:moveTo>
                    <a:pt x="648" y="1"/>
                  </a:moveTo>
                  <a:cubicBezTo>
                    <a:pt x="492" y="1"/>
                    <a:pt x="319" y="16"/>
                    <a:pt x="132" y="55"/>
                  </a:cubicBezTo>
                  <a:cubicBezTo>
                    <a:pt x="60" y="67"/>
                    <a:pt x="1" y="127"/>
                    <a:pt x="1" y="222"/>
                  </a:cubicBezTo>
                  <a:lnTo>
                    <a:pt x="1" y="401"/>
                  </a:lnTo>
                  <a:cubicBezTo>
                    <a:pt x="1" y="484"/>
                    <a:pt x="72" y="555"/>
                    <a:pt x="155" y="555"/>
                  </a:cubicBezTo>
                  <a:cubicBezTo>
                    <a:pt x="251" y="555"/>
                    <a:pt x="322" y="484"/>
                    <a:pt x="322" y="401"/>
                  </a:cubicBezTo>
                  <a:lnTo>
                    <a:pt x="322" y="365"/>
                  </a:lnTo>
                  <a:cubicBezTo>
                    <a:pt x="434" y="350"/>
                    <a:pt x="539" y="343"/>
                    <a:pt x="636" y="343"/>
                  </a:cubicBezTo>
                  <a:cubicBezTo>
                    <a:pt x="841" y="343"/>
                    <a:pt x="1011" y="372"/>
                    <a:pt x="1132" y="413"/>
                  </a:cubicBezTo>
                  <a:cubicBezTo>
                    <a:pt x="1334" y="472"/>
                    <a:pt x="1453" y="543"/>
                    <a:pt x="1465" y="543"/>
                  </a:cubicBezTo>
                  <a:cubicBezTo>
                    <a:pt x="1501" y="555"/>
                    <a:pt x="1525" y="579"/>
                    <a:pt x="1560" y="579"/>
                  </a:cubicBezTo>
                  <a:cubicBezTo>
                    <a:pt x="1620" y="579"/>
                    <a:pt x="1667" y="543"/>
                    <a:pt x="1691" y="496"/>
                  </a:cubicBezTo>
                  <a:cubicBezTo>
                    <a:pt x="1727" y="401"/>
                    <a:pt x="1703" y="305"/>
                    <a:pt x="1632" y="246"/>
                  </a:cubicBezTo>
                  <a:cubicBezTo>
                    <a:pt x="1613" y="236"/>
                    <a:pt x="1255" y="1"/>
                    <a:pt x="64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9767;p16">
              <a:extLst>
                <a:ext uri="{FF2B5EF4-FFF2-40B4-BE49-F238E27FC236}">
                  <a16:creationId xmlns:a16="http://schemas.microsoft.com/office/drawing/2014/main" id="{3D25E8C4-6F6A-4C79-BB14-928C48CCCC7F}"/>
                </a:ext>
              </a:extLst>
            </p:cNvPr>
            <p:cNvSpPr/>
            <p:nvPr/>
          </p:nvSpPr>
          <p:spPr>
            <a:xfrm>
              <a:off x="972118" y="3872072"/>
              <a:ext cx="172473" cy="164866"/>
            </a:xfrm>
            <a:custGeom>
              <a:avLst/>
              <a:gdLst/>
              <a:ahLst/>
              <a:cxnLst/>
              <a:rect l="l" t="t" r="r" b="b"/>
              <a:pathLst>
                <a:path w="5419" h="5180" extrusionOk="0">
                  <a:moveTo>
                    <a:pt x="3239" y="346"/>
                  </a:moveTo>
                  <a:lnTo>
                    <a:pt x="3239" y="1144"/>
                  </a:lnTo>
                  <a:cubicBezTo>
                    <a:pt x="3239" y="1287"/>
                    <a:pt x="3203" y="1418"/>
                    <a:pt x="3144" y="1537"/>
                  </a:cubicBezTo>
                  <a:lnTo>
                    <a:pt x="3084" y="1668"/>
                  </a:lnTo>
                  <a:cubicBezTo>
                    <a:pt x="3073" y="1703"/>
                    <a:pt x="3073" y="1715"/>
                    <a:pt x="3073" y="1739"/>
                  </a:cubicBezTo>
                  <a:lnTo>
                    <a:pt x="3073" y="2084"/>
                  </a:lnTo>
                  <a:cubicBezTo>
                    <a:pt x="3073" y="2370"/>
                    <a:pt x="2953" y="2632"/>
                    <a:pt x="2763" y="2846"/>
                  </a:cubicBezTo>
                  <a:cubicBezTo>
                    <a:pt x="2558" y="3028"/>
                    <a:pt x="2311" y="3145"/>
                    <a:pt x="2040" y="3145"/>
                  </a:cubicBezTo>
                  <a:cubicBezTo>
                    <a:pt x="2027" y="3145"/>
                    <a:pt x="2014" y="3144"/>
                    <a:pt x="2001" y="3144"/>
                  </a:cubicBezTo>
                  <a:cubicBezTo>
                    <a:pt x="1406" y="3108"/>
                    <a:pt x="941" y="2620"/>
                    <a:pt x="941" y="2037"/>
                  </a:cubicBezTo>
                  <a:lnTo>
                    <a:pt x="941" y="1739"/>
                  </a:lnTo>
                  <a:cubicBezTo>
                    <a:pt x="941" y="1715"/>
                    <a:pt x="941" y="1703"/>
                    <a:pt x="929" y="1668"/>
                  </a:cubicBezTo>
                  <a:lnTo>
                    <a:pt x="870" y="1537"/>
                  </a:lnTo>
                  <a:cubicBezTo>
                    <a:pt x="810" y="1418"/>
                    <a:pt x="775" y="1287"/>
                    <a:pt x="775" y="1144"/>
                  </a:cubicBezTo>
                  <a:cubicBezTo>
                    <a:pt x="775" y="703"/>
                    <a:pt x="1132" y="346"/>
                    <a:pt x="1584" y="346"/>
                  </a:cubicBezTo>
                  <a:close/>
                  <a:moveTo>
                    <a:pt x="1465" y="3346"/>
                  </a:moveTo>
                  <a:cubicBezTo>
                    <a:pt x="1608" y="3406"/>
                    <a:pt x="1775" y="3453"/>
                    <a:pt x="1953" y="3465"/>
                  </a:cubicBezTo>
                  <a:lnTo>
                    <a:pt x="2001" y="3465"/>
                  </a:lnTo>
                  <a:cubicBezTo>
                    <a:pt x="2180" y="3465"/>
                    <a:pt x="2370" y="3442"/>
                    <a:pt x="2537" y="3370"/>
                  </a:cubicBezTo>
                  <a:lnTo>
                    <a:pt x="2537" y="3584"/>
                  </a:lnTo>
                  <a:cubicBezTo>
                    <a:pt x="2537" y="3632"/>
                    <a:pt x="2549" y="3692"/>
                    <a:pt x="2549" y="3739"/>
                  </a:cubicBezTo>
                  <a:lnTo>
                    <a:pt x="2001" y="4156"/>
                  </a:lnTo>
                  <a:lnTo>
                    <a:pt x="1453" y="3727"/>
                  </a:lnTo>
                  <a:cubicBezTo>
                    <a:pt x="1465" y="3680"/>
                    <a:pt x="1465" y="3632"/>
                    <a:pt x="1465" y="3573"/>
                  </a:cubicBezTo>
                  <a:lnTo>
                    <a:pt x="1465" y="3346"/>
                  </a:lnTo>
                  <a:close/>
                  <a:moveTo>
                    <a:pt x="1251" y="3977"/>
                  </a:moveTo>
                  <a:lnTo>
                    <a:pt x="1834" y="4406"/>
                  </a:lnTo>
                  <a:lnTo>
                    <a:pt x="1834" y="4870"/>
                  </a:lnTo>
                  <a:cubicBezTo>
                    <a:pt x="1334" y="4835"/>
                    <a:pt x="822" y="4680"/>
                    <a:pt x="394" y="4358"/>
                  </a:cubicBezTo>
                  <a:cubicBezTo>
                    <a:pt x="417" y="4335"/>
                    <a:pt x="465" y="4299"/>
                    <a:pt x="501" y="4287"/>
                  </a:cubicBezTo>
                  <a:lnTo>
                    <a:pt x="1132" y="4049"/>
                  </a:lnTo>
                  <a:cubicBezTo>
                    <a:pt x="1179" y="4037"/>
                    <a:pt x="1227" y="4001"/>
                    <a:pt x="1251" y="3977"/>
                  </a:cubicBezTo>
                  <a:close/>
                  <a:moveTo>
                    <a:pt x="2739" y="3989"/>
                  </a:moveTo>
                  <a:cubicBezTo>
                    <a:pt x="2787" y="4025"/>
                    <a:pt x="2822" y="4037"/>
                    <a:pt x="2858" y="4061"/>
                  </a:cubicBezTo>
                  <a:lnTo>
                    <a:pt x="3632" y="4346"/>
                  </a:lnTo>
                  <a:cubicBezTo>
                    <a:pt x="3192" y="4656"/>
                    <a:pt x="2680" y="4835"/>
                    <a:pt x="2168" y="4870"/>
                  </a:cubicBezTo>
                  <a:lnTo>
                    <a:pt x="2168" y="4418"/>
                  </a:lnTo>
                  <a:lnTo>
                    <a:pt x="2739" y="3989"/>
                  </a:lnTo>
                  <a:close/>
                  <a:moveTo>
                    <a:pt x="1596" y="1"/>
                  </a:moveTo>
                  <a:cubicBezTo>
                    <a:pt x="977" y="1"/>
                    <a:pt x="465" y="501"/>
                    <a:pt x="465" y="1132"/>
                  </a:cubicBezTo>
                  <a:cubicBezTo>
                    <a:pt x="465" y="1310"/>
                    <a:pt x="513" y="1501"/>
                    <a:pt x="596" y="1668"/>
                  </a:cubicBezTo>
                  <a:lnTo>
                    <a:pt x="644" y="1751"/>
                  </a:lnTo>
                  <a:lnTo>
                    <a:pt x="644" y="2013"/>
                  </a:lnTo>
                  <a:cubicBezTo>
                    <a:pt x="644" y="2453"/>
                    <a:pt x="858" y="2858"/>
                    <a:pt x="1168" y="3120"/>
                  </a:cubicBezTo>
                  <a:lnTo>
                    <a:pt x="1168" y="3561"/>
                  </a:lnTo>
                  <a:cubicBezTo>
                    <a:pt x="1168" y="3632"/>
                    <a:pt x="1120" y="3704"/>
                    <a:pt x="1048" y="3739"/>
                  </a:cubicBezTo>
                  <a:lnTo>
                    <a:pt x="406" y="3977"/>
                  </a:lnTo>
                  <a:cubicBezTo>
                    <a:pt x="239" y="4037"/>
                    <a:pt x="108" y="4168"/>
                    <a:pt x="36" y="4311"/>
                  </a:cubicBezTo>
                  <a:cubicBezTo>
                    <a:pt x="1" y="4394"/>
                    <a:pt x="25" y="4466"/>
                    <a:pt x="84" y="4513"/>
                  </a:cubicBezTo>
                  <a:cubicBezTo>
                    <a:pt x="644" y="4954"/>
                    <a:pt x="1334" y="5180"/>
                    <a:pt x="2001" y="5180"/>
                  </a:cubicBezTo>
                  <a:cubicBezTo>
                    <a:pt x="2799" y="5180"/>
                    <a:pt x="3596" y="4870"/>
                    <a:pt x="4204" y="4275"/>
                  </a:cubicBezTo>
                  <a:cubicBezTo>
                    <a:pt x="5323" y="3168"/>
                    <a:pt x="5418" y="1406"/>
                    <a:pt x="4442" y="167"/>
                  </a:cubicBezTo>
                  <a:cubicBezTo>
                    <a:pt x="4405" y="124"/>
                    <a:pt x="4351" y="98"/>
                    <a:pt x="4301" y="98"/>
                  </a:cubicBezTo>
                  <a:cubicBezTo>
                    <a:pt x="4269" y="98"/>
                    <a:pt x="4239" y="108"/>
                    <a:pt x="4216" y="132"/>
                  </a:cubicBezTo>
                  <a:cubicBezTo>
                    <a:pt x="4144" y="191"/>
                    <a:pt x="4132" y="298"/>
                    <a:pt x="4192" y="358"/>
                  </a:cubicBezTo>
                  <a:cubicBezTo>
                    <a:pt x="5061" y="1465"/>
                    <a:pt x="4966" y="3049"/>
                    <a:pt x="3965" y="4049"/>
                  </a:cubicBezTo>
                  <a:lnTo>
                    <a:pt x="3906" y="4108"/>
                  </a:lnTo>
                  <a:cubicBezTo>
                    <a:pt x="3870" y="4096"/>
                    <a:pt x="3835" y="4061"/>
                    <a:pt x="3799" y="4049"/>
                  </a:cubicBezTo>
                  <a:lnTo>
                    <a:pt x="2977" y="3739"/>
                  </a:lnTo>
                  <a:cubicBezTo>
                    <a:pt x="2906" y="3704"/>
                    <a:pt x="2858" y="3644"/>
                    <a:pt x="2858" y="3561"/>
                  </a:cubicBezTo>
                  <a:lnTo>
                    <a:pt x="2858" y="3144"/>
                  </a:lnTo>
                  <a:cubicBezTo>
                    <a:pt x="2894" y="3108"/>
                    <a:pt x="2942" y="3084"/>
                    <a:pt x="2965" y="3049"/>
                  </a:cubicBezTo>
                  <a:cubicBezTo>
                    <a:pt x="3239" y="2787"/>
                    <a:pt x="3382" y="2441"/>
                    <a:pt x="3382" y="2072"/>
                  </a:cubicBezTo>
                  <a:lnTo>
                    <a:pt x="3382" y="1751"/>
                  </a:lnTo>
                  <a:lnTo>
                    <a:pt x="3430" y="1668"/>
                  </a:lnTo>
                  <a:cubicBezTo>
                    <a:pt x="3513" y="1501"/>
                    <a:pt x="3561" y="1310"/>
                    <a:pt x="3561" y="1132"/>
                  </a:cubicBezTo>
                  <a:lnTo>
                    <a:pt x="3561" y="167"/>
                  </a:lnTo>
                  <a:cubicBezTo>
                    <a:pt x="3561" y="72"/>
                    <a:pt x="3489" y="1"/>
                    <a:pt x="339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 name="Google Shape;9244;p16">
            <a:extLst>
              <a:ext uri="{FF2B5EF4-FFF2-40B4-BE49-F238E27FC236}">
                <a16:creationId xmlns:a16="http://schemas.microsoft.com/office/drawing/2014/main" id="{14EB63F3-B1F8-EC11-6CFF-A7FF9C92C62F}"/>
              </a:ext>
            </a:extLst>
          </p:cNvPr>
          <p:cNvGrpSpPr/>
          <p:nvPr/>
        </p:nvGrpSpPr>
        <p:grpSpPr>
          <a:xfrm>
            <a:off x="7244720" y="4775365"/>
            <a:ext cx="350198" cy="350548"/>
            <a:chOff x="3094217" y="1976585"/>
            <a:chExt cx="350198" cy="350548"/>
          </a:xfrm>
        </p:grpSpPr>
        <p:sp>
          <p:nvSpPr>
            <p:cNvPr id="3" name="Google Shape;9245;p16">
              <a:extLst>
                <a:ext uri="{FF2B5EF4-FFF2-40B4-BE49-F238E27FC236}">
                  <a16:creationId xmlns:a16="http://schemas.microsoft.com/office/drawing/2014/main" id="{3B708274-3F10-4159-4743-4CC1A520BFD3}"/>
                </a:ext>
              </a:extLst>
            </p:cNvPr>
            <p:cNvSpPr/>
            <p:nvPr/>
          </p:nvSpPr>
          <p:spPr>
            <a:xfrm>
              <a:off x="3094217" y="2129039"/>
              <a:ext cx="131543" cy="197362"/>
            </a:xfrm>
            <a:custGeom>
              <a:avLst/>
              <a:gdLst/>
              <a:ahLst/>
              <a:cxnLst/>
              <a:rect l="l" t="t" r="r" b="b"/>
              <a:pathLst>
                <a:path w="4133" h="6201" extrusionOk="0">
                  <a:moveTo>
                    <a:pt x="2072" y="345"/>
                  </a:moveTo>
                  <a:cubicBezTo>
                    <a:pt x="2117" y="345"/>
                    <a:pt x="2162" y="348"/>
                    <a:pt x="2203" y="354"/>
                  </a:cubicBezTo>
                  <a:cubicBezTo>
                    <a:pt x="2906" y="414"/>
                    <a:pt x="3454" y="1045"/>
                    <a:pt x="3454" y="1759"/>
                  </a:cubicBezTo>
                  <a:cubicBezTo>
                    <a:pt x="3454" y="2438"/>
                    <a:pt x="3620" y="3069"/>
                    <a:pt x="3751" y="3402"/>
                  </a:cubicBezTo>
                  <a:lnTo>
                    <a:pt x="3751" y="3426"/>
                  </a:lnTo>
                  <a:cubicBezTo>
                    <a:pt x="3608" y="3509"/>
                    <a:pt x="3299" y="3688"/>
                    <a:pt x="2763" y="3807"/>
                  </a:cubicBezTo>
                  <a:lnTo>
                    <a:pt x="2763" y="3759"/>
                  </a:lnTo>
                  <a:lnTo>
                    <a:pt x="2763" y="3438"/>
                  </a:lnTo>
                  <a:cubicBezTo>
                    <a:pt x="2965" y="3319"/>
                    <a:pt x="3144" y="3140"/>
                    <a:pt x="3263" y="2926"/>
                  </a:cubicBezTo>
                  <a:cubicBezTo>
                    <a:pt x="3489" y="2533"/>
                    <a:pt x="3418" y="2021"/>
                    <a:pt x="3073" y="1712"/>
                  </a:cubicBezTo>
                  <a:cubicBezTo>
                    <a:pt x="2834" y="1485"/>
                    <a:pt x="2418" y="1235"/>
                    <a:pt x="1727" y="1235"/>
                  </a:cubicBezTo>
                  <a:cubicBezTo>
                    <a:pt x="1691" y="1235"/>
                    <a:pt x="1644" y="1247"/>
                    <a:pt x="1608" y="1283"/>
                  </a:cubicBezTo>
                  <a:lnTo>
                    <a:pt x="1275" y="1616"/>
                  </a:lnTo>
                  <a:cubicBezTo>
                    <a:pt x="1215" y="1676"/>
                    <a:pt x="1215" y="1783"/>
                    <a:pt x="1275" y="1843"/>
                  </a:cubicBezTo>
                  <a:cubicBezTo>
                    <a:pt x="1304" y="1872"/>
                    <a:pt x="1343" y="1887"/>
                    <a:pt x="1382" y="1887"/>
                  </a:cubicBezTo>
                  <a:cubicBezTo>
                    <a:pt x="1421" y="1887"/>
                    <a:pt x="1459" y="1872"/>
                    <a:pt x="1489" y="1843"/>
                  </a:cubicBezTo>
                  <a:lnTo>
                    <a:pt x="1787" y="1545"/>
                  </a:lnTo>
                  <a:cubicBezTo>
                    <a:pt x="2227" y="1557"/>
                    <a:pt x="2584" y="1700"/>
                    <a:pt x="2846" y="1938"/>
                  </a:cubicBezTo>
                  <a:cubicBezTo>
                    <a:pt x="3073" y="2140"/>
                    <a:pt x="3132" y="2485"/>
                    <a:pt x="2977" y="2747"/>
                  </a:cubicBezTo>
                  <a:cubicBezTo>
                    <a:pt x="2799" y="3081"/>
                    <a:pt x="2441" y="3283"/>
                    <a:pt x="2072" y="3283"/>
                  </a:cubicBezTo>
                  <a:cubicBezTo>
                    <a:pt x="1489" y="3283"/>
                    <a:pt x="1037" y="2831"/>
                    <a:pt x="1037" y="2247"/>
                  </a:cubicBezTo>
                  <a:cubicBezTo>
                    <a:pt x="1037" y="2152"/>
                    <a:pt x="953" y="2081"/>
                    <a:pt x="870" y="2081"/>
                  </a:cubicBezTo>
                  <a:cubicBezTo>
                    <a:pt x="775" y="2081"/>
                    <a:pt x="703" y="2152"/>
                    <a:pt x="703" y="2247"/>
                  </a:cubicBezTo>
                  <a:cubicBezTo>
                    <a:pt x="703" y="2747"/>
                    <a:pt x="989" y="3200"/>
                    <a:pt x="1394" y="3438"/>
                  </a:cubicBezTo>
                  <a:lnTo>
                    <a:pt x="1394" y="3759"/>
                  </a:lnTo>
                  <a:lnTo>
                    <a:pt x="1394" y="3807"/>
                  </a:lnTo>
                  <a:cubicBezTo>
                    <a:pt x="858" y="3688"/>
                    <a:pt x="525" y="3509"/>
                    <a:pt x="394" y="3426"/>
                  </a:cubicBezTo>
                  <a:cubicBezTo>
                    <a:pt x="394" y="3426"/>
                    <a:pt x="382" y="3426"/>
                    <a:pt x="394" y="3402"/>
                  </a:cubicBezTo>
                  <a:cubicBezTo>
                    <a:pt x="525" y="3081"/>
                    <a:pt x="691" y="2438"/>
                    <a:pt x="691" y="1759"/>
                  </a:cubicBezTo>
                  <a:cubicBezTo>
                    <a:pt x="691" y="1045"/>
                    <a:pt x="1239" y="414"/>
                    <a:pt x="1941" y="354"/>
                  </a:cubicBezTo>
                  <a:cubicBezTo>
                    <a:pt x="1983" y="348"/>
                    <a:pt x="2028" y="345"/>
                    <a:pt x="2072" y="345"/>
                  </a:cubicBezTo>
                  <a:close/>
                  <a:moveTo>
                    <a:pt x="2430" y="3581"/>
                  </a:moveTo>
                  <a:lnTo>
                    <a:pt x="2430" y="3783"/>
                  </a:lnTo>
                  <a:cubicBezTo>
                    <a:pt x="2430" y="3974"/>
                    <a:pt x="2537" y="4152"/>
                    <a:pt x="2715" y="4224"/>
                  </a:cubicBezTo>
                  <a:lnTo>
                    <a:pt x="2822" y="4271"/>
                  </a:lnTo>
                  <a:cubicBezTo>
                    <a:pt x="2656" y="4509"/>
                    <a:pt x="2370" y="4676"/>
                    <a:pt x="2072" y="4676"/>
                  </a:cubicBezTo>
                  <a:cubicBezTo>
                    <a:pt x="1775" y="4676"/>
                    <a:pt x="1489" y="4509"/>
                    <a:pt x="1334" y="4271"/>
                  </a:cubicBezTo>
                  <a:lnTo>
                    <a:pt x="1429" y="4224"/>
                  </a:lnTo>
                  <a:cubicBezTo>
                    <a:pt x="1608" y="4140"/>
                    <a:pt x="1715" y="3974"/>
                    <a:pt x="1715" y="3783"/>
                  </a:cubicBezTo>
                  <a:lnTo>
                    <a:pt x="1715" y="3581"/>
                  </a:lnTo>
                  <a:cubicBezTo>
                    <a:pt x="1834" y="3617"/>
                    <a:pt x="1953" y="3628"/>
                    <a:pt x="2072" y="3628"/>
                  </a:cubicBezTo>
                  <a:cubicBezTo>
                    <a:pt x="2191" y="3628"/>
                    <a:pt x="2311" y="3617"/>
                    <a:pt x="2430" y="3581"/>
                  </a:cubicBezTo>
                  <a:close/>
                  <a:moveTo>
                    <a:pt x="2065" y="0"/>
                  </a:moveTo>
                  <a:cubicBezTo>
                    <a:pt x="2010" y="0"/>
                    <a:pt x="1953" y="3"/>
                    <a:pt x="1894" y="9"/>
                  </a:cubicBezTo>
                  <a:cubicBezTo>
                    <a:pt x="1037" y="92"/>
                    <a:pt x="346" y="842"/>
                    <a:pt x="346" y="1735"/>
                  </a:cubicBezTo>
                  <a:cubicBezTo>
                    <a:pt x="346" y="2378"/>
                    <a:pt x="203" y="2962"/>
                    <a:pt x="60" y="3271"/>
                  </a:cubicBezTo>
                  <a:cubicBezTo>
                    <a:pt x="1" y="3426"/>
                    <a:pt x="48" y="3581"/>
                    <a:pt x="179" y="3676"/>
                  </a:cubicBezTo>
                  <a:cubicBezTo>
                    <a:pt x="310" y="3759"/>
                    <a:pt x="584" y="3926"/>
                    <a:pt x="1013" y="4045"/>
                  </a:cubicBezTo>
                  <a:lnTo>
                    <a:pt x="382" y="4379"/>
                  </a:lnTo>
                  <a:cubicBezTo>
                    <a:pt x="144" y="4498"/>
                    <a:pt x="1" y="4712"/>
                    <a:pt x="1" y="4986"/>
                  </a:cubicBezTo>
                  <a:lnTo>
                    <a:pt x="1" y="6045"/>
                  </a:lnTo>
                  <a:cubicBezTo>
                    <a:pt x="1" y="6129"/>
                    <a:pt x="84" y="6200"/>
                    <a:pt x="167" y="6200"/>
                  </a:cubicBezTo>
                  <a:cubicBezTo>
                    <a:pt x="263" y="6200"/>
                    <a:pt x="334" y="6129"/>
                    <a:pt x="334" y="6045"/>
                  </a:cubicBezTo>
                  <a:lnTo>
                    <a:pt x="334" y="4974"/>
                  </a:lnTo>
                  <a:cubicBezTo>
                    <a:pt x="334" y="4831"/>
                    <a:pt x="406" y="4712"/>
                    <a:pt x="525" y="4652"/>
                  </a:cubicBezTo>
                  <a:lnTo>
                    <a:pt x="1037" y="4402"/>
                  </a:lnTo>
                  <a:cubicBezTo>
                    <a:pt x="1239" y="4760"/>
                    <a:pt x="1644" y="4986"/>
                    <a:pt x="2060" y="4986"/>
                  </a:cubicBezTo>
                  <a:cubicBezTo>
                    <a:pt x="2489" y="4986"/>
                    <a:pt x="2882" y="4760"/>
                    <a:pt x="3084" y="4402"/>
                  </a:cubicBezTo>
                  <a:lnTo>
                    <a:pt x="3596" y="4652"/>
                  </a:lnTo>
                  <a:cubicBezTo>
                    <a:pt x="3704" y="4712"/>
                    <a:pt x="3787" y="4831"/>
                    <a:pt x="3787" y="4974"/>
                  </a:cubicBezTo>
                  <a:lnTo>
                    <a:pt x="3787" y="6022"/>
                  </a:lnTo>
                  <a:cubicBezTo>
                    <a:pt x="3787" y="6117"/>
                    <a:pt x="3858" y="6188"/>
                    <a:pt x="3954" y="6188"/>
                  </a:cubicBezTo>
                  <a:cubicBezTo>
                    <a:pt x="4037" y="6188"/>
                    <a:pt x="4108" y="6117"/>
                    <a:pt x="4108" y="6022"/>
                  </a:cubicBezTo>
                  <a:lnTo>
                    <a:pt x="4108" y="4974"/>
                  </a:lnTo>
                  <a:cubicBezTo>
                    <a:pt x="4132" y="4712"/>
                    <a:pt x="3977" y="4474"/>
                    <a:pt x="3739" y="4379"/>
                  </a:cubicBezTo>
                  <a:lnTo>
                    <a:pt x="3096" y="4045"/>
                  </a:lnTo>
                  <a:cubicBezTo>
                    <a:pt x="3537" y="3926"/>
                    <a:pt x="3799" y="3759"/>
                    <a:pt x="3930" y="3676"/>
                  </a:cubicBezTo>
                  <a:cubicBezTo>
                    <a:pt x="4073" y="3581"/>
                    <a:pt x="4108" y="3426"/>
                    <a:pt x="4049" y="3271"/>
                  </a:cubicBezTo>
                  <a:cubicBezTo>
                    <a:pt x="3918" y="2962"/>
                    <a:pt x="3775" y="2378"/>
                    <a:pt x="3775" y="1735"/>
                  </a:cubicBezTo>
                  <a:cubicBezTo>
                    <a:pt x="3775" y="866"/>
                    <a:pt x="3084" y="104"/>
                    <a:pt x="2227" y="9"/>
                  </a:cubicBezTo>
                  <a:cubicBezTo>
                    <a:pt x="2174" y="3"/>
                    <a:pt x="2120" y="0"/>
                    <a:pt x="2065"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 name="Google Shape;9246;p16">
              <a:extLst>
                <a:ext uri="{FF2B5EF4-FFF2-40B4-BE49-F238E27FC236}">
                  <a16:creationId xmlns:a16="http://schemas.microsoft.com/office/drawing/2014/main" id="{CA38C7B6-9E81-43B0-B129-DB692A568698}"/>
                </a:ext>
              </a:extLst>
            </p:cNvPr>
            <p:cNvSpPr/>
            <p:nvPr/>
          </p:nvSpPr>
          <p:spPr>
            <a:xfrm>
              <a:off x="3116592" y="2293778"/>
              <a:ext cx="10630" cy="32241"/>
            </a:xfrm>
            <a:custGeom>
              <a:avLst/>
              <a:gdLst/>
              <a:ahLst/>
              <a:cxnLst/>
              <a:rect l="l" t="t" r="r" b="b"/>
              <a:pathLst>
                <a:path w="334" h="1013" extrusionOk="0">
                  <a:moveTo>
                    <a:pt x="167" y="0"/>
                  </a:moveTo>
                  <a:cubicBezTo>
                    <a:pt x="72" y="0"/>
                    <a:pt x="0" y="72"/>
                    <a:pt x="0" y="167"/>
                  </a:cubicBezTo>
                  <a:lnTo>
                    <a:pt x="0" y="846"/>
                  </a:lnTo>
                  <a:cubicBezTo>
                    <a:pt x="0" y="941"/>
                    <a:pt x="72" y="1012"/>
                    <a:pt x="167" y="1012"/>
                  </a:cubicBezTo>
                  <a:cubicBezTo>
                    <a:pt x="250" y="1012"/>
                    <a:pt x="334" y="941"/>
                    <a:pt x="334" y="846"/>
                  </a:cubicBezTo>
                  <a:lnTo>
                    <a:pt x="334" y="167"/>
                  </a:lnTo>
                  <a:cubicBezTo>
                    <a:pt x="310" y="72"/>
                    <a:pt x="250" y="0"/>
                    <a:pt x="167"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 name="Google Shape;9247;p16">
              <a:extLst>
                <a:ext uri="{FF2B5EF4-FFF2-40B4-BE49-F238E27FC236}">
                  <a16:creationId xmlns:a16="http://schemas.microsoft.com/office/drawing/2014/main" id="{5D3F529E-EE1F-AEDF-E4C9-B4461DC28096}"/>
                </a:ext>
              </a:extLst>
            </p:cNvPr>
            <p:cNvSpPr/>
            <p:nvPr/>
          </p:nvSpPr>
          <p:spPr>
            <a:xfrm>
              <a:off x="3193519" y="2293778"/>
              <a:ext cx="10248" cy="32241"/>
            </a:xfrm>
            <a:custGeom>
              <a:avLst/>
              <a:gdLst/>
              <a:ahLst/>
              <a:cxnLst/>
              <a:rect l="l" t="t" r="r" b="b"/>
              <a:pathLst>
                <a:path w="322" h="1013" extrusionOk="0">
                  <a:moveTo>
                    <a:pt x="155" y="0"/>
                  </a:moveTo>
                  <a:cubicBezTo>
                    <a:pt x="72" y="0"/>
                    <a:pt x="0" y="72"/>
                    <a:pt x="0" y="167"/>
                  </a:cubicBezTo>
                  <a:lnTo>
                    <a:pt x="0" y="846"/>
                  </a:lnTo>
                  <a:cubicBezTo>
                    <a:pt x="0" y="941"/>
                    <a:pt x="72" y="1012"/>
                    <a:pt x="155" y="1012"/>
                  </a:cubicBezTo>
                  <a:cubicBezTo>
                    <a:pt x="250" y="1012"/>
                    <a:pt x="322" y="941"/>
                    <a:pt x="322" y="846"/>
                  </a:cubicBezTo>
                  <a:lnTo>
                    <a:pt x="322" y="167"/>
                  </a:lnTo>
                  <a:cubicBezTo>
                    <a:pt x="310" y="72"/>
                    <a:pt x="250" y="0"/>
                    <a:pt x="155"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 name="Google Shape;9248;p16">
              <a:extLst>
                <a:ext uri="{FF2B5EF4-FFF2-40B4-BE49-F238E27FC236}">
                  <a16:creationId xmlns:a16="http://schemas.microsoft.com/office/drawing/2014/main" id="{55C9405F-8140-100A-4733-14D47B932E24}"/>
                </a:ext>
              </a:extLst>
            </p:cNvPr>
            <p:cNvSpPr/>
            <p:nvPr/>
          </p:nvSpPr>
          <p:spPr>
            <a:xfrm>
              <a:off x="3346227" y="2166755"/>
              <a:ext cx="54966" cy="18301"/>
            </a:xfrm>
            <a:custGeom>
              <a:avLst/>
              <a:gdLst/>
              <a:ahLst/>
              <a:cxnLst/>
              <a:rect l="l" t="t" r="r" b="b"/>
              <a:pathLst>
                <a:path w="1727" h="575" extrusionOk="0">
                  <a:moveTo>
                    <a:pt x="646" y="0"/>
                  </a:moveTo>
                  <a:cubicBezTo>
                    <a:pt x="494" y="0"/>
                    <a:pt x="326" y="15"/>
                    <a:pt x="143" y="50"/>
                  </a:cubicBezTo>
                  <a:cubicBezTo>
                    <a:pt x="60" y="62"/>
                    <a:pt x="0" y="122"/>
                    <a:pt x="0" y="217"/>
                  </a:cubicBezTo>
                  <a:lnTo>
                    <a:pt x="0" y="396"/>
                  </a:lnTo>
                  <a:cubicBezTo>
                    <a:pt x="0" y="479"/>
                    <a:pt x="84" y="550"/>
                    <a:pt x="167" y="550"/>
                  </a:cubicBezTo>
                  <a:cubicBezTo>
                    <a:pt x="262" y="550"/>
                    <a:pt x="334" y="479"/>
                    <a:pt x="334" y="396"/>
                  </a:cubicBezTo>
                  <a:lnTo>
                    <a:pt x="334" y="360"/>
                  </a:lnTo>
                  <a:cubicBezTo>
                    <a:pt x="445" y="344"/>
                    <a:pt x="549" y="338"/>
                    <a:pt x="645" y="338"/>
                  </a:cubicBezTo>
                  <a:cubicBezTo>
                    <a:pt x="845" y="338"/>
                    <a:pt x="1007" y="367"/>
                    <a:pt x="1120" y="407"/>
                  </a:cubicBezTo>
                  <a:cubicBezTo>
                    <a:pt x="1334" y="467"/>
                    <a:pt x="1453" y="538"/>
                    <a:pt x="1453" y="538"/>
                  </a:cubicBezTo>
                  <a:cubicBezTo>
                    <a:pt x="1477" y="550"/>
                    <a:pt x="1512" y="574"/>
                    <a:pt x="1536" y="574"/>
                  </a:cubicBezTo>
                  <a:cubicBezTo>
                    <a:pt x="1584" y="574"/>
                    <a:pt x="1643" y="538"/>
                    <a:pt x="1667" y="491"/>
                  </a:cubicBezTo>
                  <a:cubicBezTo>
                    <a:pt x="1727" y="396"/>
                    <a:pt x="1715" y="288"/>
                    <a:pt x="1643" y="241"/>
                  </a:cubicBezTo>
                  <a:cubicBezTo>
                    <a:pt x="1615" y="231"/>
                    <a:pt x="1258" y="0"/>
                    <a:pt x="646"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 name="Google Shape;9249;p16">
              <a:extLst>
                <a:ext uri="{FF2B5EF4-FFF2-40B4-BE49-F238E27FC236}">
                  <a16:creationId xmlns:a16="http://schemas.microsoft.com/office/drawing/2014/main" id="{FC5BBE74-1836-B74E-AA94-666D08CC3FBB}"/>
                </a:ext>
              </a:extLst>
            </p:cNvPr>
            <p:cNvSpPr/>
            <p:nvPr/>
          </p:nvSpPr>
          <p:spPr>
            <a:xfrm>
              <a:off x="3302655" y="2134991"/>
              <a:ext cx="141760" cy="192143"/>
            </a:xfrm>
            <a:custGeom>
              <a:avLst/>
              <a:gdLst/>
              <a:ahLst/>
              <a:cxnLst/>
              <a:rect l="l" t="t" r="r" b="b"/>
              <a:pathLst>
                <a:path w="4454" h="6037" extrusionOk="0">
                  <a:moveTo>
                    <a:pt x="3453" y="334"/>
                  </a:moveTo>
                  <a:lnTo>
                    <a:pt x="3453" y="1132"/>
                  </a:lnTo>
                  <a:cubicBezTo>
                    <a:pt x="3453" y="1263"/>
                    <a:pt x="3429" y="1405"/>
                    <a:pt x="3370" y="1525"/>
                  </a:cubicBezTo>
                  <a:lnTo>
                    <a:pt x="3310" y="1644"/>
                  </a:lnTo>
                  <a:cubicBezTo>
                    <a:pt x="3298" y="1667"/>
                    <a:pt x="3298" y="1691"/>
                    <a:pt x="3298" y="1715"/>
                  </a:cubicBezTo>
                  <a:lnTo>
                    <a:pt x="3298" y="2060"/>
                  </a:lnTo>
                  <a:cubicBezTo>
                    <a:pt x="3274" y="2346"/>
                    <a:pt x="3155" y="2608"/>
                    <a:pt x="2953" y="2799"/>
                  </a:cubicBezTo>
                  <a:cubicBezTo>
                    <a:pt x="2739" y="3001"/>
                    <a:pt x="2477" y="3096"/>
                    <a:pt x="2191" y="3096"/>
                  </a:cubicBezTo>
                  <a:cubicBezTo>
                    <a:pt x="1643" y="3084"/>
                    <a:pt x="1179" y="2596"/>
                    <a:pt x="1179" y="2013"/>
                  </a:cubicBezTo>
                  <a:lnTo>
                    <a:pt x="1179" y="1715"/>
                  </a:lnTo>
                  <a:cubicBezTo>
                    <a:pt x="1179" y="1691"/>
                    <a:pt x="1179" y="1667"/>
                    <a:pt x="1167" y="1644"/>
                  </a:cubicBezTo>
                  <a:lnTo>
                    <a:pt x="1107" y="1525"/>
                  </a:lnTo>
                  <a:cubicBezTo>
                    <a:pt x="1048" y="1405"/>
                    <a:pt x="1012" y="1275"/>
                    <a:pt x="1012" y="1132"/>
                  </a:cubicBezTo>
                  <a:cubicBezTo>
                    <a:pt x="1012" y="691"/>
                    <a:pt x="1369" y="334"/>
                    <a:pt x="1822" y="334"/>
                  </a:cubicBezTo>
                  <a:close/>
                  <a:moveTo>
                    <a:pt x="2762" y="3310"/>
                  </a:moveTo>
                  <a:lnTo>
                    <a:pt x="2762" y="3537"/>
                  </a:lnTo>
                  <a:cubicBezTo>
                    <a:pt x="2762" y="3572"/>
                    <a:pt x="2774" y="3620"/>
                    <a:pt x="2774" y="3680"/>
                  </a:cubicBezTo>
                  <a:lnTo>
                    <a:pt x="2239" y="4096"/>
                  </a:lnTo>
                  <a:lnTo>
                    <a:pt x="1691" y="3680"/>
                  </a:lnTo>
                  <a:cubicBezTo>
                    <a:pt x="1703" y="3632"/>
                    <a:pt x="1703" y="3584"/>
                    <a:pt x="1703" y="3537"/>
                  </a:cubicBezTo>
                  <a:lnTo>
                    <a:pt x="1703" y="3310"/>
                  </a:lnTo>
                  <a:cubicBezTo>
                    <a:pt x="1846" y="3370"/>
                    <a:pt x="2012" y="3406"/>
                    <a:pt x="2191" y="3406"/>
                  </a:cubicBezTo>
                  <a:lnTo>
                    <a:pt x="2239" y="3406"/>
                  </a:lnTo>
                  <a:cubicBezTo>
                    <a:pt x="2417" y="3406"/>
                    <a:pt x="2596" y="3382"/>
                    <a:pt x="2762" y="3310"/>
                  </a:cubicBezTo>
                  <a:close/>
                  <a:moveTo>
                    <a:pt x="1822" y="1"/>
                  </a:moveTo>
                  <a:cubicBezTo>
                    <a:pt x="1191" y="1"/>
                    <a:pt x="703" y="513"/>
                    <a:pt x="703" y="1120"/>
                  </a:cubicBezTo>
                  <a:cubicBezTo>
                    <a:pt x="703" y="1298"/>
                    <a:pt x="750" y="1489"/>
                    <a:pt x="822" y="1656"/>
                  </a:cubicBezTo>
                  <a:lnTo>
                    <a:pt x="869" y="1751"/>
                  </a:lnTo>
                  <a:lnTo>
                    <a:pt x="869" y="2001"/>
                  </a:lnTo>
                  <a:cubicBezTo>
                    <a:pt x="869" y="2441"/>
                    <a:pt x="1072" y="2846"/>
                    <a:pt x="1381" y="3096"/>
                  </a:cubicBezTo>
                  <a:lnTo>
                    <a:pt x="1381" y="3537"/>
                  </a:lnTo>
                  <a:cubicBezTo>
                    <a:pt x="1381" y="3608"/>
                    <a:pt x="1346" y="3680"/>
                    <a:pt x="1274" y="3703"/>
                  </a:cubicBezTo>
                  <a:lnTo>
                    <a:pt x="453" y="4025"/>
                  </a:lnTo>
                  <a:cubicBezTo>
                    <a:pt x="179" y="4132"/>
                    <a:pt x="0" y="4382"/>
                    <a:pt x="0" y="4668"/>
                  </a:cubicBezTo>
                  <a:lnTo>
                    <a:pt x="0" y="5858"/>
                  </a:lnTo>
                  <a:cubicBezTo>
                    <a:pt x="0" y="5942"/>
                    <a:pt x="83" y="6013"/>
                    <a:pt x="167" y="6013"/>
                  </a:cubicBezTo>
                  <a:cubicBezTo>
                    <a:pt x="262" y="6013"/>
                    <a:pt x="334" y="5942"/>
                    <a:pt x="334" y="5858"/>
                  </a:cubicBezTo>
                  <a:lnTo>
                    <a:pt x="334" y="4668"/>
                  </a:lnTo>
                  <a:cubicBezTo>
                    <a:pt x="334" y="4513"/>
                    <a:pt x="417" y="4382"/>
                    <a:pt x="560" y="4334"/>
                  </a:cubicBezTo>
                  <a:lnTo>
                    <a:pt x="1369" y="4025"/>
                  </a:lnTo>
                  <a:cubicBezTo>
                    <a:pt x="1417" y="4001"/>
                    <a:pt x="1465" y="3977"/>
                    <a:pt x="1488" y="3965"/>
                  </a:cubicBezTo>
                  <a:lnTo>
                    <a:pt x="2060" y="4394"/>
                  </a:lnTo>
                  <a:lnTo>
                    <a:pt x="2060" y="5870"/>
                  </a:lnTo>
                  <a:cubicBezTo>
                    <a:pt x="2060" y="5954"/>
                    <a:pt x="2131" y="6037"/>
                    <a:pt x="2215" y="6037"/>
                  </a:cubicBezTo>
                  <a:cubicBezTo>
                    <a:pt x="2310" y="6037"/>
                    <a:pt x="2381" y="5954"/>
                    <a:pt x="2381" y="5870"/>
                  </a:cubicBezTo>
                  <a:lnTo>
                    <a:pt x="2381" y="4394"/>
                  </a:lnTo>
                  <a:lnTo>
                    <a:pt x="2953" y="3965"/>
                  </a:lnTo>
                  <a:cubicBezTo>
                    <a:pt x="2977" y="3989"/>
                    <a:pt x="3024" y="4013"/>
                    <a:pt x="3072" y="4025"/>
                  </a:cubicBezTo>
                  <a:lnTo>
                    <a:pt x="3882" y="4334"/>
                  </a:lnTo>
                  <a:cubicBezTo>
                    <a:pt x="4024" y="4382"/>
                    <a:pt x="4108" y="4513"/>
                    <a:pt x="4108" y="4668"/>
                  </a:cubicBezTo>
                  <a:lnTo>
                    <a:pt x="4108" y="5858"/>
                  </a:lnTo>
                  <a:cubicBezTo>
                    <a:pt x="4108" y="5942"/>
                    <a:pt x="4179" y="6013"/>
                    <a:pt x="4274" y="6013"/>
                  </a:cubicBezTo>
                  <a:cubicBezTo>
                    <a:pt x="4358" y="6013"/>
                    <a:pt x="4441" y="5942"/>
                    <a:pt x="4441" y="5858"/>
                  </a:cubicBezTo>
                  <a:lnTo>
                    <a:pt x="4441" y="4668"/>
                  </a:lnTo>
                  <a:cubicBezTo>
                    <a:pt x="4453" y="4382"/>
                    <a:pt x="4274" y="4108"/>
                    <a:pt x="4024" y="4025"/>
                  </a:cubicBezTo>
                  <a:lnTo>
                    <a:pt x="3203" y="3703"/>
                  </a:lnTo>
                  <a:cubicBezTo>
                    <a:pt x="3131" y="3680"/>
                    <a:pt x="3084" y="3620"/>
                    <a:pt x="3084" y="3537"/>
                  </a:cubicBezTo>
                  <a:lnTo>
                    <a:pt x="3084" y="3108"/>
                  </a:lnTo>
                  <a:cubicBezTo>
                    <a:pt x="3120" y="3084"/>
                    <a:pt x="3155" y="3060"/>
                    <a:pt x="3191" y="3025"/>
                  </a:cubicBezTo>
                  <a:cubicBezTo>
                    <a:pt x="3453" y="2775"/>
                    <a:pt x="3608" y="2418"/>
                    <a:pt x="3608" y="2037"/>
                  </a:cubicBezTo>
                  <a:lnTo>
                    <a:pt x="3608" y="1727"/>
                  </a:lnTo>
                  <a:lnTo>
                    <a:pt x="3655" y="1644"/>
                  </a:lnTo>
                  <a:cubicBezTo>
                    <a:pt x="3739" y="1477"/>
                    <a:pt x="3774" y="1298"/>
                    <a:pt x="3774" y="1108"/>
                  </a:cubicBezTo>
                  <a:lnTo>
                    <a:pt x="3774" y="167"/>
                  </a:lnTo>
                  <a:cubicBezTo>
                    <a:pt x="3774" y="84"/>
                    <a:pt x="3691" y="1"/>
                    <a:pt x="3608"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 name="Google Shape;9250;p16">
              <a:extLst>
                <a:ext uri="{FF2B5EF4-FFF2-40B4-BE49-F238E27FC236}">
                  <a16:creationId xmlns:a16="http://schemas.microsoft.com/office/drawing/2014/main" id="{A5D62D6F-557F-1886-46C2-DC19879E2423}"/>
                </a:ext>
              </a:extLst>
            </p:cNvPr>
            <p:cNvSpPr/>
            <p:nvPr/>
          </p:nvSpPr>
          <p:spPr>
            <a:xfrm>
              <a:off x="3330313" y="2288463"/>
              <a:ext cx="10248" cy="37938"/>
            </a:xfrm>
            <a:custGeom>
              <a:avLst/>
              <a:gdLst/>
              <a:ahLst/>
              <a:cxnLst/>
              <a:rect l="l" t="t" r="r" b="b"/>
              <a:pathLst>
                <a:path w="322" h="1192" extrusionOk="0">
                  <a:moveTo>
                    <a:pt x="167" y="1"/>
                  </a:moveTo>
                  <a:cubicBezTo>
                    <a:pt x="72" y="1"/>
                    <a:pt x="0" y="84"/>
                    <a:pt x="0" y="167"/>
                  </a:cubicBezTo>
                  <a:lnTo>
                    <a:pt x="0" y="1036"/>
                  </a:lnTo>
                  <a:cubicBezTo>
                    <a:pt x="0" y="1120"/>
                    <a:pt x="72" y="1191"/>
                    <a:pt x="167" y="1191"/>
                  </a:cubicBezTo>
                  <a:cubicBezTo>
                    <a:pt x="250" y="1191"/>
                    <a:pt x="322" y="1120"/>
                    <a:pt x="322" y="1036"/>
                  </a:cubicBezTo>
                  <a:lnTo>
                    <a:pt x="322" y="167"/>
                  </a:lnTo>
                  <a:cubicBezTo>
                    <a:pt x="310" y="84"/>
                    <a:pt x="250" y="1"/>
                    <a:pt x="167"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 name="Google Shape;9251;p16">
              <a:extLst>
                <a:ext uri="{FF2B5EF4-FFF2-40B4-BE49-F238E27FC236}">
                  <a16:creationId xmlns:a16="http://schemas.microsoft.com/office/drawing/2014/main" id="{95F4961E-7F4D-FBB8-52BD-216459F5EB92}"/>
                </a:ext>
              </a:extLst>
            </p:cNvPr>
            <p:cNvSpPr/>
            <p:nvPr/>
          </p:nvSpPr>
          <p:spPr>
            <a:xfrm>
              <a:off x="3406859" y="2288463"/>
              <a:ext cx="10630" cy="37938"/>
            </a:xfrm>
            <a:custGeom>
              <a:avLst/>
              <a:gdLst/>
              <a:ahLst/>
              <a:cxnLst/>
              <a:rect l="l" t="t" r="r" b="b"/>
              <a:pathLst>
                <a:path w="334" h="1192" extrusionOk="0">
                  <a:moveTo>
                    <a:pt x="167" y="1"/>
                  </a:moveTo>
                  <a:cubicBezTo>
                    <a:pt x="84" y="1"/>
                    <a:pt x="0" y="84"/>
                    <a:pt x="0" y="167"/>
                  </a:cubicBezTo>
                  <a:lnTo>
                    <a:pt x="0" y="1036"/>
                  </a:lnTo>
                  <a:cubicBezTo>
                    <a:pt x="0" y="1120"/>
                    <a:pt x="84" y="1191"/>
                    <a:pt x="167" y="1191"/>
                  </a:cubicBezTo>
                  <a:cubicBezTo>
                    <a:pt x="262" y="1191"/>
                    <a:pt x="334" y="1120"/>
                    <a:pt x="334" y="1036"/>
                  </a:cubicBezTo>
                  <a:lnTo>
                    <a:pt x="334" y="167"/>
                  </a:lnTo>
                  <a:cubicBezTo>
                    <a:pt x="322" y="84"/>
                    <a:pt x="262" y="1"/>
                    <a:pt x="167"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9252;p16">
              <a:extLst>
                <a:ext uri="{FF2B5EF4-FFF2-40B4-BE49-F238E27FC236}">
                  <a16:creationId xmlns:a16="http://schemas.microsoft.com/office/drawing/2014/main" id="{1BE97092-C088-8C93-409B-6E2F13E4CCE8}"/>
                </a:ext>
              </a:extLst>
            </p:cNvPr>
            <p:cNvSpPr/>
            <p:nvPr/>
          </p:nvSpPr>
          <p:spPr>
            <a:xfrm>
              <a:off x="3149183" y="1976585"/>
              <a:ext cx="219419" cy="183072"/>
            </a:xfrm>
            <a:custGeom>
              <a:avLst/>
              <a:gdLst/>
              <a:ahLst/>
              <a:cxnLst/>
              <a:rect l="l" t="t" r="r" b="b"/>
              <a:pathLst>
                <a:path w="6894" h="5752" extrusionOk="0">
                  <a:moveTo>
                    <a:pt x="2369" y="4108"/>
                  </a:moveTo>
                  <a:lnTo>
                    <a:pt x="2286" y="4466"/>
                  </a:lnTo>
                  <a:lnTo>
                    <a:pt x="2060" y="4466"/>
                  </a:lnTo>
                  <a:cubicBezTo>
                    <a:pt x="1869" y="4466"/>
                    <a:pt x="1703" y="4299"/>
                    <a:pt x="1703" y="4108"/>
                  </a:cubicBezTo>
                  <a:close/>
                  <a:moveTo>
                    <a:pt x="5513" y="310"/>
                  </a:moveTo>
                  <a:cubicBezTo>
                    <a:pt x="5703" y="310"/>
                    <a:pt x="5870" y="477"/>
                    <a:pt x="5870" y="667"/>
                  </a:cubicBezTo>
                  <a:lnTo>
                    <a:pt x="5870" y="3418"/>
                  </a:lnTo>
                  <a:cubicBezTo>
                    <a:pt x="5870" y="3608"/>
                    <a:pt x="5703" y="3775"/>
                    <a:pt x="5513" y="3775"/>
                  </a:cubicBezTo>
                  <a:lnTo>
                    <a:pt x="4132" y="3775"/>
                  </a:lnTo>
                  <a:cubicBezTo>
                    <a:pt x="4096" y="3775"/>
                    <a:pt x="4048" y="3787"/>
                    <a:pt x="4036" y="3811"/>
                  </a:cubicBezTo>
                  <a:lnTo>
                    <a:pt x="2500" y="4918"/>
                  </a:lnTo>
                  <a:lnTo>
                    <a:pt x="2739" y="3966"/>
                  </a:lnTo>
                  <a:cubicBezTo>
                    <a:pt x="2762" y="3930"/>
                    <a:pt x="2739" y="3870"/>
                    <a:pt x="2715" y="3835"/>
                  </a:cubicBezTo>
                  <a:cubicBezTo>
                    <a:pt x="2679" y="3787"/>
                    <a:pt x="2643" y="3775"/>
                    <a:pt x="2584" y="3775"/>
                  </a:cubicBezTo>
                  <a:lnTo>
                    <a:pt x="691" y="3775"/>
                  </a:lnTo>
                  <a:cubicBezTo>
                    <a:pt x="500" y="3775"/>
                    <a:pt x="333" y="3608"/>
                    <a:pt x="333" y="3418"/>
                  </a:cubicBezTo>
                  <a:lnTo>
                    <a:pt x="333" y="667"/>
                  </a:lnTo>
                  <a:cubicBezTo>
                    <a:pt x="333" y="477"/>
                    <a:pt x="500" y="310"/>
                    <a:pt x="691" y="310"/>
                  </a:cubicBezTo>
                  <a:close/>
                  <a:moveTo>
                    <a:pt x="6215" y="989"/>
                  </a:moveTo>
                  <a:cubicBezTo>
                    <a:pt x="6406" y="989"/>
                    <a:pt x="6572" y="1156"/>
                    <a:pt x="6572" y="1346"/>
                  </a:cubicBezTo>
                  <a:lnTo>
                    <a:pt x="6572" y="4108"/>
                  </a:lnTo>
                  <a:lnTo>
                    <a:pt x="6549" y="4108"/>
                  </a:lnTo>
                  <a:cubicBezTo>
                    <a:pt x="6549" y="4299"/>
                    <a:pt x="6394" y="4466"/>
                    <a:pt x="6191" y="4466"/>
                  </a:cubicBezTo>
                  <a:lnTo>
                    <a:pt x="4810" y="4466"/>
                  </a:lnTo>
                  <a:cubicBezTo>
                    <a:pt x="4763" y="4466"/>
                    <a:pt x="4727" y="4477"/>
                    <a:pt x="4691" y="4513"/>
                  </a:cubicBezTo>
                  <a:cubicBezTo>
                    <a:pt x="4667" y="4549"/>
                    <a:pt x="4644" y="4608"/>
                    <a:pt x="4667" y="4656"/>
                  </a:cubicBezTo>
                  <a:lnTo>
                    <a:pt x="4763" y="5323"/>
                  </a:lnTo>
                  <a:lnTo>
                    <a:pt x="3596" y="4537"/>
                  </a:lnTo>
                  <a:lnTo>
                    <a:pt x="4191" y="4096"/>
                  </a:lnTo>
                  <a:lnTo>
                    <a:pt x="5513" y="4096"/>
                  </a:lnTo>
                  <a:cubicBezTo>
                    <a:pt x="5882" y="4096"/>
                    <a:pt x="6191" y="3799"/>
                    <a:pt x="6191" y="3418"/>
                  </a:cubicBezTo>
                  <a:lnTo>
                    <a:pt x="6191" y="989"/>
                  </a:lnTo>
                  <a:close/>
                  <a:moveTo>
                    <a:pt x="691" y="1"/>
                  </a:moveTo>
                  <a:cubicBezTo>
                    <a:pt x="322" y="1"/>
                    <a:pt x="0" y="298"/>
                    <a:pt x="0" y="679"/>
                  </a:cubicBezTo>
                  <a:lnTo>
                    <a:pt x="0" y="3430"/>
                  </a:lnTo>
                  <a:cubicBezTo>
                    <a:pt x="0" y="3811"/>
                    <a:pt x="298" y="4120"/>
                    <a:pt x="691" y="4120"/>
                  </a:cubicBezTo>
                  <a:lnTo>
                    <a:pt x="1393" y="4120"/>
                  </a:lnTo>
                  <a:lnTo>
                    <a:pt x="1393" y="4132"/>
                  </a:lnTo>
                  <a:cubicBezTo>
                    <a:pt x="1393" y="4501"/>
                    <a:pt x="1691" y="4823"/>
                    <a:pt x="2072" y="4823"/>
                  </a:cubicBezTo>
                  <a:lnTo>
                    <a:pt x="2203" y="4823"/>
                  </a:lnTo>
                  <a:lnTo>
                    <a:pt x="2143" y="5073"/>
                  </a:lnTo>
                  <a:cubicBezTo>
                    <a:pt x="2119" y="5180"/>
                    <a:pt x="2167" y="5275"/>
                    <a:pt x="2250" y="5335"/>
                  </a:cubicBezTo>
                  <a:cubicBezTo>
                    <a:pt x="2298" y="5370"/>
                    <a:pt x="2346" y="5382"/>
                    <a:pt x="2381" y="5382"/>
                  </a:cubicBezTo>
                  <a:cubicBezTo>
                    <a:pt x="2429" y="5382"/>
                    <a:pt x="2489" y="5370"/>
                    <a:pt x="2536" y="5335"/>
                  </a:cubicBezTo>
                  <a:lnTo>
                    <a:pt x="3251" y="4823"/>
                  </a:lnTo>
                  <a:lnTo>
                    <a:pt x="3417" y="4823"/>
                  </a:lnTo>
                  <a:lnTo>
                    <a:pt x="4751" y="5716"/>
                  </a:lnTo>
                  <a:cubicBezTo>
                    <a:pt x="4798" y="5740"/>
                    <a:pt x="4846" y="5751"/>
                    <a:pt x="4882" y="5751"/>
                  </a:cubicBezTo>
                  <a:cubicBezTo>
                    <a:pt x="4929" y="5751"/>
                    <a:pt x="4977" y="5740"/>
                    <a:pt x="5025" y="5716"/>
                  </a:cubicBezTo>
                  <a:cubicBezTo>
                    <a:pt x="5108" y="5656"/>
                    <a:pt x="5144" y="5561"/>
                    <a:pt x="5120" y="5454"/>
                  </a:cubicBezTo>
                  <a:lnTo>
                    <a:pt x="5025" y="4799"/>
                  </a:lnTo>
                  <a:lnTo>
                    <a:pt x="6215" y="4799"/>
                  </a:lnTo>
                  <a:cubicBezTo>
                    <a:pt x="6584" y="4799"/>
                    <a:pt x="6894" y="4501"/>
                    <a:pt x="6894" y="4120"/>
                  </a:cubicBezTo>
                  <a:lnTo>
                    <a:pt x="6894" y="1370"/>
                  </a:lnTo>
                  <a:cubicBezTo>
                    <a:pt x="6870" y="977"/>
                    <a:pt x="6572" y="679"/>
                    <a:pt x="6191" y="679"/>
                  </a:cubicBezTo>
                  <a:cubicBezTo>
                    <a:pt x="6179" y="298"/>
                    <a:pt x="5882" y="1"/>
                    <a:pt x="5513"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9253;p16">
              <a:extLst>
                <a:ext uri="{FF2B5EF4-FFF2-40B4-BE49-F238E27FC236}">
                  <a16:creationId xmlns:a16="http://schemas.microsoft.com/office/drawing/2014/main" id="{43DC1686-78E3-D387-056F-4990AC48A421}"/>
                </a:ext>
              </a:extLst>
            </p:cNvPr>
            <p:cNvSpPr/>
            <p:nvPr/>
          </p:nvSpPr>
          <p:spPr>
            <a:xfrm>
              <a:off x="3187822" y="2009177"/>
              <a:ext cx="26926" cy="10280"/>
            </a:xfrm>
            <a:custGeom>
              <a:avLst/>
              <a:gdLst/>
              <a:ahLst/>
              <a:cxnLst/>
              <a:rect l="l" t="t" r="r" b="b"/>
              <a:pathLst>
                <a:path w="846" h="323" extrusionOk="0">
                  <a:moveTo>
                    <a:pt x="155" y="1"/>
                  </a:moveTo>
                  <a:cubicBezTo>
                    <a:pt x="72" y="1"/>
                    <a:pt x="1" y="72"/>
                    <a:pt x="1" y="167"/>
                  </a:cubicBezTo>
                  <a:cubicBezTo>
                    <a:pt x="1" y="251"/>
                    <a:pt x="72" y="322"/>
                    <a:pt x="155" y="322"/>
                  </a:cubicBezTo>
                  <a:lnTo>
                    <a:pt x="679" y="322"/>
                  </a:lnTo>
                  <a:cubicBezTo>
                    <a:pt x="774" y="322"/>
                    <a:pt x="846" y="251"/>
                    <a:pt x="846" y="167"/>
                  </a:cubicBezTo>
                  <a:cubicBezTo>
                    <a:pt x="846" y="72"/>
                    <a:pt x="774" y="1"/>
                    <a:pt x="679"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9254;p16">
              <a:extLst>
                <a:ext uri="{FF2B5EF4-FFF2-40B4-BE49-F238E27FC236}">
                  <a16:creationId xmlns:a16="http://schemas.microsoft.com/office/drawing/2014/main" id="{8559B938-4FDB-19AF-13F1-90BEBC6707BD}"/>
                </a:ext>
              </a:extLst>
            </p:cNvPr>
            <p:cNvSpPr/>
            <p:nvPr/>
          </p:nvSpPr>
          <p:spPr>
            <a:xfrm>
              <a:off x="3226110" y="2009177"/>
              <a:ext cx="81478" cy="10280"/>
            </a:xfrm>
            <a:custGeom>
              <a:avLst/>
              <a:gdLst/>
              <a:ahLst/>
              <a:cxnLst/>
              <a:rect l="l" t="t" r="r" b="b"/>
              <a:pathLst>
                <a:path w="2560" h="323" extrusionOk="0">
                  <a:moveTo>
                    <a:pt x="167" y="1"/>
                  </a:moveTo>
                  <a:cubicBezTo>
                    <a:pt x="72" y="1"/>
                    <a:pt x="0" y="72"/>
                    <a:pt x="0" y="167"/>
                  </a:cubicBezTo>
                  <a:cubicBezTo>
                    <a:pt x="0" y="251"/>
                    <a:pt x="72" y="322"/>
                    <a:pt x="167" y="322"/>
                  </a:cubicBezTo>
                  <a:lnTo>
                    <a:pt x="2393" y="322"/>
                  </a:lnTo>
                  <a:cubicBezTo>
                    <a:pt x="2488" y="322"/>
                    <a:pt x="2560" y="251"/>
                    <a:pt x="2560" y="167"/>
                  </a:cubicBezTo>
                  <a:cubicBezTo>
                    <a:pt x="2560" y="72"/>
                    <a:pt x="2488" y="1"/>
                    <a:pt x="2393"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9255;p16">
              <a:extLst>
                <a:ext uri="{FF2B5EF4-FFF2-40B4-BE49-F238E27FC236}">
                  <a16:creationId xmlns:a16="http://schemas.microsoft.com/office/drawing/2014/main" id="{16584153-DE9A-1905-E798-37FAB3023C0A}"/>
                </a:ext>
              </a:extLst>
            </p:cNvPr>
            <p:cNvSpPr/>
            <p:nvPr/>
          </p:nvSpPr>
          <p:spPr>
            <a:xfrm>
              <a:off x="3187822" y="2036453"/>
              <a:ext cx="119767" cy="10662"/>
            </a:xfrm>
            <a:custGeom>
              <a:avLst/>
              <a:gdLst/>
              <a:ahLst/>
              <a:cxnLst/>
              <a:rect l="l" t="t" r="r" b="b"/>
              <a:pathLst>
                <a:path w="3763" h="335" extrusionOk="0">
                  <a:moveTo>
                    <a:pt x="155" y="1"/>
                  </a:moveTo>
                  <a:cubicBezTo>
                    <a:pt x="72" y="1"/>
                    <a:pt x="1" y="84"/>
                    <a:pt x="1" y="168"/>
                  </a:cubicBezTo>
                  <a:cubicBezTo>
                    <a:pt x="1" y="263"/>
                    <a:pt x="72" y="334"/>
                    <a:pt x="155" y="334"/>
                  </a:cubicBezTo>
                  <a:lnTo>
                    <a:pt x="3596" y="334"/>
                  </a:lnTo>
                  <a:cubicBezTo>
                    <a:pt x="3691" y="334"/>
                    <a:pt x="3763" y="263"/>
                    <a:pt x="3763" y="168"/>
                  </a:cubicBezTo>
                  <a:cubicBezTo>
                    <a:pt x="3763" y="84"/>
                    <a:pt x="3691" y="1"/>
                    <a:pt x="3596"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9256;p16">
              <a:extLst>
                <a:ext uri="{FF2B5EF4-FFF2-40B4-BE49-F238E27FC236}">
                  <a16:creationId xmlns:a16="http://schemas.microsoft.com/office/drawing/2014/main" id="{F6AFD2A4-F15E-18E4-0027-880BC61873F3}"/>
                </a:ext>
              </a:extLst>
            </p:cNvPr>
            <p:cNvSpPr/>
            <p:nvPr/>
          </p:nvSpPr>
          <p:spPr>
            <a:xfrm>
              <a:off x="3187822" y="2064143"/>
              <a:ext cx="81510" cy="10248"/>
            </a:xfrm>
            <a:custGeom>
              <a:avLst/>
              <a:gdLst/>
              <a:ahLst/>
              <a:cxnLst/>
              <a:rect l="l" t="t" r="r" b="b"/>
              <a:pathLst>
                <a:path w="2561" h="322" extrusionOk="0">
                  <a:moveTo>
                    <a:pt x="155" y="0"/>
                  </a:moveTo>
                  <a:cubicBezTo>
                    <a:pt x="72" y="0"/>
                    <a:pt x="1" y="72"/>
                    <a:pt x="1" y="167"/>
                  </a:cubicBezTo>
                  <a:cubicBezTo>
                    <a:pt x="1" y="250"/>
                    <a:pt x="72" y="322"/>
                    <a:pt x="155" y="322"/>
                  </a:cubicBezTo>
                  <a:lnTo>
                    <a:pt x="2394" y="322"/>
                  </a:lnTo>
                  <a:cubicBezTo>
                    <a:pt x="2477" y="322"/>
                    <a:pt x="2560" y="250"/>
                    <a:pt x="2560" y="167"/>
                  </a:cubicBezTo>
                  <a:cubicBezTo>
                    <a:pt x="2560" y="72"/>
                    <a:pt x="2477" y="0"/>
                    <a:pt x="2394"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9257;p16">
              <a:extLst>
                <a:ext uri="{FF2B5EF4-FFF2-40B4-BE49-F238E27FC236}">
                  <a16:creationId xmlns:a16="http://schemas.microsoft.com/office/drawing/2014/main" id="{E821A5B5-9292-634A-E2CA-38F65110FCA3}"/>
                </a:ext>
              </a:extLst>
            </p:cNvPr>
            <p:cNvSpPr/>
            <p:nvPr/>
          </p:nvSpPr>
          <p:spPr>
            <a:xfrm>
              <a:off x="3280663" y="2064143"/>
              <a:ext cx="26926" cy="10248"/>
            </a:xfrm>
            <a:custGeom>
              <a:avLst/>
              <a:gdLst/>
              <a:ahLst/>
              <a:cxnLst/>
              <a:rect l="l" t="t" r="r" b="b"/>
              <a:pathLst>
                <a:path w="846" h="322" extrusionOk="0">
                  <a:moveTo>
                    <a:pt x="155" y="0"/>
                  </a:moveTo>
                  <a:cubicBezTo>
                    <a:pt x="72" y="0"/>
                    <a:pt x="1" y="72"/>
                    <a:pt x="1" y="167"/>
                  </a:cubicBezTo>
                  <a:cubicBezTo>
                    <a:pt x="1" y="250"/>
                    <a:pt x="72" y="322"/>
                    <a:pt x="155" y="322"/>
                  </a:cubicBezTo>
                  <a:lnTo>
                    <a:pt x="679" y="322"/>
                  </a:lnTo>
                  <a:cubicBezTo>
                    <a:pt x="774" y="322"/>
                    <a:pt x="846" y="250"/>
                    <a:pt x="846" y="167"/>
                  </a:cubicBezTo>
                  <a:cubicBezTo>
                    <a:pt x="846" y="72"/>
                    <a:pt x="774" y="0"/>
                    <a:pt x="679"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9" name="Google Shape;9244;p16">
            <a:extLst>
              <a:ext uri="{FF2B5EF4-FFF2-40B4-BE49-F238E27FC236}">
                <a16:creationId xmlns:a16="http://schemas.microsoft.com/office/drawing/2014/main" id="{CDB13242-F57C-D3FB-F712-23A6B1B4164E}"/>
              </a:ext>
            </a:extLst>
          </p:cNvPr>
          <p:cNvGrpSpPr/>
          <p:nvPr/>
        </p:nvGrpSpPr>
        <p:grpSpPr>
          <a:xfrm>
            <a:off x="7272266" y="5317589"/>
            <a:ext cx="350198" cy="350548"/>
            <a:chOff x="3094217" y="1976585"/>
            <a:chExt cx="350198" cy="350548"/>
          </a:xfrm>
        </p:grpSpPr>
        <p:sp>
          <p:nvSpPr>
            <p:cNvPr id="20" name="Google Shape;9245;p16">
              <a:extLst>
                <a:ext uri="{FF2B5EF4-FFF2-40B4-BE49-F238E27FC236}">
                  <a16:creationId xmlns:a16="http://schemas.microsoft.com/office/drawing/2014/main" id="{62255202-0FDB-32A2-9DB8-C2C65C39C4D7}"/>
                </a:ext>
              </a:extLst>
            </p:cNvPr>
            <p:cNvSpPr/>
            <p:nvPr/>
          </p:nvSpPr>
          <p:spPr>
            <a:xfrm>
              <a:off x="3094217" y="2129039"/>
              <a:ext cx="131543" cy="197362"/>
            </a:xfrm>
            <a:custGeom>
              <a:avLst/>
              <a:gdLst/>
              <a:ahLst/>
              <a:cxnLst/>
              <a:rect l="l" t="t" r="r" b="b"/>
              <a:pathLst>
                <a:path w="4133" h="6201" extrusionOk="0">
                  <a:moveTo>
                    <a:pt x="2072" y="345"/>
                  </a:moveTo>
                  <a:cubicBezTo>
                    <a:pt x="2117" y="345"/>
                    <a:pt x="2162" y="348"/>
                    <a:pt x="2203" y="354"/>
                  </a:cubicBezTo>
                  <a:cubicBezTo>
                    <a:pt x="2906" y="414"/>
                    <a:pt x="3454" y="1045"/>
                    <a:pt x="3454" y="1759"/>
                  </a:cubicBezTo>
                  <a:cubicBezTo>
                    <a:pt x="3454" y="2438"/>
                    <a:pt x="3620" y="3069"/>
                    <a:pt x="3751" y="3402"/>
                  </a:cubicBezTo>
                  <a:lnTo>
                    <a:pt x="3751" y="3426"/>
                  </a:lnTo>
                  <a:cubicBezTo>
                    <a:pt x="3608" y="3509"/>
                    <a:pt x="3299" y="3688"/>
                    <a:pt x="2763" y="3807"/>
                  </a:cubicBezTo>
                  <a:lnTo>
                    <a:pt x="2763" y="3759"/>
                  </a:lnTo>
                  <a:lnTo>
                    <a:pt x="2763" y="3438"/>
                  </a:lnTo>
                  <a:cubicBezTo>
                    <a:pt x="2965" y="3319"/>
                    <a:pt x="3144" y="3140"/>
                    <a:pt x="3263" y="2926"/>
                  </a:cubicBezTo>
                  <a:cubicBezTo>
                    <a:pt x="3489" y="2533"/>
                    <a:pt x="3418" y="2021"/>
                    <a:pt x="3073" y="1712"/>
                  </a:cubicBezTo>
                  <a:cubicBezTo>
                    <a:pt x="2834" y="1485"/>
                    <a:pt x="2418" y="1235"/>
                    <a:pt x="1727" y="1235"/>
                  </a:cubicBezTo>
                  <a:cubicBezTo>
                    <a:pt x="1691" y="1235"/>
                    <a:pt x="1644" y="1247"/>
                    <a:pt x="1608" y="1283"/>
                  </a:cubicBezTo>
                  <a:lnTo>
                    <a:pt x="1275" y="1616"/>
                  </a:lnTo>
                  <a:cubicBezTo>
                    <a:pt x="1215" y="1676"/>
                    <a:pt x="1215" y="1783"/>
                    <a:pt x="1275" y="1843"/>
                  </a:cubicBezTo>
                  <a:cubicBezTo>
                    <a:pt x="1304" y="1872"/>
                    <a:pt x="1343" y="1887"/>
                    <a:pt x="1382" y="1887"/>
                  </a:cubicBezTo>
                  <a:cubicBezTo>
                    <a:pt x="1421" y="1887"/>
                    <a:pt x="1459" y="1872"/>
                    <a:pt x="1489" y="1843"/>
                  </a:cubicBezTo>
                  <a:lnTo>
                    <a:pt x="1787" y="1545"/>
                  </a:lnTo>
                  <a:cubicBezTo>
                    <a:pt x="2227" y="1557"/>
                    <a:pt x="2584" y="1700"/>
                    <a:pt x="2846" y="1938"/>
                  </a:cubicBezTo>
                  <a:cubicBezTo>
                    <a:pt x="3073" y="2140"/>
                    <a:pt x="3132" y="2485"/>
                    <a:pt x="2977" y="2747"/>
                  </a:cubicBezTo>
                  <a:cubicBezTo>
                    <a:pt x="2799" y="3081"/>
                    <a:pt x="2441" y="3283"/>
                    <a:pt x="2072" y="3283"/>
                  </a:cubicBezTo>
                  <a:cubicBezTo>
                    <a:pt x="1489" y="3283"/>
                    <a:pt x="1037" y="2831"/>
                    <a:pt x="1037" y="2247"/>
                  </a:cubicBezTo>
                  <a:cubicBezTo>
                    <a:pt x="1037" y="2152"/>
                    <a:pt x="953" y="2081"/>
                    <a:pt x="870" y="2081"/>
                  </a:cubicBezTo>
                  <a:cubicBezTo>
                    <a:pt x="775" y="2081"/>
                    <a:pt x="703" y="2152"/>
                    <a:pt x="703" y="2247"/>
                  </a:cubicBezTo>
                  <a:cubicBezTo>
                    <a:pt x="703" y="2747"/>
                    <a:pt x="989" y="3200"/>
                    <a:pt x="1394" y="3438"/>
                  </a:cubicBezTo>
                  <a:lnTo>
                    <a:pt x="1394" y="3759"/>
                  </a:lnTo>
                  <a:lnTo>
                    <a:pt x="1394" y="3807"/>
                  </a:lnTo>
                  <a:cubicBezTo>
                    <a:pt x="858" y="3688"/>
                    <a:pt x="525" y="3509"/>
                    <a:pt x="394" y="3426"/>
                  </a:cubicBezTo>
                  <a:cubicBezTo>
                    <a:pt x="394" y="3426"/>
                    <a:pt x="382" y="3426"/>
                    <a:pt x="394" y="3402"/>
                  </a:cubicBezTo>
                  <a:cubicBezTo>
                    <a:pt x="525" y="3081"/>
                    <a:pt x="691" y="2438"/>
                    <a:pt x="691" y="1759"/>
                  </a:cubicBezTo>
                  <a:cubicBezTo>
                    <a:pt x="691" y="1045"/>
                    <a:pt x="1239" y="414"/>
                    <a:pt x="1941" y="354"/>
                  </a:cubicBezTo>
                  <a:cubicBezTo>
                    <a:pt x="1983" y="348"/>
                    <a:pt x="2028" y="345"/>
                    <a:pt x="2072" y="345"/>
                  </a:cubicBezTo>
                  <a:close/>
                  <a:moveTo>
                    <a:pt x="2430" y="3581"/>
                  </a:moveTo>
                  <a:lnTo>
                    <a:pt x="2430" y="3783"/>
                  </a:lnTo>
                  <a:cubicBezTo>
                    <a:pt x="2430" y="3974"/>
                    <a:pt x="2537" y="4152"/>
                    <a:pt x="2715" y="4224"/>
                  </a:cubicBezTo>
                  <a:lnTo>
                    <a:pt x="2822" y="4271"/>
                  </a:lnTo>
                  <a:cubicBezTo>
                    <a:pt x="2656" y="4509"/>
                    <a:pt x="2370" y="4676"/>
                    <a:pt x="2072" y="4676"/>
                  </a:cubicBezTo>
                  <a:cubicBezTo>
                    <a:pt x="1775" y="4676"/>
                    <a:pt x="1489" y="4509"/>
                    <a:pt x="1334" y="4271"/>
                  </a:cubicBezTo>
                  <a:lnTo>
                    <a:pt x="1429" y="4224"/>
                  </a:lnTo>
                  <a:cubicBezTo>
                    <a:pt x="1608" y="4140"/>
                    <a:pt x="1715" y="3974"/>
                    <a:pt x="1715" y="3783"/>
                  </a:cubicBezTo>
                  <a:lnTo>
                    <a:pt x="1715" y="3581"/>
                  </a:lnTo>
                  <a:cubicBezTo>
                    <a:pt x="1834" y="3617"/>
                    <a:pt x="1953" y="3628"/>
                    <a:pt x="2072" y="3628"/>
                  </a:cubicBezTo>
                  <a:cubicBezTo>
                    <a:pt x="2191" y="3628"/>
                    <a:pt x="2311" y="3617"/>
                    <a:pt x="2430" y="3581"/>
                  </a:cubicBezTo>
                  <a:close/>
                  <a:moveTo>
                    <a:pt x="2065" y="0"/>
                  </a:moveTo>
                  <a:cubicBezTo>
                    <a:pt x="2010" y="0"/>
                    <a:pt x="1953" y="3"/>
                    <a:pt x="1894" y="9"/>
                  </a:cubicBezTo>
                  <a:cubicBezTo>
                    <a:pt x="1037" y="92"/>
                    <a:pt x="346" y="842"/>
                    <a:pt x="346" y="1735"/>
                  </a:cubicBezTo>
                  <a:cubicBezTo>
                    <a:pt x="346" y="2378"/>
                    <a:pt x="203" y="2962"/>
                    <a:pt x="60" y="3271"/>
                  </a:cubicBezTo>
                  <a:cubicBezTo>
                    <a:pt x="1" y="3426"/>
                    <a:pt x="48" y="3581"/>
                    <a:pt x="179" y="3676"/>
                  </a:cubicBezTo>
                  <a:cubicBezTo>
                    <a:pt x="310" y="3759"/>
                    <a:pt x="584" y="3926"/>
                    <a:pt x="1013" y="4045"/>
                  </a:cubicBezTo>
                  <a:lnTo>
                    <a:pt x="382" y="4379"/>
                  </a:lnTo>
                  <a:cubicBezTo>
                    <a:pt x="144" y="4498"/>
                    <a:pt x="1" y="4712"/>
                    <a:pt x="1" y="4986"/>
                  </a:cubicBezTo>
                  <a:lnTo>
                    <a:pt x="1" y="6045"/>
                  </a:lnTo>
                  <a:cubicBezTo>
                    <a:pt x="1" y="6129"/>
                    <a:pt x="84" y="6200"/>
                    <a:pt x="167" y="6200"/>
                  </a:cubicBezTo>
                  <a:cubicBezTo>
                    <a:pt x="263" y="6200"/>
                    <a:pt x="334" y="6129"/>
                    <a:pt x="334" y="6045"/>
                  </a:cubicBezTo>
                  <a:lnTo>
                    <a:pt x="334" y="4974"/>
                  </a:lnTo>
                  <a:cubicBezTo>
                    <a:pt x="334" y="4831"/>
                    <a:pt x="406" y="4712"/>
                    <a:pt x="525" y="4652"/>
                  </a:cubicBezTo>
                  <a:lnTo>
                    <a:pt x="1037" y="4402"/>
                  </a:lnTo>
                  <a:cubicBezTo>
                    <a:pt x="1239" y="4760"/>
                    <a:pt x="1644" y="4986"/>
                    <a:pt x="2060" y="4986"/>
                  </a:cubicBezTo>
                  <a:cubicBezTo>
                    <a:pt x="2489" y="4986"/>
                    <a:pt x="2882" y="4760"/>
                    <a:pt x="3084" y="4402"/>
                  </a:cubicBezTo>
                  <a:lnTo>
                    <a:pt x="3596" y="4652"/>
                  </a:lnTo>
                  <a:cubicBezTo>
                    <a:pt x="3704" y="4712"/>
                    <a:pt x="3787" y="4831"/>
                    <a:pt x="3787" y="4974"/>
                  </a:cubicBezTo>
                  <a:lnTo>
                    <a:pt x="3787" y="6022"/>
                  </a:lnTo>
                  <a:cubicBezTo>
                    <a:pt x="3787" y="6117"/>
                    <a:pt x="3858" y="6188"/>
                    <a:pt x="3954" y="6188"/>
                  </a:cubicBezTo>
                  <a:cubicBezTo>
                    <a:pt x="4037" y="6188"/>
                    <a:pt x="4108" y="6117"/>
                    <a:pt x="4108" y="6022"/>
                  </a:cubicBezTo>
                  <a:lnTo>
                    <a:pt x="4108" y="4974"/>
                  </a:lnTo>
                  <a:cubicBezTo>
                    <a:pt x="4132" y="4712"/>
                    <a:pt x="3977" y="4474"/>
                    <a:pt x="3739" y="4379"/>
                  </a:cubicBezTo>
                  <a:lnTo>
                    <a:pt x="3096" y="4045"/>
                  </a:lnTo>
                  <a:cubicBezTo>
                    <a:pt x="3537" y="3926"/>
                    <a:pt x="3799" y="3759"/>
                    <a:pt x="3930" y="3676"/>
                  </a:cubicBezTo>
                  <a:cubicBezTo>
                    <a:pt x="4073" y="3581"/>
                    <a:pt x="4108" y="3426"/>
                    <a:pt x="4049" y="3271"/>
                  </a:cubicBezTo>
                  <a:cubicBezTo>
                    <a:pt x="3918" y="2962"/>
                    <a:pt x="3775" y="2378"/>
                    <a:pt x="3775" y="1735"/>
                  </a:cubicBezTo>
                  <a:cubicBezTo>
                    <a:pt x="3775" y="866"/>
                    <a:pt x="3084" y="104"/>
                    <a:pt x="2227" y="9"/>
                  </a:cubicBezTo>
                  <a:cubicBezTo>
                    <a:pt x="2174" y="3"/>
                    <a:pt x="2120" y="0"/>
                    <a:pt x="2065"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9246;p16">
              <a:extLst>
                <a:ext uri="{FF2B5EF4-FFF2-40B4-BE49-F238E27FC236}">
                  <a16:creationId xmlns:a16="http://schemas.microsoft.com/office/drawing/2014/main" id="{B05A66A3-793D-99FE-5654-5BD4F9CBB0E0}"/>
                </a:ext>
              </a:extLst>
            </p:cNvPr>
            <p:cNvSpPr/>
            <p:nvPr/>
          </p:nvSpPr>
          <p:spPr>
            <a:xfrm>
              <a:off x="3116592" y="2293778"/>
              <a:ext cx="10630" cy="32241"/>
            </a:xfrm>
            <a:custGeom>
              <a:avLst/>
              <a:gdLst/>
              <a:ahLst/>
              <a:cxnLst/>
              <a:rect l="l" t="t" r="r" b="b"/>
              <a:pathLst>
                <a:path w="334" h="1013" extrusionOk="0">
                  <a:moveTo>
                    <a:pt x="167" y="0"/>
                  </a:moveTo>
                  <a:cubicBezTo>
                    <a:pt x="72" y="0"/>
                    <a:pt x="0" y="72"/>
                    <a:pt x="0" y="167"/>
                  </a:cubicBezTo>
                  <a:lnTo>
                    <a:pt x="0" y="846"/>
                  </a:lnTo>
                  <a:cubicBezTo>
                    <a:pt x="0" y="941"/>
                    <a:pt x="72" y="1012"/>
                    <a:pt x="167" y="1012"/>
                  </a:cubicBezTo>
                  <a:cubicBezTo>
                    <a:pt x="250" y="1012"/>
                    <a:pt x="334" y="941"/>
                    <a:pt x="334" y="846"/>
                  </a:cubicBezTo>
                  <a:lnTo>
                    <a:pt x="334" y="167"/>
                  </a:lnTo>
                  <a:cubicBezTo>
                    <a:pt x="310" y="72"/>
                    <a:pt x="250" y="0"/>
                    <a:pt x="167"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9247;p16">
              <a:extLst>
                <a:ext uri="{FF2B5EF4-FFF2-40B4-BE49-F238E27FC236}">
                  <a16:creationId xmlns:a16="http://schemas.microsoft.com/office/drawing/2014/main" id="{ADB4AC97-F737-5608-C840-E41FDE87E42B}"/>
                </a:ext>
              </a:extLst>
            </p:cNvPr>
            <p:cNvSpPr/>
            <p:nvPr/>
          </p:nvSpPr>
          <p:spPr>
            <a:xfrm>
              <a:off x="3193519" y="2293778"/>
              <a:ext cx="10248" cy="32241"/>
            </a:xfrm>
            <a:custGeom>
              <a:avLst/>
              <a:gdLst/>
              <a:ahLst/>
              <a:cxnLst/>
              <a:rect l="l" t="t" r="r" b="b"/>
              <a:pathLst>
                <a:path w="322" h="1013" extrusionOk="0">
                  <a:moveTo>
                    <a:pt x="155" y="0"/>
                  </a:moveTo>
                  <a:cubicBezTo>
                    <a:pt x="72" y="0"/>
                    <a:pt x="0" y="72"/>
                    <a:pt x="0" y="167"/>
                  </a:cubicBezTo>
                  <a:lnTo>
                    <a:pt x="0" y="846"/>
                  </a:lnTo>
                  <a:cubicBezTo>
                    <a:pt x="0" y="941"/>
                    <a:pt x="72" y="1012"/>
                    <a:pt x="155" y="1012"/>
                  </a:cubicBezTo>
                  <a:cubicBezTo>
                    <a:pt x="250" y="1012"/>
                    <a:pt x="322" y="941"/>
                    <a:pt x="322" y="846"/>
                  </a:cubicBezTo>
                  <a:lnTo>
                    <a:pt x="322" y="167"/>
                  </a:lnTo>
                  <a:cubicBezTo>
                    <a:pt x="310" y="72"/>
                    <a:pt x="250" y="0"/>
                    <a:pt x="155"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9248;p16">
              <a:extLst>
                <a:ext uri="{FF2B5EF4-FFF2-40B4-BE49-F238E27FC236}">
                  <a16:creationId xmlns:a16="http://schemas.microsoft.com/office/drawing/2014/main" id="{BD5D36B0-4B88-B880-2CE1-0C08408450D0}"/>
                </a:ext>
              </a:extLst>
            </p:cNvPr>
            <p:cNvSpPr/>
            <p:nvPr/>
          </p:nvSpPr>
          <p:spPr>
            <a:xfrm>
              <a:off x="3346227" y="2166755"/>
              <a:ext cx="54966" cy="18301"/>
            </a:xfrm>
            <a:custGeom>
              <a:avLst/>
              <a:gdLst/>
              <a:ahLst/>
              <a:cxnLst/>
              <a:rect l="l" t="t" r="r" b="b"/>
              <a:pathLst>
                <a:path w="1727" h="575" extrusionOk="0">
                  <a:moveTo>
                    <a:pt x="646" y="0"/>
                  </a:moveTo>
                  <a:cubicBezTo>
                    <a:pt x="494" y="0"/>
                    <a:pt x="326" y="15"/>
                    <a:pt x="143" y="50"/>
                  </a:cubicBezTo>
                  <a:cubicBezTo>
                    <a:pt x="60" y="62"/>
                    <a:pt x="0" y="122"/>
                    <a:pt x="0" y="217"/>
                  </a:cubicBezTo>
                  <a:lnTo>
                    <a:pt x="0" y="396"/>
                  </a:lnTo>
                  <a:cubicBezTo>
                    <a:pt x="0" y="479"/>
                    <a:pt x="84" y="550"/>
                    <a:pt x="167" y="550"/>
                  </a:cubicBezTo>
                  <a:cubicBezTo>
                    <a:pt x="262" y="550"/>
                    <a:pt x="334" y="479"/>
                    <a:pt x="334" y="396"/>
                  </a:cubicBezTo>
                  <a:lnTo>
                    <a:pt x="334" y="360"/>
                  </a:lnTo>
                  <a:cubicBezTo>
                    <a:pt x="445" y="344"/>
                    <a:pt x="549" y="338"/>
                    <a:pt x="645" y="338"/>
                  </a:cubicBezTo>
                  <a:cubicBezTo>
                    <a:pt x="845" y="338"/>
                    <a:pt x="1007" y="367"/>
                    <a:pt x="1120" y="407"/>
                  </a:cubicBezTo>
                  <a:cubicBezTo>
                    <a:pt x="1334" y="467"/>
                    <a:pt x="1453" y="538"/>
                    <a:pt x="1453" y="538"/>
                  </a:cubicBezTo>
                  <a:cubicBezTo>
                    <a:pt x="1477" y="550"/>
                    <a:pt x="1512" y="574"/>
                    <a:pt x="1536" y="574"/>
                  </a:cubicBezTo>
                  <a:cubicBezTo>
                    <a:pt x="1584" y="574"/>
                    <a:pt x="1643" y="538"/>
                    <a:pt x="1667" y="491"/>
                  </a:cubicBezTo>
                  <a:cubicBezTo>
                    <a:pt x="1727" y="396"/>
                    <a:pt x="1715" y="288"/>
                    <a:pt x="1643" y="241"/>
                  </a:cubicBezTo>
                  <a:cubicBezTo>
                    <a:pt x="1615" y="231"/>
                    <a:pt x="1258" y="0"/>
                    <a:pt x="646"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9249;p16">
              <a:extLst>
                <a:ext uri="{FF2B5EF4-FFF2-40B4-BE49-F238E27FC236}">
                  <a16:creationId xmlns:a16="http://schemas.microsoft.com/office/drawing/2014/main" id="{7FD7E9D9-B0FA-65E7-EA57-D7AFFF30AA84}"/>
                </a:ext>
              </a:extLst>
            </p:cNvPr>
            <p:cNvSpPr/>
            <p:nvPr/>
          </p:nvSpPr>
          <p:spPr>
            <a:xfrm>
              <a:off x="3302655" y="2134991"/>
              <a:ext cx="141760" cy="192143"/>
            </a:xfrm>
            <a:custGeom>
              <a:avLst/>
              <a:gdLst/>
              <a:ahLst/>
              <a:cxnLst/>
              <a:rect l="l" t="t" r="r" b="b"/>
              <a:pathLst>
                <a:path w="4454" h="6037" extrusionOk="0">
                  <a:moveTo>
                    <a:pt x="3453" y="334"/>
                  </a:moveTo>
                  <a:lnTo>
                    <a:pt x="3453" y="1132"/>
                  </a:lnTo>
                  <a:cubicBezTo>
                    <a:pt x="3453" y="1263"/>
                    <a:pt x="3429" y="1405"/>
                    <a:pt x="3370" y="1525"/>
                  </a:cubicBezTo>
                  <a:lnTo>
                    <a:pt x="3310" y="1644"/>
                  </a:lnTo>
                  <a:cubicBezTo>
                    <a:pt x="3298" y="1667"/>
                    <a:pt x="3298" y="1691"/>
                    <a:pt x="3298" y="1715"/>
                  </a:cubicBezTo>
                  <a:lnTo>
                    <a:pt x="3298" y="2060"/>
                  </a:lnTo>
                  <a:cubicBezTo>
                    <a:pt x="3274" y="2346"/>
                    <a:pt x="3155" y="2608"/>
                    <a:pt x="2953" y="2799"/>
                  </a:cubicBezTo>
                  <a:cubicBezTo>
                    <a:pt x="2739" y="3001"/>
                    <a:pt x="2477" y="3096"/>
                    <a:pt x="2191" y="3096"/>
                  </a:cubicBezTo>
                  <a:cubicBezTo>
                    <a:pt x="1643" y="3084"/>
                    <a:pt x="1179" y="2596"/>
                    <a:pt x="1179" y="2013"/>
                  </a:cubicBezTo>
                  <a:lnTo>
                    <a:pt x="1179" y="1715"/>
                  </a:lnTo>
                  <a:cubicBezTo>
                    <a:pt x="1179" y="1691"/>
                    <a:pt x="1179" y="1667"/>
                    <a:pt x="1167" y="1644"/>
                  </a:cubicBezTo>
                  <a:lnTo>
                    <a:pt x="1107" y="1525"/>
                  </a:lnTo>
                  <a:cubicBezTo>
                    <a:pt x="1048" y="1405"/>
                    <a:pt x="1012" y="1275"/>
                    <a:pt x="1012" y="1132"/>
                  </a:cubicBezTo>
                  <a:cubicBezTo>
                    <a:pt x="1012" y="691"/>
                    <a:pt x="1369" y="334"/>
                    <a:pt x="1822" y="334"/>
                  </a:cubicBezTo>
                  <a:close/>
                  <a:moveTo>
                    <a:pt x="2762" y="3310"/>
                  </a:moveTo>
                  <a:lnTo>
                    <a:pt x="2762" y="3537"/>
                  </a:lnTo>
                  <a:cubicBezTo>
                    <a:pt x="2762" y="3572"/>
                    <a:pt x="2774" y="3620"/>
                    <a:pt x="2774" y="3680"/>
                  </a:cubicBezTo>
                  <a:lnTo>
                    <a:pt x="2239" y="4096"/>
                  </a:lnTo>
                  <a:lnTo>
                    <a:pt x="1691" y="3680"/>
                  </a:lnTo>
                  <a:cubicBezTo>
                    <a:pt x="1703" y="3632"/>
                    <a:pt x="1703" y="3584"/>
                    <a:pt x="1703" y="3537"/>
                  </a:cubicBezTo>
                  <a:lnTo>
                    <a:pt x="1703" y="3310"/>
                  </a:lnTo>
                  <a:cubicBezTo>
                    <a:pt x="1846" y="3370"/>
                    <a:pt x="2012" y="3406"/>
                    <a:pt x="2191" y="3406"/>
                  </a:cubicBezTo>
                  <a:lnTo>
                    <a:pt x="2239" y="3406"/>
                  </a:lnTo>
                  <a:cubicBezTo>
                    <a:pt x="2417" y="3406"/>
                    <a:pt x="2596" y="3382"/>
                    <a:pt x="2762" y="3310"/>
                  </a:cubicBezTo>
                  <a:close/>
                  <a:moveTo>
                    <a:pt x="1822" y="1"/>
                  </a:moveTo>
                  <a:cubicBezTo>
                    <a:pt x="1191" y="1"/>
                    <a:pt x="703" y="513"/>
                    <a:pt x="703" y="1120"/>
                  </a:cubicBezTo>
                  <a:cubicBezTo>
                    <a:pt x="703" y="1298"/>
                    <a:pt x="750" y="1489"/>
                    <a:pt x="822" y="1656"/>
                  </a:cubicBezTo>
                  <a:lnTo>
                    <a:pt x="869" y="1751"/>
                  </a:lnTo>
                  <a:lnTo>
                    <a:pt x="869" y="2001"/>
                  </a:lnTo>
                  <a:cubicBezTo>
                    <a:pt x="869" y="2441"/>
                    <a:pt x="1072" y="2846"/>
                    <a:pt x="1381" y="3096"/>
                  </a:cubicBezTo>
                  <a:lnTo>
                    <a:pt x="1381" y="3537"/>
                  </a:lnTo>
                  <a:cubicBezTo>
                    <a:pt x="1381" y="3608"/>
                    <a:pt x="1346" y="3680"/>
                    <a:pt x="1274" y="3703"/>
                  </a:cubicBezTo>
                  <a:lnTo>
                    <a:pt x="453" y="4025"/>
                  </a:lnTo>
                  <a:cubicBezTo>
                    <a:pt x="179" y="4132"/>
                    <a:pt x="0" y="4382"/>
                    <a:pt x="0" y="4668"/>
                  </a:cubicBezTo>
                  <a:lnTo>
                    <a:pt x="0" y="5858"/>
                  </a:lnTo>
                  <a:cubicBezTo>
                    <a:pt x="0" y="5942"/>
                    <a:pt x="83" y="6013"/>
                    <a:pt x="167" y="6013"/>
                  </a:cubicBezTo>
                  <a:cubicBezTo>
                    <a:pt x="262" y="6013"/>
                    <a:pt x="334" y="5942"/>
                    <a:pt x="334" y="5858"/>
                  </a:cubicBezTo>
                  <a:lnTo>
                    <a:pt x="334" y="4668"/>
                  </a:lnTo>
                  <a:cubicBezTo>
                    <a:pt x="334" y="4513"/>
                    <a:pt x="417" y="4382"/>
                    <a:pt x="560" y="4334"/>
                  </a:cubicBezTo>
                  <a:lnTo>
                    <a:pt x="1369" y="4025"/>
                  </a:lnTo>
                  <a:cubicBezTo>
                    <a:pt x="1417" y="4001"/>
                    <a:pt x="1465" y="3977"/>
                    <a:pt x="1488" y="3965"/>
                  </a:cubicBezTo>
                  <a:lnTo>
                    <a:pt x="2060" y="4394"/>
                  </a:lnTo>
                  <a:lnTo>
                    <a:pt x="2060" y="5870"/>
                  </a:lnTo>
                  <a:cubicBezTo>
                    <a:pt x="2060" y="5954"/>
                    <a:pt x="2131" y="6037"/>
                    <a:pt x="2215" y="6037"/>
                  </a:cubicBezTo>
                  <a:cubicBezTo>
                    <a:pt x="2310" y="6037"/>
                    <a:pt x="2381" y="5954"/>
                    <a:pt x="2381" y="5870"/>
                  </a:cubicBezTo>
                  <a:lnTo>
                    <a:pt x="2381" y="4394"/>
                  </a:lnTo>
                  <a:lnTo>
                    <a:pt x="2953" y="3965"/>
                  </a:lnTo>
                  <a:cubicBezTo>
                    <a:pt x="2977" y="3989"/>
                    <a:pt x="3024" y="4013"/>
                    <a:pt x="3072" y="4025"/>
                  </a:cubicBezTo>
                  <a:lnTo>
                    <a:pt x="3882" y="4334"/>
                  </a:lnTo>
                  <a:cubicBezTo>
                    <a:pt x="4024" y="4382"/>
                    <a:pt x="4108" y="4513"/>
                    <a:pt x="4108" y="4668"/>
                  </a:cubicBezTo>
                  <a:lnTo>
                    <a:pt x="4108" y="5858"/>
                  </a:lnTo>
                  <a:cubicBezTo>
                    <a:pt x="4108" y="5942"/>
                    <a:pt x="4179" y="6013"/>
                    <a:pt x="4274" y="6013"/>
                  </a:cubicBezTo>
                  <a:cubicBezTo>
                    <a:pt x="4358" y="6013"/>
                    <a:pt x="4441" y="5942"/>
                    <a:pt x="4441" y="5858"/>
                  </a:cubicBezTo>
                  <a:lnTo>
                    <a:pt x="4441" y="4668"/>
                  </a:lnTo>
                  <a:cubicBezTo>
                    <a:pt x="4453" y="4382"/>
                    <a:pt x="4274" y="4108"/>
                    <a:pt x="4024" y="4025"/>
                  </a:cubicBezTo>
                  <a:lnTo>
                    <a:pt x="3203" y="3703"/>
                  </a:lnTo>
                  <a:cubicBezTo>
                    <a:pt x="3131" y="3680"/>
                    <a:pt x="3084" y="3620"/>
                    <a:pt x="3084" y="3537"/>
                  </a:cubicBezTo>
                  <a:lnTo>
                    <a:pt x="3084" y="3108"/>
                  </a:lnTo>
                  <a:cubicBezTo>
                    <a:pt x="3120" y="3084"/>
                    <a:pt x="3155" y="3060"/>
                    <a:pt x="3191" y="3025"/>
                  </a:cubicBezTo>
                  <a:cubicBezTo>
                    <a:pt x="3453" y="2775"/>
                    <a:pt x="3608" y="2418"/>
                    <a:pt x="3608" y="2037"/>
                  </a:cubicBezTo>
                  <a:lnTo>
                    <a:pt x="3608" y="1727"/>
                  </a:lnTo>
                  <a:lnTo>
                    <a:pt x="3655" y="1644"/>
                  </a:lnTo>
                  <a:cubicBezTo>
                    <a:pt x="3739" y="1477"/>
                    <a:pt x="3774" y="1298"/>
                    <a:pt x="3774" y="1108"/>
                  </a:cubicBezTo>
                  <a:lnTo>
                    <a:pt x="3774" y="167"/>
                  </a:lnTo>
                  <a:cubicBezTo>
                    <a:pt x="3774" y="84"/>
                    <a:pt x="3691" y="1"/>
                    <a:pt x="3608"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 name="Google Shape;9250;p16">
              <a:extLst>
                <a:ext uri="{FF2B5EF4-FFF2-40B4-BE49-F238E27FC236}">
                  <a16:creationId xmlns:a16="http://schemas.microsoft.com/office/drawing/2014/main" id="{CD68F5B5-83B1-4CF5-035A-9B92C7A83453}"/>
                </a:ext>
              </a:extLst>
            </p:cNvPr>
            <p:cNvSpPr/>
            <p:nvPr/>
          </p:nvSpPr>
          <p:spPr>
            <a:xfrm>
              <a:off x="3330313" y="2288463"/>
              <a:ext cx="10248" cy="37938"/>
            </a:xfrm>
            <a:custGeom>
              <a:avLst/>
              <a:gdLst/>
              <a:ahLst/>
              <a:cxnLst/>
              <a:rect l="l" t="t" r="r" b="b"/>
              <a:pathLst>
                <a:path w="322" h="1192" extrusionOk="0">
                  <a:moveTo>
                    <a:pt x="167" y="1"/>
                  </a:moveTo>
                  <a:cubicBezTo>
                    <a:pt x="72" y="1"/>
                    <a:pt x="0" y="84"/>
                    <a:pt x="0" y="167"/>
                  </a:cubicBezTo>
                  <a:lnTo>
                    <a:pt x="0" y="1036"/>
                  </a:lnTo>
                  <a:cubicBezTo>
                    <a:pt x="0" y="1120"/>
                    <a:pt x="72" y="1191"/>
                    <a:pt x="167" y="1191"/>
                  </a:cubicBezTo>
                  <a:cubicBezTo>
                    <a:pt x="250" y="1191"/>
                    <a:pt x="322" y="1120"/>
                    <a:pt x="322" y="1036"/>
                  </a:cubicBezTo>
                  <a:lnTo>
                    <a:pt x="322" y="167"/>
                  </a:lnTo>
                  <a:cubicBezTo>
                    <a:pt x="310" y="84"/>
                    <a:pt x="250" y="1"/>
                    <a:pt x="167"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 name="Google Shape;9251;p16">
              <a:extLst>
                <a:ext uri="{FF2B5EF4-FFF2-40B4-BE49-F238E27FC236}">
                  <a16:creationId xmlns:a16="http://schemas.microsoft.com/office/drawing/2014/main" id="{5AD355C9-91C3-9DBB-F92F-D1D150734761}"/>
                </a:ext>
              </a:extLst>
            </p:cNvPr>
            <p:cNvSpPr/>
            <p:nvPr/>
          </p:nvSpPr>
          <p:spPr>
            <a:xfrm>
              <a:off x="3406859" y="2288463"/>
              <a:ext cx="10630" cy="37938"/>
            </a:xfrm>
            <a:custGeom>
              <a:avLst/>
              <a:gdLst/>
              <a:ahLst/>
              <a:cxnLst/>
              <a:rect l="l" t="t" r="r" b="b"/>
              <a:pathLst>
                <a:path w="334" h="1192" extrusionOk="0">
                  <a:moveTo>
                    <a:pt x="167" y="1"/>
                  </a:moveTo>
                  <a:cubicBezTo>
                    <a:pt x="84" y="1"/>
                    <a:pt x="0" y="84"/>
                    <a:pt x="0" y="167"/>
                  </a:cubicBezTo>
                  <a:lnTo>
                    <a:pt x="0" y="1036"/>
                  </a:lnTo>
                  <a:cubicBezTo>
                    <a:pt x="0" y="1120"/>
                    <a:pt x="84" y="1191"/>
                    <a:pt x="167" y="1191"/>
                  </a:cubicBezTo>
                  <a:cubicBezTo>
                    <a:pt x="262" y="1191"/>
                    <a:pt x="334" y="1120"/>
                    <a:pt x="334" y="1036"/>
                  </a:cubicBezTo>
                  <a:lnTo>
                    <a:pt x="334" y="167"/>
                  </a:lnTo>
                  <a:cubicBezTo>
                    <a:pt x="322" y="84"/>
                    <a:pt x="262" y="1"/>
                    <a:pt x="167"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9252;p16">
              <a:extLst>
                <a:ext uri="{FF2B5EF4-FFF2-40B4-BE49-F238E27FC236}">
                  <a16:creationId xmlns:a16="http://schemas.microsoft.com/office/drawing/2014/main" id="{F056C535-52C1-AD96-205C-7EF06C519151}"/>
                </a:ext>
              </a:extLst>
            </p:cNvPr>
            <p:cNvSpPr/>
            <p:nvPr/>
          </p:nvSpPr>
          <p:spPr>
            <a:xfrm>
              <a:off x="3149183" y="1976585"/>
              <a:ext cx="219419" cy="183072"/>
            </a:xfrm>
            <a:custGeom>
              <a:avLst/>
              <a:gdLst/>
              <a:ahLst/>
              <a:cxnLst/>
              <a:rect l="l" t="t" r="r" b="b"/>
              <a:pathLst>
                <a:path w="6894" h="5752" extrusionOk="0">
                  <a:moveTo>
                    <a:pt x="2369" y="4108"/>
                  </a:moveTo>
                  <a:lnTo>
                    <a:pt x="2286" y="4466"/>
                  </a:lnTo>
                  <a:lnTo>
                    <a:pt x="2060" y="4466"/>
                  </a:lnTo>
                  <a:cubicBezTo>
                    <a:pt x="1869" y="4466"/>
                    <a:pt x="1703" y="4299"/>
                    <a:pt x="1703" y="4108"/>
                  </a:cubicBezTo>
                  <a:close/>
                  <a:moveTo>
                    <a:pt x="5513" y="310"/>
                  </a:moveTo>
                  <a:cubicBezTo>
                    <a:pt x="5703" y="310"/>
                    <a:pt x="5870" y="477"/>
                    <a:pt x="5870" y="667"/>
                  </a:cubicBezTo>
                  <a:lnTo>
                    <a:pt x="5870" y="3418"/>
                  </a:lnTo>
                  <a:cubicBezTo>
                    <a:pt x="5870" y="3608"/>
                    <a:pt x="5703" y="3775"/>
                    <a:pt x="5513" y="3775"/>
                  </a:cubicBezTo>
                  <a:lnTo>
                    <a:pt x="4132" y="3775"/>
                  </a:lnTo>
                  <a:cubicBezTo>
                    <a:pt x="4096" y="3775"/>
                    <a:pt x="4048" y="3787"/>
                    <a:pt x="4036" y="3811"/>
                  </a:cubicBezTo>
                  <a:lnTo>
                    <a:pt x="2500" y="4918"/>
                  </a:lnTo>
                  <a:lnTo>
                    <a:pt x="2739" y="3966"/>
                  </a:lnTo>
                  <a:cubicBezTo>
                    <a:pt x="2762" y="3930"/>
                    <a:pt x="2739" y="3870"/>
                    <a:pt x="2715" y="3835"/>
                  </a:cubicBezTo>
                  <a:cubicBezTo>
                    <a:pt x="2679" y="3787"/>
                    <a:pt x="2643" y="3775"/>
                    <a:pt x="2584" y="3775"/>
                  </a:cubicBezTo>
                  <a:lnTo>
                    <a:pt x="691" y="3775"/>
                  </a:lnTo>
                  <a:cubicBezTo>
                    <a:pt x="500" y="3775"/>
                    <a:pt x="333" y="3608"/>
                    <a:pt x="333" y="3418"/>
                  </a:cubicBezTo>
                  <a:lnTo>
                    <a:pt x="333" y="667"/>
                  </a:lnTo>
                  <a:cubicBezTo>
                    <a:pt x="333" y="477"/>
                    <a:pt x="500" y="310"/>
                    <a:pt x="691" y="310"/>
                  </a:cubicBezTo>
                  <a:close/>
                  <a:moveTo>
                    <a:pt x="6215" y="989"/>
                  </a:moveTo>
                  <a:cubicBezTo>
                    <a:pt x="6406" y="989"/>
                    <a:pt x="6572" y="1156"/>
                    <a:pt x="6572" y="1346"/>
                  </a:cubicBezTo>
                  <a:lnTo>
                    <a:pt x="6572" y="4108"/>
                  </a:lnTo>
                  <a:lnTo>
                    <a:pt x="6549" y="4108"/>
                  </a:lnTo>
                  <a:cubicBezTo>
                    <a:pt x="6549" y="4299"/>
                    <a:pt x="6394" y="4466"/>
                    <a:pt x="6191" y="4466"/>
                  </a:cubicBezTo>
                  <a:lnTo>
                    <a:pt x="4810" y="4466"/>
                  </a:lnTo>
                  <a:cubicBezTo>
                    <a:pt x="4763" y="4466"/>
                    <a:pt x="4727" y="4477"/>
                    <a:pt x="4691" y="4513"/>
                  </a:cubicBezTo>
                  <a:cubicBezTo>
                    <a:pt x="4667" y="4549"/>
                    <a:pt x="4644" y="4608"/>
                    <a:pt x="4667" y="4656"/>
                  </a:cubicBezTo>
                  <a:lnTo>
                    <a:pt x="4763" y="5323"/>
                  </a:lnTo>
                  <a:lnTo>
                    <a:pt x="3596" y="4537"/>
                  </a:lnTo>
                  <a:lnTo>
                    <a:pt x="4191" y="4096"/>
                  </a:lnTo>
                  <a:lnTo>
                    <a:pt x="5513" y="4096"/>
                  </a:lnTo>
                  <a:cubicBezTo>
                    <a:pt x="5882" y="4096"/>
                    <a:pt x="6191" y="3799"/>
                    <a:pt x="6191" y="3418"/>
                  </a:cubicBezTo>
                  <a:lnTo>
                    <a:pt x="6191" y="989"/>
                  </a:lnTo>
                  <a:close/>
                  <a:moveTo>
                    <a:pt x="691" y="1"/>
                  </a:moveTo>
                  <a:cubicBezTo>
                    <a:pt x="322" y="1"/>
                    <a:pt x="0" y="298"/>
                    <a:pt x="0" y="679"/>
                  </a:cubicBezTo>
                  <a:lnTo>
                    <a:pt x="0" y="3430"/>
                  </a:lnTo>
                  <a:cubicBezTo>
                    <a:pt x="0" y="3811"/>
                    <a:pt x="298" y="4120"/>
                    <a:pt x="691" y="4120"/>
                  </a:cubicBezTo>
                  <a:lnTo>
                    <a:pt x="1393" y="4120"/>
                  </a:lnTo>
                  <a:lnTo>
                    <a:pt x="1393" y="4132"/>
                  </a:lnTo>
                  <a:cubicBezTo>
                    <a:pt x="1393" y="4501"/>
                    <a:pt x="1691" y="4823"/>
                    <a:pt x="2072" y="4823"/>
                  </a:cubicBezTo>
                  <a:lnTo>
                    <a:pt x="2203" y="4823"/>
                  </a:lnTo>
                  <a:lnTo>
                    <a:pt x="2143" y="5073"/>
                  </a:lnTo>
                  <a:cubicBezTo>
                    <a:pt x="2119" y="5180"/>
                    <a:pt x="2167" y="5275"/>
                    <a:pt x="2250" y="5335"/>
                  </a:cubicBezTo>
                  <a:cubicBezTo>
                    <a:pt x="2298" y="5370"/>
                    <a:pt x="2346" y="5382"/>
                    <a:pt x="2381" y="5382"/>
                  </a:cubicBezTo>
                  <a:cubicBezTo>
                    <a:pt x="2429" y="5382"/>
                    <a:pt x="2489" y="5370"/>
                    <a:pt x="2536" y="5335"/>
                  </a:cubicBezTo>
                  <a:lnTo>
                    <a:pt x="3251" y="4823"/>
                  </a:lnTo>
                  <a:lnTo>
                    <a:pt x="3417" y="4823"/>
                  </a:lnTo>
                  <a:lnTo>
                    <a:pt x="4751" y="5716"/>
                  </a:lnTo>
                  <a:cubicBezTo>
                    <a:pt x="4798" y="5740"/>
                    <a:pt x="4846" y="5751"/>
                    <a:pt x="4882" y="5751"/>
                  </a:cubicBezTo>
                  <a:cubicBezTo>
                    <a:pt x="4929" y="5751"/>
                    <a:pt x="4977" y="5740"/>
                    <a:pt x="5025" y="5716"/>
                  </a:cubicBezTo>
                  <a:cubicBezTo>
                    <a:pt x="5108" y="5656"/>
                    <a:pt x="5144" y="5561"/>
                    <a:pt x="5120" y="5454"/>
                  </a:cubicBezTo>
                  <a:lnTo>
                    <a:pt x="5025" y="4799"/>
                  </a:lnTo>
                  <a:lnTo>
                    <a:pt x="6215" y="4799"/>
                  </a:lnTo>
                  <a:cubicBezTo>
                    <a:pt x="6584" y="4799"/>
                    <a:pt x="6894" y="4501"/>
                    <a:pt x="6894" y="4120"/>
                  </a:cubicBezTo>
                  <a:lnTo>
                    <a:pt x="6894" y="1370"/>
                  </a:lnTo>
                  <a:cubicBezTo>
                    <a:pt x="6870" y="977"/>
                    <a:pt x="6572" y="679"/>
                    <a:pt x="6191" y="679"/>
                  </a:cubicBezTo>
                  <a:cubicBezTo>
                    <a:pt x="6179" y="298"/>
                    <a:pt x="5882" y="1"/>
                    <a:pt x="5513"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9253;p16">
              <a:extLst>
                <a:ext uri="{FF2B5EF4-FFF2-40B4-BE49-F238E27FC236}">
                  <a16:creationId xmlns:a16="http://schemas.microsoft.com/office/drawing/2014/main" id="{9A793DF3-B8BE-8730-E7CD-5D01571F08F5}"/>
                </a:ext>
              </a:extLst>
            </p:cNvPr>
            <p:cNvSpPr/>
            <p:nvPr/>
          </p:nvSpPr>
          <p:spPr>
            <a:xfrm>
              <a:off x="3187822" y="2009177"/>
              <a:ext cx="26926" cy="10280"/>
            </a:xfrm>
            <a:custGeom>
              <a:avLst/>
              <a:gdLst/>
              <a:ahLst/>
              <a:cxnLst/>
              <a:rect l="l" t="t" r="r" b="b"/>
              <a:pathLst>
                <a:path w="846" h="323" extrusionOk="0">
                  <a:moveTo>
                    <a:pt x="155" y="1"/>
                  </a:moveTo>
                  <a:cubicBezTo>
                    <a:pt x="72" y="1"/>
                    <a:pt x="1" y="72"/>
                    <a:pt x="1" y="167"/>
                  </a:cubicBezTo>
                  <a:cubicBezTo>
                    <a:pt x="1" y="251"/>
                    <a:pt x="72" y="322"/>
                    <a:pt x="155" y="322"/>
                  </a:cubicBezTo>
                  <a:lnTo>
                    <a:pt x="679" y="322"/>
                  </a:lnTo>
                  <a:cubicBezTo>
                    <a:pt x="774" y="322"/>
                    <a:pt x="846" y="251"/>
                    <a:pt x="846" y="167"/>
                  </a:cubicBezTo>
                  <a:cubicBezTo>
                    <a:pt x="846" y="72"/>
                    <a:pt x="774" y="1"/>
                    <a:pt x="679"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9254;p16">
              <a:extLst>
                <a:ext uri="{FF2B5EF4-FFF2-40B4-BE49-F238E27FC236}">
                  <a16:creationId xmlns:a16="http://schemas.microsoft.com/office/drawing/2014/main" id="{644E3649-8E03-C7CC-E54A-2F4E211BEDEA}"/>
                </a:ext>
              </a:extLst>
            </p:cNvPr>
            <p:cNvSpPr/>
            <p:nvPr/>
          </p:nvSpPr>
          <p:spPr>
            <a:xfrm>
              <a:off x="3226110" y="2009177"/>
              <a:ext cx="81478" cy="10280"/>
            </a:xfrm>
            <a:custGeom>
              <a:avLst/>
              <a:gdLst/>
              <a:ahLst/>
              <a:cxnLst/>
              <a:rect l="l" t="t" r="r" b="b"/>
              <a:pathLst>
                <a:path w="2560" h="323" extrusionOk="0">
                  <a:moveTo>
                    <a:pt x="167" y="1"/>
                  </a:moveTo>
                  <a:cubicBezTo>
                    <a:pt x="72" y="1"/>
                    <a:pt x="0" y="72"/>
                    <a:pt x="0" y="167"/>
                  </a:cubicBezTo>
                  <a:cubicBezTo>
                    <a:pt x="0" y="251"/>
                    <a:pt x="72" y="322"/>
                    <a:pt x="167" y="322"/>
                  </a:cubicBezTo>
                  <a:lnTo>
                    <a:pt x="2393" y="322"/>
                  </a:lnTo>
                  <a:cubicBezTo>
                    <a:pt x="2488" y="322"/>
                    <a:pt x="2560" y="251"/>
                    <a:pt x="2560" y="167"/>
                  </a:cubicBezTo>
                  <a:cubicBezTo>
                    <a:pt x="2560" y="72"/>
                    <a:pt x="2488" y="1"/>
                    <a:pt x="2393"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 name="Google Shape;9255;p16">
              <a:extLst>
                <a:ext uri="{FF2B5EF4-FFF2-40B4-BE49-F238E27FC236}">
                  <a16:creationId xmlns:a16="http://schemas.microsoft.com/office/drawing/2014/main" id="{42249C37-17BC-329F-10B1-B9830A820371}"/>
                </a:ext>
              </a:extLst>
            </p:cNvPr>
            <p:cNvSpPr/>
            <p:nvPr/>
          </p:nvSpPr>
          <p:spPr>
            <a:xfrm>
              <a:off x="3187822" y="2036453"/>
              <a:ext cx="119767" cy="10662"/>
            </a:xfrm>
            <a:custGeom>
              <a:avLst/>
              <a:gdLst/>
              <a:ahLst/>
              <a:cxnLst/>
              <a:rect l="l" t="t" r="r" b="b"/>
              <a:pathLst>
                <a:path w="3763" h="335" extrusionOk="0">
                  <a:moveTo>
                    <a:pt x="155" y="1"/>
                  </a:moveTo>
                  <a:cubicBezTo>
                    <a:pt x="72" y="1"/>
                    <a:pt x="1" y="84"/>
                    <a:pt x="1" y="168"/>
                  </a:cubicBezTo>
                  <a:cubicBezTo>
                    <a:pt x="1" y="263"/>
                    <a:pt x="72" y="334"/>
                    <a:pt x="155" y="334"/>
                  </a:cubicBezTo>
                  <a:lnTo>
                    <a:pt x="3596" y="334"/>
                  </a:lnTo>
                  <a:cubicBezTo>
                    <a:pt x="3691" y="334"/>
                    <a:pt x="3763" y="263"/>
                    <a:pt x="3763" y="168"/>
                  </a:cubicBezTo>
                  <a:cubicBezTo>
                    <a:pt x="3763" y="84"/>
                    <a:pt x="3691" y="1"/>
                    <a:pt x="3596"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 name="Google Shape;9256;p16">
              <a:extLst>
                <a:ext uri="{FF2B5EF4-FFF2-40B4-BE49-F238E27FC236}">
                  <a16:creationId xmlns:a16="http://schemas.microsoft.com/office/drawing/2014/main" id="{011E84F2-C373-A2CA-5221-F2E97F483524}"/>
                </a:ext>
              </a:extLst>
            </p:cNvPr>
            <p:cNvSpPr/>
            <p:nvPr/>
          </p:nvSpPr>
          <p:spPr>
            <a:xfrm>
              <a:off x="3187822" y="2064143"/>
              <a:ext cx="81510" cy="10248"/>
            </a:xfrm>
            <a:custGeom>
              <a:avLst/>
              <a:gdLst/>
              <a:ahLst/>
              <a:cxnLst/>
              <a:rect l="l" t="t" r="r" b="b"/>
              <a:pathLst>
                <a:path w="2561" h="322" extrusionOk="0">
                  <a:moveTo>
                    <a:pt x="155" y="0"/>
                  </a:moveTo>
                  <a:cubicBezTo>
                    <a:pt x="72" y="0"/>
                    <a:pt x="1" y="72"/>
                    <a:pt x="1" y="167"/>
                  </a:cubicBezTo>
                  <a:cubicBezTo>
                    <a:pt x="1" y="250"/>
                    <a:pt x="72" y="322"/>
                    <a:pt x="155" y="322"/>
                  </a:cubicBezTo>
                  <a:lnTo>
                    <a:pt x="2394" y="322"/>
                  </a:lnTo>
                  <a:cubicBezTo>
                    <a:pt x="2477" y="322"/>
                    <a:pt x="2560" y="250"/>
                    <a:pt x="2560" y="167"/>
                  </a:cubicBezTo>
                  <a:cubicBezTo>
                    <a:pt x="2560" y="72"/>
                    <a:pt x="2477" y="0"/>
                    <a:pt x="2394"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9257;p16">
              <a:extLst>
                <a:ext uri="{FF2B5EF4-FFF2-40B4-BE49-F238E27FC236}">
                  <a16:creationId xmlns:a16="http://schemas.microsoft.com/office/drawing/2014/main" id="{6F1288BC-A180-9EBA-4A0A-0F17C9C23C4A}"/>
                </a:ext>
              </a:extLst>
            </p:cNvPr>
            <p:cNvSpPr/>
            <p:nvPr/>
          </p:nvSpPr>
          <p:spPr>
            <a:xfrm>
              <a:off x="3280663" y="2064143"/>
              <a:ext cx="26926" cy="10248"/>
            </a:xfrm>
            <a:custGeom>
              <a:avLst/>
              <a:gdLst/>
              <a:ahLst/>
              <a:cxnLst/>
              <a:rect l="l" t="t" r="r" b="b"/>
              <a:pathLst>
                <a:path w="846" h="322" extrusionOk="0">
                  <a:moveTo>
                    <a:pt x="155" y="0"/>
                  </a:moveTo>
                  <a:cubicBezTo>
                    <a:pt x="72" y="0"/>
                    <a:pt x="1" y="72"/>
                    <a:pt x="1" y="167"/>
                  </a:cubicBezTo>
                  <a:cubicBezTo>
                    <a:pt x="1" y="250"/>
                    <a:pt x="72" y="322"/>
                    <a:pt x="155" y="322"/>
                  </a:cubicBezTo>
                  <a:lnTo>
                    <a:pt x="679" y="322"/>
                  </a:lnTo>
                  <a:cubicBezTo>
                    <a:pt x="774" y="322"/>
                    <a:pt x="846" y="250"/>
                    <a:pt x="846" y="167"/>
                  </a:cubicBezTo>
                  <a:cubicBezTo>
                    <a:pt x="846" y="72"/>
                    <a:pt x="774" y="0"/>
                    <a:pt x="679"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3" name="Google Shape;11786;p20">
            <a:extLst>
              <a:ext uri="{FF2B5EF4-FFF2-40B4-BE49-F238E27FC236}">
                <a16:creationId xmlns:a16="http://schemas.microsoft.com/office/drawing/2014/main" id="{5C6F8F35-2371-1E46-F89C-E781F46C9313}"/>
              </a:ext>
            </a:extLst>
          </p:cNvPr>
          <p:cNvGrpSpPr/>
          <p:nvPr/>
        </p:nvGrpSpPr>
        <p:grpSpPr>
          <a:xfrm>
            <a:off x="4394229" y="5331322"/>
            <a:ext cx="280072" cy="275520"/>
            <a:chOff x="4210933" y="2926777"/>
            <a:chExt cx="280072" cy="275520"/>
          </a:xfrm>
        </p:grpSpPr>
        <p:sp>
          <p:nvSpPr>
            <p:cNvPr id="34" name="Google Shape;11787;p20">
              <a:extLst>
                <a:ext uri="{FF2B5EF4-FFF2-40B4-BE49-F238E27FC236}">
                  <a16:creationId xmlns:a16="http://schemas.microsoft.com/office/drawing/2014/main" id="{1E604132-380C-812F-D1C0-AF7F967472E3}"/>
                </a:ext>
              </a:extLst>
            </p:cNvPr>
            <p:cNvSpPr/>
            <p:nvPr/>
          </p:nvSpPr>
          <p:spPr>
            <a:xfrm>
              <a:off x="4490623" y="2970352"/>
              <a:ext cx="32" cy="414"/>
            </a:xfrm>
            <a:custGeom>
              <a:avLst/>
              <a:gdLst/>
              <a:ahLst/>
              <a:cxnLst/>
              <a:rect l="l" t="t" r="r" b="b"/>
              <a:pathLst>
                <a:path w="1" h="13" extrusionOk="0">
                  <a:moveTo>
                    <a:pt x="0" y="0"/>
                  </a:moveTo>
                  <a:cubicBezTo>
                    <a:pt x="0" y="12"/>
                    <a:pt x="0" y="0"/>
                    <a:pt x="0"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 name="Google Shape;11788;p20">
              <a:extLst>
                <a:ext uri="{FF2B5EF4-FFF2-40B4-BE49-F238E27FC236}">
                  <a16:creationId xmlns:a16="http://schemas.microsoft.com/office/drawing/2014/main" id="{B4477D72-536C-DC18-FA4D-026FADD99DE9}"/>
                </a:ext>
              </a:extLst>
            </p:cNvPr>
            <p:cNvSpPr/>
            <p:nvPr/>
          </p:nvSpPr>
          <p:spPr>
            <a:xfrm>
              <a:off x="4489859" y="2969589"/>
              <a:ext cx="32" cy="32"/>
            </a:xfrm>
            <a:custGeom>
              <a:avLst/>
              <a:gdLst/>
              <a:ahLst/>
              <a:cxnLst/>
              <a:rect l="l" t="t" r="r" b="b"/>
              <a:pathLst>
                <a:path w="1" h="1" extrusionOk="0">
                  <a:moveTo>
                    <a:pt x="0" y="1"/>
                  </a:move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 name="Google Shape;11789;p20">
              <a:extLst>
                <a:ext uri="{FF2B5EF4-FFF2-40B4-BE49-F238E27FC236}">
                  <a16:creationId xmlns:a16="http://schemas.microsoft.com/office/drawing/2014/main" id="{190B7D93-D4C6-5375-96D7-E3027EAB8629}"/>
                </a:ext>
              </a:extLst>
            </p:cNvPr>
            <p:cNvSpPr/>
            <p:nvPr/>
          </p:nvSpPr>
          <p:spPr>
            <a:xfrm>
              <a:off x="4210933" y="2944952"/>
              <a:ext cx="280072" cy="257346"/>
            </a:xfrm>
            <a:custGeom>
              <a:avLst/>
              <a:gdLst/>
              <a:ahLst/>
              <a:cxnLst/>
              <a:rect l="l" t="t" r="r" b="b"/>
              <a:pathLst>
                <a:path w="8799" h="8085" extrusionOk="0">
                  <a:moveTo>
                    <a:pt x="7549" y="620"/>
                  </a:moveTo>
                  <a:lnTo>
                    <a:pt x="6596" y="6382"/>
                  </a:lnTo>
                  <a:lnTo>
                    <a:pt x="6596" y="620"/>
                  </a:lnTo>
                  <a:close/>
                  <a:moveTo>
                    <a:pt x="4965" y="1"/>
                  </a:moveTo>
                  <a:cubicBezTo>
                    <a:pt x="4894" y="1"/>
                    <a:pt x="4834" y="60"/>
                    <a:pt x="4834" y="143"/>
                  </a:cubicBezTo>
                  <a:cubicBezTo>
                    <a:pt x="4834" y="215"/>
                    <a:pt x="4894" y="274"/>
                    <a:pt x="4965" y="274"/>
                  </a:cubicBezTo>
                  <a:lnTo>
                    <a:pt x="6322" y="274"/>
                  </a:lnTo>
                  <a:lnTo>
                    <a:pt x="6322" y="7835"/>
                  </a:lnTo>
                  <a:lnTo>
                    <a:pt x="262" y="7835"/>
                  </a:lnTo>
                  <a:lnTo>
                    <a:pt x="262" y="7192"/>
                  </a:lnTo>
                  <a:cubicBezTo>
                    <a:pt x="262" y="7121"/>
                    <a:pt x="203" y="7061"/>
                    <a:pt x="131" y="7061"/>
                  </a:cubicBezTo>
                  <a:cubicBezTo>
                    <a:pt x="60" y="7061"/>
                    <a:pt x="0" y="7121"/>
                    <a:pt x="0" y="7192"/>
                  </a:cubicBezTo>
                  <a:lnTo>
                    <a:pt x="0" y="7954"/>
                  </a:lnTo>
                  <a:cubicBezTo>
                    <a:pt x="0" y="8025"/>
                    <a:pt x="60" y="8085"/>
                    <a:pt x="131" y="8085"/>
                  </a:cubicBezTo>
                  <a:lnTo>
                    <a:pt x="6465" y="8085"/>
                  </a:lnTo>
                  <a:cubicBezTo>
                    <a:pt x="6525" y="8085"/>
                    <a:pt x="6561" y="8037"/>
                    <a:pt x="6584" y="8002"/>
                  </a:cubicBezTo>
                  <a:lnTo>
                    <a:pt x="7906" y="3715"/>
                  </a:lnTo>
                  <a:cubicBezTo>
                    <a:pt x="7918" y="3632"/>
                    <a:pt x="7882" y="3572"/>
                    <a:pt x="7811" y="3549"/>
                  </a:cubicBezTo>
                  <a:cubicBezTo>
                    <a:pt x="7799" y="3547"/>
                    <a:pt x="7788" y="3546"/>
                    <a:pt x="7777" y="3546"/>
                  </a:cubicBezTo>
                  <a:cubicBezTo>
                    <a:pt x="7721" y="3546"/>
                    <a:pt x="7674" y="3572"/>
                    <a:pt x="7644" y="3632"/>
                  </a:cubicBezTo>
                  <a:lnTo>
                    <a:pt x="6870" y="6132"/>
                  </a:lnTo>
                  <a:lnTo>
                    <a:pt x="7727" y="989"/>
                  </a:lnTo>
                  <a:lnTo>
                    <a:pt x="8466" y="989"/>
                  </a:lnTo>
                  <a:lnTo>
                    <a:pt x="7799" y="3144"/>
                  </a:lnTo>
                  <a:cubicBezTo>
                    <a:pt x="7787" y="3215"/>
                    <a:pt x="7811" y="3275"/>
                    <a:pt x="7882" y="3311"/>
                  </a:cubicBezTo>
                  <a:lnTo>
                    <a:pt x="7930" y="3311"/>
                  </a:lnTo>
                  <a:cubicBezTo>
                    <a:pt x="7989" y="3311"/>
                    <a:pt x="8037" y="3275"/>
                    <a:pt x="8049" y="3215"/>
                  </a:cubicBezTo>
                  <a:lnTo>
                    <a:pt x="8763" y="894"/>
                  </a:lnTo>
                  <a:cubicBezTo>
                    <a:pt x="8799" y="870"/>
                    <a:pt x="8799" y="822"/>
                    <a:pt x="8763" y="798"/>
                  </a:cubicBezTo>
                  <a:cubicBezTo>
                    <a:pt x="8739" y="763"/>
                    <a:pt x="8704" y="739"/>
                    <a:pt x="8668" y="739"/>
                  </a:cubicBezTo>
                  <a:lnTo>
                    <a:pt x="7787" y="739"/>
                  </a:lnTo>
                  <a:lnTo>
                    <a:pt x="7835" y="501"/>
                  </a:lnTo>
                  <a:cubicBezTo>
                    <a:pt x="7835" y="453"/>
                    <a:pt x="7835" y="417"/>
                    <a:pt x="7799" y="394"/>
                  </a:cubicBezTo>
                  <a:cubicBezTo>
                    <a:pt x="7763" y="358"/>
                    <a:pt x="7739" y="346"/>
                    <a:pt x="7692" y="346"/>
                  </a:cubicBezTo>
                  <a:lnTo>
                    <a:pt x="6596" y="346"/>
                  </a:lnTo>
                  <a:lnTo>
                    <a:pt x="6596" y="143"/>
                  </a:lnTo>
                  <a:cubicBezTo>
                    <a:pt x="6596" y="60"/>
                    <a:pt x="6537" y="1"/>
                    <a:pt x="6453"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11790;p20">
              <a:extLst>
                <a:ext uri="{FF2B5EF4-FFF2-40B4-BE49-F238E27FC236}">
                  <a16:creationId xmlns:a16="http://schemas.microsoft.com/office/drawing/2014/main" id="{0F225298-BA39-BD48-1DB3-A8AA89ED2A1B}"/>
                </a:ext>
              </a:extLst>
            </p:cNvPr>
            <p:cNvSpPr/>
            <p:nvPr/>
          </p:nvSpPr>
          <p:spPr>
            <a:xfrm>
              <a:off x="4212047" y="2926777"/>
              <a:ext cx="144826" cy="234619"/>
            </a:xfrm>
            <a:custGeom>
              <a:avLst/>
              <a:gdLst/>
              <a:ahLst/>
              <a:cxnLst/>
              <a:rect l="l" t="t" r="r" b="b"/>
              <a:pathLst>
                <a:path w="4550" h="7371" extrusionOk="0">
                  <a:moveTo>
                    <a:pt x="132" y="0"/>
                  </a:moveTo>
                  <a:cubicBezTo>
                    <a:pt x="60" y="0"/>
                    <a:pt x="1" y="60"/>
                    <a:pt x="1" y="131"/>
                  </a:cubicBezTo>
                  <a:lnTo>
                    <a:pt x="1" y="7239"/>
                  </a:lnTo>
                  <a:cubicBezTo>
                    <a:pt x="1" y="7311"/>
                    <a:pt x="60" y="7370"/>
                    <a:pt x="132" y="7370"/>
                  </a:cubicBezTo>
                  <a:cubicBezTo>
                    <a:pt x="203" y="7370"/>
                    <a:pt x="263" y="7311"/>
                    <a:pt x="263" y="7239"/>
                  </a:cubicBezTo>
                  <a:lnTo>
                    <a:pt x="263" y="262"/>
                  </a:lnTo>
                  <a:lnTo>
                    <a:pt x="1763" y="262"/>
                  </a:lnTo>
                  <a:lnTo>
                    <a:pt x="2299" y="810"/>
                  </a:lnTo>
                  <a:cubicBezTo>
                    <a:pt x="2335" y="845"/>
                    <a:pt x="2358" y="857"/>
                    <a:pt x="2394" y="857"/>
                  </a:cubicBezTo>
                  <a:lnTo>
                    <a:pt x="4418" y="857"/>
                  </a:lnTo>
                  <a:cubicBezTo>
                    <a:pt x="4490" y="857"/>
                    <a:pt x="4549" y="798"/>
                    <a:pt x="4549" y="726"/>
                  </a:cubicBezTo>
                  <a:cubicBezTo>
                    <a:pt x="4537" y="655"/>
                    <a:pt x="4478" y="595"/>
                    <a:pt x="4418" y="595"/>
                  </a:cubicBezTo>
                  <a:lnTo>
                    <a:pt x="2454" y="595"/>
                  </a:lnTo>
                  <a:lnTo>
                    <a:pt x="1918" y="36"/>
                  </a:lnTo>
                  <a:cubicBezTo>
                    <a:pt x="1882" y="12"/>
                    <a:pt x="1858" y="0"/>
                    <a:pt x="1823"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11791;p20">
              <a:extLst>
                <a:ext uri="{FF2B5EF4-FFF2-40B4-BE49-F238E27FC236}">
                  <a16:creationId xmlns:a16="http://schemas.microsoft.com/office/drawing/2014/main" id="{7C30DE64-2CC1-0AAC-E082-14D6CFDCF549}"/>
                </a:ext>
              </a:extLst>
            </p:cNvPr>
            <p:cNvSpPr/>
            <p:nvPr/>
          </p:nvSpPr>
          <p:spPr>
            <a:xfrm>
              <a:off x="4246550" y="2996103"/>
              <a:ext cx="28074" cy="28106"/>
            </a:xfrm>
            <a:custGeom>
              <a:avLst/>
              <a:gdLst/>
              <a:ahLst/>
              <a:cxnLst/>
              <a:rect l="l" t="t" r="r" b="b"/>
              <a:pathLst>
                <a:path w="882" h="883" extrusionOk="0">
                  <a:moveTo>
                    <a:pt x="620" y="263"/>
                  </a:moveTo>
                  <a:lnTo>
                    <a:pt x="620" y="608"/>
                  </a:lnTo>
                  <a:lnTo>
                    <a:pt x="262" y="608"/>
                  </a:lnTo>
                  <a:lnTo>
                    <a:pt x="262" y="263"/>
                  </a:lnTo>
                  <a:close/>
                  <a:moveTo>
                    <a:pt x="131" y="1"/>
                  </a:moveTo>
                  <a:cubicBezTo>
                    <a:pt x="60" y="1"/>
                    <a:pt x="0" y="60"/>
                    <a:pt x="0" y="144"/>
                  </a:cubicBezTo>
                  <a:lnTo>
                    <a:pt x="0" y="751"/>
                  </a:lnTo>
                  <a:cubicBezTo>
                    <a:pt x="0" y="822"/>
                    <a:pt x="60" y="882"/>
                    <a:pt x="131" y="882"/>
                  </a:cubicBezTo>
                  <a:lnTo>
                    <a:pt x="739" y="882"/>
                  </a:lnTo>
                  <a:cubicBezTo>
                    <a:pt x="822" y="882"/>
                    <a:pt x="881" y="822"/>
                    <a:pt x="881" y="751"/>
                  </a:cubicBezTo>
                  <a:lnTo>
                    <a:pt x="881" y="144"/>
                  </a:lnTo>
                  <a:cubicBezTo>
                    <a:pt x="881" y="60"/>
                    <a:pt x="822" y="1"/>
                    <a:pt x="739"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11792;p20">
              <a:extLst>
                <a:ext uri="{FF2B5EF4-FFF2-40B4-BE49-F238E27FC236}">
                  <a16:creationId xmlns:a16="http://schemas.microsoft.com/office/drawing/2014/main" id="{8C3693B3-6BA7-A0A4-43FF-5241C9625C15}"/>
                </a:ext>
              </a:extLst>
            </p:cNvPr>
            <p:cNvSpPr/>
            <p:nvPr/>
          </p:nvSpPr>
          <p:spPr>
            <a:xfrm>
              <a:off x="4285956" y="3015456"/>
              <a:ext cx="97814" cy="8753"/>
            </a:xfrm>
            <a:custGeom>
              <a:avLst/>
              <a:gdLst/>
              <a:ahLst/>
              <a:cxnLst/>
              <a:rect l="l" t="t" r="r" b="b"/>
              <a:pathLst>
                <a:path w="3073" h="275" extrusionOk="0">
                  <a:moveTo>
                    <a:pt x="132" y="0"/>
                  </a:moveTo>
                  <a:cubicBezTo>
                    <a:pt x="60" y="0"/>
                    <a:pt x="1" y="60"/>
                    <a:pt x="1" y="143"/>
                  </a:cubicBezTo>
                  <a:cubicBezTo>
                    <a:pt x="1" y="214"/>
                    <a:pt x="60" y="274"/>
                    <a:pt x="132" y="274"/>
                  </a:cubicBezTo>
                  <a:lnTo>
                    <a:pt x="2942" y="274"/>
                  </a:lnTo>
                  <a:cubicBezTo>
                    <a:pt x="3013" y="274"/>
                    <a:pt x="3072" y="214"/>
                    <a:pt x="3072" y="143"/>
                  </a:cubicBezTo>
                  <a:cubicBezTo>
                    <a:pt x="3072" y="72"/>
                    <a:pt x="3013" y="0"/>
                    <a:pt x="2942"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11793;p20">
              <a:extLst>
                <a:ext uri="{FF2B5EF4-FFF2-40B4-BE49-F238E27FC236}">
                  <a16:creationId xmlns:a16="http://schemas.microsoft.com/office/drawing/2014/main" id="{C8B28C55-57D2-FA8B-320A-1CBCFC1C0264}"/>
                </a:ext>
              </a:extLst>
            </p:cNvPr>
            <p:cNvSpPr/>
            <p:nvPr/>
          </p:nvSpPr>
          <p:spPr>
            <a:xfrm>
              <a:off x="4285956" y="3001800"/>
              <a:ext cx="30366" cy="8753"/>
            </a:xfrm>
            <a:custGeom>
              <a:avLst/>
              <a:gdLst/>
              <a:ahLst/>
              <a:cxnLst/>
              <a:rect l="l" t="t" r="r" b="b"/>
              <a:pathLst>
                <a:path w="954" h="275" extrusionOk="0">
                  <a:moveTo>
                    <a:pt x="132" y="1"/>
                  </a:moveTo>
                  <a:cubicBezTo>
                    <a:pt x="60" y="1"/>
                    <a:pt x="1" y="60"/>
                    <a:pt x="1" y="132"/>
                  </a:cubicBezTo>
                  <a:cubicBezTo>
                    <a:pt x="1" y="215"/>
                    <a:pt x="60" y="274"/>
                    <a:pt x="132" y="274"/>
                  </a:cubicBezTo>
                  <a:lnTo>
                    <a:pt x="810" y="274"/>
                  </a:lnTo>
                  <a:cubicBezTo>
                    <a:pt x="894" y="274"/>
                    <a:pt x="953" y="215"/>
                    <a:pt x="953" y="132"/>
                  </a:cubicBezTo>
                  <a:cubicBezTo>
                    <a:pt x="953" y="60"/>
                    <a:pt x="894" y="1"/>
                    <a:pt x="810"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11794;p20">
              <a:extLst>
                <a:ext uri="{FF2B5EF4-FFF2-40B4-BE49-F238E27FC236}">
                  <a16:creationId xmlns:a16="http://schemas.microsoft.com/office/drawing/2014/main" id="{53FEDC64-1EF7-7DFD-20C0-331AFF454EE9}"/>
                </a:ext>
              </a:extLst>
            </p:cNvPr>
            <p:cNvSpPr/>
            <p:nvPr/>
          </p:nvSpPr>
          <p:spPr>
            <a:xfrm>
              <a:off x="4246550" y="3060177"/>
              <a:ext cx="28074" cy="28074"/>
            </a:xfrm>
            <a:custGeom>
              <a:avLst/>
              <a:gdLst/>
              <a:ahLst/>
              <a:cxnLst/>
              <a:rect l="l" t="t" r="r" b="b"/>
              <a:pathLst>
                <a:path w="882" h="882" extrusionOk="0">
                  <a:moveTo>
                    <a:pt x="620" y="274"/>
                  </a:moveTo>
                  <a:lnTo>
                    <a:pt x="620" y="631"/>
                  </a:lnTo>
                  <a:lnTo>
                    <a:pt x="262" y="631"/>
                  </a:lnTo>
                  <a:lnTo>
                    <a:pt x="262" y="274"/>
                  </a:lnTo>
                  <a:close/>
                  <a:moveTo>
                    <a:pt x="131" y="0"/>
                  </a:moveTo>
                  <a:cubicBezTo>
                    <a:pt x="60" y="0"/>
                    <a:pt x="0" y="60"/>
                    <a:pt x="0" y="131"/>
                  </a:cubicBezTo>
                  <a:lnTo>
                    <a:pt x="0" y="750"/>
                  </a:lnTo>
                  <a:cubicBezTo>
                    <a:pt x="0" y="822"/>
                    <a:pt x="60" y="881"/>
                    <a:pt x="131" y="881"/>
                  </a:cubicBezTo>
                  <a:lnTo>
                    <a:pt x="739" y="881"/>
                  </a:lnTo>
                  <a:cubicBezTo>
                    <a:pt x="822" y="881"/>
                    <a:pt x="881" y="822"/>
                    <a:pt x="881" y="750"/>
                  </a:cubicBezTo>
                  <a:lnTo>
                    <a:pt x="881" y="131"/>
                  </a:lnTo>
                  <a:cubicBezTo>
                    <a:pt x="881" y="60"/>
                    <a:pt x="822" y="0"/>
                    <a:pt x="739"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11795;p20">
              <a:extLst>
                <a:ext uri="{FF2B5EF4-FFF2-40B4-BE49-F238E27FC236}">
                  <a16:creationId xmlns:a16="http://schemas.microsoft.com/office/drawing/2014/main" id="{A63CBD11-1197-E834-23DB-16884C20C606}"/>
                </a:ext>
              </a:extLst>
            </p:cNvPr>
            <p:cNvSpPr/>
            <p:nvPr/>
          </p:nvSpPr>
          <p:spPr>
            <a:xfrm>
              <a:off x="4285956" y="3080261"/>
              <a:ext cx="97814" cy="8371"/>
            </a:xfrm>
            <a:custGeom>
              <a:avLst/>
              <a:gdLst/>
              <a:ahLst/>
              <a:cxnLst/>
              <a:rect l="l" t="t" r="r" b="b"/>
              <a:pathLst>
                <a:path w="3073" h="263" extrusionOk="0">
                  <a:moveTo>
                    <a:pt x="132" y="0"/>
                  </a:moveTo>
                  <a:cubicBezTo>
                    <a:pt x="60" y="0"/>
                    <a:pt x="1" y="48"/>
                    <a:pt x="1" y="131"/>
                  </a:cubicBezTo>
                  <a:cubicBezTo>
                    <a:pt x="1" y="203"/>
                    <a:pt x="60" y="262"/>
                    <a:pt x="132" y="262"/>
                  </a:cubicBezTo>
                  <a:lnTo>
                    <a:pt x="2942" y="262"/>
                  </a:lnTo>
                  <a:cubicBezTo>
                    <a:pt x="3013" y="262"/>
                    <a:pt x="3072" y="203"/>
                    <a:pt x="3072" y="131"/>
                  </a:cubicBezTo>
                  <a:cubicBezTo>
                    <a:pt x="3072" y="48"/>
                    <a:pt x="3013" y="0"/>
                    <a:pt x="2942"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11796;p20">
              <a:extLst>
                <a:ext uri="{FF2B5EF4-FFF2-40B4-BE49-F238E27FC236}">
                  <a16:creationId xmlns:a16="http://schemas.microsoft.com/office/drawing/2014/main" id="{5DFF46BF-F48F-366F-A9F7-84673AAE096C}"/>
                </a:ext>
              </a:extLst>
            </p:cNvPr>
            <p:cNvSpPr/>
            <p:nvPr/>
          </p:nvSpPr>
          <p:spPr>
            <a:xfrm>
              <a:off x="4285956" y="3066224"/>
              <a:ext cx="30366" cy="8753"/>
            </a:xfrm>
            <a:custGeom>
              <a:avLst/>
              <a:gdLst/>
              <a:ahLst/>
              <a:cxnLst/>
              <a:rect l="l" t="t" r="r" b="b"/>
              <a:pathLst>
                <a:path w="954" h="275" extrusionOk="0">
                  <a:moveTo>
                    <a:pt x="132" y="1"/>
                  </a:moveTo>
                  <a:cubicBezTo>
                    <a:pt x="60" y="1"/>
                    <a:pt x="1" y="60"/>
                    <a:pt x="1" y="143"/>
                  </a:cubicBezTo>
                  <a:cubicBezTo>
                    <a:pt x="1" y="215"/>
                    <a:pt x="60" y="274"/>
                    <a:pt x="132" y="274"/>
                  </a:cubicBezTo>
                  <a:lnTo>
                    <a:pt x="810" y="274"/>
                  </a:lnTo>
                  <a:cubicBezTo>
                    <a:pt x="894" y="274"/>
                    <a:pt x="953" y="215"/>
                    <a:pt x="953" y="143"/>
                  </a:cubicBezTo>
                  <a:cubicBezTo>
                    <a:pt x="953" y="60"/>
                    <a:pt x="894" y="1"/>
                    <a:pt x="810"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11797;p20">
              <a:extLst>
                <a:ext uri="{FF2B5EF4-FFF2-40B4-BE49-F238E27FC236}">
                  <a16:creationId xmlns:a16="http://schemas.microsoft.com/office/drawing/2014/main" id="{9E458D3C-F680-2C7B-E063-B2A6CC1821C6}"/>
                </a:ext>
              </a:extLst>
            </p:cNvPr>
            <p:cNvSpPr/>
            <p:nvPr/>
          </p:nvSpPr>
          <p:spPr>
            <a:xfrm>
              <a:off x="4246550" y="3124601"/>
              <a:ext cx="28074" cy="28074"/>
            </a:xfrm>
            <a:custGeom>
              <a:avLst/>
              <a:gdLst/>
              <a:ahLst/>
              <a:cxnLst/>
              <a:rect l="l" t="t" r="r" b="b"/>
              <a:pathLst>
                <a:path w="882" h="882" extrusionOk="0">
                  <a:moveTo>
                    <a:pt x="620" y="250"/>
                  </a:moveTo>
                  <a:lnTo>
                    <a:pt x="620" y="607"/>
                  </a:lnTo>
                  <a:lnTo>
                    <a:pt x="262" y="607"/>
                  </a:lnTo>
                  <a:lnTo>
                    <a:pt x="262" y="250"/>
                  </a:lnTo>
                  <a:close/>
                  <a:moveTo>
                    <a:pt x="131" y="0"/>
                  </a:moveTo>
                  <a:cubicBezTo>
                    <a:pt x="60" y="0"/>
                    <a:pt x="0" y="60"/>
                    <a:pt x="0" y="131"/>
                  </a:cubicBezTo>
                  <a:lnTo>
                    <a:pt x="0" y="738"/>
                  </a:lnTo>
                  <a:cubicBezTo>
                    <a:pt x="0" y="822"/>
                    <a:pt x="60" y="881"/>
                    <a:pt x="131" y="881"/>
                  </a:cubicBezTo>
                  <a:lnTo>
                    <a:pt x="739" y="881"/>
                  </a:lnTo>
                  <a:cubicBezTo>
                    <a:pt x="822" y="881"/>
                    <a:pt x="881" y="822"/>
                    <a:pt x="881" y="738"/>
                  </a:cubicBezTo>
                  <a:lnTo>
                    <a:pt x="881" y="131"/>
                  </a:lnTo>
                  <a:cubicBezTo>
                    <a:pt x="881" y="60"/>
                    <a:pt x="822" y="0"/>
                    <a:pt x="739"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 name="Google Shape;11798;p20">
              <a:extLst>
                <a:ext uri="{FF2B5EF4-FFF2-40B4-BE49-F238E27FC236}">
                  <a16:creationId xmlns:a16="http://schemas.microsoft.com/office/drawing/2014/main" id="{D2AF51EB-A81C-47C0-7DD9-5BD6A5E617A8}"/>
                </a:ext>
              </a:extLst>
            </p:cNvPr>
            <p:cNvSpPr/>
            <p:nvPr/>
          </p:nvSpPr>
          <p:spPr>
            <a:xfrm>
              <a:off x="4285956" y="3143921"/>
              <a:ext cx="97814" cy="8753"/>
            </a:xfrm>
            <a:custGeom>
              <a:avLst/>
              <a:gdLst/>
              <a:ahLst/>
              <a:cxnLst/>
              <a:rect l="l" t="t" r="r" b="b"/>
              <a:pathLst>
                <a:path w="3073" h="275" extrusionOk="0">
                  <a:moveTo>
                    <a:pt x="132" y="0"/>
                  </a:moveTo>
                  <a:cubicBezTo>
                    <a:pt x="60" y="0"/>
                    <a:pt x="1" y="60"/>
                    <a:pt x="1" y="131"/>
                  </a:cubicBezTo>
                  <a:cubicBezTo>
                    <a:pt x="1" y="215"/>
                    <a:pt x="60" y="274"/>
                    <a:pt x="132" y="274"/>
                  </a:cubicBezTo>
                  <a:lnTo>
                    <a:pt x="2942" y="274"/>
                  </a:lnTo>
                  <a:cubicBezTo>
                    <a:pt x="3013" y="274"/>
                    <a:pt x="3072" y="215"/>
                    <a:pt x="3072" y="131"/>
                  </a:cubicBezTo>
                  <a:cubicBezTo>
                    <a:pt x="3072" y="60"/>
                    <a:pt x="3013" y="0"/>
                    <a:pt x="2942"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 name="Google Shape;11799;p20">
              <a:extLst>
                <a:ext uri="{FF2B5EF4-FFF2-40B4-BE49-F238E27FC236}">
                  <a16:creationId xmlns:a16="http://schemas.microsoft.com/office/drawing/2014/main" id="{0F246177-AB77-9255-C66B-260442F3DC5B}"/>
                </a:ext>
              </a:extLst>
            </p:cNvPr>
            <p:cNvSpPr/>
            <p:nvPr/>
          </p:nvSpPr>
          <p:spPr>
            <a:xfrm>
              <a:off x="4285956" y="3130266"/>
              <a:ext cx="30366" cy="8371"/>
            </a:xfrm>
            <a:custGeom>
              <a:avLst/>
              <a:gdLst/>
              <a:ahLst/>
              <a:cxnLst/>
              <a:rect l="l" t="t" r="r" b="b"/>
              <a:pathLst>
                <a:path w="954" h="263" extrusionOk="0">
                  <a:moveTo>
                    <a:pt x="132" y="1"/>
                  </a:moveTo>
                  <a:cubicBezTo>
                    <a:pt x="60" y="1"/>
                    <a:pt x="1" y="60"/>
                    <a:pt x="1" y="132"/>
                  </a:cubicBezTo>
                  <a:cubicBezTo>
                    <a:pt x="1" y="215"/>
                    <a:pt x="60" y="263"/>
                    <a:pt x="132" y="263"/>
                  </a:cubicBezTo>
                  <a:lnTo>
                    <a:pt x="810" y="263"/>
                  </a:lnTo>
                  <a:cubicBezTo>
                    <a:pt x="894" y="263"/>
                    <a:pt x="953" y="215"/>
                    <a:pt x="953" y="132"/>
                  </a:cubicBezTo>
                  <a:cubicBezTo>
                    <a:pt x="953" y="60"/>
                    <a:pt x="894" y="1"/>
                    <a:pt x="810"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50" name="Google Shape;11786;p20">
            <a:extLst>
              <a:ext uri="{FF2B5EF4-FFF2-40B4-BE49-F238E27FC236}">
                <a16:creationId xmlns:a16="http://schemas.microsoft.com/office/drawing/2014/main" id="{3A97DBFF-76A5-D5EA-035C-4F82A201A699}"/>
              </a:ext>
            </a:extLst>
          </p:cNvPr>
          <p:cNvGrpSpPr/>
          <p:nvPr/>
        </p:nvGrpSpPr>
        <p:grpSpPr>
          <a:xfrm>
            <a:off x="4400133" y="4764174"/>
            <a:ext cx="280072" cy="275520"/>
            <a:chOff x="4210933" y="2926777"/>
            <a:chExt cx="280072" cy="275520"/>
          </a:xfrm>
        </p:grpSpPr>
        <p:sp>
          <p:nvSpPr>
            <p:cNvPr id="51" name="Google Shape;11787;p20">
              <a:extLst>
                <a:ext uri="{FF2B5EF4-FFF2-40B4-BE49-F238E27FC236}">
                  <a16:creationId xmlns:a16="http://schemas.microsoft.com/office/drawing/2014/main" id="{57D1DD53-22B6-0044-C130-BFB992697BA5}"/>
                </a:ext>
              </a:extLst>
            </p:cNvPr>
            <p:cNvSpPr/>
            <p:nvPr/>
          </p:nvSpPr>
          <p:spPr>
            <a:xfrm>
              <a:off x="4490623" y="2970352"/>
              <a:ext cx="32" cy="414"/>
            </a:xfrm>
            <a:custGeom>
              <a:avLst/>
              <a:gdLst/>
              <a:ahLst/>
              <a:cxnLst/>
              <a:rect l="l" t="t" r="r" b="b"/>
              <a:pathLst>
                <a:path w="1" h="13" extrusionOk="0">
                  <a:moveTo>
                    <a:pt x="0" y="0"/>
                  </a:moveTo>
                  <a:cubicBezTo>
                    <a:pt x="0" y="12"/>
                    <a:pt x="0" y="0"/>
                    <a:pt x="0"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11788;p20">
              <a:extLst>
                <a:ext uri="{FF2B5EF4-FFF2-40B4-BE49-F238E27FC236}">
                  <a16:creationId xmlns:a16="http://schemas.microsoft.com/office/drawing/2014/main" id="{95D658F1-4B51-7258-EDCB-DED60A520ACB}"/>
                </a:ext>
              </a:extLst>
            </p:cNvPr>
            <p:cNvSpPr/>
            <p:nvPr/>
          </p:nvSpPr>
          <p:spPr>
            <a:xfrm>
              <a:off x="4489859" y="2969589"/>
              <a:ext cx="32" cy="32"/>
            </a:xfrm>
            <a:custGeom>
              <a:avLst/>
              <a:gdLst/>
              <a:ahLst/>
              <a:cxnLst/>
              <a:rect l="l" t="t" r="r" b="b"/>
              <a:pathLst>
                <a:path w="1" h="1" extrusionOk="0">
                  <a:moveTo>
                    <a:pt x="0" y="1"/>
                  </a:move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11789;p20">
              <a:extLst>
                <a:ext uri="{FF2B5EF4-FFF2-40B4-BE49-F238E27FC236}">
                  <a16:creationId xmlns:a16="http://schemas.microsoft.com/office/drawing/2014/main" id="{0EAD3825-053B-3BE3-CEEB-2C29DCD643FC}"/>
                </a:ext>
              </a:extLst>
            </p:cNvPr>
            <p:cNvSpPr/>
            <p:nvPr/>
          </p:nvSpPr>
          <p:spPr>
            <a:xfrm>
              <a:off x="4210933" y="2944952"/>
              <a:ext cx="280072" cy="257346"/>
            </a:xfrm>
            <a:custGeom>
              <a:avLst/>
              <a:gdLst/>
              <a:ahLst/>
              <a:cxnLst/>
              <a:rect l="l" t="t" r="r" b="b"/>
              <a:pathLst>
                <a:path w="8799" h="8085" extrusionOk="0">
                  <a:moveTo>
                    <a:pt x="7549" y="620"/>
                  </a:moveTo>
                  <a:lnTo>
                    <a:pt x="6596" y="6382"/>
                  </a:lnTo>
                  <a:lnTo>
                    <a:pt x="6596" y="620"/>
                  </a:lnTo>
                  <a:close/>
                  <a:moveTo>
                    <a:pt x="4965" y="1"/>
                  </a:moveTo>
                  <a:cubicBezTo>
                    <a:pt x="4894" y="1"/>
                    <a:pt x="4834" y="60"/>
                    <a:pt x="4834" y="143"/>
                  </a:cubicBezTo>
                  <a:cubicBezTo>
                    <a:pt x="4834" y="215"/>
                    <a:pt x="4894" y="274"/>
                    <a:pt x="4965" y="274"/>
                  </a:cubicBezTo>
                  <a:lnTo>
                    <a:pt x="6322" y="274"/>
                  </a:lnTo>
                  <a:lnTo>
                    <a:pt x="6322" y="7835"/>
                  </a:lnTo>
                  <a:lnTo>
                    <a:pt x="262" y="7835"/>
                  </a:lnTo>
                  <a:lnTo>
                    <a:pt x="262" y="7192"/>
                  </a:lnTo>
                  <a:cubicBezTo>
                    <a:pt x="262" y="7121"/>
                    <a:pt x="203" y="7061"/>
                    <a:pt x="131" y="7061"/>
                  </a:cubicBezTo>
                  <a:cubicBezTo>
                    <a:pt x="60" y="7061"/>
                    <a:pt x="0" y="7121"/>
                    <a:pt x="0" y="7192"/>
                  </a:cubicBezTo>
                  <a:lnTo>
                    <a:pt x="0" y="7954"/>
                  </a:lnTo>
                  <a:cubicBezTo>
                    <a:pt x="0" y="8025"/>
                    <a:pt x="60" y="8085"/>
                    <a:pt x="131" y="8085"/>
                  </a:cubicBezTo>
                  <a:lnTo>
                    <a:pt x="6465" y="8085"/>
                  </a:lnTo>
                  <a:cubicBezTo>
                    <a:pt x="6525" y="8085"/>
                    <a:pt x="6561" y="8037"/>
                    <a:pt x="6584" y="8002"/>
                  </a:cubicBezTo>
                  <a:lnTo>
                    <a:pt x="7906" y="3715"/>
                  </a:lnTo>
                  <a:cubicBezTo>
                    <a:pt x="7918" y="3632"/>
                    <a:pt x="7882" y="3572"/>
                    <a:pt x="7811" y="3549"/>
                  </a:cubicBezTo>
                  <a:cubicBezTo>
                    <a:pt x="7799" y="3547"/>
                    <a:pt x="7788" y="3546"/>
                    <a:pt x="7777" y="3546"/>
                  </a:cubicBezTo>
                  <a:cubicBezTo>
                    <a:pt x="7721" y="3546"/>
                    <a:pt x="7674" y="3572"/>
                    <a:pt x="7644" y="3632"/>
                  </a:cubicBezTo>
                  <a:lnTo>
                    <a:pt x="6870" y="6132"/>
                  </a:lnTo>
                  <a:lnTo>
                    <a:pt x="7727" y="989"/>
                  </a:lnTo>
                  <a:lnTo>
                    <a:pt x="8466" y="989"/>
                  </a:lnTo>
                  <a:lnTo>
                    <a:pt x="7799" y="3144"/>
                  </a:lnTo>
                  <a:cubicBezTo>
                    <a:pt x="7787" y="3215"/>
                    <a:pt x="7811" y="3275"/>
                    <a:pt x="7882" y="3311"/>
                  </a:cubicBezTo>
                  <a:lnTo>
                    <a:pt x="7930" y="3311"/>
                  </a:lnTo>
                  <a:cubicBezTo>
                    <a:pt x="7989" y="3311"/>
                    <a:pt x="8037" y="3275"/>
                    <a:pt x="8049" y="3215"/>
                  </a:cubicBezTo>
                  <a:lnTo>
                    <a:pt x="8763" y="894"/>
                  </a:lnTo>
                  <a:cubicBezTo>
                    <a:pt x="8799" y="870"/>
                    <a:pt x="8799" y="822"/>
                    <a:pt x="8763" y="798"/>
                  </a:cubicBezTo>
                  <a:cubicBezTo>
                    <a:pt x="8739" y="763"/>
                    <a:pt x="8704" y="739"/>
                    <a:pt x="8668" y="739"/>
                  </a:cubicBezTo>
                  <a:lnTo>
                    <a:pt x="7787" y="739"/>
                  </a:lnTo>
                  <a:lnTo>
                    <a:pt x="7835" y="501"/>
                  </a:lnTo>
                  <a:cubicBezTo>
                    <a:pt x="7835" y="453"/>
                    <a:pt x="7835" y="417"/>
                    <a:pt x="7799" y="394"/>
                  </a:cubicBezTo>
                  <a:cubicBezTo>
                    <a:pt x="7763" y="358"/>
                    <a:pt x="7739" y="346"/>
                    <a:pt x="7692" y="346"/>
                  </a:cubicBezTo>
                  <a:lnTo>
                    <a:pt x="6596" y="346"/>
                  </a:lnTo>
                  <a:lnTo>
                    <a:pt x="6596" y="143"/>
                  </a:lnTo>
                  <a:cubicBezTo>
                    <a:pt x="6596" y="60"/>
                    <a:pt x="6537" y="1"/>
                    <a:pt x="6453"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11790;p20">
              <a:extLst>
                <a:ext uri="{FF2B5EF4-FFF2-40B4-BE49-F238E27FC236}">
                  <a16:creationId xmlns:a16="http://schemas.microsoft.com/office/drawing/2014/main" id="{C29367BC-E62F-1595-D13C-2376FA67B740}"/>
                </a:ext>
              </a:extLst>
            </p:cNvPr>
            <p:cNvSpPr/>
            <p:nvPr/>
          </p:nvSpPr>
          <p:spPr>
            <a:xfrm>
              <a:off x="4212047" y="2926777"/>
              <a:ext cx="144826" cy="234619"/>
            </a:xfrm>
            <a:custGeom>
              <a:avLst/>
              <a:gdLst/>
              <a:ahLst/>
              <a:cxnLst/>
              <a:rect l="l" t="t" r="r" b="b"/>
              <a:pathLst>
                <a:path w="4550" h="7371" extrusionOk="0">
                  <a:moveTo>
                    <a:pt x="132" y="0"/>
                  </a:moveTo>
                  <a:cubicBezTo>
                    <a:pt x="60" y="0"/>
                    <a:pt x="1" y="60"/>
                    <a:pt x="1" y="131"/>
                  </a:cubicBezTo>
                  <a:lnTo>
                    <a:pt x="1" y="7239"/>
                  </a:lnTo>
                  <a:cubicBezTo>
                    <a:pt x="1" y="7311"/>
                    <a:pt x="60" y="7370"/>
                    <a:pt x="132" y="7370"/>
                  </a:cubicBezTo>
                  <a:cubicBezTo>
                    <a:pt x="203" y="7370"/>
                    <a:pt x="263" y="7311"/>
                    <a:pt x="263" y="7239"/>
                  </a:cubicBezTo>
                  <a:lnTo>
                    <a:pt x="263" y="262"/>
                  </a:lnTo>
                  <a:lnTo>
                    <a:pt x="1763" y="262"/>
                  </a:lnTo>
                  <a:lnTo>
                    <a:pt x="2299" y="810"/>
                  </a:lnTo>
                  <a:cubicBezTo>
                    <a:pt x="2335" y="845"/>
                    <a:pt x="2358" y="857"/>
                    <a:pt x="2394" y="857"/>
                  </a:cubicBezTo>
                  <a:lnTo>
                    <a:pt x="4418" y="857"/>
                  </a:lnTo>
                  <a:cubicBezTo>
                    <a:pt x="4490" y="857"/>
                    <a:pt x="4549" y="798"/>
                    <a:pt x="4549" y="726"/>
                  </a:cubicBezTo>
                  <a:cubicBezTo>
                    <a:pt x="4537" y="655"/>
                    <a:pt x="4478" y="595"/>
                    <a:pt x="4418" y="595"/>
                  </a:cubicBezTo>
                  <a:lnTo>
                    <a:pt x="2454" y="595"/>
                  </a:lnTo>
                  <a:lnTo>
                    <a:pt x="1918" y="36"/>
                  </a:lnTo>
                  <a:cubicBezTo>
                    <a:pt x="1882" y="12"/>
                    <a:pt x="1858" y="0"/>
                    <a:pt x="1823"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 name="Google Shape;11791;p20">
              <a:extLst>
                <a:ext uri="{FF2B5EF4-FFF2-40B4-BE49-F238E27FC236}">
                  <a16:creationId xmlns:a16="http://schemas.microsoft.com/office/drawing/2014/main" id="{433EC81F-1FF2-6A54-FDBF-882A247269D1}"/>
                </a:ext>
              </a:extLst>
            </p:cNvPr>
            <p:cNvSpPr/>
            <p:nvPr/>
          </p:nvSpPr>
          <p:spPr>
            <a:xfrm>
              <a:off x="4246550" y="2996103"/>
              <a:ext cx="28074" cy="28106"/>
            </a:xfrm>
            <a:custGeom>
              <a:avLst/>
              <a:gdLst/>
              <a:ahLst/>
              <a:cxnLst/>
              <a:rect l="l" t="t" r="r" b="b"/>
              <a:pathLst>
                <a:path w="882" h="883" extrusionOk="0">
                  <a:moveTo>
                    <a:pt x="620" y="263"/>
                  </a:moveTo>
                  <a:lnTo>
                    <a:pt x="620" y="608"/>
                  </a:lnTo>
                  <a:lnTo>
                    <a:pt x="262" y="608"/>
                  </a:lnTo>
                  <a:lnTo>
                    <a:pt x="262" y="263"/>
                  </a:lnTo>
                  <a:close/>
                  <a:moveTo>
                    <a:pt x="131" y="1"/>
                  </a:moveTo>
                  <a:cubicBezTo>
                    <a:pt x="60" y="1"/>
                    <a:pt x="0" y="60"/>
                    <a:pt x="0" y="144"/>
                  </a:cubicBezTo>
                  <a:lnTo>
                    <a:pt x="0" y="751"/>
                  </a:lnTo>
                  <a:cubicBezTo>
                    <a:pt x="0" y="822"/>
                    <a:pt x="60" y="882"/>
                    <a:pt x="131" y="882"/>
                  </a:cubicBezTo>
                  <a:lnTo>
                    <a:pt x="739" y="882"/>
                  </a:lnTo>
                  <a:cubicBezTo>
                    <a:pt x="822" y="882"/>
                    <a:pt x="881" y="822"/>
                    <a:pt x="881" y="751"/>
                  </a:cubicBezTo>
                  <a:lnTo>
                    <a:pt x="881" y="144"/>
                  </a:lnTo>
                  <a:cubicBezTo>
                    <a:pt x="881" y="60"/>
                    <a:pt x="822" y="1"/>
                    <a:pt x="739"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 name="Google Shape;11792;p20">
              <a:extLst>
                <a:ext uri="{FF2B5EF4-FFF2-40B4-BE49-F238E27FC236}">
                  <a16:creationId xmlns:a16="http://schemas.microsoft.com/office/drawing/2014/main" id="{2BBFA5BA-9131-A1D7-310F-306104A09D58}"/>
                </a:ext>
              </a:extLst>
            </p:cNvPr>
            <p:cNvSpPr/>
            <p:nvPr/>
          </p:nvSpPr>
          <p:spPr>
            <a:xfrm>
              <a:off x="4285956" y="3015456"/>
              <a:ext cx="97814" cy="8753"/>
            </a:xfrm>
            <a:custGeom>
              <a:avLst/>
              <a:gdLst/>
              <a:ahLst/>
              <a:cxnLst/>
              <a:rect l="l" t="t" r="r" b="b"/>
              <a:pathLst>
                <a:path w="3073" h="275" extrusionOk="0">
                  <a:moveTo>
                    <a:pt x="132" y="0"/>
                  </a:moveTo>
                  <a:cubicBezTo>
                    <a:pt x="60" y="0"/>
                    <a:pt x="1" y="60"/>
                    <a:pt x="1" y="143"/>
                  </a:cubicBezTo>
                  <a:cubicBezTo>
                    <a:pt x="1" y="214"/>
                    <a:pt x="60" y="274"/>
                    <a:pt x="132" y="274"/>
                  </a:cubicBezTo>
                  <a:lnTo>
                    <a:pt x="2942" y="274"/>
                  </a:lnTo>
                  <a:cubicBezTo>
                    <a:pt x="3013" y="274"/>
                    <a:pt x="3072" y="214"/>
                    <a:pt x="3072" y="143"/>
                  </a:cubicBezTo>
                  <a:cubicBezTo>
                    <a:pt x="3072" y="72"/>
                    <a:pt x="3013" y="0"/>
                    <a:pt x="2942"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57" name="Google Shape;11793;p20">
              <a:extLst>
                <a:ext uri="{FF2B5EF4-FFF2-40B4-BE49-F238E27FC236}">
                  <a16:creationId xmlns:a16="http://schemas.microsoft.com/office/drawing/2014/main" id="{2A64B50D-64FC-B476-5CFD-C87DF82E0715}"/>
                </a:ext>
              </a:extLst>
            </p:cNvPr>
            <p:cNvSpPr/>
            <p:nvPr/>
          </p:nvSpPr>
          <p:spPr>
            <a:xfrm>
              <a:off x="4285956" y="3001800"/>
              <a:ext cx="30366" cy="8753"/>
            </a:xfrm>
            <a:custGeom>
              <a:avLst/>
              <a:gdLst/>
              <a:ahLst/>
              <a:cxnLst/>
              <a:rect l="l" t="t" r="r" b="b"/>
              <a:pathLst>
                <a:path w="954" h="275" extrusionOk="0">
                  <a:moveTo>
                    <a:pt x="132" y="1"/>
                  </a:moveTo>
                  <a:cubicBezTo>
                    <a:pt x="60" y="1"/>
                    <a:pt x="1" y="60"/>
                    <a:pt x="1" y="132"/>
                  </a:cubicBezTo>
                  <a:cubicBezTo>
                    <a:pt x="1" y="215"/>
                    <a:pt x="60" y="274"/>
                    <a:pt x="132" y="274"/>
                  </a:cubicBezTo>
                  <a:lnTo>
                    <a:pt x="810" y="274"/>
                  </a:lnTo>
                  <a:cubicBezTo>
                    <a:pt x="894" y="274"/>
                    <a:pt x="953" y="215"/>
                    <a:pt x="953" y="132"/>
                  </a:cubicBezTo>
                  <a:cubicBezTo>
                    <a:pt x="953" y="60"/>
                    <a:pt x="894" y="1"/>
                    <a:pt x="810"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 name="Google Shape;11794;p20">
              <a:extLst>
                <a:ext uri="{FF2B5EF4-FFF2-40B4-BE49-F238E27FC236}">
                  <a16:creationId xmlns:a16="http://schemas.microsoft.com/office/drawing/2014/main" id="{28AC0039-6EB7-024C-C14F-2F456ADFB6F2}"/>
                </a:ext>
              </a:extLst>
            </p:cNvPr>
            <p:cNvSpPr/>
            <p:nvPr/>
          </p:nvSpPr>
          <p:spPr>
            <a:xfrm>
              <a:off x="4246550" y="3060177"/>
              <a:ext cx="28074" cy="28074"/>
            </a:xfrm>
            <a:custGeom>
              <a:avLst/>
              <a:gdLst/>
              <a:ahLst/>
              <a:cxnLst/>
              <a:rect l="l" t="t" r="r" b="b"/>
              <a:pathLst>
                <a:path w="882" h="882" extrusionOk="0">
                  <a:moveTo>
                    <a:pt x="620" y="274"/>
                  </a:moveTo>
                  <a:lnTo>
                    <a:pt x="620" y="631"/>
                  </a:lnTo>
                  <a:lnTo>
                    <a:pt x="262" y="631"/>
                  </a:lnTo>
                  <a:lnTo>
                    <a:pt x="262" y="274"/>
                  </a:lnTo>
                  <a:close/>
                  <a:moveTo>
                    <a:pt x="131" y="0"/>
                  </a:moveTo>
                  <a:cubicBezTo>
                    <a:pt x="60" y="0"/>
                    <a:pt x="0" y="60"/>
                    <a:pt x="0" y="131"/>
                  </a:cubicBezTo>
                  <a:lnTo>
                    <a:pt x="0" y="750"/>
                  </a:lnTo>
                  <a:cubicBezTo>
                    <a:pt x="0" y="822"/>
                    <a:pt x="60" y="881"/>
                    <a:pt x="131" y="881"/>
                  </a:cubicBezTo>
                  <a:lnTo>
                    <a:pt x="739" y="881"/>
                  </a:lnTo>
                  <a:cubicBezTo>
                    <a:pt x="822" y="881"/>
                    <a:pt x="881" y="822"/>
                    <a:pt x="881" y="750"/>
                  </a:cubicBezTo>
                  <a:lnTo>
                    <a:pt x="881" y="131"/>
                  </a:lnTo>
                  <a:cubicBezTo>
                    <a:pt x="881" y="60"/>
                    <a:pt x="822" y="0"/>
                    <a:pt x="739"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 name="Google Shape;11795;p20">
              <a:extLst>
                <a:ext uri="{FF2B5EF4-FFF2-40B4-BE49-F238E27FC236}">
                  <a16:creationId xmlns:a16="http://schemas.microsoft.com/office/drawing/2014/main" id="{416E5D33-1E13-CA19-6F1A-F79D18439233}"/>
                </a:ext>
              </a:extLst>
            </p:cNvPr>
            <p:cNvSpPr/>
            <p:nvPr/>
          </p:nvSpPr>
          <p:spPr>
            <a:xfrm>
              <a:off x="4285956" y="3080261"/>
              <a:ext cx="97814" cy="8371"/>
            </a:xfrm>
            <a:custGeom>
              <a:avLst/>
              <a:gdLst/>
              <a:ahLst/>
              <a:cxnLst/>
              <a:rect l="l" t="t" r="r" b="b"/>
              <a:pathLst>
                <a:path w="3073" h="263" extrusionOk="0">
                  <a:moveTo>
                    <a:pt x="132" y="0"/>
                  </a:moveTo>
                  <a:cubicBezTo>
                    <a:pt x="60" y="0"/>
                    <a:pt x="1" y="48"/>
                    <a:pt x="1" y="131"/>
                  </a:cubicBezTo>
                  <a:cubicBezTo>
                    <a:pt x="1" y="203"/>
                    <a:pt x="60" y="262"/>
                    <a:pt x="132" y="262"/>
                  </a:cubicBezTo>
                  <a:lnTo>
                    <a:pt x="2942" y="262"/>
                  </a:lnTo>
                  <a:cubicBezTo>
                    <a:pt x="3013" y="262"/>
                    <a:pt x="3072" y="203"/>
                    <a:pt x="3072" y="131"/>
                  </a:cubicBezTo>
                  <a:cubicBezTo>
                    <a:pt x="3072" y="48"/>
                    <a:pt x="3013" y="0"/>
                    <a:pt x="2942"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 name="Google Shape;11796;p20">
              <a:extLst>
                <a:ext uri="{FF2B5EF4-FFF2-40B4-BE49-F238E27FC236}">
                  <a16:creationId xmlns:a16="http://schemas.microsoft.com/office/drawing/2014/main" id="{B9CA2D99-3C97-3792-88D5-3B1AE075F4E2}"/>
                </a:ext>
              </a:extLst>
            </p:cNvPr>
            <p:cNvSpPr/>
            <p:nvPr/>
          </p:nvSpPr>
          <p:spPr>
            <a:xfrm>
              <a:off x="4285956" y="3066224"/>
              <a:ext cx="30366" cy="8753"/>
            </a:xfrm>
            <a:custGeom>
              <a:avLst/>
              <a:gdLst/>
              <a:ahLst/>
              <a:cxnLst/>
              <a:rect l="l" t="t" r="r" b="b"/>
              <a:pathLst>
                <a:path w="954" h="275" extrusionOk="0">
                  <a:moveTo>
                    <a:pt x="132" y="1"/>
                  </a:moveTo>
                  <a:cubicBezTo>
                    <a:pt x="60" y="1"/>
                    <a:pt x="1" y="60"/>
                    <a:pt x="1" y="143"/>
                  </a:cubicBezTo>
                  <a:cubicBezTo>
                    <a:pt x="1" y="215"/>
                    <a:pt x="60" y="274"/>
                    <a:pt x="132" y="274"/>
                  </a:cubicBezTo>
                  <a:lnTo>
                    <a:pt x="810" y="274"/>
                  </a:lnTo>
                  <a:cubicBezTo>
                    <a:pt x="894" y="274"/>
                    <a:pt x="953" y="215"/>
                    <a:pt x="953" y="143"/>
                  </a:cubicBezTo>
                  <a:cubicBezTo>
                    <a:pt x="953" y="60"/>
                    <a:pt x="894" y="1"/>
                    <a:pt x="810"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 name="Google Shape;11797;p20">
              <a:extLst>
                <a:ext uri="{FF2B5EF4-FFF2-40B4-BE49-F238E27FC236}">
                  <a16:creationId xmlns:a16="http://schemas.microsoft.com/office/drawing/2014/main" id="{E4273D2C-5195-FD02-3367-8D30F7F101AE}"/>
                </a:ext>
              </a:extLst>
            </p:cNvPr>
            <p:cNvSpPr/>
            <p:nvPr/>
          </p:nvSpPr>
          <p:spPr>
            <a:xfrm>
              <a:off x="4246550" y="3124601"/>
              <a:ext cx="28074" cy="28074"/>
            </a:xfrm>
            <a:custGeom>
              <a:avLst/>
              <a:gdLst/>
              <a:ahLst/>
              <a:cxnLst/>
              <a:rect l="l" t="t" r="r" b="b"/>
              <a:pathLst>
                <a:path w="882" h="882" extrusionOk="0">
                  <a:moveTo>
                    <a:pt x="620" y="250"/>
                  </a:moveTo>
                  <a:lnTo>
                    <a:pt x="620" y="607"/>
                  </a:lnTo>
                  <a:lnTo>
                    <a:pt x="262" y="607"/>
                  </a:lnTo>
                  <a:lnTo>
                    <a:pt x="262" y="250"/>
                  </a:lnTo>
                  <a:close/>
                  <a:moveTo>
                    <a:pt x="131" y="0"/>
                  </a:moveTo>
                  <a:cubicBezTo>
                    <a:pt x="60" y="0"/>
                    <a:pt x="0" y="60"/>
                    <a:pt x="0" y="131"/>
                  </a:cubicBezTo>
                  <a:lnTo>
                    <a:pt x="0" y="738"/>
                  </a:lnTo>
                  <a:cubicBezTo>
                    <a:pt x="0" y="822"/>
                    <a:pt x="60" y="881"/>
                    <a:pt x="131" y="881"/>
                  </a:cubicBezTo>
                  <a:lnTo>
                    <a:pt x="739" y="881"/>
                  </a:lnTo>
                  <a:cubicBezTo>
                    <a:pt x="822" y="881"/>
                    <a:pt x="881" y="822"/>
                    <a:pt x="881" y="738"/>
                  </a:cubicBezTo>
                  <a:lnTo>
                    <a:pt x="881" y="131"/>
                  </a:lnTo>
                  <a:cubicBezTo>
                    <a:pt x="881" y="60"/>
                    <a:pt x="822" y="0"/>
                    <a:pt x="739"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 name="Google Shape;11798;p20">
              <a:extLst>
                <a:ext uri="{FF2B5EF4-FFF2-40B4-BE49-F238E27FC236}">
                  <a16:creationId xmlns:a16="http://schemas.microsoft.com/office/drawing/2014/main" id="{9C342446-7454-178C-E26A-29B20FE6C8D5}"/>
                </a:ext>
              </a:extLst>
            </p:cNvPr>
            <p:cNvSpPr/>
            <p:nvPr/>
          </p:nvSpPr>
          <p:spPr>
            <a:xfrm>
              <a:off x="4285956" y="3143921"/>
              <a:ext cx="97814" cy="8753"/>
            </a:xfrm>
            <a:custGeom>
              <a:avLst/>
              <a:gdLst/>
              <a:ahLst/>
              <a:cxnLst/>
              <a:rect l="l" t="t" r="r" b="b"/>
              <a:pathLst>
                <a:path w="3073" h="275" extrusionOk="0">
                  <a:moveTo>
                    <a:pt x="132" y="0"/>
                  </a:moveTo>
                  <a:cubicBezTo>
                    <a:pt x="60" y="0"/>
                    <a:pt x="1" y="60"/>
                    <a:pt x="1" y="131"/>
                  </a:cubicBezTo>
                  <a:cubicBezTo>
                    <a:pt x="1" y="215"/>
                    <a:pt x="60" y="274"/>
                    <a:pt x="132" y="274"/>
                  </a:cubicBezTo>
                  <a:lnTo>
                    <a:pt x="2942" y="274"/>
                  </a:lnTo>
                  <a:cubicBezTo>
                    <a:pt x="3013" y="274"/>
                    <a:pt x="3072" y="215"/>
                    <a:pt x="3072" y="131"/>
                  </a:cubicBezTo>
                  <a:cubicBezTo>
                    <a:pt x="3072" y="60"/>
                    <a:pt x="3013" y="0"/>
                    <a:pt x="2942"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 name="Google Shape;11799;p20">
              <a:extLst>
                <a:ext uri="{FF2B5EF4-FFF2-40B4-BE49-F238E27FC236}">
                  <a16:creationId xmlns:a16="http://schemas.microsoft.com/office/drawing/2014/main" id="{C48CDAF0-177F-B92A-7321-3E72B6CEDE7E}"/>
                </a:ext>
              </a:extLst>
            </p:cNvPr>
            <p:cNvSpPr/>
            <p:nvPr/>
          </p:nvSpPr>
          <p:spPr>
            <a:xfrm>
              <a:off x="4285956" y="3130266"/>
              <a:ext cx="30366" cy="8371"/>
            </a:xfrm>
            <a:custGeom>
              <a:avLst/>
              <a:gdLst/>
              <a:ahLst/>
              <a:cxnLst/>
              <a:rect l="l" t="t" r="r" b="b"/>
              <a:pathLst>
                <a:path w="954" h="263" extrusionOk="0">
                  <a:moveTo>
                    <a:pt x="132" y="1"/>
                  </a:moveTo>
                  <a:cubicBezTo>
                    <a:pt x="60" y="1"/>
                    <a:pt x="1" y="60"/>
                    <a:pt x="1" y="132"/>
                  </a:cubicBezTo>
                  <a:cubicBezTo>
                    <a:pt x="1" y="215"/>
                    <a:pt x="60" y="263"/>
                    <a:pt x="132" y="263"/>
                  </a:cubicBezTo>
                  <a:lnTo>
                    <a:pt x="810" y="263"/>
                  </a:lnTo>
                  <a:cubicBezTo>
                    <a:pt x="894" y="263"/>
                    <a:pt x="953" y="215"/>
                    <a:pt x="953" y="132"/>
                  </a:cubicBezTo>
                  <a:cubicBezTo>
                    <a:pt x="953" y="60"/>
                    <a:pt x="894" y="1"/>
                    <a:pt x="810"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183510141"/>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CF605B35-D214-1CB1-5A26-661C6872660C}"/>
              </a:ext>
            </a:extLst>
          </p:cNvPr>
          <p:cNvSpPr>
            <a:spLocks noGrp="1"/>
          </p:cNvSpPr>
          <p:nvPr>
            <p:ph type="subTitle" idx="1"/>
          </p:nvPr>
        </p:nvSpPr>
        <p:spPr/>
        <p:txBody>
          <a:bodyPr/>
          <a:lstStyle/>
          <a:p>
            <a:r>
              <a:rPr lang="en-US" dirty="0"/>
              <a:t>Focusing on language forms</a:t>
            </a:r>
          </a:p>
        </p:txBody>
      </p:sp>
      <p:sp>
        <p:nvSpPr>
          <p:cNvPr id="5" name="Title 4">
            <a:extLst>
              <a:ext uri="{FF2B5EF4-FFF2-40B4-BE49-F238E27FC236}">
                <a16:creationId xmlns:a16="http://schemas.microsoft.com/office/drawing/2014/main" id="{E55B8CF5-B7DA-6C21-81F6-77907280B0D0}"/>
              </a:ext>
            </a:extLst>
          </p:cNvPr>
          <p:cNvSpPr>
            <a:spLocks noGrp="1"/>
          </p:cNvSpPr>
          <p:nvPr>
            <p:ph type="ctrTitle"/>
          </p:nvPr>
        </p:nvSpPr>
        <p:spPr>
          <a:xfrm>
            <a:off x="275897" y="724705"/>
            <a:ext cx="6897413" cy="2128836"/>
          </a:xfrm>
        </p:spPr>
        <p:txBody>
          <a:bodyPr/>
          <a:lstStyle/>
          <a:p>
            <a:r>
              <a:rPr lang="en-US" dirty="0"/>
              <a:t>3. CHAT-GPT Guidelines</a:t>
            </a:r>
          </a:p>
        </p:txBody>
      </p:sp>
    </p:spTree>
    <p:extLst>
      <p:ext uri="{BB962C8B-B14F-4D97-AF65-F5344CB8AC3E}">
        <p14:creationId xmlns:p14="http://schemas.microsoft.com/office/powerpoint/2010/main" val="28107229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E06592A-7E38-69CF-D699-07295085FE76}"/>
              </a:ext>
            </a:extLst>
          </p:cNvPr>
          <p:cNvSpPr txBox="1"/>
          <p:nvPr/>
        </p:nvSpPr>
        <p:spPr>
          <a:xfrm>
            <a:off x="1070882" y="473529"/>
            <a:ext cx="6872966" cy="369332"/>
          </a:xfrm>
          <a:prstGeom prst="rect">
            <a:avLst/>
          </a:prstGeom>
          <a:solidFill>
            <a:srgbClr val="ABB2FC"/>
          </a:solidFill>
        </p:spPr>
        <p:txBody>
          <a:bodyPr wrap="square" rtlCol="0">
            <a:spAutoFit/>
          </a:bodyPr>
          <a:lstStyle/>
          <a:p>
            <a:pPr algn="ctr"/>
            <a:r>
              <a:rPr lang="en-US" dirty="0"/>
              <a:t>Initial Korean draft</a:t>
            </a:r>
          </a:p>
        </p:txBody>
      </p:sp>
      <p:sp>
        <p:nvSpPr>
          <p:cNvPr id="6" name="TextBox 5">
            <a:extLst>
              <a:ext uri="{FF2B5EF4-FFF2-40B4-BE49-F238E27FC236}">
                <a16:creationId xmlns:a16="http://schemas.microsoft.com/office/drawing/2014/main" id="{5B8198CC-6447-FD41-E207-D40B4D35BA9C}"/>
              </a:ext>
            </a:extLst>
          </p:cNvPr>
          <p:cNvSpPr txBox="1"/>
          <p:nvPr/>
        </p:nvSpPr>
        <p:spPr>
          <a:xfrm>
            <a:off x="1070881" y="1388832"/>
            <a:ext cx="6872968" cy="369332"/>
          </a:xfrm>
          <a:prstGeom prst="rect">
            <a:avLst/>
          </a:prstGeom>
          <a:solidFill>
            <a:srgbClr val="ABB2FC"/>
          </a:solidFill>
        </p:spPr>
        <p:txBody>
          <a:bodyPr wrap="square" rtlCol="0">
            <a:spAutoFit/>
          </a:bodyPr>
          <a:lstStyle/>
          <a:p>
            <a:pPr algn="ctr"/>
            <a:r>
              <a:rPr lang="en-US" dirty="0"/>
              <a:t>Step 1: Back-translation from Korean to English via Chat-GPT</a:t>
            </a:r>
          </a:p>
        </p:txBody>
      </p:sp>
      <p:sp>
        <p:nvSpPr>
          <p:cNvPr id="7" name="TextBox 6">
            <a:extLst>
              <a:ext uri="{FF2B5EF4-FFF2-40B4-BE49-F238E27FC236}">
                <a16:creationId xmlns:a16="http://schemas.microsoft.com/office/drawing/2014/main" id="{0EFB35B9-814A-8309-7D82-FE922253A746}"/>
              </a:ext>
            </a:extLst>
          </p:cNvPr>
          <p:cNvSpPr txBox="1"/>
          <p:nvPr/>
        </p:nvSpPr>
        <p:spPr>
          <a:xfrm>
            <a:off x="1059314" y="2380770"/>
            <a:ext cx="6884536" cy="369332"/>
          </a:xfrm>
          <a:prstGeom prst="rect">
            <a:avLst/>
          </a:prstGeom>
          <a:solidFill>
            <a:srgbClr val="ABB2FC"/>
          </a:solidFill>
        </p:spPr>
        <p:txBody>
          <a:bodyPr wrap="square" rtlCol="0">
            <a:spAutoFit/>
          </a:bodyPr>
          <a:lstStyle/>
          <a:p>
            <a:pPr algn="ctr"/>
            <a:r>
              <a:rPr lang="en-US" dirty="0"/>
              <a:t>Step 2: Revising initial Korean draft via Chat-GPT</a:t>
            </a:r>
          </a:p>
        </p:txBody>
      </p:sp>
      <p:sp>
        <p:nvSpPr>
          <p:cNvPr id="8" name="TextBox 7">
            <a:extLst>
              <a:ext uri="{FF2B5EF4-FFF2-40B4-BE49-F238E27FC236}">
                <a16:creationId xmlns:a16="http://schemas.microsoft.com/office/drawing/2014/main" id="{965FFF22-0596-45B2-DE6D-117EB392997D}"/>
              </a:ext>
            </a:extLst>
          </p:cNvPr>
          <p:cNvSpPr txBox="1"/>
          <p:nvPr/>
        </p:nvSpPr>
        <p:spPr>
          <a:xfrm>
            <a:off x="1059314" y="3372708"/>
            <a:ext cx="6872968" cy="369332"/>
          </a:xfrm>
          <a:prstGeom prst="rect">
            <a:avLst/>
          </a:prstGeom>
          <a:solidFill>
            <a:srgbClr val="ABB2FC"/>
          </a:solidFill>
        </p:spPr>
        <p:txBody>
          <a:bodyPr wrap="square" rtlCol="0">
            <a:spAutoFit/>
          </a:bodyPr>
          <a:lstStyle/>
          <a:p>
            <a:pPr algn="ctr"/>
            <a:r>
              <a:rPr lang="en-US" dirty="0"/>
              <a:t>Step 3: Analysis</a:t>
            </a:r>
          </a:p>
        </p:txBody>
      </p:sp>
      <p:sp>
        <p:nvSpPr>
          <p:cNvPr id="9" name="TextBox 8">
            <a:extLst>
              <a:ext uri="{FF2B5EF4-FFF2-40B4-BE49-F238E27FC236}">
                <a16:creationId xmlns:a16="http://schemas.microsoft.com/office/drawing/2014/main" id="{D698AC02-A9BA-5637-461E-46CE36D9711D}"/>
              </a:ext>
            </a:extLst>
          </p:cNvPr>
          <p:cNvSpPr txBox="1"/>
          <p:nvPr/>
        </p:nvSpPr>
        <p:spPr>
          <a:xfrm>
            <a:off x="1070881" y="4330771"/>
            <a:ext cx="6872967" cy="369332"/>
          </a:xfrm>
          <a:prstGeom prst="rect">
            <a:avLst/>
          </a:prstGeom>
          <a:solidFill>
            <a:srgbClr val="ABB2FC"/>
          </a:solidFill>
        </p:spPr>
        <p:txBody>
          <a:bodyPr wrap="square" rtlCol="0">
            <a:spAutoFit/>
          </a:bodyPr>
          <a:lstStyle/>
          <a:p>
            <a:pPr algn="ctr"/>
            <a:r>
              <a:rPr lang="en-US" dirty="0"/>
              <a:t>Step 4: Reflection</a:t>
            </a:r>
          </a:p>
        </p:txBody>
      </p:sp>
    </p:spTree>
    <p:extLst>
      <p:ext uri="{BB962C8B-B14F-4D97-AF65-F5344CB8AC3E}">
        <p14:creationId xmlns:p14="http://schemas.microsoft.com/office/powerpoint/2010/main" val="1329395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E880D46-5EAE-45C7-BE76-5AF3DE03E5BF}"/>
              </a:ext>
            </a:extLst>
          </p:cNvPr>
          <p:cNvSpPr>
            <a:spLocks noGrp="1"/>
          </p:cNvSpPr>
          <p:nvPr>
            <p:ph type="title"/>
          </p:nvPr>
        </p:nvSpPr>
        <p:spPr>
          <a:xfrm>
            <a:off x="751111" y="99673"/>
            <a:ext cx="7696200" cy="715566"/>
          </a:xfrm>
        </p:spPr>
        <p:txBody>
          <a:bodyPr>
            <a:normAutofit/>
          </a:bodyPr>
          <a:lstStyle/>
          <a:p>
            <a:r>
              <a:rPr lang="en-US" dirty="0"/>
              <a:t>CHAT-GPT Guidelines</a:t>
            </a:r>
          </a:p>
        </p:txBody>
      </p:sp>
      <p:grpSp>
        <p:nvGrpSpPr>
          <p:cNvPr id="131" name="Google Shape;9196;p16">
            <a:extLst>
              <a:ext uri="{FF2B5EF4-FFF2-40B4-BE49-F238E27FC236}">
                <a16:creationId xmlns:a16="http://schemas.microsoft.com/office/drawing/2014/main" id="{950FDC31-60CB-4FB3-9034-F0465AA268D9}"/>
              </a:ext>
            </a:extLst>
          </p:cNvPr>
          <p:cNvGrpSpPr/>
          <p:nvPr/>
        </p:nvGrpSpPr>
        <p:grpSpPr>
          <a:xfrm>
            <a:off x="1679012" y="1474247"/>
            <a:ext cx="560557" cy="499760"/>
            <a:chOff x="4880567" y="1535870"/>
            <a:chExt cx="356245" cy="317607"/>
          </a:xfrm>
          <a:solidFill>
            <a:schemeClr val="tx2"/>
          </a:solidFill>
        </p:grpSpPr>
        <p:sp>
          <p:nvSpPr>
            <p:cNvPr id="132" name="Google Shape;9197;p16">
              <a:extLst>
                <a:ext uri="{FF2B5EF4-FFF2-40B4-BE49-F238E27FC236}">
                  <a16:creationId xmlns:a16="http://schemas.microsoft.com/office/drawing/2014/main" id="{4C0A28D8-5928-4291-99F0-0FB61DC5AE97}"/>
                </a:ext>
              </a:extLst>
            </p:cNvPr>
            <p:cNvSpPr/>
            <p:nvPr/>
          </p:nvSpPr>
          <p:spPr>
            <a:xfrm>
              <a:off x="5103774" y="1535870"/>
              <a:ext cx="100448" cy="128138"/>
            </a:xfrm>
            <a:custGeom>
              <a:avLst/>
              <a:gdLst/>
              <a:ahLst/>
              <a:cxnLst/>
              <a:rect l="l" t="t" r="r" b="b"/>
              <a:pathLst>
                <a:path w="3156" h="4026" extrusionOk="0">
                  <a:moveTo>
                    <a:pt x="1560" y="334"/>
                  </a:moveTo>
                  <a:cubicBezTo>
                    <a:pt x="2251" y="334"/>
                    <a:pt x="2799" y="882"/>
                    <a:pt x="2799" y="1561"/>
                  </a:cubicBezTo>
                  <a:cubicBezTo>
                    <a:pt x="2799" y="2120"/>
                    <a:pt x="2453" y="2573"/>
                    <a:pt x="1965" y="2739"/>
                  </a:cubicBezTo>
                  <a:lnTo>
                    <a:pt x="2251" y="1608"/>
                  </a:lnTo>
                  <a:cubicBezTo>
                    <a:pt x="2275" y="1513"/>
                    <a:pt x="2215" y="1430"/>
                    <a:pt x="2132" y="1418"/>
                  </a:cubicBezTo>
                  <a:cubicBezTo>
                    <a:pt x="2113" y="1410"/>
                    <a:pt x="2094" y="1407"/>
                    <a:pt x="2076" y="1407"/>
                  </a:cubicBezTo>
                  <a:cubicBezTo>
                    <a:pt x="2006" y="1407"/>
                    <a:pt x="1948" y="1461"/>
                    <a:pt x="1929" y="1537"/>
                  </a:cubicBezTo>
                  <a:lnTo>
                    <a:pt x="1917" y="1584"/>
                  </a:lnTo>
                  <a:lnTo>
                    <a:pt x="1215" y="1584"/>
                  </a:lnTo>
                  <a:lnTo>
                    <a:pt x="1203" y="1537"/>
                  </a:lnTo>
                  <a:cubicBezTo>
                    <a:pt x="1182" y="1453"/>
                    <a:pt x="1106" y="1415"/>
                    <a:pt x="1040" y="1415"/>
                  </a:cubicBezTo>
                  <a:cubicBezTo>
                    <a:pt x="1031" y="1415"/>
                    <a:pt x="1021" y="1416"/>
                    <a:pt x="1013" y="1418"/>
                  </a:cubicBezTo>
                  <a:cubicBezTo>
                    <a:pt x="917" y="1441"/>
                    <a:pt x="882" y="1537"/>
                    <a:pt x="894" y="1608"/>
                  </a:cubicBezTo>
                  <a:lnTo>
                    <a:pt x="1179" y="2739"/>
                  </a:lnTo>
                  <a:cubicBezTo>
                    <a:pt x="679" y="2573"/>
                    <a:pt x="322" y="2120"/>
                    <a:pt x="322" y="1561"/>
                  </a:cubicBezTo>
                  <a:cubicBezTo>
                    <a:pt x="322" y="882"/>
                    <a:pt x="882" y="334"/>
                    <a:pt x="1560" y="334"/>
                  </a:cubicBezTo>
                  <a:close/>
                  <a:moveTo>
                    <a:pt x="1822" y="1906"/>
                  </a:moveTo>
                  <a:lnTo>
                    <a:pt x="1608" y="2799"/>
                  </a:lnTo>
                  <a:lnTo>
                    <a:pt x="1513" y="2799"/>
                  </a:lnTo>
                  <a:lnTo>
                    <a:pt x="1286" y="1906"/>
                  </a:lnTo>
                  <a:close/>
                  <a:moveTo>
                    <a:pt x="1906" y="3096"/>
                  </a:moveTo>
                  <a:lnTo>
                    <a:pt x="1906" y="3501"/>
                  </a:lnTo>
                  <a:lnTo>
                    <a:pt x="1917" y="3501"/>
                  </a:lnTo>
                  <a:lnTo>
                    <a:pt x="1203" y="3513"/>
                  </a:lnTo>
                  <a:cubicBezTo>
                    <a:pt x="1203" y="3513"/>
                    <a:pt x="1191" y="3513"/>
                    <a:pt x="1191" y="3501"/>
                  </a:cubicBezTo>
                  <a:lnTo>
                    <a:pt x="1191" y="3096"/>
                  </a:lnTo>
                  <a:cubicBezTo>
                    <a:pt x="1310" y="3120"/>
                    <a:pt x="1429" y="3144"/>
                    <a:pt x="1548" y="3144"/>
                  </a:cubicBezTo>
                  <a:cubicBezTo>
                    <a:pt x="1667" y="3144"/>
                    <a:pt x="1798" y="3120"/>
                    <a:pt x="1906" y="3096"/>
                  </a:cubicBezTo>
                  <a:close/>
                  <a:moveTo>
                    <a:pt x="1560" y="1"/>
                  </a:moveTo>
                  <a:cubicBezTo>
                    <a:pt x="703" y="1"/>
                    <a:pt x="1" y="703"/>
                    <a:pt x="1" y="1561"/>
                  </a:cubicBezTo>
                  <a:cubicBezTo>
                    <a:pt x="1" y="2180"/>
                    <a:pt x="358" y="2704"/>
                    <a:pt x="882" y="2977"/>
                  </a:cubicBezTo>
                  <a:lnTo>
                    <a:pt x="882" y="3501"/>
                  </a:lnTo>
                  <a:cubicBezTo>
                    <a:pt x="882" y="3692"/>
                    <a:pt x="1024" y="3847"/>
                    <a:pt x="1215" y="3847"/>
                  </a:cubicBezTo>
                  <a:lnTo>
                    <a:pt x="1417" y="3847"/>
                  </a:lnTo>
                  <a:lnTo>
                    <a:pt x="1417" y="3858"/>
                  </a:lnTo>
                  <a:cubicBezTo>
                    <a:pt x="1417" y="3942"/>
                    <a:pt x="1489" y="4025"/>
                    <a:pt x="1572" y="4025"/>
                  </a:cubicBezTo>
                  <a:cubicBezTo>
                    <a:pt x="1667" y="4025"/>
                    <a:pt x="1739" y="3942"/>
                    <a:pt x="1739" y="3858"/>
                  </a:cubicBezTo>
                  <a:lnTo>
                    <a:pt x="1739" y="3847"/>
                  </a:lnTo>
                  <a:lnTo>
                    <a:pt x="1929" y="3847"/>
                  </a:lnTo>
                  <a:cubicBezTo>
                    <a:pt x="2120" y="3847"/>
                    <a:pt x="2275" y="3692"/>
                    <a:pt x="2275" y="3501"/>
                  </a:cubicBezTo>
                  <a:lnTo>
                    <a:pt x="2275" y="2977"/>
                  </a:lnTo>
                  <a:cubicBezTo>
                    <a:pt x="2799" y="2727"/>
                    <a:pt x="3156" y="2192"/>
                    <a:pt x="3156" y="1561"/>
                  </a:cubicBezTo>
                  <a:cubicBezTo>
                    <a:pt x="3120" y="703"/>
                    <a:pt x="2429" y="1"/>
                    <a:pt x="156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9198;p16">
              <a:extLst>
                <a:ext uri="{FF2B5EF4-FFF2-40B4-BE49-F238E27FC236}">
                  <a16:creationId xmlns:a16="http://schemas.microsoft.com/office/drawing/2014/main" id="{5B234F69-BEE0-4D09-A9B6-9A9B4A437368}"/>
                </a:ext>
              </a:extLst>
            </p:cNvPr>
            <p:cNvSpPr/>
            <p:nvPr/>
          </p:nvSpPr>
          <p:spPr>
            <a:xfrm>
              <a:off x="4880567" y="1552929"/>
              <a:ext cx="200895" cy="300547"/>
            </a:xfrm>
            <a:custGeom>
              <a:avLst/>
              <a:gdLst/>
              <a:ahLst/>
              <a:cxnLst/>
              <a:rect l="l" t="t" r="r" b="b"/>
              <a:pathLst>
                <a:path w="6312" h="9443" extrusionOk="0">
                  <a:moveTo>
                    <a:pt x="3144" y="310"/>
                  </a:moveTo>
                  <a:cubicBezTo>
                    <a:pt x="3632" y="310"/>
                    <a:pt x="4037" y="632"/>
                    <a:pt x="4037" y="1025"/>
                  </a:cubicBezTo>
                  <a:cubicBezTo>
                    <a:pt x="3751" y="929"/>
                    <a:pt x="3454" y="870"/>
                    <a:pt x="3144" y="870"/>
                  </a:cubicBezTo>
                  <a:cubicBezTo>
                    <a:pt x="2834" y="870"/>
                    <a:pt x="2537" y="929"/>
                    <a:pt x="2251" y="1025"/>
                  </a:cubicBezTo>
                  <a:cubicBezTo>
                    <a:pt x="2251" y="644"/>
                    <a:pt x="2644" y="310"/>
                    <a:pt x="3144" y="310"/>
                  </a:cubicBezTo>
                  <a:close/>
                  <a:moveTo>
                    <a:pt x="3144" y="1191"/>
                  </a:moveTo>
                  <a:cubicBezTo>
                    <a:pt x="4299" y="1191"/>
                    <a:pt x="5251" y="2144"/>
                    <a:pt x="5251" y="3311"/>
                  </a:cubicBezTo>
                  <a:cubicBezTo>
                    <a:pt x="5251" y="3620"/>
                    <a:pt x="5180" y="3918"/>
                    <a:pt x="5061" y="4203"/>
                  </a:cubicBezTo>
                  <a:lnTo>
                    <a:pt x="5061" y="4049"/>
                  </a:lnTo>
                  <a:cubicBezTo>
                    <a:pt x="5061" y="3858"/>
                    <a:pt x="4978" y="3668"/>
                    <a:pt x="4823" y="3525"/>
                  </a:cubicBezTo>
                  <a:cubicBezTo>
                    <a:pt x="4501" y="3251"/>
                    <a:pt x="3751" y="2739"/>
                    <a:pt x="2453" y="2608"/>
                  </a:cubicBezTo>
                  <a:cubicBezTo>
                    <a:pt x="2447" y="2607"/>
                    <a:pt x="2441" y="2607"/>
                    <a:pt x="2435" y="2607"/>
                  </a:cubicBezTo>
                  <a:cubicBezTo>
                    <a:pt x="2360" y="2607"/>
                    <a:pt x="2297" y="2674"/>
                    <a:pt x="2275" y="2751"/>
                  </a:cubicBezTo>
                  <a:cubicBezTo>
                    <a:pt x="2263" y="2846"/>
                    <a:pt x="2334" y="2918"/>
                    <a:pt x="2430" y="2930"/>
                  </a:cubicBezTo>
                  <a:cubicBezTo>
                    <a:pt x="3632" y="3049"/>
                    <a:pt x="4323" y="3513"/>
                    <a:pt x="4620" y="3763"/>
                  </a:cubicBezTo>
                  <a:cubicBezTo>
                    <a:pt x="4692" y="3822"/>
                    <a:pt x="4728" y="3930"/>
                    <a:pt x="4728" y="4037"/>
                  </a:cubicBezTo>
                  <a:lnTo>
                    <a:pt x="4728" y="4346"/>
                  </a:lnTo>
                  <a:cubicBezTo>
                    <a:pt x="4728" y="5227"/>
                    <a:pt x="4025" y="5942"/>
                    <a:pt x="3144" y="5942"/>
                  </a:cubicBezTo>
                  <a:cubicBezTo>
                    <a:pt x="3137" y="5942"/>
                    <a:pt x="3130" y="5942"/>
                    <a:pt x="3122" y="5942"/>
                  </a:cubicBezTo>
                  <a:cubicBezTo>
                    <a:pt x="2251" y="5942"/>
                    <a:pt x="1549" y="5232"/>
                    <a:pt x="1549" y="4358"/>
                  </a:cubicBezTo>
                  <a:lnTo>
                    <a:pt x="1549" y="4227"/>
                  </a:lnTo>
                  <a:cubicBezTo>
                    <a:pt x="1549" y="4168"/>
                    <a:pt x="1584" y="4108"/>
                    <a:pt x="1644" y="4084"/>
                  </a:cubicBezTo>
                  <a:cubicBezTo>
                    <a:pt x="1846" y="3965"/>
                    <a:pt x="2120" y="3739"/>
                    <a:pt x="2239" y="3370"/>
                  </a:cubicBezTo>
                  <a:cubicBezTo>
                    <a:pt x="2263" y="3275"/>
                    <a:pt x="2215" y="3191"/>
                    <a:pt x="2132" y="3156"/>
                  </a:cubicBezTo>
                  <a:cubicBezTo>
                    <a:pt x="2113" y="3151"/>
                    <a:pt x="2094" y="3149"/>
                    <a:pt x="2077" y="3149"/>
                  </a:cubicBezTo>
                  <a:cubicBezTo>
                    <a:pt x="2005" y="3149"/>
                    <a:pt x="1946" y="3187"/>
                    <a:pt x="1918" y="3263"/>
                  </a:cubicBezTo>
                  <a:cubicBezTo>
                    <a:pt x="1834" y="3525"/>
                    <a:pt x="1620" y="3692"/>
                    <a:pt x="1477" y="3787"/>
                  </a:cubicBezTo>
                  <a:cubicBezTo>
                    <a:pt x="1322" y="3870"/>
                    <a:pt x="1215" y="4037"/>
                    <a:pt x="1215" y="4203"/>
                  </a:cubicBezTo>
                  <a:cubicBezTo>
                    <a:pt x="1084" y="3918"/>
                    <a:pt x="1025" y="3620"/>
                    <a:pt x="1025" y="3311"/>
                  </a:cubicBezTo>
                  <a:cubicBezTo>
                    <a:pt x="1025" y="2144"/>
                    <a:pt x="1977" y="1191"/>
                    <a:pt x="3144" y="1191"/>
                  </a:cubicBezTo>
                  <a:close/>
                  <a:moveTo>
                    <a:pt x="3858" y="6144"/>
                  </a:moveTo>
                  <a:lnTo>
                    <a:pt x="3858" y="6537"/>
                  </a:lnTo>
                  <a:cubicBezTo>
                    <a:pt x="3858" y="6740"/>
                    <a:pt x="3977" y="6918"/>
                    <a:pt x="4168" y="7013"/>
                  </a:cubicBezTo>
                  <a:lnTo>
                    <a:pt x="4406" y="7121"/>
                  </a:lnTo>
                  <a:cubicBezTo>
                    <a:pt x="4156" y="7597"/>
                    <a:pt x="3680" y="7894"/>
                    <a:pt x="3144" y="7894"/>
                  </a:cubicBezTo>
                  <a:cubicBezTo>
                    <a:pt x="2608" y="7894"/>
                    <a:pt x="2132" y="7597"/>
                    <a:pt x="1882" y="7121"/>
                  </a:cubicBezTo>
                  <a:lnTo>
                    <a:pt x="2120" y="7013"/>
                  </a:lnTo>
                  <a:cubicBezTo>
                    <a:pt x="2311" y="6918"/>
                    <a:pt x="2430" y="6740"/>
                    <a:pt x="2430" y="6537"/>
                  </a:cubicBezTo>
                  <a:lnTo>
                    <a:pt x="2430" y="6144"/>
                  </a:lnTo>
                  <a:cubicBezTo>
                    <a:pt x="2644" y="6239"/>
                    <a:pt x="2882" y="6287"/>
                    <a:pt x="3144" y="6287"/>
                  </a:cubicBezTo>
                  <a:cubicBezTo>
                    <a:pt x="3394" y="6287"/>
                    <a:pt x="3632" y="6239"/>
                    <a:pt x="3858" y="6144"/>
                  </a:cubicBezTo>
                  <a:close/>
                  <a:moveTo>
                    <a:pt x="3144" y="1"/>
                  </a:moveTo>
                  <a:cubicBezTo>
                    <a:pt x="2465" y="1"/>
                    <a:pt x="1918" y="465"/>
                    <a:pt x="1918" y="1048"/>
                  </a:cubicBezTo>
                  <a:cubicBezTo>
                    <a:pt x="1918" y="1084"/>
                    <a:pt x="1918" y="1144"/>
                    <a:pt x="1930" y="1191"/>
                  </a:cubicBezTo>
                  <a:cubicBezTo>
                    <a:pt x="1191" y="1608"/>
                    <a:pt x="703" y="2418"/>
                    <a:pt x="703" y="3322"/>
                  </a:cubicBezTo>
                  <a:cubicBezTo>
                    <a:pt x="703" y="3918"/>
                    <a:pt x="918" y="4501"/>
                    <a:pt x="1310" y="4942"/>
                  </a:cubicBezTo>
                  <a:cubicBezTo>
                    <a:pt x="1441" y="5370"/>
                    <a:pt x="1727" y="5739"/>
                    <a:pt x="2096" y="5989"/>
                  </a:cubicBezTo>
                  <a:lnTo>
                    <a:pt x="2096" y="6549"/>
                  </a:lnTo>
                  <a:cubicBezTo>
                    <a:pt x="2096" y="6620"/>
                    <a:pt x="2049" y="6680"/>
                    <a:pt x="1989" y="6716"/>
                  </a:cubicBezTo>
                  <a:lnTo>
                    <a:pt x="525" y="7371"/>
                  </a:lnTo>
                  <a:cubicBezTo>
                    <a:pt x="203" y="7501"/>
                    <a:pt x="1" y="7811"/>
                    <a:pt x="1" y="8156"/>
                  </a:cubicBezTo>
                  <a:lnTo>
                    <a:pt x="1" y="9276"/>
                  </a:lnTo>
                  <a:cubicBezTo>
                    <a:pt x="1" y="9359"/>
                    <a:pt x="72" y="9442"/>
                    <a:pt x="167" y="9442"/>
                  </a:cubicBezTo>
                  <a:cubicBezTo>
                    <a:pt x="251" y="9442"/>
                    <a:pt x="322" y="9359"/>
                    <a:pt x="322" y="9276"/>
                  </a:cubicBezTo>
                  <a:lnTo>
                    <a:pt x="322" y="8156"/>
                  </a:lnTo>
                  <a:cubicBezTo>
                    <a:pt x="322" y="7954"/>
                    <a:pt x="441" y="7752"/>
                    <a:pt x="656" y="7668"/>
                  </a:cubicBezTo>
                  <a:lnTo>
                    <a:pt x="1596" y="7251"/>
                  </a:lnTo>
                  <a:cubicBezTo>
                    <a:pt x="1894" y="7847"/>
                    <a:pt x="2489" y="8216"/>
                    <a:pt x="3156" y="8216"/>
                  </a:cubicBezTo>
                  <a:cubicBezTo>
                    <a:pt x="3823" y="8216"/>
                    <a:pt x="4418" y="7847"/>
                    <a:pt x="4716" y="7251"/>
                  </a:cubicBezTo>
                  <a:lnTo>
                    <a:pt x="5656" y="7668"/>
                  </a:lnTo>
                  <a:cubicBezTo>
                    <a:pt x="5847" y="7752"/>
                    <a:pt x="5978" y="7942"/>
                    <a:pt x="5978" y="8156"/>
                  </a:cubicBezTo>
                  <a:lnTo>
                    <a:pt x="5978" y="9276"/>
                  </a:lnTo>
                  <a:cubicBezTo>
                    <a:pt x="5978" y="9359"/>
                    <a:pt x="6061" y="9442"/>
                    <a:pt x="6144" y="9442"/>
                  </a:cubicBezTo>
                  <a:cubicBezTo>
                    <a:pt x="6240" y="9442"/>
                    <a:pt x="6311" y="9359"/>
                    <a:pt x="6311" y="9276"/>
                  </a:cubicBezTo>
                  <a:lnTo>
                    <a:pt x="6311" y="8156"/>
                  </a:lnTo>
                  <a:cubicBezTo>
                    <a:pt x="6287" y="7811"/>
                    <a:pt x="6073" y="7501"/>
                    <a:pt x="5763" y="7371"/>
                  </a:cubicBezTo>
                  <a:lnTo>
                    <a:pt x="4287" y="6716"/>
                  </a:lnTo>
                  <a:cubicBezTo>
                    <a:pt x="4216" y="6680"/>
                    <a:pt x="4180" y="6609"/>
                    <a:pt x="4180" y="6549"/>
                  </a:cubicBezTo>
                  <a:lnTo>
                    <a:pt x="4180" y="5989"/>
                  </a:lnTo>
                  <a:cubicBezTo>
                    <a:pt x="4549" y="5739"/>
                    <a:pt x="4835" y="5370"/>
                    <a:pt x="4966" y="4942"/>
                  </a:cubicBezTo>
                  <a:cubicBezTo>
                    <a:pt x="5359" y="4501"/>
                    <a:pt x="5585" y="3918"/>
                    <a:pt x="5585" y="3322"/>
                  </a:cubicBezTo>
                  <a:cubicBezTo>
                    <a:pt x="5585" y="2418"/>
                    <a:pt x="5073" y="1608"/>
                    <a:pt x="4347" y="1191"/>
                  </a:cubicBezTo>
                  <a:cubicBezTo>
                    <a:pt x="4358" y="1144"/>
                    <a:pt x="4358" y="1084"/>
                    <a:pt x="4358" y="1048"/>
                  </a:cubicBezTo>
                  <a:cubicBezTo>
                    <a:pt x="4358" y="465"/>
                    <a:pt x="3811" y="1"/>
                    <a:pt x="314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9199;p16">
              <a:extLst>
                <a:ext uri="{FF2B5EF4-FFF2-40B4-BE49-F238E27FC236}">
                  <a16:creationId xmlns:a16="http://schemas.microsoft.com/office/drawing/2014/main" id="{60164E64-2C30-47EC-993E-9805DB7B913F}"/>
                </a:ext>
              </a:extLst>
            </p:cNvPr>
            <p:cNvSpPr/>
            <p:nvPr/>
          </p:nvSpPr>
          <p:spPr>
            <a:xfrm>
              <a:off x="4919620" y="1820471"/>
              <a:ext cx="10248" cy="33005"/>
            </a:xfrm>
            <a:custGeom>
              <a:avLst/>
              <a:gdLst/>
              <a:ahLst/>
              <a:cxnLst/>
              <a:rect l="l" t="t" r="r" b="b"/>
              <a:pathLst>
                <a:path w="322" h="1037" extrusionOk="0">
                  <a:moveTo>
                    <a:pt x="155" y="0"/>
                  </a:moveTo>
                  <a:cubicBezTo>
                    <a:pt x="72" y="0"/>
                    <a:pt x="0" y="84"/>
                    <a:pt x="0" y="167"/>
                  </a:cubicBezTo>
                  <a:lnTo>
                    <a:pt x="0" y="870"/>
                  </a:lnTo>
                  <a:cubicBezTo>
                    <a:pt x="0" y="953"/>
                    <a:pt x="72" y="1036"/>
                    <a:pt x="155" y="1036"/>
                  </a:cubicBezTo>
                  <a:cubicBezTo>
                    <a:pt x="250" y="1036"/>
                    <a:pt x="322" y="953"/>
                    <a:pt x="322" y="870"/>
                  </a:cubicBezTo>
                  <a:lnTo>
                    <a:pt x="322" y="167"/>
                  </a:lnTo>
                  <a:cubicBezTo>
                    <a:pt x="322" y="84"/>
                    <a:pt x="250" y="0"/>
                    <a:pt x="15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9200;p16">
              <a:extLst>
                <a:ext uri="{FF2B5EF4-FFF2-40B4-BE49-F238E27FC236}">
                  <a16:creationId xmlns:a16="http://schemas.microsoft.com/office/drawing/2014/main" id="{F99CA9C0-1746-450D-8A9E-A1A56CA72872}"/>
                </a:ext>
              </a:extLst>
            </p:cNvPr>
            <p:cNvSpPr/>
            <p:nvPr/>
          </p:nvSpPr>
          <p:spPr>
            <a:xfrm>
              <a:off x="5031398" y="1820471"/>
              <a:ext cx="10248" cy="33005"/>
            </a:xfrm>
            <a:custGeom>
              <a:avLst/>
              <a:gdLst/>
              <a:ahLst/>
              <a:cxnLst/>
              <a:rect l="l" t="t" r="r" b="b"/>
              <a:pathLst>
                <a:path w="322" h="1037" extrusionOk="0">
                  <a:moveTo>
                    <a:pt x="155" y="0"/>
                  </a:moveTo>
                  <a:cubicBezTo>
                    <a:pt x="72" y="0"/>
                    <a:pt x="0" y="84"/>
                    <a:pt x="0" y="167"/>
                  </a:cubicBezTo>
                  <a:lnTo>
                    <a:pt x="0" y="870"/>
                  </a:lnTo>
                  <a:cubicBezTo>
                    <a:pt x="0" y="953"/>
                    <a:pt x="72" y="1036"/>
                    <a:pt x="155" y="1036"/>
                  </a:cubicBezTo>
                  <a:cubicBezTo>
                    <a:pt x="250" y="1036"/>
                    <a:pt x="322" y="953"/>
                    <a:pt x="322" y="870"/>
                  </a:cubicBezTo>
                  <a:lnTo>
                    <a:pt x="322" y="167"/>
                  </a:lnTo>
                  <a:cubicBezTo>
                    <a:pt x="322" y="84"/>
                    <a:pt x="250" y="0"/>
                    <a:pt x="15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9201;p16">
              <a:extLst>
                <a:ext uri="{FF2B5EF4-FFF2-40B4-BE49-F238E27FC236}">
                  <a16:creationId xmlns:a16="http://schemas.microsoft.com/office/drawing/2014/main" id="{00412B7E-C3C3-4C81-BFAA-EC1ABB380077}"/>
                </a:ext>
              </a:extLst>
            </p:cNvPr>
            <p:cNvSpPr/>
            <p:nvPr/>
          </p:nvSpPr>
          <p:spPr>
            <a:xfrm>
              <a:off x="5070418" y="1552547"/>
              <a:ext cx="166394" cy="173969"/>
            </a:xfrm>
            <a:custGeom>
              <a:avLst/>
              <a:gdLst/>
              <a:ahLst/>
              <a:cxnLst/>
              <a:rect l="l" t="t" r="r" b="b"/>
              <a:pathLst>
                <a:path w="5228" h="5466" extrusionOk="0">
                  <a:moveTo>
                    <a:pt x="691" y="1"/>
                  </a:moveTo>
                  <a:cubicBezTo>
                    <a:pt x="298" y="1"/>
                    <a:pt x="1" y="310"/>
                    <a:pt x="1" y="679"/>
                  </a:cubicBezTo>
                  <a:lnTo>
                    <a:pt x="1" y="3501"/>
                  </a:lnTo>
                  <a:cubicBezTo>
                    <a:pt x="1" y="3882"/>
                    <a:pt x="322" y="4180"/>
                    <a:pt x="691" y="4180"/>
                  </a:cubicBezTo>
                  <a:lnTo>
                    <a:pt x="1001" y="4180"/>
                  </a:lnTo>
                  <a:lnTo>
                    <a:pt x="763" y="5144"/>
                  </a:lnTo>
                  <a:cubicBezTo>
                    <a:pt x="739" y="5251"/>
                    <a:pt x="775" y="5358"/>
                    <a:pt x="870" y="5418"/>
                  </a:cubicBezTo>
                  <a:cubicBezTo>
                    <a:pt x="918" y="5442"/>
                    <a:pt x="953" y="5466"/>
                    <a:pt x="1001" y="5466"/>
                  </a:cubicBezTo>
                  <a:cubicBezTo>
                    <a:pt x="1049" y="5466"/>
                    <a:pt x="1108" y="5442"/>
                    <a:pt x="1156" y="5418"/>
                  </a:cubicBezTo>
                  <a:lnTo>
                    <a:pt x="2846" y="4180"/>
                  </a:lnTo>
                  <a:lnTo>
                    <a:pt x="4549" y="4180"/>
                  </a:lnTo>
                  <a:cubicBezTo>
                    <a:pt x="4930" y="4180"/>
                    <a:pt x="5228" y="3870"/>
                    <a:pt x="5228" y="3501"/>
                  </a:cubicBezTo>
                  <a:lnTo>
                    <a:pt x="5228" y="679"/>
                  </a:lnTo>
                  <a:cubicBezTo>
                    <a:pt x="5228" y="310"/>
                    <a:pt x="4918" y="1"/>
                    <a:pt x="4549" y="1"/>
                  </a:cubicBezTo>
                  <a:cubicBezTo>
                    <a:pt x="4454" y="1"/>
                    <a:pt x="4382" y="72"/>
                    <a:pt x="4382" y="167"/>
                  </a:cubicBezTo>
                  <a:cubicBezTo>
                    <a:pt x="4382" y="251"/>
                    <a:pt x="4454" y="322"/>
                    <a:pt x="4549" y="322"/>
                  </a:cubicBezTo>
                  <a:cubicBezTo>
                    <a:pt x="4739" y="322"/>
                    <a:pt x="4906" y="489"/>
                    <a:pt x="4906" y="679"/>
                  </a:cubicBezTo>
                  <a:lnTo>
                    <a:pt x="4906" y="3489"/>
                  </a:lnTo>
                  <a:cubicBezTo>
                    <a:pt x="4906" y="3692"/>
                    <a:pt x="4739" y="3846"/>
                    <a:pt x="4549" y="3846"/>
                  </a:cubicBezTo>
                  <a:lnTo>
                    <a:pt x="2787" y="3846"/>
                  </a:lnTo>
                  <a:cubicBezTo>
                    <a:pt x="2763" y="3846"/>
                    <a:pt x="2715" y="3870"/>
                    <a:pt x="2704" y="3882"/>
                  </a:cubicBezTo>
                  <a:lnTo>
                    <a:pt x="1132" y="5013"/>
                  </a:lnTo>
                  <a:lnTo>
                    <a:pt x="1370" y="4049"/>
                  </a:lnTo>
                  <a:cubicBezTo>
                    <a:pt x="1394" y="4001"/>
                    <a:pt x="1370" y="3942"/>
                    <a:pt x="1346" y="3918"/>
                  </a:cubicBezTo>
                  <a:cubicBezTo>
                    <a:pt x="1310" y="3870"/>
                    <a:pt x="1275" y="3858"/>
                    <a:pt x="1215" y="3858"/>
                  </a:cubicBezTo>
                  <a:lnTo>
                    <a:pt x="691" y="3858"/>
                  </a:lnTo>
                  <a:cubicBezTo>
                    <a:pt x="501" y="3858"/>
                    <a:pt x="334" y="3692"/>
                    <a:pt x="334" y="3501"/>
                  </a:cubicBezTo>
                  <a:lnTo>
                    <a:pt x="334" y="679"/>
                  </a:lnTo>
                  <a:cubicBezTo>
                    <a:pt x="334" y="489"/>
                    <a:pt x="489" y="322"/>
                    <a:pt x="691" y="322"/>
                  </a:cubicBezTo>
                  <a:cubicBezTo>
                    <a:pt x="775" y="322"/>
                    <a:pt x="846" y="251"/>
                    <a:pt x="846" y="167"/>
                  </a:cubicBezTo>
                  <a:cubicBezTo>
                    <a:pt x="846" y="72"/>
                    <a:pt x="775" y="1"/>
                    <a:pt x="69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7" name="Google Shape;9522;p16">
            <a:extLst>
              <a:ext uri="{FF2B5EF4-FFF2-40B4-BE49-F238E27FC236}">
                <a16:creationId xmlns:a16="http://schemas.microsoft.com/office/drawing/2014/main" id="{43084ED6-5580-4E5D-BBE8-3EC089CF4770}"/>
              </a:ext>
            </a:extLst>
          </p:cNvPr>
          <p:cNvGrpSpPr/>
          <p:nvPr/>
        </p:nvGrpSpPr>
        <p:grpSpPr>
          <a:xfrm>
            <a:off x="4339656" y="1378931"/>
            <a:ext cx="486914" cy="598852"/>
            <a:chOff x="5782845" y="2906521"/>
            <a:chExt cx="301661" cy="371013"/>
          </a:xfrm>
          <a:solidFill>
            <a:schemeClr val="tx2"/>
          </a:solidFill>
        </p:grpSpPr>
        <p:sp>
          <p:nvSpPr>
            <p:cNvPr id="138" name="Google Shape;9523;p16">
              <a:extLst>
                <a:ext uri="{FF2B5EF4-FFF2-40B4-BE49-F238E27FC236}">
                  <a16:creationId xmlns:a16="http://schemas.microsoft.com/office/drawing/2014/main" id="{798C9510-C1CE-4348-A20B-859579ADF5FE}"/>
                </a:ext>
              </a:extLst>
            </p:cNvPr>
            <p:cNvSpPr/>
            <p:nvPr/>
          </p:nvSpPr>
          <p:spPr>
            <a:xfrm>
              <a:off x="5782845" y="3087651"/>
              <a:ext cx="301661" cy="189883"/>
            </a:xfrm>
            <a:custGeom>
              <a:avLst/>
              <a:gdLst/>
              <a:ahLst/>
              <a:cxnLst/>
              <a:rect l="l" t="t" r="r" b="b"/>
              <a:pathLst>
                <a:path w="9478" h="5966" extrusionOk="0">
                  <a:moveTo>
                    <a:pt x="3215" y="322"/>
                  </a:moveTo>
                  <a:cubicBezTo>
                    <a:pt x="3322" y="322"/>
                    <a:pt x="3418" y="370"/>
                    <a:pt x="3489" y="429"/>
                  </a:cubicBezTo>
                  <a:cubicBezTo>
                    <a:pt x="3561" y="513"/>
                    <a:pt x="3596" y="596"/>
                    <a:pt x="3596" y="703"/>
                  </a:cubicBezTo>
                  <a:lnTo>
                    <a:pt x="3596" y="1156"/>
                  </a:lnTo>
                  <a:cubicBezTo>
                    <a:pt x="3608" y="1358"/>
                    <a:pt x="3501" y="1537"/>
                    <a:pt x="3322" y="1644"/>
                  </a:cubicBezTo>
                  <a:cubicBezTo>
                    <a:pt x="3263" y="1668"/>
                    <a:pt x="3239" y="1727"/>
                    <a:pt x="3239" y="1787"/>
                  </a:cubicBezTo>
                  <a:lnTo>
                    <a:pt x="3239" y="1977"/>
                  </a:lnTo>
                  <a:lnTo>
                    <a:pt x="2846" y="1977"/>
                  </a:lnTo>
                  <a:lnTo>
                    <a:pt x="2846" y="1787"/>
                  </a:lnTo>
                  <a:cubicBezTo>
                    <a:pt x="2846" y="1727"/>
                    <a:pt x="2822" y="1668"/>
                    <a:pt x="2763" y="1644"/>
                  </a:cubicBezTo>
                  <a:cubicBezTo>
                    <a:pt x="2584" y="1537"/>
                    <a:pt x="2477" y="1358"/>
                    <a:pt x="2477" y="1156"/>
                  </a:cubicBezTo>
                  <a:lnTo>
                    <a:pt x="2477" y="703"/>
                  </a:lnTo>
                  <a:cubicBezTo>
                    <a:pt x="2477" y="489"/>
                    <a:pt x="2644" y="322"/>
                    <a:pt x="2846" y="322"/>
                  </a:cubicBezTo>
                  <a:close/>
                  <a:moveTo>
                    <a:pt x="6513" y="322"/>
                  </a:moveTo>
                  <a:cubicBezTo>
                    <a:pt x="6609" y="322"/>
                    <a:pt x="6704" y="370"/>
                    <a:pt x="6775" y="429"/>
                  </a:cubicBezTo>
                  <a:cubicBezTo>
                    <a:pt x="6847" y="513"/>
                    <a:pt x="6882" y="596"/>
                    <a:pt x="6882" y="703"/>
                  </a:cubicBezTo>
                  <a:lnTo>
                    <a:pt x="6882" y="1156"/>
                  </a:lnTo>
                  <a:cubicBezTo>
                    <a:pt x="6894" y="1358"/>
                    <a:pt x="6787" y="1537"/>
                    <a:pt x="6609" y="1644"/>
                  </a:cubicBezTo>
                  <a:cubicBezTo>
                    <a:pt x="6549" y="1668"/>
                    <a:pt x="6525" y="1727"/>
                    <a:pt x="6525" y="1787"/>
                  </a:cubicBezTo>
                  <a:lnTo>
                    <a:pt x="6525" y="1977"/>
                  </a:lnTo>
                  <a:lnTo>
                    <a:pt x="6132" y="1977"/>
                  </a:lnTo>
                  <a:lnTo>
                    <a:pt x="6132" y="1787"/>
                  </a:lnTo>
                  <a:cubicBezTo>
                    <a:pt x="6132" y="1727"/>
                    <a:pt x="6108" y="1668"/>
                    <a:pt x="6049" y="1644"/>
                  </a:cubicBezTo>
                  <a:cubicBezTo>
                    <a:pt x="5870" y="1537"/>
                    <a:pt x="5763" y="1358"/>
                    <a:pt x="5763" y="1156"/>
                  </a:cubicBezTo>
                  <a:lnTo>
                    <a:pt x="5763" y="703"/>
                  </a:lnTo>
                  <a:cubicBezTo>
                    <a:pt x="5763" y="489"/>
                    <a:pt x="5930" y="322"/>
                    <a:pt x="6132" y="322"/>
                  </a:cubicBezTo>
                  <a:close/>
                  <a:moveTo>
                    <a:pt x="1572" y="2144"/>
                  </a:moveTo>
                  <a:cubicBezTo>
                    <a:pt x="1667" y="2144"/>
                    <a:pt x="1763" y="2192"/>
                    <a:pt x="1834" y="2251"/>
                  </a:cubicBezTo>
                  <a:cubicBezTo>
                    <a:pt x="1906" y="2323"/>
                    <a:pt x="1941" y="2418"/>
                    <a:pt x="1941" y="2513"/>
                  </a:cubicBezTo>
                  <a:lnTo>
                    <a:pt x="1941" y="2977"/>
                  </a:lnTo>
                  <a:lnTo>
                    <a:pt x="1953" y="2977"/>
                  </a:lnTo>
                  <a:cubicBezTo>
                    <a:pt x="1953" y="3168"/>
                    <a:pt x="1846" y="3370"/>
                    <a:pt x="1667" y="3454"/>
                  </a:cubicBezTo>
                  <a:cubicBezTo>
                    <a:pt x="1608" y="3489"/>
                    <a:pt x="1584" y="3549"/>
                    <a:pt x="1584" y="3608"/>
                  </a:cubicBezTo>
                  <a:lnTo>
                    <a:pt x="1584" y="3799"/>
                  </a:lnTo>
                  <a:lnTo>
                    <a:pt x="1191" y="3799"/>
                  </a:lnTo>
                  <a:lnTo>
                    <a:pt x="1191" y="3608"/>
                  </a:lnTo>
                  <a:cubicBezTo>
                    <a:pt x="1191" y="3549"/>
                    <a:pt x="1167" y="3489"/>
                    <a:pt x="1108" y="3454"/>
                  </a:cubicBezTo>
                  <a:cubicBezTo>
                    <a:pt x="929" y="3346"/>
                    <a:pt x="822" y="3168"/>
                    <a:pt x="822" y="2977"/>
                  </a:cubicBezTo>
                  <a:lnTo>
                    <a:pt x="822" y="2513"/>
                  </a:lnTo>
                  <a:cubicBezTo>
                    <a:pt x="822" y="2311"/>
                    <a:pt x="989" y="2144"/>
                    <a:pt x="1191" y="2144"/>
                  </a:cubicBezTo>
                  <a:close/>
                  <a:moveTo>
                    <a:pt x="4858" y="2144"/>
                  </a:moveTo>
                  <a:cubicBezTo>
                    <a:pt x="4965" y="2144"/>
                    <a:pt x="5049" y="2192"/>
                    <a:pt x="5120" y="2251"/>
                  </a:cubicBezTo>
                  <a:cubicBezTo>
                    <a:pt x="5204" y="2323"/>
                    <a:pt x="5227" y="2418"/>
                    <a:pt x="5227" y="2513"/>
                  </a:cubicBezTo>
                  <a:lnTo>
                    <a:pt x="5227" y="2977"/>
                  </a:lnTo>
                  <a:cubicBezTo>
                    <a:pt x="5239" y="3168"/>
                    <a:pt x="5144" y="3370"/>
                    <a:pt x="4954" y="3454"/>
                  </a:cubicBezTo>
                  <a:cubicBezTo>
                    <a:pt x="4894" y="3489"/>
                    <a:pt x="4870" y="3549"/>
                    <a:pt x="4870" y="3608"/>
                  </a:cubicBezTo>
                  <a:lnTo>
                    <a:pt x="4870" y="3799"/>
                  </a:lnTo>
                  <a:lnTo>
                    <a:pt x="4489" y="3799"/>
                  </a:lnTo>
                  <a:lnTo>
                    <a:pt x="4489" y="3608"/>
                  </a:lnTo>
                  <a:cubicBezTo>
                    <a:pt x="4489" y="3549"/>
                    <a:pt x="4453" y="3489"/>
                    <a:pt x="4394" y="3454"/>
                  </a:cubicBezTo>
                  <a:cubicBezTo>
                    <a:pt x="4215" y="3346"/>
                    <a:pt x="4108" y="3168"/>
                    <a:pt x="4108" y="2977"/>
                  </a:cubicBezTo>
                  <a:lnTo>
                    <a:pt x="4108" y="2513"/>
                  </a:lnTo>
                  <a:cubicBezTo>
                    <a:pt x="4108" y="2311"/>
                    <a:pt x="4275" y="2144"/>
                    <a:pt x="4489" y="2144"/>
                  </a:cubicBezTo>
                  <a:close/>
                  <a:moveTo>
                    <a:pt x="8144" y="2144"/>
                  </a:moveTo>
                  <a:cubicBezTo>
                    <a:pt x="8252" y="2144"/>
                    <a:pt x="8335" y="2192"/>
                    <a:pt x="8418" y="2251"/>
                  </a:cubicBezTo>
                  <a:cubicBezTo>
                    <a:pt x="8490" y="2323"/>
                    <a:pt x="8514" y="2418"/>
                    <a:pt x="8514" y="2513"/>
                  </a:cubicBezTo>
                  <a:lnTo>
                    <a:pt x="8514" y="2977"/>
                  </a:lnTo>
                  <a:cubicBezTo>
                    <a:pt x="8525" y="3168"/>
                    <a:pt x="8430" y="3370"/>
                    <a:pt x="8252" y="3454"/>
                  </a:cubicBezTo>
                  <a:cubicBezTo>
                    <a:pt x="8192" y="3489"/>
                    <a:pt x="8156" y="3549"/>
                    <a:pt x="8156" y="3608"/>
                  </a:cubicBezTo>
                  <a:lnTo>
                    <a:pt x="8156" y="3799"/>
                  </a:lnTo>
                  <a:lnTo>
                    <a:pt x="7775" y="3799"/>
                  </a:lnTo>
                  <a:lnTo>
                    <a:pt x="7775" y="3608"/>
                  </a:lnTo>
                  <a:cubicBezTo>
                    <a:pt x="7775" y="3549"/>
                    <a:pt x="7740" y="3489"/>
                    <a:pt x="7680" y="3454"/>
                  </a:cubicBezTo>
                  <a:cubicBezTo>
                    <a:pt x="7501" y="3346"/>
                    <a:pt x="7406" y="3168"/>
                    <a:pt x="7406" y="2977"/>
                  </a:cubicBezTo>
                  <a:lnTo>
                    <a:pt x="7406" y="2513"/>
                  </a:lnTo>
                  <a:cubicBezTo>
                    <a:pt x="7406" y="2311"/>
                    <a:pt x="7561" y="2144"/>
                    <a:pt x="7775" y="2144"/>
                  </a:cubicBezTo>
                  <a:close/>
                  <a:moveTo>
                    <a:pt x="2894" y="1"/>
                  </a:moveTo>
                  <a:cubicBezTo>
                    <a:pt x="2489" y="1"/>
                    <a:pt x="2179" y="334"/>
                    <a:pt x="2179" y="715"/>
                  </a:cubicBezTo>
                  <a:lnTo>
                    <a:pt x="2179" y="1180"/>
                  </a:lnTo>
                  <a:cubicBezTo>
                    <a:pt x="2179" y="1465"/>
                    <a:pt x="2310" y="1727"/>
                    <a:pt x="2548" y="1894"/>
                  </a:cubicBezTo>
                  <a:lnTo>
                    <a:pt x="2548" y="2061"/>
                  </a:lnTo>
                  <a:lnTo>
                    <a:pt x="2251" y="2180"/>
                  </a:lnTo>
                  <a:cubicBezTo>
                    <a:pt x="2215" y="2120"/>
                    <a:pt x="2179" y="2072"/>
                    <a:pt x="2132" y="2025"/>
                  </a:cubicBezTo>
                  <a:cubicBezTo>
                    <a:pt x="2001" y="1894"/>
                    <a:pt x="1822" y="1822"/>
                    <a:pt x="1620" y="1822"/>
                  </a:cubicBezTo>
                  <a:lnTo>
                    <a:pt x="1251" y="1822"/>
                  </a:lnTo>
                  <a:cubicBezTo>
                    <a:pt x="846" y="1822"/>
                    <a:pt x="536" y="2144"/>
                    <a:pt x="536" y="2537"/>
                  </a:cubicBezTo>
                  <a:lnTo>
                    <a:pt x="536" y="2989"/>
                  </a:lnTo>
                  <a:cubicBezTo>
                    <a:pt x="536" y="3275"/>
                    <a:pt x="679" y="3549"/>
                    <a:pt x="905" y="3704"/>
                  </a:cubicBezTo>
                  <a:lnTo>
                    <a:pt x="905" y="3870"/>
                  </a:lnTo>
                  <a:lnTo>
                    <a:pt x="453" y="4049"/>
                  </a:lnTo>
                  <a:cubicBezTo>
                    <a:pt x="179" y="4156"/>
                    <a:pt x="1" y="4418"/>
                    <a:pt x="1" y="4716"/>
                  </a:cubicBezTo>
                  <a:lnTo>
                    <a:pt x="1" y="5811"/>
                  </a:lnTo>
                  <a:cubicBezTo>
                    <a:pt x="1" y="5894"/>
                    <a:pt x="84" y="5966"/>
                    <a:pt x="167" y="5966"/>
                  </a:cubicBezTo>
                  <a:cubicBezTo>
                    <a:pt x="251" y="5966"/>
                    <a:pt x="334" y="5894"/>
                    <a:pt x="334" y="5811"/>
                  </a:cubicBezTo>
                  <a:lnTo>
                    <a:pt x="334" y="4716"/>
                  </a:lnTo>
                  <a:cubicBezTo>
                    <a:pt x="334" y="4573"/>
                    <a:pt x="417" y="4418"/>
                    <a:pt x="572" y="4358"/>
                  </a:cubicBezTo>
                  <a:lnTo>
                    <a:pt x="1108" y="4156"/>
                  </a:lnTo>
                  <a:lnTo>
                    <a:pt x="1775" y="4156"/>
                  </a:lnTo>
                  <a:lnTo>
                    <a:pt x="2310" y="4358"/>
                  </a:lnTo>
                  <a:cubicBezTo>
                    <a:pt x="2453" y="4418"/>
                    <a:pt x="2548" y="4561"/>
                    <a:pt x="2548" y="4716"/>
                  </a:cubicBezTo>
                  <a:lnTo>
                    <a:pt x="2548" y="5811"/>
                  </a:lnTo>
                  <a:cubicBezTo>
                    <a:pt x="2548" y="5894"/>
                    <a:pt x="2620" y="5966"/>
                    <a:pt x="2715" y="5966"/>
                  </a:cubicBezTo>
                  <a:cubicBezTo>
                    <a:pt x="2799" y="5966"/>
                    <a:pt x="2870" y="5894"/>
                    <a:pt x="2870" y="5811"/>
                  </a:cubicBezTo>
                  <a:lnTo>
                    <a:pt x="2870" y="4716"/>
                  </a:lnTo>
                  <a:cubicBezTo>
                    <a:pt x="2870" y="4418"/>
                    <a:pt x="2691" y="4168"/>
                    <a:pt x="2429" y="4049"/>
                  </a:cubicBezTo>
                  <a:lnTo>
                    <a:pt x="1965" y="3870"/>
                  </a:lnTo>
                  <a:lnTo>
                    <a:pt x="1965" y="3704"/>
                  </a:lnTo>
                  <a:cubicBezTo>
                    <a:pt x="2191" y="3537"/>
                    <a:pt x="2334" y="3275"/>
                    <a:pt x="2334" y="2989"/>
                  </a:cubicBezTo>
                  <a:lnTo>
                    <a:pt x="2334" y="2537"/>
                  </a:lnTo>
                  <a:lnTo>
                    <a:pt x="2334" y="2501"/>
                  </a:lnTo>
                  <a:lnTo>
                    <a:pt x="2751" y="2334"/>
                  </a:lnTo>
                  <a:lnTo>
                    <a:pt x="3430" y="2334"/>
                  </a:lnTo>
                  <a:lnTo>
                    <a:pt x="3846" y="2501"/>
                  </a:lnTo>
                  <a:lnTo>
                    <a:pt x="3846" y="2537"/>
                  </a:lnTo>
                  <a:lnTo>
                    <a:pt x="3846" y="2989"/>
                  </a:lnTo>
                  <a:cubicBezTo>
                    <a:pt x="3846" y="3275"/>
                    <a:pt x="3977" y="3549"/>
                    <a:pt x="4215" y="3704"/>
                  </a:cubicBezTo>
                  <a:lnTo>
                    <a:pt x="4215" y="3870"/>
                  </a:lnTo>
                  <a:lnTo>
                    <a:pt x="3751" y="4049"/>
                  </a:lnTo>
                  <a:cubicBezTo>
                    <a:pt x="3489" y="4156"/>
                    <a:pt x="3310" y="4418"/>
                    <a:pt x="3310" y="4716"/>
                  </a:cubicBezTo>
                  <a:lnTo>
                    <a:pt x="3310" y="5811"/>
                  </a:lnTo>
                  <a:cubicBezTo>
                    <a:pt x="3310" y="5894"/>
                    <a:pt x="3382" y="5966"/>
                    <a:pt x="3465" y="5966"/>
                  </a:cubicBezTo>
                  <a:cubicBezTo>
                    <a:pt x="3561" y="5966"/>
                    <a:pt x="3632" y="5894"/>
                    <a:pt x="3632" y="5811"/>
                  </a:cubicBezTo>
                  <a:lnTo>
                    <a:pt x="3632" y="4716"/>
                  </a:lnTo>
                  <a:cubicBezTo>
                    <a:pt x="3632" y="4573"/>
                    <a:pt x="3727" y="4418"/>
                    <a:pt x="3870" y="4358"/>
                  </a:cubicBezTo>
                  <a:lnTo>
                    <a:pt x="4406" y="4156"/>
                  </a:lnTo>
                  <a:lnTo>
                    <a:pt x="5073" y="4156"/>
                  </a:lnTo>
                  <a:lnTo>
                    <a:pt x="5608" y="4358"/>
                  </a:lnTo>
                  <a:cubicBezTo>
                    <a:pt x="5763" y="4418"/>
                    <a:pt x="5847" y="4561"/>
                    <a:pt x="5847" y="4716"/>
                  </a:cubicBezTo>
                  <a:lnTo>
                    <a:pt x="5847" y="5811"/>
                  </a:lnTo>
                  <a:cubicBezTo>
                    <a:pt x="5847" y="5894"/>
                    <a:pt x="5930" y="5966"/>
                    <a:pt x="6013" y="5966"/>
                  </a:cubicBezTo>
                  <a:cubicBezTo>
                    <a:pt x="6108" y="5966"/>
                    <a:pt x="6180" y="5894"/>
                    <a:pt x="6180" y="5811"/>
                  </a:cubicBezTo>
                  <a:lnTo>
                    <a:pt x="6180" y="4716"/>
                  </a:lnTo>
                  <a:cubicBezTo>
                    <a:pt x="6180" y="4418"/>
                    <a:pt x="6001" y="4168"/>
                    <a:pt x="5727" y="4049"/>
                  </a:cubicBezTo>
                  <a:lnTo>
                    <a:pt x="5275" y="3870"/>
                  </a:lnTo>
                  <a:lnTo>
                    <a:pt x="5275" y="3704"/>
                  </a:lnTo>
                  <a:cubicBezTo>
                    <a:pt x="5489" y="3537"/>
                    <a:pt x="5644" y="3275"/>
                    <a:pt x="5644" y="2989"/>
                  </a:cubicBezTo>
                  <a:lnTo>
                    <a:pt x="5644" y="2537"/>
                  </a:lnTo>
                  <a:lnTo>
                    <a:pt x="5644" y="2501"/>
                  </a:lnTo>
                  <a:lnTo>
                    <a:pt x="6061" y="2334"/>
                  </a:lnTo>
                  <a:lnTo>
                    <a:pt x="6728" y="2334"/>
                  </a:lnTo>
                  <a:lnTo>
                    <a:pt x="7144" y="2501"/>
                  </a:lnTo>
                  <a:lnTo>
                    <a:pt x="7144" y="2537"/>
                  </a:lnTo>
                  <a:lnTo>
                    <a:pt x="7144" y="2989"/>
                  </a:lnTo>
                  <a:cubicBezTo>
                    <a:pt x="7144" y="3275"/>
                    <a:pt x="7275" y="3549"/>
                    <a:pt x="7513" y="3704"/>
                  </a:cubicBezTo>
                  <a:lnTo>
                    <a:pt x="7513" y="3870"/>
                  </a:lnTo>
                  <a:lnTo>
                    <a:pt x="7061" y="4049"/>
                  </a:lnTo>
                  <a:cubicBezTo>
                    <a:pt x="6787" y="4156"/>
                    <a:pt x="6609" y="4418"/>
                    <a:pt x="6609" y="4716"/>
                  </a:cubicBezTo>
                  <a:lnTo>
                    <a:pt x="6609" y="5811"/>
                  </a:lnTo>
                  <a:cubicBezTo>
                    <a:pt x="6609" y="5894"/>
                    <a:pt x="6680" y="5966"/>
                    <a:pt x="6775" y="5966"/>
                  </a:cubicBezTo>
                  <a:cubicBezTo>
                    <a:pt x="6859" y="5966"/>
                    <a:pt x="6942" y="5894"/>
                    <a:pt x="6942" y="5811"/>
                  </a:cubicBezTo>
                  <a:lnTo>
                    <a:pt x="6942" y="4716"/>
                  </a:lnTo>
                  <a:cubicBezTo>
                    <a:pt x="6942" y="4573"/>
                    <a:pt x="7025" y="4418"/>
                    <a:pt x="7180" y="4358"/>
                  </a:cubicBezTo>
                  <a:lnTo>
                    <a:pt x="7716" y="4156"/>
                  </a:lnTo>
                  <a:lnTo>
                    <a:pt x="8383" y="4156"/>
                  </a:lnTo>
                  <a:lnTo>
                    <a:pt x="8918" y="4358"/>
                  </a:lnTo>
                  <a:cubicBezTo>
                    <a:pt x="9061" y="4418"/>
                    <a:pt x="9156" y="4561"/>
                    <a:pt x="9156" y="4716"/>
                  </a:cubicBezTo>
                  <a:lnTo>
                    <a:pt x="9156" y="5811"/>
                  </a:lnTo>
                  <a:cubicBezTo>
                    <a:pt x="9156" y="5894"/>
                    <a:pt x="9228" y="5966"/>
                    <a:pt x="9323" y="5966"/>
                  </a:cubicBezTo>
                  <a:cubicBezTo>
                    <a:pt x="9406" y="5966"/>
                    <a:pt x="9478" y="5894"/>
                    <a:pt x="9478" y="5811"/>
                  </a:cubicBezTo>
                  <a:lnTo>
                    <a:pt x="9478" y="4716"/>
                  </a:lnTo>
                  <a:cubicBezTo>
                    <a:pt x="9418" y="4418"/>
                    <a:pt x="9252" y="4156"/>
                    <a:pt x="8978" y="4049"/>
                  </a:cubicBezTo>
                  <a:lnTo>
                    <a:pt x="8514" y="3870"/>
                  </a:lnTo>
                  <a:lnTo>
                    <a:pt x="8514" y="3704"/>
                  </a:lnTo>
                  <a:cubicBezTo>
                    <a:pt x="8740" y="3537"/>
                    <a:pt x="8895" y="3275"/>
                    <a:pt x="8895" y="2989"/>
                  </a:cubicBezTo>
                  <a:lnTo>
                    <a:pt x="8895" y="2537"/>
                  </a:lnTo>
                  <a:cubicBezTo>
                    <a:pt x="8895" y="2334"/>
                    <a:pt x="8811" y="2156"/>
                    <a:pt x="8680" y="2025"/>
                  </a:cubicBezTo>
                  <a:cubicBezTo>
                    <a:pt x="8549" y="1894"/>
                    <a:pt x="8371" y="1822"/>
                    <a:pt x="8168" y="1822"/>
                  </a:cubicBezTo>
                  <a:lnTo>
                    <a:pt x="7799" y="1822"/>
                  </a:lnTo>
                  <a:cubicBezTo>
                    <a:pt x="7537" y="1822"/>
                    <a:pt x="7311" y="1965"/>
                    <a:pt x="7192" y="2180"/>
                  </a:cubicBezTo>
                  <a:lnTo>
                    <a:pt x="6882" y="2061"/>
                  </a:lnTo>
                  <a:lnTo>
                    <a:pt x="6882" y="1894"/>
                  </a:lnTo>
                  <a:cubicBezTo>
                    <a:pt x="7109" y="1727"/>
                    <a:pt x="7251" y="1465"/>
                    <a:pt x="7251" y="1180"/>
                  </a:cubicBezTo>
                  <a:lnTo>
                    <a:pt x="7251" y="715"/>
                  </a:lnTo>
                  <a:cubicBezTo>
                    <a:pt x="7251" y="525"/>
                    <a:pt x="7180" y="346"/>
                    <a:pt x="7037" y="215"/>
                  </a:cubicBezTo>
                  <a:cubicBezTo>
                    <a:pt x="6906" y="72"/>
                    <a:pt x="6728" y="1"/>
                    <a:pt x="6537" y="1"/>
                  </a:cubicBezTo>
                  <a:lnTo>
                    <a:pt x="6168" y="1"/>
                  </a:lnTo>
                  <a:cubicBezTo>
                    <a:pt x="5763" y="1"/>
                    <a:pt x="5454" y="334"/>
                    <a:pt x="5454" y="715"/>
                  </a:cubicBezTo>
                  <a:lnTo>
                    <a:pt x="5454" y="1180"/>
                  </a:lnTo>
                  <a:cubicBezTo>
                    <a:pt x="5454" y="1465"/>
                    <a:pt x="5585" y="1727"/>
                    <a:pt x="5823" y="1894"/>
                  </a:cubicBezTo>
                  <a:lnTo>
                    <a:pt x="5823" y="2061"/>
                  </a:lnTo>
                  <a:lnTo>
                    <a:pt x="5525" y="2180"/>
                  </a:lnTo>
                  <a:cubicBezTo>
                    <a:pt x="5489" y="2120"/>
                    <a:pt x="5454" y="2072"/>
                    <a:pt x="5406" y="2025"/>
                  </a:cubicBezTo>
                  <a:cubicBezTo>
                    <a:pt x="5275" y="1894"/>
                    <a:pt x="5096" y="1822"/>
                    <a:pt x="4894" y="1822"/>
                  </a:cubicBezTo>
                  <a:lnTo>
                    <a:pt x="4525" y="1822"/>
                  </a:lnTo>
                  <a:cubicBezTo>
                    <a:pt x="4263" y="1822"/>
                    <a:pt x="4037" y="1965"/>
                    <a:pt x="3918" y="2180"/>
                  </a:cubicBezTo>
                  <a:lnTo>
                    <a:pt x="3608" y="2061"/>
                  </a:lnTo>
                  <a:lnTo>
                    <a:pt x="3608" y="1894"/>
                  </a:lnTo>
                  <a:cubicBezTo>
                    <a:pt x="3834" y="1727"/>
                    <a:pt x="3977" y="1465"/>
                    <a:pt x="3977" y="1180"/>
                  </a:cubicBezTo>
                  <a:lnTo>
                    <a:pt x="3977" y="715"/>
                  </a:lnTo>
                  <a:cubicBezTo>
                    <a:pt x="3977" y="525"/>
                    <a:pt x="3906" y="346"/>
                    <a:pt x="3763" y="215"/>
                  </a:cubicBezTo>
                  <a:cubicBezTo>
                    <a:pt x="3632" y="72"/>
                    <a:pt x="3453" y="1"/>
                    <a:pt x="326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9524;p16">
              <a:extLst>
                <a:ext uri="{FF2B5EF4-FFF2-40B4-BE49-F238E27FC236}">
                  <a16:creationId xmlns:a16="http://schemas.microsoft.com/office/drawing/2014/main" id="{AAE03736-C0CF-4253-BB19-B30F624926C8}"/>
                </a:ext>
              </a:extLst>
            </p:cNvPr>
            <p:cNvSpPr/>
            <p:nvPr/>
          </p:nvSpPr>
          <p:spPr>
            <a:xfrm>
              <a:off x="5868111" y="2906521"/>
              <a:ext cx="127724" cy="172823"/>
            </a:xfrm>
            <a:custGeom>
              <a:avLst/>
              <a:gdLst/>
              <a:ahLst/>
              <a:cxnLst/>
              <a:rect l="l" t="t" r="r" b="b"/>
              <a:pathLst>
                <a:path w="4013" h="5430" extrusionOk="0">
                  <a:moveTo>
                    <a:pt x="2191" y="334"/>
                  </a:moveTo>
                  <a:cubicBezTo>
                    <a:pt x="2406" y="334"/>
                    <a:pt x="2560" y="501"/>
                    <a:pt x="2560" y="703"/>
                  </a:cubicBezTo>
                  <a:lnTo>
                    <a:pt x="2560" y="1084"/>
                  </a:lnTo>
                  <a:cubicBezTo>
                    <a:pt x="2560" y="1394"/>
                    <a:pt x="2310" y="1644"/>
                    <a:pt x="2001" y="1644"/>
                  </a:cubicBezTo>
                  <a:cubicBezTo>
                    <a:pt x="1691" y="1644"/>
                    <a:pt x="1453" y="1394"/>
                    <a:pt x="1453" y="1084"/>
                  </a:cubicBezTo>
                  <a:lnTo>
                    <a:pt x="1453" y="703"/>
                  </a:lnTo>
                  <a:cubicBezTo>
                    <a:pt x="1453" y="501"/>
                    <a:pt x="1608" y="334"/>
                    <a:pt x="1822" y="334"/>
                  </a:cubicBezTo>
                  <a:close/>
                  <a:moveTo>
                    <a:pt x="2191" y="1953"/>
                  </a:moveTo>
                  <a:lnTo>
                    <a:pt x="2191" y="2060"/>
                  </a:lnTo>
                  <a:cubicBezTo>
                    <a:pt x="2203" y="2120"/>
                    <a:pt x="2227" y="2179"/>
                    <a:pt x="2251" y="2239"/>
                  </a:cubicBezTo>
                  <a:lnTo>
                    <a:pt x="2013" y="2477"/>
                  </a:lnTo>
                  <a:lnTo>
                    <a:pt x="2001" y="2477"/>
                  </a:lnTo>
                  <a:lnTo>
                    <a:pt x="1763" y="2239"/>
                  </a:lnTo>
                  <a:cubicBezTo>
                    <a:pt x="1786" y="2179"/>
                    <a:pt x="1810" y="2120"/>
                    <a:pt x="1810" y="2060"/>
                  </a:cubicBezTo>
                  <a:lnTo>
                    <a:pt x="1810" y="1953"/>
                  </a:lnTo>
                  <a:cubicBezTo>
                    <a:pt x="1870" y="1965"/>
                    <a:pt x="1941" y="1965"/>
                    <a:pt x="2001" y="1965"/>
                  </a:cubicBezTo>
                  <a:cubicBezTo>
                    <a:pt x="2060" y="1965"/>
                    <a:pt x="2132" y="1953"/>
                    <a:pt x="2191" y="1953"/>
                  </a:cubicBezTo>
                  <a:close/>
                  <a:moveTo>
                    <a:pt x="2525" y="2429"/>
                  </a:moveTo>
                  <a:lnTo>
                    <a:pt x="2822" y="2584"/>
                  </a:lnTo>
                  <a:cubicBezTo>
                    <a:pt x="2882" y="2608"/>
                    <a:pt x="2917" y="2680"/>
                    <a:pt x="2917" y="2763"/>
                  </a:cubicBezTo>
                  <a:lnTo>
                    <a:pt x="2917" y="3084"/>
                  </a:lnTo>
                  <a:lnTo>
                    <a:pt x="1072" y="3084"/>
                  </a:lnTo>
                  <a:lnTo>
                    <a:pt x="1072" y="2763"/>
                  </a:lnTo>
                  <a:cubicBezTo>
                    <a:pt x="1072" y="2680"/>
                    <a:pt x="1120" y="2632"/>
                    <a:pt x="1179" y="2584"/>
                  </a:cubicBezTo>
                  <a:lnTo>
                    <a:pt x="1477" y="2429"/>
                  </a:lnTo>
                  <a:lnTo>
                    <a:pt x="1751" y="2703"/>
                  </a:lnTo>
                  <a:cubicBezTo>
                    <a:pt x="1822" y="2775"/>
                    <a:pt x="1905" y="2799"/>
                    <a:pt x="2001" y="2799"/>
                  </a:cubicBezTo>
                  <a:cubicBezTo>
                    <a:pt x="2084" y="2799"/>
                    <a:pt x="2179" y="2775"/>
                    <a:pt x="2251" y="2703"/>
                  </a:cubicBezTo>
                  <a:lnTo>
                    <a:pt x="2525" y="2429"/>
                  </a:lnTo>
                  <a:close/>
                  <a:moveTo>
                    <a:pt x="3560" y="3442"/>
                  </a:moveTo>
                  <a:lnTo>
                    <a:pt x="3370" y="3834"/>
                  </a:lnTo>
                  <a:lnTo>
                    <a:pt x="655" y="3834"/>
                  </a:lnTo>
                  <a:lnTo>
                    <a:pt x="465" y="3442"/>
                  </a:lnTo>
                  <a:close/>
                  <a:moveTo>
                    <a:pt x="1822" y="1"/>
                  </a:moveTo>
                  <a:cubicBezTo>
                    <a:pt x="1417" y="1"/>
                    <a:pt x="1108" y="334"/>
                    <a:pt x="1108" y="715"/>
                  </a:cubicBezTo>
                  <a:lnTo>
                    <a:pt x="1108" y="1096"/>
                  </a:lnTo>
                  <a:cubicBezTo>
                    <a:pt x="1108" y="1394"/>
                    <a:pt x="1251" y="1656"/>
                    <a:pt x="1477" y="1822"/>
                  </a:cubicBezTo>
                  <a:lnTo>
                    <a:pt x="1477" y="2072"/>
                  </a:lnTo>
                  <a:lnTo>
                    <a:pt x="1477" y="2084"/>
                  </a:lnTo>
                  <a:lnTo>
                    <a:pt x="1048" y="2299"/>
                  </a:lnTo>
                  <a:cubicBezTo>
                    <a:pt x="870" y="2382"/>
                    <a:pt x="751" y="2584"/>
                    <a:pt x="751" y="2775"/>
                  </a:cubicBezTo>
                  <a:lnTo>
                    <a:pt x="751" y="3108"/>
                  </a:lnTo>
                  <a:lnTo>
                    <a:pt x="179" y="3108"/>
                  </a:lnTo>
                  <a:cubicBezTo>
                    <a:pt x="120" y="3108"/>
                    <a:pt x="60" y="3132"/>
                    <a:pt x="36" y="3180"/>
                  </a:cubicBezTo>
                  <a:cubicBezTo>
                    <a:pt x="0" y="3227"/>
                    <a:pt x="0" y="3299"/>
                    <a:pt x="24" y="3346"/>
                  </a:cubicBezTo>
                  <a:lnTo>
                    <a:pt x="393" y="4073"/>
                  </a:lnTo>
                  <a:cubicBezTo>
                    <a:pt x="417" y="4132"/>
                    <a:pt x="477" y="4156"/>
                    <a:pt x="536" y="4156"/>
                  </a:cubicBezTo>
                  <a:lnTo>
                    <a:pt x="739" y="4156"/>
                  </a:lnTo>
                  <a:lnTo>
                    <a:pt x="739" y="5263"/>
                  </a:lnTo>
                  <a:cubicBezTo>
                    <a:pt x="739" y="5347"/>
                    <a:pt x="810" y="5430"/>
                    <a:pt x="893" y="5430"/>
                  </a:cubicBezTo>
                  <a:cubicBezTo>
                    <a:pt x="989" y="5430"/>
                    <a:pt x="1060" y="5347"/>
                    <a:pt x="1060" y="5263"/>
                  </a:cubicBezTo>
                  <a:lnTo>
                    <a:pt x="1060" y="4156"/>
                  </a:lnTo>
                  <a:lnTo>
                    <a:pt x="2906" y="4156"/>
                  </a:lnTo>
                  <a:lnTo>
                    <a:pt x="2906" y="5263"/>
                  </a:lnTo>
                  <a:cubicBezTo>
                    <a:pt x="2906" y="5347"/>
                    <a:pt x="2977" y="5430"/>
                    <a:pt x="3072" y="5430"/>
                  </a:cubicBezTo>
                  <a:cubicBezTo>
                    <a:pt x="3156" y="5430"/>
                    <a:pt x="3227" y="5347"/>
                    <a:pt x="3227" y="5263"/>
                  </a:cubicBezTo>
                  <a:lnTo>
                    <a:pt x="3227" y="4156"/>
                  </a:lnTo>
                  <a:lnTo>
                    <a:pt x="3429" y="4156"/>
                  </a:lnTo>
                  <a:cubicBezTo>
                    <a:pt x="3489" y="4156"/>
                    <a:pt x="3549" y="4132"/>
                    <a:pt x="3572" y="4073"/>
                  </a:cubicBezTo>
                  <a:lnTo>
                    <a:pt x="3941" y="3346"/>
                  </a:lnTo>
                  <a:cubicBezTo>
                    <a:pt x="4013" y="3299"/>
                    <a:pt x="4013" y="3227"/>
                    <a:pt x="3977" y="3180"/>
                  </a:cubicBezTo>
                  <a:cubicBezTo>
                    <a:pt x="3953" y="3132"/>
                    <a:pt x="3894" y="3108"/>
                    <a:pt x="3834" y="3108"/>
                  </a:cubicBezTo>
                  <a:lnTo>
                    <a:pt x="3263" y="3108"/>
                  </a:lnTo>
                  <a:lnTo>
                    <a:pt x="3263" y="2775"/>
                  </a:lnTo>
                  <a:cubicBezTo>
                    <a:pt x="3263" y="2572"/>
                    <a:pt x="3144" y="2382"/>
                    <a:pt x="2965" y="2299"/>
                  </a:cubicBezTo>
                  <a:lnTo>
                    <a:pt x="2536" y="2084"/>
                  </a:lnTo>
                  <a:lnTo>
                    <a:pt x="2536" y="2072"/>
                  </a:lnTo>
                  <a:lnTo>
                    <a:pt x="2536" y="1822"/>
                  </a:lnTo>
                  <a:cubicBezTo>
                    <a:pt x="2763" y="1656"/>
                    <a:pt x="2906" y="1394"/>
                    <a:pt x="2906" y="1096"/>
                  </a:cubicBezTo>
                  <a:lnTo>
                    <a:pt x="2906" y="715"/>
                  </a:lnTo>
                  <a:cubicBezTo>
                    <a:pt x="2906" y="322"/>
                    <a:pt x="2572" y="1"/>
                    <a:pt x="219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525;p16">
              <a:extLst>
                <a:ext uri="{FF2B5EF4-FFF2-40B4-BE49-F238E27FC236}">
                  <a16:creationId xmlns:a16="http://schemas.microsoft.com/office/drawing/2014/main" id="{9E3D044C-05CE-4600-A9EE-C34FEF482A07}"/>
                </a:ext>
              </a:extLst>
            </p:cNvPr>
            <p:cNvSpPr/>
            <p:nvPr/>
          </p:nvSpPr>
          <p:spPr>
            <a:xfrm>
              <a:off x="5915088" y="3051655"/>
              <a:ext cx="34151" cy="10662"/>
            </a:xfrm>
            <a:custGeom>
              <a:avLst/>
              <a:gdLst/>
              <a:ahLst/>
              <a:cxnLst/>
              <a:rect l="l" t="t" r="r" b="b"/>
              <a:pathLst>
                <a:path w="1073" h="335" extrusionOk="0">
                  <a:moveTo>
                    <a:pt x="168" y="1"/>
                  </a:moveTo>
                  <a:cubicBezTo>
                    <a:pt x="72" y="1"/>
                    <a:pt x="1" y="72"/>
                    <a:pt x="1" y="167"/>
                  </a:cubicBezTo>
                  <a:cubicBezTo>
                    <a:pt x="1" y="251"/>
                    <a:pt x="72" y="334"/>
                    <a:pt x="168" y="334"/>
                  </a:cubicBezTo>
                  <a:lnTo>
                    <a:pt x="894" y="334"/>
                  </a:lnTo>
                  <a:cubicBezTo>
                    <a:pt x="989" y="334"/>
                    <a:pt x="1060" y="251"/>
                    <a:pt x="1060" y="167"/>
                  </a:cubicBezTo>
                  <a:cubicBezTo>
                    <a:pt x="1072" y="72"/>
                    <a:pt x="989" y="1"/>
                    <a:pt x="89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2" name="Grupo 141">
            <a:extLst>
              <a:ext uri="{FF2B5EF4-FFF2-40B4-BE49-F238E27FC236}">
                <a16:creationId xmlns:a16="http://schemas.microsoft.com/office/drawing/2014/main" id="{979FC50A-2544-4FCC-9D06-774B311CBE51}"/>
              </a:ext>
            </a:extLst>
          </p:cNvPr>
          <p:cNvGrpSpPr/>
          <p:nvPr/>
        </p:nvGrpSpPr>
        <p:grpSpPr>
          <a:xfrm>
            <a:off x="2872041" y="5259870"/>
            <a:ext cx="528674" cy="528674"/>
            <a:chOff x="2872041" y="5239956"/>
            <a:chExt cx="528674" cy="528674"/>
          </a:xfrm>
        </p:grpSpPr>
        <p:sp>
          <p:nvSpPr>
            <p:cNvPr id="143" name="Elipse 142">
              <a:extLst>
                <a:ext uri="{FF2B5EF4-FFF2-40B4-BE49-F238E27FC236}">
                  <a16:creationId xmlns:a16="http://schemas.microsoft.com/office/drawing/2014/main" id="{34A13B6C-739A-439D-935B-1ABA99E35FAF}"/>
                </a:ext>
              </a:extLst>
            </p:cNvPr>
            <p:cNvSpPr/>
            <p:nvPr/>
          </p:nvSpPr>
          <p:spPr>
            <a:xfrm>
              <a:off x="2872041" y="5239956"/>
              <a:ext cx="528674" cy="528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144" name="Google Shape;8552;p14">
              <a:extLst>
                <a:ext uri="{FF2B5EF4-FFF2-40B4-BE49-F238E27FC236}">
                  <a16:creationId xmlns:a16="http://schemas.microsoft.com/office/drawing/2014/main" id="{3EFFF3DA-2D7E-4D59-891B-006CD9043187}"/>
                </a:ext>
              </a:extLst>
            </p:cNvPr>
            <p:cNvGrpSpPr/>
            <p:nvPr/>
          </p:nvGrpSpPr>
          <p:grpSpPr>
            <a:xfrm>
              <a:off x="2958661" y="5326386"/>
              <a:ext cx="355434" cy="355815"/>
              <a:chOff x="4673540" y="3680297"/>
              <a:chExt cx="355434" cy="355815"/>
            </a:xfrm>
            <a:solidFill>
              <a:schemeClr val="tx2"/>
            </a:solidFill>
          </p:grpSpPr>
          <p:sp>
            <p:nvSpPr>
              <p:cNvPr id="145" name="Google Shape;8553;p14">
                <a:extLst>
                  <a:ext uri="{FF2B5EF4-FFF2-40B4-BE49-F238E27FC236}">
                    <a16:creationId xmlns:a16="http://schemas.microsoft.com/office/drawing/2014/main" id="{C18A5FC9-8FDF-4967-96B0-D0908793AC7A}"/>
                  </a:ext>
                </a:extLst>
              </p:cNvPr>
              <p:cNvSpPr/>
              <p:nvPr/>
            </p:nvSpPr>
            <p:spPr>
              <a:xfrm>
                <a:off x="4673540" y="3680297"/>
                <a:ext cx="355434" cy="355815"/>
              </a:xfrm>
              <a:custGeom>
                <a:avLst/>
                <a:gdLst/>
                <a:ahLst/>
                <a:cxnLst/>
                <a:rect l="l" t="t" r="r" b="b"/>
                <a:pathLst>
                  <a:path w="11193" h="11205" extrusionOk="0">
                    <a:moveTo>
                      <a:pt x="2012" y="0"/>
                    </a:moveTo>
                    <a:cubicBezTo>
                      <a:pt x="905" y="0"/>
                      <a:pt x="0" y="893"/>
                      <a:pt x="0" y="2013"/>
                    </a:cubicBezTo>
                    <a:lnTo>
                      <a:pt x="0" y="9192"/>
                    </a:lnTo>
                    <a:cubicBezTo>
                      <a:pt x="0" y="10287"/>
                      <a:pt x="893" y="11204"/>
                      <a:pt x="2012" y="11204"/>
                    </a:cubicBezTo>
                    <a:lnTo>
                      <a:pt x="9180" y="11204"/>
                    </a:lnTo>
                    <a:cubicBezTo>
                      <a:pt x="10287" y="11204"/>
                      <a:pt x="11192" y="10311"/>
                      <a:pt x="11192" y="9192"/>
                    </a:cubicBezTo>
                    <a:lnTo>
                      <a:pt x="11192" y="2013"/>
                    </a:lnTo>
                    <a:cubicBezTo>
                      <a:pt x="11180" y="917"/>
                      <a:pt x="10287" y="0"/>
                      <a:pt x="9180" y="0"/>
                    </a:cubicBezTo>
                    <a:lnTo>
                      <a:pt x="8085" y="0"/>
                    </a:lnTo>
                    <a:cubicBezTo>
                      <a:pt x="7989" y="0"/>
                      <a:pt x="7918" y="84"/>
                      <a:pt x="7918" y="167"/>
                    </a:cubicBezTo>
                    <a:cubicBezTo>
                      <a:pt x="7918" y="262"/>
                      <a:pt x="7989" y="334"/>
                      <a:pt x="8085" y="334"/>
                    </a:cubicBezTo>
                    <a:lnTo>
                      <a:pt x="9180" y="334"/>
                    </a:lnTo>
                    <a:cubicBezTo>
                      <a:pt x="10109" y="334"/>
                      <a:pt x="10847" y="1084"/>
                      <a:pt x="10847" y="2001"/>
                    </a:cubicBezTo>
                    <a:lnTo>
                      <a:pt x="10847" y="9180"/>
                    </a:lnTo>
                    <a:cubicBezTo>
                      <a:pt x="10847" y="10097"/>
                      <a:pt x="10109" y="10847"/>
                      <a:pt x="9180" y="10847"/>
                    </a:cubicBezTo>
                    <a:lnTo>
                      <a:pt x="2012" y="10847"/>
                    </a:lnTo>
                    <a:cubicBezTo>
                      <a:pt x="1084" y="10847"/>
                      <a:pt x="345" y="10097"/>
                      <a:pt x="345" y="9180"/>
                    </a:cubicBezTo>
                    <a:lnTo>
                      <a:pt x="345" y="2001"/>
                    </a:lnTo>
                    <a:cubicBezTo>
                      <a:pt x="345" y="1084"/>
                      <a:pt x="1084" y="334"/>
                      <a:pt x="2012" y="334"/>
                    </a:cubicBezTo>
                    <a:lnTo>
                      <a:pt x="7418" y="334"/>
                    </a:lnTo>
                    <a:cubicBezTo>
                      <a:pt x="7501" y="334"/>
                      <a:pt x="7573" y="262"/>
                      <a:pt x="7573" y="167"/>
                    </a:cubicBezTo>
                    <a:cubicBezTo>
                      <a:pt x="7573" y="84"/>
                      <a:pt x="7501" y="0"/>
                      <a:pt x="741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554;p14">
                <a:extLst>
                  <a:ext uri="{FF2B5EF4-FFF2-40B4-BE49-F238E27FC236}">
                    <a16:creationId xmlns:a16="http://schemas.microsoft.com/office/drawing/2014/main" id="{A2F1411D-1C3B-4840-86E1-332A22030F2D}"/>
                  </a:ext>
                </a:extLst>
              </p:cNvPr>
              <p:cNvSpPr/>
              <p:nvPr/>
            </p:nvSpPr>
            <p:spPr>
              <a:xfrm>
                <a:off x="4805864" y="3736630"/>
                <a:ext cx="93042" cy="92661"/>
              </a:xfrm>
              <a:custGeom>
                <a:avLst/>
                <a:gdLst/>
                <a:ahLst/>
                <a:cxnLst/>
                <a:rect l="l" t="t" r="r" b="b"/>
                <a:pathLst>
                  <a:path w="2930" h="2918" extrusionOk="0">
                    <a:moveTo>
                      <a:pt x="1477" y="334"/>
                    </a:moveTo>
                    <a:cubicBezTo>
                      <a:pt x="2096" y="334"/>
                      <a:pt x="2608" y="834"/>
                      <a:pt x="2608" y="1465"/>
                    </a:cubicBezTo>
                    <a:cubicBezTo>
                      <a:pt x="2608" y="2084"/>
                      <a:pt x="2096" y="2596"/>
                      <a:pt x="1477" y="2596"/>
                    </a:cubicBezTo>
                    <a:cubicBezTo>
                      <a:pt x="846" y="2596"/>
                      <a:pt x="346" y="2084"/>
                      <a:pt x="346" y="1465"/>
                    </a:cubicBezTo>
                    <a:cubicBezTo>
                      <a:pt x="346" y="834"/>
                      <a:pt x="846" y="334"/>
                      <a:pt x="1477" y="334"/>
                    </a:cubicBezTo>
                    <a:close/>
                    <a:moveTo>
                      <a:pt x="1477" y="0"/>
                    </a:moveTo>
                    <a:cubicBezTo>
                      <a:pt x="667" y="0"/>
                      <a:pt x="12" y="655"/>
                      <a:pt x="12" y="1465"/>
                    </a:cubicBezTo>
                    <a:cubicBezTo>
                      <a:pt x="0" y="2263"/>
                      <a:pt x="655" y="2918"/>
                      <a:pt x="1477" y="2918"/>
                    </a:cubicBezTo>
                    <a:cubicBezTo>
                      <a:pt x="2274" y="2918"/>
                      <a:pt x="2929" y="2263"/>
                      <a:pt x="2929" y="1465"/>
                    </a:cubicBezTo>
                    <a:cubicBezTo>
                      <a:pt x="2929" y="655"/>
                      <a:pt x="2274" y="0"/>
                      <a:pt x="147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55;p14">
                <a:extLst>
                  <a:ext uri="{FF2B5EF4-FFF2-40B4-BE49-F238E27FC236}">
                    <a16:creationId xmlns:a16="http://schemas.microsoft.com/office/drawing/2014/main" id="{8E5CC590-27F9-45B7-9CB3-038EB6EAD9F4}"/>
                  </a:ext>
                </a:extLst>
              </p:cNvPr>
              <p:cNvSpPr/>
              <p:nvPr/>
            </p:nvSpPr>
            <p:spPr>
              <a:xfrm>
                <a:off x="4779380" y="3841358"/>
                <a:ext cx="143723" cy="138801"/>
              </a:xfrm>
              <a:custGeom>
                <a:avLst/>
                <a:gdLst/>
                <a:ahLst/>
                <a:cxnLst/>
                <a:rect l="l" t="t" r="r" b="b"/>
                <a:pathLst>
                  <a:path w="4526" h="4371" extrusionOk="0">
                    <a:moveTo>
                      <a:pt x="477" y="1"/>
                    </a:moveTo>
                    <a:cubicBezTo>
                      <a:pt x="215" y="1"/>
                      <a:pt x="1" y="203"/>
                      <a:pt x="1" y="477"/>
                    </a:cubicBezTo>
                    <a:lnTo>
                      <a:pt x="1" y="893"/>
                    </a:lnTo>
                    <a:cubicBezTo>
                      <a:pt x="1" y="1155"/>
                      <a:pt x="203" y="1370"/>
                      <a:pt x="477" y="1370"/>
                    </a:cubicBezTo>
                    <a:lnTo>
                      <a:pt x="763" y="1370"/>
                    </a:lnTo>
                    <a:cubicBezTo>
                      <a:pt x="834" y="1370"/>
                      <a:pt x="906" y="1429"/>
                      <a:pt x="906" y="1513"/>
                    </a:cubicBezTo>
                    <a:lnTo>
                      <a:pt x="906" y="2858"/>
                    </a:lnTo>
                    <a:cubicBezTo>
                      <a:pt x="906" y="2929"/>
                      <a:pt x="846" y="3001"/>
                      <a:pt x="763" y="3001"/>
                    </a:cubicBezTo>
                    <a:lnTo>
                      <a:pt x="572" y="3001"/>
                    </a:lnTo>
                    <a:cubicBezTo>
                      <a:pt x="299" y="3001"/>
                      <a:pt x="96" y="3215"/>
                      <a:pt x="96" y="3477"/>
                    </a:cubicBezTo>
                    <a:lnTo>
                      <a:pt x="96" y="3894"/>
                    </a:lnTo>
                    <a:cubicBezTo>
                      <a:pt x="96" y="4168"/>
                      <a:pt x="299" y="4370"/>
                      <a:pt x="572" y="4370"/>
                    </a:cubicBezTo>
                    <a:lnTo>
                      <a:pt x="4049" y="4370"/>
                    </a:lnTo>
                    <a:cubicBezTo>
                      <a:pt x="4311" y="4370"/>
                      <a:pt x="4525" y="4168"/>
                      <a:pt x="4525" y="3894"/>
                    </a:cubicBezTo>
                    <a:lnTo>
                      <a:pt x="4525" y="3477"/>
                    </a:lnTo>
                    <a:cubicBezTo>
                      <a:pt x="4525" y="3215"/>
                      <a:pt x="4311" y="3001"/>
                      <a:pt x="4049" y="3001"/>
                    </a:cubicBezTo>
                    <a:lnTo>
                      <a:pt x="3859" y="3001"/>
                    </a:lnTo>
                    <a:cubicBezTo>
                      <a:pt x="3787" y="3001"/>
                      <a:pt x="3704" y="2941"/>
                      <a:pt x="3704" y="2858"/>
                    </a:cubicBezTo>
                    <a:lnTo>
                      <a:pt x="3704" y="477"/>
                    </a:lnTo>
                    <a:cubicBezTo>
                      <a:pt x="3704" y="203"/>
                      <a:pt x="3501" y="1"/>
                      <a:pt x="3228" y="1"/>
                    </a:cubicBezTo>
                    <a:lnTo>
                      <a:pt x="1442" y="1"/>
                    </a:lnTo>
                    <a:cubicBezTo>
                      <a:pt x="1358" y="1"/>
                      <a:pt x="1287" y="72"/>
                      <a:pt x="1287" y="155"/>
                    </a:cubicBezTo>
                    <a:cubicBezTo>
                      <a:pt x="1287" y="251"/>
                      <a:pt x="1358" y="322"/>
                      <a:pt x="1442" y="322"/>
                    </a:cubicBezTo>
                    <a:lnTo>
                      <a:pt x="3228" y="322"/>
                    </a:lnTo>
                    <a:cubicBezTo>
                      <a:pt x="3311" y="322"/>
                      <a:pt x="3382" y="382"/>
                      <a:pt x="3382" y="477"/>
                    </a:cubicBezTo>
                    <a:lnTo>
                      <a:pt x="3382" y="2858"/>
                    </a:lnTo>
                    <a:cubicBezTo>
                      <a:pt x="3382" y="3120"/>
                      <a:pt x="3585" y="3334"/>
                      <a:pt x="3859" y="3334"/>
                    </a:cubicBezTo>
                    <a:lnTo>
                      <a:pt x="4049" y="3334"/>
                    </a:lnTo>
                    <a:cubicBezTo>
                      <a:pt x="4121" y="3334"/>
                      <a:pt x="4204" y="3394"/>
                      <a:pt x="4204" y="3477"/>
                    </a:cubicBezTo>
                    <a:lnTo>
                      <a:pt x="4204" y="3894"/>
                    </a:lnTo>
                    <a:cubicBezTo>
                      <a:pt x="4204" y="3965"/>
                      <a:pt x="4132" y="4049"/>
                      <a:pt x="4049" y="4049"/>
                    </a:cubicBezTo>
                    <a:lnTo>
                      <a:pt x="572" y="4049"/>
                    </a:lnTo>
                    <a:cubicBezTo>
                      <a:pt x="489" y="4049"/>
                      <a:pt x="418" y="3989"/>
                      <a:pt x="418" y="3894"/>
                    </a:cubicBezTo>
                    <a:lnTo>
                      <a:pt x="418" y="3477"/>
                    </a:lnTo>
                    <a:cubicBezTo>
                      <a:pt x="418" y="3406"/>
                      <a:pt x="477" y="3334"/>
                      <a:pt x="572" y="3334"/>
                    </a:cubicBezTo>
                    <a:lnTo>
                      <a:pt x="763" y="3334"/>
                    </a:lnTo>
                    <a:cubicBezTo>
                      <a:pt x="1025" y="3334"/>
                      <a:pt x="1239" y="3120"/>
                      <a:pt x="1239" y="2858"/>
                    </a:cubicBezTo>
                    <a:lnTo>
                      <a:pt x="1239" y="1513"/>
                    </a:lnTo>
                    <a:cubicBezTo>
                      <a:pt x="1239" y="1251"/>
                      <a:pt x="1025" y="1036"/>
                      <a:pt x="763" y="1036"/>
                    </a:cubicBezTo>
                    <a:lnTo>
                      <a:pt x="477" y="1036"/>
                    </a:lnTo>
                    <a:cubicBezTo>
                      <a:pt x="406" y="1036"/>
                      <a:pt x="334" y="977"/>
                      <a:pt x="334" y="893"/>
                    </a:cubicBezTo>
                    <a:lnTo>
                      <a:pt x="334" y="477"/>
                    </a:lnTo>
                    <a:cubicBezTo>
                      <a:pt x="334" y="393"/>
                      <a:pt x="394" y="322"/>
                      <a:pt x="477" y="322"/>
                    </a:cubicBezTo>
                    <a:lnTo>
                      <a:pt x="787" y="322"/>
                    </a:lnTo>
                    <a:cubicBezTo>
                      <a:pt x="882" y="322"/>
                      <a:pt x="953" y="251"/>
                      <a:pt x="953" y="155"/>
                    </a:cubicBezTo>
                    <a:cubicBezTo>
                      <a:pt x="953" y="72"/>
                      <a:pt x="882" y="1"/>
                      <a:pt x="78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49" name="Elipse 148">
            <a:extLst>
              <a:ext uri="{FF2B5EF4-FFF2-40B4-BE49-F238E27FC236}">
                <a16:creationId xmlns:a16="http://schemas.microsoft.com/office/drawing/2014/main" id="{9D675240-4AA6-4E60-B695-593C04D7CD37}"/>
              </a:ext>
            </a:extLst>
          </p:cNvPr>
          <p:cNvSpPr/>
          <p:nvPr/>
        </p:nvSpPr>
        <p:spPr>
          <a:xfrm>
            <a:off x="4286781" y="4411411"/>
            <a:ext cx="528674" cy="528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156" name="Grupo 155">
            <a:extLst>
              <a:ext uri="{FF2B5EF4-FFF2-40B4-BE49-F238E27FC236}">
                <a16:creationId xmlns:a16="http://schemas.microsoft.com/office/drawing/2014/main" id="{F119F4C2-C7CA-4C7C-8906-5E7892992D1F}"/>
              </a:ext>
            </a:extLst>
          </p:cNvPr>
          <p:cNvGrpSpPr/>
          <p:nvPr/>
        </p:nvGrpSpPr>
        <p:grpSpPr>
          <a:xfrm>
            <a:off x="5720764" y="5239955"/>
            <a:ext cx="528675" cy="528675"/>
            <a:chOff x="5720764" y="5239955"/>
            <a:chExt cx="528675" cy="528675"/>
          </a:xfrm>
        </p:grpSpPr>
        <p:sp>
          <p:nvSpPr>
            <p:cNvPr id="157" name="Elipse 156">
              <a:extLst>
                <a:ext uri="{FF2B5EF4-FFF2-40B4-BE49-F238E27FC236}">
                  <a16:creationId xmlns:a16="http://schemas.microsoft.com/office/drawing/2014/main" id="{49E72386-000E-425F-87F4-EA36F0BD7909}"/>
                </a:ext>
              </a:extLst>
            </p:cNvPr>
            <p:cNvSpPr/>
            <p:nvPr/>
          </p:nvSpPr>
          <p:spPr>
            <a:xfrm>
              <a:off x="5720764" y="5239955"/>
              <a:ext cx="528675" cy="5286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158" name="Google Shape;9481;p16">
              <a:extLst>
                <a:ext uri="{FF2B5EF4-FFF2-40B4-BE49-F238E27FC236}">
                  <a16:creationId xmlns:a16="http://schemas.microsoft.com/office/drawing/2014/main" id="{4F25FFE9-7F51-425C-AAAB-FB7D82F03C1E}"/>
                </a:ext>
              </a:extLst>
            </p:cNvPr>
            <p:cNvGrpSpPr/>
            <p:nvPr/>
          </p:nvGrpSpPr>
          <p:grpSpPr>
            <a:xfrm>
              <a:off x="5761688" y="5340763"/>
              <a:ext cx="446826" cy="327059"/>
              <a:chOff x="5733194" y="2431718"/>
              <a:chExt cx="446826" cy="327059"/>
            </a:xfrm>
            <a:solidFill>
              <a:schemeClr val="tx2"/>
            </a:solidFill>
          </p:grpSpPr>
          <p:sp>
            <p:nvSpPr>
              <p:cNvPr id="159" name="Google Shape;9482;p16">
                <a:extLst>
                  <a:ext uri="{FF2B5EF4-FFF2-40B4-BE49-F238E27FC236}">
                    <a16:creationId xmlns:a16="http://schemas.microsoft.com/office/drawing/2014/main" id="{07E7808F-9AC0-4790-850F-B8CDD67C2DE1}"/>
                  </a:ext>
                </a:extLst>
              </p:cNvPr>
              <p:cNvSpPr/>
              <p:nvPr/>
            </p:nvSpPr>
            <p:spPr>
              <a:xfrm>
                <a:off x="6032946" y="2474145"/>
                <a:ext cx="56112" cy="20115"/>
              </a:xfrm>
              <a:custGeom>
                <a:avLst/>
                <a:gdLst/>
                <a:ahLst/>
                <a:cxnLst/>
                <a:rect l="l" t="t" r="r" b="b"/>
                <a:pathLst>
                  <a:path w="1763" h="632" extrusionOk="0">
                    <a:moveTo>
                      <a:pt x="215" y="1"/>
                    </a:moveTo>
                    <a:cubicBezTo>
                      <a:pt x="96" y="1"/>
                      <a:pt x="1" y="96"/>
                      <a:pt x="1" y="215"/>
                    </a:cubicBezTo>
                    <a:cubicBezTo>
                      <a:pt x="1" y="334"/>
                      <a:pt x="96" y="417"/>
                      <a:pt x="215" y="417"/>
                    </a:cubicBezTo>
                    <a:cubicBezTo>
                      <a:pt x="441" y="417"/>
                      <a:pt x="1108" y="453"/>
                      <a:pt x="1429" y="620"/>
                    </a:cubicBezTo>
                    <a:cubicBezTo>
                      <a:pt x="1465" y="632"/>
                      <a:pt x="1489" y="632"/>
                      <a:pt x="1525" y="632"/>
                    </a:cubicBezTo>
                    <a:cubicBezTo>
                      <a:pt x="1596" y="632"/>
                      <a:pt x="1668" y="584"/>
                      <a:pt x="1703" y="513"/>
                    </a:cubicBezTo>
                    <a:cubicBezTo>
                      <a:pt x="1763" y="417"/>
                      <a:pt x="1727" y="298"/>
                      <a:pt x="1632" y="239"/>
                    </a:cubicBezTo>
                    <a:cubicBezTo>
                      <a:pt x="1156" y="1"/>
                      <a:pt x="263" y="1"/>
                      <a:pt x="21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483;p16">
                <a:extLst>
                  <a:ext uri="{FF2B5EF4-FFF2-40B4-BE49-F238E27FC236}">
                    <a16:creationId xmlns:a16="http://schemas.microsoft.com/office/drawing/2014/main" id="{9076A371-19EA-4625-9506-D318C4EF008F}"/>
                  </a:ext>
                </a:extLst>
              </p:cNvPr>
              <p:cNvSpPr/>
              <p:nvPr/>
            </p:nvSpPr>
            <p:spPr>
              <a:xfrm>
                <a:off x="5733194" y="2431718"/>
                <a:ext cx="446826" cy="327059"/>
              </a:xfrm>
              <a:custGeom>
                <a:avLst/>
                <a:gdLst/>
                <a:ahLst/>
                <a:cxnLst/>
                <a:rect l="l" t="t" r="r" b="b"/>
                <a:pathLst>
                  <a:path w="14039" h="10276" extrusionOk="0">
                    <a:moveTo>
                      <a:pt x="11621" y="655"/>
                    </a:moveTo>
                    <a:lnTo>
                      <a:pt x="11621" y="1500"/>
                    </a:lnTo>
                    <a:cubicBezTo>
                      <a:pt x="11621" y="1631"/>
                      <a:pt x="11598" y="1762"/>
                      <a:pt x="11538" y="1905"/>
                    </a:cubicBezTo>
                    <a:lnTo>
                      <a:pt x="11431" y="2108"/>
                    </a:lnTo>
                    <a:cubicBezTo>
                      <a:pt x="11419" y="2143"/>
                      <a:pt x="11419" y="2167"/>
                      <a:pt x="11419" y="2203"/>
                    </a:cubicBezTo>
                    <a:lnTo>
                      <a:pt x="11419" y="2631"/>
                    </a:lnTo>
                    <a:cubicBezTo>
                      <a:pt x="11419" y="2929"/>
                      <a:pt x="11300" y="3215"/>
                      <a:pt x="11074" y="3429"/>
                    </a:cubicBezTo>
                    <a:cubicBezTo>
                      <a:pt x="10858" y="3634"/>
                      <a:pt x="10599" y="3751"/>
                      <a:pt x="10317" y="3751"/>
                    </a:cubicBezTo>
                    <a:cubicBezTo>
                      <a:pt x="10303" y="3751"/>
                      <a:pt x="10290" y="3751"/>
                      <a:pt x="10276" y="3751"/>
                    </a:cubicBezTo>
                    <a:cubicBezTo>
                      <a:pt x="9657" y="3739"/>
                      <a:pt x="9181" y="3215"/>
                      <a:pt x="9181" y="2584"/>
                    </a:cubicBezTo>
                    <a:lnTo>
                      <a:pt x="9181" y="2203"/>
                    </a:lnTo>
                    <a:cubicBezTo>
                      <a:pt x="9181" y="2167"/>
                      <a:pt x="9181" y="2143"/>
                      <a:pt x="9169" y="2108"/>
                    </a:cubicBezTo>
                    <a:lnTo>
                      <a:pt x="9038" y="1857"/>
                    </a:lnTo>
                    <a:cubicBezTo>
                      <a:pt x="8990" y="1762"/>
                      <a:pt x="8966" y="1667"/>
                      <a:pt x="8966" y="1560"/>
                    </a:cubicBezTo>
                    <a:lnTo>
                      <a:pt x="8966" y="1548"/>
                    </a:lnTo>
                    <a:cubicBezTo>
                      <a:pt x="8966" y="1048"/>
                      <a:pt x="9359" y="655"/>
                      <a:pt x="9859" y="655"/>
                    </a:cubicBezTo>
                    <a:close/>
                    <a:moveTo>
                      <a:pt x="4156" y="429"/>
                    </a:moveTo>
                    <a:cubicBezTo>
                      <a:pt x="4513" y="429"/>
                      <a:pt x="4823" y="560"/>
                      <a:pt x="5061" y="822"/>
                    </a:cubicBezTo>
                    <a:cubicBezTo>
                      <a:pt x="5299" y="1072"/>
                      <a:pt x="5442" y="1417"/>
                      <a:pt x="5478" y="1786"/>
                    </a:cubicBezTo>
                    <a:cubicBezTo>
                      <a:pt x="5513" y="2215"/>
                      <a:pt x="5656" y="3108"/>
                      <a:pt x="5847" y="3643"/>
                    </a:cubicBezTo>
                    <a:lnTo>
                      <a:pt x="5835" y="3643"/>
                    </a:lnTo>
                    <a:cubicBezTo>
                      <a:pt x="5525" y="3762"/>
                      <a:pt x="4882" y="3941"/>
                      <a:pt x="4132" y="3941"/>
                    </a:cubicBezTo>
                    <a:cubicBezTo>
                      <a:pt x="4077" y="3944"/>
                      <a:pt x="4021" y="3945"/>
                      <a:pt x="3967" y="3945"/>
                    </a:cubicBezTo>
                    <a:cubicBezTo>
                      <a:pt x="3330" y="3945"/>
                      <a:pt x="2762" y="3765"/>
                      <a:pt x="2477" y="3655"/>
                    </a:cubicBezTo>
                    <a:cubicBezTo>
                      <a:pt x="2656" y="3108"/>
                      <a:pt x="2799" y="2215"/>
                      <a:pt x="2835" y="1786"/>
                    </a:cubicBezTo>
                    <a:cubicBezTo>
                      <a:pt x="2858" y="1417"/>
                      <a:pt x="3013" y="1072"/>
                      <a:pt x="3251" y="822"/>
                    </a:cubicBezTo>
                    <a:cubicBezTo>
                      <a:pt x="3501" y="560"/>
                      <a:pt x="3811" y="429"/>
                      <a:pt x="4156" y="429"/>
                    </a:cubicBezTo>
                    <a:close/>
                    <a:moveTo>
                      <a:pt x="10752" y="4096"/>
                    </a:moveTo>
                    <a:cubicBezTo>
                      <a:pt x="10752" y="4155"/>
                      <a:pt x="10764" y="4215"/>
                      <a:pt x="10776" y="4274"/>
                    </a:cubicBezTo>
                    <a:lnTo>
                      <a:pt x="10609" y="4429"/>
                    </a:lnTo>
                    <a:cubicBezTo>
                      <a:pt x="10526" y="4524"/>
                      <a:pt x="10419" y="4572"/>
                      <a:pt x="10300" y="4572"/>
                    </a:cubicBezTo>
                    <a:cubicBezTo>
                      <a:pt x="10181" y="4572"/>
                      <a:pt x="10062" y="4524"/>
                      <a:pt x="9990" y="4429"/>
                    </a:cubicBezTo>
                    <a:lnTo>
                      <a:pt x="9823" y="4274"/>
                    </a:lnTo>
                    <a:cubicBezTo>
                      <a:pt x="9835" y="4215"/>
                      <a:pt x="9859" y="4155"/>
                      <a:pt x="9859" y="4096"/>
                    </a:cubicBezTo>
                    <a:cubicBezTo>
                      <a:pt x="9990" y="4132"/>
                      <a:pt x="10121" y="4167"/>
                      <a:pt x="10252" y="4167"/>
                    </a:cubicBezTo>
                    <a:lnTo>
                      <a:pt x="10300" y="4167"/>
                    </a:lnTo>
                    <a:cubicBezTo>
                      <a:pt x="10455" y="4167"/>
                      <a:pt x="10609" y="4132"/>
                      <a:pt x="10752" y="4096"/>
                    </a:cubicBezTo>
                    <a:close/>
                    <a:moveTo>
                      <a:pt x="4692" y="4358"/>
                    </a:moveTo>
                    <a:cubicBezTo>
                      <a:pt x="4763" y="4524"/>
                      <a:pt x="4918" y="4644"/>
                      <a:pt x="5097" y="4691"/>
                    </a:cubicBezTo>
                    <a:lnTo>
                      <a:pt x="5835" y="4894"/>
                    </a:lnTo>
                    <a:cubicBezTo>
                      <a:pt x="6025" y="4953"/>
                      <a:pt x="6168" y="5132"/>
                      <a:pt x="6168" y="5322"/>
                    </a:cubicBezTo>
                    <a:lnTo>
                      <a:pt x="6168" y="7251"/>
                    </a:lnTo>
                    <a:cubicBezTo>
                      <a:pt x="6168" y="7501"/>
                      <a:pt x="5954" y="7692"/>
                      <a:pt x="5716" y="7692"/>
                    </a:cubicBezTo>
                    <a:lnTo>
                      <a:pt x="5704" y="7692"/>
                    </a:lnTo>
                    <a:lnTo>
                      <a:pt x="5704" y="6144"/>
                    </a:lnTo>
                    <a:cubicBezTo>
                      <a:pt x="5668" y="5787"/>
                      <a:pt x="5394" y="5501"/>
                      <a:pt x="5025" y="5501"/>
                    </a:cubicBezTo>
                    <a:lnTo>
                      <a:pt x="3275" y="5501"/>
                    </a:lnTo>
                    <a:cubicBezTo>
                      <a:pt x="2918" y="5501"/>
                      <a:pt x="2632" y="5787"/>
                      <a:pt x="2632" y="6144"/>
                    </a:cubicBezTo>
                    <a:lnTo>
                      <a:pt x="2632" y="7692"/>
                    </a:lnTo>
                    <a:lnTo>
                      <a:pt x="2620" y="7692"/>
                    </a:lnTo>
                    <a:cubicBezTo>
                      <a:pt x="2370" y="7692"/>
                      <a:pt x="2180" y="7489"/>
                      <a:pt x="2180" y="7251"/>
                    </a:cubicBezTo>
                    <a:lnTo>
                      <a:pt x="2180" y="5322"/>
                    </a:lnTo>
                    <a:cubicBezTo>
                      <a:pt x="2180" y="5132"/>
                      <a:pt x="2311" y="4941"/>
                      <a:pt x="2501" y="4894"/>
                    </a:cubicBezTo>
                    <a:lnTo>
                      <a:pt x="3251" y="4691"/>
                    </a:lnTo>
                    <a:cubicBezTo>
                      <a:pt x="3430" y="4644"/>
                      <a:pt x="3561" y="4524"/>
                      <a:pt x="3644" y="4358"/>
                    </a:cubicBezTo>
                    <a:cubicBezTo>
                      <a:pt x="3811" y="4370"/>
                      <a:pt x="3989" y="4394"/>
                      <a:pt x="4168" y="4394"/>
                    </a:cubicBezTo>
                    <a:cubicBezTo>
                      <a:pt x="4347" y="4394"/>
                      <a:pt x="4525" y="4370"/>
                      <a:pt x="4692" y="4358"/>
                    </a:cubicBezTo>
                    <a:close/>
                    <a:moveTo>
                      <a:pt x="10526" y="5906"/>
                    </a:moveTo>
                    <a:cubicBezTo>
                      <a:pt x="10538" y="5906"/>
                      <a:pt x="10538" y="5906"/>
                      <a:pt x="10538" y="5918"/>
                    </a:cubicBezTo>
                    <a:lnTo>
                      <a:pt x="10538" y="7680"/>
                    </a:lnTo>
                    <a:cubicBezTo>
                      <a:pt x="10538" y="7692"/>
                      <a:pt x="10538" y="7692"/>
                      <a:pt x="10526" y="7692"/>
                    </a:cubicBezTo>
                    <a:lnTo>
                      <a:pt x="7895" y="7692"/>
                    </a:lnTo>
                    <a:cubicBezTo>
                      <a:pt x="7871" y="7692"/>
                      <a:pt x="7871" y="7692"/>
                      <a:pt x="7871" y="7680"/>
                    </a:cubicBezTo>
                    <a:lnTo>
                      <a:pt x="7871" y="5918"/>
                    </a:lnTo>
                    <a:lnTo>
                      <a:pt x="10526" y="5906"/>
                    </a:lnTo>
                    <a:close/>
                    <a:moveTo>
                      <a:pt x="11050" y="4596"/>
                    </a:moveTo>
                    <a:lnTo>
                      <a:pt x="11228" y="4691"/>
                    </a:lnTo>
                    <a:lnTo>
                      <a:pt x="11967" y="4894"/>
                    </a:lnTo>
                    <a:cubicBezTo>
                      <a:pt x="12157" y="4953"/>
                      <a:pt x="12300" y="5132"/>
                      <a:pt x="12300" y="5322"/>
                    </a:cubicBezTo>
                    <a:lnTo>
                      <a:pt x="12300" y="7251"/>
                    </a:lnTo>
                    <a:cubicBezTo>
                      <a:pt x="12300" y="7501"/>
                      <a:pt x="12086" y="7692"/>
                      <a:pt x="11848" y="7692"/>
                    </a:cubicBezTo>
                    <a:lnTo>
                      <a:pt x="10955" y="7692"/>
                    </a:lnTo>
                    <a:lnTo>
                      <a:pt x="10955" y="7680"/>
                    </a:lnTo>
                    <a:lnTo>
                      <a:pt x="10955" y="7227"/>
                    </a:lnTo>
                    <a:lnTo>
                      <a:pt x="11621" y="7227"/>
                    </a:lnTo>
                    <a:cubicBezTo>
                      <a:pt x="11740" y="7227"/>
                      <a:pt x="11836" y="7144"/>
                      <a:pt x="11836" y="7025"/>
                    </a:cubicBezTo>
                    <a:lnTo>
                      <a:pt x="11836" y="5715"/>
                    </a:lnTo>
                    <a:cubicBezTo>
                      <a:pt x="11836" y="5596"/>
                      <a:pt x="11740" y="5501"/>
                      <a:pt x="11621" y="5501"/>
                    </a:cubicBezTo>
                    <a:cubicBezTo>
                      <a:pt x="11502" y="5501"/>
                      <a:pt x="11419" y="5596"/>
                      <a:pt x="11419" y="5715"/>
                    </a:cubicBezTo>
                    <a:lnTo>
                      <a:pt x="11419" y="6834"/>
                    </a:lnTo>
                    <a:lnTo>
                      <a:pt x="10955" y="6834"/>
                    </a:lnTo>
                    <a:lnTo>
                      <a:pt x="10955" y="5941"/>
                    </a:lnTo>
                    <a:cubicBezTo>
                      <a:pt x="10955" y="5691"/>
                      <a:pt x="10764" y="5525"/>
                      <a:pt x="10538" y="5525"/>
                    </a:cubicBezTo>
                    <a:lnTo>
                      <a:pt x="8335" y="5525"/>
                    </a:lnTo>
                    <a:lnTo>
                      <a:pt x="8335" y="5322"/>
                    </a:lnTo>
                    <a:lnTo>
                      <a:pt x="8299" y="5322"/>
                    </a:lnTo>
                    <a:cubicBezTo>
                      <a:pt x="8299" y="5132"/>
                      <a:pt x="8442" y="4941"/>
                      <a:pt x="8633" y="4894"/>
                    </a:cubicBezTo>
                    <a:lnTo>
                      <a:pt x="9383" y="4691"/>
                    </a:lnTo>
                    <a:cubicBezTo>
                      <a:pt x="9442" y="4667"/>
                      <a:pt x="9490" y="4644"/>
                      <a:pt x="9562" y="4596"/>
                    </a:cubicBezTo>
                    <a:lnTo>
                      <a:pt x="9693" y="4727"/>
                    </a:lnTo>
                    <a:cubicBezTo>
                      <a:pt x="9859" y="4894"/>
                      <a:pt x="10062" y="4989"/>
                      <a:pt x="10300" y="4989"/>
                    </a:cubicBezTo>
                    <a:cubicBezTo>
                      <a:pt x="10526" y="4989"/>
                      <a:pt x="10752" y="4894"/>
                      <a:pt x="10907" y="4727"/>
                    </a:cubicBezTo>
                    <a:lnTo>
                      <a:pt x="11050" y="4596"/>
                    </a:lnTo>
                    <a:close/>
                    <a:moveTo>
                      <a:pt x="2632" y="8108"/>
                    </a:moveTo>
                    <a:lnTo>
                      <a:pt x="2632" y="8573"/>
                    </a:lnTo>
                    <a:lnTo>
                      <a:pt x="846" y="8573"/>
                    </a:lnTo>
                    <a:lnTo>
                      <a:pt x="846" y="8108"/>
                    </a:lnTo>
                    <a:close/>
                    <a:moveTo>
                      <a:pt x="13157" y="8108"/>
                    </a:moveTo>
                    <a:lnTo>
                      <a:pt x="13157" y="8573"/>
                    </a:lnTo>
                    <a:lnTo>
                      <a:pt x="5668" y="8573"/>
                    </a:lnTo>
                    <a:lnTo>
                      <a:pt x="5668" y="8108"/>
                    </a:lnTo>
                    <a:close/>
                    <a:moveTo>
                      <a:pt x="5049" y="5906"/>
                    </a:moveTo>
                    <a:cubicBezTo>
                      <a:pt x="5180" y="5906"/>
                      <a:pt x="5287" y="6013"/>
                      <a:pt x="5287" y="6144"/>
                    </a:cubicBezTo>
                    <a:lnTo>
                      <a:pt x="5287" y="9001"/>
                    </a:lnTo>
                    <a:lnTo>
                      <a:pt x="3049" y="9001"/>
                    </a:lnTo>
                    <a:lnTo>
                      <a:pt x="3049" y="6144"/>
                    </a:lnTo>
                    <a:cubicBezTo>
                      <a:pt x="3049" y="6013"/>
                      <a:pt x="3156" y="5906"/>
                      <a:pt x="3287" y="5906"/>
                    </a:cubicBezTo>
                    <a:close/>
                    <a:moveTo>
                      <a:pt x="4168" y="0"/>
                    </a:moveTo>
                    <a:cubicBezTo>
                      <a:pt x="3239" y="0"/>
                      <a:pt x="2501" y="738"/>
                      <a:pt x="2430" y="1738"/>
                    </a:cubicBezTo>
                    <a:cubicBezTo>
                      <a:pt x="2394" y="2155"/>
                      <a:pt x="2263" y="2989"/>
                      <a:pt x="2084" y="3477"/>
                    </a:cubicBezTo>
                    <a:cubicBezTo>
                      <a:pt x="2037" y="3584"/>
                      <a:pt x="2049" y="3703"/>
                      <a:pt x="2096" y="3810"/>
                    </a:cubicBezTo>
                    <a:cubicBezTo>
                      <a:pt x="2144" y="3905"/>
                      <a:pt x="2239" y="3989"/>
                      <a:pt x="2334" y="4024"/>
                    </a:cubicBezTo>
                    <a:cubicBezTo>
                      <a:pt x="2513" y="4084"/>
                      <a:pt x="2811" y="4179"/>
                      <a:pt x="3156" y="4251"/>
                    </a:cubicBezTo>
                    <a:cubicBezTo>
                      <a:pt x="3144" y="4251"/>
                      <a:pt x="3144" y="4251"/>
                      <a:pt x="3120" y="4263"/>
                    </a:cubicBezTo>
                    <a:lnTo>
                      <a:pt x="2382" y="4477"/>
                    </a:lnTo>
                    <a:cubicBezTo>
                      <a:pt x="2013" y="4584"/>
                      <a:pt x="1751" y="4917"/>
                      <a:pt x="1751" y="5310"/>
                    </a:cubicBezTo>
                    <a:lnTo>
                      <a:pt x="1751" y="7227"/>
                    </a:lnTo>
                    <a:cubicBezTo>
                      <a:pt x="1751" y="7394"/>
                      <a:pt x="1799" y="7561"/>
                      <a:pt x="1894" y="7680"/>
                    </a:cubicBezTo>
                    <a:lnTo>
                      <a:pt x="203" y="7680"/>
                    </a:lnTo>
                    <a:cubicBezTo>
                      <a:pt x="84" y="7680"/>
                      <a:pt x="1" y="7763"/>
                      <a:pt x="1" y="7882"/>
                    </a:cubicBezTo>
                    <a:cubicBezTo>
                      <a:pt x="1" y="8001"/>
                      <a:pt x="84" y="8096"/>
                      <a:pt x="203" y="8096"/>
                    </a:cubicBezTo>
                    <a:lnTo>
                      <a:pt x="441" y="8096"/>
                    </a:lnTo>
                    <a:lnTo>
                      <a:pt x="441" y="10073"/>
                    </a:lnTo>
                    <a:cubicBezTo>
                      <a:pt x="441" y="10192"/>
                      <a:pt x="537" y="10275"/>
                      <a:pt x="656" y="10275"/>
                    </a:cubicBezTo>
                    <a:cubicBezTo>
                      <a:pt x="775" y="10275"/>
                      <a:pt x="858" y="10192"/>
                      <a:pt x="858" y="10073"/>
                    </a:cubicBezTo>
                    <a:lnTo>
                      <a:pt x="858" y="8954"/>
                    </a:lnTo>
                    <a:lnTo>
                      <a:pt x="2644" y="8954"/>
                    </a:lnTo>
                    <a:lnTo>
                      <a:pt x="2644" y="10073"/>
                    </a:lnTo>
                    <a:cubicBezTo>
                      <a:pt x="2644" y="10192"/>
                      <a:pt x="2739" y="10275"/>
                      <a:pt x="2858" y="10275"/>
                    </a:cubicBezTo>
                    <a:cubicBezTo>
                      <a:pt x="2977" y="10275"/>
                      <a:pt x="3073" y="10192"/>
                      <a:pt x="3073" y="10073"/>
                    </a:cubicBezTo>
                    <a:lnTo>
                      <a:pt x="3073" y="9406"/>
                    </a:lnTo>
                    <a:lnTo>
                      <a:pt x="5287" y="9406"/>
                    </a:lnTo>
                    <a:lnTo>
                      <a:pt x="5287" y="10073"/>
                    </a:lnTo>
                    <a:cubicBezTo>
                      <a:pt x="5287" y="10192"/>
                      <a:pt x="5371" y="10275"/>
                      <a:pt x="5490" y="10275"/>
                    </a:cubicBezTo>
                    <a:cubicBezTo>
                      <a:pt x="5609" y="10275"/>
                      <a:pt x="5704" y="10192"/>
                      <a:pt x="5704" y="10073"/>
                    </a:cubicBezTo>
                    <a:lnTo>
                      <a:pt x="5704" y="8954"/>
                    </a:lnTo>
                    <a:lnTo>
                      <a:pt x="13169" y="8954"/>
                    </a:lnTo>
                    <a:lnTo>
                      <a:pt x="13169" y="10073"/>
                    </a:lnTo>
                    <a:cubicBezTo>
                      <a:pt x="13169" y="10192"/>
                      <a:pt x="13264" y="10275"/>
                      <a:pt x="13383" y="10275"/>
                    </a:cubicBezTo>
                    <a:cubicBezTo>
                      <a:pt x="13503" y="10275"/>
                      <a:pt x="13586" y="10192"/>
                      <a:pt x="13586" y="10073"/>
                    </a:cubicBezTo>
                    <a:lnTo>
                      <a:pt x="13586" y="8096"/>
                    </a:lnTo>
                    <a:lnTo>
                      <a:pt x="13824" y="8096"/>
                    </a:lnTo>
                    <a:cubicBezTo>
                      <a:pt x="13943" y="8096"/>
                      <a:pt x="14038" y="8001"/>
                      <a:pt x="14038" y="7882"/>
                    </a:cubicBezTo>
                    <a:cubicBezTo>
                      <a:pt x="14003" y="7787"/>
                      <a:pt x="13919" y="7692"/>
                      <a:pt x="13800" y="7692"/>
                    </a:cubicBezTo>
                    <a:lnTo>
                      <a:pt x="12562" y="7692"/>
                    </a:lnTo>
                    <a:cubicBezTo>
                      <a:pt x="12633" y="7561"/>
                      <a:pt x="12693" y="7406"/>
                      <a:pt x="12693" y="7251"/>
                    </a:cubicBezTo>
                    <a:lnTo>
                      <a:pt x="12693" y="5322"/>
                    </a:lnTo>
                    <a:cubicBezTo>
                      <a:pt x="12693" y="4941"/>
                      <a:pt x="12443" y="4596"/>
                      <a:pt x="12074" y="4489"/>
                    </a:cubicBezTo>
                    <a:lnTo>
                      <a:pt x="11324" y="4286"/>
                    </a:lnTo>
                    <a:cubicBezTo>
                      <a:pt x="11228" y="4251"/>
                      <a:pt x="11169" y="4167"/>
                      <a:pt x="11169" y="4060"/>
                    </a:cubicBezTo>
                    <a:lnTo>
                      <a:pt x="11169" y="3893"/>
                    </a:lnTo>
                    <a:cubicBezTo>
                      <a:pt x="11240" y="3858"/>
                      <a:pt x="11300" y="3798"/>
                      <a:pt x="11359" y="3739"/>
                    </a:cubicBezTo>
                    <a:cubicBezTo>
                      <a:pt x="11657" y="3453"/>
                      <a:pt x="11824" y="3060"/>
                      <a:pt x="11824" y="2643"/>
                    </a:cubicBezTo>
                    <a:lnTo>
                      <a:pt x="11824" y="2262"/>
                    </a:lnTo>
                    <a:lnTo>
                      <a:pt x="11895" y="2096"/>
                    </a:lnTo>
                    <a:cubicBezTo>
                      <a:pt x="11979" y="1917"/>
                      <a:pt x="12026" y="1703"/>
                      <a:pt x="12026" y="1512"/>
                    </a:cubicBezTo>
                    <a:lnTo>
                      <a:pt x="12026" y="453"/>
                    </a:lnTo>
                    <a:cubicBezTo>
                      <a:pt x="12026" y="333"/>
                      <a:pt x="11943" y="250"/>
                      <a:pt x="11824" y="250"/>
                    </a:cubicBezTo>
                    <a:lnTo>
                      <a:pt x="9859" y="250"/>
                    </a:lnTo>
                    <a:cubicBezTo>
                      <a:pt x="9145" y="250"/>
                      <a:pt x="8561" y="834"/>
                      <a:pt x="8561" y="1548"/>
                    </a:cubicBezTo>
                    <a:lnTo>
                      <a:pt x="8561" y="1560"/>
                    </a:lnTo>
                    <a:cubicBezTo>
                      <a:pt x="8561" y="1727"/>
                      <a:pt x="8597" y="1881"/>
                      <a:pt x="8680" y="2036"/>
                    </a:cubicBezTo>
                    <a:lnTo>
                      <a:pt x="8788" y="2238"/>
                    </a:lnTo>
                    <a:lnTo>
                      <a:pt x="8788" y="2572"/>
                    </a:lnTo>
                    <a:cubicBezTo>
                      <a:pt x="8788" y="3108"/>
                      <a:pt x="9050" y="3584"/>
                      <a:pt x="9442" y="3870"/>
                    </a:cubicBezTo>
                    <a:lnTo>
                      <a:pt x="9442" y="4048"/>
                    </a:lnTo>
                    <a:cubicBezTo>
                      <a:pt x="9442" y="4143"/>
                      <a:pt x="9359" y="4239"/>
                      <a:pt x="9276" y="4263"/>
                    </a:cubicBezTo>
                    <a:lnTo>
                      <a:pt x="8526" y="4477"/>
                    </a:lnTo>
                    <a:cubicBezTo>
                      <a:pt x="8157" y="4584"/>
                      <a:pt x="7907" y="4917"/>
                      <a:pt x="7907" y="5310"/>
                    </a:cubicBezTo>
                    <a:lnTo>
                      <a:pt x="7907" y="5489"/>
                    </a:lnTo>
                    <a:lnTo>
                      <a:pt x="7895" y="5489"/>
                    </a:lnTo>
                    <a:cubicBezTo>
                      <a:pt x="7657" y="5489"/>
                      <a:pt x="7478" y="5679"/>
                      <a:pt x="7478" y="5906"/>
                    </a:cubicBezTo>
                    <a:lnTo>
                      <a:pt x="7478" y="7656"/>
                    </a:lnTo>
                    <a:lnTo>
                      <a:pt x="7478" y="7680"/>
                    </a:lnTo>
                    <a:lnTo>
                      <a:pt x="6442" y="7680"/>
                    </a:lnTo>
                    <a:cubicBezTo>
                      <a:pt x="6525" y="7537"/>
                      <a:pt x="6585" y="7394"/>
                      <a:pt x="6585" y="7227"/>
                    </a:cubicBezTo>
                    <a:lnTo>
                      <a:pt x="6585" y="5310"/>
                    </a:lnTo>
                    <a:cubicBezTo>
                      <a:pt x="6585" y="4917"/>
                      <a:pt x="6323" y="4584"/>
                      <a:pt x="5954" y="4477"/>
                    </a:cubicBezTo>
                    <a:lnTo>
                      <a:pt x="5216" y="4263"/>
                    </a:lnTo>
                    <a:cubicBezTo>
                      <a:pt x="5192" y="4263"/>
                      <a:pt x="5192" y="4263"/>
                      <a:pt x="5180" y="4251"/>
                    </a:cubicBezTo>
                    <a:cubicBezTo>
                      <a:pt x="5537" y="4179"/>
                      <a:pt x="5823" y="4084"/>
                      <a:pt x="6002" y="4024"/>
                    </a:cubicBezTo>
                    <a:cubicBezTo>
                      <a:pt x="6109" y="3989"/>
                      <a:pt x="6192" y="3905"/>
                      <a:pt x="6240" y="3810"/>
                    </a:cubicBezTo>
                    <a:cubicBezTo>
                      <a:pt x="6287" y="3703"/>
                      <a:pt x="6299" y="3596"/>
                      <a:pt x="6252" y="3477"/>
                    </a:cubicBezTo>
                    <a:cubicBezTo>
                      <a:pt x="6073" y="2977"/>
                      <a:pt x="5942" y="2143"/>
                      <a:pt x="5906" y="1738"/>
                    </a:cubicBezTo>
                    <a:cubicBezTo>
                      <a:pt x="5835" y="738"/>
                      <a:pt x="5097" y="0"/>
                      <a:pt x="416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484;p16">
                <a:extLst>
                  <a:ext uri="{FF2B5EF4-FFF2-40B4-BE49-F238E27FC236}">
                    <a16:creationId xmlns:a16="http://schemas.microsoft.com/office/drawing/2014/main" id="{63696808-92F8-46CD-A646-196D6AB030D1}"/>
                  </a:ext>
                </a:extLst>
              </p:cNvPr>
              <p:cNvSpPr/>
              <p:nvPr/>
            </p:nvSpPr>
            <p:spPr>
              <a:xfrm>
                <a:off x="6019323" y="2641653"/>
                <a:ext cx="13272" cy="13272"/>
              </a:xfrm>
              <a:custGeom>
                <a:avLst/>
                <a:gdLst/>
                <a:ahLst/>
                <a:cxnLst/>
                <a:rect l="l" t="t" r="r" b="b"/>
                <a:pathLst>
                  <a:path w="417" h="417" extrusionOk="0">
                    <a:moveTo>
                      <a:pt x="202" y="0"/>
                    </a:moveTo>
                    <a:cubicBezTo>
                      <a:pt x="95" y="0"/>
                      <a:pt x="0" y="84"/>
                      <a:pt x="0" y="203"/>
                    </a:cubicBezTo>
                    <a:cubicBezTo>
                      <a:pt x="0" y="322"/>
                      <a:pt x="95" y="417"/>
                      <a:pt x="202" y="417"/>
                    </a:cubicBezTo>
                    <a:cubicBezTo>
                      <a:pt x="322" y="417"/>
                      <a:pt x="417" y="322"/>
                      <a:pt x="417" y="203"/>
                    </a:cubicBezTo>
                    <a:cubicBezTo>
                      <a:pt x="417" y="84"/>
                      <a:pt x="322" y="0"/>
                      <a:pt x="20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63" name="Elipse 162">
            <a:extLst>
              <a:ext uri="{FF2B5EF4-FFF2-40B4-BE49-F238E27FC236}">
                <a16:creationId xmlns:a16="http://schemas.microsoft.com/office/drawing/2014/main" id="{AFCE29CB-E228-43A6-AD3E-066A069D850E}"/>
              </a:ext>
            </a:extLst>
          </p:cNvPr>
          <p:cNvSpPr/>
          <p:nvPr/>
        </p:nvSpPr>
        <p:spPr>
          <a:xfrm>
            <a:off x="7159237" y="5228879"/>
            <a:ext cx="546290" cy="54629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167" name="Grupo 166">
            <a:extLst>
              <a:ext uri="{FF2B5EF4-FFF2-40B4-BE49-F238E27FC236}">
                <a16:creationId xmlns:a16="http://schemas.microsoft.com/office/drawing/2014/main" id="{CCD2A4C6-3AD0-487A-A6FE-749270D4AC97}"/>
              </a:ext>
            </a:extLst>
          </p:cNvPr>
          <p:cNvGrpSpPr/>
          <p:nvPr/>
        </p:nvGrpSpPr>
        <p:grpSpPr>
          <a:xfrm>
            <a:off x="1452060" y="5280286"/>
            <a:ext cx="534946" cy="534946"/>
            <a:chOff x="1452060" y="4405696"/>
            <a:chExt cx="534946" cy="534946"/>
          </a:xfrm>
        </p:grpSpPr>
        <p:sp>
          <p:nvSpPr>
            <p:cNvPr id="168" name="Elipse 167">
              <a:extLst>
                <a:ext uri="{FF2B5EF4-FFF2-40B4-BE49-F238E27FC236}">
                  <a16:creationId xmlns:a16="http://schemas.microsoft.com/office/drawing/2014/main" id="{CC384594-8F9B-4B90-A3D8-7D555E7B3E9A}"/>
                </a:ext>
              </a:extLst>
            </p:cNvPr>
            <p:cNvSpPr/>
            <p:nvPr/>
          </p:nvSpPr>
          <p:spPr>
            <a:xfrm>
              <a:off x="1452060" y="4405696"/>
              <a:ext cx="534946" cy="5349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169" name="Google Shape;9763;p16">
              <a:extLst>
                <a:ext uri="{FF2B5EF4-FFF2-40B4-BE49-F238E27FC236}">
                  <a16:creationId xmlns:a16="http://schemas.microsoft.com/office/drawing/2014/main" id="{BBC4A7CD-7E4D-40A1-8B10-2049791B926F}"/>
                </a:ext>
              </a:extLst>
            </p:cNvPr>
            <p:cNvGrpSpPr/>
            <p:nvPr/>
          </p:nvGrpSpPr>
          <p:grpSpPr>
            <a:xfrm>
              <a:off x="1587258" y="4496558"/>
              <a:ext cx="264550" cy="353222"/>
              <a:chOff x="903530" y="3806125"/>
              <a:chExt cx="264550" cy="353222"/>
            </a:xfrm>
            <a:solidFill>
              <a:schemeClr val="tx2"/>
            </a:solidFill>
          </p:grpSpPr>
          <p:sp>
            <p:nvSpPr>
              <p:cNvPr id="170" name="Google Shape;9764;p16">
                <a:extLst>
                  <a:ext uri="{FF2B5EF4-FFF2-40B4-BE49-F238E27FC236}">
                    <a16:creationId xmlns:a16="http://schemas.microsoft.com/office/drawing/2014/main" id="{1C8AF631-40E9-4044-BFC9-CF677D1A0AF4}"/>
                  </a:ext>
                </a:extLst>
              </p:cNvPr>
              <p:cNvSpPr/>
              <p:nvPr/>
            </p:nvSpPr>
            <p:spPr>
              <a:xfrm>
                <a:off x="926637" y="3839321"/>
                <a:ext cx="173237" cy="162002"/>
              </a:xfrm>
              <a:custGeom>
                <a:avLst/>
                <a:gdLst/>
                <a:ahLst/>
                <a:cxnLst/>
                <a:rect l="l" t="t" r="r" b="b"/>
                <a:pathLst>
                  <a:path w="5443" h="5090" extrusionOk="0">
                    <a:moveTo>
                      <a:pt x="3418" y="1"/>
                    </a:moveTo>
                    <a:cubicBezTo>
                      <a:pt x="2623" y="1"/>
                      <a:pt x="1831" y="307"/>
                      <a:pt x="1227" y="911"/>
                    </a:cubicBezTo>
                    <a:cubicBezTo>
                      <a:pt x="108" y="2030"/>
                      <a:pt x="1" y="3804"/>
                      <a:pt x="989" y="5030"/>
                    </a:cubicBezTo>
                    <a:cubicBezTo>
                      <a:pt x="1013" y="5078"/>
                      <a:pt x="1061" y="5090"/>
                      <a:pt x="1120" y="5090"/>
                    </a:cubicBezTo>
                    <a:cubicBezTo>
                      <a:pt x="1156" y="5090"/>
                      <a:pt x="1192" y="5078"/>
                      <a:pt x="1227" y="5066"/>
                    </a:cubicBezTo>
                    <a:cubicBezTo>
                      <a:pt x="1299" y="5006"/>
                      <a:pt x="1311" y="4899"/>
                      <a:pt x="1251" y="4840"/>
                    </a:cubicBezTo>
                    <a:cubicBezTo>
                      <a:pt x="382" y="3744"/>
                      <a:pt x="477" y="2149"/>
                      <a:pt x="1477" y="1149"/>
                    </a:cubicBezTo>
                    <a:cubicBezTo>
                      <a:pt x="2019" y="607"/>
                      <a:pt x="2735" y="334"/>
                      <a:pt x="3452" y="334"/>
                    </a:cubicBezTo>
                    <a:cubicBezTo>
                      <a:pt x="4059" y="334"/>
                      <a:pt x="4666" y="530"/>
                      <a:pt x="5168" y="923"/>
                    </a:cubicBezTo>
                    <a:cubicBezTo>
                      <a:pt x="5199" y="948"/>
                      <a:pt x="5237" y="961"/>
                      <a:pt x="5273" y="961"/>
                    </a:cubicBezTo>
                    <a:cubicBezTo>
                      <a:pt x="5321" y="961"/>
                      <a:pt x="5367" y="939"/>
                      <a:pt x="5394" y="899"/>
                    </a:cubicBezTo>
                    <a:cubicBezTo>
                      <a:pt x="5442" y="827"/>
                      <a:pt x="5418" y="720"/>
                      <a:pt x="5347" y="672"/>
                    </a:cubicBezTo>
                    <a:cubicBezTo>
                      <a:pt x="4777" y="223"/>
                      <a:pt x="4096" y="1"/>
                      <a:pt x="341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65;p16">
                <a:extLst>
                  <a:ext uri="{FF2B5EF4-FFF2-40B4-BE49-F238E27FC236}">
                    <a16:creationId xmlns:a16="http://schemas.microsoft.com/office/drawing/2014/main" id="{33D91CB1-95B4-4ADC-AB39-4AED31AD0100}"/>
                  </a:ext>
                </a:extLst>
              </p:cNvPr>
              <p:cNvSpPr/>
              <p:nvPr/>
            </p:nvSpPr>
            <p:spPr>
              <a:xfrm>
                <a:off x="903530" y="3806125"/>
                <a:ext cx="264550" cy="353222"/>
              </a:xfrm>
              <a:custGeom>
                <a:avLst/>
                <a:gdLst/>
                <a:ahLst/>
                <a:cxnLst/>
                <a:rect l="l" t="t" r="r" b="b"/>
                <a:pathLst>
                  <a:path w="8312" h="11098" extrusionOk="0">
                    <a:moveTo>
                      <a:pt x="4144" y="322"/>
                    </a:moveTo>
                    <a:cubicBezTo>
                      <a:pt x="6251" y="322"/>
                      <a:pt x="7966" y="2025"/>
                      <a:pt x="7966" y="4144"/>
                    </a:cubicBezTo>
                    <a:cubicBezTo>
                      <a:pt x="7978" y="5085"/>
                      <a:pt x="7775" y="6002"/>
                      <a:pt x="7371" y="6895"/>
                    </a:cubicBezTo>
                    <a:cubicBezTo>
                      <a:pt x="7037" y="7609"/>
                      <a:pt x="6597" y="8323"/>
                      <a:pt x="6025" y="8978"/>
                    </a:cubicBezTo>
                    <a:cubicBezTo>
                      <a:pt x="5228" y="9919"/>
                      <a:pt x="4418" y="10526"/>
                      <a:pt x="4156" y="10717"/>
                    </a:cubicBezTo>
                    <a:cubicBezTo>
                      <a:pt x="3882" y="10538"/>
                      <a:pt x="3084" y="9931"/>
                      <a:pt x="2275" y="8990"/>
                    </a:cubicBezTo>
                    <a:cubicBezTo>
                      <a:pt x="1715" y="8323"/>
                      <a:pt x="1251" y="7621"/>
                      <a:pt x="929" y="6895"/>
                    </a:cubicBezTo>
                    <a:cubicBezTo>
                      <a:pt x="525" y="6002"/>
                      <a:pt x="310" y="5085"/>
                      <a:pt x="310" y="4144"/>
                    </a:cubicBezTo>
                    <a:cubicBezTo>
                      <a:pt x="310" y="2025"/>
                      <a:pt x="2025" y="322"/>
                      <a:pt x="4144" y="322"/>
                    </a:cubicBezTo>
                    <a:close/>
                    <a:moveTo>
                      <a:pt x="4156" y="1"/>
                    </a:moveTo>
                    <a:cubicBezTo>
                      <a:pt x="1858" y="1"/>
                      <a:pt x="1" y="1870"/>
                      <a:pt x="1" y="4156"/>
                    </a:cubicBezTo>
                    <a:cubicBezTo>
                      <a:pt x="1" y="5121"/>
                      <a:pt x="215" y="6097"/>
                      <a:pt x="644" y="7049"/>
                    </a:cubicBezTo>
                    <a:cubicBezTo>
                      <a:pt x="989" y="7788"/>
                      <a:pt x="1441" y="8514"/>
                      <a:pt x="2037" y="9216"/>
                    </a:cubicBezTo>
                    <a:cubicBezTo>
                      <a:pt x="3037" y="10395"/>
                      <a:pt x="4037" y="11050"/>
                      <a:pt x="4061" y="11062"/>
                    </a:cubicBezTo>
                    <a:cubicBezTo>
                      <a:pt x="4096" y="11074"/>
                      <a:pt x="4120" y="11098"/>
                      <a:pt x="4156" y="11098"/>
                    </a:cubicBezTo>
                    <a:cubicBezTo>
                      <a:pt x="4180" y="11098"/>
                      <a:pt x="4215" y="11074"/>
                      <a:pt x="4239" y="11062"/>
                    </a:cubicBezTo>
                    <a:cubicBezTo>
                      <a:pt x="4287" y="11038"/>
                      <a:pt x="5275" y="10395"/>
                      <a:pt x="6263" y="9216"/>
                    </a:cubicBezTo>
                    <a:cubicBezTo>
                      <a:pt x="6859" y="8538"/>
                      <a:pt x="7323" y="7800"/>
                      <a:pt x="7668" y="7049"/>
                    </a:cubicBezTo>
                    <a:cubicBezTo>
                      <a:pt x="8085" y="6109"/>
                      <a:pt x="8311" y="5144"/>
                      <a:pt x="8311" y="4156"/>
                    </a:cubicBezTo>
                    <a:cubicBezTo>
                      <a:pt x="8311" y="1870"/>
                      <a:pt x="6442" y="1"/>
                      <a:pt x="415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66;p16">
                <a:extLst>
                  <a:ext uri="{FF2B5EF4-FFF2-40B4-BE49-F238E27FC236}">
                    <a16:creationId xmlns:a16="http://schemas.microsoft.com/office/drawing/2014/main" id="{8B9F54FE-51F7-4333-8C7B-339AFB96F984}"/>
                  </a:ext>
                </a:extLst>
              </p:cNvPr>
              <p:cNvSpPr/>
              <p:nvPr/>
            </p:nvSpPr>
            <p:spPr>
              <a:xfrm>
                <a:off x="1008879" y="3904059"/>
                <a:ext cx="54966" cy="18460"/>
              </a:xfrm>
              <a:custGeom>
                <a:avLst/>
                <a:gdLst/>
                <a:ahLst/>
                <a:cxnLst/>
                <a:rect l="l" t="t" r="r" b="b"/>
                <a:pathLst>
                  <a:path w="1727" h="580" extrusionOk="0">
                    <a:moveTo>
                      <a:pt x="648" y="1"/>
                    </a:moveTo>
                    <a:cubicBezTo>
                      <a:pt x="492" y="1"/>
                      <a:pt x="319" y="16"/>
                      <a:pt x="132" y="55"/>
                    </a:cubicBezTo>
                    <a:cubicBezTo>
                      <a:pt x="60" y="67"/>
                      <a:pt x="1" y="127"/>
                      <a:pt x="1" y="222"/>
                    </a:cubicBezTo>
                    <a:lnTo>
                      <a:pt x="1" y="401"/>
                    </a:lnTo>
                    <a:cubicBezTo>
                      <a:pt x="1" y="484"/>
                      <a:pt x="72" y="555"/>
                      <a:pt x="155" y="555"/>
                    </a:cubicBezTo>
                    <a:cubicBezTo>
                      <a:pt x="251" y="555"/>
                      <a:pt x="322" y="484"/>
                      <a:pt x="322" y="401"/>
                    </a:cubicBezTo>
                    <a:lnTo>
                      <a:pt x="322" y="365"/>
                    </a:lnTo>
                    <a:cubicBezTo>
                      <a:pt x="434" y="350"/>
                      <a:pt x="539" y="343"/>
                      <a:pt x="636" y="343"/>
                    </a:cubicBezTo>
                    <a:cubicBezTo>
                      <a:pt x="841" y="343"/>
                      <a:pt x="1011" y="372"/>
                      <a:pt x="1132" y="413"/>
                    </a:cubicBezTo>
                    <a:cubicBezTo>
                      <a:pt x="1334" y="472"/>
                      <a:pt x="1453" y="543"/>
                      <a:pt x="1465" y="543"/>
                    </a:cubicBezTo>
                    <a:cubicBezTo>
                      <a:pt x="1501" y="555"/>
                      <a:pt x="1525" y="579"/>
                      <a:pt x="1560" y="579"/>
                    </a:cubicBezTo>
                    <a:cubicBezTo>
                      <a:pt x="1620" y="579"/>
                      <a:pt x="1667" y="543"/>
                      <a:pt x="1691" y="496"/>
                    </a:cubicBezTo>
                    <a:cubicBezTo>
                      <a:pt x="1727" y="401"/>
                      <a:pt x="1703" y="305"/>
                      <a:pt x="1632" y="246"/>
                    </a:cubicBezTo>
                    <a:cubicBezTo>
                      <a:pt x="1613" y="236"/>
                      <a:pt x="1255" y="1"/>
                      <a:pt x="64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67;p16">
                <a:extLst>
                  <a:ext uri="{FF2B5EF4-FFF2-40B4-BE49-F238E27FC236}">
                    <a16:creationId xmlns:a16="http://schemas.microsoft.com/office/drawing/2014/main" id="{73110F33-5CF6-4377-8849-83D0CBE369C9}"/>
                  </a:ext>
                </a:extLst>
              </p:cNvPr>
              <p:cNvSpPr/>
              <p:nvPr/>
            </p:nvSpPr>
            <p:spPr>
              <a:xfrm>
                <a:off x="972118" y="3872072"/>
                <a:ext cx="172473" cy="164866"/>
              </a:xfrm>
              <a:custGeom>
                <a:avLst/>
                <a:gdLst/>
                <a:ahLst/>
                <a:cxnLst/>
                <a:rect l="l" t="t" r="r" b="b"/>
                <a:pathLst>
                  <a:path w="5419" h="5180" extrusionOk="0">
                    <a:moveTo>
                      <a:pt x="3239" y="346"/>
                    </a:moveTo>
                    <a:lnTo>
                      <a:pt x="3239" y="1144"/>
                    </a:lnTo>
                    <a:cubicBezTo>
                      <a:pt x="3239" y="1287"/>
                      <a:pt x="3203" y="1418"/>
                      <a:pt x="3144" y="1537"/>
                    </a:cubicBezTo>
                    <a:lnTo>
                      <a:pt x="3084" y="1668"/>
                    </a:lnTo>
                    <a:cubicBezTo>
                      <a:pt x="3073" y="1703"/>
                      <a:pt x="3073" y="1715"/>
                      <a:pt x="3073" y="1739"/>
                    </a:cubicBezTo>
                    <a:lnTo>
                      <a:pt x="3073" y="2084"/>
                    </a:lnTo>
                    <a:cubicBezTo>
                      <a:pt x="3073" y="2370"/>
                      <a:pt x="2953" y="2632"/>
                      <a:pt x="2763" y="2846"/>
                    </a:cubicBezTo>
                    <a:cubicBezTo>
                      <a:pt x="2558" y="3028"/>
                      <a:pt x="2311" y="3145"/>
                      <a:pt x="2040" y="3145"/>
                    </a:cubicBezTo>
                    <a:cubicBezTo>
                      <a:pt x="2027" y="3145"/>
                      <a:pt x="2014" y="3144"/>
                      <a:pt x="2001" y="3144"/>
                    </a:cubicBezTo>
                    <a:cubicBezTo>
                      <a:pt x="1406" y="3108"/>
                      <a:pt x="941" y="2620"/>
                      <a:pt x="941" y="2037"/>
                    </a:cubicBezTo>
                    <a:lnTo>
                      <a:pt x="941" y="1739"/>
                    </a:lnTo>
                    <a:cubicBezTo>
                      <a:pt x="941" y="1715"/>
                      <a:pt x="941" y="1703"/>
                      <a:pt x="929" y="1668"/>
                    </a:cubicBezTo>
                    <a:lnTo>
                      <a:pt x="870" y="1537"/>
                    </a:lnTo>
                    <a:cubicBezTo>
                      <a:pt x="810" y="1418"/>
                      <a:pt x="775" y="1287"/>
                      <a:pt x="775" y="1144"/>
                    </a:cubicBezTo>
                    <a:cubicBezTo>
                      <a:pt x="775" y="703"/>
                      <a:pt x="1132" y="346"/>
                      <a:pt x="1584" y="346"/>
                    </a:cubicBezTo>
                    <a:close/>
                    <a:moveTo>
                      <a:pt x="1465" y="3346"/>
                    </a:moveTo>
                    <a:cubicBezTo>
                      <a:pt x="1608" y="3406"/>
                      <a:pt x="1775" y="3453"/>
                      <a:pt x="1953" y="3465"/>
                    </a:cubicBezTo>
                    <a:lnTo>
                      <a:pt x="2001" y="3465"/>
                    </a:lnTo>
                    <a:cubicBezTo>
                      <a:pt x="2180" y="3465"/>
                      <a:pt x="2370" y="3442"/>
                      <a:pt x="2537" y="3370"/>
                    </a:cubicBezTo>
                    <a:lnTo>
                      <a:pt x="2537" y="3584"/>
                    </a:lnTo>
                    <a:cubicBezTo>
                      <a:pt x="2537" y="3632"/>
                      <a:pt x="2549" y="3692"/>
                      <a:pt x="2549" y="3739"/>
                    </a:cubicBezTo>
                    <a:lnTo>
                      <a:pt x="2001" y="4156"/>
                    </a:lnTo>
                    <a:lnTo>
                      <a:pt x="1453" y="3727"/>
                    </a:lnTo>
                    <a:cubicBezTo>
                      <a:pt x="1465" y="3680"/>
                      <a:pt x="1465" y="3632"/>
                      <a:pt x="1465" y="3573"/>
                    </a:cubicBezTo>
                    <a:lnTo>
                      <a:pt x="1465" y="3346"/>
                    </a:lnTo>
                    <a:close/>
                    <a:moveTo>
                      <a:pt x="1251" y="3977"/>
                    </a:moveTo>
                    <a:lnTo>
                      <a:pt x="1834" y="4406"/>
                    </a:lnTo>
                    <a:lnTo>
                      <a:pt x="1834" y="4870"/>
                    </a:lnTo>
                    <a:cubicBezTo>
                      <a:pt x="1334" y="4835"/>
                      <a:pt x="822" y="4680"/>
                      <a:pt x="394" y="4358"/>
                    </a:cubicBezTo>
                    <a:cubicBezTo>
                      <a:pt x="417" y="4335"/>
                      <a:pt x="465" y="4299"/>
                      <a:pt x="501" y="4287"/>
                    </a:cubicBezTo>
                    <a:lnTo>
                      <a:pt x="1132" y="4049"/>
                    </a:lnTo>
                    <a:cubicBezTo>
                      <a:pt x="1179" y="4037"/>
                      <a:pt x="1227" y="4001"/>
                      <a:pt x="1251" y="3977"/>
                    </a:cubicBezTo>
                    <a:close/>
                    <a:moveTo>
                      <a:pt x="2739" y="3989"/>
                    </a:moveTo>
                    <a:cubicBezTo>
                      <a:pt x="2787" y="4025"/>
                      <a:pt x="2822" y="4037"/>
                      <a:pt x="2858" y="4061"/>
                    </a:cubicBezTo>
                    <a:lnTo>
                      <a:pt x="3632" y="4346"/>
                    </a:lnTo>
                    <a:cubicBezTo>
                      <a:pt x="3192" y="4656"/>
                      <a:pt x="2680" y="4835"/>
                      <a:pt x="2168" y="4870"/>
                    </a:cubicBezTo>
                    <a:lnTo>
                      <a:pt x="2168" y="4418"/>
                    </a:lnTo>
                    <a:lnTo>
                      <a:pt x="2739" y="3989"/>
                    </a:lnTo>
                    <a:close/>
                    <a:moveTo>
                      <a:pt x="1596" y="1"/>
                    </a:moveTo>
                    <a:cubicBezTo>
                      <a:pt x="977" y="1"/>
                      <a:pt x="465" y="501"/>
                      <a:pt x="465" y="1132"/>
                    </a:cubicBezTo>
                    <a:cubicBezTo>
                      <a:pt x="465" y="1310"/>
                      <a:pt x="513" y="1501"/>
                      <a:pt x="596" y="1668"/>
                    </a:cubicBezTo>
                    <a:lnTo>
                      <a:pt x="644" y="1751"/>
                    </a:lnTo>
                    <a:lnTo>
                      <a:pt x="644" y="2013"/>
                    </a:lnTo>
                    <a:cubicBezTo>
                      <a:pt x="644" y="2453"/>
                      <a:pt x="858" y="2858"/>
                      <a:pt x="1168" y="3120"/>
                    </a:cubicBezTo>
                    <a:lnTo>
                      <a:pt x="1168" y="3561"/>
                    </a:lnTo>
                    <a:cubicBezTo>
                      <a:pt x="1168" y="3632"/>
                      <a:pt x="1120" y="3704"/>
                      <a:pt x="1048" y="3739"/>
                    </a:cubicBezTo>
                    <a:lnTo>
                      <a:pt x="406" y="3977"/>
                    </a:lnTo>
                    <a:cubicBezTo>
                      <a:pt x="239" y="4037"/>
                      <a:pt x="108" y="4168"/>
                      <a:pt x="36" y="4311"/>
                    </a:cubicBezTo>
                    <a:cubicBezTo>
                      <a:pt x="1" y="4394"/>
                      <a:pt x="25" y="4466"/>
                      <a:pt x="84" y="4513"/>
                    </a:cubicBezTo>
                    <a:cubicBezTo>
                      <a:pt x="644" y="4954"/>
                      <a:pt x="1334" y="5180"/>
                      <a:pt x="2001" y="5180"/>
                    </a:cubicBezTo>
                    <a:cubicBezTo>
                      <a:pt x="2799" y="5180"/>
                      <a:pt x="3596" y="4870"/>
                      <a:pt x="4204" y="4275"/>
                    </a:cubicBezTo>
                    <a:cubicBezTo>
                      <a:pt x="5323" y="3168"/>
                      <a:pt x="5418" y="1406"/>
                      <a:pt x="4442" y="167"/>
                    </a:cubicBezTo>
                    <a:cubicBezTo>
                      <a:pt x="4405" y="124"/>
                      <a:pt x="4351" y="98"/>
                      <a:pt x="4301" y="98"/>
                    </a:cubicBezTo>
                    <a:cubicBezTo>
                      <a:pt x="4269" y="98"/>
                      <a:pt x="4239" y="108"/>
                      <a:pt x="4216" y="132"/>
                    </a:cubicBezTo>
                    <a:cubicBezTo>
                      <a:pt x="4144" y="191"/>
                      <a:pt x="4132" y="298"/>
                      <a:pt x="4192" y="358"/>
                    </a:cubicBezTo>
                    <a:cubicBezTo>
                      <a:pt x="5061" y="1465"/>
                      <a:pt x="4966" y="3049"/>
                      <a:pt x="3965" y="4049"/>
                    </a:cubicBezTo>
                    <a:lnTo>
                      <a:pt x="3906" y="4108"/>
                    </a:lnTo>
                    <a:cubicBezTo>
                      <a:pt x="3870" y="4096"/>
                      <a:pt x="3835" y="4061"/>
                      <a:pt x="3799" y="4049"/>
                    </a:cubicBezTo>
                    <a:lnTo>
                      <a:pt x="2977" y="3739"/>
                    </a:lnTo>
                    <a:cubicBezTo>
                      <a:pt x="2906" y="3704"/>
                      <a:pt x="2858" y="3644"/>
                      <a:pt x="2858" y="3561"/>
                    </a:cubicBezTo>
                    <a:lnTo>
                      <a:pt x="2858" y="3144"/>
                    </a:lnTo>
                    <a:cubicBezTo>
                      <a:pt x="2894" y="3108"/>
                      <a:pt x="2942" y="3084"/>
                      <a:pt x="2965" y="3049"/>
                    </a:cubicBezTo>
                    <a:cubicBezTo>
                      <a:pt x="3239" y="2787"/>
                      <a:pt x="3382" y="2441"/>
                      <a:pt x="3382" y="2072"/>
                    </a:cubicBezTo>
                    <a:lnTo>
                      <a:pt x="3382" y="1751"/>
                    </a:lnTo>
                    <a:lnTo>
                      <a:pt x="3430" y="1668"/>
                    </a:lnTo>
                    <a:cubicBezTo>
                      <a:pt x="3513" y="1501"/>
                      <a:pt x="3561" y="1310"/>
                      <a:pt x="3561" y="1132"/>
                    </a:cubicBezTo>
                    <a:lnTo>
                      <a:pt x="3561" y="167"/>
                    </a:lnTo>
                    <a:cubicBezTo>
                      <a:pt x="3561" y="72"/>
                      <a:pt x="3489" y="1"/>
                      <a:pt x="339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74" name="Forma libre: forma 173">
            <a:extLst>
              <a:ext uri="{FF2B5EF4-FFF2-40B4-BE49-F238E27FC236}">
                <a16:creationId xmlns:a16="http://schemas.microsoft.com/office/drawing/2014/main" id="{C777C5AD-D3A0-471F-B5D6-FF949C646704}"/>
              </a:ext>
            </a:extLst>
          </p:cNvPr>
          <p:cNvSpPr/>
          <p:nvPr/>
        </p:nvSpPr>
        <p:spPr>
          <a:xfrm>
            <a:off x="-4455277" y="4700181"/>
            <a:ext cx="23498591" cy="450260"/>
          </a:xfrm>
          <a:custGeom>
            <a:avLst/>
            <a:gdLst>
              <a:gd name="connsiteX0" fmla="*/ 0 w 23498591"/>
              <a:gd name="connsiteY0" fmla="*/ 0 h 450260"/>
              <a:gd name="connsiteX1" fmla="*/ 8327624 w 23498591"/>
              <a:gd name="connsiteY1" fmla="*/ 0 h 450260"/>
              <a:gd name="connsiteX2" fmla="*/ 9009283 w 23498591"/>
              <a:gd name="connsiteY2" fmla="*/ 356116 h 450260"/>
              <a:gd name="connsiteX3" fmla="*/ 9617086 w 23498591"/>
              <a:gd name="connsiteY3" fmla="*/ 3134 h 450260"/>
              <a:gd name="connsiteX4" fmla="*/ 9656467 w 23498591"/>
              <a:gd name="connsiteY4" fmla="*/ 0 h 450260"/>
              <a:gd name="connsiteX5" fmla="*/ 23498591 w 23498591"/>
              <a:gd name="connsiteY5" fmla="*/ 0 h 450260"/>
              <a:gd name="connsiteX6" fmla="*/ 23498591 w 23498591"/>
              <a:gd name="connsiteY6" fmla="*/ 450260 h 450260"/>
              <a:gd name="connsiteX7" fmla="*/ 0 w 23498591"/>
              <a:gd name="connsiteY7" fmla="*/ 450260 h 45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498591" h="450260">
                <a:moveTo>
                  <a:pt x="0" y="0"/>
                </a:moveTo>
                <a:lnTo>
                  <a:pt x="8327624" y="0"/>
                </a:lnTo>
                <a:cubicBezTo>
                  <a:pt x="8656083" y="2229"/>
                  <a:pt x="8622270" y="358157"/>
                  <a:pt x="9009283" y="356116"/>
                </a:cubicBezTo>
                <a:cubicBezTo>
                  <a:pt x="9372108" y="354203"/>
                  <a:pt x="9384442" y="41974"/>
                  <a:pt x="9617086" y="3134"/>
                </a:cubicBezTo>
                <a:lnTo>
                  <a:pt x="9656467" y="0"/>
                </a:lnTo>
                <a:lnTo>
                  <a:pt x="23498591" y="0"/>
                </a:lnTo>
                <a:lnTo>
                  <a:pt x="23498591" y="450260"/>
                </a:lnTo>
                <a:lnTo>
                  <a:pt x="0" y="45026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s-ES" dirty="0"/>
              <a:t>a</a:t>
            </a:r>
          </a:p>
        </p:txBody>
      </p:sp>
      <p:grpSp>
        <p:nvGrpSpPr>
          <p:cNvPr id="175" name="Google Shape;8552;p14">
            <a:extLst>
              <a:ext uri="{FF2B5EF4-FFF2-40B4-BE49-F238E27FC236}">
                <a16:creationId xmlns:a16="http://schemas.microsoft.com/office/drawing/2014/main" id="{64A74AAC-3267-42AE-8E24-1EDAD613D86A}"/>
              </a:ext>
            </a:extLst>
          </p:cNvPr>
          <p:cNvGrpSpPr/>
          <p:nvPr/>
        </p:nvGrpSpPr>
        <p:grpSpPr>
          <a:xfrm>
            <a:off x="2958661" y="4740873"/>
            <a:ext cx="355434" cy="355815"/>
            <a:chOff x="4673540" y="3680297"/>
            <a:chExt cx="355434" cy="355815"/>
          </a:xfrm>
          <a:solidFill>
            <a:srgbClr val="93B9AD"/>
          </a:solidFill>
        </p:grpSpPr>
        <p:sp>
          <p:nvSpPr>
            <p:cNvPr id="176" name="Google Shape;8553;p14">
              <a:extLst>
                <a:ext uri="{FF2B5EF4-FFF2-40B4-BE49-F238E27FC236}">
                  <a16:creationId xmlns:a16="http://schemas.microsoft.com/office/drawing/2014/main" id="{8F08E075-23A3-4264-9FE4-BC1F6347D5AA}"/>
                </a:ext>
              </a:extLst>
            </p:cNvPr>
            <p:cNvSpPr/>
            <p:nvPr/>
          </p:nvSpPr>
          <p:spPr>
            <a:xfrm>
              <a:off x="4673540" y="3680297"/>
              <a:ext cx="355434" cy="355815"/>
            </a:xfrm>
            <a:custGeom>
              <a:avLst/>
              <a:gdLst/>
              <a:ahLst/>
              <a:cxnLst/>
              <a:rect l="l" t="t" r="r" b="b"/>
              <a:pathLst>
                <a:path w="11193" h="11205" extrusionOk="0">
                  <a:moveTo>
                    <a:pt x="2012" y="0"/>
                  </a:moveTo>
                  <a:cubicBezTo>
                    <a:pt x="905" y="0"/>
                    <a:pt x="0" y="893"/>
                    <a:pt x="0" y="2013"/>
                  </a:cubicBezTo>
                  <a:lnTo>
                    <a:pt x="0" y="9192"/>
                  </a:lnTo>
                  <a:cubicBezTo>
                    <a:pt x="0" y="10287"/>
                    <a:pt x="893" y="11204"/>
                    <a:pt x="2012" y="11204"/>
                  </a:cubicBezTo>
                  <a:lnTo>
                    <a:pt x="9180" y="11204"/>
                  </a:lnTo>
                  <a:cubicBezTo>
                    <a:pt x="10287" y="11204"/>
                    <a:pt x="11192" y="10311"/>
                    <a:pt x="11192" y="9192"/>
                  </a:cubicBezTo>
                  <a:lnTo>
                    <a:pt x="11192" y="2013"/>
                  </a:lnTo>
                  <a:cubicBezTo>
                    <a:pt x="11180" y="917"/>
                    <a:pt x="10287" y="0"/>
                    <a:pt x="9180" y="0"/>
                  </a:cubicBezTo>
                  <a:lnTo>
                    <a:pt x="8085" y="0"/>
                  </a:lnTo>
                  <a:cubicBezTo>
                    <a:pt x="7989" y="0"/>
                    <a:pt x="7918" y="84"/>
                    <a:pt x="7918" y="167"/>
                  </a:cubicBezTo>
                  <a:cubicBezTo>
                    <a:pt x="7918" y="262"/>
                    <a:pt x="7989" y="334"/>
                    <a:pt x="8085" y="334"/>
                  </a:cubicBezTo>
                  <a:lnTo>
                    <a:pt x="9180" y="334"/>
                  </a:lnTo>
                  <a:cubicBezTo>
                    <a:pt x="10109" y="334"/>
                    <a:pt x="10847" y="1084"/>
                    <a:pt x="10847" y="2001"/>
                  </a:cubicBezTo>
                  <a:lnTo>
                    <a:pt x="10847" y="9180"/>
                  </a:lnTo>
                  <a:cubicBezTo>
                    <a:pt x="10847" y="10097"/>
                    <a:pt x="10109" y="10847"/>
                    <a:pt x="9180" y="10847"/>
                  </a:cubicBezTo>
                  <a:lnTo>
                    <a:pt x="2012" y="10847"/>
                  </a:lnTo>
                  <a:cubicBezTo>
                    <a:pt x="1084" y="10847"/>
                    <a:pt x="345" y="10097"/>
                    <a:pt x="345" y="9180"/>
                  </a:cubicBezTo>
                  <a:lnTo>
                    <a:pt x="345" y="2001"/>
                  </a:lnTo>
                  <a:cubicBezTo>
                    <a:pt x="345" y="1084"/>
                    <a:pt x="1084" y="334"/>
                    <a:pt x="2012" y="334"/>
                  </a:cubicBezTo>
                  <a:lnTo>
                    <a:pt x="7418" y="334"/>
                  </a:lnTo>
                  <a:cubicBezTo>
                    <a:pt x="7501" y="334"/>
                    <a:pt x="7573" y="262"/>
                    <a:pt x="7573" y="167"/>
                  </a:cubicBezTo>
                  <a:cubicBezTo>
                    <a:pt x="7573" y="84"/>
                    <a:pt x="7501" y="0"/>
                    <a:pt x="741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554;p14">
              <a:extLst>
                <a:ext uri="{FF2B5EF4-FFF2-40B4-BE49-F238E27FC236}">
                  <a16:creationId xmlns:a16="http://schemas.microsoft.com/office/drawing/2014/main" id="{891E3F15-9947-43B5-8026-EF914F61C7C9}"/>
                </a:ext>
              </a:extLst>
            </p:cNvPr>
            <p:cNvSpPr/>
            <p:nvPr/>
          </p:nvSpPr>
          <p:spPr>
            <a:xfrm>
              <a:off x="4805864" y="3736630"/>
              <a:ext cx="93042" cy="92661"/>
            </a:xfrm>
            <a:custGeom>
              <a:avLst/>
              <a:gdLst/>
              <a:ahLst/>
              <a:cxnLst/>
              <a:rect l="l" t="t" r="r" b="b"/>
              <a:pathLst>
                <a:path w="2930" h="2918" extrusionOk="0">
                  <a:moveTo>
                    <a:pt x="1477" y="334"/>
                  </a:moveTo>
                  <a:cubicBezTo>
                    <a:pt x="2096" y="334"/>
                    <a:pt x="2608" y="834"/>
                    <a:pt x="2608" y="1465"/>
                  </a:cubicBezTo>
                  <a:cubicBezTo>
                    <a:pt x="2608" y="2084"/>
                    <a:pt x="2096" y="2596"/>
                    <a:pt x="1477" y="2596"/>
                  </a:cubicBezTo>
                  <a:cubicBezTo>
                    <a:pt x="846" y="2596"/>
                    <a:pt x="346" y="2084"/>
                    <a:pt x="346" y="1465"/>
                  </a:cubicBezTo>
                  <a:cubicBezTo>
                    <a:pt x="346" y="834"/>
                    <a:pt x="846" y="334"/>
                    <a:pt x="1477" y="334"/>
                  </a:cubicBezTo>
                  <a:close/>
                  <a:moveTo>
                    <a:pt x="1477" y="0"/>
                  </a:moveTo>
                  <a:cubicBezTo>
                    <a:pt x="667" y="0"/>
                    <a:pt x="12" y="655"/>
                    <a:pt x="12" y="1465"/>
                  </a:cubicBezTo>
                  <a:cubicBezTo>
                    <a:pt x="0" y="2263"/>
                    <a:pt x="655" y="2918"/>
                    <a:pt x="1477" y="2918"/>
                  </a:cubicBezTo>
                  <a:cubicBezTo>
                    <a:pt x="2274" y="2918"/>
                    <a:pt x="2929" y="2263"/>
                    <a:pt x="2929" y="1465"/>
                  </a:cubicBezTo>
                  <a:cubicBezTo>
                    <a:pt x="2929" y="655"/>
                    <a:pt x="2274" y="0"/>
                    <a:pt x="147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555;p14">
              <a:extLst>
                <a:ext uri="{FF2B5EF4-FFF2-40B4-BE49-F238E27FC236}">
                  <a16:creationId xmlns:a16="http://schemas.microsoft.com/office/drawing/2014/main" id="{7E527193-AD47-48E1-96EF-362E8262A571}"/>
                </a:ext>
              </a:extLst>
            </p:cNvPr>
            <p:cNvSpPr/>
            <p:nvPr/>
          </p:nvSpPr>
          <p:spPr>
            <a:xfrm>
              <a:off x="4779380" y="3841358"/>
              <a:ext cx="143723" cy="138801"/>
            </a:xfrm>
            <a:custGeom>
              <a:avLst/>
              <a:gdLst/>
              <a:ahLst/>
              <a:cxnLst/>
              <a:rect l="l" t="t" r="r" b="b"/>
              <a:pathLst>
                <a:path w="4526" h="4371" extrusionOk="0">
                  <a:moveTo>
                    <a:pt x="477" y="1"/>
                  </a:moveTo>
                  <a:cubicBezTo>
                    <a:pt x="215" y="1"/>
                    <a:pt x="1" y="203"/>
                    <a:pt x="1" y="477"/>
                  </a:cubicBezTo>
                  <a:lnTo>
                    <a:pt x="1" y="893"/>
                  </a:lnTo>
                  <a:cubicBezTo>
                    <a:pt x="1" y="1155"/>
                    <a:pt x="203" y="1370"/>
                    <a:pt x="477" y="1370"/>
                  </a:cubicBezTo>
                  <a:lnTo>
                    <a:pt x="763" y="1370"/>
                  </a:lnTo>
                  <a:cubicBezTo>
                    <a:pt x="834" y="1370"/>
                    <a:pt x="906" y="1429"/>
                    <a:pt x="906" y="1513"/>
                  </a:cubicBezTo>
                  <a:lnTo>
                    <a:pt x="906" y="2858"/>
                  </a:lnTo>
                  <a:cubicBezTo>
                    <a:pt x="906" y="2929"/>
                    <a:pt x="846" y="3001"/>
                    <a:pt x="763" y="3001"/>
                  </a:cubicBezTo>
                  <a:lnTo>
                    <a:pt x="572" y="3001"/>
                  </a:lnTo>
                  <a:cubicBezTo>
                    <a:pt x="299" y="3001"/>
                    <a:pt x="96" y="3215"/>
                    <a:pt x="96" y="3477"/>
                  </a:cubicBezTo>
                  <a:lnTo>
                    <a:pt x="96" y="3894"/>
                  </a:lnTo>
                  <a:cubicBezTo>
                    <a:pt x="96" y="4168"/>
                    <a:pt x="299" y="4370"/>
                    <a:pt x="572" y="4370"/>
                  </a:cubicBezTo>
                  <a:lnTo>
                    <a:pt x="4049" y="4370"/>
                  </a:lnTo>
                  <a:cubicBezTo>
                    <a:pt x="4311" y="4370"/>
                    <a:pt x="4525" y="4168"/>
                    <a:pt x="4525" y="3894"/>
                  </a:cubicBezTo>
                  <a:lnTo>
                    <a:pt x="4525" y="3477"/>
                  </a:lnTo>
                  <a:cubicBezTo>
                    <a:pt x="4525" y="3215"/>
                    <a:pt x="4311" y="3001"/>
                    <a:pt x="4049" y="3001"/>
                  </a:cubicBezTo>
                  <a:lnTo>
                    <a:pt x="3859" y="3001"/>
                  </a:lnTo>
                  <a:cubicBezTo>
                    <a:pt x="3787" y="3001"/>
                    <a:pt x="3704" y="2941"/>
                    <a:pt x="3704" y="2858"/>
                  </a:cubicBezTo>
                  <a:lnTo>
                    <a:pt x="3704" y="477"/>
                  </a:lnTo>
                  <a:cubicBezTo>
                    <a:pt x="3704" y="203"/>
                    <a:pt x="3501" y="1"/>
                    <a:pt x="3228" y="1"/>
                  </a:cubicBezTo>
                  <a:lnTo>
                    <a:pt x="1442" y="1"/>
                  </a:lnTo>
                  <a:cubicBezTo>
                    <a:pt x="1358" y="1"/>
                    <a:pt x="1287" y="72"/>
                    <a:pt x="1287" y="155"/>
                  </a:cubicBezTo>
                  <a:cubicBezTo>
                    <a:pt x="1287" y="251"/>
                    <a:pt x="1358" y="322"/>
                    <a:pt x="1442" y="322"/>
                  </a:cubicBezTo>
                  <a:lnTo>
                    <a:pt x="3228" y="322"/>
                  </a:lnTo>
                  <a:cubicBezTo>
                    <a:pt x="3311" y="322"/>
                    <a:pt x="3382" y="382"/>
                    <a:pt x="3382" y="477"/>
                  </a:cubicBezTo>
                  <a:lnTo>
                    <a:pt x="3382" y="2858"/>
                  </a:lnTo>
                  <a:cubicBezTo>
                    <a:pt x="3382" y="3120"/>
                    <a:pt x="3585" y="3334"/>
                    <a:pt x="3859" y="3334"/>
                  </a:cubicBezTo>
                  <a:lnTo>
                    <a:pt x="4049" y="3334"/>
                  </a:lnTo>
                  <a:cubicBezTo>
                    <a:pt x="4121" y="3334"/>
                    <a:pt x="4204" y="3394"/>
                    <a:pt x="4204" y="3477"/>
                  </a:cubicBezTo>
                  <a:lnTo>
                    <a:pt x="4204" y="3894"/>
                  </a:lnTo>
                  <a:cubicBezTo>
                    <a:pt x="4204" y="3965"/>
                    <a:pt x="4132" y="4049"/>
                    <a:pt x="4049" y="4049"/>
                  </a:cubicBezTo>
                  <a:lnTo>
                    <a:pt x="572" y="4049"/>
                  </a:lnTo>
                  <a:cubicBezTo>
                    <a:pt x="489" y="4049"/>
                    <a:pt x="418" y="3989"/>
                    <a:pt x="418" y="3894"/>
                  </a:cubicBezTo>
                  <a:lnTo>
                    <a:pt x="418" y="3477"/>
                  </a:lnTo>
                  <a:cubicBezTo>
                    <a:pt x="418" y="3406"/>
                    <a:pt x="477" y="3334"/>
                    <a:pt x="572" y="3334"/>
                  </a:cubicBezTo>
                  <a:lnTo>
                    <a:pt x="763" y="3334"/>
                  </a:lnTo>
                  <a:cubicBezTo>
                    <a:pt x="1025" y="3334"/>
                    <a:pt x="1239" y="3120"/>
                    <a:pt x="1239" y="2858"/>
                  </a:cubicBezTo>
                  <a:lnTo>
                    <a:pt x="1239" y="1513"/>
                  </a:lnTo>
                  <a:cubicBezTo>
                    <a:pt x="1239" y="1251"/>
                    <a:pt x="1025" y="1036"/>
                    <a:pt x="763" y="1036"/>
                  </a:cubicBezTo>
                  <a:lnTo>
                    <a:pt x="477" y="1036"/>
                  </a:lnTo>
                  <a:cubicBezTo>
                    <a:pt x="406" y="1036"/>
                    <a:pt x="334" y="977"/>
                    <a:pt x="334" y="893"/>
                  </a:cubicBezTo>
                  <a:lnTo>
                    <a:pt x="334" y="477"/>
                  </a:lnTo>
                  <a:cubicBezTo>
                    <a:pt x="334" y="393"/>
                    <a:pt x="394" y="322"/>
                    <a:pt x="477" y="322"/>
                  </a:cubicBezTo>
                  <a:lnTo>
                    <a:pt x="787" y="322"/>
                  </a:lnTo>
                  <a:cubicBezTo>
                    <a:pt x="882" y="322"/>
                    <a:pt x="953" y="251"/>
                    <a:pt x="953" y="155"/>
                  </a:cubicBezTo>
                  <a:cubicBezTo>
                    <a:pt x="953" y="72"/>
                    <a:pt x="882" y="1"/>
                    <a:pt x="78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9" name="Google Shape;9565;p16">
            <a:extLst>
              <a:ext uri="{FF2B5EF4-FFF2-40B4-BE49-F238E27FC236}">
                <a16:creationId xmlns:a16="http://schemas.microsoft.com/office/drawing/2014/main" id="{1E9B50C5-E703-41CD-AC0A-57CA621F0D58}"/>
              </a:ext>
            </a:extLst>
          </p:cNvPr>
          <p:cNvGrpSpPr/>
          <p:nvPr/>
        </p:nvGrpSpPr>
        <p:grpSpPr>
          <a:xfrm>
            <a:off x="4374141" y="4759340"/>
            <a:ext cx="353954" cy="318880"/>
            <a:chOff x="3988156" y="3380210"/>
            <a:chExt cx="353954" cy="318880"/>
          </a:xfrm>
          <a:noFill/>
        </p:grpSpPr>
        <p:sp>
          <p:nvSpPr>
            <p:cNvPr id="180" name="Google Shape;9566;p16">
              <a:extLst>
                <a:ext uri="{FF2B5EF4-FFF2-40B4-BE49-F238E27FC236}">
                  <a16:creationId xmlns:a16="http://schemas.microsoft.com/office/drawing/2014/main" id="{669AE24B-F1DB-487E-8EBF-F5BEB27EBE62}"/>
                </a:ext>
              </a:extLst>
            </p:cNvPr>
            <p:cNvSpPr/>
            <p:nvPr/>
          </p:nvSpPr>
          <p:spPr>
            <a:xfrm>
              <a:off x="4134053" y="3446156"/>
              <a:ext cx="28454" cy="49269"/>
            </a:xfrm>
            <a:custGeom>
              <a:avLst/>
              <a:gdLst/>
              <a:ahLst/>
              <a:cxnLst/>
              <a:rect l="l" t="t" r="r" b="b"/>
              <a:pathLst>
                <a:path w="894" h="1548" extrusionOk="0">
                  <a:moveTo>
                    <a:pt x="417" y="286"/>
                  </a:moveTo>
                  <a:lnTo>
                    <a:pt x="417" y="572"/>
                  </a:lnTo>
                  <a:cubicBezTo>
                    <a:pt x="298" y="524"/>
                    <a:pt x="274" y="500"/>
                    <a:pt x="274" y="417"/>
                  </a:cubicBezTo>
                  <a:cubicBezTo>
                    <a:pt x="274" y="345"/>
                    <a:pt x="346" y="298"/>
                    <a:pt x="417" y="286"/>
                  </a:cubicBezTo>
                  <a:close/>
                  <a:moveTo>
                    <a:pt x="524" y="869"/>
                  </a:moveTo>
                  <a:cubicBezTo>
                    <a:pt x="643" y="917"/>
                    <a:pt x="655" y="976"/>
                    <a:pt x="655" y="1048"/>
                  </a:cubicBezTo>
                  <a:cubicBezTo>
                    <a:pt x="655" y="1119"/>
                    <a:pt x="596" y="1179"/>
                    <a:pt x="524" y="1191"/>
                  </a:cubicBezTo>
                  <a:lnTo>
                    <a:pt x="524" y="869"/>
                  </a:lnTo>
                  <a:close/>
                  <a:moveTo>
                    <a:pt x="477" y="0"/>
                  </a:moveTo>
                  <a:cubicBezTo>
                    <a:pt x="453" y="0"/>
                    <a:pt x="417" y="24"/>
                    <a:pt x="417" y="48"/>
                  </a:cubicBezTo>
                  <a:lnTo>
                    <a:pt x="417" y="107"/>
                  </a:lnTo>
                  <a:cubicBezTo>
                    <a:pt x="191" y="131"/>
                    <a:pt x="60" y="250"/>
                    <a:pt x="60" y="476"/>
                  </a:cubicBezTo>
                  <a:cubicBezTo>
                    <a:pt x="60" y="703"/>
                    <a:pt x="227" y="774"/>
                    <a:pt x="417" y="845"/>
                  </a:cubicBezTo>
                  <a:lnTo>
                    <a:pt x="417" y="1226"/>
                  </a:lnTo>
                  <a:cubicBezTo>
                    <a:pt x="310" y="1203"/>
                    <a:pt x="274" y="1179"/>
                    <a:pt x="179" y="1107"/>
                  </a:cubicBezTo>
                  <a:cubicBezTo>
                    <a:pt x="160" y="1093"/>
                    <a:pt x="143" y="1087"/>
                    <a:pt x="127" y="1087"/>
                  </a:cubicBezTo>
                  <a:cubicBezTo>
                    <a:pt x="101" y="1087"/>
                    <a:pt x="77" y="1102"/>
                    <a:pt x="48" y="1131"/>
                  </a:cubicBezTo>
                  <a:cubicBezTo>
                    <a:pt x="0" y="1191"/>
                    <a:pt x="0" y="1250"/>
                    <a:pt x="48" y="1298"/>
                  </a:cubicBezTo>
                  <a:cubicBezTo>
                    <a:pt x="120" y="1405"/>
                    <a:pt x="274" y="1453"/>
                    <a:pt x="417" y="1453"/>
                  </a:cubicBezTo>
                  <a:lnTo>
                    <a:pt x="417" y="1512"/>
                  </a:lnTo>
                  <a:cubicBezTo>
                    <a:pt x="417" y="1536"/>
                    <a:pt x="453" y="1548"/>
                    <a:pt x="477" y="1548"/>
                  </a:cubicBezTo>
                  <a:cubicBezTo>
                    <a:pt x="512" y="1548"/>
                    <a:pt x="536" y="1536"/>
                    <a:pt x="536" y="1512"/>
                  </a:cubicBezTo>
                  <a:lnTo>
                    <a:pt x="536" y="1453"/>
                  </a:lnTo>
                  <a:cubicBezTo>
                    <a:pt x="727" y="1417"/>
                    <a:pt x="893" y="1298"/>
                    <a:pt x="893" y="1048"/>
                  </a:cubicBezTo>
                  <a:cubicBezTo>
                    <a:pt x="893" y="798"/>
                    <a:pt x="751" y="691"/>
                    <a:pt x="536" y="619"/>
                  </a:cubicBezTo>
                  <a:lnTo>
                    <a:pt x="536" y="286"/>
                  </a:lnTo>
                  <a:cubicBezTo>
                    <a:pt x="584" y="286"/>
                    <a:pt x="631" y="298"/>
                    <a:pt x="667" y="333"/>
                  </a:cubicBezTo>
                  <a:cubicBezTo>
                    <a:pt x="694" y="340"/>
                    <a:pt x="726" y="363"/>
                    <a:pt x="759" y="363"/>
                  </a:cubicBezTo>
                  <a:cubicBezTo>
                    <a:pt x="783" y="363"/>
                    <a:pt x="808" y="350"/>
                    <a:pt x="834" y="310"/>
                  </a:cubicBezTo>
                  <a:cubicBezTo>
                    <a:pt x="870" y="274"/>
                    <a:pt x="882" y="214"/>
                    <a:pt x="822" y="167"/>
                  </a:cubicBezTo>
                  <a:cubicBezTo>
                    <a:pt x="751" y="107"/>
                    <a:pt x="631" y="95"/>
                    <a:pt x="536" y="95"/>
                  </a:cubicBezTo>
                  <a:lnTo>
                    <a:pt x="536" y="48"/>
                  </a:lnTo>
                  <a:cubicBezTo>
                    <a:pt x="536" y="12"/>
                    <a:pt x="501" y="0"/>
                    <a:pt x="47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567;p16">
              <a:extLst>
                <a:ext uri="{FF2B5EF4-FFF2-40B4-BE49-F238E27FC236}">
                  <a16:creationId xmlns:a16="http://schemas.microsoft.com/office/drawing/2014/main" id="{86EE6004-3A49-4EE6-967E-3FF4DAE6D018}"/>
                </a:ext>
              </a:extLst>
            </p:cNvPr>
            <p:cNvSpPr/>
            <p:nvPr/>
          </p:nvSpPr>
          <p:spPr>
            <a:xfrm>
              <a:off x="4188988" y="3398001"/>
              <a:ext cx="81510" cy="81510"/>
            </a:xfrm>
            <a:custGeom>
              <a:avLst/>
              <a:gdLst/>
              <a:ahLst/>
              <a:cxnLst/>
              <a:rect l="l" t="t" r="r" b="b"/>
              <a:pathLst>
                <a:path w="2561" h="2561" extrusionOk="0">
                  <a:moveTo>
                    <a:pt x="1287" y="311"/>
                  </a:moveTo>
                  <a:cubicBezTo>
                    <a:pt x="1823" y="311"/>
                    <a:pt x="2251" y="739"/>
                    <a:pt x="2251" y="1275"/>
                  </a:cubicBezTo>
                  <a:cubicBezTo>
                    <a:pt x="2251" y="1811"/>
                    <a:pt x="1823" y="2251"/>
                    <a:pt x="1287" y="2251"/>
                  </a:cubicBezTo>
                  <a:cubicBezTo>
                    <a:pt x="751" y="2251"/>
                    <a:pt x="310" y="1811"/>
                    <a:pt x="310" y="1275"/>
                  </a:cubicBezTo>
                  <a:cubicBezTo>
                    <a:pt x="310" y="739"/>
                    <a:pt x="751" y="311"/>
                    <a:pt x="1287" y="311"/>
                  </a:cubicBezTo>
                  <a:close/>
                  <a:moveTo>
                    <a:pt x="1287" y="1"/>
                  </a:moveTo>
                  <a:cubicBezTo>
                    <a:pt x="572" y="1"/>
                    <a:pt x="1" y="584"/>
                    <a:pt x="1" y="1275"/>
                  </a:cubicBezTo>
                  <a:cubicBezTo>
                    <a:pt x="1" y="1989"/>
                    <a:pt x="584" y="2561"/>
                    <a:pt x="1287" y="2561"/>
                  </a:cubicBezTo>
                  <a:cubicBezTo>
                    <a:pt x="2001" y="2561"/>
                    <a:pt x="2561" y="1977"/>
                    <a:pt x="2561" y="1275"/>
                  </a:cubicBezTo>
                  <a:cubicBezTo>
                    <a:pt x="2561" y="584"/>
                    <a:pt x="2001" y="1"/>
                    <a:pt x="128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568;p16">
              <a:extLst>
                <a:ext uri="{FF2B5EF4-FFF2-40B4-BE49-F238E27FC236}">
                  <a16:creationId xmlns:a16="http://schemas.microsoft.com/office/drawing/2014/main" id="{77ED204B-BAFE-459D-8730-C2E0DAD080D5}"/>
                </a:ext>
              </a:extLst>
            </p:cNvPr>
            <p:cNvSpPr/>
            <p:nvPr/>
          </p:nvSpPr>
          <p:spPr>
            <a:xfrm>
              <a:off x="4090863" y="3380210"/>
              <a:ext cx="195930" cy="146311"/>
            </a:xfrm>
            <a:custGeom>
              <a:avLst/>
              <a:gdLst/>
              <a:ahLst/>
              <a:cxnLst/>
              <a:rect l="l" t="t" r="r" b="b"/>
              <a:pathLst>
                <a:path w="6156" h="4597" extrusionOk="0">
                  <a:moveTo>
                    <a:pt x="1810" y="1834"/>
                  </a:moveTo>
                  <a:cubicBezTo>
                    <a:pt x="2131" y="1834"/>
                    <a:pt x="2429" y="2001"/>
                    <a:pt x="2608" y="2274"/>
                  </a:cubicBezTo>
                  <a:cubicBezTo>
                    <a:pt x="2643" y="2405"/>
                    <a:pt x="2703" y="2536"/>
                    <a:pt x="2762" y="2667"/>
                  </a:cubicBezTo>
                  <a:cubicBezTo>
                    <a:pt x="2762" y="2715"/>
                    <a:pt x="2774" y="2763"/>
                    <a:pt x="2774" y="2810"/>
                  </a:cubicBezTo>
                  <a:cubicBezTo>
                    <a:pt x="2774" y="3346"/>
                    <a:pt x="2346" y="3775"/>
                    <a:pt x="1810" y="3775"/>
                  </a:cubicBezTo>
                  <a:cubicBezTo>
                    <a:pt x="1274" y="3775"/>
                    <a:pt x="834" y="3346"/>
                    <a:pt x="834" y="2810"/>
                  </a:cubicBezTo>
                  <a:cubicBezTo>
                    <a:pt x="834" y="2274"/>
                    <a:pt x="1274" y="1834"/>
                    <a:pt x="1810" y="1834"/>
                  </a:cubicBezTo>
                  <a:close/>
                  <a:moveTo>
                    <a:pt x="1810" y="1322"/>
                  </a:moveTo>
                  <a:cubicBezTo>
                    <a:pt x="2084" y="1322"/>
                    <a:pt x="2346" y="1393"/>
                    <a:pt x="2584" y="1536"/>
                  </a:cubicBezTo>
                  <a:cubicBezTo>
                    <a:pt x="2560" y="1620"/>
                    <a:pt x="2560" y="1703"/>
                    <a:pt x="2548" y="1774"/>
                  </a:cubicBezTo>
                  <a:cubicBezTo>
                    <a:pt x="2346" y="1632"/>
                    <a:pt x="2072" y="1536"/>
                    <a:pt x="1810" y="1536"/>
                  </a:cubicBezTo>
                  <a:cubicBezTo>
                    <a:pt x="1096" y="1536"/>
                    <a:pt x="524" y="2120"/>
                    <a:pt x="524" y="2822"/>
                  </a:cubicBezTo>
                  <a:cubicBezTo>
                    <a:pt x="524" y="3537"/>
                    <a:pt x="1107" y="4096"/>
                    <a:pt x="1810" y="4096"/>
                  </a:cubicBezTo>
                  <a:cubicBezTo>
                    <a:pt x="2417" y="4096"/>
                    <a:pt x="2917" y="3668"/>
                    <a:pt x="3060" y="3108"/>
                  </a:cubicBezTo>
                  <a:cubicBezTo>
                    <a:pt x="3120" y="3167"/>
                    <a:pt x="3155" y="3203"/>
                    <a:pt x="3239" y="3263"/>
                  </a:cubicBezTo>
                  <a:cubicBezTo>
                    <a:pt x="3036" y="3882"/>
                    <a:pt x="2477" y="4299"/>
                    <a:pt x="1810" y="4299"/>
                  </a:cubicBezTo>
                  <a:cubicBezTo>
                    <a:pt x="988" y="4299"/>
                    <a:pt x="322" y="3620"/>
                    <a:pt x="322" y="2810"/>
                  </a:cubicBezTo>
                  <a:cubicBezTo>
                    <a:pt x="322" y="1989"/>
                    <a:pt x="988" y="1322"/>
                    <a:pt x="1810" y="1322"/>
                  </a:cubicBezTo>
                  <a:close/>
                  <a:moveTo>
                    <a:pt x="4382" y="0"/>
                  </a:moveTo>
                  <a:cubicBezTo>
                    <a:pt x="3608" y="0"/>
                    <a:pt x="2929" y="500"/>
                    <a:pt x="2679" y="1179"/>
                  </a:cubicBezTo>
                  <a:cubicBezTo>
                    <a:pt x="2417" y="1036"/>
                    <a:pt x="2131" y="953"/>
                    <a:pt x="1822" y="953"/>
                  </a:cubicBezTo>
                  <a:cubicBezTo>
                    <a:pt x="822" y="953"/>
                    <a:pt x="0" y="1774"/>
                    <a:pt x="0" y="2775"/>
                  </a:cubicBezTo>
                  <a:cubicBezTo>
                    <a:pt x="0" y="3775"/>
                    <a:pt x="822" y="4596"/>
                    <a:pt x="1822" y="4596"/>
                  </a:cubicBezTo>
                  <a:cubicBezTo>
                    <a:pt x="2596" y="4596"/>
                    <a:pt x="3262" y="4120"/>
                    <a:pt x="3512" y="3417"/>
                  </a:cubicBezTo>
                  <a:cubicBezTo>
                    <a:pt x="3763" y="3548"/>
                    <a:pt x="4060" y="3644"/>
                    <a:pt x="4382" y="3644"/>
                  </a:cubicBezTo>
                  <a:cubicBezTo>
                    <a:pt x="4798" y="3644"/>
                    <a:pt x="5191" y="3489"/>
                    <a:pt x="5513" y="3239"/>
                  </a:cubicBezTo>
                  <a:cubicBezTo>
                    <a:pt x="5822" y="2989"/>
                    <a:pt x="6049" y="2632"/>
                    <a:pt x="6132" y="2239"/>
                  </a:cubicBezTo>
                  <a:cubicBezTo>
                    <a:pt x="6156" y="2167"/>
                    <a:pt x="6096" y="2072"/>
                    <a:pt x="6013" y="2060"/>
                  </a:cubicBezTo>
                  <a:cubicBezTo>
                    <a:pt x="6004" y="2059"/>
                    <a:pt x="5996" y="2058"/>
                    <a:pt x="5987" y="2058"/>
                  </a:cubicBezTo>
                  <a:cubicBezTo>
                    <a:pt x="5911" y="2058"/>
                    <a:pt x="5833" y="2104"/>
                    <a:pt x="5822" y="2179"/>
                  </a:cubicBezTo>
                  <a:cubicBezTo>
                    <a:pt x="5656" y="2870"/>
                    <a:pt x="5060" y="3322"/>
                    <a:pt x="4370" y="3322"/>
                  </a:cubicBezTo>
                  <a:cubicBezTo>
                    <a:pt x="3834" y="3322"/>
                    <a:pt x="3334" y="3048"/>
                    <a:pt x="3072" y="2572"/>
                  </a:cubicBezTo>
                  <a:cubicBezTo>
                    <a:pt x="3036" y="2417"/>
                    <a:pt x="2977" y="2274"/>
                    <a:pt x="2905" y="2132"/>
                  </a:cubicBezTo>
                  <a:cubicBezTo>
                    <a:pt x="2715" y="1215"/>
                    <a:pt x="3429" y="334"/>
                    <a:pt x="4370" y="334"/>
                  </a:cubicBezTo>
                  <a:cubicBezTo>
                    <a:pt x="5060" y="334"/>
                    <a:pt x="5656" y="810"/>
                    <a:pt x="5822" y="1477"/>
                  </a:cubicBezTo>
                  <a:cubicBezTo>
                    <a:pt x="5832" y="1556"/>
                    <a:pt x="5899" y="1602"/>
                    <a:pt x="5969" y="1602"/>
                  </a:cubicBezTo>
                  <a:cubicBezTo>
                    <a:pt x="5984" y="1602"/>
                    <a:pt x="5998" y="1600"/>
                    <a:pt x="6013" y="1596"/>
                  </a:cubicBezTo>
                  <a:cubicBezTo>
                    <a:pt x="6108" y="1584"/>
                    <a:pt x="6144" y="1489"/>
                    <a:pt x="6132" y="1405"/>
                  </a:cubicBezTo>
                  <a:cubicBezTo>
                    <a:pt x="6049" y="1024"/>
                    <a:pt x="5822" y="667"/>
                    <a:pt x="5513" y="405"/>
                  </a:cubicBezTo>
                  <a:cubicBezTo>
                    <a:pt x="5191" y="155"/>
                    <a:pt x="4775" y="0"/>
                    <a:pt x="438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569;p16">
              <a:extLst>
                <a:ext uri="{FF2B5EF4-FFF2-40B4-BE49-F238E27FC236}">
                  <a16:creationId xmlns:a16="http://schemas.microsoft.com/office/drawing/2014/main" id="{627E0878-0868-4A59-B701-8BBB683A6772}"/>
                </a:ext>
              </a:extLst>
            </p:cNvPr>
            <p:cNvSpPr/>
            <p:nvPr/>
          </p:nvSpPr>
          <p:spPr>
            <a:xfrm>
              <a:off x="4215914" y="3415061"/>
              <a:ext cx="28072" cy="49301"/>
            </a:xfrm>
            <a:custGeom>
              <a:avLst/>
              <a:gdLst/>
              <a:ahLst/>
              <a:cxnLst/>
              <a:rect l="l" t="t" r="r" b="b"/>
              <a:pathLst>
                <a:path w="882" h="1549" extrusionOk="0">
                  <a:moveTo>
                    <a:pt x="405" y="298"/>
                  </a:moveTo>
                  <a:lnTo>
                    <a:pt x="405" y="584"/>
                  </a:lnTo>
                  <a:cubicBezTo>
                    <a:pt x="286" y="537"/>
                    <a:pt x="262" y="501"/>
                    <a:pt x="262" y="429"/>
                  </a:cubicBezTo>
                  <a:cubicBezTo>
                    <a:pt x="262" y="358"/>
                    <a:pt x="334" y="310"/>
                    <a:pt x="405" y="298"/>
                  </a:cubicBezTo>
                  <a:close/>
                  <a:moveTo>
                    <a:pt x="512" y="882"/>
                  </a:moveTo>
                  <a:cubicBezTo>
                    <a:pt x="631" y="918"/>
                    <a:pt x="643" y="977"/>
                    <a:pt x="643" y="1060"/>
                  </a:cubicBezTo>
                  <a:cubicBezTo>
                    <a:pt x="643" y="1144"/>
                    <a:pt x="584" y="1191"/>
                    <a:pt x="512" y="1203"/>
                  </a:cubicBezTo>
                  <a:lnTo>
                    <a:pt x="512" y="882"/>
                  </a:lnTo>
                  <a:close/>
                  <a:moveTo>
                    <a:pt x="465" y="1"/>
                  </a:moveTo>
                  <a:cubicBezTo>
                    <a:pt x="441" y="1"/>
                    <a:pt x="405" y="13"/>
                    <a:pt x="405" y="48"/>
                  </a:cubicBezTo>
                  <a:lnTo>
                    <a:pt x="405" y="96"/>
                  </a:lnTo>
                  <a:cubicBezTo>
                    <a:pt x="179" y="132"/>
                    <a:pt x="48" y="251"/>
                    <a:pt x="48" y="477"/>
                  </a:cubicBezTo>
                  <a:cubicBezTo>
                    <a:pt x="48" y="715"/>
                    <a:pt x="226" y="787"/>
                    <a:pt x="405" y="846"/>
                  </a:cubicBezTo>
                  <a:lnTo>
                    <a:pt x="405" y="1215"/>
                  </a:lnTo>
                  <a:cubicBezTo>
                    <a:pt x="298" y="1203"/>
                    <a:pt x="262" y="1156"/>
                    <a:pt x="167" y="1096"/>
                  </a:cubicBezTo>
                  <a:cubicBezTo>
                    <a:pt x="150" y="1084"/>
                    <a:pt x="133" y="1079"/>
                    <a:pt x="117" y="1079"/>
                  </a:cubicBezTo>
                  <a:cubicBezTo>
                    <a:pt x="53" y="1079"/>
                    <a:pt x="0" y="1158"/>
                    <a:pt x="0" y="1215"/>
                  </a:cubicBezTo>
                  <a:cubicBezTo>
                    <a:pt x="0" y="1251"/>
                    <a:pt x="24" y="1275"/>
                    <a:pt x="36" y="1299"/>
                  </a:cubicBezTo>
                  <a:cubicBezTo>
                    <a:pt x="107" y="1394"/>
                    <a:pt x="274" y="1441"/>
                    <a:pt x="405" y="1441"/>
                  </a:cubicBezTo>
                  <a:lnTo>
                    <a:pt x="405" y="1501"/>
                  </a:lnTo>
                  <a:cubicBezTo>
                    <a:pt x="405" y="1537"/>
                    <a:pt x="441" y="1549"/>
                    <a:pt x="465" y="1549"/>
                  </a:cubicBezTo>
                  <a:cubicBezTo>
                    <a:pt x="500" y="1549"/>
                    <a:pt x="524" y="1525"/>
                    <a:pt x="524" y="1501"/>
                  </a:cubicBezTo>
                  <a:lnTo>
                    <a:pt x="524" y="1441"/>
                  </a:lnTo>
                  <a:cubicBezTo>
                    <a:pt x="715" y="1406"/>
                    <a:pt x="881" y="1299"/>
                    <a:pt x="881" y="1037"/>
                  </a:cubicBezTo>
                  <a:cubicBezTo>
                    <a:pt x="881" y="787"/>
                    <a:pt x="715" y="703"/>
                    <a:pt x="524" y="620"/>
                  </a:cubicBezTo>
                  <a:lnTo>
                    <a:pt x="524" y="298"/>
                  </a:lnTo>
                  <a:cubicBezTo>
                    <a:pt x="596" y="298"/>
                    <a:pt x="631" y="310"/>
                    <a:pt x="703" y="358"/>
                  </a:cubicBezTo>
                  <a:cubicBezTo>
                    <a:pt x="717" y="362"/>
                    <a:pt x="732" y="364"/>
                    <a:pt x="746" y="364"/>
                  </a:cubicBezTo>
                  <a:cubicBezTo>
                    <a:pt x="777" y="364"/>
                    <a:pt x="805" y="351"/>
                    <a:pt x="822" y="310"/>
                  </a:cubicBezTo>
                  <a:cubicBezTo>
                    <a:pt x="857" y="263"/>
                    <a:pt x="869" y="203"/>
                    <a:pt x="810" y="156"/>
                  </a:cubicBezTo>
                  <a:cubicBezTo>
                    <a:pt x="738" y="96"/>
                    <a:pt x="619" y="84"/>
                    <a:pt x="524" y="84"/>
                  </a:cubicBezTo>
                  <a:lnTo>
                    <a:pt x="524" y="48"/>
                  </a:lnTo>
                  <a:cubicBezTo>
                    <a:pt x="524" y="13"/>
                    <a:pt x="500" y="1"/>
                    <a:pt x="4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570;p16">
              <a:extLst>
                <a:ext uri="{FF2B5EF4-FFF2-40B4-BE49-F238E27FC236}">
                  <a16:creationId xmlns:a16="http://schemas.microsoft.com/office/drawing/2014/main" id="{F14DB56A-465D-4E42-9221-D730212685E2}"/>
                </a:ext>
              </a:extLst>
            </p:cNvPr>
            <p:cNvSpPr/>
            <p:nvPr/>
          </p:nvSpPr>
          <p:spPr>
            <a:xfrm>
              <a:off x="3988156" y="3495935"/>
              <a:ext cx="353954" cy="203155"/>
            </a:xfrm>
            <a:custGeom>
              <a:avLst/>
              <a:gdLst/>
              <a:ahLst/>
              <a:cxnLst/>
              <a:rect l="l" t="t" r="r" b="b"/>
              <a:pathLst>
                <a:path w="11121" h="6383" extrusionOk="0">
                  <a:moveTo>
                    <a:pt x="3525" y="1884"/>
                  </a:moveTo>
                  <a:cubicBezTo>
                    <a:pt x="3540" y="1884"/>
                    <a:pt x="3561" y="1898"/>
                    <a:pt x="3561" y="1925"/>
                  </a:cubicBezTo>
                  <a:cubicBezTo>
                    <a:pt x="3632" y="2103"/>
                    <a:pt x="4632" y="4770"/>
                    <a:pt x="4680" y="4854"/>
                  </a:cubicBezTo>
                  <a:cubicBezTo>
                    <a:pt x="4692" y="4865"/>
                    <a:pt x="4680" y="4901"/>
                    <a:pt x="4644" y="4901"/>
                  </a:cubicBezTo>
                  <a:lnTo>
                    <a:pt x="3930" y="5163"/>
                  </a:lnTo>
                  <a:cubicBezTo>
                    <a:pt x="3882" y="5032"/>
                    <a:pt x="2870" y="2341"/>
                    <a:pt x="2799" y="2163"/>
                  </a:cubicBezTo>
                  <a:lnTo>
                    <a:pt x="3513" y="1889"/>
                  </a:lnTo>
                  <a:cubicBezTo>
                    <a:pt x="3516" y="1886"/>
                    <a:pt x="3520" y="1884"/>
                    <a:pt x="3525" y="1884"/>
                  </a:cubicBezTo>
                  <a:close/>
                  <a:moveTo>
                    <a:pt x="2501" y="2294"/>
                  </a:moveTo>
                  <a:lnTo>
                    <a:pt x="3632" y="5306"/>
                  </a:lnTo>
                  <a:cubicBezTo>
                    <a:pt x="3096" y="5496"/>
                    <a:pt x="1763" y="5997"/>
                    <a:pt x="1536" y="6092"/>
                  </a:cubicBezTo>
                  <a:cubicBezTo>
                    <a:pt x="1528" y="6095"/>
                    <a:pt x="1520" y="6096"/>
                    <a:pt x="1511" y="6096"/>
                  </a:cubicBezTo>
                  <a:cubicBezTo>
                    <a:pt x="1485" y="6096"/>
                    <a:pt x="1459" y="6081"/>
                    <a:pt x="1441" y="6044"/>
                  </a:cubicBezTo>
                  <a:lnTo>
                    <a:pt x="358" y="3175"/>
                  </a:lnTo>
                  <a:cubicBezTo>
                    <a:pt x="346" y="3139"/>
                    <a:pt x="358" y="3103"/>
                    <a:pt x="405" y="3080"/>
                  </a:cubicBezTo>
                  <a:cubicBezTo>
                    <a:pt x="1084" y="2829"/>
                    <a:pt x="2025" y="2472"/>
                    <a:pt x="2501" y="2294"/>
                  </a:cubicBezTo>
                  <a:close/>
                  <a:moveTo>
                    <a:pt x="10195" y="0"/>
                  </a:moveTo>
                  <a:cubicBezTo>
                    <a:pt x="9949" y="0"/>
                    <a:pt x="9714" y="126"/>
                    <a:pt x="9537" y="282"/>
                  </a:cubicBezTo>
                  <a:lnTo>
                    <a:pt x="7835" y="1698"/>
                  </a:lnTo>
                  <a:cubicBezTo>
                    <a:pt x="7740" y="1496"/>
                    <a:pt x="7537" y="1282"/>
                    <a:pt x="7144" y="1282"/>
                  </a:cubicBezTo>
                  <a:cubicBezTo>
                    <a:pt x="6745" y="1282"/>
                    <a:pt x="6434" y="1280"/>
                    <a:pt x="6185" y="1280"/>
                  </a:cubicBezTo>
                  <a:cubicBezTo>
                    <a:pt x="5437" y="1280"/>
                    <a:pt x="5254" y="1294"/>
                    <a:pt x="4977" y="1401"/>
                  </a:cubicBezTo>
                  <a:lnTo>
                    <a:pt x="3882" y="1853"/>
                  </a:lnTo>
                  <a:lnTo>
                    <a:pt x="3870" y="1806"/>
                  </a:lnTo>
                  <a:cubicBezTo>
                    <a:pt x="3814" y="1665"/>
                    <a:pt x="3669" y="1569"/>
                    <a:pt x="3523" y="1569"/>
                  </a:cubicBezTo>
                  <a:cubicBezTo>
                    <a:pt x="3484" y="1569"/>
                    <a:pt x="3444" y="1576"/>
                    <a:pt x="3406" y="1591"/>
                  </a:cubicBezTo>
                  <a:lnTo>
                    <a:pt x="2596" y="1913"/>
                  </a:lnTo>
                  <a:cubicBezTo>
                    <a:pt x="2239" y="2044"/>
                    <a:pt x="1084" y="2472"/>
                    <a:pt x="298" y="2770"/>
                  </a:cubicBezTo>
                  <a:cubicBezTo>
                    <a:pt x="108" y="2841"/>
                    <a:pt x="1" y="3068"/>
                    <a:pt x="72" y="3258"/>
                  </a:cubicBezTo>
                  <a:lnTo>
                    <a:pt x="1167" y="6139"/>
                  </a:lnTo>
                  <a:cubicBezTo>
                    <a:pt x="1222" y="6285"/>
                    <a:pt x="1368" y="6382"/>
                    <a:pt x="1518" y="6382"/>
                  </a:cubicBezTo>
                  <a:cubicBezTo>
                    <a:pt x="1564" y="6382"/>
                    <a:pt x="1611" y="6373"/>
                    <a:pt x="1656" y="6354"/>
                  </a:cubicBezTo>
                  <a:cubicBezTo>
                    <a:pt x="1906" y="6270"/>
                    <a:pt x="3549" y="5639"/>
                    <a:pt x="3894" y="5508"/>
                  </a:cubicBezTo>
                  <a:lnTo>
                    <a:pt x="4763" y="5175"/>
                  </a:lnTo>
                  <a:cubicBezTo>
                    <a:pt x="4942" y="5104"/>
                    <a:pt x="5049" y="4901"/>
                    <a:pt x="4965" y="4723"/>
                  </a:cubicBezTo>
                  <a:lnTo>
                    <a:pt x="4954" y="4675"/>
                  </a:lnTo>
                  <a:cubicBezTo>
                    <a:pt x="5525" y="4437"/>
                    <a:pt x="5537" y="4413"/>
                    <a:pt x="6120" y="4413"/>
                  </a:cubicBezTo>
                  <a:cubicBezTo>
                    <a:pt x="6204" y="4413"/>
                    <a:pt x="6275" y="4330"/>
                    <a:pt x="6275" y="4246"/>
                  </a:cubicBezTo>
                  <a:cubicBezTo>
                    <a:pt x="6275" y="4151"/>
                    <a:pt x="6204" y="4080"/>
                    <a:pt x="6120" y="4080"/>
                  </a:cubicBezTo>
                  <a:cubicBezTo>
                    <a:pt x="5477" y="4080"/>
                    <a:pt x="5418" y="4127"/>
                    <a:pt x="4834" y="4377"/>
                  </a:cubicBezTo>
                  <a:lnTo>
                    <a:pt x="3989" y="2127"/>
                  </a:lnTo>
                  <a:lnTo>
                    <a:pt x="5073" y="1686"/>
                  </a:lnTo>
                  <a:cubicBezTo>
                    <a:pt x="5294" y="1601"/>
                    <a:pt x="5460" y="1589"/>
                    <a:pt x="6106" y="1589"/>
                  </a:cubicBezTo>
                  <a:cubicBezTo>
                    <a:pt x="6364" y="1589"/>
                    <a:pt x="6699" y="1591"/>
                    <a:pt x="7144" y="1591"/>
                  </a:cubicBezTo>
                  <a:cubicBezTo>
                    <a:pt x="7323" y="1591"/>
                    <a:pt x="7442" y="1651"/>
                    <a:pt x="7513" y="1770"/>
                  </a:cubicBezTo>
                  <a:cubicBezTo>
                    <a:pt x="7573" y="1865"/>
                    <a:pt x="7573" y="1948"/>
                    <a:pt x="7585" y="1984"/>
                  </a:cubicBezTo>
                  <a:cubicBezTo>
                    <a:pt x="7585" y="2044"/>
                    <a:pt x="7549" y="2341"/>
                    <a:pt x="7263" y="2389"/>
                  </a:cubicBezTo>
                  <a:cubicBezTo>
                    <a:pt x="6835" y="2460"/>
                    <a:pt x="5882" y="2591"/>
                    <a:pt x="5882" y="2591"/>
                  </a:cubicBezTo>
                  <a:cubicBezTo>
                    <a:pt x="5787" y="2603"/>
                    <a:pt x="5727" y="2687"/>
                    <a:pt x="5739" y="2770"/>
                  </a:cubicBezTo>
                  <a:cubicBezTo>
                    <a:pt x="5763" y="2841"/>
                    <a:pt x="5823" y="2901"/>
                    <a:pt x="5906" y="2901"/>
                  </a:cubicBezTo>
                  <a:lnTo>
                    <a:pt x="5942" y="2901"/>
                  </a:lnTo>
                  <a:cubicBezTo>
                    <a:pt x="5954" y="2901"/>
                    <a:pt x="6894" y="2770"/>
                    <a:pt x="7335" y="2699"/>
                  </a:cubicBezTo>
                  <a:cubicBezTo>
                    <a:pt x="7740" y="2627"/>
                    <a:pt x="7882" y="2282"/>
                    <a:pt x="7918" y="2056"/>
                  </a:cubicBezTo>
                  <a:lnTo>
                    <a:pt x="9764" y="520"/>
                  </a:lnTo>
                  <a:cubicBezTo>
                    <a:pt x="9875" y="408"/>
                    <a:pt x="10028" y="311"/>
                    <a:pt x="10188" y="311"/>
                  </a:cubicBezTo>
                  <a:cubicBezTo>
                    <a:pt x="10285" y="311"/>
                    <a:pt x="10384" y="347"/>
                    <a:pt x="10478" y="436"/>
                  </a:cubicBezTo>
                  <a:cubicBezTo>
                    <a:pt x="10776" y="734"/>
                    <a:pt x="10502" y="1091"/>
                    <a:pt x="10430" y="1151"/>
                  </a:cubicBezTo>
                  <a:cubicBezTo>
                    <a:pt x="10359" y="1222"/>
                    <a:pt x="8097" y="3651"/>
                    <a:pt x="8097" y="3651"/>
                  </a:cubicBezTo>
                  <a:cubicBezTo>
                    <a:pt x="7763" y="4020"/>
                    <a:pt x="7323" y="4080"/>
                    <a:pt x="7144" y="4092"/>
                  </a:cubicBezTo>
                  <a:lnTo>
                    <a:pt x="6847" y="4092"/>
                  </a:lnTo>
                  <a:cubicBezTo>
                    <a:pt x="6751" y="4092"/>
                    <a:pt x="6680" y="4175"/>
                    <a:pt x="6680" y="4258"/>
                  </a:cubicBezTo>
                  <a:cubicBezTo>
                    <a:pt x="6680" y="4353"/>
                    <a:pt x="6751" y="4425"/>
                    <a:pt x="6847" y="4425"/>
                  </a:cubicBezTo>
                  <a:lnTo>
                    <a:pt x="7156" y="4425"/>
                  </a:lnTo>
                  <a:cubicBezTo>
                    <a:pt x="7382" y="4413"/>
                    <a:pt x="7918" y="4330"/>
                    <a:pt x="8335" y="3877"/>
                  </a:cubicBezTo>
                  <a:cubicBezTo>
                    <a:pt x="10669" y="1377"/>
                    <a:pt x="10669" y="1377"/>
                    <a:pt x="10669" y="1353"/>
                  </a:cubicBezTo>
                  <a:cubicBezTo>
                    <a:pt x="10883" y="1151"/>
                    <a:pt x="11121" y="627"/>
                    <a:pt x="10704" y="210"/>
                  </a:cubicBezTo>
                  <a:cubicBezTo>
                    <a:pt x="10539" y="60"/>
                    <a:pt x="10365" y="0"/>
                    <a:pt x="1019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5" name="Google Shape;9481;p16">
            <a:extLst>
              <a:ext uri="{FF2B5EF4-FFF2-40B4-BE49-F238E27FC236}">
                <a16:creationId xmlns:a16="http://schemas.microsoft.com/office/drawing/2014/main" id="{7CA6D6F4-9B09-4210-BAFA-3E72335302FD}"/>
              </a:ext>
            </a:extLst>
          </p:cNvPr>
          <p:cNvGrpSpPr/>
          <p:nvPr/>
        </p:nvGrpSpPr>
        <p:grpSpPr>
          <a:xfrm>
            <a:off x="5761688" y="4755251"/>
            <a:ext cx="446826" cy="327059"/>
            <a:chOff x="5733194" y="2431718"/>
            <a:chExt cx="446826" cy="327059"/>
          </a:xfrm>
          <a:solidFill>
            <a:schemeClr val="tx2"/>
          </a:solidFill>
        </p:grpSpPr>
        <p:sp>
          <p:nvSpPr>
            <p:cNvPr id="186" name="Google Shape;9482;p16">
              <a:extLst>
                <a:ext uri="{FF2B5EF4-FFF2-40B4-BE49-F238E27FC236}">
                  <a16:creationId xmlns:a16="http://schemas.microsoft.com/office/drawing/2014/main" id="{2560E33C-457F-4BC9-B39B-9866F1CA739B}"/>
                </a:ext>
              </a:extLst>
            </p:cNvPr>
            <p:cNvSpPr/>
            <p:nvPr/>
          </p:nvSpPr>
          <p:spPr>
            <a:xfrm>
              <a:off x="6032946" y="2474145"/>
              <a:ext cx="56112" cy="20115"/>
            </a:xfrm>
            <a:custGeom>
              <a:avLst/>
              <a:gdLst/>
              <a:ahLst/>
              <a:cxnLst/>
              <a:rect l="l" t="t" r="r" b="b"/>
              <a:pathLst>
                <a:path w="1763" h="632" extrusionOk="0">
                  <a:moveTo>
                    <a:pt x="215" y="1"/>
                  </a:moveTo>
                  <a:cubicBezTo>
                    <a:pt x="96" y="1"/>
                    <a:pt x="1" y="96"/>
                    <a:pt x="1" y="215"/>
                  </a:cubicBezTo>
                  <a:cubicBezTo>
                    <a:pt x="1" y="334"/>
                    <a:pt x="96" y="417"/>
                    <a:pt x="215" y="417"/>
                  </a:cubicBezTo>
                  <a:cubicBezTo>
                    <a:pt x="441" y="417"/>
                    <a:pt x="1108" y="453"/>
                    <a:pt x="1429" y="620"/>
                  </a:cubicBezTo>
                  <a:cubicBezTo>
                    <a:pt x="1465" y="632"/>
                    <a:pt x="1489" y="632"/>
                    <a:pt x="1525" y="632"/>
                  </a:cubicBezTo>
                  <a:cubicBezTo>
                    <a:pt x="1596" y="632"/>
                    <a:pt x="1668" y="584"/>
                    <a:pt x="1703" y="513"/>
                  </a:cubicBezTo>
                  <a:cubicBezTo>
                    <a:pt x="1763" y="417"/>
                    <a:pt x="1727" y="298"/>
                    <a:pt x="1632" y="239"/>
                  </a:cubicBezTo>
                  <a:cubicBezTo>
                    <a:pt x="1156" y="1"/>
                    <a:pt x="263" y="1"/>
                    <a:pt x="21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483;p16">
              <a:extLst>
                <a:ext uri="{FF2B5EF4-FFF2-40B4-BE49-F238E27FC236}">
                  <a16:creationId xmlns:a16="http://schemas.microsoft.com/office/drawing/2014/main" id="{018440C5-2818-4580-B085-20963F482597}"/>
                </a:ext>
              </a:extLst>
            </p:cNvPr>
            <p:cNvSpPr/>
            <p:nvPr/>
          </p:nvSpPr>
          <p:spPr>
            <a:xfrm>
              <a:off x="5733194" y="2431718"/>
              <a:ext cx="446826" cy="327059"/>
            </a:xfrm>
            <a:custGeom>
              <a:avLst/>
              <a:gdLst/>
              <a:ahLst/>
              <a:cxnLst/>
              <a:rect l="l" t="t" r="r" b="b"/>
              <a:pathLst>
                <a:path w="14039" h="10276" extrusionOk="0">
                  <a:moveTo>
                    <a:pt x="11621" y="655"/>
                  </a:moveTo>
                  <a:lnTo>
                    <a:pt x="11621" y="1500"/>
                  </a:lnTo>
                  <a:cubicBezTo>
                    <a:pt x="11621" y="1631"/>
                    <a:pt x="11598" y="1762"/>
                    <a:pt x="11538" y="1905"/>
                  </a:cubicBezTo>
                  <a:lnTo>
                    <a:pt x="11431" y="2108"/>
                  </a:lnTo>
                  <a:cubicBezTo>
                    <a:pt x="11419" y="2143"/>
                    <a:pt x="11419" y="2167"/>
                    <a:pt x="11419" y="2203"/>
                  </a:cubicBezTo>
                  <a:lnTo>
                    <a:pt x="11419" y="2631"/>
                  </a:lnTo>
                  <a:cubicBezTo>
                    <a:pt x="11419" y="2929"/>
                    <a:pt x="11300" y="3215"/>
                    <a:pt x="11074" y="3429"/>
                  </a:cubicBezTo>
                  <a:cubicBezTo>
                    <a:pt x="10858" y="3634"/>
                    <a:pt x="10599" y="3751"/>
                    <a:pt x="10317" y="3751"/>
                  </a:cubicBezTo>
                  <a:cubicBezTo>
                    <a:pt x="10303" y="3751"/>
                    <a:pt x="10290" y="3751"/>
                    <a:pt x="10276" y="3751"/>
                  </a:cubicBezTo>
                  <a:cubicBezTo>
                    <a:pt x="9657" y="3739"/>
                    <a:pt x="9181" y="3215"/>
                    <a:pt x="9181" y="2584"/>
                  </a:cubicBezTo>
                  <a:lnTo>
                    <a:pt x="9181" y="2203"/>
                  </a:lnTo>
                  <a:cubicBezTo>
                    <a:pt x="9181" y="2167"/>
                    <a:pt x="9181" y="2143"/>
                    <a:pt x="9169" y="2108"/>
                  </a:cubicBezTo>
                  <a:lnTo>
                    <a:pt x="9038" y="1857"/>
                  </a:lnTo>
                  <a:cubicBezTo>
                    <a:pt x="8990" y="1762"/>
                    <a:pt x="8966" y="1667"/>
                    <a:pt x="8966" y="1560"/>
                  </a:cubicBezTo>
                  <a:lnTo>
                    <a:pt x="8966" y="1548"/>
                  </a:lnTo>
                  <a:cubicBezTo>
                    <a:pt x="8966" y="1048"/>
                    <a:pt x="9359" y="655"/>
                    <a:pt x="9859" y="655"/>
                  </a:cubicBezTo>
                  <a:close/>
                  <a:moveTo>
                    <a:pt x="4156" y="429"/>
                  </a:moveTo>
                  <a:cubicBezTo>
                    <a:pt x="4513" y="429"/>
                    <a:pt x="4823" y="560"/>
                    <a:pt x="5061" y="822"/>
                  </a:cubicBezTo>
                  <a:cubicBezTo>
                    <a:pt x="5299" y="1072"/>
                    <a:pt x="5442" y="1417"/>
                    <a:pt x="5478" y="1786"/>
                  </a:cubicBezTo>
                  <a:cubicBezTo>
                    <a:pt x="5513" y="2215"/>
                    <a:pt x="5656" y="3108"/>
                    <a:pt x="5847" y="3643"/>
                  </a:cubicBezTo>
                  <a:lnTo>
                    <a:pt x="5835" y="3643"/>
                  </a:lnTo>
                  <a:cubicBezTo>
                    <a:pt x="5525" y="3762"/>
                    <a:pt x="4882" y="3941"/>
                    <a:pt x="4132" y="3941"/>
                  </a:cubicBezTo>
                  <a:cubicBezTo>
                    <a:pt x="4077" y="3944"/>
                    <a:pt x="4021" y="3945"/>
                    <a:pt x="3967" y="3945"/>
                  </a:cubicBezTo>
                  <a:cubicBezTo>
                    <a:pt x="3330" y="3945"/>
                    <a:pt x="2762" y="3765"/>
                    <a:pt x="2477" y="3655"/>
                  </a:cubicBezTo>
                  <a:cubicBezTo>
                    <a:pt x="2656" y="3108"/>
                    <a:pt x="2799" y="2215"/>
                    <a:pt x="2835" y="1786"/>
                  </a:cubicBezTo>
                  <a:cubicBezTo>
                    <a:pt x="2858" y="1417"/>
                    <a:pt x="3013" y="1072"/>
                    <a:pt x="3251" y="822"/>
                  </a:cubicBezTo>
                  <a:cubicBezTo>
                    <a:pt x="3501" y="560"/>
                    <a:pt x="3811" y="429"/>
                    <a:pt x="4156" y="429"/>
                  </a:cubicBezTo>
                  <a:close/>
                  <a:moveTo>
                    <a:pt x="10752" y="4096"/>
                  </a:moveTo>
                  <a:cubicBezTo>
                    <a:pt x="10752" y="4155"/>
                    <a:pt x="10764" y="4215"/>
                    <a:pt x="10776" y="4274"/>
                  </a:cubicBezTo>
                  <a:lnTo>
                    <a:pt x="10609" y="4429"/>
                  </a:lnTo>
                  <a:cubicBezTo>
                    <a:pt x="10526" y="4524"/>
                    <a:pt x="10419" y="4572"/>
                    <a:pt x="10300" y="4572"/>
                  </a:cubicBezTo>
                  <a:cubicBezTo>
                    <a:pt x="10181" y="4572"/>
                    <a:pt x="10062" y="4524"/>
                    <a:pt x="9990" y="4429"/>
                  </a:cubicBezTo>
                  <a:lnTo>
                    <a:pt x="9823" y="4274"/>
                  </a:lnTo>
                  <a:cubicBezTo>
                    <a:pt x="9835" y="4215"/>
                    <a:pt x="9859" y="4155"/>
                    <a:pt x="9859" y="4096"/>
                  </a:cubicBezTo>
                  <a:cubicBezTo>
                    <a:pt x="9990" y="4132"/>
                    <a:pt x="10121" y="4167"/>
                    <a:pt x="10252" y="4167"/>
                  </a:cubicBezTo>
                  <a:lnTo>
                    <a:pt x="10300" y="4167"/>
                  </a:lnTo>
                  <a:cubicBezTo>
                    <a:pt x="10455" y="4167"/>
                    <a:pt x="10609" y="4132"/>
                    <a:pt x="10752" y="4096"/>
                  </a:cubicBezTo>
                  <a:close/>
                  <a:moveTo>
                    <a:pt x="4692" y="4358"/>
                  </a:moveTo>
                  <a:cubicBezTo>
                    <a:pt x="4763" y="4524"/>
                    <a:pt x="4918" y="4644"/>
                    <a:pt x="5097" y="4691"/>
                  </a:cubicBezTo>
                  <a:lnTo>
                    <a:pt x="5835" y="4894"/>
                  </a:lnTo>
                  <a:cubicBezTo>
                    <a:pt x="6025" y="4953"/>
                    <a:pt x="6168" y="5132"/>
                    <a:pt x="6168" y="5322"/>
                  </a:cubicBezTo>
                  <a:lnTo>
                    <a:pt x="6168" y="7251"/>
                  </a:lnTo>
                  <a:cubicBezTo>
                    <a:pt x="6168" y="7501"/>
                    <a:pt x="5954" y="7692"/>
                    <a:pt x="5716" y="7692"/>
                  </a:cubicBezTo>
                  <a:lnTo>
                    <a:pt x="5704" y="7692"/>
                  </a:lnTo>
                  <a:lnTo>
                    <a:pt x="5704" y="6144"/>
                  </a:lnTo>
                  <a:cubicBezTo>
                    <a:pt x="5668" y="5787"/>
                    <a:pt x="5394" y="5501"/>
                    <a:pt x="5025" y="5501"/>
                  </a:cubicBezTo>
                  <a:lnTo>
                    <a:pt x="3275" y="5501"/>
                  </a:lnTo>
                  <a:cubicBezTo>
                    <a:pt x="2918" y="5501"/>
                    <a:pt x="2632" y="5787"/>
                    <a:pt x="2632" y="6144"/>
                  </a:cubicBezTo>
                  <a:lnTo>
                    <a:pt x="2632" y="7692"/>
                  </a:lnTo>
                  <a:lnTo>
                    <a:pt x="2620" y="7692"/>
                  </a:lnTo>
                  <a:cubicBezTo>
                    <a:pt x="2370" y="7692"/>
                    <a:pt x="2180" y="7489"/>
                    <a:pt x="2180" y="7251"/>
                  </a:cubicBezTo>
                  <a:lnTo>
                    <a:pt x="2180" y="5322"/>
                  </a:lnTo>
                  <a:cubicBezTo>
                    <a:pt x="2180" y="5132"/>
                    <a:pt x="2311" y="4941"/>
                    <a:pt x="2501" y="4894"/>
                  </a:cubicBezTo>
                  <a:lnTo>
                    <a:pt x="3251" y="4691"/>
                  </a:lnTo>
                  <a:cubicBezTo>
                    <a:pt x="3430" y="4644"/>
                    <a:pt x="3561" y="4524"/>
                    <a:pt x="3644" y="4358"/>
                  </a:cubicBezTo>
                  <a:cubicBezTo>
                    <a:pt x="3811" y="4370"/>
                    <a:pt x="3989" y="4394"/>
                    <a:pt x="4168" y="4394"/>
                  </a:cubicBezTo>
                  <a:cubicBezTo>
                    <a:pt x="4347" y="4394"/>
                    <a:pt x="4525" y="4370"/>
                    <a:pt x="4692" y="4358"/>
                  </a:cubicBezTo>
                  <a:close/>
                  <a:moveTo>
                    <a:pt x="10526" y="5906"/>
                  </a:moveTo>
                  <a:cubicBezTo>
                    <a:pt x="10538" y="5906"/>
                    <a:pt x="10538" y="5906"/>
                    <a:pt x="10538" y="5918"/>
                  </a:cubicBezTo>
                  <a:lnTo>
                    <a:pt x="10538" y="7680"/>
                  </a:lnTo>
                  <a:cubicBezTo>
                    <a:pt x="10538" y="7692"/>
                    <a:pt x="10538" y="7692"/>
                    <a:pt x="10526" y="7692"/>
                  </a:cubicBezTo>
                  <a:lnTo>
                    <a:pt x="7895" y="7692"/>
                  </a:lnTo>
                  <a:cubicBezTo>
                    <a:pt x="7871" y="7692"/>
                    <a:pt x="7871" y="7692"/>
                    <a:pt x="7871" y="7680"/>
                  </a:cubicBezTo>
                  <a:lnTo>
                    <a:pt x="7871" y="5918"/>
                  </a:lnTo>
                  <a:lnTo>
                    <a:pt x="10526" y="5906"/>
                  </a:lnTo>
                  <a:close/>
                  <a:moveTo>
                    <a:pt x="11050" y="4596"/>
                  </a:moveTo>
                  <a:lnTo>
                    <a:pt x="11228" y="4691"/>
                  </a:lnTo>
                  <a:lnTo>
                    <a:pt x="11967" y="4894"/>
                  </a:lnTo>
                  <a:cubicBezTo>
                    <a:pt x="12157" y="4953"/>
                    <a:pt x="12300" y="5132"/>
                    <a:pt x="12300" y="5322"/>
                  </a:cubicBezTo>
                  <a:lnTo>
                    <a:pt x="12300" y="7251"/>
                  </a:lnTo>
                  <a:cubicBezTo>
                    <a:pt x="12300" y="7501"/>
                    <a:pt x="12086" y="7692"/>
                    <a:pt x="11848" y="7692"/>
                  </a:cubicBezTo>
                  <a:lnTo>
                    <a:pt x="10955" y="7692"/>
                  </a:lnTo>
                  <a:lnTo>
                    <a:pt x="10955" y="7680"/>
                  </a:lnTo>
                  <a:lnTo>
                    <a:pt x="10955" y="7227"/>
                  </a:lnTo>
                  <a:lnTo>
                    <a:pt x="11621" y="7227"/>
                  </a:lnTo>
                  <a:cubicBezTo>
                    <a:pt x="11740" y="7227"/>
                    <a:pt x="11836" y="7144"/>
                    <a:pt x="11836" y="7025"/>
                  </a:cubicBezTo>
                  <a:lnTo>
                    <a:pt x="11836" y="5715"/>
                  </a:lnTo>
                  <a:cubicBezTo>
                    <a:pt x="11836" y="5596"/>
                    <a:pt x="11740" y="5501"/>
                    <a:pt x="11621" y="5501"/>
                  </a:cubicBezTo>
                  <a:cubicBezTo>
                    <a:pt x="11502" y="5501"/>
                    <a:pt x="11419" y="5596"/>
                    <a:pt x="11419" y="5715"/>
                  </a:cubicBezTo>
                  <a:lnTo>
                    <a:pt x="11419" y="6834"/>
                  </a:lnTo>
                  <a:lnTo>
                    <a:pt x="10955" y="6834"/>
                  </a:lnTo>
                  <a:lnTo>
                    <a:pt x="10955" y="5941"/>
                  </a:lnTo>
                  <a:cubicBezTo>
                    <a:pt x="10955" y="5691"/>
                    <a:pt x="10764" y="5525"/>
                    <a:pt x="10538" y="5525"/>
                  </a:cubicBezTo>
                  <a:lnTo>
                    <a:pt x="8335" y="5525"/>
                  </a:lnTo>
                  <a:lnTo>
                    <a:pt x="8335" y="5322"/>
                  </a:lnTo>
                  <a:lnTo>
                    <a:pt x="8299" y="5322"/>
                  </a:lnTo>
                  <a:cubicBezTo>
                    <a:pt x="8299" y="5132"/>
                    <a:pt x="8442" y="4941"/>
                    <a:pt x="8633" y="4894"/>
                  </a:cubicBezTo>
                  <a:lnTo>
                    <a:pt x="9383" y="4691"/>
                  </a:lnTo>
                  <a:cubicBezTo>
                    <a:pt x="9442" y="4667"/>
                    <a:pt x="9490" y="4644"/>
                    <a:pt x="9562" y="4596"/>
                  </a:cubicBezTo>
                  <a:lnTo>
                    <a:pt x="9693" y="4727"/>
                  </a:lnTo>
                  <a:cubicBezTo>
                    <a:pt x="9859" y="4894"/>
                    <a:pt x="10062" y="4989"/>
                    <a:pt x="10300" y="4989"/>
                  </a:cubicBezTo>
                  <a:cubicBezTo>
                    <a:pt x="10526" y="4989"/>
                    <a:pt x="10752" y="4894"/>
                    <a:pt x="10907" y="4727"/>
                  </a:cubicBezTo>
                  <a:lnTo>
                    <a:pt x="11050" y="4596"/>
                  </a:lnTo>
                  <a:close/>
                  <a:moveTo>
                    <a:pt x="2632" y="8108"/>
                  </a:moveTo>
                  <a:lnTo>
                    <a:pt x="2632" y="8573"/>
                  </a:lnTo>
                  <a:lnTo>
                    <a:pt x="846" y="8573"/>
                  </a:lnTo>
                  <a:lnTo>
                    <a:pt x="846" y="8108"/>
                  </a:lnTo>
                  <a:close/>
                  <a:moveTo>
                    <a:pt x="13157" y="8108"/>
                  </a:moveTo>
                  <a:lnTo>
                    <a:pt x="13157" y="8573"/>
                  </a:lnTo>
                  <a:lnTo>
                    <a:pt x="5668" y="8573"/>
                  </a:lnTo>
                  <a:lnTo>
                    <a:pt x="5668" y="8108"/>
                  </a:lnTo>
                  <a:close/>
                  <a:moveTo>
                    <a:pt x="5049" y="5906"/>
                  </a:moveTo>
                  <a:cubicBezTo>
                    <a:pt x="5180" y="5906"/>
                    <a:pt x="5287" y="6013"/>
                    <a:pt x="5287" y="6144"/>
                  </a:cubicBezTo>
                  <a:lnTo>
                    <a:pt x="5287" y="9001"/>
                  </a:lnTo>
                  <a:lnTo>
                    <a:pt x="3049" y="9001"/>
                  </a:lnTo>
                  <a:lnTo>
                    <a:pt x="3049" y="6144"/>
                  </a:lnTo>
                  <a:cubicBezTo>
                    <a:pt x="3049" y="6013"/>
                    <a:pt x="3156" y="5906"/>
                    <a:pt x="3287" y="5906"/>
                  </a:cubicBezTo>
                  <a:close/>
                  <a:moveTo>
                    <a:pt x="4168" y="0"/>
                  </a:moveTo>
                  <a:cubicBezTo>
                    <a:pt x="3239" y="0"/>
                    <a:pt x="2501" y="738"/>
                    <a:pt x="2430" y="1738"/>
                  </a:cubicBezTo>
                  <a:cubicBezTo>
                    <a:pt x="2394" y="2155"/>
                    <a:pt x="2263" y="2989"/>
                    <a:pt x="2084" y="3477"/>
                  </a:cubicBezTo>
                  <a:cubicBezTo>
                    <a:pt x="2037" y="3584"/>
                    <a:pt x="2049" y="3703"/>
                    <a:pt x="2096" y="3810"/>
                  </a:cubicBezTo>
                  <a:cubicBezTo>
                    <a:pt x="2144" y="3905"/>
                    <a:pt x="2239" y="3989"/>
                    <a:pt x="2334" y="4024"/>
                  </a:cubicBezTo>
                  <a:cubicBezTo>
                    <a:pt x="2513" y="4084"/>
                    <a:pt x="2811" y="4179"/>
                    <a:pt x="3156" y="4251"/>
                  </a:cubicBezTo>
                  <a:cubicBezTo>
                    <a:pt x="3144" y="4251"/>
                    <a:pt x="3144" y="4251"/>
                    <a:pt x="3120" y="4263"/>
                  </a:cubicBezTo>
                  <a:lnTo>
                    <a:pt x="2382" y="4477"/>
                  </a:lnTo>
                  <a:cubicBezTo>
                    <a:pt x="2013" y="4584"/>
                    <a:pt x="1751" y="4917"/>
                    <a:pt x="1751" y="5310"/>
                  </a:cubicBezTo>
                  <a:lnTo>
                    <a:pt x="1751" y="7227"/>
                  </a:lnTo>
                  <a:cubicBezTo>
                    <a:pt x="1751" y="7394"/>
                    <a:pt x="1799" y="7561"/>
                    <a:pt x="1894" y="7680"/>
                  </a:cubicBezTo>
                  <a:lnTo>
                    <a:pt x="203" y="7680"/>
                  </a:lnTo>
                  <a:cubicBezTo>
                    <a:pt x="84" y="7680"/>
                    <a:pt x="1" y="7763"/>
                    <a:pt x="1" y="7882"/>
                  </a:cubicBezTo>
                  <a:cubicBezTo>
                    <a:pt x="1" y="8001"/>
                    <a:pt x="84" y="8096"/>
                    <a:pt x="203" y="8096"/>
                  </a:cubicBezTo>
                  <a:lnTo>
                    <a:pt x="441" y="8096"/>
                  </a:lnTo>
                  <a:lnTo>
                    <a:pt x="441" y="10073"/>
                  </a:lnTo>
                  <a:cubicBezTo>
                    <a:pt x="441" y="10192"/>
                    <a:pt x="537" y="10275"/>
                    <a:pt x="656" y="10275"/>
                  </a:cubicBezTo>
                  <a:cubicBezTo>
                    <a:pt x="775" y="10275"/>
                    <a:pt x="858" y="10192"/>
                    <a:pt x="858" y="10073"/>
                  </a:cubicBezTo>
                  <a:lnTo>
                    <a:pt x="858" y="8954"/>
                  </a:lnTo>
                  <a:lnTo>
                    <a:pt x="2644" y="8954"/>
                  </a:lnTo>
                  <a:lnTo>
                    <a:pt x="2644" y="10073"/>
                  </a:lnTo>
                  <a:cubicBezTo>
                    <a:pt x="2644" y="10192"/>
                    <a:pt x="2739" y="10275"/>
                    <a:pt x="2858" y="10275"/>
                  </a:cubicBezTo>
                  <a:cubicBezTo>
                    <a:pt x="2977" y="10275"/>
                    <a:pt x="3073" y="10192"/>
                    <a:pt x="3073" y="10073"/>
                  </a:cubicBezTo>
                  <a:lnTo>
                    <a:pt x="3073" y="9406"/>
                  </a:lnTo>
                  <a:lnTo>
                    <a:pt x="5287" y="9406"/>
                  </a:lnTo>
                  <a:lnTo>
                    <a:pt x="5287" y="10073"/>
                  </a:lnTo>
                  <a:cubicBezTo>
                    <a:pt x="5287" y="10192"/>
                    <a:pt x="5371" y="10275"/>
                    <a:pt x="5490" y="10275"/>
                  </a:cubicBezTo>
                  <a:cubicBezTo>
                    <a:pt x="5609" y="10275"/>
                    <a:pt x="5704" y="10192"/>
                    <a:pt x="5704" y="10073"/>
                  </a:cubicBezTo>
                  <a:lnTo>
                    <a:pt x="5704" y="8954"/>
                  </a:lnTo>
                  <a:lnTo>
                    <a:pt x="13169" y="8954"/>
                  </a:lnTo>
                  <a:lnTo>
                    <a:pt x="13169" y="10073"/>
                  </a:lnTo>
                  <a:cubicBezTo>
                    <a:pt x="13169" y="10192"/>
                    <a:pt x="13264" y="10275"/>
                    <a:pt x="13383" y="10275"/>
                  </a:cubicBezTo>
                  <a:cubicBezTo>
                    <a:pt x="13503" y="10275"/>
                    <a:pt x="13586" y="10192"/>
                    <a:pt x="13586" y="10073"/>
                  </a:cubicBezTo>
                  <a:lnTo>
                    <a:pt x="13586" y="8096"/>
                  </a:lnTo>
                  <a:lnTo>
                    <a:pt x="13824" y="8096"/>
                  </a:lnTo>
                  <a:cubicBezTo>
                    <a:pt x="13943" y="8096"/>
                    <a:pt x="14038" y="8001"/>
                    <a:pt x="14038" y="7882"/>
                  </a:cubicBezTo>
                  <a:cubicBezTo>
                    <a:pt x="14003" y="7787"/>
                    <a:pt x="13919" y="7692"/>
                    <a:pt x="13800" y="7692"/>
                  </a:cubicBezTo>
                  <a:lnTo>
                    <a:pt x="12562" y="7692"/>
                  </a:lnTo>
                  <a:cubicBezTo>
                    <a:pt x="12633" y="7561"/>
                    <a:pt x="12693" y="7406"/>
                    <a:pt x="12693" y="7251"/>
                  </a:cubicBezTo>
                  <a:lnTo>
                    <a:pt x="12693" y="5322"/>
                  </a:lnTo>
                  <a:cubicBezTo>
                    <a:pt x="12693" y="4941"/>
                    <a:pt x="12443" y="4596"/>
                    <a:pt x="12074" y="4489"/>
                  </a:cubicBezTo>
                  <a:lnTo>
                    <a:pt x="11324" y="4286"/>
                  </a:lnTo>
                  <a:cubicBezTo>
                    <a:pt x="11228" y="4251"/>
                    <a:pt x="11169" y="4167"/>
                    <a:pt x="11169" y="4060"/>
                  </a:cubicBezTo>
                  <a:lnTo>
                    <a:pt x="11169" y="3893"/>
                  </a:lnTo>
                  <a:cubicBezTo>
                    <a:pt x="11240" y="3858"/>
                    <a:pt x="11300" y="3798"/>
                    <a:pt x="11359" y="3739"/>
                  </a:cubicBezTo>
                  <a:cubicBezTo>
                    <a:pt x="11657" y="3453"/>
                    <a:pt x="11824" y="3060"/>
                    <a:pt x="11824" y="2643"/>
                  </a:cubicBezTo>
                  <a:lnTo>
                    <a:pt x="11824" y="2262"/>
                  </a:lnTo>
                  <a:lnTo>
                    <a:pt x="11895" y="2096"/>
                  </a:lnTo>
                  <a:cubicBezTo>
                    <a:pt x="11979" y="1917"/>
                    <a:pt x="12026" y="1703"/>
                    <a:pt x="12026" y="1512"/>
                  </a:cubicBezTo>
                  <a:lnTo>
                    <a:pt x="12026" y="453"/>
                  </a:lnTo>
                  <a:cubicBezTo>
                    <a:pt x="12026" y="333"/>
                    <a:pt x="11943" y="250"/>
                    <a:pt x="11824" y="250"/>
                  </a:cubicBezTo>
                  <a:lnTo>
                    <a:pt x="9859" y="250"/>
                  </a:lnTo>
                  <a:cubicBezTo>
                    <a:pt x="9145" y="250"/>
                    <a:pt x="8561" y="834"/>
                    <a:pt x="8561" y="1548"/>
                  </a:cubicBezTo>
                  <a:lnTo>
                    <a:pt x="8561" y="1560"/>
                  </a:lnTo>
                  <a:cubicBezTo>
                    <a:pt x="8561" y="1727"/>
                    <a:pt x="8597" y="1881"/>
                    <a:pt x="8680" y="2036"/>
                  </a:cubicBezTo>
                  <a:lnTo>
                    <a:pt x="8788" y="2238"/>
                  </a:lnTo>
                  <a:lnTo>
                    <a:pt x="8788" y="2572"/>
                  </a:lnTo>
                  <a:cubicBezTo>
                    <a:pt x="8788" y="3108"/>
                    <a:pt x="9050" y="3584"/>
                    <a:pt x="9442" y="3870"/>
                  </a:cubicBezTo>
                  <a:lnTo>
                    <a:pt x="9442" y="4048"/>
                  </a:lnTo>
                  <a:cubicBezTo>
                    <a:pt x="9442" y="4143"/>
                    <a:pt x="9359" y="4239"/>
                    <a:pt x="9276" y="4263"/>
                  </a:cubicBezTo>
                  <a:lnTo>
                    <a:pt x="8526" y="4477"/>
                  </a:lnTo>
                  <a:cubicBezTo>
                    <a:pt x="8157" y="4584"/>
                    <a:pt x="7907" y="4917"/>
                    <a:pt x="7907" y="5310"/>
                  </a:cubicBezTo>
                  <a:lnTo>
                    <a:pt x="7907" y="5489"/>
                  </a:lnTo>
                  <a:lnTo>
                    <a:pt x="7895" y="5489"/>
                  </a:lnTo>
                  <a:cubicBezTo>
                    <a:pt x="7657" y="5489"/>
                    <a:pt x="7478" y="5679"/>
                    <a:pt x="7478" y="5906"/>
                  </a:cubicBezTo>
                  <a:lnTo>
                    <a:pt x="7478" y="7656"/>
                  </a:lnTo>
                  <a:lnTo>
                    <a:pt x="7478" y="7680"/>
                  </a:lnTo>
                  <a:lnTo>
                    <a:pt x="6442" y="7680"/>
                  </a:lnTo>
                  <a:cubicBezTo>
                    <a:pt x="6525" y="7537"/>
                    <a:pt x="6585" y="7394"/>
                    <a:pt x="6585" y="7227"/>
                  </a:cubicBezTo>
                  <a:lnTo>
                    <a:pt x="6585" y="5310"/>
                  </a:lnTo>
                  <a:cubicBezTo>
                    <a:pt x="6585" y="4917"/>
                    <a:pt x="6323" y="4584"/>
                    <a:pt x="5954" y="4477"/>
                  </a:cubicBezTo>
                  <a:lnTo>
                    <a:pt x="5216" y="4263"/>
                  </a:lnTo>
                  <a:cubicBezTo>
                    <a:pt x="5192" y="4263"/>
                    <a:pt x="5192" y="4263"/>
                    <a:pt x="5180" y="4251"/>
                  </a:cubicBezTo>
                  <a:cubicBezTo>
                    <a:pt x="5537" y="4179"/>
                    <a:pt x="5823" y="4084"/>
                    <a:pt x="6002" y="4024"/>
                  </a:cubicBezTo>
                  <a:cubicBezTo>
                    <a:pt x="6109" y="3989"/>
                    <a:pt x="6192" y="3905"/>
                    <a:pt x="6240" y="3810"/>
                  </a:cubicBezTo>
                  <a:cubicBezTo>
                    <a:pt x="6287" y="3703"/>
                    <a:pt x="6299" y="3596"/>
                    <a:pt x="6252" y="3477"/>
                  </a:cubicBezTo>
                  <a:cubicBezTo>
                    <a:pt x="6073" y="2977"/>
                    <a:pt x="5942" y="2143"/>
                    <a:pt x="5906" y="1738"/>
                  </a:cubicBezTo>
                  <a:cubicBezTo>
                    <a:pt x="5835" y="738"/>
                    <a:pt x="5097" y="0"/>
                    <a:pt x="416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484;p16">
              <a:extLst>
                <a:ext uri="{FF2B5EF4-FFF2-40B4-BE49-F238E27FC236}">
                  <a16:creationId xmlns:a16="http://schemas.microsoft.com/office/drawing/2014/main" id="{45ECCA6E-4D10-4AD9-87AD-8BE7FD06AFB4}"/>
                </a:ext>
              </a:extLst>
            </p:cNvPr>
            <p:cNvSpPr/>
            <p:nvPr/>
          </p:nvSpPr>
          <p:spPr>
            <a:xfrm>
              <a:off x="6019323" y="2641653"/>
              <a:ext cx="13272" cy="13272"/>
            </a:xfrm>
            <a:custGeom>
              <a:avLst/>
              <a:gdLst/>
              <a:ahLst/>
              <a:cxnLst/>
              <a:rect l="l" t="t" r="r" b="b"/>
              <a:pathLst>
                <a:path w="417" h="417" extrusionOk="0">
                  <a:moveTo>
                    <a:pt x="202" y="0"/>
                  </a:moveTo>
                  <a:cubicBezTo>
                    <a:pt x="95" y="0"/>
                    <a:pt x="0" y="84"/>
                    <a:pt x="0" y="203"/>
                  </a:cubicBezTo>
                  <a:cubicBezTo>
                    <a:pt x="0" y="322"/>
                    <a:pt x="95" y="417"/>
                    <a:pt x="202" y="417"/>
                  </a:cubicBezTo>
                  <a:cubicBezTo>
                    <a:pt x="322" y="417"/>
                    <a:pt x="417" y="322"/>
                    <a:pt x="417" y="203"/>
                  </a:cubicBezTo>
                  <a:cubicBezTo>
                    <a:pt x="417" y="84"/>
                    <a:pt x="322" y="0"/>
                    <a:pt x="20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2" name="Google Shape;9763;p16">
            <a:extLst>
              <a:ext uri="{FF2B5EF4-FFF2-40B4-BE49-F238E27FC236}">
                <a16:creationId xmlns:a16="http://schemas.microsoft.com/office/drawing/2014/main" id="{5033340E-F8F5-4090-BE8D-EAB4EA044DD2}"/>
              </a:ext>
            </a:extLst>
          </p:cNvPr>
          <p:cNvGrpSpPr/>
          <p:nvPr/>
        </p:nvGrpSpPr>
        <p:grpSpPr>
          <a:xfrm>
            <a:off x="1587258" y="4742169"/>
            <a:ext cx="264550" cy="353222"/>
            <a:chOff x="903530" y="3806125"/>
            <a:chExt cx="264550" cy="353222"/>
          </a:xfrm>
          <a:solidFill>
            <a:schemeClr val="tx2"/>
          </a:solidFill>
        </p:grpSpPr>
        <p:sp>
          <p:nvSpPr>
            <p:cNvPr id="193" name="Google Shape;9764;p16">
              <a:extLst>
                <a:ext uri="{FF2B5EF4-FFF2-40B4-BE49-F238E27FC236}">
                  <a16:creationId xmlns:a16="http://schemas.microsoft.com/office/drawing/2014/main" id="{E56FC6A3-0D4C-4F73-802A-C1FBAE93F67C}"/>
                </a:ext>
              </a:extLst>
            </p:cNvPr>
            <p:cNvSpPr/>
            <p:nvPr/>
          </p:nvSpPr>
          <p:spPr>
            <a:xfrm>
              <a:off x="926637" y="3839321"/>
              <a:ext cx="173237" cy="162002"/>
            </a:xfrm>
            <a:custGeom>
              <a:avLst/>
              <a:gdLst/>
              <a:ahLst/>
              <a:cxnLst/>
              <a:rect l="l" t="t" r="r" b="b"/>
              <a:pathLst>
                <a:path w="5443" h="5090" extrusionOk="0">
                  <a:moveTo>
                    <a:pt x="3418" y="1"/>
                  </a:moveTo>
                  <a:cubicBezTo>
                    <a:pt x="2623" y="1"/>
                    <a:pt x="1831" y="307"/>
                    <a:pt x="1227" y="911"/>
                  </a:cubicBezTo>
                  <a:cubicBezTo>
                    <a:pt x="108" y="2030"/>
                    <a:pt x="1" y="3804"/>
                    <a:pt x="989" y="5030"/>
                  </a:cubicBezTo>
                  <a:cubicBezTo>
                    <a:pt x="1013" y="5078"/>
                    <a:pt x="1061" y="5090"/>
                    <a:pt x="1120" y="5090"/>
                  </a:cubicBezTo>
                  <a:cubicBezTo>
                    <a:pt x="1156" y="5090"/>
                    <a:pt x="1192" y="5078"/>
                    <a:pt x="1227" y="5066"/>
                  </a:cubicBezTo>
                  <a:cubicBezTo>
                    <a:pt x="1299" y="5006"/>
                    <a:pt x="1311" y="4899"/>
                    <a:pt x="1251" y="4840"/>
                  </a:cubicBezTo>
                  <a:cubicBezTo>
                    <a:pt x="382" y="3744"/>
                    <a:pt x="477" y="2149"/>
                    <a:pt x="1477" y="1149"/>
                  </a:cubicBezTo>
                  <a:cubicBezTo>
                    <a:pt x="2019" y="607"/>
                    <a:pt x="2735" y="334"/>
                    <a:pt x="3452" y="334"/>
                  </a:cubicBezTo>
                  <a:cubicBezTo>
                    <a:pt x="4059" y="334"/>
                    <a:pt x="4666" y="530"/>
                    <a:pt x="5168" y="923"/>
                  </a:cubicBezTo>
                  <a:cubicBezTo>
                    <a:pt x="5199" y="948"/>
                    <a:pt x="5237" y="961"/>
                    <a:pt x="5273" y="961"/>
                  </a:cubicBezTo>
                  <a:cubicBezTo>
                    <a:pt x="5321" y="961"/>
                    <a:pt x="5367" y="939"/>
                    <a:pt x="5394" y="899"/>
                  </a:cubicBezTo>
                  <a:cubicBezTo>
                    <a:pt x="5442" y="827"/>
                    <a:pt x="5418" y="720"/>
                    <a:pt x="5347" y="672"/>
                  </a:cubicBezTo>
                  <a:cubicBezTo>
                    <a:pt x="4777" y="223"/>
                    <a:pt x="4096" y="1"/>
                    <a:pt x="341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765;p16">
              <a:extLst>
                <a:ext uri="{FF2B5EF4-FFF2-40B4-BE49-F238E27FC236}">
                  <a16:creationId xmlns:a16="http://schemas.microsoft.com/office/drawing/2014/main" id="{CAB68505-7CD7-40A1-94AC-24624C79819B}"/>
                </a:ext>
              </a:extLst>
            </p:cNvPr>
            <p:cNvSpPr/>
            <p:nvPr/>
          </p:nvSpPr>
          <p:spPr>
            <a:xfrm>
              <a:off x="903530" y="3806125"/>
              <a:ext cx="264550" cy="353222"/>
            </a:xfrm>
            <a:custGeom>
              <a:avLst/>
              <a:gdLst/>
              <a:ahLst/>
              <a:cxnLst/>
              <a:rect l="l" t="t" r="r" b="b"/>
              <a:pathLst>
                <a:path w="8312" h="11098" extrusionOk="0">
                  <a:moveTo>
                    <a:pt x="4144" y="322"/>
                  </a:moveTo>
                  <a:cubicBezTo>
                    <a:pt x="6251" y="322"/>
                    <a:pt x="7966" y="2025"/>
                    <a:pt x="7966" y="4144"/>
                  </a:cubicBezTo>
                  <a:cubicBezTo>
                    <a:pt x="7978" y="5085"/>
                    <a:pt x="7775" y="6002"/>
                    <a:pt x="7371" y="6895"/>
                  </a:cubicBezTo>
                  <a:cubicBezTo>
                    <a:pt x="7037" y="7609"/>
                    <a:pt x="6597" y="8323"/>
                    <a:pt x="6025" y="8978"/>
                  </a:cubicBezTo>
                  <a:cubicBezTo>
                    <a:pt x="5228" y="9919"/>
                    <a:pt x="4418" y="10526"/>
                    <a:pt x="4156" y="10717"/>
                  </a:cubicBezTo>
                  <a:cubicBezTo>
                    <a:pt x="3882" y="10538"/>
                    <a:pt x="3084" y="9931"/>
                    <a:pt x="2275" y="8990"/>
                  </a:cubicBezTo>
                  <a:cubicBezTo>
                    <a:pt x="1715" y="8323"/>
                    <a:pt x="1251" y="7621"/>
                    <a:pt x="929" y="6895"/>
                  </a:cubicBezTo>
                  <a:cubicBezTo>
                    <a:pt x="525" y="6002"/>
                    <a:pt x="310" y="5085"/>
                    <a:pt x="310" y="4144"/>
                  </a:cubicBezTo>
                  <a:cubicBezTo>
                    <a:pt x="310" y="2025"/>
                    <a:pt x="2025" y="322"/>
                    <a:pt x="4144" y="322"/>
                  </a:cubicBezTo>
                  <a:close/>
                  <a:moveTo>
                    <a:pt x="4156" y="1"/>
                  </a:moveTo>
                  <a:cubicBezTo>
                    <a:pt x="1858" y="1"/>
                    <a:pt x="1" y="1870"/>
                    <a:pt x="1" y="4156"/>
                  </a:cubicBezTo>
                  <a:cubicBezTo>
                    <a:pt x="1" y="5121"/>
                    <a:pt x="215" y="6097"/>
                    <a:pt x="644" y="7049"/>
                  </a:cubicBezTo>
                  <a:cubicBezTo>
                    <a:pt x="989" y="7788"/>
                    <a:pt x="1441" y="8514"/>
                    <a:pt x="2037" y="9216"/>
                  </a:cubicBezTo>
                  <a:cubicBezTo>
                    <a:pt x="3037" y="10395"/>
                    <a:pt x="4037" y="11050"/>
                    <a:pt x="4061" y="11062"/>
                  </a:cubicBezTo>
                  <a:cubicBezTo>
                    <a:pt x="4096" y="11074"/>
                    <a:pt x="4120" y="11098"/>
                    <a:pt x="4156" y="11098"/>
                  </a:cubicBezTo>
                  <a:cubicBezTo>
                    <a:pt x="4180" y="11098"/>
                    <a:pt x="4215" y="11074"/>
                    <a:pt x="4239" y="11062"/>
                  </a:cubicBezTo>
                  <a:cubicBezTo>
                    <a:pt x="4287" y="11038"/>
                    <a:pt x="5275" y="10395"/>
                    <a:pt x="6263" y="9216"/>
                  </a:cubicBezTo>
                  <a:cubicBezTo>
                    <a:pt x="6859" y="8538"/>
                    <a:pt x="7323" y="7800"/>
                    <a:pt x="7668" y="7049"/>
                  </a:cubicBezTo>
                  <a:cubicBezTo>
                    <a:pt x="8085" y="6109"/>
                    <a:pt x="8311" y="5144"/>
                    <a:pt x="8311" y="4156"/>
                  </a:cubicBezTo>
                  <a:cubicBezTo>
                    <a:pt x="8311" y="1870"/>
                    <a:pt x="6442" y="1"/>
                    <a:pt x="415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766;p16">
              <a:extLst>
                <a:ext uri="{FF2B5EF4-FFF2-40B4-BE49-F238E27FC236}">
                  <a16:creationId xmlns:a16="http://schemas.microsoft.com/office/drawing/2014/main" id="{CC953E30-3F3C-4EC2-8EE8-DE42F74FB5DE}"/>
                </a:ext>
              </a:extLst>
            </p:cNvPr>
            <p:cNvSpPr/>
            <p:nvPr/>
          </p:nvSpPr>
          <p:spPr>
            <a:xfrm>
              <a:off x="1008879" y="3904059"/>
              <a:ext cx="54966" cy="18460"/>
            </a:xfrm>
            <a:custGeom>
              <a:avLst/>
              <a:gdLst/>
              <a:ahLst/>
              <a:cxnLst/>
              <a:rect l="l" t="t" r="r" b="b"/>
              <a:pathLst>
                <a:path w="1727" h="580" extrusionOk="0">
                  <a:moveTo>
                    <a:pt x="648" y="1"/>
                  </a:moveTo>
                  <a:cubicBezTo>
                    <a:pt x="492" y="1"/>
                    <a:pt x="319" y="16"/>
                    <a:pt x="132" y="55"/>
                  </a:cubicBezTo>
                  <a:cubicBezTo>
                    <a:pt x="60" y="67"/>
                    <a:pt x="1" y="127"/>
                    <a:pt x="1" y="222"/>
                  </a:cubicBezTo>
                  <a:lnTo>
                    <a:pt x="1" y="401"/>
                  </a:lnTo>
                  <a:cubicBezTo>
                    <a:pt x="1" y="484"/>
                    <a:pt x="72" y="555"/>
                    <a:pt x="155" y="555"/>
                  </a:cubicBezTo>
                  <a:cubicBezTo>
                    <a:pt x="251" y="555"/>
                    <a:pt x="322" y="484"/>
                    <a:pt x="322" y="401"/>
                  </a:cubicBezTo>
                  <a:lnTo>
                    <a:pt x="322" y="365"/>
                  </a:lnTo>
                  <a:cubicBezTo>
                    <a:pt x="434" y="350"/>
                    <a:pt x="539" y="343"/>
                    <a:pt x="636" y="343"/>
                  </a:cubicBezTo>
                  <a:cubicBezTo>
                    <a:pt x="841" y="343"/>
                    <a:pt x="1011" y="372"/>
                    <a:pt x="1132" y="413"/>
                  </a:cubicBezTo>
                  <a:cubicBezTo>
                    <a:pt x="1334" y="472"/>
                    <a:pt x="1453" y="543"/>
                    <a:pt x="1465" y="543"/>
                  </a:cubicBezTo>
                  <a:cubicBezTo>
                    <a:pt x="1501" y="555"/>
                    <a:pt x="1525" y="579"/>
                    <a:pt x="1560" y="579"/>
                  </a:cubicBezTo>
                  <a:cubicBezTo>
                    <a:pt x="1620" y="579"/>
                    <a:pt x="1667" y="543"/>
                    <a:pt x="1691" y="496"/>
                  </a:cubicBezTo>
                  <a:cubicBezTo>
                    <a:pt x="1727" y="401"/>
                    <a:pt x="1703" y="305"/>
                    <a:pt x="1632" y="246"/>
                  </a:cubicBezTo>
                  <a:cubicBezTo>
                    <a:pt x="1613" y="236"/>
                    <a:pt x="1255" y="1"/>
                    <a:pt x="64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767;p16">
              <a:extLst>
                <a:ext uri="{FF2B5EF4-FFF2-40B4-BE49-F238E27FC236}">
                  <a16:creationId xmlns:a16="http://schemas.microsoft.com/office/drawing/2014/main" id="{1E947625-0EE5-4C5E-AC82-F8CFF44B3964}"/>
                </a:ext>
              </a:extLst>
            </p:cNvPr>
            <p:cNvSpPr/>
            <p:nvPr/>
          </p:nvSpPr>
          <p:spPr>
            <a:xfrm>
              <a:off x="972118" y="3872072"/>
              <a:ext cx="172473" cy="164866"/>
            </a:xfrm>
            <a:custGeom>
              <a:avLst/>
              <a:gdLst/>
              <a:ahLst/>
              <a:cxnLst/>
              <a:rect l="l" t="t" r="r" b="b"/>
              <a:pathLst>
                <a:path w="5419" h="5180" extrusionOk="0">
                  <a:moveTo>
                    <a:pt x="3239" y="346"/>
                  </a:moveTo>
                  <a:lnTo>
                    <a:pt x="3239" y="1144"/>
                  </a:lnTo>
                  <a:cubicBezTo>
                    <a:pt x="3239" y="1287"/>
                    <a:pt x="3203" y="1418"/>
                    <a:pt x="3144" y="1537"/>
                  </a:cubicBezTo>
                  <a:lnTo>
                    <a:pt x="3084" y="1668"/>
                  </a:lnTo>
                  <a:cubicBezTo>
                    <a:pt x="3073" y="1703"/>
                    <a:pt x="3073" y="1715"/>
                    <a:pt x="3073" y="1739"/>
                  </a:cubicBezTo>
                  <a:lnTo>
                    <a:pt x="3073" y="2084"/>
                  </a:lnTo>
                  <a:cubicBezTo>
                    <a:pt x="3073" y="2370"/>
                    <a:pt x="2953" y="2632"/>
                    <a:pt x="2763" y="2846"/>
                  </a:cubicBezTo>
                  <a:cubicBezTo>
                    <a:pt x="2558" y="3028"/>
                    <a:pt x="2311" y="3145"/>
                    <a:pt x="2040" y="3145"/>
                  </a:cubicBezTo>
                  <a:cubicBezTo>
                    <a:pt x="2027" y="3145"/>
                    <a:pt x="2014" y="3144"/>
                    <a:pt x="2001" y="3144"/>
                  </a:cubicBezTo>
                  <a:cubicBezTo>
                    <a:pt x="1406" y="3108"/>
                    <a:pt x="941" y="2620"/>
                    <a:pt x="941" y="2037"/>
                  </a:cubicBezTo>
                  <a:lnTo>
                    <a:pt x="941" y="1739"/>
                  </a:lnTo>
                  <a:cubicBezTo>
                    <a:pt x="941" y="1715"/>
                    <a:pt x="941" y="1703"/>
                    <a:pt x="929" y="1668"/>
                  </a:cubicBezTo>
                  <a:lnTo>
                    <a:pt x="870" y="1537"/>
                  </a:lnTo>
                  <a:cubicBezTo>
                    <a:pt x="810" y="1418"/>
                    <a:pt x="775" y="1287"/>
                    <a:pt x="775" y="1144"/>
                  </a:cubicBezTo>
                  <a:cubicBezTo>
                    <a:pt x="775" y="703"/>
                    <a:pt x="1132" y="346"/>
                    <a:pt x="1584" y="346"/>
                  </a:cubicBezTo>
                  <a:close/>
                  <a:moveTo>
                    <a:pt x="1465" y="3346"/>
                  </a:moveTo>
                  <a:cubicBezTo>
                    <a:pt x="1608" y="3406"/>
                    <a:pt x="1775" y="3453"/>
                    <a:pt x="1953" y="3465"/>
                  </a:cubicBezTo>
                  <a:lnTo>
                    <a:pt x="2001" y="3465"/>
                  </a:lnTo>
                  <a:cubicBezTo>
                    <a:pt x="2180" y="3465"/>
                    <a:pt x="2370" y="3442"/>
                    <a:pt x="2537" y="3370"/>
                  </a:cubicBezTo>
                  <a:lnTo>
                    <a:pt x="2537" y="3584"/>
                  </a:lnTo>
                  <a:cubicBezTo>
                    <a:pt x="2537" y="3632"/>
                    <a:pt x="2549" y="3692"/>
                    <a:pt x="2549" y="3739"/>
                  </a:cubicBezTo>
                  <a:lnTo>
                    <a:pt x="2001" y="4156"/>
                  </a:lnTo>
                  <a:lnTo>
                    <a:pt x="1453" y="3727"/>
                  </a:lnTo>
                  <a:cubicBezTo>
                    <a:pt x="1465" y="3680"/>
                    <a:pt x="1465" y="3632"/>
                    <a:pt x="1465" y="3573"/>
                  </a:cubicBezTo>
                  <a:lnTo>
                    <a:pt x="1465" y="3346"/>
                  </a:lnTo>
                  <a:close/>
                  <a:moveTo>
                    <a:pt x="1251" y="3977"/>
                  </a:moveTo>
                  <a:lnTo>
                    <a:pt x="1834" y="4406"/>
                  </a:lnTo>
                  <a:lnTo>
                    <a:pt x="1834" y="4870"/>
                  </a:lnTo>
                  <a:cubicBezTo>
                    <a:pt x="1334" y="4835"/>
                    <a:pt x="822" y="4680"/>
                    <a:pt x="394" y="4358"/>
                  </a:cubicBezTo>
                  <a:cubicBezTo>
                    <a:pt x="417" y="4335"/>
                    <a:pt x="465" y="4299"/>
                    <a:pt x="501" y="4287"/>
                  </a:cubicBezTo>
                  <a:lnTo>
                    <a:pt x="1132" y="4049"/>
                  </a:lnTo>
                  <a:cubicBezTo>
                    <a:pt x="1179" y="4037"/>
                    <a:pt x="1227" y="4001"/>
                    <a:pt x="1251" y="3977"/>
                  </a:cubicBezTo>
                  <a:close/>
                  <a:moveTo>
                    <a:pt x="2739" y="3989"/>
                  </a:moveTo>
                  <a:cubicBezTo>
                    <a:pt x="2787" y="4025"/>
                    <a:pt x="2822" y="4037"/>
                    <a:pt x="2858" y="4061"/>
                  </a:cubicBezTo>
                  <a:lnTo>
                    <a:pt x="3632" y="4346"/>
                  </a:lnTo>
                  <a:cubicBezTo>
                    <a:pt x="3192" y="4656"/>
                    <a:pt x="2680" y="4835"/>
                    <a:pt x="2168" y="4870"/>
                  </a:cubicBezTo>
                  <a:lnTo>
                    <a:pt x="2168" y="4418"/>
                  </a:lnTo>
                  <a:lnTo>
                    <a:pt x="2739" y="3989"/>
                  </a:lnTo>
                  <a:close/>
                  <a:moveTo>
                    <a:pt x="1596" y="1"/>
                  </a:moveTo>
                  <a:cubicBezTo>
                    <a:pt x="977" y="1"/>
                    <a:pt x="465" y="501"/>
                    <a:pt x="465" y="1132"/>
                  </a:cubicBezTo>
                  <a:cubicBezTo>
                    <a:pt x="465" y="1310"/>
                    <a:pt x="513" y="1501"/>
                    <a:pt x="596" y="1668"/>
                  </a:cubicBezTo>
                  <a:lnTo>
                    <a:pt x="644" y="1751"/>
                  </a:lnTo>
                  <a:lnTo>
                    <a:pt x="644" y="2013"/>
                  </a:lnTo>
                  <a:cubicBezTo>
                    <a:pt x="644" y="2453"/>
                    <a:pt x="858" y="2858"/>
                    <a:pt x="1168" y="3120"/>
                  </a:cubicBezTo>
                  <a:lnTo>
                    <a:pt x="1168" y="3561"/>
                  </a:lnTo>
                  <a:cubicBezTo>
                    <a:pt x="1168" y="3632"/>
                    <a:pt x="1120" y="3704"/>
                    <a:pt x="1048" y="3739"/>
                  </a:cubicBezTo>
                  <a:lnTo>
                    <a:pt x="406" y="3977"/>
                  </a:lnTo>
                  <a:cubicBezTo>
                    <a:pt x="239" y="4037"/>
                    <a:pt x="108" y="4168"/>
                    <a:pt x="36" y="4311"/>
                  </a:cubicBezTo>
                  <a:cubicBezTo>
                    <a:pt x="1" y="4394"/>
                    <a:pt x="25" y="4466"/>
                    <a:pt x="84" y="4513"/>
                  </a:cubicBezTo>
                  <a:cubicBezTo>
                    <a:pt x="644" y="4954"/>
                    <a:pt x="1334" y="5180"/>
                    <a:pt x="2001" y="5180"/>
                  </a:cubicBezTo>
                  <a:cubicBezTo>
                    <a:pt x="2799" y="5180"/>
                    <a:pt x="3596" y="4870"/>
                    <a:pt x="4204" y="4275"/>
                  </a:cubicBezTo>
                  <a:cubicBezTo>
                    <a:pt x="5323" y="3168"/>
                    <a:pt x="5418" y="1406"/>
                    <a:pt x="4442" y="167"/>
                  </a:cubicBezTo>
                  <a:cubicBezTo>
                    <a:pt x="4405" y="124"/>
                    <a:pt x="4351" y="98"/>
                    <a:pt x="4301" y="98"/>
                  </a:cubicBezTo>
                  <a:cubicBezTo>
                    <a:pt x="4269" y="98"/>
                    <a:pt x="4239" y="108"/>
                    <a:pt x="4216" y="132"/>
                  </a:cubicBezTo>
                  <a:cubicBezTo>
                    <a:pt x="4144" y="191"/>
                    <a:pt x="4132" y="298"/>
                    <a:pt x="4192" y="358"/>
                  </a:cubicBezTo>
                  <a:cubicBezTo>
                    <a:pt x="5061" y="1465"/>
                    <a:pt x="4966" y="3049"/>
                    <a:pt x="3965" y="4049"/>
                  </a:cubicBezTo>
                  <a:lnTo>
                    <a:pt x="3906" y="4108"/>
                  </a:lnTo>
                  <a:cubicBezTo>
                    <a:pt x="3870" y="4096"/>
                    <a:pt x="3835" y="4061"/>
                    <a:pt x="3799" y="4049"/>
                  </a:cubicBezTo>
                  <a:lnTo>
                    <a:pt x="2977" y="3739"/>
                  </a:lnTo>
                  <a:cubicBezTo>
                    <a:pt x="2906" y="3704"/>
                    <a:pt x="2858" y="3644"/>
                    <a:pt x="2858" y="3561"/>
                  </a:cubicBezTo>
                  <a:lnTo>
                    <a:pt x="2858" y="3144"/>
                  </a:lnTo>
                  <a:cubicBezTo>
                    <a:pt x="2894" y="3108"/>
                    <a:pt x="2942" y="3084"/>
                    <a:pt x="2965" y="3049"/>
                  </a:cubicBezTo>
                  <a:cubicBezTo>
                    <a:pt x="3239" y="2787"/>
                    <a:pt x="3382" y="2441"/>
                    <a:pt x="3382" y="2072"/>
                  </a:cubicBezTo>
                  <a:lnTo>
                    <a:pt x="3382" y="1751"/>
                  </a:lnTo>
                  <a:lnTo>
                    <a:pt x="3430" y="1668"/>
                  </a:lnTo>
                  <a:cubicBezTo>
                    <a:pt x="3513" y="1501"/>
                    <a:pt x="3561" y="1310"/>
                    <a:pt x="3561" y="1132"/>
                  </a:cubicBezTo>
                  <a:lnTo>
                    <a:pt x="3561" y="167"/>
                  </a:lnTo>
                  <a:cubicBezTo>
                    <a:pt x="3561" y="72"/>
                    <a:pt x="3489" y="1"/>
                    <a:pt x="339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 name="Google Shape;9244;p16">
            <a:extLst>
              <a:ext uri="{FF2B5EF4-FFF2-40B4-BE49-F238E27FC236}">
                <a16:creationId xmlns:a16="http://schemas.microsoft.com/office/drawing/2014/main" id="{E867503D-A0D9-E3A5-E539-88D015454F94}"/>
              </a:ext>
            </a:extLst>
          </p:cNvPr>
          <p:cNvGrpSpPr/>
          <p:nvPr/>
        </p:nvGrpSpPr>
        <p:grpSpPr>
          <a:xfrm>
            <a:off x="7244720" y="4775365"/>
            <a:ext cx="350198" cy="350548"/>
            <a:chOff x="3094217" y="1976585"/>
            <a:chExt cx="350198" cy="350548"/>
          </a:xfrm>
        </p:grpSpPr>
        <p:sp>
          <p:nvSpPr>
            <p:cNvPr id="3" name="Google Shape;9245;p16">
              <a:extLst>
                <a:ext uri="{FF2B5EF4-FFF2-40B4-BE49-F238E27FC236}">
                  <a16:creationId xmlns:a16="http://schemas.microsoft.com/office/drawing/2014/main" id="{27E59988-7F15-D080-DCC2-03C85E935FC6}"/>
                </a:ext>
              </a:extLst>
            </p:cNvPr>
            <p:cNvSpPr/>
            <p:nvPr/>
          </p:nvSpPr>
          <p:spPr>
            <a:xfrm>
              <a:off x="3094217" y="2129039"/>
              <a:ext cx="131543" cy="197362"/>
            </a:xfrm>
            <a:custGeom>
              <a:avLst/>
              <a:gdLst/>
              <a:ahLst/>
              <a:cxnLst/>
              <a:rect l="l" t="t" r="r" b="b"/>
              <a:pathLst>
                <a:path w="4133" h="6201" extrusionOk="0">
                  <a:moveTo>
                    <a:pt x="2072" y="345"/>
                  </a:moveTo>
                  <a:cubicBezTo>
                    <a:pt x="2117" y="345"/>
                    <a:pt x="2162" y="348"/>
                    <a:pt x="2203" y="354"/>
                  </a:cubicBezTo>
                  <a:cubicBezTo>
                    <a:pt x="2906" y="414"/>
                    <a:pt x="3454" y="1045"/>
                    <a:pt x="3454" y="1759"/>
                  </a:cubicBezTo>
                  <a:cubicBezTo>
                    <a:pt x="3454" y="2438"/>
                    <a:pt x="3620" y="3069"/>
                    <a:pt x="3751" y="3402"/>
                  </a:cubicBezTo>
                  <a:lnTo>
                    <a:pt x="3751" y="3426"/>
                  </a:lnTo>
                  <a:cubicBezTo>
                    <a:pt x="3608" y="3509"/>
                    <a:pt x="3299" y="3688"/>
                    <a:pt x="2763" y="3807"/>
                  </a:cubicBezTo>
                  <a:lnTo>
                    <a:pt x="2763" y="3759"/>
                  </a:lnTo>
                  <a:lnTo>
                    <a:pt x="2763" y="3438"/>
                  </a:lnTo>
                  <a:cubicBezTo>
                    <a:pt x="2965" y="3319"/>
                    <a:pt x="3144" y="3140"/>
                    <a:pt x="3263" y="2926"/>
                  </a:cubicBezTo>
                  <a:cubicBezTo>
                    <a:pt x="3489" y="2533"/>
                    <a:pt x="3418" y="2021"/>
                    <a:pt x="3073" y="1712"/>
                  </a:cubicBezTo>
                  <a:cubicBezTo>
                    <a:pt x="2834" y="1485"/>
                    <a:pt x="2418" y="1235"/>
                    <a:pt x="1727" y="1235"/>
                  </a:cubicBezTo>
                  <a:cubicBezTo>
                    <a:pt x="1691" y="1235"/>
                    <a:pt x="1644" y="1247"/>
                    <a:pt x="1608" y="1283"/>
                  </a:cubicBezTo>
                  <a:lnTo>
                    <a:pt x="1275" y="1616"/>
                  </a:lnTo>
                  <a:cubicBezTo>
                    <a:pt x="1215" y="1676"/>
                    <a:pt x="1215" y="1783"/>
                    <a:pt x="1275" y="1843"/>
                  </a:cubicBezTo>
                  <a:cubicBezTo>
                    <a:pt x="1304" y="1872"/>
                    <a:pt x="1343" y="1887"/>
                    <a:pt x="1382" y="1887"/>
                  </a:cubicBezTo>
                  <a:cubicBezTo>
                    <a:pt x="1421" y="1887"/>
                    <a:pt x="1459" y="1872"/>
                    <a:pt x="1489" y="1843"/>
                  </a:cubicBezTo>
                  <a:lnTo>
                    <a:pt x="1787" y="1545"/>
                  </a:lnTo>
                  <a:cubicBezTo>
                    <a:pt x="2227" y="1557"/>
                    <a:pt x="2584" y="1700"/>
                    <a:pt x="2846" y="1938"/>
                  </a:cubicBezTo>
                  <a:cubicBezTo>
                    <a:pt x="3073" y="2140"/>
                    <a:pt x="3132" y="2485"/>
                    <a:pt x="2977" y="2747"/>
                  </a:cubicBezTo>
                  <a:cubicBezTo>
                    <a:pt x="2799" y="3081"/>
                    <a:pt x="2441" y="3283"/>
                    <a:pt x="2072" y="3283"/>
                  </a:cubicBezTo>
                  <a:cubicBezTo>
                    <a:pt x="1489" y="3283"/>
                    <a:pt x="1037" y="2831"/>
                    <a:pt x="1037" y="2247"/>
                  </a:cubicBezTo>
                  <a:cubicBezTo>
                    <a:pt x="1037" y="2152"/>
                    <a:pt x="953" y="2081"/>
                    <a:pt x="870" y="2081"/>
                  </a:cubicBezTo>
                  <a:cubicBezTo>
                    <a:pt x="775" y="2081"/>
                    <a:pt x="703" y="2152"/>
                    <a:pt x="703" y="2247"/>
                  </a:cubicBezTo>
                  <a:cubicBezTo>
                    <a:pt x="703" y="2747"/>
                    <a:pt x="989" y="3200"/>
                    <a:pt x="1394" y="3438"/>
                  </a:cubicBezTo>
                  <a:lnTo>
                    <a:pt x="1394" y="3759"/>
                  </a:lnTo>
                  <a:lnTo>
                    <a:pt x="1394" y="3807"/>
                  </a:lnTo>
                  <a:cubicBezTo>
                    <a:pt x="858" y="3688"/>
                    <a:pt x="525" y="3509"/>
                    <a:pt x="394" y="3426"/>
                  </a:cubicBezTo>
                  <a:cubicBezTo>
                    <a:pt x="394" y="3426"/>
                    <a:pt x="382" y="3426"/>
                    <a:pt x="394" y="3402"/>
                  </a:cubicBezTo>
                  <a:cubicBezTo>
                    <a:pt x="525" y="3081"/>
                    <a:pt x="691" y="2438"/>
                    <a:pt x="691" y="1759"/>
                  </a:cubicBezTo>
                  <a:cubicBezTo>
                    <a:pt x="691" y="1045"/>
                    <a:pt x="1239" y="414"/>
                    <a:pt x="1941" y="354"/>
                  </a:cubicBezTo>
                  <a:cubicBezTo>
                    <a:pt x="1983" y="348"/>
                    <a:pt x="2028" y="345"/>
                    <a:pt x="2072" y="345"/>
                  </a:cubicBezTo>
                  <a:close/>
                  <a:moveTo>
                    <a:pt x="2430" y="3581"/>
                  </a:moveTo>
                  <a:lnTo>
                    <a:pt x="2430" y="3783"/>
                  </a:lnTo>
                  <a:cubicBezTo>
                    <a:pt x="2430" y="3974"/>
                    <a:pt x="2537" y="4152"/>
                    <a:pt x="2715" y="4224"/>
                  </a:cubicBezTo>
                  <a:lnTo>
                    <a:pt x="2822" y="4271"/>
                  </a:lnTo>
                  <a:cubicBezTo>
                    <a:pt x="2656" y="4509"/>
                    <a:pt x="2370" y="4676"/>
                    <a:pt x="2072" y="4676"/>
                  </a:cubicBezTo>
                  <a:cubicBezTo>
                    <a:pt x="1775" y="4676"/>
                    <a:pt x="1489" y="4509"/>
                    <a:pt x="1334" y="4271"/>
                  </a:cubicBezTo>
                  <a:lnTo>
                    <a:pt x="1429" y="4224"/>
                  </a:lnTo>
                  <a:cubicBezTo>
                    <a:pt x="1608" y="4140"/>
                    <a:pt x="1715" y="3974"/>
                    <a:pt x="1715" y="3783"/>
                  </a:cubicBezTo>
                  <a:lnTo>
                    <a:pt x="1715" y="3581"/>
                  </a:lnTo>
                  <a:cubicBezTo>
                    <a:pt x="1834" y="3617"/>
                    <a:pt x="1953" y="3628"/>
                    <a:pt x="2072" y="3628"/>
                  </a:cubicBezTo>
                  <a:cubicBezTo>
                    <a:pt x="2191" y="3628"/>
                    <a:pt x="2311" y="3617"/>
                    <a:pt x="2430" y="3581"/>
                  </a:cubicBezTo>
                  <a:close/>
                  <a:moveTo>
                    <a:pt x="2065" y="0"/>
                  </a:moveTo>
                  <a:cubicBezTo>
                    <a:pt x="2010" y="0"/>
                    <a:pt x="1953" y="3"/>
                    <a:pt x="1894" y="9"/>
                  </a:cubicBezTo>
                  <a:cubicBezTo>
                    <a:pt x="1037" y="92"/>
                    <a:pt x="346" y="842"/>
                    <a:pt x="346" y="1735"/>
                  </a:cubicBezTo>
                  <a:cubicBezTo>
                    <a:pt x="346" y="2378"/>
                    <a:pt x="203" y="2962"/>
                    <a:pt x="60" y="3271"/>
                  </a:cubicBezTo>
                  <a:cubicBezTo>
                    <a:pt x="1" y="3426"/>
                    <a:pt x="48" y="3581"/>
                    <a:pt x="179" y="3676"/>
                  </a:cubicBezTo>
                  <a:cubicBezTo>
                    <a:pt x="310" y="3759"/>
                    <a:pt x="584" y="3926"/>
                    <a:pt x="1013" y="4045"/>
                  </a:cubicBezTo>
                  <a:lnTo>
                    <a:pt x="382" y="4379"/>
                  </a:lnTo>
                  <a:cubicBezTo>
                    <a:pt x="144" y="4498"/>
                    <a:pt x="1" y="4712"/>
                    <a:pt x="1" y="4986"/>
                  </a:cubicBezTo>
                  <a:lnTo>
                    <a:pt x="1" y="6045"/>
                  </a:lnTo>
                  <a:cubicBezTo>
                    <a:pt x="1" y="6129"/>
                    <a:pt x="84" y="6200"/>
                    <a:pt x="167" y="6200"/>
                  </a:cubicBezTo>
                  <a:cubicBezTo>
                    <a:pt x="263" y="6200"/>
                    <a:pt x="334" y="6129"/>
                    <a:pt x="334" y="6045"/>
                  </a:cubicBezTo>
                  <a:lnTo>
                    <a:pt x="334" y="4974"/>
                  </a:lnTo>
                  <a:cubicBezTo>
                    <a:pt x="334" y="4831"/>
                    <a:pt x="406" y="4712"/>
                    <a:pt x="525" y="4652"/>
                  </a:cubicBezTo>
                  <a:lnTo>
                    <a:pt x="1037" y="4402"/>
                  </a:lnTo>
                  <a:cubicBezTo>
                    <a:pt x="1239" y="4760"/>
                    <a:pt x="1644" y="4986"/>
                    <a:pt x="2060" y="4986"/>
                  </a:cubicBezTo>
                  <a:cubicBezTo>
                    <a:pt x="2489" y="4986"/>
                    <a:pt x="2882" y="4760"/>
                    <a:pt x="3084" y="4402"/>
                  </a:cubicBezTo>
                  <a:lnTo>
                    <a:pt x="3596" y="4652"/>
                  </a:lnTo>
                  <a:cubicBezTo>
                    <a:pt x="3704" y="4712"/>
                    <a:pt x="3787" y="4831"/>
                    <a:pt x="3787" y="4974"/>
                  </a:cubicBezTo>
                  <a:lnTo>
                    <a:pt x="3787" y="6022"/>
                  </a:lnTo>
                  <a:cubicBezTo>
                    <a:pt x="3787" y="6117"/>
                    <a:pt x="3858" y="6188"/>
                    <a:pt x="3954" y="6188"/>
                  </a:cubicBezTo>
                  <a:cubicBezTo>
                    <a:pt x="4037" y="6188"/>
                    <a:pt x="4108" y="6117"/>
                    <a:pt x="4108" y="6022"/>
                  </a:cubicBezTo>
                  <a:lnTo>
                    <a:pt x="4108" y="4974"/>
                  </a:lnTo>
                  <a:cubicBezTo>
                    <a:pt x="4132" y="4712"/>
                    <a:pt x="3977" y="4474"/>
                    <a:pt x="3739" y="4379"/>
                  </a:cubicBezTo>
                  <a:lnTo>
                    <a:pt x="3096" y="4045"/>
                  </a:lnTo>
                  <a:cubicBezTo>
                    <a:pt x="3537" y="3926"/>
                    <a:pt x="3799" y="3759"/>
                    <a:pt x="3930" y="3676"/>
                  </a:cubicBezTo>
                  <a:cubicBezTo>
                    <a:pt x="4073" y="3581"/>
                    <a:pt x="4108" y="3426"/>
                    <a:pt x="4049" y="3271"/>
                  </a:cubicBezTo>
                  <a:cubicBezTo>
                    <a:pt x="3918" y="2962"/>
                    <a:pt x="3775" y="2378"/>
                    <a:pt x="3775" y="1735"/>
                  </a:cubicBezTo>
                  <a:cubicBezTo>
                    <a:pt x="3775" y="866"/>
                    <a:pt x="3084" y="104"/>
                    <a:pt x="2227" y="9"/>
                  </a:cubicBezTo>
                  <a:cubicBezTo>
                    <a:pt x="2174" y="3"/>
                    <a:pt x="2120" y="0"/>
                    <a:pt x="2065"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 name="Google Shape;9246;p16">
              <a:extLst>
                <a:ext uri="{FF2B5EF4-FFF2-40B4-BE49-F238E27FC236}">
                  <a16:creationId xmlns:a16="http://schemas.microsoft.com/office/drawing/2014/main" id="{9B006EC2-AEFF-74D5-B55A-63FAF07E2741}"/>
                </a:ext>
              </a:extLst>
            </p:cNvPr>
            <p:cNvSpPr/>
            <p:nvPr/>
          </p:nvSpPr>
          <p:spPr>
            <a:xfrm>
              <a:off x="3116592" y="2293778"/>
              <a:ext cx="10630" cy="32241"/>
            </a:xfrm>
            <a:custGeom>
              <a:avLst/>
              <a:gdLst/>
              <a:ahLst/>
              <a:cxnLst/>
              <a:rect l="l" t="t" r="r" b="b"/>
              <a:pathLst>
                <a:path w="334" h="1013" extrusionOk="0">
                  <a:moveTo>
                    <a:pt x="167" y="0"/>
                  </a:moveTo>
                  <a:cubicBezTo>
                    <a:pt x="72" y="0"/>
                    <a:pt x="0" y="72"/>
                    <a:pt x="0" y="167"/>
                  </a:cubicBezTo>
                  <a:lnTo>
                    <a:pt x="0" y="846"/>
                  </a:lnTo>
                  <a:cubicBezTo>
                    <a:pt x="0" y="941"/>
                    <a:pt x="72" y="1012"/>
                    <a:pt x="167" y="1012"/>
                  </a:cubicBezTo>
                  <a:cubicBezTo>
                    <a:pt x="250" y="1012"/>
                    <a:pt x="334" y="941"/>
                    <a:pt x="334" y="846"/>
                  </a:cubicBezTo>
                  <a:lnTo>
                    <a:pt x="334" y="167"/>
                  </a:lnTo>
                  <a:cubicBezTo>
                    <a:pt x="310" y="72"/>
                    <a:pt x="250" y="0"/>
                    <a:pt x="167"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 name="Google Shape;9247;p16">
              <a:extLst>
                <a:ext uri="{FF2B5EF4-FFF2-40B4-BE49-F238E27FC236}">
                  <a16:creationId xmlns:a16="http://schemas.microsoft.com/office/drawing/2014/main" id="{40F8D5B3-7D26-7147-3260-5A67B3B184F7}"/>
                </a:ext>
              </a:extLst>
            </p:cNvPr>
            <p:cNvSpPr/>
            <p:nvPr/>
          </p:nvSpPr>
          <p:spPr>
            <a:xfrm>
              <a:off x="3193519" y="2293778"/>
              <a:ext cx="10248" cy="32241"/>
            </a:xfrm>
            <a:custGeom>
              <a:avLst/>
              <a:gdLst/>
              <a:ahLst/>
              <a:cxnLst/>
              <a:rect l="l" t="t" r="r" b="b"/>
              <a:pathLst>
                <a:path w="322" h="1013" extrusionOk="0">
                  <a:moveTo>
                    <a:pt x="155" y="0"/>
                  </a:moveTo>
                  <a:cubicBezTo>
                    <a:pt x="72" y="0"/>
                    <a:pt x="0" y="72"/>
                    <a:pt x="0" y="167"/>
                  </a:cubicBezTo>
                  <a:lnTo>
                    <a:pt x="0" y="846"/>
                  </a:lnTo>
                  <a:cubicBezTo>
                    <a:pt x="0" y="941"/>
                    <a:pt x="72" y="1012"/>
                    <a:pt x="155" y="1012"/>
                  </a:cubicBezTo>
                  <a:cubicBezTo>
                    <a:pt x="250" y="1012"/>
                    <a:pt x="322" y="941"/>
                    <a:pt x="322" y="846"/>
                  </a:cubicBezTo>
                  <a:lnTo>
                    <a:pt x="322" y="167"/>
                  </a:lnTo>
                  <a:cubicBezTo>
                    <a:pt x="310" y="72"/>
                    <a:pt x="250" y="0"/>
                    <a:pt x="155"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 name="Google Shape;9248;p16">
              <a:extLst>
                <a:ext uri="{FF2B5EF4-FFF2-40B4-BE49-F238E27FC236}">
                  <a16:creationId xmlns:a16="http://schemas.microsoft.com/office/drawing/2014/main" id="{243EB27B-7885-D8AA-33B7-5698E602F091}"/>
                </a:ext>
              </a:extLst>
            </p:cNvPr>
            <p:cNvSpPr/>
            <p:nvPr/>
          </p:nvSpPr>
          <p:spPr>
            <a:xfrm>
              <a:off x="3346227" y="2166755"/>
              <a:ext cx="54966" cy="18301"/>
            </a:xfrm>
            <a:custGeom>
              <a:avLst/>
              <a:gdLst/>
              <a:ahLst/>
              <a:cxnLst/>
              <a:rect l="l" t="t" r="r" b="b"/>
              <a:pathLst>
                <a:path w="1727" h="575" extrusionOk="0">
                  <a:moveTo>
                    <a:pt x="646" y="0"/>
                  </a:moveTo>
                  <a:cubicBezTo>
                    <a:pt x="494" y="0"/>
                    <a:pt x="326" y="15"/>
                    <a:pt x="143" y="50"/>
                  </a:cubicBezTo>
                  <a:cubicBezTo>
                    <a:pt x="60" y="62"/>
                    <a:pt x="0" y="122"/>
                    <a:pt x="0" y="217"/>
                  </a:cubicBezTo>
                  <a:lnTo>
                    <a:pt x="0" y="396"/>
                  </a:lnTo>
                  <a:cubicBezTo>
                    <a:pt x="0" y="479"/>
                    <a:pt x="84" y="550"/>
                    <a:pt x="167" y="550"/>
                  </a:cubicBezTo>
                  <a:cubicBezTo>
                    <a:pt x="262" y="550"/>
                    <a:pt x="334" y="479"/>
                    <a:pt x="334" y="396"/>
                  </a:cubicBezTo>
                  <a:lnTo>
                    <a:pt x="334" y="360"/>
                  </a:lnTo>
                  <a:cubicBezTo>
                    <a:pt x="445" y="344"/>
                    <a:pt x="549" y="338"/>
                    <a:pt x="645" y="338"/>
                  </a:cubicBezTo>
                  <a:cubicBezTo>
                    <a:pt x="845" y="338"/>
                    <a:pt x="1007" y="367"/>
                    <a:pt x="1120" y="407"/>
                  </a:cubicBezTo>
                  <a:cubicBezTo>
                    <a:pt x="1334" y="467"/>
                    <a:pt x="1453" y="538"/>
                    <a:pt x="1453" y="538"/>
                  </a:cubicBezTo>
                  <a:cubicBezTo>
                    <a:pt x="1477" y="550"/>
                    <a:pt x="1512" y="574"/>
                    <a:pt x="1536" y="574"/>
                  </a:cubicBezTo>
                  <a:cubicBezTo>
                    <a:pt x="1584" y="574"/>
                    <a:pt x="1643" y="538"/>
                    <a:pt x="1667" y="491"/>
                  </a:cubicBezTo>
                  <a:cubicBezTo>
                    <a:pt x="1727" y="396"/>
                    <a:pt x="1715" y="288"/>
                    <a:pt x="1643" y="241"/>
                  </a:cubicBezTo>
                  <a:cubicBezTo>
                    <a:pt x="1615" y="231"/>
                    <a:pt x="1258" y="0"/>
                    <a:pt x="646"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 name="Google Shape;9249;p16">
              <a:extLst>
                <a:ext uri="{FF2B5EF4-FFF2-40B4-BE49-F238E27FC236}">
                  <a16:creationId xmlns:a16="http://schemas.microsoft.com/office/drawing/2014/main" id="{D62E3265-A162-170D-FCFE-B0D64C3CA7B4}"/>
                </a:ext>
              </a:extLst>
            </p:cNvPr>
            <p:cNvSpPr/>
            <p:nvPr/>
          </p:nvSpPr>
          <p:spPr>
            <a:xfrm>
              <a:off x="3302655" y="2134991"/>
              <a:ext cx="141760" cy="192143"/>
            </a:xfrm>
            <a:custGeom>
              <a:avLst/>
              <a:gdLst/>
              <a:ahLst/>
              <a:cxnLst/>
              <a:rect l="l" t="t" r="r" b="b"/>
              <a:pathLst>
                <a:path w="4454" h="6037" extrusionOk="0">
                  <a:moveTo>
                    <a:pt x="3453" y="334"/>
                  </a:moveTo>
                  <a:lnTo>
                    <a:pt x="3453" y="1132"/>
                  </a:lnTo>
                  <a:cubicBezTo>
                    <a:pt x="3453" y="1263"/>
                    <a:pt x="3429" y="1405"/>
                    <a:pt x="3370" y="1525"/>
                  </a:cubicBezTo>
                  <a:lnTo>
                    <a:pt x="3310" y="1644"/>
                  </a:lnTo>
                  <a:cubicBezTo>
                    <a:pt x="3298" y="1667"/>
                    <a:pt x="3298" y="1691"/>
                    <a:pt x="3298" y="1715"/>
                  </a:cubicBezTo>
                  <a:lnTo>
                    <a:pt x="3298" y="2060"/>
                  </a:lnTo>
                  <a:cubicBezTo>
                    <a:pt x="3274" y="2346"/>
                    <a:pt x="3155" y="2608"/>
                    <a:pt x="2953" y="2799"/>
                  </a:cubicBezTo>
                  <a:cubicBezTo>
                    <a:pt x="2739" y="3001"/>
                    <a:pt x="2477" y="3096"/>
                    <a:pt x="2191" y="3096"/>
                  </a:cubicBezTo>
                  <a:cubicBezTo>
                    <a:pt x="1643" y="3084"/>
                    <a:pt x="1179" y="2596"/>
                    <a:pt x="1179" y="2013"/>
                  </a:cubicBezTo>
                  <a:lnTo>
                    <a:pt x="1179" y="1715"/>
                  </a:lnTo>
                  <a:cubicBezTo>
                    <a:pt x="1179" y="1691"/>
                    <a:pt x="1179" y="1667"/>
                    <a:pt x="1167" y="1644"/>
                  </a:cubicBezTo>
                  <a:lnTo>
                    <a:pt x="1107" y="1525"/>
                  </a:lnTo>
                  <a:cubicBezTo>
                    <a:pt x="1048" y="1405"/>
                    <a:pt x="1012" y="1275"/>
                    <a:pt x="1012" y="1132"/>
                  </a:cubicBezTo>
                  <a:cubicBezTo>
                    <a:pt x="1012" y="691"/>
                    <a:pt x="1369" y="334"/>
                    <a:pt x="1822" y="334"/>
                  </a:cubicBezTo>
                  <a:close/>
                  <a:moveTo>
                    <a:pt x="2762" y="3310"/>
                  </a:moveTo>
                  <a:lnTo>
                    <a:pt x="2762" y="3537"/>
                  </a:lnTo>
                  <a:cubicBezTo>
                    <a:pt x="2762" y="3572"/>
                    <a:pt x="2774" y="3620"/>
                    <a:pt x="2774" y="3680"/>
                  </a:cubicBezTo>
                  <a:lnTo>
                    <a:pt x="2239" y="4096"/>
                  </a:lnTo>
                  <a:lnTo>
                    <a:pt x="1691" y="3680"/>
                  </a:lnTo>
                  <a:cubicBezTo>
                    <a:pt x="1703" y="3632"/>
                    <a:pt x="1703" y="3584"/>
                    <a:pt x="1703" y="3537"/>
                  </a:cubicBezTo>
                  <a:lnTo>
                    <a:pt x="1703" y="3310"/>
                  </a:lnTo>
                  <a:cubicBezTo>
                    <a:pt x="1846" y="3370"/>
                    <a:pt x="2012" y="3406"/>
                    <a:pt x="2191" y="3406"/>
                  </a:cubicBezTo>
                  <a:lnTo>
                    <a:pt x="2239" y="3406"/>
                  </a:lnTo>
                  <a:cubicBezTo>
                    <a:pt x="2417" y="3406"/>
                    <a:pt x="2596" y="3382"/>
                    <a:pt x="2762" y="3310"/>
                  </a:cubicBezTo>
                  <a:close/>
                  <a:moveTo>
                    <a:pt x="1822" y="1"/>
                  </a:moveTo>
                  <a:cubicBezTo>
                    <a:pt x="1191" y="1"/>
                    <a:pt x="703" y="513"/>
                    <a:pt x="703" y="1120"/>
                  </a:cubicBezTo>
                  <a:cubicBezTo>
                    <a:pt x="703" y="1298"/>
                    <a:pt x="750" y="1489"/>
                    <a:pt x="822" y="1656"/>
                  </a:cubicBezTo>
                  <a:lnTo>
                    <a:pt x="869" y="1751"/>
                  </a:lnTo>
                  <a:lnTo>
                    <a:pt x="869" y="2001"/>
                  </a:lnTo>
                  <a:cubicBezTo>
                    <a:pt x="869" y="2441"/>
                    <a:pt x="1072" y="2846"/>
                    <a:pt x="1381" y="3096"/>
                  </a:cubicBezTo>
                  <a:lnTo>
                    <a:pt x="1381" y="3537"/>
                  </a:lnTo>
                  <a:cubicBezTo>
                    <a:pt x="1381" y="3608"/>
                    <a:pt x="1346" y="3680"/>
                    <a:pt x="1274" y="3703"/>
                  </a:cubicBezTo>
                  <a:lnTo>
                    <a:pt x="453" y="4025"/>
                  </a:lnTo>
                  <a:cubicBezTo>
                    <a:pt x="179" y="4132"/>
                    <a:pt x="0" y="4382"/>
                    <a:pt x="0" y="4668"/>
                  </a:cubicBezTo>
                  <a:lnTo>
                    <a:pt x="0" y="5858"/>
                  </a:lnTo>
                  <a:cubicBezTo>
                    <a:pt x="0" y="5942"/>
                    <a:pt x="83" y="6013"/>
                    <a:pt x="167" y="6013"/>
                  </a:cubicBezTo>
                  <a:cubicBezTo>
                    <a:pt x="262" y="6013"/>
                    <a:pt x="334" y="5942"/>
                    <a:pt x="334" y="5858"/>
                  </a:cubicBezTo>
                  <a:lnTo>
                    <a:pt x="334" y="4668"/>
                  </a:lnTo>
                  <a:cubicBezTo>
                    <a:pt x="334" y="4513"/>
                    <a:pt x="417" y="4382"/>
                    <a:pt x="560" y="4334"/>
                  </a:cubicBezTo>
                  <a:lnTo>
                    <a:pt x="1369" y="4025"/>
                  </a:lnTo>
                  <a:cubicBezTo>
                    <a:pt x="1417" y="4001"/>
                    <a:pt x="1465" y="3977"/>
                    <a:pt x="1488" y="3965"/>
                  </a:cubicBezTo>
                  <a:lnTo>
                    <a:pt x="2060" y="4394"/>
                  </a:lnTo>
                  <a:lnTo>
                    <a:pt x="2060" y="5870"/>
                  </a:lnTo>
                  <a:cubicBezTo>
                    <a:pt x="2060" y="5954"/>
                    <a:pt x="2131" y="6037"/>
                    <a:pt x="2215" y="6037"/>
                  </a:cubicBezTo>
                  <a:cubicBezTo>
                    <a:pt x="2310" y="6037"/>
                    <a:pt x="2381" y="5954"/>
                    <a:pt x="2381" y="5870"/>
                  </a:cubicBezTo>
                  <a:lnTo>
                    <a:pt x="2381" y="4394"/>
                  </a:lnTo>
                  <a:lnTo>
                    <a:pt x="2953" y="3965"/>
                  </a:lnTo>
                  <a:cubicBezTo>
                    <a:pt x="2977" y="3989"/>
                    <a:pt x="3024" y="4013"/>
                    <a:pt x="3072" y="4025"/>
                  </a:cubicBezTo>
                  <a:lnTo>
                    <a:pt x="3882" y="4334"/>
                  </a:lnTo>
                  <a:cubicBezTo>
                    <a:pt x="4024" y="4382"/>
                    <a:pt x="4108" y="4513"/>
                    <a:pt x="4108" y="4668"/>
                  </a:cubicBezTo>
                  <a:lnTo>
                    <a:pt x="4108" y="5858"/>
                  </a:lnTo>
                  <a:cubicBezTo>
                    <a:pt x="4108" y="5942"/>
                    <a:pt x="4179" y="6013"/>
                    <a:pt x="4274" y="6013"/>
                  </a:cubicBezTo>
                  <a:cubicBezTo>
                    <a:pt x="4358" y="6013"/>
                    <a:pt x="4441" y="5942"/>
                    <a:pt x="4441" y="5858"/>
                  </a:cubicBezTo>
                  <a:lnTo>
                    <a:pt x="4441" y="4668"/>
                  </a:lnTo>
                  <a:cubicBezTo>
                    <a:pt x="4453" y="4382"/>
                    <a:pt x="4274" y="4108"/>
                    <a:pt x="4024" y="4025"/>
                  </a:cubicBezTo>
                  <a:lnTo>
                    <a:pt x="3203" y="3703"/>
                  </a:lnTo>
                  <a:cubicBezTo>
                    <a:pt x="3131" y="3680"/>
                    <a:pt x="3084" y="3620"/>
                    <a:pt x="3084" y="3537"/>
                  </a:cubicBezTo>
                  <a:lnTo>
                    <a:pt x="3084" y="3108"/>
                  </a:lnTo>
                  <a:cubicBezTo>
                    <a:pt x="3120" y="3084"/>
                    <a:pt x="3155" y="3060"/>
                    <a:pt x="3191" y="3025"/>
                  </a:cubicBezTo>
                  <a:cubicBezTo>
                    <a:pt x="3453" y="2775"/>
                    <a:pt x="3608" y="2418"/>
                    <a:pt x="3608" y="2037"/>
                  </a:cubicBezTo>
                  <a:lnTo>
                    <a:pt x="3608" y="1727"/>
                  </a:lnTo>
                  <a:lnTo>
                    <a:pt x="3655" y="1644"/>
                  </a:lnTo>
                  <a:cubicBezTo>
                    <a:pt x="3739" y="1477"/>
                    <a:pt x="3774" y="1298"/>
                    <a:pt x="3774" y="1108"/>
                  </a:cubicBezTo>
                  <a:lnTo>
                    <a:pt x="3774" y="167"/>
                  </a:lnTo>
                  <a:cubicBezTo>
                    <a:pt x="3774" y="84"/>
                    <a:pt x="3691" y="1"/>
                    <a:pt x="3608"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9250;p16">
              <a:extLst>
                <a:ext uri="{FF2B5EF4-FFF2-40B4-BE49-F238E27FC236}">
                  <a16:creationId xmlns:a16="http://schemas.microsoft.com/office/drawing/2014/main" id="{EDFBE188-7EAF-BE9A-F613-E93CC98935A2}"/>
                </a:ext>
              </a:extLst>
            </p:cNvPr>
            <p:cNvSpPr/>
            <p:nvPr/>
          </p:nvSpPr>
          <p:spPr>
            <a:xfrm>
              <a:off x="3330313" y="2288463"/>
              <a:ext cx="10248" cy="37938"/>
            </a:xfrm>
            <a:custGeom>
              <a:avLst/>
              <a:gdLst/>
              <a:ahLst/>
              <a:cxnLst/>
              <a:rect l="l" t="t" r="r" b="b"/>
              <a:pathLst>
                <a:path w="322" h="1192" extrusionOk="0">
                  <a:moveTo>
                    <a:pt x="167" y="1"/>
                  </a:moveTo>
                  <a:cubicBezTo>
                    <a:pt x="72" y="1"/>
                    <a:pt x="0" y="84"/>
                    <a:pt x="0" y="167"/>
                  </a:cubicBezTo>
                  <a:lnTo>
                    <a:pt x="0" y="1036"/>
                  </a:lnTo>
                  <a:cubicBezTo>
                    <a:pt x="0" y="1120"/>
                    <a:pt x="72" y="1191"/>
                    <a:pt x="167" y="1191"/>
                  </a:cubicBezTo>
                  <a:cubicBezTo>
                    <a:pt x="250" y="1191"/>
                    <a:pt x="322" y="1120"/>
                    <a:pt x="322" y="1036"/>
                  </a:cubicBezTo>
                  <a:lnTo>
                    <a:pt x="322" y="167"/>
                  </a:lnTo>
                  <a:cubicBezTo>
                    <a:pt x="310" y="84"/>
                    <a:pt x="250" y="1"/>
                    <a:pt x="167"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9251;p16">
              <a:extLst>
                <a:ext uri="{FF2B5EF4-FFF2-40B4-BE49-F238E27FC236}">
                  <a16:creationId xmlns:a16="http://schemas.microsoft.com/office/drawing/2014/main" id="{0B5B6A68-C65E-429D-91CD-F4718E6DEF56}"/>
                </a:ext>
              </a:extLst>
            </p:cNvPr>
            <p:cNvSpPr/>
            <p:nvPr/>
          </p:nvSpPr>
          <p:spPr>
            <a:xfrm>
              <a:off x="3406859" y="2288463"/>
              <a:ext cx="10630" cy="37938"/>
            </a:xfrm>
            <a:custGeom>
              <a:avLst/>
              <a:gdLst/>
              <a:ahLst/>
              <a:cxnLst/>
              <a:rect l="l" t="t" r="r" b="b"/>
              <a:pathLst>
                <a:path w="334" h="1192" extrusionOk="0">
                  <a:moveTo>
                    <a:pt x="167" y="1"/>
                  </a:moveTo>
                  <a:cubicBezTo>
                    <a:pt x="84" y="1"/>
                    <a:pt x="0" y="84"/>
                    <a:pt x="0" y="167"/>
                  </a:cubicBezTo>
                  <a:lnTo>
                    <a:pt x="0" y="1036"/>
                  </a:lnTo>
                  <a:cubicBezTo>
                    <a:pt x="0" y="1120"/>
                    <a:pt x="84" y="1191"/>
                    <a:pt x="167" y="1191"/>
                  </a:cubicBezTo>
                  <a:cubicBezTo>
                    <a:pt x="262" y="1191"/>
                    <a:pt x="334" y="1120"/>
                    <a:pt x="334" y="1036"/>
                  </a:cubicBezTo>
                  <a:lnTo>
                    <a:pt x="334" y="167"/>
                  </a:lnTo>
                  <a:cubicBezTo>
                    <a:pt x="322" y="84"/>
                    <a:pt x="262" y="1"/>
                    <a:pt x="167"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9252;p16">
              <a:extLst>
                <a:ext uri="{FF2B5EF4-FFF2-40B4-BE49-F238E27FC236}">
                  <a16:creationId xmlns:a16="http://schemas.microsoft.com/office/drawing/2014/main" id="{C650817F-AA1A-3D0B-A97B-327F28262B23}"/>
                </a:ext>
              </a:extLst>
            </p:cNvPr>
            <p:cNvSpPr/>
            <p:nvPr/>
          </p:nvSpPr>
          <p:spPr>
            <a:xfrm>
              <a:off x="3149183" y="1976585"/>
              <a:ext cx="219419" cy="183072"/>
            </a:xfrm>
            <a:custGeom>
              <a:avLst/>
              <a:gdLst/>
              <a:ahLst/>
              <a:cxnLst/>
              <a:rect l="l" t="t" r="r" b="b"/>
              <a:pathLst>
                <a:path w="6894" h="5752" extrusionOk="0">
                  <a:moveTo>
                    <a:pt x="2369" y="4108"/>
                  </a:moveTo>
                  <a:lnTo>
                    <a:pt x="2286" y="4466"/>
                  </a:lnTo>
                  <a:lnTo>
                    <a:pt x="2060" y="4466"/>
                  </a:lnTo>
                  <a:cubicBezTo>
                    <a:pt x="1869" y="4466"/>
                    <a:pt x="1703" y="4299"/>
                    <a:pt x="1703" y="4108"/>
                  </a:cubicBezTo>
                  <a:close/>
                  <a:moveTo>
                    <a:pt x="5513" y="310"/>
                  </a:moveTo>
                  <a:cubicBezTo>
                    <a:pt x="5703" y="310"/>
                    <a:pt x="5870" y="477"/>
                    <a:pt x="5870" y="667"/>
                  </a:cubicBezTo>
                  <a:lnTo>
                    <a:pt x="5870" y="3418"/>
                  </a:lnTo>
                  <a:cubicBezTo>
                    <a:pt x="5870" y="3608"/>
                    <a:pt x="5703" y="3775"/>
                    <a:pt x="5513" y="3775"/>
                  </a:cubicBezTo>
                  <a:lnTo>
                    <a:pt x="4132" y="3775"/>
                  </a:lnTo>
                  <a:cubicBezTo>
                    <a:pt x="4096" y="3775"/>
                    <a:pt x="4048" y="3787"/>
                    <a:pt x="4036" y="3811"/>
                  </a:cubicBezTo>
                  <a:lnTo>
                    <a:pt x="2500" y="4918"/>
                  </a:lnTo>
                  <a:lnTo>
                    <a:pt x="2739" y="3966"/>
                  </a:lnTo>
                  <a:cubicBezTo>
                    <a:pt x="2762" y="3930"/>
                    <a:pt x="2739" y="3870"/>
                    <a:pt x="2715" y="3835"/>
                  </a:cubicBezTo>
                  <a:cubicBezTo>
                    <a:pt x="2679" y="3787"/>
                    <a:pt x="2643" y="3775"/>
                    <a:pt x="2584" y="3775"/>
                  </a:cubicBezTo>
                  <a:lnTo>
                    <a:pt x="691" y="3775"/>
                  </a:lnTo>
                  <a:cubicBezTo>
                    <a:pt x="500" y="3775"/>
                    <a:pt x="333" y="3608"/>
                    <a:pt x="333" y="3418"/>
                  </a:cubicBezTo>
                  <a:lnTo>
                    <a:pt x="333" y="667"/>
                  </a:lnTo>
                  <a:cubicBezTo>
                    <a:pt x="333" y="477"/>
                    <a:pt x="500" y="310"/>
                    <a:pt x="691" y="310"/>
                  </a:cubicBezTo>
                  <a:close/>
                  <a:moveTo>
                    <a:pt x="6215" y="989"/>
                  </a:moveTo>
                  <a:cubicBezTo>
                    <a:pt x="6406" y="989"/>
                    <a:pt x="6572" y="1156"/>
                    <a:pt x="6572" y="1346"/>
                  </a:cubicBezTo>
                  <a:lnTo>
                    <a:pt x="6572" y="4108"/>
                  </a:lnTo>
                  <a:lnTo>
                    <a:pt x="6549" y="4108"/>
                  </a:lnTo>
                  <a:cubicBezTo>
                    <a:pt x="6549" y="4299"/>
                    <a:pt x="6394" y="4466"/>
                    <a:pt x="6191" y="4466"/>
                  </a:cubicBezTo>
                  <a:lnTo>
                    <a:pt x="4810" y="4466"/>
                  </a:lnTo>
                  <a:cubicBezTo>
                    <a:pt x="4763" y="4466"/>
                    <a:pt x="4727" y="4477"/>
                    <a:pt x="4691" y="4513"/>
                  </a:cubicBezTo>
                  <a:cubicBezTo>
                    <a:pt x="4667" y="4549"/>
                    <a:pt x="4644" y="4608"/>
                    <a:pt x="4667" y="4656"/>
                  </a:cubicBezTo>
                  <a:lnTo>
                    <a:pt x="4763" y="5323"/>
                  </a:lnTo>
                  <a:lnTo>
                    <a:pt x="3596" y="4537"/>
                  </a:lnTo>
                  <a:lnTo>
                    <a:pt x="4191" y="4096"/>
                  </a:lnTo>
                  <a:lnTo>
                    <a:pt x="5513" y="4096"/>
                  </a:lnTo>
                  <a:cubicBezTo>
                    <a:pt x="5882" y="4096"/>
                    <a:pt x="6191" y="3799"/>
                    <a:pt x="6191" y="3418"/>
                  </a:cubicBezTo>
                  <a:lnTo>
                    <a:pt x="6191" y="989"/>
                  </a:lnTo>
                  <a:close/>
                  <a:moveTo>
                    <a:pt x="691" y="1"/>
                  </a:moveTo>
                  <a:cubicBezTo>
                    <a:pt x="322" y="1"/>
                    <a:pt x="0" y="298"/>
                    <a:pt x="0" y="679"/>
                  </a:cubicBezTo>
                  <a:lnTo>
                    <a:pt x="0" y="3430"/>
                  </a:lnTo>
                  <a:cubicBezTo>
                    <a:pt x="0" y="3811"/>
                    <a:pt x="298" y="4120"/>
                    <a:pt x="691" y="4120"/>
                  </a:cubicBezTo>
                  <a:lnTo>
                    <a:pt x="1393" y="4120"/>
                  </a:lnTo>
                  <a:lnTo>
                    <a:pt x="1393" y="4132"/>
                  </a:lnTo>
                  <a:cubicBezTo>
                    <a:pt x="1393" y="4501"/>
                    <a:pt x="1691" y="4823"/>
                    <a:pt x="2072" y="4823"/>
                  </a:cubicBezTo>
                  <a:lnTo>
                    <a:pt x="2203" y="4823"/>
                  </a:lnTo>
                  <a:lnTo>
                    <a:pt x="2143" y="5073"/>
                  </a:lnTo>
                  <a:cubicBezTo>
                    <a:pt x="2119" y="5180"/>
                    <a:pt x="2167" y="5275"/>
                    <a:pt x="2250" y="5335"/>
                  </a:cubicBezTo>
                  <a:cubicBezTo>
                    <a:pt x="2298" y="5370"/>
                    <a:pt x="2346" y="5382"/>
                    <a:pt x="2381" y="5382"/>
                  </a:cubicBezTo>
                  <a:cubicBezTo>
                    <a:pt x="2429" y="5382"/>
                    <a:pt x="2489" y="5370"/>
                    <a:pt x="2536" y="5335"/>
                  </a:cubicBezTo>
                  <a:lnTo>
                    <a:pt x="3251" y="4823"/>
                  </a:lnTo>
                  <a:lnTo>
                    <a:pt x="3417" y="4823"/>
                  </a:lnTo>
                  <a:lnTo>
                    <a:pt x="4751" y="5716"/>
                  </a:lnTo>
                  <a:cubicBezTo>
                    <a:pt x="4798" y="5740"/>
                    <a:pt x="4846" y="5751"/>
                    <a:pt x="4882" y="5751"/>
                  </a:cubicBezTo>
                  <a:cubicBezTo>
                    <a:pt x="4929" y="5751"/>
                    <a:pt x="4977" y="5740"/>
                    <a:pt x="5025" y="5716"/>
                  </a:cubicBezTo>
                  <a:cubicBezTo>
                    <a:pt x="5108" y="5656"/>
                    <a:pt x="5144" y="5561"/>
                    <a:pt x="5120" y="5454"/>
                  </a:cubicBezTo>
                  <a:lnTo>
                    <a:pt x="5025" y="4799"/>
                  </a:lnTo>
                  <a:lnTo>
                    <a:pt x="6215" y="4799"/>
                  </a:lnTo>
                  <a:cubicBezTo>
                    <a:pt x="6584" y="4799"/>
                    <a:pt x="6894" y="4501"/>
                    <a:pt x="6894" y="4120"/>
                  </a:cubicBezTo>
                  <a:lnTo>
                    <a:pt x="6894" y="1370"/>
                  </a:lnTo>
                  <a:cubicBezTo>
                    <a:pt x="6870" y="977"/>
                    <a:pt x="6572" y="679"/>
                    <a:pt x="6191" y="679"/>
                  </a:cubicBezTo>
                  <a:cubicBezTo>
                    <a:pt x="6179" y="298"/>
                    <a:pt x="5882" y="1"/>
                    <a:pt x="5513"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9253;p16">
              <a:extLst>
                <a:ext uri="{FF2B5EF4-FFF2-40B4-BE49-F238E27FC236}">
                  <a16:creationId xmlns:a16="http://schemas.microsoft.com/office/drawing/2014/main" id="{F62F0343-BB6D-437B-DF6C-5CD10A5EBB91}"/>
                </a:ext>
              </a:extLst>
            </p:cNvPr>
            <p:cNvSpPr/>
            <p:nvPr/>
          </p:nvSpPr>
          <p:spPr>
            <a:xfrm>
              <a:off x="3187822" y="2009177"/>
              <a:ext cx="26926" cy="10280"/>
            </a:xfrm>
            <a:custGeom>
              <a:avLst/>
              <a:gdLst/>
              <a:ahLst/>
              <a:cxnLst/>
              <a:rect l="l" t="t" r="r" b="b"/>
              <a:pathLst>
                <a:path w="846" h="323" extrusionOk="0">
                  <a:moveTo>
                    <a:pt x="155" y="1"/>
                  </a:moveTo>
                  <a:cubicBezTo>
                    <a:pt x="72" y="1"/>
                    <a:pt x="1" y="72"/>
                    <a:pt x="1" y="167"/>
                  </a:cubicBezTo>
                  <a:cubicBezTo>
                    <a:pt x="1" y="251"/>
                    <a:pt x="72" y="322"/>
                    <a:pt x="155" y="322"/>
                  </a:cubicBezTo>
                  <a:lnTo>
                    <a:pt x="679" y="322"/>
                  </a:lnTo>
                  <a:cubicBezTo>
                    <a:pt x="774" y="322"/>
                    <a:pt x="846" y="251"/>
                    <a:pt x="846" y="167"/>
                  </a:cubicBezTo>
                  <a:cubicBezTo>
                    <a:pt x="846" y="72"/>
                    <a:pt x="774" y="1"/>
                    <a:pt x="679"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9254;p16">
              <a:extLst>
                <a:ext uri="{FF2B5EF4-FFF2-40B4-BE49-F238E27FC236}">
                  <a16:creationId xmlns:a16="http://schemas.microsoft.com/office/drawing/2014/main" id="{F007D1CC-DECD-9572-DBA6-2981733749BA}"/>
                </a:ext>
              </a:extLst>
            </p:cNvPr>
            <p:cNvSpPr/>
            <p:nvPr/>
          </p:nvSpPr>
          <p:spPr>
            <a:xfrm>
              <a:off x="3226110" y="2009177"/>
              <a:ext cx="81478" cy="10280"/>
            </a:xfrm>
            <a:custGeom>
              <a:avLst/>
              <a:gdLst/>
              <a:ahLst/>
              <a:cxnLst/>
              <a:rect l="l" t="t" r="r" b="b"/>
              <a:pathLst>
                <a:path w="2560" h="323" extrusionOk="0">
                  <a:moveTo>
                    <a:pt x="167" y="1"/>
                  </a:moveTo>
                  <a:cubicBezTo>
                    <a:pt x="72" y="1"/>
                    <a:pt x="0" y="72"/>
                    <a:pt x="0" y="167"/>
                  </a:cubicBezTo>
                  <a:cubicBezTo>
                    <a:pt x="0" y="251"/>
                    <a:pt x="72" y="322"/>
                    <a:pt x="167" y="322"/>
                  </a:cubicBezTo>
                  <a:lnTo>
                    <a:pt x="2393" y="322"/>
                  </a:lnTo>
                  <a:cubicBezTo>
                    <a:pt x="2488" y="322"/>
                    <a:pt x="2560" y="251"/>
                    <a:pt x="2560" y="167"/>
                  </a:cubicBezTo>
                  <a:cubicBezTo>
                    <a:pt x="2560" y="72"/>
                    <a:pt x="2488" y="1"/>
                    <a:pt x="2393"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9255;p16">
              <a:extLst>
                <a:ext uri="{FF2B5EF4-FFF2-40B4-BE49-F238E27FC236}">
                  <a16:creationId xmlns:a16="http://schemas.microsoft.com/office/drawing/2014/main" id="{AC3ED65D-E0EC-76A0-0D48-4F5C727FA6D3}"/>
                </a:ext>
              </a:extLst>
            </p:cNvPr>
            <p:cNvSpPr/>
            <p:nvPr/>
          </p:nvSpPr>
          <p:spPr>
            <a:xfrm>
              <a:off x="3187822" y="2036453"/>
              <a:ext cx="119767" cy="10662"/>
            </a:xfrm>
            <a:custGeom>
              <a:avLst/>
              <a:gdLst/>
              <a:ahLst/>
              <a:cxnLst/>
              <a:rect l="l" t="t" r="r" b="b"/>
              <a:pathLst>
                <a:path w="3763" h="335" extrusionOk="0">
                  <a:moveTo>
                    <a:pt x="155" y="1"/>
                  </a:moveTo>
                  <a:cubicBezTo>
                    <a:pt x="72" y="1"/>
                    <a:pt x="1" y="84"/>
                    <a:pt x="1" y="168"/>
                  </a:cubicBezTo>
                  <a:cubicBezTo>
                    <a:pt x="1" y="263"/>
                    <a:pt x="72" y="334"/>
                    <a:pt x="155" y="334"/>
                  </a:cubicBezTo>
                  <a:lnTo>
                    <a:pt x="3596" y="334"/>
                  </a:lnTo>
                  <a:cubicBezTo>
                    <a:pt x="3691" y="334"/>
                    <a:pt x="3763" y="263"/>
                    <a:pt x="3763" y="168"/>
                  </a:cubicBezTo>
                  <a:cubicBezTo>
                    <a:pt x="3763" y="84"/>
                    <a:pt x="3691" y="1"/>
                    <a:pt x="3596"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9256;p16">
              <a:extLst>
                <a:ext uri="{FF2B5EF4-FFF2-40B4-BE49-F238E27FC236}">
                  <a16:creationId xmlns:a16="http://schemas.microsoft.com/office/drawing/2014/main" id="{9CD2EDA5-765B-1114-8C3E-F7A084E03E0C}"/>
                </a:ext>
              </a:extLst>
            </p:cNvPr>
            <p:cNvSpPr/>
            <p:nvPr/>
          </p:nvSpPr>
          <p:spPr>
            <a:xfrm>
              <a:off x="3187822" y="2064143"/>
              <a:ext cx="81510" cy="10248"/>
            </a:xfrm>
            <a:custGeom>
              <a:avLst/>
              <a:gdLst/>
              <a:ahLst/>
              <a:cxnLst/>
              <a:rect l="l" t="t" r="r" b="b"/>
              <a:pathLst>
                <a:path w="2561" h="322" extrusionOk="0">
                  <a:moveTo>
                    <a:pt x="155" y="0"/>
                  </a:moveTo>
                  <a:cubicBezTo>
                    <a:pt x="72" y="0"/>
                    <a:pt x="1" y="72"/>
                    <a:pt x="1" y="167"/>
                  </a:cubicBezTo>
                  <a:cubicBezTo>
                    <a:pt x="1" y="250"/>
                    <a:pt x="72" y="322"/>
                    <a:pt x="155" y="322"/>
                  </a:cubicBezTo>
                  <a:lnTo>
                    <a:pt x="2394" y="322"/>
                  </a:lnTo>
                  <a:cubicBezTo>
                    <a:pt x="2477" y="322"/>
                    <a:pt x="2560" y="250"/>
                    <a:pt x="2560" y="167"/>
                  </a:cubicBezTo>
                  <a:cubicBezTo>
                    <a:pt x="2560" y="72"/>
                    <a:pt x="2477" y="0"/>
                    <a:pt x="2394"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9257;p16">
              <a:extLst>
                <a:ext uri="{FF2B5EF4-FFF2-40B4-BE49-F238E27FC236}">
                  <a16:creationId xmlns:a16="http://schemas.microsoft.com/office/drawing/2014/main" id="{2FB48F37-404E-8154-E123-C19471F51E45}"/>
                </a:ext>
              </a:extLst>
            </p:cNvPr>
            <p:cNvSpPr/>
            <p:nvPr/>
          </p:nvSpPr>
          <p:spPr>
            <a:xfrm>
              <a:off x="3280663" y="2064143"/>
              <a:ext cx="26926" cy="10248"/>
            </a:xfrm>
            <a:custGeom>
              <a:avLst/>
              <a:gdLst/>
              <a:ahLst/>
              <a:cxnLst/>
              <a:rect l="l" t="t" r="r" b="b"/>
              <a:pathLst>
                <a:path w="846" h="322" extrusionOk="0">
                  <a:moveTo>
                    <a:pt x="155" y="0"/>
                  </a:moveTo>
                  <a:cubicBezTo>
                    <a:pt x="72" y="0"/>
                    <a:pt x="1" y="72"/>
                    <a:pt x="1" y="167"/>
                  </a:cubicBezTo>
                  <a:cubicBezTo>
                    <a:pt x="1" y="250"/>
                    <a:pt x="72" y="322"/>
                    <a:pt x="155" y="322"/>
                  </a:cubicBezTo>
                  <a:lnTo>
                    <a:pt x="679" y="322"/>
                  </a:lnTo>
                  <a:cubicBezTo>
                    <a:pt x="774" y="322"/>
                    <a:pt x="846" y="250"/>
                    <a:pt x="846" y="167"/>
                  </a:cubicBezTo>
                  <a:cubicBezTo>
                    <a:pt x="846" y="72"/>
                    <a:pt x="774" y="0"/>
                    <a:pt x="679"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4" name="Google Shape;9244;p16">
            <a:extLst>
              <a:ext uri="{FF2B5EF4-FFF2-40B4-BE49-F238E27FC236}">
                <a16:creationId xmlns:a16="http://schemas.microsoft.com/office/drawing/2014/main" id="{CC5C47B0-C4FD-4C5F-BCB5-5447DD6EB17D}"/>
              </a:ext>
            </a:extLst>
          </p:cNvPr>
          <p:cNvGrpSpPr/>
          <p:nvPr/>
        </p:nvGrpSpPr>
        <p:grpSpPr>
          <a:xfrm>
            <a:off x="7267095" y="5310071"/>
            <a:ext cx="350198" cy="350548"/>
            <a:chOff x="3094217" y="1976585"/>
            <a:chExt cx="350198" cy="350548"/>
          </a:xfrm>
        </p:grpSpPr>
        <p:sp>
          <p:nvSpPr>
            <p:cNvPr id="25" name="Google Shape;9245;p16">
              <a:extLst>
                <a:ext uri="{FF2B5EF4-FFF2-40B4-BE49-F238E27FC236}">
                  <a16:creationId xmlns:a16="http://schemas.microsoft.com/office/drawing/2014/main" id="{114EF84B-1FBC-9047-EC07-5D89F8054490}"/>
                </a:ext>
              </a:extLst>
            </p:cNvPr>
            <p:cNvSpPr/>
            <p:nvPr/>
          </p:nvSpPr>
          <p:spPr>
            <a:xfrm>
              <a:off x="3094217" y="2129039"/>
              <a:ext cx="131543" cy="197362"/>
            </a:xfrm>
            <a:custGeom>
              <a:avLst/>
              <a:gdLst/>
              <a:ahLst/>
              <a:cxnLst/>
              <a:rect l="l" t="t" r="r" b="b"/>
              <a:pathLst>
                <a:path w="4133" h="6201" extrusionOk="0">
                  <a:moveTo>
                    <a:pt x="2072" y="345"/>
                  </a:moveTo>
                  <a:cubicBezTo>
                    <a:pt x="2117" y="345"/>
                    <a:pt x="2162" y="348"/>
                    <a:pt x="2203" y="354"/>
                  </a:cubicBezTo>
                  <a:cubicBezTo>
                    <a:pt x="2906" y="414"/>
                    <a:pt x="3454" y="1045"/>
                    <a:pt x="3454" y="1759"/>
                  </a:cubicBezTo>
                  <a:cubicBezTo>
                    <a:pt x="3454" y="2438"/>
                    <a:pt x="3620" y="3069"/>
                    <a:pt x="3751" y="3402"/>
                  </a:cubicBezTo>
                  <a:lnTo>
                    <a:pt x="3751" y="3426"/>
                  </a:lnTo>
                  <a:cubicBezTo>
                    <a:pt x="3608" y="3509"/>
                    <a:pt x="3299" y="3688"/>
                    <a:pt x="2763" y="3807"/>
                  </a:cubicBezTo>
                  <a:lnTo>
                    <a:pt x="2763" y="3759"/>
                  </a:lnTo>
                  <a:lnTo>
                    <a:pt x="2763" y="3438"/>
                  </a:lnTo>
                  <a:cubicBezTo>
                    <a:pt x="2965" y="3319"/>
                    <a:pt x="3144" y="3140"/>
                    <a:pt x="3263" y="2926"/>
                  </a:cubicBezTo>
                  <a:cubicBezTo>
                    <a:pt x="3489" y="2533"/>
                    <a:pt x="3418" y="2021"/>
                    <a:pt x="3073" y="1712"/>
                  </a:cubicBezTo>
                  <a:cubicBezTo>
                    <a:pt x="2834" y="1485"/>
                    <a:pt x="2418" y="1235"/>
                    <a:pt x="1727" y="1235"/>
                  </a:cubicBezTo>
                  <a:cubicBezTo>
                    <a:pt x="1691" y="1235"/>
                    <a:pt x="1644" y="1247"/>
                    <a:pt x="1608" y="1283"/>
                  </a:cubicBezTo>
                  <a:lnTo>
                    <a:pt x="1275" y="1616"/>
                  </a:lnTo>
                  <a:cubicBezTo>
                    <a:pt x="1215" y="1676"/>
                    <a:pt x="1215" y="1783"/>
                    <a:pt x="1275" y="1843"/>
                  </a:cubicBezTo>
                  <a:cubicBezTo>
                    <a:pt x="1304" y="1872"/>
                    <a:pt x="1343" y="1887"/>
                    <a:pt x="1382" y="1887"/>
                  </a:cubicBezTo>
                  <a:cubicBezTo>
                    <a:pt x="1421" y="1887"/>
                    <a:pt x="1459" y="1872"/>
                    <a:pt x="1489" y="1843"/>
                  </a:cubicBezTo>
                  <a:lnTo>
                    <a:pt x="1787" y="1545"/>
                  </a:lnTo>
                  <a:cubicBezTo>
                    <a:pt x="2227" y="1557"/>
                    <a:pt x="2584" y="1700"/>
                    <a:pt x="2846" y="1938"/>
                  </a:cubicBezTo>
                  <a:cubicBezTo>
                    <a:pt x="3073" y="2140"/>
                    <a:pt x="3132" y="2485"/>
                    <a:pt x="2977" y="2747"/>
                  </a:cubicBezTo>
                  <a:cubicBezTo>
                    <a:pt x="2799" y="3081"/>
                    <a:pt x="2441" y="3283"/>
                    <a:pt x="2072" y="3283"/>
                  </a:cubicBezTo>
                  <a:cubicBezTo>
                    <a:pt x="1489" y="3283"/>
                    <a:pt x="1037" y="2831"/>
                    <a:pt x="1037" y="2247"/>
                  </a:cubicBezTo>
                  <a:cubicBezTo>
                    <a:pt x="1037" y="2152"/>
                    <a:pt x="953" y="2081"/>
                    <a:pt x="870" y="2081"/>
                  </a:cubicBezTo>
                  <a:cubicBezTo>
                    <a:pt x="775" y="2081"/>
                    <a:pt x="703" y="2152"/>
                    <a:pt x="703" y="2247"/>
                  </a:cubicBezTo>
                  <a:cubicBezTo>
                    <a:pt x="703" y="2747"/>
                    <a:pt x="989" y="3200"/>
                    <a:pt x="1394" y="3438"/>
                  </a:cubicBezTo>
                  <a:lnTo>
                    <a:pt x="1394" y="3759"/>
                  </a:lnTo>
                  <a:lnTo>
                    <a:pt x="1394" y="3807"/>
                  </a:lnTo>
                  <a:cubicBezTo>
                    <a:pt x="858" y="3688"/>
                    <a:pt x="525" y="3509"/>
                    <a:pt x="394" y="3426"/>
                  </a:cubicBezTo>
                  <a:cubicBezTo>
                    <a:pt x="394" y="3426"/>
                    <a:pt x="382" y="3426"/>
                    <a:pt x="394" y="3402"/>
                  </a:cubicBezTo>
                  <a:cubicBezTo>
                    <a:pt x="525" y="3081"/>
                    <a:pt x="691" y="2438"/>
                    <a:pt x="691" y="1759"/>
                  </a:cubicBezTo>
                  <a:cubicBezTo>
                    <a:pt x="691" y="1045"/>
                    <a:pt x="1239" y="414"/>
                    <a:pt x="1941" y="354"/>
                  </a:cubicBezTo>
                  <a:cubicBezTo>
                    <a:pt x="1983" y="348"/>
                    <a:pt x="2028" y="345"/>
                    <a:pt x="2072" y="345"/>
                  </a:cubicBezTo>
                  <a:close/>
                  <a:moveTo>
                    <a:pt x="2430" y="3581"/>
                  </a:moveTo>
                  <a:lnTo>
                    <a:pt x="2430" y="3783"/>
                  </a:lnTo>
                  <a:cubicBezTo>
                    <a:pt x="2430" y="3974"/>
                    <a:pt x="2537" y="4152"/>
                    <a:pt x="2715" y="4224"/>
                  </a:cubicBezTo>
                  <a:lnTo>
                    <a:pt x="2822" y="4271"/>
                  </a:lnTo>
                  <a:cubicBezTo>
                    <a:pt x="2656" y="4509"/>
                    <a:pt x="2370" y="4676"/>
                    <a:pt x="2072" y="4676"/>
                  </a:cubicBezTo>
                  <a:cubicBezTo>
                    <a:pt x="1775" y="4676"/>
                    <a:pt x="1489" y="4509"/>
                    <a:pt x="1334" y="4271"/>
                  </a:cubicBezTo>
                  <a:lnTo>
                    <a:pt x="1429" y="4224"/>
                  </a:lnTo>
                  <a:cubicBezTo>
                    <a:pt x="1608" y="4140"/>
                    <a:pt x="1715" y="3974"/>
                    <a:pt x="1715" y="3783"/>
                  </a:cubicBezTo>
                  <a:lnTo>
                    <a:pt x="1715" y="3581"/>
                  </a:lnTo>
                  <a:cubicBezTo>
                    <a:pt x="1834" y="3617"/>
                    <a:pt x="1953" y="3628"/>
                    <a:pt x="2072" y="3628"/>
                  </a:cubicBezTo>
                  <a:cubicBezTo>
                    <a:pt x="2191" y="3628"/>
                    <a:pt x="2311" y="3617"/>
                    <a:pt x="2430" y="3581"/>
                  </a:cubicBezTo>
                  <a:close/>
                  <a:moveTo>
                    <a:pt x="2065" y="0"/>
                  </a:moveTo>
                  <a:cubicBezTo>
                    <a:pt x="2010" y="0"/>
                    <a:pt x="1953" y="3"/>
                    <a:pt x="1894" y="9"/>
                  </a:cubicBezTo>
                  <a:cubicBezTo>
                    <a:pt x="1037" y="92"/>
                    <a:pt x="346" y="842"/>
                    <a:pt x="346" y="1735"/>
                  </a:cubicBezTo>
                  <a:cubicBezTo>
                    <a:pt x="346" y="2378"/>
                    <a:pt x="203" y="2962"/>
                    <a:pt x="60" y="3271"/>
                  </a:cubicBezTo>
                  <a:cubicBezTo>
                    <a:pt x="1" y="3426"/>
                    <a:pt x="48" y="3581"/>
                    <a:pt x="179" y="3676"/>
                  </a:cubicBezTo>
                  <a:cubicBezTo>
                    <a:pt x="310" y="3759"/>
                    <a:pt x="584" y="3926"/>
                    <a:pt x="1013" y="4045"/>
                  </a:cubicBezTo>
                  <a:lnTo>
                    <a:pt x="382" y="4379"/>
                  </a:lnTo>
                  <a:cubicBezTo>
                    <a:pt x="144" y="4498"/>
                    <a:pt x="1" y="4712"/>
                    <a:pt x="1" y="4986"/>
                  </a:cubicBezTo>
                  <a:lnTo>
                    <a:pt x="1" y="6045"/>
                  </a:lnTo>
                  <a:cubicBezTo>
                    <a:pt x="1" y="6129"/>
                    <a:pt x="84" y="6200"/>
                    <a:pt x="167" y="6200"/>
                  </a:cubicBezTo>
                  <a:cubicBezTo>
                    <a:pt x="263" y="6200"/>
                    <a:pt x="334" y="6129"/>
                    <a:pt x="334" y="6045"/>
                  </a:cubicBezTo>
                  <a:lnTo>
                    <a:pt x="334" y="4974"/>
                  </a:lnTo>
                  <a:cubicBezTo>
                    <a:pt x="334" y="4831"/>
                    <a:pt x="406" y="4712"/>
                    <a:pt x="525" y="4652"/>
                  </a:cubicBezTo>
                  <a:lnTo>
                    <a:pt x="1037" y="4402"/>
                  </a:lnTo>
                  <a:cubicBezTo>
                    <a:pt x="1239" y="4760"/>
                    <a:pt x="1644" y="4986"/>
                    <a:pt x="2060" y="4986"/>
                  </a:cubicBezTo>
                  <a:cubicBezTo>
                    <a:pt x="2489" y="4986"/>
                    <a:pt x="2882" y="4760"/>
                    <a:pt x="3084" y="4402"/>
                  </a:cubicBezTo>
                  <a:lnTo>
                    <a:pt x="3596" y="4652"/>
                  </a:lnTo>
                  <a:cubicBezTo>
                    <a:pt x="3704" y="4712"/>
                    <a:pt x="3787" y="4831"/>
                    <a:pt x="3787" y="4974"/>
                  </a:cubicBezTo>
                  <a:lnTo>
                    <a:pt x="3787" y="6022"/>
                  </a:lnTo>
                  <a:cubicBezTo>
                    <a:pt x="3787" y="6117"/>
                    <a:pt x="3858" y="6188"/>
                    <a:pt x="3954" y="6188"/>
                  </a:cubicBezTo>
                  <a:cubicBezTo>
                    <a:pt x="4037" y="6188"/>
                    <a:pt x="4108" y="6117"/>
                    <a:pt x="4108" y="6022"/>
                  </a:cubicBezTo>
                  <a:lnTo>
                    <a:pt x="4108" y="4974"/>
                  </a:lnTo>
                  <a:cubicBezTo>
                    <a:pt x="4132" y="4712"/>
                    <a:pt x="3977" y="4474"/>
                    <a:pt x="3739" y="4379"/>
                  </a:cubicBezTo>
                  <a:lnTo>
                    <a:pt x="3096" y="4045"/>
                  </a:lnTo>
                  <a:cubicBezTo>
                    <a:pt x="3537" y="3926"/>
                    <a:pt x="3799" y="3759"/>
                    <a:pt x="3930" y="3676"/>
                  </a:cubicBezTo>
                  <a:cubicBezTo>
                    <a:pt x="4073" y="3581"/>
                    <a:pt x="4108" y="3426"/>
                    <a:pt x="4049" y="3271"/>
                  </a:cubicBezTo>
                  <a:cubicBezTo>
                    <a:pt x="3918" y="2962"/>
                    <a:pt x="3775" y="2378"/>
                    <a:pt x="3775" y="1735"/>
                  </a:cubicBezTo>
                  <a:cubicBezTo>
                    <a:pt x="3775" y="866"/>
                    <a:pt x="3084" y="104"/>
                    <a:pt x="2227" y="9"/>
                  </a:cubicBezTo>
                  <a:cubicBezTo>
                    <a:pt x="2174" y="3"/>
                    <a:pt x="2120" y="0"/>
                    <a:pt x="2065"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 name="Google Shape;9246;p16">
              <a:extLst>
                <a:ext uri="{FF2B5EF4-FFF2-40B4-BE49-F238E27FC236}">
                  <a16:creationId xmlns:a16="http://schemas.microsoft.com/office/drawing/2014/main" id="{1672F344-C369-9B4E-F31C-6783ED519B5B}"/>
                </a:ext>
              </a:extLst>
            </p:cNvPr>
            <p:cNvSpPr/>
            <p:nvPr/>
          </p:nvSpPr>
          <p:spPr>
            <a:xfrm>
              <a:off x="3116592" y="2293778"/>
              <a:ext cx="10630" cy="32241"/>
            </a:xfrm>
            <a:custGeom>
              <a:avLst/>
              <a:gdLst/>
              <a:ahLst/>
              <a:cxnLst/>
              <a:rect l="l" t="t" r="r" b="b"/>
              <a:pathLst>
                <a:path w="334" h="1013" extrusionOk="0">
                  <a:moveTo>
                    <a:pt x="167" y="0"/>
                  </a:moveTo>
                  <a:cubicBezTo>
                    <a:pt x="72" y="0"/>
                    <a:pt x="0" y="72"/>
                    <a:pt x="0" y="167"/>
                  </a:cubicBezTo>
                  <a:lnTo>
                    <a:pt x="0" y="846"/>
                  </a:lnTo>
                  <a:cubicBezTo>
                    <a:pt x="0" y="941"/>
                    <a:pt x="72" y="1012"/>
                    <a:pt x="167" y="1012"/>
                  </a:cubicBezTo>
                  <a:cubicBezTo>
                    <a:pt x="250" y="1012"/>
                    <a:pt x="334" y="941"/>
                    <a:pt x="334" y="846"/>
                  </a:cubicBezTo>
                  <a:lnTo>
                    <a:pt x="334" y="167"/>
                  </a:lnTo>
                  <a:cubicBezTo>
                    <a:pt x="310" y="72"/>
                    <a:pt x="250" y="0"/>
                    <a:pt x="167"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9247;p16">
              <a:extLst>
                <a:ext uri="{FF2B5EF4-FFF2-40B4-BE49-F238E27FC236}">
                  <a16:creationId xmlns:a16="http://schemas.microsoft.com/office/drawing/2014/main" id="{96A042EA-0D82-D16A-8FB5-AA35AA600785}"/>
                </a:ext>
              </a:extLst>
            </p:cNvPr>
            <p:cNvSpPr/>
            <p:nvPr/>
          </p:nvSpPr>
          <p:spPr>
            <a:xfrm>
              <a:off x="3193519" y="2293778"/>
              <a:ext cx="10248" cy="32241"/>
            </a:xfrm>
            <a:custGeom>
              <a:avLst/>
              <a:gdLst/>
              <a:ahLst/>
              <a:cxnLst/>
              <a:rect l="l" t="t" r="r" b="b"/>
              <a:pathLst>
                <a:path w="322" h="1013" extrusionOk="0">
                  <a:moveTo>
                    <a:pt x="155" y="0"/>
                  </a:moveTo>
                  <a:cubicBezTo>
                    <a:pt x="72" y="0"/>
                    <a:pt x="0" y="72"/>
                    <a:pt x="0" y="167"/>
                  </a:cubicBezTo>
                  <a:lnTo>
                    <a:pt x="0" y="846"/>
                  </a:lnTo>
                  <a:cubicBezTo>
                    <a:pt x="0" y="941"/>
                    <a:pt x="72" y="1012"/>
                    <a:pt x="155" y="1012"/>
                  </a:cubicBezTo>
                  <a:cubicBezTo>
                    <a:pt x="250" y="1012"/>
                    <a:pt x="322" y="941"/>
                    <a:pt x="322" y="846"/>
                  </a:cubicBezTo>
                  <a:lnTo>
                    <a:pt x="322" y="167"/>
                  </a:lnTo>
                  <a:cubicBezTo>
                    <a:pt x="310" y="72"/>
                    <a:pt x="250" y="0"/>
                    <a:pt x="155"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9248;p16">
              <a:extLst>
                <a:ext uri="{FF2B5EF4-FFF2-40B4-BE49-F238E27FC236}">
                  <a16:creationId xmlns:a16="http://schemas.microsoft.com/office/drawing/2014/main" id="{A13CE51C-AF51-AD18-AD61-A85F70FD6CA9}"/>
                </a:ext>
              </a:extLst>
            </p:cNvPr>
            <p:cNvSpPr/>
            <p:nvPr/>
          </p:nvSpPr>
          <p:spPr>
            <a:xfrm>
              <a:off x="3346227" y="2166755"/>
              <a:ext cx="54966" cy="18301"/>
            </a:xfrm>
            <a:custGeom>
              <a:avLst/>
              <a:gdLst/>
              <a:ahLst/>
              <a:cxnLst/>
              <a:rect l="l" t="t" r="r" b="b"/>
              <a:pathLst>
                <a:path w="1727" h="575" extrusionOk="0">
                  <a:moveTo>
                    <a:pt x="646" y="0"/>
                  </a:moveTo>
                  <a:cubicBezTo>
                    <a:pt x="494" y="0"/>
                    <a:pt x="326" y="15"/>
                    <a:pt x="143" y="50"/>
                  </a:cubicBezTo>
                  <a:cubicBezTo>
                    <a:pt x="60" y="62"/>
                    <a:pt x="0" y="122"/>
                    <a:pt x="0" y="217"/>
                  </a:cubicBezTo>
                  <a:lnTo>
                    <a:pt x="0" y="396"/>
                  </a:lnTo>
                  <a:cubicBezTo>
                    <a:pt x="0" y="479"/>
                    <a:pt x="84" y="550"/>
                    <a:pt x="167" y="550"/>
                  </a:cubicBezTo>
                  <a:cubicBezTo>
                    <a:pt x="262" y="550"/>
                    <a:pt x="334" y="479"/>
                    <a:pt x="334" y="396"/>
                  </a:cubicBezTo>
                  <a:lnTo>
                    <a:pt x="334" y="360"/>
                  </a:lnTo>
                  <a:cubicBezTo>
                    <a:pt x="445" y="344"/>
                    <a:pt x="549" y="338"/>
                    <a:pt x="645" y="338"/>
                  </a:cubicBezTo>
                  <a:cubicBezTo>
                    <a:pt x="845" y="338"/>
                    <a:pt x="1007" y="367"/>
                    <a:pt x="1120" y="407"/>
                  </a:cubicBezTo>
                  <a:cubicBezTo>
                    <a:pt x="1334" y="467"/>
                    <a:pt x="1453" y="538"/>
                    <a:pt x="1453" y="538"/>
                  </a:cubicBezTo>
                  <a:cubicBezTo>
                    <a:pt x="1477" y="550"/>
                    <a:pt x="1512" y="574"/>
                    <a:pt x="1536" y="574"/>
                  </a:cubicBezTo>
                  <a:cubicBezTo>
                    <a:pt x="1584" y="574"/>
                    <a:pt x="1643" y="538"/>
                    <a:pt x="1667" y="491"/>
                  </a:cubicBezTo>
                  <a:cubicBezTo>
                    <a:pt x="1727" y="396"/>
                    <a:pt x="1715" y="288"/>
                    <a:pt x="1643" y="241"/>
                  </a:cubicBezTo>
                  <a:cubicBezTo>
                    <a:pt x="1615" y="231"/>
                    <a:pt x="1258" y="0"/>
                    <a:pt x="646"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9249;p16">
              <a:extLst>
                <a:ext uri="{FF2B5EF4-FFF2-40B4-BE49-F238E27FC236}">
                  <a16:creationId xmlns:a16="http://schemas.microsoft.com/office/drawing/2014/main" id="{A2A7610D-9A95-3406-9941-078FDEAD89EB}"/>
                </a:ext>
              </a:extLst>
            </p:cNvPr>
            <p:cNvSpPr/>
            <p:nvPr/>
          </p:nvSpPr>
          <p:spPr>
            <a:xfrm>
              <a:off x="3302655" y="2134991"/>
              <a:ext cx="141760" cy="192143"/>
            </a:xfrm>
            <a:custGeom>
              <a:avLst/>
              <a:gdLst/>
              <a:ahLst/>
              <a:cxnLst/>
              <a:rect l="l" t="t" r="r" b="b"/>
              <a:pathLst>
                <a:path w="4454" h="6037" extrusionOk="0">
                  <a:moveTo>
                    <a:pt x="3453" y="334"/>
                  </a:moveTo>
                  <a:lnTo>
                    <a:pt x="3453" y="1132"/>
                  </a:lnTo>
                  <a:cubicBezTo>
                    <a:pt x="3453" y="1263"/>
                    <a:pt x="3429" y="1405"/>
                    <a:pt x="3370" y="1525"/>
                  </a:cubicBezTo>
                  <a:lnTo>
                    <a:pt x="3310" y="1644"/>
                  </a:lnTo>
                  <a:cubicBezTo>
                    <a:pt x="3298" y="1667"/>
                    <a:pt x="3298" y="1691"/>
                    <a:pt x="3298" y="1715"/>
                  </a:cubicBezTo>
                  <a:lnTo>
                    <a:pt x="3298" y="2060"/>
                  </a:lnTo>
                  <a:cubicBezTo>
                    <a:pt x="3274" y="2346"/>
                    <a:pt x="3155" y="2608"/>
                    <a:pt x="2953" y="2799"/>
                  </a:cubicBezTo>
                  <a:cubicBezTo>
                    <a:pt x="2739" y="3001"/>
                    <a:pt x="2477" y="3096"/>
                    <a:pt x="2191" y="3096"/>
                  </a:cubicBezTo>
                  <a:cubicBezTo>
                    <a:pt x="1643" y="3084"/>
                    <a:pt x="1179" y="2596"/>
                    <a:pt x="1179" y="2013"/>
                  </a:cubicBezTo>
                  <a:lnTo>
                    <a:pt x="1179" y="1715"/>
                  </a:lnTo>
                  <a:cubicBezTo>
                    <a:pt x="1179" y="1691"/>
                    <a:pt x="1179" y="1667"/>
                    <a:pt x="1167" y="1644"/>
                  </a:cubicBezTo>
                  <a:lnTo>
                    <a:pt x="1107" y="1525"/>
                  </a:lnTo>
                  <a:cubicBezTo>
                    <a:pt x="1048" y="1405"/>
                    <a:pt x="1012" y="1275"/>
                    <a:pt x="1012" y="1132"/>
                  </a:cubicBezTo>
                  <a:cubicBezTo>
                    <a:pt x="1012" y="691"/>
                    <a:pt x="1369" y="334"/>
                    <a:pt x="1822" y="334"/>
                  </a:cubicBezTo>
                  <a:close/>
                  <a:moveTo>
                    <a:pt x="2762" y="3310"/>
                  </a:moveTo>
                  <a:lnTo>
                    <a:pt x="2762" y="3537"/>
                  </a:lnTo>
                  <a:cubicBezTo>
                    <a:pt x="2762" y="3572"/>
                    <a:pt x="2774" y="3620"/>
                    <a:pt x="2774" y="3680"/>
                  </a:cubicBezTo>
                  <a:lnTo>
                    <a:pt x="2239" y="4096"/>
                  </a:lnTo>
                  <a:lnTo>
                    <a:pt x="1691" y="3680"/>
                  </a:lnTo>
                  <a:cubicBezTo>
                    <a:pt x="1703" y="3632"/>
                    <a:pt x="1703" y="3584"/>
                    <a:pt x="1703" y="3537"/>
                  </a:cubicBezTo>
                  <a:lnTo>
                    <a:pt x="1703" y="3310"/>
                  </a:lnTo>
                  <a:cubicBezTo>
                    <a:pt x="1846" y="3370"/>
                    <a:pt x="2012" y="3406"/>
                    <a:pt x="2191" y="3406"/>
                  </a:cubicBezTo>
                  <a:lnTo>
                    <a:pt x="2239" y="3406"/>
                  </a:lnTo>
                  <a:cubicBezTo>
                    <a:pt x="2417" y="3406"/>
                    <a:pt x="2596" y="3382"/>
                    <a:pt x="2762" y="3310"/>
                  </a:cubicBezTo>
                  <a:close/>
                  <a:moveTo>
                    <a:pt x="1822" y="1"/>
                  </a:moveTo>
                  <a:cubicBezTo>
                    <a:pt x="1191" y="1"/>
                    <a:pt x="703" y="513"/>
                    <a:pt x="703" y="1120"/>
                  </a:cubicBezTo>
                  <a:cubicBezTo>
                    <a:pt x="703" y="1298"/>
                    <a:pt x="750" y="1489"/>
                    <a:pt x="822" y="1656"/>
                  </a:cubicBezTo>
                  <a:lnTo>
                    <a:pt x="869" y="1751"/>
                  </a:lnTo>
                  <a:lnTo>
                    <a:pt x="869" y="2001"/>
                  </a:lnTo>
                  <a:cubicBezTo>
                    <a:pt x="869" y="2441"/>
                    <a:pt x="1072" y="2846"/>
                    <a:pt x="1381" y="3096"/>
                  </a:cubicBezTo>
                  <a:lnTo>
                    <a:pt x="1381" y="3537"/>
                  </a:lnTo>
                  <a:cubicBezTo>
                    <a:pt x="1381" y="3608"/>
                    <a:pt x="1346" y="3680"/>
                    <a:pt x="1274" y="3703"/>
                  </a:cubicBezTo>
                  <a:lnTo>
                    <a:pt x="453" y="4025"/>
                  </a:lnTo>
                  <a:cubicBezTo>
                    <a:pt x="179" y="4132"/>
                    <a:pt x="0" y="4382"/>
                    <a:pt x="0" y="4668"/>
                  </a:cubicBezTo>
                  <a:lnTo>
                    <a:pt x="0" y="5858"/>
                  </a:lnTo>
                  <a:cubicBezTo>
                    <a:pt x="0" y="5942"/>
                    <a:pt x="83" y="6013"/>
                    <a:pt x="167" y="6013"/>
                  </a:cubicBezTo>
                  <a:cubicBezTo>
                    <a:pt x="262" y="6013"/>
                    <a:pt x="334" y="5942"/>
                    <a:pt x="334" y="5858"/>
                  </a:cubicBezTo>
                  <a:lnTo>
                    <a:pt x="334" y="4668"/>
                  </a:lnTo>
                  <a:cubicBezTo>
                    <a:pt x="334" y="4513"/>
                    <a:pt x="417" y="4382"/>
                    <a:pt x="560" y="4334"/>
                  </a:cubicBezTo>
                  <a:lnTo>
                    <a:pt x="1369" y="4025"/>
                  </a:lnTo>
                  <a:cubicBezTo>
                    <a:pt x="1417" y="4001"/>
                    <a:pt x="1465" y="3977"/>
                    <a:pt x="1488" y="3965"/>
                  </a:cubicBezTo>
                  <a:lnTo>
                    <a:pt x="2060" y="4394"/>
                  </a:lnTo>
                  <a:lnTo>
                    <a:pt x="2060" y="5870"/>
                  </a:lnTo>
                  <a:cubicBezTo>
                    <a:pt x="2060" y="5954"/>
                    <a:pt x="2131" y="6037"/>
                    <a:pt x="2215" y="6037"/>
                  </a:cubicBezTo>
                  <a:cubicBezTo>
                    <a:pt x="2310" y="6037"/>
                    <a:pt x="2381" y="5954"/>
                    <a:pt x="2381" y="5870"/>
                  </a:cubicBezTo>
                  <a:lnTo>
                    <a:pt x="2381" y="4394"/>
                  </a:lnTo>
                  <a:lnTo>
                    <a:pt x="2953" y="3965"/>
                  </a:lnTo>
                  <a:cubicBezTo>
                    <a:pt x="2977" y="3989"/>
                    <a:pt x="3024" y="4013"/>
                    <a:pt x="3072" y="4025"/>
                  </a:cubicBezTo>
                  <a:lnTo>
                    <a:pt x="3882" y="4334"/>
                  </a:lnTo>
                  <a:cubicBezTo>
                    <a:pt x="4024" y="4382"/>
                    <a:pt x="4108" y="4513"/>
                    <a:pt x="4108" y="4668"/>
                  </a:cubicBezTo>
                  <a:lnTo>
                    <a:pt x="4108" y="5858"/>
                  </a:lnTo>
                  <a:cubicBezTo>
                    <a:pt x="4108" y="5942"/>
                    <a:pt x="4179" y="6013"/>
                    <a:pt x="4274" y="6013"/>
                  </a:cubicBezTo>
                  <a:cubicBezTo>
                    <a:pt x="4358" y="6013"/>
                    <a:pt x="4441" y="5942"/>
                    <a:pt x="4441" y="5858"/>
                  </a:cubicBezTo>
                  <a:lnTo>
                    <a:pt x="4441" y="4668"/>
                  </a:lnTo>
                  <a:cubicBezTo>
                    <a:pt x="4453" y="4382"/>
                    <a:pt x="4274" y="4108"/>
                    <a:pt x="4024" y="4025"/>
                  </a:cubicBezTo>
                  <a:lnTo>
                    <a:pt x="3203" y="3703"/>
                  </a:lnTo>
                  <a:cubicBezTo>
                    <a:pt x="3131" y="3680"/>
                    <a:pt x="3084" y="3620"/>
                    <a:pt x="3084" y="3537"/>
                  </a:cubicBezTo>
                  <a:lnTo>
                    <a:pt x="3084" y="3108"/>
                  </a:lnTo>
                  <a:cubicBezTo>
                    <a:pt x="3120" y="3084"/>
                    <a:pt x="3155" y="3060"/>
                    <a:pt x="3191" y="3025"/>
                  </a:cubicBezTo>
                  <a:cubicBezTo>
                    <a:pt x="3453" y="2775"/>
                    <a:pt x="3608" y="2418"/>
                    <a:pt x="3608" y="2037"/>
                  </a:cubicBezTo>
                  <a:lnTo>
                    <a:pt x="3608" y="1727"/>
                  </a:lnTo>
                  <a:lnTo>
                    <a:pt x="3655" y="1644"/>
                  </a:lnTo>
                  <a:cubicBezTo>
                    <a:pt x="3739" y="1477"/>
                    <a:pt x="3774" y="1298"/>
                    <a:pt x="3774" y="1108"/>
                  </a:cubicBezTo>
                  <a:lnTo>
                    <a:pt x="3774" y="167"/>
                  </a:lnTo>
                  <a:cubicBezTo>
                    <a:pt x="3774" y="84"/>
                    <a:pt x="3691" y="1"/>
                    <a:pt x="3608"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 name="Google Shape;9250;p16">
              <a:extLst>
                <a:ext uri="{FF2B5EF4-FFF2-40B4-BE49-F238E27FC236}">
                  <a16:creationId xmlns:a16="http://schemas.microsoft.com/office/drawing/2014/main" id="{0DD34C2B-B774-47DE-935A-86213D0CD3D1}"/>
                </a:ext>
              </a:extLst>
            </p:cNvPr>
            <p:cNvSpPr/>
            <p:nvPr/>
          </p:nvSpPr>
          <p:spPr>
            <a:xfrm>
              <a:off x="3330313" y="2288463"/>
              <a:ext cx="10248" cy="37938"/>
            </a:xfrm>
            <a:custGeom>
              <a:avLst/>
              <a:gdLst/>
              <a:ahLst/>
              <a:cxnLst/>
              <a:rect l="l" t="t" r="r" b="b"/>
              <a:pathLst>
                <a:path w="322" h="1192" extrusionOk="0">
                  <a:moveTo>
                    <a:pt x="167" y="1"/>
                  </a:moveTo>
                  <a:cubicBezTo>
                    <a:pt x="72" y="1"/>
                    <a:pt x="0" y="84"/>
                    <a:pt x="0" y="167"/>
                  </a:cubicBezTo>
                  <a:lnTo>
                    <a:pt x="0" y="1036"/>
                  </a:lnTo>
                  <a:cubicBezTo>
                    <a:pt x="0" y="1120"/>
                    <a:pt x="72" y="1191"/>
                    <a:pt x="167" y="1191"/>
                  </a:cubicBezTo>
                  <a:cubicBezTo>
                    <a:pt x="250" y="1191"/>
                    <a:pt x="322" y="1120"/>
                    <a:pt x="322" y="1036"/>
                  </a:cubicBezTo>
                  <a:lnTo>
                    <a:pt x="322" y="167"/>
                  </a:lnTo>
                  <a:cubicBezTo>
                    <a:pt x="310" y="84"/>
                    <a:pt x="250" y="1"/>
                    <a:pt x="167"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 name="Google Shape;9251;p16">
              <a:extLst>
                <a:ext uri="{FF2B5EF4-FFF2-40B4-BE49-F238E27FC236}">
                  <a16:creationId xmlns:a16="http://schemas.microsoft.com/office/drawing/2014/main" id="{9023BE51-092D-5BB3-409E-CCD741BE9299}"/>
                </a:ext>
              </a:extLst>
            </p:cNvPr>
            <p:cNvSpPr/>
            <p:nvPr/>
          </p:nvSpPr>
          <p:spPr>
            <a:xfrm>
              <a:off x="3406859" y="2288463"/>
              <a:ext cx="10630" cy="37938"/>
            </a:xfrm>
            <a:custGeom>
              <a:avLst/>
              <a:gdLst/>
              <a:ahLst/>
              <a:cxnLst/>
              <a:rect l="l" t="t" r="r" b="b"/>
              <a:pathLst>
                <a:path w="334" h="1192" extrusionOk="0">
                  <a:moveTo>
                    <a:pt x="167" y="1"/>
                  </a:moveTo>
                  <a:cubicBezTo>
                    <a:pt x="84" y="1"/>
                    <a:pt x="0" y="84"/>
                    <a:pt x="0" y="167"/>
                  </a:cubicBezTo>
                  <a:lnTo>
                    <a:pt x="0" y="1036"/>
                  </a:lnTo>
                  <a:cubicBezTo>
                    <a:pt x="0" y="1120"/>
                    <a:pt x="84" y="1191"/>
                    <a:pt x="167" y="1191"/>
                  </a:cubicBezTo>
                  <a:cubicBezTo>
                    <a:pt x="262" y="1191"/>
                    <a:pt x="334" y="1120"/>
                    <a:pt x="334" y="1036"/>
                  </a:cubicBezTo>
                  <a:lnTo>
                    <a:pt x="334" y="167"/>
                  </a:lnTo>
                  <a:cubicBezTo>
                    <a:pt x="322" y="84"/>
                    <a:pt x="262" y="1"/>
                    <a:pt x="167"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9252;p16">
              <a:extLst>
                <a:ext uri="{FF2B5EF4-FFF2-40B4-BE49-F238E27FC236}">
                  <a16:creationId xmlns:a16="http://schemas.microsoft.com/office/drawing/2014/main" id="{A8023CFC-2847-0D27-2D2D-58D5290E6936}"/>
                </a:ext>
              </a:extLst>
            </p:cNvPr>
            <p:cNvSpPr/>
            <p:nvPr/>
          </p:nvSpPr>
          <p:spPr>
            <a:xfrm>
              <a:off x="3149183" y="1976585"/>
              <a:ext cx="219419" cy="183072"/>
            </a:xfrm>
            <a:custGeom>
              <a:avLst/>
              <a:gdLst/>
              <a:ahLst/>
              <a:cxnLst/>
              <a:rect l="l" t="t" r="r" b="b"/>
              <a:pathLst>
                <a:path w="6894" h="5752" extrusionOk="0">
                  <a:moveTo>
                    <a:pt x="2369" y="4108"/>
                  </a:moveTo>
                  <a:lnTo>
                    <a:pt x="2286" y="4466"/>
                  </a:lnTo>
                  <a:lnTo>
                    <a:pt x="2060" y="4466"/>
                  </a:lnTo>
                  <a:cubicBezTo>
                    <a:pt x="1869" y="4466"/>
                    <a:pt x="1703" y="4299"/>
                    <a:pt x="1703" y="4108"/>
                  </a:cubicBezTo>
                  <a:close/>
                  <a:moveTo>
                    <a:pt x="5513" y="310"/>
                  </a:moveTo>
                  <a:cubicBezTo>
                    <a:pt x="5703" y="310"/>
                    <a:pt x="5870" y="477"/>
                    <a:pt x="5870" y="667"/>
                  </a:cubicBezTo>
                  <a:lnTo>
                    <a:pt x="5870" y="3418"/>
                  </a:lnTo>
                  <a:cubicBezTo>
                    <a:pt x="5870" y="3608"/>
                    <a:pt x="5703" y="3775"/>
                    <a:pt x="5513" y="3775"/>
                  </a:cubicBezTo>
                  <a:lnTo>
                    <a:pt x="4132" y="3775"/>
                  </a:lnTo>
                  <a:cubicBezTo>
                    <a:pt x="4096" y="3775"/>
                    <a:pt x="4048" y="3787"/>
                    <a:pt x="4036" y="3811"/>
                  </a:cubicBezTo>
                  <a:lnTo>
                    <a:pt x="2500" y="4918"/>
                  </a:lnTo>
                  <a:lnTo>
                    <a:pt x="2739" y="3966"/>
                  </a:lnTo>
                  <a:cubicBezTo>
                    <a:pt x="2762" y="3930"/>
                    <a:pt x="2739" y="3870"/>
                    <a:pt x="2715" y="3835"/>
                  </a:cubicBezTo>
                  <a:cubicBezTo>
                    <a:pt x="2679" y="3787"/>
                    <a:pt x="2643" y="3775"/>
                    <a:pt x="2584" y="3775"/>
                  </a:cubicBezTo>
                  <a:lnTo>
                    <a:pt x="691" y="3775"/>
                  </a:lnTo>
                  <a:cubicBezTo>
                    <a:pt x="500" y="3775"/>
                    <a:pt x="333" y="3608"/>
                    <a:pt x="333" y="3418"/>
                  </a:cubicBezTo>
                  <a:lnTo>
                    <a:pt x="333" y="667"/>
                  </a:lnTo>
                  <a:cubicBezTo>
                    <a:pt x="333" y="477"/>
                    <a:pt x="500" y="310"/>
                    <a:pt x="691" y="310"/>
                  </a:cubicBezTo>
                  <a:close/>
                  <a:moveTo>
                    <a:pt x="6215" y="989"/>
                  </a:moveTo>
                  <a:cubicBezTo>
                    <a:pt x="6406" y="989"/>
                    <a:pt x="6572" y="1156"/>
                    <a:pt x="6572" y="1346"/>
                  </a:cubicBezTo>
                  <a:lnTo>
                    <a:pt x="6572" y="4108"/>
                  </a:lnTo>
                  <a:lnTo>
                    <a:pt x="6549" y="4108"/>
                  </a:lnTo>
                  <a:cubicBezTo>
                    <a:pt x="6549" y="4299"/>
                    <a:pt x="6394" y="4466"/>
                    <a:pt x="6191" y="4466"/>
                  </a:cubicBezTo>
                  <a:lnTo>
                    <a:pt x="4810" y="4466"/>
                  </a:lnTo>
                  <a:cubicBezTo>
                    <a:pt x="4763" y="4466"/>
                    <a:pt x="4727" y="4477"/>
                    <a:pt x="4691" y="4513"/>
                  </a:cubicBezTo>
                  <a:cubicBezTo>
                    <a:pt x="4667" y="4549"/>
                    <a:pt x="4644" y="4608"/>
                    <a:pt x="4667" y="4656"/>
                  </a:cubicBezTo>
                  <a:lnTo>
                    <a:pt x="4763" y="5323"/>
                  </a:lnTo>
                  <a:lnTo>
                    <a:pt x="3596" y="4537"/>
                  </a:lnTo>
                  <a:lnTo>
                    <a:pt x="4191" y="4096"/>
                  </a:lnTo>
                  <a:lnTo>
                    <a:pt x="5513" y="4096"/>
                  </a:lnTo>
                  <a:cubicBezTo>
                    <a:pt x="5882" y="4096"/>
                    <a:pt x="6191" y="3799"/>
                    <a:pt x="6191" y="3418"/>
                  </a:cubicBezTo>
                  <a:lnTo>
                    <a:pt x="6191" y="989"/>
                  </a:lnTo>
                  <a:close/>
                  <a:moveTo>
                    <a:pt x="691" y="1"/>
                  </a:moveTo>
                  <a:cubicBezTo>
                    <a:pt x="322" y="1"/>
                    <a:pt x="0" y="298"/>
                    <a:pt x="0" y="679"/>
                  </a:cubicBezTo>
                  <a:lnTo>
                    <a:pt x="0" y="3430"/>
                  </a:lnTo>
                  <a:cubicBezTo>
                    <a:pt x="0" y="3811"/>
                    <a:pt x="298" y="4120"/>
                    <a:pt x="691" y="4120"/>
                  </a:cubicBezTo>
                  <a:lnTo>
                    <a:pt x="1393" y="4120"/>
                  </a:lnTo>
                  <a:lnTo>
                    <a:pt x="1393" y="4132"/>
                  </a:lnTo>
                  <a:cubicBezTo>
                    <a:pt x="1393" y="4501"/>
                    <a:pt x="1691" y="4823"/>
                    <a:pt x="2072" y="4823"/>
                  </a:cubicBezTo>
                  <a:lnTo>
                    <a:pt x="2203" y="4823"/>
                  </a:lnTo>
                  <a:lnTo>
                    <a:pt x="2143" y="5073"/>
                  </a:lnTo>
                  <a:cubicBezTo>
                    <a:pt x="2119" y="5180"/>
                    <a:pt x="2167" y="5275"/>
                    <a:pt x="2250" y="5335"/>
                  </a:cubicBezTo>
                  <a:cubicBezTo>
                    <a:pt x="2298" y="5370"/>
                    <a:pt x="2346" y="5382"/>
                    <a:pt x="2381" y="5382"/>
                  </a:cubicBezTo>
                  <a:cubicBezTo>
                    <a:pt x="2429" y="5382"/>
                    <a:pt x="2489" y="5370"/>
                    <a:pt x="2536" y="5335"/>
                  </a:cubicBezTo>
                  <a:lnTo>
                    <a:pt x="3251" y="4823"/>
                  </a:lnTo>
                  <a:lnTo>
                    <a:pt x="3417" y="4823"/>
                  </a:lnTo>
                  <a:lnTo>
                    <a:pt x="4751" y="5716"/>
                  </a:lnTo>
                  <a:cubicBezTo>
                    <a:pt x="4798" y="5740"/>
                    <a:pt x="4846" y="5751"/>
                    <a:pt x="4882" y="5751"/>
                  </a:cubicBezTo>
                  <a:cubicBezTo>
                    <a:pt x="4929" y="5751"/>
                    <a:pt x="4977" y="5740"/>
                    <a:pt x="5025" y="5716"/>
                  </a:cubicBezTo>
                  <a:cubicBezTo>
                    <a:pt x="5108" y="5656"/>
                    <a:pt x="5144" y="5561"/>
                    <a:pt x="5120" y="5454"/>
                  </a:cubicBezTo>
                  <a:lnTo>
                    <a:pt x="5025" y="4799"/>
                  </a:lnTo>
                  <a:lnTo>
                    <a:pt x="6215" y="4799"/>
                  </a:lnTo>
                  <a:cubicBezTo>
                    <a:pt x="6584" y="4799"/>
                    <a:pt x="6894" y="4501"/>
                    <a:pt x="6894" y="4120"/>
                  </a:cubicBezTo>
                  <a:lnTo>
                    <a:pt x="6894" y="1370"/>
                  </a:lnTo>
                  <a:cubicBezTo>
                    <a:pt x="6870" y="977"/>
                    <a:pt x="6572" y="679"/>
                    <a:pt x="6191" y="679"/>
                  </a:cubicBezTo>
                  <a:cubicBezTo>
                    <a:pt x="6179" y="298"/>
                    <a:pt x="5882" y="1"/>
                    <a:pt x="5513"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9253;p16">
              <a:extLst>
                <a:ext uri="{FF2B5EF4-FFF2-40B4-BE49-F238E27FC236}">
                  <a16:creationId xmlns:a16="http://schemas.microsoft.com/office/drawing/2014/main" id="{30F5DFDA-86FD-59A2-7923-5F375ED5DC6F}"/>
                </a:ext>
              </a:extLst>
            </p:cNvPr>
            <p:cNvSpPr/>
            <p:nvPr/>
          </p:nvSpPr>
          <p:spPr>
            <a:xfrm>
              <a:off x="3187822" y="2009177"/>
              <a:ext cx="26926" cy="10280"/>
            </a:xfrm>
            <a:custGeom>
              <a:avLst/>
              <a:gdLst/>
              <a:ahLst/>
              <a:cxnLst/>
              <a:rect l="l" t="t" r="r" b="b"/>
              <a:pathLst>
                <a:path w="846" h="323" extrusionOk="0">
                  <a:moveTo>
                    <a:pt x="155" y="1"/>
                  </a:moveTo>
                  <a:cubicBezTo>
                    <a:pt x="72" y="1"/>
                    <a:pt x="1" y="72"/>
                    <a:pt x="1" y="167"/>
                  </a:cubicBezTo>
                  <a:cubicBezTo>
                    <a:pt x="1" y="251"/>
                    <a:pt x="72" y="322"/>
                    <a:pt x="155" y="322"/>
                  </a:cubicBezTo>
                  <a:lnTo>
                    <a:pt x="679" y="322"/>
                  </a:lnTo>
                  <a:cubicBezTo>
                    <a:pt x="774" y="322"/>
                    <a:pt x="846" y="251"/>
                    <a:pt x="846" y="167"/>
                  </a:cubicBezTo>
                  <a:cubicBezTo>
                    <a:pt x="846" y="72"/>
                    <a:pt x="774" y="1"/>
                    <a:pt x="679"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9254;p16">
              <a:extLst>
                <a:ext uri="{FF2B5EF4-FFF2-40B4-BE49-F238E27FC236}">
                  <a16:creationId xmlns:a16="http://schemas.microsoft.com/office/drawing/2014/main" id="{CA71E1D5-CBA8-74C7-AF62-9394BF56A556}"/>
                </a:ext>
              </a:extLst>
            </p:cNvPr>
            <p:cNvSpPr/>
            <p:nvPr/>
          </p:nvSpPr>
          <p:spPr>
            <a:xfrm>
              <a:off x="3226110" y="2009177"/>
              <a:ext cx="81478" cy="10280"/>
            </a:xfrm>
            <a:custGeom>
              <a:avLst/>
              <a:gdLst/>
              <a:ahLst/>
              <a:cxnLst/>
              <a:rect l="l" t="t" r="r" b="b"/>
              <a:pathLst>
                <a:path w="2560" h="323" extrusionOk="0">
                  <a:moveTo>
                    <a:pt x="167" y="1"/>
                  </a:moveTo>
                  <a:cubicBezTo>
                    <a:pt x="72" y="1"/>
                    <a:pt x="0" y="72"/>
                    <a:pt x="0" y="167"/>
                  </a:cubicBezTo>
                  <a:cubicBezTo>
                    <a:pt x="0" y="251"/>
                    <a:pt x="72" y="322"/>
                    <a:pt x="167" y="322"/>
                  </a:cubicBezTo>
                  <a:lnTo>
                    <a:pt x="2393" y="322"/>
                  </a:lnTo>
                  <a:cubicBezTo>
                    <a:pt x="2488" y="322"/>
                    <a:pt x="2560" y="251"/>
                    <a:pt x="2560" y="167"/>
                  </a:cubicBezTo>
                  <a:cubicBezTo>
                    <a:pt x="2560" y="72"/>
                    <a:pt x="2488" y="1"/>
                    <a:pt x="2393"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 name="Google Shape;9255;p16">
              <a:extLst>
                <a:ext uri="{FF2B5EF4-FFF2-40B4-BE49-F238E27FC236}">
                  <a16:creationId xmlns:a16="http://schemas.microsoft.com/office/drawing/2014/main" id="{FC4EB176-F6CE-4C42-2CF9-65C260351574}"/>
                </a:ext>
              </a:extLst>
            </p:cNvPr>
            <p:cNvSpPr/>
            <p:nvPr/>
          </p:nvSpPr>
          <p:spPr>
            <a:xfrm>
              <a:off x="3187822" y="2036453"/>
              <a:ext cx="119767" cy="10662"/>
            </a:xfrm>
            <a:custGeom>
              <a:avLst/>
              <a:gdLst/>
              <a:ahLst/>
              <a:cxnLst/>
              <a:rect l="l" t="t" r="r" b="b"/>
              <a:pathLst>
                <a:path w="3763" h="335" extrusionOk="0">
                  <a:moveTo>
                    <a:pt x="155" y="1"/>
                  </a:moveTo>
                  <a:cubicBezTo>
                    <a:pt x="72" y="1"/>
                    <a:pt x="1" y="84"/>
                    <a:pt x="1" y="168"/>
                  </a:cubicBezTo>
                  <a:cubicBezTo>
                    <a:pt x="1" y="263"/>
                    <a:pt x="72" y="334"/>
                    <a:pt x="155" y="334"/>
                  </a:cubicBezTo>
                  <a:lnTo>
                    <a:pt x="3596" y="334"/>
                  </a:lnTo>
                  <a:cubicBezTo>
                    <a:pt x="3691" y="334"/>
                    <a:pt x="3763" y="263"/>
                    <a:pt x="3763" y="168"/>
                  </a:cubicBezTo>
                  <a:cubicBezTo>
                    <a:pt x="3763" y="84"/>
                    <a:pt x="3691" y="1"/>
                    <a:pt x="3596"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 name="Google Shape;9256;p16">
              <a:extLst>
                <a:ext uri="{FF2B5EF4-FFF2-40B4-BE49-F238E27FC236}">
                  <a16:creationId xmlns:a16="http://schemas.microsoft.com/office/drawing/2014/main" id="{B998BDBC-C327-56E9-F39A-B43D7335576E}"/>
                </a:ext>
              </a:extLst>
            </p:cNvPr>
            <p:cNvSpPr/>
            <p:nvPr/>
          </p:nvSpPr>
          <p:spPr>
            <a:xfrm>
              <a:off x="3187822" y="2064143"/>
              <a:ext cx="81510" cy="10248"/>
            </a:xfrm>
            <a:custGeom>
              <a:avLst/>
              <a:gdLst/>
              <a:ahLst/>
              <a:cxnLst/>
              <a:rect l="l" t="t" r="r" b="b"/>
              <a:pathLst>
                <a:path w="2561" h="322" extrusionOk="0">
                  <a:moveTo>
                    <a:pt x="155" y="0"/>
                  </a:moveTo>
                  <a:cubicBezTo>
                    <a:pt x="72" y="0"/>
                    <a:pt x="1" y="72"/>
                    <a:pt x="1" y="167"/>
                  </a:cubicBezTo>
                  <a:cubicBezTo>
                    <a:pt x="1" y="250"/>
                    <a:pt x="72" y="322"/>
                    <a:pt x="155" y="322"/>
                  </a:cubicBezTo>
                  <a:lnTo>
                    <a:pt x="2394" y="322"/>
                  </a:lnTo>
                  <a:cubicBezTo>
                    <a:pt x="2477" y="322"/>
                    <a:pt x="2560" y="250"/>
                    <a:pt x="2560" y="167"/>
                  </a:cubicBezTo>
                  <a:cubicBezTo>
                    <a:pt x="2560" y="72"/>
                    <a:pt x="2477" y="0"/>
                    <a:pt x="2394"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9257;p16">
              <a:extLst>
                <a:ext uri="{FF2B5EF4-FFF2-40B4-BE49-F238E27FC236}">
                  <a16:creationId xmlns:a16="http://schemas.microsoft.com/office/drawing/2014/main" id="{00DA2011-1D79-DC31-FC46-1A0D6874A562}"/>
                </a:ext>
              </a:extLst>
            </p:cNvPr>
            <p:cNvSpPr/>
            <p:nvPr/>
          </p:nvSpPr>
          <p:spPr>
            <a:xfrm>
              <a:off x="3280663" y="2064143"/>
              <a:ext cx="26926" cy="10248"/>
            </a:xfrm>
            <a:custGeom>
              <a:avLst/>
              <a:gdLst/>
              <a:ahLst/>
              <a:cxnLst/>
              <a:rect l="l" t="t" r="r" b="b"/>
              <a:pathLst>
                <a:path w="846" h="322" extrusionOk="0">
                  <a:moveTo>
                    <a:pt x="155" y="0"/>
                  </a:moveTo>
                  <a:cubicBezTo>
                    <a:pt x="72" y="0"/>
                    <a:pt x="1" y="72"/>
                    <a:pt x="1" y="167"/>
                  </a:cubicBezTo>
                  <a:cubicBezTo>
                    <a:pt x="1" y="250"/>
                    <a:pt x="72" y="322"/>
                    <a:pt x="155" y="322"/>
                  </a:cubicBezTo>
                  <a:lnTo>
                    <a:pt x="679" y="322"/>
                  </a:lnTo>
                  <a:cubicBezTo>
                    <a:pt x="774" y="322"/>
                    <a:pt x="846" y="250"/>
                    <a:pt x="846" y="167"/>
                  </a:cubicBezTo>
                  <a:cubicBezTo>
                    <a:pt x="846" y="72"/>
                    <a:pt x="774" y="0"/>
                    <a:pt x="679"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8" name="Google Shape;11786;p20">
            <a:extLst>
              <a:ext uri="{FF2B5EF4-FFF2-40B4-BE49-F238E27FC236}">
                <a16:creationId xmlns:a16="http://schemas.microsoft.com/office/drawing/2014/main" id="{14FCDD69-52A0-A372-E16F-C76F14611F1E}"/>
              </a:ext>
            </a:extLst>
          </p:cNvPr>
          <p:cNvGrpSpPr/>
          <p:nvPr/>
        </p:nvGrpSpPr>
        <p:grpSpPr>
          <a:xfrm>
            <a:off x="4426374" y="4526586"/>
            <a:ext cx="280072" cy="275520"/>
            <a:chOff x="4210933" y="2926777"/>
            <a:chExt cx="280072" cy="275520"/>
          </a:xfrm>
        </p:grpSpPr>
        <p:sp>
          <p:nvSpPr>
            <p:cNvPr id="39" name="Google Shape;11787;p20">
              <a:extLst>
                <a:ext uri="{FF2B5EF4-FFF2-40B4-BE49-F238E27FC236}">
                  <a16:creationId xmlns:a16="http://schemas.microsoft.com/office/drawing/2014/main" id="{956CC0B6-E1B6-D7C1-69D1-899B64AB3B3F}"/>
                </a:ext>
              </a:extLst>
            </p:cNvPr>
            <p:cNvSpPr/>
            <p:nvPr/>
          </p:nvSpPr>
          <p:spPr>
            <a:xfrm>
              <a:off x="4490623" y="2970352"/>
              <a:ext cx="32" cy="414"/>
            </a:xfrm>
            <a:custGeom>
              <a:avLst/>
              <a:gdLst/>
              <a:ahLst/>
              <a:cxnLst/>
              <a:rect l="l" t="t" r="r" b="b"/>
              <a:pathLst>
                <a:path w="1" h="13" extrusionOk="0">
                  <a:moveTo>
                    <a:pt x="0" y="0"/>
                  </a:moveTo>
                  <a:cubicBezTo>
                    <a:pt x="0" y="12"/>
                    <a:pt x="0" y="0"/>
                    <a:pt x="0"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11788;p20">
              <a:extLst>
                <a:ext uri="{FF2B5EF4-FFF2-40B4-BE49-F238E27FC236}">
                  <a16:creationId xmlns:a16="http://schemas.microsoft.com/office/drawing/2014/main" id="{0EC735E0-C05D-F961-7C79-17472D5F57D0}"/>
                </a:ext>
              </a:extLst>
            </p:cNvPr>
            <p:cNvSpPr/>
            <p:nvPr/>
          </p:nvSpPr>
          <p:spPr>
            <a:xfrm>
              <a:off x="4489859" y="2969589"/>
              <a:ext cx="32" cy="32"/>
            </a:xfrm>
            <a:custGeom>
              <a:avLst/>
              <a:gdLst/>
              <a:ahLst/>
              <a:cxnLst/>
              <a:rect l="l" t="t" r="r" b="b"/>
              <a:pathLst>
                <a:path w="1" h="1" extrusionOk="0">
                  <a:moveTo>
                    <a:pt x="0" y="1"/>
                  </a:move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11789;p20">
              <a:extLst>
                <a:ext uri="{FF2B5EF4-FFF2-40B4-BE49-F238E27FC236}">
                  <a16:creationId xmlns:a16="http://schemas.microsoft.com/office/drawing/2014/main" id="{C464A499-D870-BF17-B093-1AD1CA0D6959}"/>
                </a:ext>
              </a:extLst>
            </p:cNvPr>
            <p:cNvSpPr/>
            <p:nvPr/>
          </p:nvSpPr>
          <p:spPr>
            <a:xfrm>
              <a:off x="4210933" y="2944952"/>
              <a:ext cx="280072" cy="257346"/>
            </a:xfrm>
            <a:custGeom>
              <a:avLst/>
              <a:gdLst/>
              <a:ahLst/>
              <a:cxnLst/>
              <a:rect l="l" t="t" r="r" b="b"/>
              <a:pathLst>
                <a:path w="8799" h="8085" extrusionOk="0">
                  <a:moveTo>
                    <a:pt x="7549" y="620"/>
                  </a:moveTo>
                  <a:lnTo>
                    <a:pt x="6596" y="6382"/>
                  </a:lnTo>
                  <a:lnTo>
                    <a:pt x="6596" y="620"/>
                  </a:lnTo>
                  <a:close/>
                  <a:moveTo>
                    <a:pt x="4965" y="1"/>
                  </a:moveTo>
                  <a:cubicBezTo>
                    <a:pt x="4894" y="1"/>
                    <a:pt x="4834" y="60"/>
                    <a:pt x="4834" y="143"/>
                  </a:cubicBezTo>
                  <a:cubicBezTo>
                    <a:pt x="4834" y="215"/>
                    <a:pt x="4894" y="274"/>
                    <a:pt x="4965" y="274"/>
                  </a:cubicBezTo>
                  <a:lnTo>
                    <a:pt x="6322" y="274"/>
                  </a:lnTo>
                  <a:lnTo>
                    <a:pt x="6322" y="7835"/>
                  </a:lnTo>
                  <a:lnTo>
                    <a:pt x="262" y="7835"/>
                  </a:lnTo>
                  <a:lnTo>
                    <a:pt x="262" y="7192"/>
                  </a:lnTo>
                  <a:cubicBezTo>
                    <a:pt x="262" y="7121"/>
                    <a:pt x="203" y="7061"/>
                    <a:pt x="131" y="7061"/>
                  </a:cubicBezTo>
                  <a:cubicBezTo>
                    <a:pt x="60" y="7061"/>
                    <a:pt x="0" y="7121"/>
                    <a:pt x="0" y="7192"/>
                  </a:cubicBezTo>
                  <a:lnTo>
                    <a:pt x="0" y="7954"/>
                  </a:lnTo>
                  <a:cubicBezTo>
                    <a:pt x="0" y="8025"/>
                    <a:pt x="60" y="8085"/>
                    <a:pt x="131" y="8085"/>
                  </a:cubicBezTo>
                  <a:lnTo>
                    <a:pt x="6465" y="8085"/>
                  </a:lnTo>
                  <a:cubicBezTo>
                    <a:pt x="6525" y="8085"/>
                    <a:pt x="6561" y="8037"/>
                    <a:pt x="6584" y="8002"/>
                  </a:cubicBezTo>
                  <a:lnTo>
                    <a:pt x="7906" y="3715"/>
                  </a:lnTo>
                  <a:cubicBezTo>
                    <a:pt x="7918" y="3632"/>
                    <a:pt x="7882" y="3572"/>
                    <a:pt x="7811" y="3549"/>
                  </a:cubicBezTo>
                  <a:cubicBezTo>
                    <a:pt x="7799" y="3547"/>
                    <a:pt x="7788" y="3546"/>
                    <a:pt x="7777" y="3546"/>
                  </a:cubicBezTo>
                  <a:cubicBezTo>
                    <a:pt x="7721" y="3546"/>
                    <a:pt x="7674" y="3572"/>
                    <a:pt x="7644" y="3632"/>
                  </a:cubicBezTo>
                  <a:lnTo>
                    <a:pt x="6870" y="6132"/>
                  </a:lnTo>
                  <a:lnTo>
                    <a:pt x="7727" y="989"/>
                  </a:lnTo>
                  <a:lnTo>
                    <a:pt x="8466" y="989"/>
                  </a:lnTo>
                  <a:lnTo>
                    <a:pt x="7799" y="3144"/>
                  </a:lnTo>
                  <a:cubicBezTo>
                    <a:pt x="7787" y="3215"/>
                    <a:pt x="7811" y="3275"/>
                    <a:pt x="7882" y="3311"/>
                  </a:cubicBezTo>
                  <a:lnTo>
                    <a:pt x="7930" y="3311"/>
                  </a:lnTo>
                  <a:cubicBezTo>
                    <a:pt x="7989" y="3311"/>
                    <a:pt x="8037" y="3275"/>
                    <a:pt x="8049" y="3215"/>
                  </a:cubicBezTo>
                  <a:lnTo>
                    <a:pt x="8763" y="894"/>
                  </a:lnTo>
                  <a:cubicBezTo>
                    <a:pt x="8799" y="870"/>
                    <a:pt x="8799" y="822"/>
                    <a:pt x="8763" y="798"/>
                  </a:cubicBezTo>
                  <a:cubicBezTo>
                    <a:pt x="8739" y="763"/>
                    <a:pt x="8704" y="739"/>
                    <a:pt x="8668" y="739"/>
                  </a:cubicBezTo>
                  <a:lnTo>
                    <a:pt x="7787" y="739"/>
                  </a:lnTo>
                  <a:lnTo>
                    <a:pt x="7835" y="501"/>
                  </a:lnTo>
                  <a:cubicBezTo>
                    <a:pt x="7835" y="453"/>
                    <a:pt x="7835" y="417"/>
                    <a:pt x="7799" y="394"/>
                  </a:cubicBezTo>
                  <a:cubicBezTo>
                    <a:pt x="7763" y="358"/>
                    <a:pt x="7739" y="346"/>
                    <a:pt x="7692" y="346"/>
                  </a:cubicBezTo>
                  <a:lnTo>
                    <a:pt x="6596" y="346"/>
                  </a:lnTo>
                  <a:lnTo>
                    <a:pt x="6596" y="143"/>
                  </a:lnTo>
                  <a:cubicBezTo>
                    <a:pt x="6596" y="60"/>
                    <a:pt x="6537" y="1"/>
                    <a:pt x="6453"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11790;p20">
              <a:extLst>
                <a:ext uri="{FF2B5EF4-FFF2-40B4-BE49-F238E27FC236}">
                  <a16:creationId xmlns:a16="http://schemas.microsoft.com/office/drawing/2014/main" id="{BF2A8781-C983-AFD6-99A3-8F1568FAEFDF}"/>
                </a:ext>
              </a:extLst>
            </p:cNvPr>
            <p:cNvSpPr/>
            <p:nvPr/>
          </p:nvSpPr>
          <p:spPr>
            <a:xfrm>
              <a:off x="4212047" y="2926777"/>
              <a:ext cx="144826" cy="234619"/>
            </a:xfrm>
            <a:custGeom>
              <a:avLst/>
              <a:gdLst/>
              <a:ahLst/>
              <a:cxnLst/>
              <a:rect l="l" t="t" r="r" b="b"/>
              <a:pathLst>
                <a:path w="4550" h="7371" extrusionOk="0">
                  <a:moveTo>
                    <a:pt x="132" y="0"/>
                  </a:moveTo>
                  <a:cubicBezTo>
                    <a:pt x="60" y="0"/>
                    <a:pt x="1" y="60"/>
                    <a:pt x="1" y="131"/>
                  </a:cubicBezTo>
                  <a:lnTo>
                    <a:pt x="1" y="7239"/>
                  </a:lnTo>
                  <a:cubicBezTo>
                    <a:pt x="1" y="7311"/>
                    <a:pt x="60" y="7370"/>
                    <a:pt x="132" y="7370"/>
                  </a:cubicBezTo>
                  <a:cubicBezTo>
                    <a:pt x="203" y="7370"/>
                    <a:pt x="263" y="7311"/>
                    <a:pt x="263" y="7239"/>
                  </a:cubicBezTo>
                  <a:lnTo>
                    <a:pt x="263" y="262"/>
                  </a:lnTo>
                  <a:lnTo>
                    <a:pt x="1763" y="262"/>
                  </a:lnTo>
                  <a:lnTo>
                    <a:pt x="2299" y="810"/>
                  </a:lnTo>
                  <a:cubicBezTo>
                    <a:pt x="2335" y="845"/>
                    <a:pt x="2358" y="857"/>
                    <a:pt x="2394" y="857"/>
                  </a:cubicBezTo>
                  <a:lnTo>
                    <a:pt x="4418" y="857"/>
                  </a:lnTo>
                  <a:cubicBezTo>
                    <a:pt x="4490" y="857"/>
                    <a:pt x="4549" y="798"/>
                    <a:pt x="4549" y="726"/>
                  </a:cubicBezTo>
                  <a:cubicBezTo>
                    <a:pt x="4537" y="655"/>
                    <a:pt x="4478" y="595"/>
                    <a:pt x="4418" y="595"/>
                  </a:cubicBezTo>
                  <a:lnTo>
                    <a:pt x="2454" y="595"/>
                  </a:lnTo>
                  <a:lnTo>
                    <a:pt x="1918" y="36"/>
                  </a:lnTo>
                  <a:cubicBezTo>
                    <a:pt x="1882" y="12"/>
                    <a:pt x="1858" y="0"/>
                    <a:pt x="1823"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 name="Google Shape;11791;p20">
              <a:extLst>
                <a:ext uri="{FF2B5EF4-FFF2-40B4-BE49-F238E27FC236}">
                  <a16:creationId xmlns:a16="http://schemas.microsoft.com/office/drawing/2014/main" id="{717DCE29-9C3C-A7FE-85DA-EC84CEE8D422}"/>
                </a:ext>
              </a:extLst>
            </p:cNvPr>
            <p:cNvSpPr/>
            <p:nvPr/>
          </p:nvSpPr>
          <p:spPr>
            <a:xfrm>
              <a:off x="4246550" y="2996103"/>
              <a:ext cx="28074" cy="28106"/>
            </a:xfrm>
            <a:custGeom>
              <a:avLst/>
              <a:gdLst/>
              <a:ahLst/>
              <a:cxnLst/>
              <a:rect l="l" t="t" r="r" b="b"/>
              <a:pathLst>
                <a:path w="882" h="883" extrusionOk="0">
                  <a:moveTo>
                    <a:pt x="620" y="263"/>
                  </a:moveTo>
                  <a:lnTo>
                    <a:pt x="620" y="608"/>
                  </a:lnTo>
                  <a:lnTo>
                    <a:pt x="262" y="608"/>
                  </a:lnTo>
                  <a:lnTo>
                    <a:pt x="262" y="263"/>
                  </a:lnTo>
                  <a:close/>
                  <a:moveTo>
                    <a:pt x="131" y="1"/>
                  </a:moveTo>
                  <a:cubicBezTo>
                    <a:pt x="60" y="1"/>
                    <a:pt x="0" y="60"/>
                    <a:pt x="0" y="144"/>
                  </a:cubicBezTo>
                  <a:lnTo>
                    <a:pt x="0" y="751"/>
                  </a:lnTo>
                  <a:cubicBezTo>
                    <a:pt x="0" y="822"/>
                    <a:pt x="60" y="882"/>
                    <a:pt x="131" y="882"/>
                  </a:cubicBezTo>
                  <a:lnTo>
                    <a:pt x="739" y="882"/>
                  </a:lnTo>
                  <a:cubicBezTo>
                    <a:pt x="822" y="882"/>
                    <a:pt x="881" y="822"/>
                    <a:pt x="881" y="751"/>
                  </a:cubicBezTo>
                  <a:lnTo>
                    <a:pt x="881" y="144"/>
                  </a:lnTo>
                  <a:cubicBezTo>
                    <a:pt x="881" y="60"/>
                    <a:pt x="822" y="1"/>
                    <a:pt x="739"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 name="Google Shape;11792;p20">
              <a:extLst>
                <a:ext uri="{FF2B5EF4-FFF2-40B4-BE49-F238E27FC236}">
                  <a16:creationId xmlns:a16="http://schemas.microsoft.com/office/drawing/2014/main" id="{194612B5-D793-7359-2029-8D3B4A064B7E}"/>
                </a:ext>
              </a:extLst>
            </p:cNvPr>
            <p:cNvSpPr/>
            <p:nvPr/>
          </p:nvSpPr>
          <p:spPr>
            <a:xfrm>
              <a:off x="4285956" y="3015456"/>
              <a:ext cx="97814" cy="8753"/>
            </a:xfrm>
            <a:custGeom>
              <a:avLst/>
              <a:gdLst/>
              <a:ahLst/>
              <a:cxnLst/>
              <a:rect l="l" t="t" r="r" b="b"/>
              <a:pathLst>
                <a:path w="3073" h="275" extrusionOk="0">
                  <a:moveTo>
                    <a:pt x="132" y="0"/>
                  </a:moveTo>
                  <a:cubicBezTo>
                    <a:pt x="60" y="0"/>
                    <a:pt x="1" y="60"/>
                    <a:pt x="1" y="143"/>
                  </a:cubicBezTo>
                  <a:cubicBezTo>
                    <a:pt x="1" y="214"/>
                    <a:pt x="60" y="274"/>
                    <a:pt x="132" y="274"/>
                  </a:cubicBezTo>
                  <a:lnTo>
                    <a:pt x="2942" y="274"/>
                  </a:lnTo>
                  <a:cubicBezTo>
                    <a:pt x="3013" y="274"/>
                    <a:pt x="3072" y="214"/>
                    <a:pt x="3072" y="143"/>
                  </a:cubicBezTo>
                  <a:cubicBezTo>
                    <a:pt x="3072" y="72"/>
                    <a:pt x="3013" y="0"/>
                    <a:pt x="2942"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11793;p20">
              <a:extLst>
                <a:ext uri="{FF2B5EF4-FFF2-40B4-BE49-F238E27FC236}">
                  <a16:creationId xmlns:a16="http://schemas.microsoft.com/office/drawing/2014/main" id="{B226F1F6-6A7F-AE84-6FF2-EE4B1F37F2D7}"/>
                </a:ext>
              </a:extLst>
            </p:cNvPr>
            <p:cNvSpPr/>
            <p:nvPr/>
          </p:nvSpPr>
          <p:spPr>
            <a:xfrm>
              <a:off x="4285956" y="3001800"/>
              <a:ext cx="30366" cy="8753"/>
            </a:xfrm>
            <a:custGeom>
              <a:avLst/>
              <a:gdLst/>
              <a:ahLst/>
              <a:cxnLst/>
              <a:rect l="l" t="t" r="r" b="b"/>
              <a:pathLst>
                <a:path w="954" h="275" extrusionOk="0">
                  <a:moveTo>
                    <a:pt x="132" y="1"/>
                  </a:moveTo>
                  <a:cubicBezTo>
                    <a:pt x="60" y="1"/>
                    <a:pt x="1" y="60"/>
                    <a:pt x="1" y="132"/>
                  </a:cubicBezTo>
                  <a:cubicBezTo>
                    <a:pt x="1" y="215"/>
                    <a:pt x="60" y="274"/>
                    <a:pt x="132" y="274"/>
                  </a:cubicBezTo>
                  <a:lnTo>
                    <a:pt x="810" y="274"/>
                  </a:lnTo>
                  <a:cubicBezTo>
                    <a:pt x="894" y="274"/>
                    <a:pt x="953" y="215"/>
                    <a:pt x="953" y="132"/>
                  </a:cubicBezTo>
                  <a:cubicBezTo>
                    <a:pt x="953" y="60"/>
                    <a:pt x="894" y="1"/>
                    <a:pt x="810"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11794;p20">
              <a:extLst>
                <a:ext uri="{FF2B5EF4-FFF2-40B4-BE49-F238E27FC236}">
                  <a16:creationId xmlns:a16="http://schemas.microsoft.com/office/drawing/2014/main" id="{64E6B8D0-796B-6679-0222-5684F5BB32A7}"/>
                </a:ext>
              </a:extLst>
            </p:cNvPr>
            <p:cNvSpPr/>
            <p:nvPr/>
          </p:nvSpPr>
          <p:spPr>
            <a:xfrm>
              <a:off x="4246550" y="3060177"/>
              <a:ext cx="28074" cy="28074"/>
            </a:xfrm>
            <a:custGeom>
              <a:avLst/>
              <a:gdLst/>
              <a:ahLst/>
              <a:cxnLst/>
              <a:rect l="l" t="t" r="r" b="b"/>
              <a:pathLst>
                <a:path w="882" h="882" extrusionOk="0">
                  <a:moveTo>
                    <a:pt x="620" y="274"/>
                  </a:moveTo>
                  <a:lnTo>
                    <a:pt x="620" y="631"/>
                  </a:lnTo>
                  <a:lnTo>
                    <a:pt x="262" y="631"/>
                  </a:lnTo>
                  <a:lnTo>
                    <a:pt x="262" y="274"/>
                  </a:lnTo>
                  <a:close/>
                  <a:moveTo>
                    <a:pt x="131" y="0"/>
                  </a:moveTo>
                  <a:cubicBezTo>
                    <a:pt x="60" y="0"/>
                    <a:pt x="0" y="60"/>
                    <a:pt x="0" y="131"/>
                  </a:cubicBezTo>
                  <a:lnTo>
                    <a:pt x="0" y="750"/>
                  </a:lnTo>
                  <a:cubicBezTo>
                    <a:pt x="0" y="822"/>
                    <a:pt x="60" y="881"/>
                    <a:pt x="131" y="881"/>
                  </a:cubicBezTo>
                  <a:lnTo>
                    <a:pt x="739" y="881"/>
                  </a:lnTo>
                  <a:cubicBezTo>
                    <a:pt x="822" y="881"/>
                    <a:pt x="881" y="822"/>
                    <a:pt x="881" y="750"/>
                  </a:cubicBezTo>
                  <a:lnTo>
                    <a:pt x="881" y="131"/>
                  </a:lnTo>
                  <a:cubicBezTo>
                    <a:pt x="881" y="60"/>
                    <a:pt x="822" y="0"/>
                    <a:pt x="739"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11795;p20">
              <a:extLst>
                <a:ext uri="{FF2B5EF4-FFF2-40B4-BE49-F238E27FC236}">
                  <a16:creationId xmlns:a16="http://schemas.microsoft.com/office/drawing/2014/main" id="{D6012F61-9527-3D38-6AA7-C7546E454E85}"/>
                </a:ext>
              </a:extLst>
            </p:cNvPr>
            <p:cNvSpPr/>
            <p:nvPr/>
          </p:nvSpPr>
          <p:spPr>
            <a:xfrm>
              <a:off x="4285956" y="3080261"/>
              <a:ext cx="97814" cy="8371"/>
            </a:xfrm>
            <a:custGeom>
              <a:avLst/>
              <a:gdLst/>
              <a:ahLst/>
              <a:cxnLst/>
              <a:rect l="l" t="t" r="r" b="b"/>
              <a:pathLst>
                <a:path w="3073" h="263" extrusionOk="0">
                  <a:moveTo>
                    <a:pt x="132" y="0"/>
                  </a:moveTo>
                  <a:cubicBezTo>
                    <a:pt x="60" y="0"/>
                    <a:pt x="1" y="48"/>
                    <a:pt x="1" y="131"/>
                  </a:cubicBezTo>
                  <a:cubicBezTo>
                    <a:pt x="1" y="203"/>
                    <a:pt x="60" y="262"/>
                    <a:pt x="132" y="262"/>
                  </a:cubicBezTo>
                  <a:lnTo>
                    <a:pt x="2942" y="262"/>
                  </a:lnTo>
                  <a:cubicBezTo>
                    <a:pt x="3013" y="262"/>
                    <a:pt x="3072" y="203"/>
                    <a:pt x="3072" y="131"/>
                  </a:cubicBezTo>
                  <a:cubicBezTo>
                    <a:pt x="3072" y="48"/>
                    <a:pt x="3013" y="0"/>
                    <a:pt x="2942"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11796;p20">
              <a:extLst>
                <a:ext uri="{FF2B5EF4-FFF2-40B4-BE49-F238E27FC236}">
                  <a16:creationId xmlns:a16="http://schemas.microsoft.com/office/drawing/2014/main" id="{0FB5D418-D7BA-518C-FD4B-10F285FC0077}"/>
                </a:ext>
              </a:extLst>
            </p:cNvPr>
            <p:cNvSpPr/>
            <p:nvPr/>
          </p:nvSpPr>
          <p:spPr>
            <a:xfrm>
              <a:off x="4285956" y="3066224"/>
              <a:ext cx="30366" cy="8753"/>
            </a:xfrm>
            <a:custGeom>
              <a:avLst/>
              <a:gdLst/>
              <a:ahLst/>
              <a:cxnLst/>
              <a:rect l="l" t="t" r="r" b="b"/>
              <a:pathLst>
                <a:path w="954" h="275" extrusionOk="0">
                  <a:moveTo>
                    <a:pt x="132" y="1"/>
                  </a:moveTo>
                  <a:cubicBezTo>
                    <a:pt x="60" y="1"/>
                    <a:pt x="1" y="60"/>
                    <a:pt x="1" y="143"/>
                  </a:cubicBezTo>
                  <a:cubicBezTo>
                    <a:pt x="1" y="215"/>
                    <a:pt x="60" y="274"/>
                    <a:pt x="132" y="274"/>
                  </a:cubicBezTo>
                  <a:lnTo>
                    <a:pt x="810" y="274"/>
                  </a:lnTo>
                  <a:cubicBezTo>
                    <a:pt x="894" y="274"/>
                    <a:pt x="953" y="215"/>
                    <a:pt x="953" y="143"/>
                  </a:cubicBezTo>
                  <a:cubicBezTo>
                    <a:pt x="953" y="60"/>
                    <a:pt x="894" y="1"/>
                    <a:pt x="810"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11797;p20">
              <a:extLst>
                <a:ext uri="{FF2B5EF4-FFF2-40B4-BE49-F238E27FC236}">
                  <a16:creationId xmlns:a16="http://schemas.microsoft.com/office/drawing/2014/main" id="{52AAE995-AC62-7F54-095F-ED3B33533D34}"/>
                </a:ext>
              </a:extLst>
            </p:cNvPr>
            <p:cNvSpPr/>
            <p:nvPr/>
          </p:nvSpPr>
          <p:spPr>
            <a:xfrm>
              <a:off x="4246550" y="3124601"/>
              <a:ext cx="28074" cy="28074"/>
            </a:xfrm>
            <a:custGeom>
              <a:avLst/>
              <a:gdLst/>
              <a:ahLst/>
              <a:cxnLst/>
              <a:rect l="l" t="t" r="r" b="b"/>
              <a:pathLst>
                <a:path w="882" h="882" extrusionOk="0">
                  <a:moveTo>
                    <a:pt x="620" y="250"/>
                  </a:moveTo>
                  <a:lnTo>
                    <a:pt x="620" y="607"/>
                  </a:lnTo>
                  <a:lnTo>
                    <a:pt x="262" y="607"/>
                  </a:lnTo>
                  <a:lnTo>
                    <a:pt x="262" y="250"/>
                  </a:lnTo>
                  <a:close/>
                  <a:moveTo>
                    <a:pt x="131" y="0"/>
                  </a:moveTo>
                  <a:cubicBezTo>
                    <a:pt x="60" y="0"/>
                    <a:pt x="0" y="60"/>
                    <a:pt x="0" y="131"/>
                  </a:cubicBezTo>
                  <a:lnTo>
                    <a:pt x="0" y="738"/>
                  </a:lnTo>
                  <a:cubicBezTo>
                    <a:pt x="0" y="822"/>
                    <a:pt x="60" y="881"/>
                    <a:pt x="131" y="881"/>
                  </a:cubicBezTo>
                  <a:lnTo>
                    <a:pt x="739" y="881"/>
                  </a:lnTo>
                  <a:cubicBezTo>
                    <a:pt x="822" y="881"/>
                    <a:pt x="881" y="822"/>
                    <a:pt x="881" y="738"/>
                  </a:cubicBezTo>
                  <a:lnTo>
                    <a:pt x="881" y="131"/>
                  </a:lnTo>
                  <a:cubicBezTo>
                    <a:pt x="881" y="60"/>
                    <a:pt x="822" y="0"/>
                    <a:pt x="739"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11798;p20">
              <a:extLst>
                <a:ext uri="{FF2B5EF4-FFF2-40B4-BE49-F238E27FC236}">
                  <a16:creationId xmlns:a16="http://schemas.microsoft.com/office/drawing/2014/main" id="{91DD92A9-D8E3-C358-E62C-6C99DE543D16}"/>
                </a:ext>
              </a:extLst>
            </p:cNvPr>
            <p:cNvSpPr/>
            <p:nvPr/>
          </p:nvSpPr>
          <p:spPr>
            <a:xfrm>
              <a:off x="4285956" y="3143921"/>
              <a:ext cx="97814" cy="8753"/>
            </a:xfrm>
            <a:custGeom>
              <a:avLst/>
              <a:gdLst/>
              <a:ahLst/>
              <a:cxnLst/>
              <a:rect l="l" t="t" r="r" b="b"/>
              <a:pathLst>
                <a:path w="3073" h="275" extrusionOk="0">
                  <a:moveTo>
                    <a:pt x="132" y="0"/>
                  </a:moveTo>
                  <a:cubicBezTo>
                    <a:pt x="60" y="0"/>
                    <a:pt x="1" y="60"/>
                    <a:pt x="1" y="131"/>
                  </a:cubicBezTo>
                  <a:cubicBezTo>
                    <a:pt x="1" y="215"/>
                    <a:pt x="60" y="274"/>
                    <a:pt x="132" y="274"/>
                  </a:cubicBezTo>
                  <a:lnTo>
                    <a:pt x="2942" y="274"/>
                  </a:lnTo>
                  <a:cubicBezTo>
                    <a:pt x="3013" y="274"/>
                    <a:pt x="3072" y="215"/>
                    <a:pt x="3072" y="131"/>
                  </a:cubicBezTo>
                  <a:cubicBezTo>
                    <a:pt x="3072" y="60"/>
                    <a:pt x="3013" y="0"/>
                    <a:pt x="2942"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11799;p20">
              <a:extLst>
                <a:ext uri="{FF2B5EF4-FFF2-40B4-BE49-F238E27FC236}">
                  <a16:creationId xmlns:a16="http://schemas.microsoft.com/office/drawing/2014/main" id="{E4165D52-A04C-61AD-5607-4120A80DC446}"/>
                </a:ext>
              </a:extLst>
            </p:cNvPr>
            <p:cNvSpPr/>
            <p:nvPr/>
          </p:nvSpPr>
          <p:spPr>
            <a:xfrm>
              <a:off x="4285956" y="3130266"/>
              <a:ext cx="30366" cy="8371"/>
            </a:xfrm>
            <a:custGeom>
              <a:avLst/>
              <a:gdLst/>
              <a:ahLst/>
              <a:cxnLst/>
              <a:rect l="l" t="t" r="r" b="b"/>
              <a:pathLst>
                <a:path w="954" h="263" extrusionOk="0">
                  <a:moveTo>
                    <a:pt x="132" y="1"/>
                  </a:moveTo>
                  <a:cubicBezTo>
                    <a:pt x="60" y="1"/>
                    <a:pt x="1" y="60"/>
                    <a:pt x="1" y="132"/>
                  </a:cubicBezTo>
                  <a:cubicBezTo>
                    <a:pt x="1" y="215"/>
                    <a:pt x="60" y="263"/>
                    <a:pt x="132" y="263"/>
                  </a:cubicBezTo>
                  <a:lnTo>
                    <a:pt x="810" y="263"/>
                  </a:lnTo>
                  <a:cubicBezTo>
                    <a:pt x="894" y="263"/>
                    <a:pt x="953" y="215"/>
                    <a:pt x="953" y="132"/>
                  </a:cubicBezTo>
                  <a:cubicBezTo>
                    <a:pt x="953" y="60"/>
                    <a:pt x="894" y="1"/>
                    <a:pt x="810"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97" name="Rectángulo 7">
            <a:extLst>
              <a:ext uri="{FF2B5EF4-FFF2-40B4-BE49-F238E27FC236}">
                <a16:creationId xmlns:a16="http://schemas.microsoft.com/office/drawing/2014/main" id="{36F695BB-674E-C066-4D5B-9EF399EC649A}"/>
              </a:ext>
            </a:extLst>
          </p:cNvPr>
          <p:cNvSpPr/>
          <p:nvPr/>
        </p:nvSpPr>
        <p:spPr>
          <a:xfrm>
            <a:off x="204144" y="765435"/>
            <a:ext cx="8624871" cy="36743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r>
              <a:rPr lang="en-US" sz="2000" b="1" dirty="0">
                <a:solidFill>
                  <a:schemeClr val="tx1"/>
                </a:solidFill>
                <a:effectLst/>
                <a:ea typeface="Times New Roman" panose="02020603050405020304" pitchFamily="18" charset="0"/>
              </a:rPr>
              <a:t>Step 1 Initial Draft with Back Translation (Meaning and idea matching)</a:t>
            </a:r>
          </a:p>
          <a:p>
            <a:pPr marL="0" marR="0"/>
            <a:endParaRPr lang="en-US" sz="1800" b="1" dirty="0">
              <a:solidFill>
                <a:schemeClr val="tx1"/>
              </a:solidFill>
              <a:effectLst/>
              <a:ea typeface="Times New Roman" panose="02020603050405020304" pitchFamily="18" charset="0"/>
            </a:endParaRPr>
          </a:p>
          <a:p>
            <a:pPr marL="0" marR="0" fontAlgn="base">
              <a:spcBef>
                <a:spcPts val="0"/>
              </a:spcBef>
              <a:spcAft>
                <a:spcPts val="0"/>
              </a:spcAft>
            </a:pPr>
            <a:r>
              <a:rPr lang="en-US" sz="1800" kern="0" dirty="0">
                <a:solidFill>
                  <a:schemeClr val="tx1"/>
                </a:solidFill>
                <a:effectLst/>
                <a:ea typeface="Times New Roman" panose="02020603050405020304" pitchFamily="18" charset="0"/>
                <a:cs typeface="Times New Roman" panose="02020603050405020304" pitchFamily="18" charset="0"/>
              </a:rPr>
              <a:t>This back-translation process will guide you to check how your initial draft and idea fit your intended ideas and meanings. </a:t>
            </a:r>
          </a:p>
          <a:p>
            <a:pPr marL="0" marR="0" fontAlgn="base">
              <a:spcBef>
                <a:spcPts val="0"/>
              </a:spcBef>
              <a:spcAft>
                <a:spcPts val="0"/>
              </a:spcAft>
            </a:pPr>
            <a:endParaRPr lang="en-US" sz="1800" kern="100" dirty="0">
              <a:solidFill>
                <a:schemeClr val="tx1"/>
              </a:solidFill>
              <a:effectLst/>
              <a:ea typeface="Malgun Gothic" panose="020B0503020000020004" pitchFamily="34" charset="-127"/>
              <a:cs typeface="Times New Roman" panose="02020603050405020304" pitchFamily="18" charset="0"/>
            </a:endParaRPr>
          </a:p>
          <a:p>
            <a:pPr marL="342900" marR="0" lvl="0" indent="-342900" fontAlgn="base">
              <a:spcBef>
                <a:spcPts val="0"/>
              </a:spcBef>
              <a:spcAft>
                <a:spcPts val="0"/>
              </a:spcAft>
              <a:buFont typeface="+mj-lt"/>
              <a:buAutoNum type="arabicPeriod"/>
              <a:tabLst>
                <a:tab pos="457200" algn="l"/>
              </a:tabLst>
            </a:pPr>
            <a:r>
              <a:rPr lang="en-US" sz="1800" kern="0" dirty="0">
                <a:solidFill>
                  <a:schemeClr val="tx1"/>
                </a:solidFill>
                <a:effectLst/>
                <a:ea typeface="Times New Roman" panose="02020603050405020304" pitchFamily="18" charset="0"/>
                <a:cs typeface="Times New Roman" panose="02020603050405020304" pitchFamily="18" charset="0"/>
              </a:rPr>
              <a:t>Write your Initial draft in Korean. Make two of them. Keep one draft as it is. On the second draft, you will make changes.</a:t>
            </a:r>
            <a:endParaRPr lang="en-US" sz="1800" kern="100" dirty="0">
              <a:solidFill>
                <a:schemeClr val="tx1"/>
              </a:solidFill>
              <a:effectLst/>
              <a:ea typeface="Malgun Gothic" panose="020B0503020000020004" pitchFamily="34" charset="-127"/>
              <a:cs typeface="Times New Roman" panose="02020603050405020304" pitchFamily="18" charset="0"/>
            </a:endParaRPr>
          </a:p>
          <a:p>
            <a:pPr marL="342900" marR="0" lvl="0" indent="-342900" fontAlgn="base">
              <a:spcBef>
                <a:spcPts val="0"/>
              </a:spcBef>
              <a:spcAft>
                <a:spcPts val="0"/>
              </a:spcAft>
              <a:buFont typeface="+mj-lt"/>
              <a:buAutoNum type="arabicPeriod"/>
              <a:tabLst>
                <a:tab pos="457200" algn="l"/>
              </a:tabLst>
            </a:pPr>
            <a:r>
              <a:rPr lang="en-US" sz="1800" kern="0" dirty="0">
                <a:solidFill>
                  <a:schemeClr val="tx1"/>
                </a:solidFill>
                <a:effectLst/>
                <a:ea typeface="Times New Roman" panose="02020603050405020304" pitchFamily="18" charset="0"/>
                <a:cs typeface="Times New Roman" panose="02020603050405020304" pitchFamily="18" charset="0"/>
              </a:rPr>
              <a:t>Translate your draft into English, using an AI tool (e.g., Chat GPT, Papago, Google translate) </a:t>
            </a:r>
            <a:endParaRPr lang="en-US" sz="1800" kern="100" dirty="0">
              <a:solidFill>
                <a:schemeClr val="tx1"/>
              </a:solidFill>
              <a:effectLst/>
              <a:ea typeface="Malgun Gothic" panose="020B0503020000020004" pitchFamily="34" charset="-127"/>
              <a:cs typeface="Times New Roman" panose="02020603050405020304" pitchFamily="18" charset="0"/>
            </a:endParaRPr>
          </a:p>
          <a:p>
            <a:pPr marL="342900" marR="0" lvl="0" indent="-342900" fontAlgn="base">
              <a:spcBef>
                <a:spcPts val="0"/>
              </a:spcBef>
              <a:spcAft>
                <a:spcPts val="0"/>
              </a:spcAft>
              <a:buFont typeface="+mj-lt"/>
              <a:buAutoNum type="arabicPeriod"/>
              <a:tabLst>
                <a:tab pos="457200" algn="l"/>
              </a:tabLst>
            </a:pPr>
            <a:r>
              <a:rPr lang="en-US" sz="1800" kern="0" dirty="0">
                <a:solidFill>
                  <a:schemeClr val="tx1"/>
                </a:solidFill>
                <a:effectLst/>
                <a:ea typeface="Times New Roman" panose="02020603050405020304" pitchFamily="18" charset="0"/>
                <a:cs typeface="Times New Roman" panose="02020603050405020304" pitchFamily="18" charset="0"/>
              </a:rPr>
              <a:t>Make changes with highlights on a second copy if you have mismatching meanings. </a:t>
            </a:r>
            <a:endParaRPr lang="en-US" sz="1800" kern="100" dirty="0">
              <a:solidFill>
                <a:schemeClr val="tx1"/>
              </a:solidFill>
              <a:effectLst/>
              <a:ea typeface="Malgun Gothic" panose="020B0503020000020004" pitchFamily="34" charset="-127"/>
              <a:cs typeface="Times New Roman" panose="02020603050405020304" pitchFamily="18" charset="0"/>
            </a:endParaRPr>
          </a:p>
          <a:p>
            <a:endParaRPr lang="es-ES" dirty="0"/>
          </a:p>
        </p:txBody>
      </p:sp>
    </p:spTree>
    <p:extLst>
      <p:ext uri="{BB962C8B-B14F-4D97-AF65-F5344CB8AC3E}">
        <p14:creationId xmlns:p14="http://schemas.microsoft.com/office/powerpoint/2010/main" val="359066175"/>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fade">
                                      <p:cBhvr>
                                        <p:cTn id="7" dur="500"/>
                                        <p:tgtEl>
                                          <p:spTgt spid="131"/>
                                        </p:tgtEl>
                                      </p:cBhvr>
                                    </p:animEffect>
                                  </p:childTnLst>
                                </p:cTn>
                              </p:par>
                              <p:par>
                                <p:cTn id="8" presetID="10" presetClass="entr" presetSubtype="0" fill="hold" nodeType="withEffect">
                                  <p:stCondLst>
                                    <p:cond delay="0"/>
                                  </p:stCondLst>
                                  <p:childTnLst>
                                    <p:set>
                                      <p:cBhvr>
                                        <p:cTn id="9" dur="1" fill="hold">
                                          <p:stCondLst>
                                            <p:cond delay="0"/>
                                          </p:stCondLst>
                                        </p:cTn>
                                        <p:tgtEl>
                                          <p:spTgt spid="137"/>
                                        </p:tgtEl>
                                        <p:attrNameLst>
                                          <p:attrName>style.visibility</p:attrName>
                                        </p:attrNameLst>
                                      </p:cBhvr>
                                      <p:to>
                                        <p:strVal val="visible"/>
                                      </p:to>
                                    </p:set>
                                    <p:animEffect transition="in" filter="fade">
                                      <p:cBhvr>
                                        <p:cTn id="10"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E880D46-5EAE-45C7-BE76-5AF3DE03E5BF}"/>
              </a:ext>
            </a:extLst>
          </p:cNvPr>
          <p:cNvSpPr>
            <a:spLocks noGrp="1"/>
          </p:cNvSpPr>
          <p:nvPr>
            <p:ph type="title"/>
          </p:nvPr>
        </p:nvSpPr>
        <p:spPr>
          <a:xfrm>
            <a:off x="751111" y="99673"/>
            <a:ext cx="7696200" cy="715566"/>
          </a:xfrm>
        </p:spPr>
        <p:txBody>
          <a:bodyPr>
            <a:normAutofit/>
          </a:bodyPr>
          <a:lstStyle/>
          <a:p>
            <a:r>
              <a:rPr lang="en-US" dirty="0"/>
              <a:t>CHAT-GPT Guidelines</a:t>
            </a:r>
          </a:p>
        </p:txBody>
      </p:sp>
      <p:grpSp>
        <p:nvGrpSpPr>
          <p:cNvPr id="131" name="Google Shape;9196;p16">
            <a:extLst>
              <a:ext uri="{FF2B5EF4-FFF2-40B4-BE49-F238E27FC236}">
                <a16:creationId xmlns:a16="http://schemas.microsoft.com/office/drawing/2014/main" id="{950FDC31-60CB-4FB3-9034-F0465AA268D9}"/>
              </a:ext>
            </a:extLst>
          </p:cNvPr>
          <p:cNvGrpSpPr/>
          <p:nvPr/>
        </p:nvGrpSpPr>
        <p:grpSpPr>
          <a:xfrm>
            <a:off x="1679012" y="1474247"/>
            <a:ext cx="560557" cy="499760"/>
            <a:chOff x="4880567" y="1535870"/>
            <a:chExt cx="356245" cy="317607"/>
          </a:xfrm>
          <a:solidFill>
            <a:schemeClr val="tx2"/>
          </a:solidFill>
        </p:grpSpPr>
        <p:sp>
          <p:nvSpPr>
            <p:cNvPr id="132" name="Google Shape;9197;p16">
              <a:extLst>
                <a:ext uri="{FF2B5EF4-FFF2-40B4-BE49-F238E27FC236}">
                  <a16:creationId xmlns:a16="http://schemas.microsoft.com/office/drawing/2014/main" id="{4C0A28D8-5928-4291-99F0-0FB61DC5AE97}"/>
                </a:ext>
              </a:extLst>
            </p:cNvPr>
            <p:cNvSpPr/>
            <p:nvPr/>
          </p:nvSpPr>
          <p:spPr>
            <a:xfrm>
              <a:off x="5103774" y="1535870"/>
              <a:ext cx="100448" cy="128138"/>
            </a:xfrm>
            <a:custGeom>
              <a:avLst/>
              <a:gdLst/>
              <a:ahLst/>
              <a:cxnLst/>
              <a:rect l="l" t="t" r="r" b="b"/>
              <a:pathLst>
                <a:path w="3156" h="4026" extrusionOk="0">
                  <a:moveTo>
                    <a:pt x="1560" y="334"/>
                  </a:moveTo>
                  <a:cubicBezTo>
                    <a:pt x="2251" y="334"/>
                    <a:pt x="2799" y="882"/>
                    <a:pt x="2799" y="1561"/>
                  </a:cubicBezTo>
                  <a:cubicBezTo>
                    <a:pt x="2799" y="2120"/>
                    <a:pt x="2453" y="2573"/>
                    <a:pt x="1965" y="2739"/>
                  </a:cubicBezTo>
                  <a:lnTo>
                    <a:pt x="2251" y="1608"/>
                  </a:lnTo>
                  <a:cubicBezTo>
                    <a:pt x="2275" y="1513"/>
                    <a:pt x="2215" y="1430"/>
                    <a:pt x="2132" y="1418"/>
                  </a:cubicBezTo>
                  <a:cubicBezTo>
                    <a:pt x="2113" y="1410"/>
                    <a:pt x="2094" y="1407"/>
                    <a:pt x="2076" y="1407"/>
                  </a:cubicBezTo>
                  <a:cubicBezTo>
                    <a:pt x="2006" y="1407"/>
                    <a:pt x="1948" y="1461"/>
                    <a:pt x="1929" y="1537"/>
                  </a:cubicBezTo>
                  <a:lnTo>
                    <a:pt x="1917" y="1584"/>
                  </a:lnTo>
                  <a:lnTo>
                    <a:pt x="1215" y="1584"/>
                  </a:lnTo>
                  <a:lnTo>
                    <a:pt x="1203" y="1537"/>
                  </a:lnTo>
                  <a:cubicBezTo>
                    <a:pt x="1182" y="1453"/>
                    <a:pt x="1106" y="1415"/>
                    <a:pt x="1040" y="1415"/>
                  </a:cubicBezTo>
                  <a:cubicBezTo>
                    <a:pt x="1031" y="1415"/>
                    <a:pt x="1021" y="1416"/>
                    <a:pt x="1013" y="1418"/>
                  </a:cubicBezTo>
                  <a:cubicBezTo>
                    <a:pt x="917" y="1441"/>
                    <a:pt x="882" y="1537"/>
                    <a:pt x="894" y="1608"/>
                  </a:cubicBezTo>
                  <a:lnTo>
                    <a:pt x="1179" y="2739"/>
                  </a:lnTo>
                  <a:cubicBezTo>
                    <a:pt x="679" y="2573"/>
                    <a:pt x="322" y="2120"/>
                    <a:pt x="322" y="1561"/>
                  </a:cubicBezTo>
                  <a:cubicBezTo>
                    <a:pt x="322" y="882"/>
                    <a:pt x="882" y="334"/>
                    <a:pt x="1560" y="334"/>
                  </a:cubicBezTo>
                  <a:close/>
                  <a:moveTo>
                    <a:pt x="1822" y="1906"/>
                  </a:moveTo>
                  <a:lnTo>
                    <a:pt x="1608" y="2799"/>
                  </a:lnTo>
                  <a:lnTo>
                    <a:pt x="1513" y="2799"/>
                  </a:lnTo>
                  <a:lnTo>
                    <a:pt x="1286" y="1906"/>
                  </a:lnTo>
                  <a:close/>
                  <a:moveTo>
                    <a:pt x="1906" y="3096"/>
                  </a:moveTo>
                  <a:lnTo>
                    <a:pt x="1906" y="3501"/>
                  </a:lnTo>
                  <a:lnTo>
                    <a:pt x="1917" y="3501"/>
                  </a:lnTo>
                  <a:lnTo>
                    <a:pt x="1203" y="3513"/>
                  </a:lnTo>
                  <a:cubicBezTo>
                    <a:pt x="1203" y="3513"/>
                    <a:pt x="1191" y="3513"/>
                    <a:pt x="1191" y="3501"/>
                  </a:cubicBezTo>
                  <a:lnTo>
                    <a:pt x="1191" y="3096"/>
                  </a:lnTo>
                  <a:cubicBezTo>
                    <a:pt x="1310" y="3120"/>
                    <a:pt x="1429" y="3144"/>
                    <a:pt x="1548" y="3144"/>
                  </a:cubicBezTo>
                  <a:cubicBezTo>
                    <a:pt x="1667" y="3144"/>
                    <a:pt x="1798" y="3120"/>
                    <a:pt x="1906" y="3096"/>
                  </a:cubicBezTo>
                  <a:close/>
                  <a:moveTo>
                    <a:pt x="1560" y="1"/>
                  </a:moveTo>
                  <a:cubicBezTo>
                    <a:pt x="703" y="1"/>
                    <a:pt x="1" y="703"/>
                    <a:pt x="1" y="1561"/>
                  </a:cubicBezTo>
                  <a:cubicBezTo>
                    <a:pt x="1" y="2180"/>
                    <a:pt x="358" y="2704"/>
                    <a:pt x="882" y="2977"/>
                  </a:cubicBezTo>
                  <a:lnTo>
                    <a:pt x="882" y="3501"/>
                  </a:lnTo>
                  <a:cubicBezTo>
                    <a:pt x="882" y="3692"/>
                    <a:pt x="1024" y="3847"/>
                    <a:pt x="1215" y="3847"/>
                  </a:cubicBezTo>
                  <a:lnTo>
                    <a:pt x="1417" y="3847"/>
                  </a:lnTo>
                  <a:lnTo>
                    <a:pt x="1417" y="3858"/>
                  </a:lnTo>
                  <a:cubicBezTo>
                    <a:pt x="1417" y="3942"/>
                    <a:pt x="1489" y="4025"/>
                    <a:pt x="1572" y="4025"/>
                  </a:cubicBezTo>
                  <a:cubicBezTo>
                    <a:pt x="1667" y="4025"/>
                    <a:pt x="1739" y="3942"/>
                    <a:pt x="1739" y="3858"/>
                  </a:cubicBezTo>
                  <a:lnTo>
                    <a:pt x="1739" y="3847"/>
                  </a:lnTo>
                  <a:lnTo>
                    <a:pt x="1929" y="3847"/>
                  </a:lnTo>
                  <a:cubicBezTo>
                    <a:pt x="2120" y="3847"/>
                    <a:pt x="2275" y="3692"/>
                    <a:pt x="2275" y="3501"/>
                  </a:cubicBezTo>
                  <a:lnTo>
                    <a:pt x="2275" y="2977"/>
                  </a:lnTo>
                  <a:cubicBezTo>
                    <a:pt x="2799" y="2727"/>
                    <a:pt x="3156" y="2192"/>
                    <a:pt x="3156" y="1561"/>
                  </a:cubicBezTo>
                  <a:cubicBezTo>
                    <a:pt x="3120" y="703"/>
                    <a:pt x="2429" y="1"/>
                    <a:pt x="156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9198;p16">
              <a:extLst>
                <a:ext uri="{FF2B5EF4-FFF2-40B4-BE49-F238E27FC236}">
                  <a16:creationId xmlns:a16="http://schemas.microsoft.com/office/drawing/2014/main" id="{5B234F69-BEE0-4D09-A9B6-9A9B4A437368}"/>
                </a:ext>
              </a:extLst>
            </p:cNvPr>
            <p:cNvSpPr/>
            <p:nvPr/>
          </p:nvSpPr>
          <p:spPr>
            <a:xfrm>
              <a:off x="4880567" y="1552929"/>
              <a:ext cx="200895" cy="300547"/>
            </a:xfrm>
            <a:custGeom>
              <a:avLst/>
              <a:gdLst/>
              <a:ahLst/>
              <a:cxnLst/>
              <a:rect l="l" t="t" r="r" b="b"/>
              <a:pathLst>
                <a:path w="6312" h="9443" extrusionOk="0">
                  <a:moveTo>
                    <a:pt x="3144" y="310"/>
                  </a:moveTo>
                  <a:cubicBezTo>
                    <a:pt x="3632" y="310"/>
                    <a:pt x="4037" y="632"/>
                    <a:pt x="4037" y="1025"/>
                  </a:cubicBezTo>
                  <a:cubicBezTo>
                    <a:pt x="3751" y="929"/>
                    <a:pt x="3454" y="870"/>
                    <a:pt x="3144" y="870"/>
                  </a:cubicBezTo>
                  <a:cubicBezTo>
                    <a:pt x="2834" y="870"/>
                    <a:pt x="2537" y="929"/>
                    <a:pt x="2251" y="1025"/>
                  </a:cubicBezTo>
                  <a:cubicBezTo>
                    <a:pt x="2251" y="644"/>
                    <a:pt x="2644" y="310"/>
                    <a:pt x="3144" y="310"/>
                  </a:cubicBezTo>
                  <a:close/>
                  <a:moveTo>
                    <a:pt x="3144" y="1191"/>
                  </a:moveTo>
                  <a:cubicBezTo>
                    <a:pt x="4299" y="1191"/>
                    <a:pt x="5251" y="2144"/>
                    <a:pt x="5251" y="3311"/>
                  </a:cubicBezTo>
                  <a:cubicBezTo>
                    <a:pt x="5251" y="3620"/>
                    <a:pt x="5180" y="3918"/>
                    <a:pt x="5061" y="4203"/>
                  </a:cubicBezTo>
                  <a:lnTo>
                    <a:pt x="5061" y="4049"/>
                  </a:lnTo>
                  <a:cubicBezTo>
                    <a:pt x="5061" y="3858"/>
                    <a:pt x="4978" y="3668"/>
                    <a:pt x="4823" y="3525"/>
                  </a:cubicBezTo>
                  <a:cubicBezTo>
                    <a:pt x="4501" y="3251"/>
                    <a:pt x="3751" y="2739"/>
                    <a:pt x="2453" y="2608"/>
                  </a:cubicBezTo>
                  <a:cubicBezTo>
                    <a:pt x="2447" y="2607"/>
                    <a:pt x="2441" y="2607"/>
                    <a:pt x="2435" y="2607"/>
                  </a:cubicBezTo>
                  <a:cubicBezTo>
                    <a:pt x="2360" y="2607"/>
                    <a:pt x="2297" y="2674"/>
                    <a:pt x="2275" y="2751"/>
                  </a:cubicBezTo>
                  <a:cubicBezTo>
                    <a:pt x="2263" y="2846"/>
                    <a:pt x="2334" y="2918"/>
                    <a:pt x="2430" y="2930"/>
                  </a:cubicBezTo>
                  <a:cubicBezTo>
                    <a:pt x="3632" y="3049"/>
                    <a:pt x="4323" y="3513"/>
                    <a:pt x="4620" y="3763"/>
                  </a:cubicBezTo>
                  <a:cubicBezTo>
                    <a:pt x="4692" y="3822"/>
                    <a:pt x="4728" y="3930"/>
                    <a:pt x="4728" y="4037"/>
                  </a:cubicBezTo>
                  <a:lnTo>
                    <a:pt x="4728" y="4346"/>
                  </a:lnTo>
                  <a:cubicBezTo>
                    <a:pt x="4728" y="5227"/>
                    <a:pt x="4025" y="5942"/>
                    <a:pt x="3144" y="5942"/>
                  </a:cubicBezTo>
                  <a:cubicBezTo>
                    <a:pt x="3137" y="5942"/>
                    <a:pt x="3130" y="5942"/>
                    <a:pt x="3122" y="5942"/>
                  </a:cubicBezTo>
                  <a:cubicBezTo>
                    <a:pt x="2251" y="5942"/>
                    <a:pt x="1549" y="5232"/>
                    <a:pt x="1549" y="4358"/>
                  </a:cubicBezTo>
                  <a:lnTo>
                    <a:pt x="1549" y="4227"/>
                  </a:lnTo>
                  <a:cubicBezTo>
                    <a:pt x="1549" y="4168"/>
                    <a:pt x="1584" y="4108"/>
                    <a:pt x="1644" y="4084"/>
                  </a:cubicBezTo>
                  <a:cubicBezTo>
                    <a:pt x="1846" y="3965"/>
                    <a:pt x="2120" y="3739"/>
                    <a:pt x="2239" y="3370"/>
                  </a:cubicBezTo>
                  <a:cubicBezTo>
                    <a:pt x="2263" y="3275"/>
                    <a:pt x="2215" y="3191"/>
                    <a:pt x="2132" y="3156"/>
                  </a:cubicBezTo>
                  <a:cubicBezTo>
                    <a:pt x="2113" y="3151"/>
                    <a:pt x="2094" y="3149"/>
                    <a:pt x="2077" y="3149"/>
                  </a:cubicBezTo>
                  <a:cubicBezTo>
                    <a:pt x="2005" y="3149"/>
                    <a:pt x="1946" y="3187"/>
                    <a:pt x="1918" y="3263"/>
                  </a:cubicBezTo>
                  <a:cubicBezTo>
                    <a:pt x="1834" y="3525"/>
                    <a:pt x="1620" y="3692"/>
                    <a:pt x="1477" y="3787"/>
                  </a:cubicBezTo>
                  <a:cubicBezTo>
                    <a:pt x="1322" y="3870"/>
                    <a:pt x="1215" y="4037"/>
                    <a:pt x="1215" y="4203"/>
                  </a:cubicBezTo>
                  <a:cubicBezTo>
                    <a:pt x="1084" y="3918"/>
                    <a:pt x="1025" y="3620"/>
                    <a:pt x="1025" y="3311"/>
                  </a:cubicBezTo>
                  <a:cubicBezTo>
                    <a:pt x="1025" y="2144"/>
                    <a:pt x="1977" y="1191"/>
                    <a:pt x="3144" y="1191"/>
                  </a:cubicBezTo>
                  <a:close/>
                  <a:moveTo>
                    <a:pt x="3858" y="6144"/>
                  </a:moveTo>
                  <a:lnTo>
                    <a:pt x="3858" y="6537"/>
                  </a:lnTo>
                  <a:cubicBezTo>
                    <a:pt x="3858" y="6740"/>
                    <a:pt x="3977" y="6918"/>
                    <a:pt x="4168" y="7013"/>
                  </a:cubicBezTo>
                  <a:lnTo>
                    <a:pt x="4406" y="7121"/>
                  </a:lnTo>
                  <a:cubicBezTo>
                    <a:pt x="4156" y="7597"/>
                    <a:pt x="3680" y="7894"/>
                    <a:pt x="3144" y="7894"/>
                  </a:cubicBezTo>
                  <a:cubicBezTo>
                    <a:pt x="2608" y="7894"/>
                    <a:pt x="2132" y="7597"/>
                    <a:pt x="1882" y="7121"/>
                  </a:cubicBezTo>
                  <a:lnTo>
                    <a:pt x="2120" y="7013"/>
                  </a:lnTo>
                  <a:cubicBezTo>
                    <a:pt x="2311" y="6918"/>
                    <a:pt x="2430" y="6740"/>
                    <a:pt x="2430" y="6537"/>
                  </a:cubicBezTo>
                  <a:lnTo>
                    <a:pt x="2430" y="6144"/>
                  </a:lnTo>
                  <a:cubicBezTo>
                    <a:pt x="2644" y="6239"/>
                    <a:pt x="2882" y="6287"/>
                    <a:pt x="3144" y="6287"/>
                  </a:cubicBezTo>
                  <a:cubicBezTo>
                    <a:pt x="3394" y="6287"/>
                    <a:pt x="3632" y="6239"/>
                    <a:pt x="3858" y="6144"/>
                  </a:cubicBezTo>
                  <a:close/>
                  <a:moveTo>
                    <a:pt x="3144" y="1"/>
                  </a:moveTo>
                  <a:cubicBezTo>
                    <a:pt x="2465" y="1"/>
                    <a:pt x="1918" y="465"/>
                    <a:pt x="1918" y="1048"/>
                  </a:cubicBezTo>
                  <a:cubicBezTo>
                    <a:pt x="1918" y="1084"/>
                    <a:pt x="1918" y="1144"/>
                    <a:pt x="1930" y="1191"/>
                  </a:cubicBezTo>
                  <a:cubicBezTo>
                    <a:pt x="1191" y="1608"/>
                    <a:pt x="703" y="2418"/>
                    <a:pt x="703" y="3322"/>
                  </a:cubicBezTo>
                  <a:cubicBezTo>
                    <a:pt x="703" y="3918"/>
                    <a:pt x="918" y="4501"/>
                    <a:pt x="1310" y="4942"/>
                  </a:cubicBezTo>
                  <a:cubicBezTo>
                    <a:pt x="1441" y="5370"/>
                    <a:pt x="1727" y="5739"/>
                    <a:pt x="2096" y="5989"/>
                  </a:cubicBezTo>
                  <a:lnTo>
                    <a:pt x="2096" y="6549"/>
                  </a:lnTo>
                  <a:cubicBezTo>
                    <a:pt x="2096" y="6620"/>
                    <a:pt x="2049" y="6680"/>
                    <a:pt x="1989" y="6716"/>
                  </a:cubicBezTo>
                  <a:lnTo>
                    <a:pt x="525" y="7371"/>
                  </a:lnTo>
                  <a:cubicBezTo>
                    <a:pt x="203" y="7501"/>
                    <a:pt x="1" y="7811"/>
                    <a:pt x="1" y="8156"/>
                  </a:cubicBezTo>
                  <a:lnTo>
                    <a:pt x="1" y="9276"/>
                  </a:lnTo>
                  <a:cubicBezTo>
                    <a:pt x="1" y="9359"/>
                    <a:pt x="72" y="9442"/>
                    <a:pt x="167" y="9442"/>
                  </a:cubicBezTo>
                  <a:cubicBezTo>
                    <a:pt x="251" y="9442"/>
                    <a:pt x="322" y="9359"/>
                    <a:pt x="322" y="9276"/>
                  </a:cubicBezTo>
                  <a:lnTo>
                    <a:pt x="322" y="8156"/>
                  </a:lnTo>
                  <a:cubicBezTo>
                    <a:pt x="322" y="7954"/>
                    <a:pt x="441" y="7752"/>
                    <a:pt x="656" y="7668"/>
                  </a:cubicBezTo>
                  <a:lnTo>
                    <a:pt x="1596" y="7251"/>
                  </a:lnTo>
                  <a:cubicBezTo>
                    <a:pt x="1894" y="7847"/>
                    <a:pt x="2489" y="8216"/>
                    <a:pt x="3156" y="8216"/>
                  </a:cubicBezTo>
                  <a:cubicBezTo>
                    <a:pt x="3823" y="8216"/>
                    <a:pt x="4418" y="7847"/>
                    <a:pt x="4716" y="7251"/>
                  </a:cubicBezTo>
                  <a:lnTo>
                    <a:pt x="5656" y="7668"/>
                  </a:lnTo>
                  <a:cubicBezTo>
                    <a:pt x="5847" y="7752"/>
                    <a:pt x="5978" y="7942"/>
                    <a:pt x="5978" y="8156"/>
                  </a:cubicBezTo>
                  <a:lnTo>
                    <a:pt x="5978" y="9276"/>
                  </a:lnTo>
                  <a:cubicBezTo>
                    <a:pt x="5978" y="9359"/>
                    <a:pt x="6061" y="9442"/>
                    <a:pt x="6144" y="9442"/>
                  </a:cubicBezTo>
                  <a:cubicBezTo>
                    <a:pt x="6240" y="9442"/>
                    <a:pt x="6311" y="9359"/>
                    <a:pt x="6311" y="9276"/>
                  </a:cubicBezTo>
                  <a:lnTo>
                    <a:pt x="6311" y="8156"/>
                  </a:lnTo>
                  <a:cubicBezTo>
                    <a:pt x="6287" y="7811"/>
                    <a:pt x="6073" y="7501"/>
                    <a:pt x="5763" y="7371"/>
                  </a:cubicBezTo>
                  <a:lnTo>
                    <a:pt x="4287" y="6716"/>
                  </a:lnTo>
                  <a:cubicBezTo>
                    <a:pt x="4216" y="6680"/>
                    <a:pt x="4180" y="6609"/>
                    <a:pt x="4180" y="6549"/>
                  </a:cubicBezTo>
                  <a:lnTo>
                    <a:pt x="4180" y="5989"/>
                  </a:lnTo>
                  <a:cubicBezTo>
                    <a:pt x="4549" y="5739"/>
                    <a:pt x="4835" y="5370"/>
                    <a:pt x="4966" y="4942"/>
                  </a:cubicBezTo>
                  <a:cubicBezTo>
                    <a:pt x="5359" y="4501"/>
                    <a:pt x="5585" y="3918"/>
                    <a:pt x="5585" y="3322"/>
                  </a:cubicBezTo>
                  <a:cubicBezTo>
                    <a:pt x="5585" y="2418"/>
                    <a:pt x="5073" y="1608"/>
                    <a:pt x="4347" y="1191"/>
                  </a:cubicBezTo>
                  <a:cubicBezTo>
                    <a:pt x="4358" y="1144"/>
                    <a:pt x="4358" y="1084"/>
                    <a:pt x="4358" y="1048"/>
                  </a:cubicBezTo>
                  <a:cubicBezTo>
                    <a:pt x="4358" y="465"/>
                    <a:pt x="3811" y="1"/>
                    <a:pt x="314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9199;p16">
              <a:extLst>
                <a:ext uri="{FF2B5EF4-FFF2-40B4-BE49-F238E27FC236}">
                  <a16:creationId xmlns:a16="http://schemas.microsoft.com/office/drawing/2014/main" id="{60164E64-2C30-47EC-993E-9805DB7B913F}"/>
                </a:ext>
              </a:extLst>
            </p:cNvPr>
            <p:cNvSpPr/>
            <p:nvPr/>
          </p:nvSpPr>
          <p:spPr>
            <a:xfrm>
              <a:off x="4919620" y="1820471"/>
              <a:ext cx="10248" cy="33005"/>
            </a:xfrm>
            <a:custGeom>
              <a:avLst/>
              <a:gdLst/>
              <a:ahLst/>
              <a:cxnLst/>
              <a:rect l="l" t="t" r="r" b="b"/>
              <a:pathLst>
                <a:path w="322" h="1037" extrusionOk="0">
                  <a:moveTo>
                    <a:pt x="155" y="0"/>
                  </a:moveTo>
                  <a:cubicBezTo>
                    <a:pt x="72" y="0"/>
                    <a:pt x="0" y="84"/>
                    <a:pt x="0" y="167"/>
                  </a:cubicBezTo>
                  <a:lnTo>
                    <a:pt x="0" y="870"/>
                  </a:lnTo>
                  <a:cubicBezTo>
                    <a:pt x="0" y="953"/>
                    <a:pt x="72" y="1036"/>
                    <a:pt x="155" y="1036"/>
                  </a:cubicBezTo>
                  <a:cubicBezTo>
                    <a:pt x="250" y="1036"/>
                    <a:pt x="322" y="953"/>
                    <a:pt x="322" y="870"/>
                  </a:cubicBezTo>
                  <a:lnTo>
                    <a:pt x="322" y="167"/>
                  </a:lnTo>
                  <a:cubicBezTo>
                    <a:pt x="322" y="84"/>
                    <a:pt x="250" y="0"/>
                    <a:pt x="15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9200;p16">
              <a:extLst>
                <a:ext uri="{FF2B5EF4-FFF2-40B4-BE49-F238E27FC236}">
                  <a16:creationId xmlns:a16="http://schemas.microsoft.com/office/drawing/2014/main" id="{F99CA9C0-1746-450D-8A9E-A1A56CA72872}"/>
                </a:ext>
              </a:extLst>
            </p:cNvPr>
            <p:cNvSpPr/>
            <p:nvPr/>
          </p:nvSpPr>
          <p:spPr>
            <a:xfrm>
              <a:off x="5031398" y="1820471"/>
              <a:ext cx="10248" cy="33005"/>
            </a:xfrm>
            <a:custGeom>
              <a:avLst/>
              <a:gdLst/>
              <a:ahLst/>
              <a:cxnLst/>
              <a:rect l="l" t="t" r="r" b="b"/>
              <a:pathLst>
                <a:path w="322" h="1037" extrusionOk="0">
                  <a:moveTo>
                    <a:pt x="155" y="0"/>
                  </a:moveTo>
                  <a:cubicBezTo>
                    <a:pt x="72" y="0"/>
                    <a:pt x="0" y="84"/>
                    <a:pt x="0" y="167"/>
                  </a:cubicBezTo>
                  <a:lnTo>
                    <a:pt x="0" y="870"/>
                  </a:lnTo>
                  <a:cubicBezTo>
                    <a:pt x="0" y="953"/>
                    <a:pt x="72" y="1036"/>
                    <a:pt x="155" y="1036"/>
                  </a:cubicBezTo>
                  <a:cubicBezTo>
                    <a:pt x="250" y="1036"/>
                    <a:pt x="322" y="953"/>
                    <a:pt x="322" y="870"/>
                  </a:cubicBezTo>
                  <a:lnTo>
                    <a:pt x="322" y="167"/>
                  </a:lnTo>
                  <a:cubicBezTo>
                    <a:pt x="322" y="84"/>
                    <a:pt x="250" y="0"/>
                    <a:pt x="15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9201;p16">
              <a:extLst>
                <a:ext uri="{FF2B5EF4-FFF2-40B4-BE49-F238E27FC236}">
                  <a16:creationId xmlns:a16="http://schemas.microsoft.com/office/drawing/2014/main" id="{00412B7E-C3C3-4C81-BFAA-EC1ABB380077}"/>
                </a:ext>
              </a:extLst>
            </p:cNvPr>
            <p:cNvSpPr/>
            <p:nvPr/>
          </p:nvSpPr>
          <p:spPr>
            <a:xfrm>
              <a:off x="5070418" y="1552547"/>
              <a:ext cx="166394" cy="173969"/>
            </a:xfrm>
            <a:custGeom>
              <a:avLst/>
              <a:gdLst/>
              <a:ahLst/>
              <a:cxnLst/>
              <a:rect l="l" t="t" r="r" b="b"/>
              <a:pathLst>
                <a:path w="5228" h="5466" extrusionOk="0">
                  <a:moveTo>
                    <a:pt x="691" y="1"/>
                  </a:moveTo>
                  <a:cubicBezTo>
                    <a:pt x="298" y="1"/>
                    <a:pt x="1" y="310"/>
                    <a:pt x="1" y="679"/>
                  </a:cubicBezTo>
                  <a:lnTo>
                    <a:pt x="1" y="3501"/>
                  </a:lnTo>
                  <a:cubicBezTo>
                    <a:pt x="1" y="3882"/>
                    <a:pt x="322" y="4180"/>
                    <a:pt x="691" y="4180"/>
                  </a:cubicBezTo>
                  <a:lnTo>
                    <a:pt x="1001" y="4180"/>
                  </a:lnTo>
                  <a:lnTo>
                    <a:pt x="763" y="5144"/>
                  </a:lnTo>
                  <a:cubicBezTo>
                    <a:pt x="739" y="5251"/>
                    <a:pt x="775" y="5358"/>
                    <a:pt x="870" y="5418"/>
                  </a:cubicBezTo>
                  <a:cubicBezTo>
                    <a:pt x="918" y="5442"/>
                    <a:pt x="953" y="5466"/>
                    <a:pt x="1001" y="5466"/>
                  </a:cubicBezTo>
                  <a:cubicBezTo>
                    <a:pt x="1049" y="5466"/>
                    <a:pt x="1108" y="5442"/>
                    <a:pt x="1156" y="5418"/>
                  </a:cubicBezTo>
                  <a:lnTo>
                    <a:pt x="2846" y="4180"/>
                  </a:lnTo>
                  <a:lnTo>
                    <a:pt x="4549" y="4180"/>
                  </a:lnTo>
                  <a:cubicBezTo>
                    <a:pt x="4930" y="4180"/>
                    <a:pt x="5228" y="3870"/>
                    <a:pt x="5228" y="3501"/>
                  </a:cubicBezTo>
                  <a:lnTo>
                    <a:pt x="5228" y="679"/>
                  </a:lnTo>
                  <a:cubicBezTo>
                    <a:pt x="5228" y="310"/>
                    <a:pt x="4918" y="1"/>
                    <a:pt x="4549" y="1"/>
                  </a:cubicBezTo>
                  <a:cubicBezTo>
                    <a:pt x="4454" y="1"/>
                    <a:pt x="4382" y="72"/>
                    <a:pt x="4382" y="167"/>
                  </a:cubicBezTo>
                  <a:cubicBezTo>
                    <a:pt x="4382" y="251"/>
                    <a:pt x="4454" y="322"/>
                    <a:pt x="4549" y="322"/>
                  </a:cubicBezTo>
                  <a:cubicBezTo>
                    <a:pt x="4739" y="322"/>
                    <a:pt x="4906" y="489"/>
                    <a:pt x="4906" y="679"/>
                  </a:cubicBezTo>
                  <a:lnTo>
                    <a:pt x="4906" y="3489"/>
                  </a:lnTo>
                  <a:cubicBezTo>
                    <a:pt x="4906" y="3692"/>
                    <a:pt x="4739" y="3846"/>
                    <a:pt x="4549" y="3846"/>
                  </a:cubicBezTo>
                  <a:lnTo>
                    <a:pt x="2787" y="3846"/>
                  </a:lnTo>
                  <a:cubicBezTo>
                    <a:pt x="2763" y="3846"/>
                    <a:pt x="2715" y="3870"/>
                    <a:pt x="2704" y="3882"/>
                  </a:cubicBezTo>
                  <a:lnTo>
                    <a:pt x="1132" y="5013"/>
                  </a:lnTo>
                  <a:lnTo>
                    <a:pt x="1370" y="4049"/>
                  </a:lnTo>
                  <a:cubicBezTo>
                    <a:pt x="1394" y="4001"/>
                    <a:pt x="1370" y="3942"/>
                    <a:pt x="1346" y="3918"/>
                  </a:cubicBezTo>
                  <a:cubicBezTo>
                    <a:pt x="1310" y="3870"/>
                    <a:pt x="1275" y="3858"/>
                    <a:pt x="1215" y="3858"/>
                  </a:cubicBezTo>
                  <a:lnTo>
                    <a:pt x="691" y="3858"/>
                  </a:lnTo>
                  <a:cubicBezTo>
                    <a:pt x="501" y="3858"/>
                    <a:pt x="334" y="3692"/>
                    <a:pt x="334" y="3501"/>
                  </a:cubicBezTo>
                  <a:lnTo>
                    <a:pt x="334" y="679"/>
                  </a:lnTo>
                  <a:cubicBezTo>
                    <a:pt x="334" y="489"/>
                    <a:pt x="489" y="322"/>
                    <a:pt x="691" y="322"/>
                  </a:cubicBezTo>
                  <a:cubicBezTo>
                    <a:pt x="775" y="322"/>
                    <a:pt x="846" y="251"/>
                    <a:pt x="846" y="167"/>
                  </a:cubicBezTo>
                  <a:cubicBezTo>
                    <a:pt x="846" y="72"/>
                    <a:pt x="775" y="1"/>
                    <a:pt x="69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7" name="Google Shape;9522;p16">
            <a:extLst>
              <a:ext uri="{FF2B5EF4-FFF2-40B4-BE49-F238E27FC236}">
                <a16:creationId xmlns:a16="http://schemas.microsoft.com/office/drawing/2014/main" id="{43084ED6-5580-4E5D-BBE8-3EC089CF4770}"/>
              </a:ext>
            </a:extLst>
          </p:cNvPr>
          <p:cNvGrpSpPr/>
          <p:nvPr/>
        </p:nvGrpSpPr>
        <p:grpSpPr>
          <a:xfrm>
            <a:off x="4339656" y="1378931"/>
            <a:ext cx="486914" cy="598852"/>
            <a:chOff x="5782845" y="2906521"/>
            <a:chExt cx="301661" cy="371013"/>
          </a:xfrm>
          <a:solidFill>
            <a:schemeClr val="tx2"/>
          </a:solidFill>
        </p:grpSpPr>
        <p:sp>
          <p:nvSpPr>
            <p:cNvPr id="138" name="Google Shape;9523;p16">
              <a:extLst>
                <a:ext uri="{FF2B5EF4-FFF2-40B4-BE49-F238E27FC236}">
                  <a16:creationId xmlns:a16="http://schemas.microsoft.com/office/drawing/2014/main" id="{798C9510-C1CE-4348-A20B-859579ADF5FE}"/>
                </a:ext>
              </a:extLst>
            </p:cNvPr>
            <p:cNvSpPr/>
            <p:nvPr/>
          </p:nvSpPr>
          <p:spPr>
            <a:xfrm>
              <a:off x="5782845" y="3087651"/>
              <a:ext cx="301661" cy="189883"/>
            </a:xfrm>
            <a:custGeom>
              <a:avLst/>
              <a:gdLst/>
              <a:ahLst/>
              <a:cxnLst/>
              <a:rect l="l" t="t" r="r" b="b"/>
              <a:pathLst>
                <a:path w="9478" h="5966" extrusionOk="0">
                  <a:moveTo>
                    <a:pt x="3215" y="322"/>
                  </a:moveTo>
                  <a:cubicBezTo>
                    <a:pt x="3322" y="322"/>
                    <a:pt x="3418" y="370"/>
                    <a:pt x="3489" y="429"/>
                  </a:cubicBezTo>
                  <a:cubicBezTo>
                    <a:pt x="3561" y="513"/>
                    <a:pt x="3596" y="596"/>
                    <a:pt x="3596" y="703"/>
                  </a:cubicBezTo>
                  <a:lnTo>
                    <a:pt x="3596" y="1156"/>
                  </a:lnTo>
                  <a:cubicBezTo>
                    <a:pt x="3608" y="1358"/>
                    <a:pt x="3501" y="1537"/>
                    <a:pt x="3322" y="1644"/>
                  </a:cubicBezTo>
                  <a:cubicBezTo>
                    <a:pt x="3263" y="1668"/>
                    <a:pt x="3239" y="1727"/>
                    <a:pt x="3239" y="1787"/>
                  </a:cubicBezTo>
                  <a:lnTo>
                    <a:pt x="3239" y="1977"/>
                  </a:lnTo>
                  <a:lnTo>
                    <a:pt x="2846" y="1977"/>
                  </a:lnTo>
                  <a:lnTo>
                    <a:pt x="2846" y="1787"/>
                  </a:lnTo>
                  <a:cubicBezTo>
                    <a:pt x="2846" y="1727"/>
                    <a:pt x="2822" y="1668"/>
                    <a:pt x="2763" y="1644"/>
                  </a:cubicBezTo>
                  <a:cubicBezTo>
                    <a:pt x="2584" y="1537"/>
                    <a:pt x="2477" y="1358"/>
                    <a:pt x="2477" y="1156"/>
                  </a:cubicBezTo>
                  <a:lnTo>
                    <a:pt x="2477" y="703"/>
                  </a:lnTo>
                  <a:cubicBezTo>
                    <a:pt x="2477" y="489"/>
                    <a:pt x="2644" y="322"/>
                    <a:pt x="2846" y="322"/>
                  </a:cubicBezTo>
                  <a:close/>
                  <a:moveTo>
                    <a:pt x="6513" y="322"/>
                  </a:moveTo>
                  <a:cubicBezTo>
                    <a:pt x="6609" y="322"/>
                    <a:pt x="6704" y="370"/>
                    <a:pt x="6775" y="429"/>
                  </a:cubicBezTo>
                  <a:cubicBezTo>
                    <a:pt x="6847" y="513"/>
                    <a:pt x="6882" y="596"/>
                    <a:pt x="6882" y="703"/>
                  </a:cubicBezTo>
                  <a:lnTo>
                    <a:pt x="6882" y="1156"/>
                  </a:lnTo>
                  <a:cubicBezTo>
                    <a:pt x="6894" y="1358"/>
                    <a:pt x="6787" y="1537"/>
                    <a:pt x="6609" y="1644"/>
                  </a:cubicBezTo>
                  <a:cubicBezTo>
                    <a:pt x="6549" y="1668"/>
                    <a:pt x="6525" y="1727"/>
                    <a:pt x="6525" y="1787"/>
                  </a:cubicBezTo>
                  <a:lnTo>
                    <a:pt x="6525" y="1977"/>
                  </a:lnTo>
                  <a:lnTo>
                    <a:pt x="6132" y="1977"/>
                  </a:lnTo>
                  <a:lnTo>
                    <a:pt x="6132" y="1787"/>
                  </a:lnTo>
                  <a:cubicBezTo>
                    <a:pt x="6132" y="1727"/>
                    <a:pt x="6108" y="1668"/>
                    <a:pt x="6049" y="1644"/>
                  </a:cubicBezTo>
                  <a:cubicBezTo>
                    <a:pt x="5870" y="1537"/>
                    <a:pt x="5763" y="1358"/>
                    <a:pt x="5763" y="1156"/>
                  </a:cubicBezTo>
                  <a:lnTo>
                    <a:pt x="5763" y="703"/>
                  </a:lnTo>
                  <a:cubicBezTo>
                    <a:pt x="5763" y="489"/>
                    <a:pt x="5930" y="322"/>
                    <a:pt x="6132" y="322"/>
                  </a:cubicBezTo>
                  <a:close/>
                  <a:moveTo>
                    <a:pt x="1572" y="2144"/>
                  </a:moveTo>
                  <a:cubicBezTo>
                    <a:pt x="1667" y="2144"/>
                    <a:pt x="1763" y="2192"/>
                    <a:pt x="1834" y="2251"/>
                  </a:cubicBezTo>
                  <a:cubicBezTo>
                    <a:pt x="1906" y="2323"/>
                    <a:pt x="1941" y="2418"/>
                    <a:pt x="1941" y="2513"/>
                  </a:cubicBezTo>
                  <a:lnTo>
                    <a:pt x="1941" y="2977"/>
                  </a:lnTo>
                  <a:lnTo>
                    <a:pt x="1953" y="2977"/>
                  </a:lnTo>
                  <a:cubicBezTo>
                    <a:pt x="1953" y="3168"/>
                    <a:pt x="1846" y="3370"/>
                    <a:pt x="1667" y="3454"/>
                  </a:cubicBezTo>
                  <a:cubicBezTo>
                    <a:pt x="1608" y="3489"/>
                    <a:pt x="1584" y="3549"/>
                    <a:pt x="1584" y="3608"/>
                  </a:cubicBezTo>
                  <a:lnTo>
                    <a:pt x="1584" y="3799"/>
                  </a:lnTo>
                  <a:lnTo>
                    <a:pt x="1191" y="3799"/>
                  </a:lnTo>
                  <a:lnTo>
                    <a:pt x="1191" y="3608"/>
                  </a:lnTo>
                  <a:cubicBezTo>
                    <a:pt x="1191" y="3549"/>
                    <a:pt x="1167" y="3489"/>
                    <a:pt x="1108" y="3454"/>
                  </a:cubicBezTo>
                  <a:cubicBezTo>
                    <a:pt x="929" y="3346"/>
                    <a:pt x="822" y="3168"/>
                    <a:pt x="822" y="2977"/>
                  </a:cubicBezTo>
                  <a:lnTo>
                    <a:pt x="822" y="2513"/>
                  </a:lnTo>
                  <a:cubicBezTo>
                    <a:pt x="822" y="2311"/>
                    <a:pt x="989" y="2144"/>
                    <a:pt x="1191" y="2144"/>
                  </a:cubicBezTo>
                  <a:close/>
                  <a:moveTo>
                    <a:pt x="4858" y="2144"/>
                  </a:moveTo>
                  <a:cubicBezTo>
                    <a:pt x="4965" y="2144"/>
                    <a:pt x="5049" y="2192"/>
                    <a:pt x="5120" y="2251"/>
                  </a:cubicBezTo>
                  <a:cubicBezTo>
                    <a:pt x="5204" y="2323"/>
                    <a:pt x="5227" y="2418"/>
                    <a:pt x="5227" y="2513"/>
                  </a:cubicBezTo>
                  <a:lnTo>
                    <a:pt x="5227" y="2977"/>
                  </a:lnTo>
                  <a:cubicBezTo>
                    <a:pt x="5239" y="3168"/>
                    <a:pt x="5144" y="3370"/>
                    <a:pt x="4954" y="3454"/>
                  </a:cubicBezTo>
                  <a:cubicBezTo>
                    <a:pt x="4894" y="3489"/>
                    <a:pt x="4870" y="3549"/>
                    <a:pt x="4870" y="3608"/>
                  </a:cubicBezTo>
                  <a:lnTo>
                    <a:pt x="4870" y="3799"/>
                  </a:lnTo>
                  <a:lnTo>
                    <a:pt x="4489" y="3799"/>
                  </a:lnTo>
                  <a:lnTo>
                    <a:pt x="4489" y="3608"/>
                  </a:lnTo>
                  <a:cubicBezTo>
                    <a:pt x="4489" y="3549"/>
                    <a:pt x="4453" y="3489"/>
                    <a:pt x="4394" y="3454"/>
                  </a:cubicBezTo>
                  <a:cubicBezTo>
                    <a:pt x="4215" y="3346"/>
                    <a:pt x="4108" y="3168"/>
                    <a:pt x="4108" y="2977"/>
                  </a:cubicBezTo>
                  <a:lnTo>
                    <a:pt x="4108" y="2513"/>
                  </a:lnTo>
                  <a:cubicBezTo>
                    <a:pt x="4108" y="2311"/>
                    <a:pt x="4275" y="2144"/>
                    <a:pt x="4489" y="2144"/>
                  </a:cubicBezTo>
                  <a:close/>
                  <a:moveTo>
                    <a:pt x="8144" y="2144"/>
                  </a:moveTo>
                  <a:cubicBezTo>
                    <a:pt x="8252" y="2144"/>
                    <a:pt x="8335" y="2192"/>
                    <a:pt x="8418" y="2251"/>
                  </a:cubicBezTo>
                  <a:cubicBezTo>
                    <a:pt x="8490" y="2323"/>
                    <a:pt x="8514" y="2418"/>
                    <a:pt x="8514" y="2513"/>
                  </a:cubicBezTo>
                  <a:lnTo>
                    <a:pt x="8514" y="2977"/>
                  </a:lnTo>
                  <a:cubicBezTo>
                    <a:pt x="8525" y="3168"/>
                    <a:pt x="8430" y="3370"/>
                    <a:pt x="8252" y="3454"/>
                  </a:cubicBezTo>
                  <a:cubicBezTo>
                    <a:pt x="8192" y="3489"/>
                    <a:pt x="8156" y="3549"/>
                    <a:pt x="8156" y="3608"/>
                  </a:cubicBezTo>
                  <a:lnTo>
                    <a:pt x="8156" y="3799"/>
                  </a:lnTo>
                  <a:lnTo>
                    <a:pt x="7775" y="3799"/>
                  </a:lnTo>
                  <a:lnTo>
                    <a:pt x="7775" y="3608"/>
                  </a:lnTo>
                  <a:cubicBezTo>
                    <a:pt x="7775" y="3549"/>
                    <a:pt x="7740" y="3489"/>
                    <a:pt x="7680" y="3454"/>
                  </a:cubicBezTo>
                  <a:cubicBezTo>
                    <a:pt x="7501" y="3346"/>
                    <a:pt x="7406" y="3168"/>
                    <a:pt x="7406" y="2977"/>
                  </a:cubicBezTo>
                  <a:lnTo>
                    <a:pt x="7406" y="2513"/>
                  </a:lnTo>
                  <a:cubicBezTo>
                    <a:pt x="7406" y="2311"/>
                    <a:pt x="7561" y="2144"/>
                    <a:pt x="7775" y="2144"/>
                  </a:cubicBezTo>
                  <a:close/>
                  <a:moveTo>
                    <a:pt x="2894" y="1"/>
                  </a:moveTo>
                  <a:cubicBezTo>
                    <a:pt x="2489" y="1"/>
                    <a:pt x="2179" y="334"/>
                    <a:pt x="2179" y="715"/>
                  </a:cubicBezTo>
                  <a:lnTo>
                    <a:pt x="2179" y="1180"/>
                  </a:lnTo>
                  <a:cubicBezTo>
                    <a:pt x="2179" y="1465"/>
                    <a:pt x="2310" y="1727"/>
                    <a:pt x="2548" y="1894"/>
                  </a:cubicBezTo>
                  <a:lnTo>
                    <a:pt x="2548" y="2061"/>
                  </a:lnTo>
                  <a:lnTo>
                    <a:pt x="2251" y="2180"/>
                  </a:lnTo>
                  <a:cubicBezTo>
                    <a:pt x="2215" y="2120"/>
                    <a:pt x="2179" y="2072"/>
                    <a:pt x="2132" y="2025"/>
                  </a:cubicBezTo>
                  <a:cubicBezTo>
                    <a:pt x="2001" y="1894"/>
                    <a:pt x="1822" y="1822"/>
                    <a:pt x="1620" y="1822"/>
                  </a:cubicBezTo>
                  <a:lnTo>
                    <a:pt x="1251" y="1822"/>
                  </a:lnTo>
                  <a:cubicBezTo>
                    <a:pt x="846" y="1822"/>
                    <a:pt x="536" y="2144"/>
                    <a:pt x="536" y="2537"/>
                  </a:cubicBezTo>
                  <a:lnTo>
                    <a:pt x="536" y="2989"/>
                  </a:lnTo>
                  <a:cubicBezTo>
                    <a:pt x="536" y="3275"/>
                    <a:pt x="679" y="3549"/>
                    <a:pt x="905" y="3704"/>
                  </a:cubicBezTo>
                  <a:lnTo>
                    <a:pt x="905" y="3870"/>
                  </a:lnTo>
                  <a:lnTo>
                    <a:pt x="453" y="4049"/>
                  </a:lnTo>
                  <a:cubicBezTo>
                    <a:pt x="179" y="4156"/>
                    <a:pt x="1" y="4418"/>
                    <a:pt x="1" y="4716"/>
                  </a:cubicBezTo>
                  <a:lnTo>
                    <a:pt x="1" y="5811"/>
                  </a:lnTo>
                  <a:cubicBezTo>
                    <a:pt x="1" y="5894"/>
                    <a:pt x="84" y="5966"/>
                    <a:pt x="167" y="5966"/>
                  </a:cubicBezTo>
                  <a:cubicBezTo>
                    <a:pt x="251" y="5966"/>
                    <a:pt x="334" y="5894"/>
                    <a:pt x="334" y="5811"/>
                  </a:cubicBezTo>
                  <a:lnTo>
                    <a:pt x="334" y="4716"/>
                  </a:lnTo>
                  <a:cubicBezTo>
                    <a:pt x="334" y="4573"/>
                    <a:pt x="417" y="4418"/>
                    <a:pt x="572" y="4358"/>
                  </a:cubicBezTo>
                  <a:lnTo>
                    <a:pt x="1108" y="4156"/>
                  </a:lnTo>
                  <a:lnTo>
                    <a:pt x="1775" y="4156"/>
                  </a:lnTo>
                  <a:lnTo>
                    <a:pt x="2310" y="4358"/>
                  </a:lnTo>
                  <a:cubicBezTo>
                    <a:pt x="2453" y="4418"/>
                    <a:pt x="2548" y="4561"/>
                    <a:pt x="2548" y="4716"/>
                  </a:cubicBezTo>
                  <a:lnTo>
                    <a:pt x="2548" y="5811"/>
                  </a:lnTo>
                  <a:cubicBezTo>
                    <a:pt x="2548" y="5894"/>
                    <a:pt x="2620" y="5966"/>
                    <a:pt x="2715" y="5966"/>
                  </a:cubicBezTo>
                  <a:cubicBezTo>
                    <a:pt x="2799" y="5966"/>
                    <a:pt x="2870" y="5894"/>
                    <a:pt x="2870" y="5811"/>
                  </a:cubicBezTo>
                  <a:lnTo>
                    <a:pt x="2870" y="4716"/>
                  </a:lnTo>
                  <a:cubicBezTo>
                    <a:pt x="2870" y="4418"/>
                    <a:pt x="2691" y="4168"/>
                    <a:pt x="2429" y="4049"/>
                  </a:cubicBezTo>
                  <a:lnTo>
                    <a:pt x="1965" y="3870"/>
                  </a:lnTo>
                  <a:lnTo>
                    <a:pt x="1965" y="3704"/>
                  </a:lnTo>
                  <a:cubicBezTo>
                    <a:pt x="2191" y="3537"/>
                    <a:pt x="2334" y="3275"/>
                    <a:pt x="2334" y="2989"/>
                  </a:cubicBezTo>
                  <a:lnTo>
                    <a:pt x="2334" y="2537"/>
                  </a:lnTo>
                  <a:lnTo>
                    <a:pt x="2334" y="2501"/>
                  </a:lnTo>
                  <a:lnTo>
                    <a:pt x="2751" y="2334"/>
                  </a:lnTo>
                  <a:lnTo>
                    <a:pt x="3430" y="2334"/>
                  </a:lnTo>
                  <a:lnTo>
                    <a:pt x="3846" y="2501"/>
                  </a:lnTo>
                  <a:lnTo>
                    <a:pt x="3846" y="2537"/>
                  </a:lnTo>
                  <a:lnTo>
                    <a:pt x="3846" y="2989"/>
                  </a:lnTo>
                  <a:cubicBezTo>
                    <a:pt x="3846" y="3275"/>
                    <a:pt x="3977" y="3549"/>
                    <a:pt x="4215" y="3704"/>
                  </a:cubicBezTo>
                  <a:lnTo>
                    <a:pt x="4215" y="3870"/>
                  </a:lnTo>
                  <a:lnTo>
                    <a:pt x="3751" y="4049"/>
                  </a:lnTo>
                  <a:cubicBezTo>
                    <a:pt x="3489" y="4156"/>
                    <a:pt x="3310" y="4418"/>
                    <a:pt x="3310" y="4716"/>
                  </a:cubicBezTo>
                  <a:lnTo>
                    <a:pt x="3310" y="5811"/>
                  </a:lnTo>
                  <a:cubicBezTo>
                    <a:pt x="3310" y="5894"/>
                    <a:pt x="3382" y="5966"/>
                    <a:pt x="3465" y="5966"/>
                  </a:cubicBezTo>
                  <a:cubicBezTo>
                    <a:pt x="3561" y="5966"/>
                    <a:pt x="3632" y="5894"/>
                    <a:pt x="3632" y="5811"/>
                  </a:cubicBezTo>
                  <a:lnTo>
                    <a:pt x="3632" y="4716"/>
                  </a:lnTo>
                  <a:cubicBezTo>
                    <a:pt x="3632" y="4573"/>
                    <a:pt x="3727" y="4418"/>
                    <a:pt x="3870" y="4358"/>
                  </a:cubicBezTo>
                  <a:lnTo>
                    <a:pt x="4406" y="4156"/>
                  </a:lnTo>
                  <a:lnTo>
                    <a:pt x="5073" y="4156"/>
                  </a:lnTo>
                  <a:lnTo>
                    <a:pt x="5608" y="4358"/>
                  </a:lnTo>
                  <a:cubicBezTo>
                    <a:pt x="5763" y="4418"/>
                    <a:pt x="5847" y="4561"/>
                    <a:pt x="5847" y="4716"/>
                  </a:cubicBezTo>
                  <a:lnTo>
                    <a:pt x="5847" y="5811"/>
                  </a:lnTo>
                  <a:cubicBezTo>
                    <a:pt x="5847" y="5894"/>
                    <a:pt x="5930" y="5966"/>
                    <a:pt x="6013" y="5966"/>
                  </a:cubicBezTo>
                  <a:cubicBezTo>
                    <a:pt x="6108" y="5966"/>
                    <a:pt x="6180" y="5894"/>
                    <a:pt x="6180" y="5811"/>
                  </a:cubicBezTo>
                  <a:lnTo>
                    <a:pt x="6180" y="4716"/>
                  </a:lnTo>
                  <a:cubicBezTo>
                    <a:pt x="6180" y="4418"/>
                    <a:pt x="6001" y="4168"/>
                    <a:pt x="5727" y="4049"/>
                  </a:cubicBezTo>
                  <a:lnTo>
                    <a:pt x="5275" y="3870"/>
                  </a:lnTo>
                  <a:lnTo>
                    <a:pt x="5275" y="3704"/>
                  </a:lnTo>
                  <a:cubicBezTo>
                    <a:pt x="5489" y="3537"/>
                    <a:pt x="5644" y="3275"/>
                    <a:pt x="5644" y="2989"/>
                  </a:cubicBezTo>
                  <a:lnTo>
                    <a:pt x="5644" y="2537"/>
                  </a:lnTo>
                  <a:lnTo>
                    <a:pt x="5644" y="2501"/>
                  </a:lnTo>
                  <a:lnTo>
                    <a:pt x="6061" y="2334"/>
                  </a:lnTo>
                  <a:lnTo>
                    <a:pt x="6728" y="2334"/>
                  </a:lnTo>
                  <a:lnTo>
                    <a:pt x="7144" y="2501"/>
                  </a:lnTo>
                  <a:lnTo>
                    <a:pt x="7144" y="2537"/>
                  </a:lnTo>
                  <a:lnTo>
                    <a:pt x="7144" y="2989"/>
                  </a:lnTo>
                  <a:cubicBezTo>
                    <a:pt x="7144" y="3275"/>
                    <a:pt x="7275" y="3549"/>
                    <a:pt x="7513" y="3704"/>
                  </a:cubicBezTo>
                  <a:lnTo>
                    <a:pt x="7513" y="3870"/>
                  </a:lnTo>
                  <a:lnTo>
                    <a:pt x="7061" y="4049"/>
                  </a:lnTo>
                  <a:cubicBezTo>
                    <a:pt x="6787" y="4156"/>
                    <a:pt x="6609" y="4418"/>
                    <a:pt x="6609" y="4716"/>
                  </a:cubicBezTo>
                  <a:lnTo>
                    <a:pt x="6609" y="5811"/>
                  </a:lnTo>
                  <a:cubicBezTo>
                    <a:pt x="6609" y="5894"/>
                    <a:pt x="6680" y="5966"/>
                    <a:pt x="6775" y="5966"/>
                  </a:cubicBezTo>
                  <a:cubicBezTo>
                    <a:pt x="6859" y="5966"/>
                    <a:pt x="6942" y="5894"/>
                    <a:pt x="6942" y="5811"/>
                  </a:cubicBezTo>
                  <a:lnTo>
                    <a:pt x="6942" y="4716"/>
                  </a:lnTo>
                  <a:cubicBezTo>
                    <a:pt x="6942" y="4573"/>
                    <a:pt x="7025" y="4418"/>
                    <a:pt x="7180" y="4358"/>
                  </a:cubicBezTo>
                  <a:lnTo>
                    <a:pt x="7716" y="4156"/>
                  </a:lnTo>
                  <a:lnTo>
                    <a:pt x="8383" y="4156"/>
                  </a:lnTo>
                  <a:lnTo>
                    <a:pt x="8918" y="4358"/>
                  </a:lnTo>
                  <a:cubicBezTo>
                    <a:pt x="9061" y="4418"/>
                    <a:pt x="9156" y="4561"/>
                    <a:pt x="9156" y="4716"/>
                  </a:cubicBezTo>
                  <a:lnTo>
                    <a:pt x="9156" y="5811"/>
                  </a:lnTo>
                  <a:cubicBezTo>
                    <a:pt x="9156" y="5894"/>
                    <a:pt x="9228" y="5966"/>
                    <a:pt x="9323" y="5966"/>
                  </a:cubicBezTo>
                  <a:cubicBezTo>
                    <a:pt x="9406" y="5966"/>
                    <a:pt x="9478" y="5894"/>
                    <a:pt x="9478" y="5811"/>
                  </a:cubicBezTo>
                  <a:lnTo>
                    <a:pt x="9478" y="4716"/>
                  </a:lnTo>
                  <a:cubicBezTo>
                    <a:pt x="9418" y="4418"/>
                    <a:pt x="9252" y="4156"/>
                    <a:pt x="8978" y="4049"/>
                  </a:cubicBezTo>
                  <a:lnTo>
                    <a:pt x="8514" y="3870"/>
                  </a:lnTo>
                  <a:lnTo>
                    <a:pt x="8514" y="3704"/>
                  </a:lnTo>
                  <a:cubicBezTo>
                    <a:pt x="8740" y="3537"/>
                    <a:pt x="8895" y="3275"/>
                    <a:pt x="8895" y="2989"/>
                  </a:cubicBezTo>
                  <a:lnTo>
                    <a:pt x="8895" y="2537"/>
                  </a:lnTo>
                  <a:cubicBezTo>
                    <a:pt x="8895" y="2334"/>
                    <a:pt x="8811" y="2156"/>
                    <a:pt x="8680" y="2025"/>
                  </a:cubicBezTo>
                  <a:cubicBezTo>
                    <a:pt x="8549" y="1894"/>
                    <a:pt x="8371" y="1822"/>
                    <a:pt x="8168" y="1822"/>
                  </a:cubicBezTo>
                  <a:lnTo>
                    <a:pt x="7799" y="1822"/>
                  </a:lnTo>
                  <a:cubicBezTo>
                    <a:pt x="7537" y="1822"/>
                    <a:pt x="7311" y="1965"/>
                    <a:pt x="7192" y="2180"/>
                  </a:cubicBezTo>
                  <a:lnTo>
                    <a:pt x="6882" y="2061"/>
                  </a:lnTo>
                  <a:lnTo>
                    <a:pt x="6882" y="1894"/>
                  </a:lnTo>
                  <a:cubicBezTo>
                    <a:pt x="7109" y="1727"/>
                    <a:pt x="7251" y="1465"/>
                    <a:pt x="7251" y="1180"/>
                  </a:cubicBezTo>
                  <a:lnTo>
                    <a:pt x="7251" y="715"/>
                  </a:lnTo>
                  <a:cubicBezTo>
                    <a:pt x="7251" y="525"/>
                    <a:pt x="7180" y="346"/>
                    <a:pt x="7037" y="215"/>
                  </a:cubicBezTo>
                  <a:cubicBezTo>
                    <a:pt x="6906" y="72"/>
                    <a:pt x="6728" y="1"/>
                    <a:pt x="6537" y="1"/>
                  </a:cubicBezTo>
                  <a:lnTo>
                    <a:pt x="6168" y="1"/>
                  </a:lnTo>
                  <a:cubicBezTo>
                    <a:pt x="5763" y="1"/>
                    <a:pt x="5454" y="334"/>
                    <a:pt x="5454" y="715"/>
                  </a:cubicBezTo>
                  <a:lnTo>
                    <a:pt x="5454" y="1180"/>
                  </a:lnTo>
                  <a:cubicBezTo>
                    <a:pt x="5454" y="1465"/>
                    <a:pt x="5585" y="1727"/>
                    <a:pt x="5823" y="1894"/>
                  </a:cubicBezTo>
                  <a:lnTo>
                    <a:pt x="5823" y="2061"/>
                  </a:lnTo>
                  <a:lnTo>
                    <a:pt x="5525" y="2180"/>
                  </a:lnTo>
                  <a:cubicBezTo>
                    <a:pt x="5489" y="2120"/>
                    <a:pt x="5454" y="2072"/>
                    <a:pt x="5406" y="2025"/>
                  </a:cubicBezTo>
                  <a:cubicBezTo>
                    <a:pt x="5275" y="1894"/>
                    <a:pt x="5096" y="1822"/>
                    <a:pt x="4894" y="1822"/>
                  </a:cubicBezTo>
                  <a:lnTo>
                    <a:pt x="4525" y="1822"/>
                  </a:lnTo>
                  <a:cubicBezTo>
                    <a:pt x="4263" y="1822"/>
                    <a:pt x="4037" y="1965"/>
                    <a:pt x="3918" y="2180"/>
                  </a:cubicBezTo>
                  <a:lnTo>
                    <a:pt x="3608" y="2061"/>
                  </a:lnTo>
                  <a:lnTo>
                    <a:pt x="3608" y="1894"/>
                  </a:lnTo>
                  <a:cubicBezTo>
                    <a:pt x="3834" y="1727"/>
                    <a:pt x="3977" y="1465"/>
                    <a:pt x="3977" y="1180"/>
                  </a:cubicBezTo>
                  <a:lnTo>
                    <a:pt x="3977" y="715"/>
                  </a:lnTo>
                  <a:cubicBezTo>
                    <a:pt x="3977" y="525"/>
                    <a:pt x="3906" y="346"/>
                    <a:pt x="3763" y="215"/>
                  </a:cubicBezTo>
                  <a:cubicBezTo>
                    <a:pt x="3632" y="72"/>
                    <a:pt x="3453" y="1"/>
                    <a:pt x="326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9524;p16">
              <a:extLst>
                <a:ext uri="{FF2B5EF4-FFF2-40B4-BE49-F238E27FC236}">
                  <a16:creationId xmlns:a16="http://schemas.microsoft.com/office/drawing/2014/main" id="{AAE03736-C0CF-4253-BB19-B30F624926C8}"/>
                </a:ext>
              </a:extLst>
            </p:cNvPr>
            <p:cNvSpPr/>
            <p:nvPr/>
          </p:nvSpPr>
          <p:spPr>
            <a:xfrm>
              <a:off x="5868111" y="2906521"/>
              <a:ext cx="127724" cy="172823"/>
            </a:xfrm>
            <a:custGeom>
              <a:avLst/>
              <a:gdLst/>
              <a:ahLst/>
              <a:cxnLst/>
              <a:rect l="l" t="t" r="r" b="b"/>
              <a:pathLst>
                <a:path w="4013" h="5430" extrusionOk="0">
                  <a:moveTo>
                    <a:pt x="2191" y="334"/>
                  </a:moveTo>
                  <a:cubicBezTo>
                    <a:pt x="2406" y="334"/>
                    <a:pt x="2560" y="501"/>
                    <a:pt x="2560" y="703"/>
                  </a:cubicBezTo>
                  <a:lnTo>
                    <a:pt x="2560" y="1084"/>
                  </a:lnTo>
                  <a:cubicBezTo>
                    <a:pt x="2560" y="1394"/>
                    <a:pt x="2310" y="1644"/>
                    <a:pt x="2001" y="1644"/>
                  </a:cubicBezTo>
                  <a:cubicBezTo>
                    <a:pt x="1691" y="1644"/>
                    <a:pt x="1453" y="1394"/>
                    <a:pt x="1453" y="1084"/>
                  </a:cubicBezTo>
                  <a:lnTo>
                    <a:pt x="1453" y="703"/>
                  </a:lnTo>
                  <a:cubicBezTo>
                    <a:pt x="1453" y="501"/>
                    <a:pt x="1608" y="334"/>
                    <a:pt x="1822" y="334"/>
                  </a:cubicBezTo>
                  <a:close/>
                  <a:moveTo>
                    <a:pt x="2191" y="1953"/>
                  </a:moveTo>
                  <a:lnTo>
                    <a:pt x="2191" y="2060"/>
                  </a:lnTo>
                  <a:cubicBezTo>
                    <a:pt x="2203" y="2120"/>
                    <a:pt x="2227" y="2179"/>
                    <a:pt x="2251" y="2239"/>
                  </a:cubicBezTo>
                  <a:lnTo>
                    <a:pt x="2013" y="2477"/>
                  </a:lnTo>
                  <a:lnTo>
                    <a:pt x="2001" y="2477"/>
                  </a:lnTo>
                  <a:lnTo>
                    <a:pt x="1763" y="2239"/>
                  </a:lnTo>
                  <a:cubicBezTo>
                    <a:pt x="1786" y="2179"/>
                    <a:pt x="1810" y="2120"/>
                    <a:pt x="1810" y="2060"/>
                  </a:cubicBezTo>
                  <a:lnTo>
                    <a:pt x="1810" y="1953"/>
                  </a:lnTo>
                  <a:cubicBezTo>
                    <a:pt x="1870" y="1965"/>
                    <a:pt x="1941" y="1965"/>
                    <a:pt x="2001" y="1965"/>
                  </a:cubicBezTo>
                  <a:cubicBezTo>
                    <a:pt x="2060" y="1965"/>
                    <a:pt x="2132" y="1953"/>
                    <a:pt x="2191" y="1953"/>
                  </a:cubicBezTo>
                  <a:close/>
                  <a:moveTo>
                    <a:pt x="2525" y="2429"/>
                  </a:moveTo>
                  <a:lnTo>
                    <a:pt x="2822" y="2584"/>
                  </a:lnTo>
                  <a:cubicBezTo>
                    <a:pt x="2882" y="2608"/>
                    <a:pt x="2917" y="2680"/>
                    <a:pt x="2917" y="2763"/>
                  </a:cubicBezTo>
                  <a:lnTo>
                    <a:pt x="2917" y="3084"/>
                  </a:lnTo>
                  <a:lnTo>
                    <a:pt x="1072" y="3084"/>
                  </a:lnTo>
                  <a:lnTo>
                    <a:pt x="1072" y="2763"/>
                  </a:lnTo>
                  <a:cubicBezTo>
                    <a:pt x="1072" y="2680"/>
                    <a:pt x="1120" y="2632"/>
                    <a:pt x="1179" y="2584"/>
                  </a:cubicBezTo>
                  <a:lnTo>
                    <a:pt x="1477" y="2429"/>
                  </a:lnTo>
                  <a:lnTo>
                    <a:pt x="1751" y="2703"/>
                  </a:lnTo>
                  <a:cubicBezTo>
                    <a:pt x="1822" y="2775"/>
                    <a:pt x="1905" y="2799"/>
                    <a:pt x="2001" y="2799"/>
                  </a:cubicBezTo>
                  <a:cubicBezTo>
                    <a:pt x="2084" y="2799"/>
                    <a:pt x="2179" y="2775"/>
                    <a:pt x="2251" y="2703"/>
                  </a:cubicBezTo>
                  <a:lnTo>
                    <a:pt x="2525" y="2429"/>
                  </a:lnTo>
                  <a:close/>
                  <a:moveTo>
                    <a:pt x="3560" y="3442"/>
                  </a:moveTo>
                  <a:lnTo>
                    <a:pt x="3370" y="3834"/>
                  </a:lnTo>
                  <a:lnTo>
                    <a:pt x="655" y="3834"/>
                  </a:lnTo>
                  <a:lnTo>
                    <a:pt x="465" y="3442"/>
                  </a:lnTo>
                  <a:close/>
                  <a:moveTo>
                    <a:pt x="1822" y="1"/>
                  </a:moveTo>
                  <a:cubicBezTo>
                    <a:pt x="1417" y="1"/>
                    <a:pt x="1108" y="334"/>
                    <a:pt x="1108" y="715"/>
                  </a:cubicBezTo>
                  <a:lnTo>
                    <a:pt x="1108" y="1096"/>
                  </a:lnTo>
                  <a:cubicBezTo>
                    <a:pt x="1108" y="1394"/>
                    <a:pt x="1251" y="1656"/>
                    <a:pt x="1477" y="1822"/>
                  </a:cubicBezTo>
                  <a:lnTo>
                    <a:pt x="1477" y="2072"/>
                  </a:lnTo>
                  <a:lnTo>
                    <a:pt x="1477" y="2084"/>
                  </a:lnTo>
                  <a:lnTo>
                    <a:pt x="1048" y="2299"/>
                  </a:lnTo>
                  <a:cubicBezTo>
                    <a:pt x="870" y="2382"/>
                    <a:pt x="751" y="2584"/>
                    <a:pt x="751" y="2775"/>
                  </a:cubicBezTo>
                  <a:lnTo>
                    <a:pt x="751" y="3108"/>
                  </a:lnTo>
                  <a:lnTo>
                    <a:pt x="179" y="3108"/>
                  </a:lnTo>
                  <a:cubicBezTo>
                    <a:pt x="120" y="3108"/>
                    <a:pt x="60" y="3132"/>
                    <a:pt x="36" y="3180"/>
                  </a:cubicBezTo>
                  <a:cubicBezTo>
                    <a:pt x="0" y="3227"/>
                    <a:pt x="0" y="3299"/>
                    <a:pt x="24" y="3346"/>
                  </a:cubicBezTo>
                  <a:lnTo>
                    <a:pt x="393" y="4073"/>
                  </a:lnTo>
                  <a:cubicBezTo>
                    <a:pt x="417" y="4132"/>
                    <a:pt x="477" y="4156"/>
                    <a:pt x="536" y="4156"/>
                  </a:cubicBezTo>
                  <a:lnTo>
                    <a:pt x="739" y="4156"/>
                  </a:lnTo>
                  <a:lnTo>
                    <a:pt x="739" y="5263"/>
                  </a:lnTo>
                  <a:cubicBezTo>
                    <a:pt x="739" y="5347"/>
                    <a:pt x="810" y="5430"/>
                    <a:pt x="893" y="5430"/>
                  </a:cubicBezTo>
                  <a:cubicBezTo>
                    <a:pt x="989" y="5430"/>
                    <a:pt x="1060" y="5347"/>
                    <a:pt x="1060" y="5263"/>
                  </a:cubicBezTo>
                  <a:lnTo>
                    <a:pt x="1060" y="4156"/>
                  </a:lnTo>
                  <a:lnTo>
                    <a:pt x="2906" y="4156"/>
                  </a:lnTo>
                  <a:lnTo>
                    <a:pt x="2906" y="5263"/>
                  </a:lnTo>
                  <a:cubicBezTo>
                    <a:pt x="2906" y="5347"/>
                    <a:pt x="2977" y="5430"/>
                    <a:pt x="3072" y="5430"/>
                  </a:cubicBezTo>
                  <a:cubicBezTo>
                    <a:pt x="3156" y="5430"/>
                    <a:pt x="3227" y="5347"/>
                    <a:pt x="3227" y="5263"/>
                  </a:cubicBezTo>
                  <a:lnTo>
                    <a:pt x="3227" y="4156"/>
                  </a:lnTo>
                  <a:lnTo>
                    <a:pt x="3429" y="4156"/>
                  </a:lnTo>
                  <a:cubicBezTo>
                    <a:pt x="3489" y="4156"/>
                    <a:pt x="3549" y="4132"/>
                    <a:pt x="3572" y="4073"/>
                  </a:cubicBezTo>
                  <a:lnTo>
                    <a:pt x="3941" y="3346"/>
                  </a:lnTo>
                  <a:cubicBezTo>
                    <a:pt x="4013" y="3299"/>
                    <a:pt x="4013" y="3227"/>
                    <a:pt x="3977" y="3180"/>
                  </a:cubicBezTo>
                  <a:cubicBezTo>
                    <a:pt x="3953" y="3132"/>
                    <a:pt x="3894" y="3108"/>
                    <a:pt x="3834" y="3108"/>
                  </a:cubicBezTo>
                  <a:lnTo>
                    <a:pt x="3263" y="3108"/>
                  </a:lnTo>
                  <a:lnTo>
                    <a:pt x="3263" y="2775"/>
                  </a:lnTo>
                  <a:cubicBezTo>
                    <a:pt x="3263" y="2572"/>
                    <a:pt x="3144" y="2382"/>
                    <a:pt x="2965" y="2299"/>
                  </a:cubicBezTo>
                  <a:lnTo>
                    <a:pt x="2536" y="2084"/>
                  </a:lnTo>
                  <a:lnTo>
                    <a:pt x="2536" y="2072"/>
                  </a:lnTo>
                  <a:lnTo>
                    <a:pt x="2536" y="1822"/>
                  </a:lnTo>
                  <a:cubicBezTo>
                    <a:pt x="2763" y="1656"/>
                    <a:pt x="2906" y="1394"/>
                    <a:pt x="2906" y="1096"/>
                  </a:cubicBezTo>
                  <a:lnTo>
                    <a:pt x="2906" y="715"/>
                  </a:lnTo>
                  <a:cubicBezTo>
                    <a:pt x="2906" y="322"/>
                    <a:pt x="2572" y="1"/>
                    <a:pt x="219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525;p16">
              <a:extLst>
                <a:ext uri="{FF2B5EF4-FFF2-40B4-BE49-F238E27FC236}">
                  <a16:creationId xmlns:a16="http://schemas.microsoft.com/office/drawing/2014/main" id="{9E3D044C-05CE-4600-A9EE-C34FEF482A07}"/>
                </a:ext>
              </a:extLst>
            </p:cNvPr>
            <p:cNvSpPr/>
            <p:nvPr/>
          </p:nvSpPr>
          <p:spPr>
            <a:xfrm>
              <a:off x="5915088" y="3051655"/>
              <a:ext cx="34151" cy="10662"/>
            </a:xfrm>
            <a:custGeom>
              <a:avLst/>
              <a:gdLst/>
              <a:ahLst/>
              <a:cxnLst/>
              <a:rect l="l" t="t" r="r" b="b"/>
              <a:pathLst>
                <a:path w="1073" h="335" extrusionOk="0">
                  <a:moveTo>
                    <a:pt x="168" y="1"/>
                  </a:moveTo>
                  <a:cubicBezTo>
                    <a:pt x="72" y="1"/>
                    <a:pt x="1" y="72"/>
                    <a:pt x="1" y="167"/>
                  </a:cubicBezTo>
                  <a:cubicBezTo>
                    <a:pt x="1" y="251"/>
                    <a:pt x="72" y="334"/>
                    <a:pt x="168" y="334"/>
                  </a:cubicBezTo>
                  <a:lnTo>
                    <a:pt x="894" y="334"/>
                  </a:lnTo>
                  <a:cubicBezTo>
                    <a:pt x="989" y="334"/>
                    <a:pt x="1060" y="251"/>
                    <a:pt x="1060" y="167"/>
                  </a:cubicBezTo>
                  <a:cubicBezTo>
                    <a:pt x="1072" y="72"/>
                    <a:pt x="989" y="1"/>
                    <a:pt x="89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2" name="Grupo 141">
            <a:extLst>
              <a:ext uri="{FF2B5EF4-FFF2-40B4-BE49-F238E27FC236}">
                <a16:creationId xmlns:a16="http://schemas.microsoft.com/office/drawing/2014/main" id="{979FC50A-2544-4FCC-9D06-774B311CBE51}"/>
              </a:ext>
            </a:extLst>
          </p:cNvPr>
          <p:cNvGrpSpPr/>
          <p:nvPr/>
        </p:nvGrpSpPr>
        <p:grpSpPr>
          <a:xfrm>
            <a:off x="2872041" y="5259870"/>
            <a:ext cx="528674" cy="528674"/>
            <a:chOff x="2872041" y="5239956"/>
            <a:chExt cx="528674" cy="528674"/>
          </a:xfrm>
        </p:grpSpPr>
        <p:sp>
          <p:nvSpPr>
            <p:cNvPr id="143" name="Elipse 142">
              <a:extLst>
                <a:ext uri="{FF2B5EF4-FFF2-40B4-BE49-F238E27FC236}">
                  <a16:creationId xmlns:a16="http://schemas.microsoft.com/office/drawing/2014/main" id="{34A13B6C-739A-439D-935B-1ABA99E35FAF}"/>
                </a:ext>
              </a:extLst>
            </p:cNvPr>
            <p:cNvSpPr/>
            <p:nvPr/>
          </p:nvSpPr>
          <p:spPr>
            <a:xfrm>
              <a:off x="2872041" y="5239956"/>
              <a:ext cx="528674" cy="528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144" name="Google Shape;8552;p14">
              <a:extLst>
                <a:ext uri="{FF2B5EF4-FFF2-40B4-BE49-F238E27FC236}">
                  <a16:creationId xmlns:a16="http://schemas.microsoft.com/office/drawing/2014/main" id="{3EFFF3DA-2D7E-4D59-891B-006CD9043187}"/>
                </a:ext>
              </a:extLst>
            </p:cNvPr>
            <p:cNvGrpSpPr/>
            <p:nvPr/>
          </p:nvGrpSpPr>
          <p:grpSpPr>
            <a:xfrm>
              <a:off x="2958661" y="5326386"/>
              <a:ext cx="355434" cy="355815"/>
              <a:chOff x="4673540" y="3680297"/>
              <a:chExt cx="355434" cy="355815"/>
            </a:xfrm>
            <a:solidFill>
              <a:schemeClr val="tx2"/>
            </a:solidFill>
          </p:grpSpPr>
          <p:sp>
            <p:nvSpPr>
              <p:cNvPr id="145" name="Google Shape;8553;p14">
                <a:extLst>
                  <a:ext uri="{FF2B5EF4-FFF2-40B4-BE49-F238E27FC236}">
                    <a16:creationId xmlns:a16="http://schemas.microsoft.com/office/drawing/2014/main" id="{C18A5FC9-8FDF-4967-96B0-D0908793AC7A}"/>
                  </a:ext>
                </a:extLst>
              </p:cNvPr>
              <p:cNvSpPr/>
              <p:nvPr/>
            </p:nvSpPr>
            <p:spPr>
              <a:xfrm>
                <a:off x="4673540" y="3680297"/>
                <a:ext cx="355434" cy="355815"/>
              </a:xfrm>
              <a:custGeom>
                <a:avLst/>
                <a:gdLst/>
                <a:ahLst/>
                <a:cxnLst/>
                <a:rect l="l" t="t" r="r" b="b"/>
                <a:pathLst>
                  <a:path w="11193" h="11205" extrusionOk="0">
                    <a:moveTo>
                      <a:pt x="2012" y="0"/>
                    </a:moveTo>
                    <a:cubicBezTo>
                      <a:pt x="905" y="0"/>
                      <a:pt x="0" y="893"/>
                      <a:pt x="0" y="2013"/>
                    </a:cubicBezTo>
                    <a:lnTo>
                      <a:pt x="0" y="9192"/>
                    </a:lnTo>
                    <a:cubicBezTo>
                      <a:pt x="0" y="10287"/>
                      <a:pt x="893" y="11204"/>
                      <a:pt x="2012" y="11204"/>
                    </a:cubicBezTo>
                    <a:lnTo>
                      <a:pt x="9180" y="11204"/>
                    </a:lnTo>
                    <a:cubicBezTo>
                      <a:pt x="10287" y="11204"/>
                      <a:pt x="11192" y="10311"/>
                      <a:pt x="11192" y="9192"/>
                    </a:cubicBezTo>
                    <a:lnTo>
                      <a:pt x="11192" y="2013"/>
                    </a:lnTo>
                    <a:cubicBezTo>
                      <a:pt x="11180" y="917"/>
                      <a:pt x="10287" y="0"/>
                      <a:pt x="9180" y="0"/>
                    </a:cubicBezTo>
                    <a:lnTo>
                      <a:pt x="8085" y="0"/>
                    </a:lnTo>
                    <a:cubicBezTo>
                      <a:pt x="7989" y="0"/>
                      <a:pt x="7918" y="84"/>
                      <a:pt x="7918" y="167"/>
                    </a:cubicBezTo>
                    <a:cubicBezTo>
                      <a:pt x="7918" y="262"/>
                      <a:pt x="7989" y="334"/>
                      <a:pt x="8085" y="334"/>
                    </a:cubicBezTo>
                    <a:lnTo>
                      <a:pt x="9180" y="334"/>
                    </a:lnTo>
                    <a:cubicBezTo>
                      <a:pt x="10109" y="334"/>
                      <a:pt x="10847" y="1084"/>
                      <a:pt x="10847" y="2001"/>
                    </a:cubicBezTo>
                    <a:lnTo>
                      <a:pt x="10847" y="9180"/>
                    </a:lnTo>
                    <a:cubicBezTo>
                      <a:pt x="10847" y="10097"/>
                      <a:pt x="10109" y="10847"/>
                      <a:pt x="9180" y="10847"/>
                    </a:cubicBezTo>
                    <a:lnTo>
                      <a:pt x="2012" y="10847"/>
                    </a:lnTo>
                    <a:cubicBezTo>
                      <a:pt x="1084" y="10847"/>
                      <a:pt x="345" y="10097"/>
                      <a:pt x="345" y="9180"/>
                    </a:cubicBezTo>
                    <a:lnTo>
                      <a:pt x="345" y="2001"/>
                    </a:lnTo>
                    <a:cubicBezTo>
                      <a:pt x="345" y="1084"/>
                      <a:pt x="1084" y="334"/>
                      <a:pt x="2012" y="334"/>
                    </a:cubicBezTo>
                    <a:lnTo>
                      <a:pt x="7418" y="334"/>
                    </a:lnTo>
                    <a:cubicBezTo>
                      <a:pt x="7501" y="334"/>
                      <a:pt x="7573" y="262"/>
                      <a:pt x="7573" y="167"/>
                    </a:cubicBezTo>
                    <a:cubicBezTo>
                      <a:pt x="7573" y="84"/>
                      <a:pt x="7501" y="0"/>
                      <a:pt x="741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554;p14">
                <a:extLst>
                  <a:ext uri="{FF2B5EF4-FFF2-40B4-BE49-F238E27FC236}">
                    <a16:creationId xmlns:a16="http://schemas.microsoft.com/office/drawing/2014/main" id="{A2F1411D-1C3B-4840-86E1-332A22030F2D}"/>
                  </a:ext>
                </a:extLst>
              </p:cNvPr>
              <p:cNvSpPr/>
              <p:nvPr/>
            </p:nvSpPr>
            <p:spPr>
              <a:xfrm>
                <a:off x="4805864" y="3736630"/>
                <a:ext cx="93042" cy="92661"/>
              </a:xfrm>
              <a:custGeom>
                <a:avLst/>
                <a:gdLst/>
                <a:ahLst/>
                <a:cxnLst/>
                <a:rect l="l" t="t" r="r" b="b"/>
                <a:pathLst>
                  <a:path w="2930" h="2918" extrusionOk="0">
                    <a:moveTo>
                      <a:pt x="1477" y="334"/>
                    </a:moveTo>
                    <a:cubicBezTo>
                      <a:pt x="2096" y="334"/>
                      <a:pt x="2608" y="834"/>
                      <a:pt x="2608" y="1465"/>
                    </a:cubicBezTo>
                    <a:cubicBezTo>
                      <a:pt x="2608" y="2084"/>
                      <a:pt x="2096" y="2596"/>
                      <a:pt x="1477" y="2596"/>
                    </a:cubicBezTo>
                    <a:cubicBezTo>
                      <a:pt x="846" y="2596"/>
                      <a:pt x="346" y="2084"/>
                      <a:pt x="346" y="1465"/>
                    </a:cubicBezTo>
                    <a:cubicBezTo>
                      <a:pt x="346" y="834"/>
                      <a:pt x="846" y="334"/>
                      <a:pt x="1477" y="334"/>
                    </a:cubicBezTo>
                    <a:close/>
                    <a:moveTo>
                      <a:pt x="1477" y="0"/>
                    </a:moveTo>
                    <a:cubicBezTo>
                      <a:pt x="667" y="0"/>
                      <a:pt x="12" y="655"/>
                      <a:pt x="12" y="1465"/>
                    </a:cubicBezTo>
                    <a:cubicBezTo>
                      <a:pt x="0" y="2263"/>
                      <a:pt x="655" y="2918"/>
                      <a:pt x="1477" y="2918"/>
                    </a:cubicBezTo>
                    <a:cubicBezTo>
                      <a:pt x="2274" y="2918"/>
                      <a:pt x="2929" y="2263"/>
                      <a:pt x="2929" y="1465"/>
                    </a:cubicBezTo>
                    <a:cubicBezTo>
                      <a:pt x="2929" y="655"/>
                      <a:pt x="2274" y="0"/>
                      <a:pt x="147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55;p14">
                <a:extLst>
                  <a:ext uri="{FF2B5EF4-FFF2-40B4-BE49-F238E27FC236}">
                    <a16:creationId xmlns:a16="http://schemas.microsoft.com/office/drawing/2014/main" id="{8E5CC590-27F9-45B7-9CB3-038EB6EAD9F4}"/>
                  </a:ext>
                </a:extLst>
              </p:cNvPr>
              <p:cNvSpPr/>
              <p:nvPr/>
            </p:nvSpPr>
            <p:spPr>
              <a:xfrm>
                <a:off x="4779380" y="3841358"/>
                <a:ext cx="143723" cy="138801"/>
              </a:xfrm>
              <a:custGeom>
                <a:avLst/>
                <a:gdLst/>
                <a:ahLst/>
                <a:cxnLst/>
                <a:rect l="l" t="t" r="r" b="b"/>
                <a:pathLst>
                  <a:path w="4526" h="4371" extrusionOk="0">
                    <a:moveTo>
                      <a:pt x="477" y="1"/>
                    </a:moveTo>
                    <a:cubicBezTo>
                      <a:pt x="215" y="1"/>
                      <a:pt x="1" y="203"/>
                      <a:pt x="1" y="477"/>
                    </a:cubicBezTo>
                    <a:lnTo>
                      <a:pt x="1" y="893"/>
                    </a:lnTo>
                    <a:cubicBezTo>
                      <a:pt x="1" y="1155"/>
                      <a:pt x="203" y="1370"/>
                      <a:pt x="477" y="1370"/>
                    </a:cubicBezTo>
                    <a:lnTo>
                      <a:pt x="763" y="1370"/>
                    </a:lnTo>
                    <a:cubicBezTo>
                      <a:pt x="834" y="1370"/>
                      <a:pt x="906" y="1429"/>
                      <a:pt x="906" y="1513"/>
                    </a:cubicBezTo>
                    <a:lnTo>
                      <a:pt x="906" y="2858"/>
                    </a:lnTo>
                    <a:cubicBezTo>
                      <a:pt x="906" y="2929"/>
                      <a:pt x="846" y="3001"/>
                      <a:pt x="763" y="3001"/>
                    </a:cubicBezTo>
                    <a:lnTo>
                      <a:pt x="572" y="3001"/>
                    </a:lnTo>
                    <a:cubicBezTo>
                      <a:pt x="299" y="3001"/>
                      <a:pt x="96" y="3215"/>
                      <a:pt x="96" y="3477"/>
                    </a:cubicBezTo>
                    <a:lnTo>
                      <a:pt x="96" y="3894"/>
                    </a:lnTo>
                    <a:cubicBezTo>
                      <a:pt x="96" y="4168"/>
                      <a:pt x="299" y="4370"/>
                      <a:pt x="572" y="4370"/>
                    </a:cubicBezTo>
                    <a:lnTo>
                      <a:pt x="4049" y="4370"/>
                    </a:lnTo>
                    <a:cubicBezTo>
                      <a:pt x="4311" y="4370"/>
                      <a:pt x="4525" y="4168"/>
                      <a:pt x="4525" y="3894"/>
                    </a:cubicBezTo>
                    <a:lnTo>
                      <a:pt x="4525" y="3477"/>
                    </a:lnTo>
                    <a:cubicBezTo>
                      <a:pt x="4525" y="3215"/>
                      <a:pt x="4311" y="3001"/>
                      <a:pt x="4049" y="3001"/>
                    </a:cubicBezTo>
                    <a:lnTo>
                      <a:pt x="3859" y="3001"/>
                    </a:lnTo>
                    <a:cubicBezTo>
                      <a:pt x="3787" y="3001"/>
                      <a:pt x="3704" y="2941"/>
                      <a:pt x="3704" y="2858"/>
                    </a:cubicBezTo>
                    <a:lnTo>
                      <a:pt x="3704" y="477"/>
                    </a:lnTo>
                    <a:cubicBezTo>
                      <a:pt x="3704" y="203"/>
                      <a:pt x="3501" y="1"/>
                      <a:pt x="3228" y="1"/>
                    </a:cubicBezTo>
                    <a:lnTo>
                      <a:pt x="1442" y="1"/>
                    </a:lnTo>
                    <a:cubicBezTo>
                      <a:pt x="1358" y="1"/>
                      <a:pt x="1287" y="72"/>
                      <a:pt x="1287" y="155"/>
                    </a:cubicBezTo>
                    <a:cubicBezTo>
                      <a:pt x="1287" y="251"/>
                      <a:pt x="1358" y="322"/>
                      <a:pt x="1442" y="322"/>
                    </a:cubicBezTo>
                    <a:lnTo>
                      <a:pt x="3228" y="322"/>
                    </a:lnTo>
                    <a:cubicBezTo>
                      <a:pt x="3311" y="322"/>
                      <a:pt x="3382" y="382"/>
                      <a:pt x="3382" y="477"/>
                    </a:cubicBezTo>
                    <a:lnTo>
                      <a:pt x="3382" y="2858"/>
                    </a:lnTo>
                    <a:cubicBezTo>
                      <a:pt x="3382" y="3120"/>
                      <a:pt x="3585" y="3334"/>
                      <a:pt x="3859" y="3334"/>
                    </a:cubicBezTo>
                    <a:lnTo>
                      <a:pt x="4049" y="3334"/>
                    </a:lnTo>
                    <a:cubicBezTo>
                      <a:pt x="4121" y="3334"/>
                      <a:pt x="4204" y="3394"/>
                      <a:pt x="4204" y="3477"/>
                    </a:cubicBezTo>
                    <a:lnTo>
                      <a:pt x="4204" y="3894"/>
                    </a:lnTo>
                    <a:cubicBezTo>
                      <a:pt x="4204" y="3965"/>
                      <a:pt x="4132" y="4049"/>
                      <a:pt x="4049" y="4049"/>
                    </a:cubicBezTo>
                    <a:lnTo>
                      <a:pt x="572" y="4049"/>
                    </a:lnTo>
                    <a:cubicBezTo>
                      <a:pt x="489" y="4049"/>
                      <a:pt x="418" y="3989"/>
                      <a:pt x="418" y="3894"/>
                    </a:cubicBezTo>
                    <a:lnTo>
                      <a:pt x="418" y="3477"/>
                    </a:lnTo>
                    <a:cubicBezTo>
                      <a:pt x="418" y="3406"/>
                      <a:pt x="477" y="3334"/>
                      <a:pt x="572" y="3334"/>
                    </a:cubicBezTo>
                    <a:lnTo>
                      <a:pt x="763" y="3334"/>
                    </a:lnTo>
                    <a:cubicBezTo>
                      <a:pt x="1025" y="3334"/>
                      <a:pt x="1239" y="3120"/>
                      <a:pt x="1239" y="2858"/>
                    </a:cubicBezTo>
                    <a:lnTo>
                      <a:pt x="1239" y="1513"/>
                    </a:lnTo>
                    <a:cubicBezTo>
                      <a:pt x="1239" y="1251"/>
                      <a:pt x="1025" y="1036"/>
                      <a:pt x="763" y="1036"/>
                    </a:cubicBezTo>
                    <a:lnTo>
                      <a:pt x="477" y="1036"/>
                    </a:lnTo>
                    <a:cubicBezTo>
                      <a:pt x="406" y="1036"/>
                      <a:pt x="334" y="977"/>
                      <a:pt x="334" y="893"/>
                    </a:cubicBezTo>
                    <a:lnTo>
                      <a:pt x="334" y="477"/>
                    </a:lnTo>
                    <a:cubicBezTo>
                      <a:pt x="334" y="393"/>
                      <a:pt x="394" y="322"/>
                      <a:pt x="477" y="322"/>
                    </a:cubicBezTo>
                    <a:lnTo>
                      <a:pt x="787" y="322"/>
                    </a:lnTo>
                    <a:cubicBezTo>
                      <a:pt x="882" y="322"/>
                      <a:pt x="953" y="251"/>
                      <a:pt x="953" y="155"/>
                    </a:cubicBezTo>
                    <a:cubicBezTo>
                      <a:pt x="953" y="72"/>
                      <a:pt x="882" y="1"/>
                      <a:pt x="78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49" name="Elipse 148">
            <a:extLst>
              <a:ext uri="{FF2B5EF4-FFF2-40B4-BE49-F238E27FC236}">
                <a16:creationId xmlns:a16="http://schemas.microsoft.com/office/drawing/2014/main" id="{9D675240-4AA6-4E60-B695-593C04D7CD37}"/>
              </a:ext>
            </a:extLst>
          </p:cNvPr>
          <p:cNvSpPr/>
          <p:nvPr/>
        </p:nvSpPr>
        <p:spPr>
          <a:xfrm>
            <a:off x="4286781" y="4411411"/>
            <a:ext cx="528674" cy="528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156" name="Grupo 155">
            <a:extLst>
              <a:ext uri="{FF2B5EF4-FFF2-40B4-BE49-F238E27FC236}">
                <a16:creationId xmlns:a16="http://schemas.microsoft.com/office/drawing/2014/main" id="{F119F4C2-C7CA-4C7C-8906-5E7892992D1F}"/>
              </a:ext>
            </a:extLst>
          </p:cNvPr>
          <p:cNvGrpSpPr/>
          <p:nvPr/>
        </p:nvGrpSpPr>
        <p:grpSpPr>
          <a:xfrm>
            <a:off x="5720764" y="5239955"/>
            <a:ext cx="528675" cy="528675"/>
            <a:chOff x="5720764" y="5239955"/>
            <a:chExt cx="528675" cy="528675"/>
          </a:xfrm>
        </p:grpSpPr>
        <p:sp>
          <p:nvSpPr>
            <p:cNvPr id="157" name="Elipse 156">
              <a:extLst>
                <a:ext uri="{FF2B5EF4-FFF2-40B4-BE49-F238E27FC236}">
                  <a16:creationId xmlns:a16="http://schemas.microsoft.com/office/drawing/2014/main" id="{49E72386-000E-425F-87F4-EA36F0BD7909}"/>
                </a:ext>
              </a:extLst>
            </p:cNvPr>
            <p:cNvSpPr/>
            <p:nvPr/>
          </p:nvSpPr>
          <p:spPr>
            <a:xfrm>
              <a:off x="5720764" y="5239955"/>
              <a:ext cx="528675" cy="5286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158" name="Google Shape;9481;p16">
              <a:extLst>
                <a:ext uri="{FF2B5EF4-FFF2-40B4-BE49-F238E27FC236}">
                  <a16:creationId xmlns:a16="http://schemas.microsoft.com/office/drawing/2014/main" id="{4F25FFE9-7F51-425C-AAAB-FB7D82F03C1E}"/>
                </a:ext>
              </a:extLst>
            </p:cNvPr>
            <p:cNvGrpSpPr/>
            <p:nvPr/>
          </p:nvGrpSpPr>
          <p:grpSpPr>
            <a:xfrm>
              <a:off x="5761688" y="5340763"/>
              <a:ext cx="446826" cy="327059"/>
              <a:chOff x="5733194" y="2431718"/>
              <a:chExt cx="446826" cy="327059"/>
            </a:xfrm>
            <a:solidFill>
              <a:schemeClr val="tx2"/>
            </a:solidFill>
          </p:grpSpPr>
          <p:sp>
            <p:nvSpPr>
              <p:cNvPr id="159" name="Google Shape;9482;p16">
                <a:extLst>
                  <a:ext uri="{FF2B5EF4-FFF2-40B4-BE49-F238E27FC236}">
                    <a16:creationId xmlns:a16="http://schemas.microsoft.com/office/drawing/2014/main" id="{07E7808F-9AC0-4790-850F-B8CDD67C2DE1}"/>
                  </a:ext>
                </a:extLst>
              </p:cNvPr>
              <p:cNvSpPr/>
              <p:nvPr/>
            </p:nvSpPr>
            <p:spPr>
              <a:xfrm>
                <a:off x="6032946" y="2474145"/>
                <a:ext cx="56112" cy="20115"/>
              </a:xfrm>
              <a:custGeom>
                <a:avLst/>
                <a:gdLst/>
                <a:ahLst/>
                <a:cxnLst/>
                <a:rect l="l" t="t" r="r" b="b"/>
                <a:pathLst>
                  <a:path w="1763" h="632" extrusionOk="0">
                    <a:moveTo>
                      <a:pt x="215" y="1"/>
                    </a:moveTo>
                    <a:cubicBezTo>
                      <a:pt x="96" y="1"/>
                      <a:pt x="1" y="96"/>
                      <a:pt x="1" y="215"/>
                    </a:cubicBezTo>
                    <a:cubicBezTo>
                      <a:pt x="1" y="334"/>
                      <a:pt x="96" y="417"/>
                      <a:pt x="215" y="417"/>
                    </a:cubicBezTo>
                    <a:cubicBezTo>
                      <a:pt x="441" y="417"/>
                      <a:pt x="1108" y="453"/>
                      <a:pt x="1429" y="620"/>
                    </a:cubicBezTo>
                    <a:cubicBezTo>
                      <a:pt x="1465" y="632"/>
                      <a:pt x="1489" y="632"/>
                      <a:pt x="1525" y="632"/>
                    </a:cubicBezTo>
                    <a:cubicBezTo>
                      <a:pt x="1596" y="632"/>
                      <a:pt x="1668" y="584"/>
                      <a:pt x="1703" y="513"/>
                    </a:cubicBezTo>
                    <a:cubicBezTo>
                      <a:pt x="1763" y="417"/>
                      <a:pt x="1727" y="298"/>
                      <a:pt x="1632" y="239"/>
                    </a:cubicBezTo>
                    <a:cubicBezTo>
                      <a:pt x="1156" y="1"/>
                      <a:pt x="263" y="1"/>
                      <a:pt x="21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483;p16">
                <a:extLst>
                  <a:ext uri="{FF2B5EF4-FFF2-40B4-BE49-F238E27FC236}">
                    <a16:creationId xmlns:a16="http://schemas.microsoft.com/office/drawing/2014/main" id="{9076A371-19EA-4625-9506-D318C4EF008F}"/>
                  </a:ext>
                </a:extLst>
              </p:cNvPr>
              <p:cNvSpPr/>
              <p:nvPr/>
            </p:nvSpPr>
            <p:spPr>
              <a:xfrm>
                <a:off x="5733194" y="2431718"/>
                <a:ext cx="446826" cy="327059"/>
              </a:xfrm>
              <a:custGeom>
                <a:avLst/>
                <a:gdLst/>
                <a:ahLst/>
                <a:cxnLst/>
                <a:rect l="l" t="t" r="r" b="b"/>
                <a:pathLst>
                  <a:path w="14039" h="10276" extrusionOk="0">
                    <a:moveTo>
                      <a:pt x="11621" y="655"/>
                    </a:moveTo>
                    <a:lnTo>
                      <a:pt x="11621" y="1500"/>
                    </a:lnTo>
                    <a:cubicBezTo>
                      <a:pt x="11621" y="1631"/>
                      <a:pt x="11598" y="1762"/>
                      <a:pt x="11538" y="1905"/>
                    </a:cubicBezTo>
                    <a:lnTo>
                      <a:pt x="11431" y="2108"/>
                    </a:lnTo>
                    <a:cubicBezTo>
                      <a:pt x="11419" y="2143"/>
                      <a:pt x="11419" y="2167"/>
                      <a:pt x="11419" y="2203"/>
                    </a:cubicBezTo>
                    <a:lnTo>
                      <a:pt x="11419" y="2631"/>
                    </a:lnTo>
                    <a:cubicBezTo>
                      <a:pt x="11419" y="2929"/>
                      <a:pt x="11300" y="3215"/>
                      <a:pt x="11074" y="3429"/>
                    </a:cubicBezTo>
                    <a:cubicBezTo>
                      <a:pt x="10858" y="3634"/>
                      <a:pt x="10599" y="3751"/>
                      <a:pt x="10317" y="3751"/>
                    </a:cubicBezTo>
                    <a:cubicBezTo>
                      <a:pt x="10303" y="3751"/>
                      <a:pt x="10290" y="3751"/>
                      <a:pt x="10276" y="3751"/>
                    </a:cubicBezTo>
                    <a:cubicBezTo>
                      <a:pt x="9657" y="3739"/>
                      <a:pt x="9181" y="3215"/>
                      <a:pt x="9181" y="2584"/>
                    </a:cubicBezTo>
                    <a:lnTo>
                      <a:pt x="9181" y="2203"/>
                    </a:lnTo>
                    <a:cubicBezTo>
                      <a:pt x="9181" y="2167"/>
                      <a:pt x="9181" y="2143"/>
                      <a:pt x="9169" y="2108"/>
                    </a:cubicBezTo>
                    <a:lnTo>
                      <a:pt x="9038" y="1857"/>
                    </a:lnTo>
                    <a:cubicBezTo>
                      <a:pt x="8990" y="1762"/>
                      <a:pt x="8966" y="1667"/>
                      <a:pt x="8966" y="1560"/>
                    </a:cubicBezTo>
                    <a:lnTo>
                      <a:pt x="8966" y="1548"/>
                    </a:lnTo>
                    <a:cubicBezTo>
                      <a:pt x="8966" y="1048"/>
                      <a:pt x="9359" y="655"/>
                      <a:pt x="9859" y="655"/>
                    </a:cubicBezTo>
                    <a:close/>
                    <a:moveTo>
                      <a:pt x="4156" y="429"/>
                    </a:moveTo>
                    <a:cubicBezTo>
                      <a:pt x="4513" y="429"/>
                      <a:pt x="4823" y="560"/>
                      <a:pt x="5061" y="822"/>
                    </a:cubicBezTo>
                    <a:cubicBezTo>
                      <a:pt x="5299" y="1072"/>
                      <a:pt x="5442" y="1417"/>
                      <a:pt x="5478" y="1786"/>
                    </a:cubicBezTo>
                    <a:cubicBezTo>
                      <a:pt x="5513" y="2215"/>
                      <a:pt x="5656" y="3108"/>
                      <a:pt x="5847" y="3643"/>
                    </a:cubicBezTo>
                    <a:lnTo>
                      <a:pt x="5835" y="3643"/>
                    </a:lnTo>
                    <a:cubicBezTo>
                      <a:pt x="5525" y="3762"/>
                      <a:pt x="4882" y="3941"/>
                      <a:pt x="4132" y="3941"/>
                    </a:cubicBezTo>
                    <a:cubicBezTo>
                      <a:pt x="4077" y="3944"/>
                      <a:pt x="4021" y="3945"/>
                      <a:pt x="3967" y="3945"/>
                    </a:cubicBezTo>
                    <a:cubicBezTo>
                      <a:pt x="3330" y="3945"/>
                      <a:pt x="2762" y="3765"/>
                      <a:pt x="2477" y="3655"/>
                    </a:cubicBezTo>
                    <a:cubicBezTo>
                      <a:pt x="2656" y="3108"/>
                      <a:pt x="2799" y="2215"/>
                      <a:pt x="2835" y="1786"/>
                    </a:cubicBezTo>
                    <a:cubicBezTo>
                      <a:pt x="2858" y="1417"/>
                      <a:pt x="3013" y="1072"/>
                      <a:pt x="3251" y="822"/>
                    </a:cubicBezTo>
                    <a:cubicBezTo>
                      <a:pt x="3501" y="560"/>
                      <a:pt x="3811" y="429"/>
                      <a:pt x="4156" y="429"/>
                    </a:cubicBezTo>
                    <a:close/>
                    <a:moveTo>
                      <a:pt x="10752" y="4096"/>
                    </a:moveTo>
                    <a:cubicBezTo>
                      <a:pt x="10752" y="4155"/>
                      <a:pt x="10764" y="4215"/>
                      <a:pt x="10776" y="4274"/>
                    </a:cubicBezTo>
                    <a:lnTo>
                      <a:pt x="10609" y="4429"/>
                    </a:lnTo>
                    <a:cubicBezTo>
                      <a:pt x="10526" y="4524"/>
                      <a:pt x="10419" y="4572"/>
                      <a:pt x="10300" y="4572"/>
                    </a:cubicBezTo>
                    <a:cubicBezTo>
                      <a:pt x="10181" y="4572"/>
                      <a:pt x="10062" y="4524"/>
                      <a:pt x="9990" y="4429"/>
                    </a:cubicBezTo>
                    <a:lnTo>
                      <a:pt x="9823" y="4274"/>
                    </a:lnTo>
                    <a:cubicBezTo>
                      <a:pt x="9835" y="4215"/>
                      <a:pt x="9859" y="4155"/>
                      <a:pt x="9859" y="4096"/>
                    </a:cubicBezTo>
                    <a:cubicBezTo>
                      <a:pt x="9990" y="4132"/>
                      <a:pt x="10121" y="4167"/>
                      <a:pt x="10252" y="4167"/>
                    </a:cubicBezTo>
                    <a:lnTo>
                      <a:pt x="10300" y="4167"/>
                    </a:lnTo>
                    <a:cubicBezTo>
                      <a:pt x="10455" y="4167"/>
                      <a:pt x="10609" y="4132"/>
                      <a:pt x="10752" y="4096"/>
                    </a:cubicBezTo>
                    <a:close/>
                    <a:moveTo>
                      <a:pt x="4692" y="4358"/>
                    </a:moveTo>
                    <a:cubicBezTo>
                      <a:pt x="4763" y="4524"/>
                      <a:pt x="4918" y="4644"/>
                      <a:pt x="5097" y="4691"/>
                    </a:cubicBezTo>
                    <a:lnTo>
                      <a:pt x="5835" y="4894"/>
                    </a:lnTo>
                    <a:cubicBezTo>
                      <a:pt x="6025" y="4953"/>
                      <a:pt x="6168" y="5132"/>
                      <a:pt x="6168" y="5322"/>
                    </a:cubicBezTo>
                    <a:lnTo>
                      <a:pt x="6168" y="7251"/>
                    </a:lnTo>
                    <a:cubicBezTo>
                      <a:pt x="6168" y="7501"/>
                      <a:pt x="5954" y="7692"/>
                      <a:pt x="5716" y="7692"/>
                    </a:cubicBezTo>
                    <a:lnTo>
                      <a:pt x="5704" y="7692"/>
                    </a:lnTo>
                    <a:lnTo>
                      <a:pt x="5704" y="6144"/>
                    </a:lnTo>
                    <a:cubicBezTo>
                      <a:pt x="5668" y="5787"/>
                      <a:pt x="5394" y="5501"/>
                      <a:pt x="5025" y="5501"/>
                    </a:cubicBezTo>
                    <a:lnTo>
                      <a:pt x="3275" y="5501"/>
                    </a:lnTo>
                    <a:cubicBezTo>
                      <a:pt x="2918" y="5501"/>
                      <a:pt x="2632" y="5787"/>
                      <a:pt x="2632" y="6144"/>
                    </a:cubicBezTo>
                    <a:lnTo>
                      <a:pt x="2632" y="7692"/>
                    </a:lnTo>
                    <a:lnTo>
                      <a:pt x="2620" y="7692"/>
                    </a:lnTo>
                    <a:cubicBezTo>
                      <a:pt x="2370" y="7692"/>
                      <a:pt x="2180" y="7489"/>
                      <a:pt x="2180" y="7251"/>
                    </a:cubicBezTo>
                    <a:lnTo>
                      <a:pt x="2180" y="5322"/>
                    </a:lnTo>
                    <a:cubicBezTo>
                      <a:pt x="2180" y="5132"/>
                      <a:pt x="2311" y="4941"/>
                      <a:pt x="2501" y="4894"/>
                    </a:cubicBezTo>
                    <a:lnTo>
                      <a:pt x="3251" y="4691"/>
                    </a:lnTo>
                    <a:cubicBezTo>
                      <a:pt x="3430" y="4644"/>
                      <a:pt x="3561" y="4524"/>
                      <a:pt x="3644" y="4358"/>
                    </a:cubicBezTo>
                    <a:cubicBezTo>
                      <a:pt x="3811" y="4370"/>
                      <a:pt x="3989" y="4394"/>
                      <a:pt x="4168" y="4394"/>
                    </a:cubicBezTo>
                    <a:cubicBezTo>
                      <a:pt x="4347" y="4394"/>
                      <a:pt x="4525" y="4370"/>
                      <a:pt x="4692" y="4358"/>
                    </a:cubicBezTo>
                    <a:close/>
                    <a:moveTo>
                      <a:pt x="10526" y="5906"/>
                    </a:moveTo>
                    <a:cubicBezTo>
                      <a:pt x="10538" y="5906"/>
                      <a:pt x="10538" y="5906"/>
                      <a:pt x="10538" y="5918"/>
                    </a:cubicBezTo>
                    <a:lnTo>
                      <a:pt x="10538" y="7680"/>
                    </a:lnTo>
                    <a:cubicBezTo>
                      <a:pt x="10538" y="7692"/>
                      <a:pt x="10538" y="7692"/>
                      <a:pt x="10526" y="7692"/>
                    </a:cubicBezTo>
                    <a:lnTo>
                      <a:pt x="7895" y="7692"/>
                    </a:lnTo>
                    <a:cubicBezTo>
                      <a:pt x="7871" y="7692"/>
                      <a:pt x="7871" y="7692"/>
                      <a:pt x="7871" y="7680"/>
                    </a:cubicBezTo>
                    <a:lnTo>
                      <a:pt x="7871" y="5918"/>
                    </a:lnTo>
                    <a:lnTo>
                      <a:pt x="10526" y="5906"/>
                    </a:lnTo>
                    <a:close/>
                    <a:moveTo>
                      <a:pt x="11050" y="4596"/>
                    </a:moveTo>
                    <a:lnTo>
                      <a:pt x="11228" y="4691"/>
                    </a:lnTo>
                    <a:lnTo>
                      <a:pt x="11967" y="4894"/>
                    </a:lnTo>
                    <a:cubicBezTo>
                      <a:pt x="12157" y="4953"/>
                      <a:pt x="12300" y="5132"/>
                      <a:pt x="12300" y="5322"/>
                    </a:cubicBezTo>
                    <a:lnTo>
                      <a:pt x="12300" y="7251"/>
                    </a:lnTo>
                    <a:cubicBezTo>
                      <a:pt x="12300" y="7501"/>
                      <a:pt x="12086" y="7692"/>
                      <a:pt x="11848" y="7692"/>
                    </a:cubicBezTo>
                    <a:lnTo>
                      <a:pt x="10955" y="7692"/>
                    </a:lnTo>
                    <a:lnTo>
                      <a:pt x="10955" y="7680"/>
                    </a:lnTo>
                    <a:lnTo>
                      <a:pt x="10955" y="7227"/>
                    </a:lnTo>
                    <a:lnTo>
                      <a:pt x="11621" y="7227"/>
                    </a:lnTo>
                    <a:cubicBezTo>
                      <a:pt x="11740" y="7227"/>
                      <a:pt x="11836" y="7144"/>
                      <a:pt x="11836" y="7025"/>
                    </a:cubicBezTo>
                    <a:lnTo>
                      <a:pt x="11836" y="5715"/>
                    </a:lnTo>
                    <a:cubicBezTo>
                      <a:pt x="11836" y="5596"/>
                      <a:pt x="11740" y="5501"/>
                      <a:pt x="11621" y="5501"/>
                    </a:cubicBezTo>
                    <a:cubicBezTo>
                      <a:pt x="11502" y="5501"/>
                      <a:pt x="11419" y="5596"/>
                      <a:pt x="11419" y="5715"/>
                    </a:cubicBezTo>
                    <a:lnTo>
                      <a:pt x="11419" y="6834"/>
                    </a:lnTo>
                    <a:lnTo>
                      <a:pt x="10955" y="6834"/>
                    </a:lnTo>
                    <a:lnTo>
                      <a:pt x="10955" y="5941"/>
                    </a:lnTo>
                    <a:cubicBezTo>
                      <a:pt x="10955" y="5691"/>
                      <a:pt x="10764" y="5525"/>
                      <a:pt x="10538" y="5525"/>
                    </a:cubicBezTo>
                    <a:lnTo>
                      <a:pt x="8335" y="5525"/>
                    </a:lnTo>
                    <a:lnTo>
                      <a:pt x="8335" y="5322"/>
                    </a:lnTo>
                    <a:lnTo>
                      <a:pt x="8299" y="5322"/>
                    </a:lnTo>
                    <a:cubicBezTo>
                      <a:pt x="8299" y="5132"/>
                      <a:pt x="8442" y="4941"/>
                      <a:pt x="8633" y="4894"/>
                    </a:cubicBezTo>
                    <a:lnTo>
                      <a:pt x="9383" y="4691"/>
                    </a:lnTo>
                    <a:cubicBezTo>
                      <a:pt x="9442" y="4667"/>
                      <a:pt x="9490" y="4644"/>
                      <a:pt x="9562" y="4596"/>
                    </a:cubicBezTo>
                    <a:lnTo>
                      <a:pt x="9693" y="4727"/>
                    </a:lnTo>
                    <a:cubicBezTo>
                      <a:pt x="9859" y="4894"/>
                      <a:pt x="10062" y="4989"/>
                      <a:pt x="10300" y="4989"/>
                    </a:cubicBezTo>
                    <a:cubicBezTo>
                      <a:pt x="10526" y="4989"/>
                      <a:pt x="10752" y="4894"/>
                      <a:pt x="10907" y="4727"/>
                    </a:cubicBezTo>
                    <a:lnTo>
                      <a:pt x="11050" y="4596"/>
                    </a:lnTo>
                    <a:close/>
                    <a:moveTo>
                      <a:pt x="2632" y="8108"/>
                    </a:moveTo>
                    <a:lnTo>
                      <a:pt x="2632" y="8573"/>
                    </a:lnTo>
                    <a:lnTo>
                      <a:pt x="846" y="8573"/>
                    </a:lnTo>
                    <a:lnTo>
                      <a:pt x="846" y="8108"/>
                    </a:lnTo>
                    <a:close/>
                    <a:moveTo>
                      <a:pt x="13157" y="8108"/>
                    </a:moveTo>
                    <a:lnTo>
                      <a:pt x="13157" y="8573"/>
                    </a:lnTo>
                    <a:lnTo>
                      <a:pt x="5668" y="8573"/>
                    </a:lnTo>
                    <a:lnTo>
                      <a:pt x="5668" y="8108"/>
                    </a:lnTo>
                    <a:close/>
                    <a:moveTo>
                      <a:pt x="5049" y="5906"/>
                    </a:moveTo>
                    <a:cubicBezTo>
                      <a:pt x="5180" y="5906"/>
                      <a:pt x="5287" y="6013"/>
                      <a:pt x="5287" y="6144"/>
                    </a:cubicBezTo>
                    <a:lnTo>
                      <a:pt x="5287" y="9001"/>
                    </a:lnTo>
                    <a:lnTo>
                      <a:pt x="3049" y="9001"/>
                    </a:lnTo>
                    <a:lnTo>
                      <a:pt x="3049" y="6144"/>
                    </a:lnTo>
                    <a:cubicBezTo>
                      <a:pt x="3049" y="6013"/>
                      <a:pt x="3156" y="5906"/>
                      <a:pt x="3287" y="5906"/>
                    </a:cubicBezTo>
                    <a:close/>
                    <a:moveTo>
                      <a:pt x="4168" y="0"/>
                    </a:moveTo>
                    <a:cubicBezTo>
                      <a:pt x="3239" y="0"/>
                      <a:pt x="2501" y="738"/>
                      <a:pt x="2430" y="1738"/>
                    </a:cubicBezTo>
                    <a:cubicBezTo>
                      <a:pt x="2394" y="2155"/>
                      <a:pt x="2263" y="2989"/>
                      <a:pt x="2084" y="3477"/>
                    </a:cubicBezTo>
                    <a:cubicBezTo>
                      <a:pt x="2037" y="3584"/>
                      <a:pt x="2049" y="3703"/>
                      <a:pt x="2096" y="3810"/>
                    </a:cubicBezTo>
                    <a:cubicBezTo>
                      <a:pt x="2144" y="3905"/>
                      <a:pt x="2239" y="3989"/>
                      <a:pt x="2334" y="4024"/>
                    </a:cubicBezTo>
                    <a:cubicBezTo>
                      <a:pt x="2513" y="4084"/>
                      <a:pt x="2811" y="4179"/>
                      <a:pt x="3156" y="4251"/>
                    </a:cubicBezTo>
                    <a:cubicBezTo>
                      <a:pt x="3144" y="4251"/>
                      <a:pt x="3144" y="4251"/>
                      <a:pt x="3120" y="4263"/>
                    </a:cubicBezTo>
                    <a:lnTo>
                      <a:pt x="2382" y="4477"/>
                    </a:lnTo>
                    <a:cubicBezTo>
                      <a:pt x="2013" y="4584"/>
                      <a:pt x="1751" y="4917"/>
                      <a:pt x="1751" y="5310"/>
                    </a:cubicBezTo>
                    <a:lnTo>
                      <a:pt x="1751" y="7227"/>
                    </a:lnTo>
                    <a:cubicBezTo>
                      <a:pt x="1751" y="7394"/>
                      <a:pt x="1799" y="7561"/>
                      <a:pt x="1894" y="7680"/>
                    </a:cubicBezTo>
                    <a:lnTo>
                      <a:pt x="203" y="7680"/>
                    </a:lnTo>
                    <a:cubicBezTo>
                      <a:pt x="84" y="7680"/>
                      <a:pt x="1" y="7763"/>
                      <a:pt x="1" y="7882"/>
                    </a:cubicBezTo>
                    <a:cubicBezTo>
                      <a:pt x="1" y="8001"/>
                      <a:pt x="84" y="8096"/>
                      <a:pt x="203" y="8096"/>
                    </a:cubicBezTo>
                    <a:lnTo>
                      <a:pt x="441" y="8096"/>
                    </a:lnTo>
                    <a:lnTo>
                      <a:pt x="441" y="10073"/>
                    </a:lnTo>
                    <a:cubicBezTo>
                      <a:pt x="441" y="10192"/>
                      <a:pt x="537" y="10275"/>
                      <a:pt x="656" y="10275"/>
                    </a:cubicBezTo>
                    <a:cubicBezTo>
                      <a:pt x="775" y="10275"/>
                      <a:pt x="858" y="10192"/>
                      <a:pt x="858" y="10073"/>
                    </a:cubicBezTo>
                    <a:lnTo>
                      <a:pt x="858" y="8954"/>
                    </a:lnTo>
                    <a:lnTo>
                      <a:pt x="2644" y="8954"/>
                    </a:lnTo>
                    <a:lnTo>
                      <a:pt x="2644" y="10073"/>
                    </a:lnTo>
                    <a:cubicBezTo>
                      <a:pt x="2644" y="10192"/>
                      <a:pt x="2739" y="10275"/>
                      <a:pt x="2858" y="10275"/>
                    </a:cubicBezTo>
                    <a:cubicBezTo>
                      <a:pt x="2977" y="10275"/>
                      <a:pt x="3073" y="10192"/>
                      <a:pt x="3073" y="10073"/>
                    </a:cubicBezTo>
                    <a:lnTo>
                      <a:pt x="3073" y="9406"/>
                    </a:lnTo>
                    <a:lnTo>
                      <a:pt x="5287" y="9406"/>
                    </a:lnTo>
                    <a:lnTo>
                      <a:pt x="5287" y="10073"/>
                    </a:lnTo>
                    <a:cubicBezTo>
                      <a:pt x="5287" y="10192"/>
                      <a:pt x="5371" y="10275"/>
                      <a:pt x="5490" y="10275"/>
                    </a:cubicBezTo>
                    <a:cubicBezTo>
                      <a:pt x="5609" y="10275"/>
                      <a:pt x="5704" y="10192"/>
                      <a:pt x="5704" y="10073"/>
                    </a:cubicBezTo>
                    <a:lnTo>
                      <a:pt x="5704" y="8954"/>
                    </a:lnTo>
                    <a:lnTo>
                      <a:pt x="13169" y="8954"/>
                    </a:lnTo>
                    <a:lnTo>
                      <a:pt x="13169" y="10073"/>
                    </a:lnTo>
                    <a:cubicBezTo>
                      <a:pt x="13169" y="10192"/>
                      <a:pt x="13264" y="10275"/>
                      <a:pt x="13383" y="10275"/>
                    </a:cubicBezTo>
                    <a:cubicBezTo>
                      <a:pt x="13503" y="10275"/>
                      <a:pt x="13586" y="10192"/>
                      <a:pt x="13586" y="10073"/>
                    </a:cubicBezTo>
                    <a:lnTo>
                      <a:pt x="13586" y="8096"/>
                    </a:lnTo>
                    <a:lnTo>
                      <a:pt x="13824" y="8096"/>
                    </a:lnTo>
                    <a:cubicBezTo>
                      <a:pt x="13943" y="8096"/>
                      <a:pt x="14038" y="8001"/>
                      <a:pt x="14038" y="7882"/>
                    </a:cubicBezTo>
                    <a:cubicBezTo>
                      <a:pt x="14003" y="7787"/>
                      <a:pt x="13919" y="7692"/>
                      <a:pt x="13800" y="7692"/>
                    </a:cubicBezTo>
                    <a:lnTo>
                      <a:pt x="12562" y="7692"/>
                    </a:lnTo>
                    <a:cubicBezTo>
                      <a:pt x="12633" y="7561"/>
                      <a:pt x="12693" y="7406"/>
                      <a:pt x="12693" y="7251"/>
                    </a:cubicBezTo>
                    <a:lnTo>
                      <a:pt x="12693" y="5322"/>
                    </a:lnTo>
                    <a:cubicBezTo>
                      <a:pt x="12693" y="4941"/>
                      <a:pt x="12443" y="4596"/>
                      <a:pt x="12074" y="4489"/>
                    </a:cubicBezTo>
                    <a:lnTo>
                      <a:pt x="11324" y="4286"/>
                    </a:lnTo>
                    <a:cubicBezTo>
                      <a:pt x="11228" y="4251"/>
                      <a:pt x="11169" y="4167"/>
                      <a:pt x="11169" y="4060"/>
                    </a:cubicBezTo>
                    <a:lnTo>
                      <a:pt x="11169" y="3893"/>
                    </a:lnTo>
                    <a:cubicBezTo>
                      <a:pt x="11240" y="3858"/>
                      <a:pt x="11300" y="3798"/>
                      <a:pt x="11359" y="3739"/>
                    </a:cubicBezTo>
                    <a:cubicBezTo>
                      <a:pt x="11657" y="3453"/>
                      <a:pt x="11824" y="3060"/>
                      <a:pt x="11824" y="2643"/>
                    </a:cubicBezTo>
                    <a:lnTo>
                      <a:pt x="11824" y="2262"/>
                    </a:lnTo>
                    <a:lnTo>
                      <a:pt x="11895" y="2096"/>
                    </a:lnTo>
                    <a:cubicBezTo>
                      <a:pt x="11979" y="1917"/>
                      <a:pt x="12026" y="1703"/>
                      <a:pt x="12026" y="1512"/>
                    </a:cubicBezTo>
                    <a:lnTo>
                      <a:pt x="12026" y="453"/>
                    </a:lnTo>
                    <a:cubicBezTo>
                      <a:pt x="12026" y="333"/>
                      <a:pt x="11943" y="250"/>
                      <a:pt x="11824" y="250"/>
                    </a:cubicBezTo>
                    <a:lnTo>
                      <a:pt x="9859" y="250"/>
                    </a:lnTo>
                    <a:cubicBezTo>
                      <a:pt x="9145" y="250"/>
                      <a:pt x="8561" y="834"/>
                      <a:pt x="8561" y="1548"/>
                    </a:cubicBezTo>
                    <a:lnTo>
                      <a:pt x="8561" y="1560"/>
                    </a:lnTo>
                    <a:cubicBezTo>
                      <a:pt x="8561" y="1727"/>
                      <a:pt x="8597" y="1881"/>
                      <a:pt x="8680" y="2036"/>
                    </a:cubicBezTo>
                    <a:lnTo>
                      <a:pt x="8788" y="2238"/>
                    </a:lnTo>
                    <a:lnTo>
                      <a:pt x="8788" y="2572"/>
                    </a:lnTo>
                    <a:cubicBezTo>
                      <a:pt x="8788" y="3108"/>
                      <a:pt x="9050" y="3584"/>
                      <a:pt x="9442" y="3870"/>
                    </a:cubicBezTo>
                    <a:lnTo>
                      <a:pt x="9442" y="4048"/>
                    </a:lnTo>
                    <a:cubicBezTo>
                      <a:pt x="9442" y="4143"/>
                      <a:pt x="9359" y="4239"/>
                      <a:pt x="9276" y="4263"/>
                    </a:cubicBezTo>
                    <a:lnTo>
                      <a:pt x="8526" y="4477"/>
                    </a:lnTo>
                    <a:cubicBezTo>
                      <a:pt x="8157" y="4584"/>
                      <a:pt x="7907" y="4917"/>
                      <a:pt x="7907" y="5310"/>
                    </a:cubicBezTo>
                    <a:lnTo>
                      <a:pt x="7907" y="5489"/>
                    </a:lnTo>
                    <a:lnTo>
                      <a:pt x="7895" y="5489"/>
                    </a:lnTo>
                    <a:cubicBezTo>
                      <a:pt x="7657" y="5489"/>
                      <a:pt x="7478" y="5679"/>
                      <a:pt x="7478" y="5906"/>
                    </a:cubicBezTo>
                    <a:lnTo>
                      <a:pt x="7478" y="7656"/>
                    </a:lnTo>
                    <a:lnTo>
                      <a:pt x="7478" y="7680"/>
                    </a:lnTo>
                    <a:lnTo>
                      <a:pt x="6442" y="7680"/>
                    </a:lnTo>
                    <a:cubicBezTo>
                      <a:pt x="6525" y="7537"/>
                      <a:pt x="6585" y="7394"/>
                      <a:pt x="6585" y="7227"/>
                    </a:cubicBezTo>
                    <a:lnTo>
                      <a:pt x="6585" y="5310"/>
                    </a:lnTo>
                    <a:cubicBezTo>
                      <a:pt x="6585" y="4917"/>
                      <a:pt x="6323" y="4584"/>
                      <a:pt x="5954" y="4477"/>
                    </a:cubicBezTo>
                    <a:lnTo>
                      <a:pt x="5216" y="4263"/>
                    </a:lnTo>
                    <a:cubicBezTo>
                      <a:pt x="5192" y="4263"/>
                      <a:pt x="5192" y="4263"/>
                      <a:pt x="5180" y="4251"/>
                    </a:cubicBezTo>
                    <a:cubicBezTo>
                      <a:pt x="5537" y="4179"/>
                      <a:pt x="5823" y="4084"/>
                      <a:pt x="6002" y="4024"/>
                    </a:cubicBezTo>
                    <a:cubicBezTo>
                      <a:pt x="6109" y="3989"/>
                      <a:pt x="6192" y="3905"/>
                      <a:pt x="6240" y="3810"/>
                    </a:cubicBezTo>
                    <a:cubicBezTo>
                      <a:pt x="6287" y="3703"/>
                      <a:pt x="6299" y="3596"/>
                      <a:pt x="6252" y="3477"/>
                    </a:cubicBezTo>
                    <a:cubicBezTo>
                      <a:pt x="6073" y="2977"/>
                      <a:pt x="5942" y="2143"/>
                      <a:pt x="5906" y="1738"/>
                    </a:cubicBezTo>
                    <a:cubicBezTo>
                      <a:pt x="5835" y="738"/>
                      <a:pt x="5097" y="0"/>
                      <a:pt x="416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484;p16">
                <a:extLst>
                  <a:ext uri="{FF2B5EF4-FFF2-40B4-BE49-F238E27FC236}">
                    <a16:creationId xmlns:a16="http://schemas.microsoft.com/office/drawing/2014/main" id="{63696808-92F8-46CD-A646-196D6AB030D1}"/>
                  </a:ext>
                </a:extLst>
              </p:cNvPr>
              <p:cNvSpPr/>
              <p:nvPr/>
            </p:nvSpPr>
            <p:spPr>
              <a:xfrm>
                <a:off x="6019323" y="2641653"/>
                <a:ext cx="13272" cy="13272"/>
              </a:xfrm>
              <a:custGeom>
                <a:avLst/>
                <a:gdLst/>
                <a:ahLst/>
                <a:cxnLst/>
                <a:rect l="l" t="t" r="r" b="b"/>
                <a:pathLst>
                  <a:path w="417" h="417" extrusionOk="0">
                    <a:moveTo>
                      <a:pt x="202" y="0"/>
                    </a:moveTo>
                    <a:cubicBezTo>
                      <a:pt x="95" y="0"/>
                      <a:pt x="0" y="84"/>
                      <a:pt x="0" y="203"/>
                    </a:cubicBezTo>
                    <a:cubicBezTo>
                      <a:pt x="0" y="322"/>
                      <a:pt x="95" y="417"/>
                      <a:pt x="202" y="417"/>
                    </a:cubicBezTo>
                    <a:cubicBezTo>
                      <a:pt x="322" y="417"/>
                      <a:pt x="417" y="322"/>
                      <a:pt x="417" y="203"/>
                    </a:cubicBezTo>
                    <a:cubicBezTo>
                      <a:pt x="417" y="84"/>
                      <a:pt x="322" y="0"/>
                      <a:pt x="20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63" name="Elipse 162">
            <a:extLst>
              <a:ext uri="{FF2B5EF4-FFF2-40B4-BE49-F238E27FC236}">
                <a16:creationId xmlns:a16="http://schemas.microsoft.com/office/drawing/2014/main" id="{AFCE29CB-E228-43A6-AD3E-066A069D850E}"/>
              </a:ext>
            </a:extLst>
          </p:cNvPr>
          <p:cNvSpPr/>
          <p:nvPr/>
        </p:nvSpPr>
        <p:spPr>
          <a:xfrm>
            <a:off x="7159237" y="5228879"/>
            <a:ext cx="546290" cy="54629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167" name="Grupo 166">
            <a:extLst>
              <a:ext uri="{FF2B5EF4-FFF2-40B4-BE49-F238E27FC236}">
                <a16:creationId xmlns:a16="http://schemas.microsoft.com/office/drawing/2014/main" id="{CCD2A4C6-3AD0-487A-A6FE-749270D4AC97}"/>
              </a:ext>
            </a:extLst>
          </p:cNvPr>
          <p:cNvGrpSpPr/>
          <p:nvPr/>
        </p:nvGrpSpPr>
        <p:grpSpPr>
          <a:xfrm>
            <a:off x="1452060" y="5280286"/>
            <a:ext cx="534946" cy="534946"/>
            <a:chOff x="1452060" y="4405696"/>
            <a:chExt cx="534946" cy="534946"/>
          </a:xfrm>
        </p:grpSpPr>
        <p:sp>
          <p:nvSpPr>
            <p:cNvPr id="168" name="Elipse 167">
              <a:extLst>
                <a:ext uri="{FF2B5EF4-FFF2-40B4-BE49-F238E27FC236}">
                  <a16:creationId xmlns:a16="http://schemas.microsoft.com/office/drawing/2014/main" id="{CC384594-8F9B-4B90-A3D8-7D555E7B3E9A}"/>
                </a:ext>
              </a:extLst>
            </p:cNvPr>
            <p:cNvSpPr/>
            <p:nvPr/>
          </p:nvSpPr>
          <p:spPr>
            <a:xfrm>
              <a:off x="1452060" y="4405696"/>
              <a:ext cx="534946" cy="5349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169" name="Google Shape;9763;p16">
              <a:extLst>
                <a:ext uri="{FF2B5EF4-FFF2-40B4-BE49-F238E27FC236}">
                  <a16:creationId xmlns:a16="http://schemas.microsoft.com/office/drawing/2014/main" id="{BBC4A7CD-7E4D-40A1-8B10-2049791B926F}"/>
                </a:ext>
              </a:extLst>
            </p:cNvPr>
            <p:cNvGrpSpPr/>
            <p:nvPr/>
          </p:nvGrpSpPr>
          <p:grpSpPr>
            <a:xfrm>
              <a:off x="1587258" y="4496558"/>
              <a:ext cx="264550" cy="353222"/>
              <a:chOff x="903530" y="3806125"/>
              <a:chExt cx="264550" cy="353222"/>
            </a:xfrm>
            <a:solidFill>
              <a:schemeClr val="tx2"/>
            </a:solidFill>
          </p:grpSpPr>
          <p:sp>
            <p:nvSpPr>
              <p:cNvPr id="170" name="Google Shape;9764;p16">
                <a:extLst>
                  <a:ext uri="{FF2B5EF4-FFF2-40B4-BE49-F238E27FC236}">
                    <a16:creationId xmlns:a16="http://schemas.microsoft.com/office/drawing/2014/main" id="{1C8AF631-40E9-4044-BFC9-CF677D1A0AF4}"/>
                  </a:ext>
                </a:extLst>
              </p:cNvPr>
              <p:cNvSpPr/>
              <p:nvPr/>
            </p:nvSpPr>
            <p:spPr>
              <a:xfrm>
                <a:off x="926637" y="3839321"/>
                <a:ext cx="173237" cy="162002"/>
              </a:xfrm>
              <a:custGeom>
                <a:avLst/>
                <a:gdLst/>
                <a:ahLst/>
                <a:cxnLst/>
                <a:rect l="l" t="t" r="r" b="b"/>
                <a:pathLst>
                  <a:path w="5443" h="5090" extrusionOk="0">
                    <a:moveTo>
                      <a:pt x="3418" y="1"/>
                    </a:moveTo>
                    <a:cubicBezTo>
                      <a:pt x="2623" y="1"/>
                      <a:pt x="1831" y="307"/>
                      <a:pt x="1227" y="911"/>
                    </a:cubicBezTo>
                    <a:cubicBezTo>
                      <a:pt x="108" y="2030"/>
                      <a:pt x="1" y="3804"/>
                      <a:pt x="989" y="5030"/>
                    </a:cubicBezTo>
                    <a:cubicBezTo>
                      <a:pt x="1013" y="5078"/>
                      <a:pt x="1061" y="5090"/>
                      <a:pt x="1120" y="5090"/>
                    </a:cubicBezTo>
                    <a:cubicBezTo>
                      <a:pt x="1156" y="5090"/>
                      <a:pt x="1192" y="5078"/>
                      <a:pt x="1227" y="5066"/>
                    </a:cubicBezTo>
                    <a:cubicBezTo>
                      <a:pt x="1299" y="5006"/>
                      <a:pt x="1311" y="4899"/>
                      <a:pt x="1251" y="4840"/>
                    </a:cubicBezTo>
                    <a:cubicBezTo>
                      <a:pt x="382" y="3744"/>
                      <a:pt x="477" y="2149"/>
                      <a:pt x="1477" y="1149"/>
                    </a:cubicBezTo>
                    <a:cubicBezTo>
                      <a:pt x="2019" y="607"/>
                      <a:pt x="2735" y="334"/>
                      <a:pt x="3452" y="334"/>
                    </a:cubicBezTo>
                    <a:cubicBezTo>
                      <a:pt x="4059" y="334"/>
                      <a:pt x="4666" y="530"/>
                      <a:pt x="5168" y="923"/>
                    </a:cubicBezTo>
                    <a:cubicBezTo>
                      <a:pt x="5199" y="948"/>
                      <a:pt x="5237" y="961"/>
                      <a:pt x="5273" y="961"/>
                    </a:cubicBezTo>
                    <a:cubicBezTo>
                      <a:pt x="5321" y="961"/>
                      <a:pt x="5367" y="939"/>
                      <a:pt x="5394" y="899"/>
                    </a:cubicBezTo>
                    <a:cubicBezTo>
                      <a:pt x="5442" y="827"/>
                      <a:pt x="5418" y="720"/>
                      <a:pt x="5347" y="672"/>
                    </a:cubicBezTo>
                    <a:cubicBezTo>
                      <a:pt x="4777" y="223"/>
                      <a:pt x="4096" y="1"/>
                      <a:pt x="341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65;p16">
                <a:extLst>
                  <a:ext uri="{FF2B5EF4-FFF2-40B4-BE49-F238E27FC236}">
                    <a16:creationId xmlns:a16="http://schemas.microsoft.com/office/drawing/2014/main" id="{33D91CB1-95B4-4ADC-AB39-4AED31AD0100}"/>
                  </a:ext>
                </a:extLst>
              </p:cNvPr>
              <p:cNvSpPr/>
              <p:nvPr/>
            </p:nvSpPr>
            <p:spPr>
              <a:xfrm>
                <a:off x="903530" y="3806125"/>
                <a:ext cx="264550" cy="353222"/>
              </a:xfrm>
              <a:custGeom>
                <a:avLst/>
                <a:gdLst/>
                <a:ahLst/>
                <a:cxnLst/>
                <a:rect l="l" t="t" r="r" b="b"/>
                <a:pathLst>
                  <a:path w="8312" h="11098" extrusionOk="0">
                    <a:moveTo>
                      <a:pt x="4144" y="322"/>
                    </a:moveTo>
                    <a:cubicBezTo>
                      <a:pt x="6251" y="322"/>
                      <a:pt x="7966" y="2025"/>
                      <a:pt x="7966" y="4144"/>
                    </a:cubicBezTo>
                    <a:cubicBezTo>
                      <a:pt x="7978" y="5085"/>
                      <a:pt x="7775" y="6002"/>
                      <a:pt x="7371" y="6895"/>
                    </a:cubicBezTo>
                    <a:cubicBezTo>
                      <a:pt x="7037" y="7609"/>
                      <a:pt x="6597" y="8323"/>
                      <a:pt x="6025" y="8978"/>
                    </a:cubicBezTo>
                    <a:cubicBezTo>
                      <a:pt x="5228" y="9919"/>
                      <a:pt x="4418" y="10526"/>
                      <a:pt x="4156" y="10717"/>
                    </a:cubicBezTo>
                    <a:cubicBezTo>
                      <a:pt x="3882" y="10538"/>
                      <a:pt x="3084" y="9931"/>
                      <a:pt x="2275" y="8990"/>
                    </a:cubicBezTo>
                    <a:cubicBezTo>
                      <a:pt x="1715" y="8323"/>
                      <a:pt x="1251" y="7621"/>
                      <a:pt x="929" y="6895"/>
                    </a:cubicBezTo>
                    <a:cubicBezTo>
                      <a:pt x="525" y="6002"/>
                      <a:pt x="310" y="5085"/>
                      <a:pt x="310" y="4144"/>
                    </a:cubicBezTo>
                    <a:cubicBezTo>
                      <a:pt x="310" y="2025"/>
                      <a:pt x="2025" y="322"/>
                      <a:pt x="4144" y="322"/>
                    </a:cubicBezTo>
                    <a:close/>
                    <a:moveTo>
                      <a:pt x="4156" y="1"/>
                    </a:moveTo>
                    <a:cubicBezTo>
                      <a:pt x="1858" y="1"/>
                      <a:pt x="1" y="1870"/>
                      <a:pt x="1" y="4156"/>
                    </a:cubicBezTo>
                    <a:cubicBezTo>
                      <a:pt x="1" y="5121"/>
                      <a:pt x="215" y="6097"/>
                      <a:pt x="644" y="7049"/>
                    </a:cubicBezTo>
                    <a:cubicBezTo>
                      <a:pt x="989" y="7788"/>
                      <a:pt x="1441" y="8514"/>
                      <a:pt x="2037" y="9216"/>
                    </a:cubicBezTo>
                    <a:cubicBezTo>
                      <a:pt x="3037" y="10395"/>
                      <a:pt x="4037" y="11050"/>
                      <a:pt x="4061" y="11062"/>
                    </a:cubicBezTo>
                    <a:cubicBezTo>
                      <a:pt x="4096" y="11074"/>
                      <a:pt x="4120" y="11098"/>
                      <a:pt x="4156" y="11098"/>
                    </a:cubicBezTo>
                    <a:cubicBezTo>
                      <a:pt x="4180" y="11098"/>
                      <a:pt x="4215" y="11074"/>
                      <a:pt x="4239" y="11062"/>
                    </a:cubicBezTo>
                    <a:cubicBezTo>
                      <a:pt x="4287" y="11038"/>
                      <a:pt x="5275" y="10395"/>
                      <a:pt x="6263" y="9216"/>
                    </a:cubicBezTo>
                    <a:cubicBezTo>
                      <a:pt x="6859" y="8538"/>
                      <a:pt x="7323" y="7800"/>
                      <a:pt x="7668" y="7049"/>
                    </a:cubicBezTo>
                    <a:cubicBezTo>
                      <a:pt x="8085" y="6109"/>
                      <a:pt x="8311" y="5144"/>
                      <a:pt x="8311" y="4156"/>
                    </a:cubicBezTo>
                    <a:cubicBezTo>
                      <a:pt x="8311" y="1870"/>
                      <a:pt x="6442" y="1"/>
                      <a:pt x="415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66;p16">
                <a:extLst>
                  <a:ext uri="{FF2B5EF4-FFF2-40B4-BE49-F238E27FC236}">
                    <a16:creationId xmlns:a16="http://schemas.microsoft.com/office/drawing/2014/main" id="{8B9F54FE-51F7-4333-8C7B-339AFB96F984}"/>
                  </a:ext>
                </a:extLst>
              </p:cNvPr>
              <p:cNvSpPr/>
              <p:nvPr/>
            </p:nvSpPr>
            <p:spPr>
              <a:xfrm>
                <a:off x="1008879" y="3904059"/>
                <a:ext cx="54966" cy="18460"/>
              </a:xfrm>
              <a:custGeom>
                <a:avLst/>
                <a:gdLst/>
                <a:ahLst/>
                <a:cxnLst/>
                <a:rect l="l" t="t" r="r" b="b"/>
                <a:pathLst>
                  <a:path w="1727" h="580" extrusionOk="0">
                    <a:moveTo>
                      <a:pt x="648" y="1"/>
                    </a:moveTo>
                    <a:cubicBezTo>
                      <a:pt x="492" y="1"/>
                      <a:pt x="319" y="16"/>
                      <a:pt x="132" y="55"/>
                    </a:cubicBezTo>
                    <a:cubicBezTo>
                      <a:pt x="60" y="67"/>
                      <a:pt x="1" y="127"/>
                      <a:pt x="1" y="222"/>
                    </a:cubicBezTo>
                    <a:lnTo>
                      <a:pt x="1" y="401"/>
                    </a:lnTo>
                    <a:cubicBezTo>
                      <a:pt x="1" y="484"/>
                      <a:pt x="72" y="555"/>
                      <a:pt x="155" y="555"/>
                    </a:cubicBezTo>
                    <a:cubicBezTo>
                      <a:pt x="251" y="555"/>
                      <a:pt x="322" y="484"/>
                      <a:pt x="322" y="401"/>
                    </a:cubicBezTo>
                    <a:lnTo>
                      <a:pt x="322" y="365"/>
                    </a:lnTo>
                    <a:cubicBezTo>
                      <a:pt x="434" y="350"/>
                      <a:pt x="539" y="343"/>
                      <a:pt x="636" y="343"/>
                    </a:cubicBezTo>
                    <a:cubicBezTo>
                      <a:pt x="841" y="343"/>
                      <a:pt x="1011" y="372"/>
                      <a:pt x="1132" y="413"/>
                    </a:cubicBezTo>
                    <a:cubicBezTo>
                      <a:pt x="1334" y="472"/>
                      <a:pt x="1453" y="543"/>
                      <a:pt x="1465" y="543"/>
                    </a:cubicBezTo>
                    <a:cubicBezTo>
                      <a:pt x="1501" y="555"/>
                      <a:pt x="1525" y="579"/>
                      <a:pt x="1560" y="579"/>
                    </a:cubicBezTo>
                    <a:cubicBezTo>
                      <a:pt x="1620" y="579"/>
                      <a:pt x="1667" y="543"/>
                      <a:pt x="1691" y="496"/>
                    </a:cubicBezTo>
                    <a:cubicBezTo>
                      <a:pt x="1727" y="401"/>
                      <a:pt x="1703" y="305"/>
                      <a:pt x="1632" y="246"/>
                    </a:cubicBezTo>
                    <a:cubicBezTo>
                      <a:pt x="1613" y="236"/>
                      <a:pt x="1255" y="1"/>
                      <a:pt x="64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67;p16">
                <a:extLst>
                  <a:ext uri="{FF2B5EF4-FFF2-40B4-BE49-F238E27FC236}">
                    <a16:creationId xmlns:a16="http://schemas.microsoft.com/office/drawing/2014/main" id="{73110F33-5CF6-4377-8849-83D0CBE369C9}"/>
                  </a:ext>
                </a:extLst>
              </p:cNvPr>
              <p:cNvSpPr/>
              <p:nvPr/>
            </p:nvSpPr>
            <p:spPr>
              <a:xfrm>
                <a:off x="972118" y="3872072"/>
                <a:ext cx="172473" cy="164866"/>
              </a:xfrm>
              <a:custGeom>
                <a:avLst/>
                <a:gdLst/>
                <a:ahLst/>
                <a:cxnLst/>
                <a:rect l="l" t="t" r="r" b="b"/>
                <a:pathLst>
                  <a:path w="5419" h="5180" extrusionOk="0">
                    <a:moveTo>
                      <a:pt x="3239" y="346"/>
                    </a:moveTo>
                    <a:lnTo>
                      <a:pt x="3239" y="1144"/>
                    </a:lnTo>
                    <a:cubicBezTo>
                      <a:pt x="3239" y="1287"/>
                      <a:pt x="3203" y="1418"/>
                      <a:pt x="3144" y="1537"/>
                    </a:cubicBezTo>
                    <a:lnTo>
                      <a:pt x="3084" y="1668"/>
                    </a:lnTo>
                    <a:cubicBezTo>
                      <a:pt x="3073" y="1703"/>
                      <a:pt x="3073" y="1715"/>
                      <a:pt x="3073" y="1739"/>
                    </a:cubicBezTo>
                    <a:lnTo>
                      <a:pt x="3073" y="2084"/>
                    </a:lnTo>
                    <a:cubicBezTo>
                      <a:pt x="3073" y="2370"/>
                      <a:pt x="2953" y="2632"/>
                      <a:pt x="2763" y="2846"/>
                    </a:cubicBezTo>
                    <a:cubicBezTo>
                      <a:pt x="2558" y="3028"/>
                      <a:pt x="2311" y="3145"/>
                      <a:pt x="2040" y="3145"/>
                    </a:cubicBezTo>
                    <a:cubicBezTo>
                      <a:pt x="2027" y="3145"/>
                      <a:pt x="2014" y="3144"/>
                      <a:pt x="2001" y="3144"/>
                    </a:cubicBezTo>
                    <a:cubicBezTo>
                      <a:pt x="1406" y="3108"/>
                      <a:pt x="941" y="2620"/>
                      <a:pt x="941" y="2037"/>
                    </a:cubicBezTo>
                    <a:lnTo>
                      <a:pt x="941" y="1739"/>
                    </a:lnTo>
                    <a:cubicBezTo>
                      <a:pt x="941" y="1715"/>
                      <a:pt x="941" y="1703"/>
                      <a:pt x="929" y="1668"/>
                    </a:cubicBezTo>
                    <a:lnTo>
                      <a:pt x="870" y="1537"/>
                    </a:lnTo>
                    <a:cubicBezTo>
                      <a:pt x="810" y="1418"/>
                      <a:pt x="775" y="1287"/>
                      <a:pt x="775" y="1144"/>
                    </a:cubicBezTo>
                    <a:cubicBezTo>
                      <a:pt x="775" y="703"/>
                      <a:pt x="1132" y="346"/>
                      <a:pt x="1584" y="346"/>
                    </a:cubicBezTo>
                    <a:close/>
                    <a:moveTo>
                      <a:pt x="1465" y="3346"/>
                    </a:moveTo>
                    <a:cubicBezTo>
                      <a:pt x="1608" y="3406"/>
                      <a:pt x="1775" y="3453"/>
                      <a:pt x="1953" y="3465"/>
                    </a:cubicBezTo>
                    <a:lnTo>
                      <a:pt x="2001" y="3465"/>
                    </a:lnTo>
                    <a:cubicBezTo>
                      <a:pt x="2180" y="3465"/>
                      <a:pt x="2370" y="3442"/>
                      <a:pt x="2537" y="3370"/>
                    </a:cubicBezTo>
                    <a:lnTo>
                      <a:pt x="2537" y="3584"/>
                    </a:lnTo>
                    <a:cubicBezTo>
                      <a:pt x="2537" y="3632"/>
                      <a:pt x="2549" y="3692"/>
                      <a:pt x="2549" y="3739"/>
                    </a:cubicBezTo>
                    <a:lnTo>
                      <a:pt x="2001" y="4156"/>
                    </a:lnTo>
                    <a:lnTo>
                      <a:pt x="1453" y="3727"/>
                    </a:lnTo>
                    <a:cubicBezTo>
                      <a:pt x="1465" y="3680"/>
                      <a:pt x="1465" y="3632"/>
                      <a:pt x="1465" y="3573"/>
                    </a:cubicBezTo>
                    <a:lnTo>
                      <a:pt x="1465" y="3346"/>
                    </a:lnTo>
                    <a:close/>
                    <a:moveTo>
                      <a:pt x="1251" y="3977"/>
                    </a:moveTo>
                    <a:lnTo>
                      <a:pt x="1834" y="4406"/>
                    </a:lnTo>
                    <a:lnTo>
                      <a:pt x="1834" y="4870"/>
                    </a:lnTo>
                    <a:cubicBezTo>
                      <a:pt x="1334" y="4835"/>
                      <a:pt x="822" y="4680"/>
                      <a:pt x="394" y="4358"/>
                    </a:cubicBezTo>
                    <a:cubicBezTo>
                      <a:pt x="417" y="4335"/>
                      <a:pt x="465" y="4299"/>
                      <a:pt x="501" y="4287"/>
                    </a:cubicBezTo>
                    <a:lnTo>
                      <a:pt x="1132" y="4049"/>
                    </a:lnTo>
                    <a:cubicBezTo>
                      <a:pt x="1179" y="4037"/>
                      <a:pt x="1227" y="4001"/>
                      <a:pt x="1251" y="3977"/>
                    </a:cubicBezTo>
                    <a:close/>
                    <a:moveTo>
                      <a:pt x="2739" y="3989"/>
                    </a:moveTo>
                    <a:cubicBezTo>
                      <a:pt x="2787" y="4025"/>
                      <a:pt x="2822" y="4037"/>
                      <a:pt x="2858" y="4061"/>
                    </a:cubicBezTo>
                    <a:lnTo>
                      <a:pt x="3632" y="4346"/>
                    </a:lnTo>
                    <a:cubicBezTo>
                      <a:pt x="3192" y="4656"/>
                      <a:pt x="2680" y="4835"/>
                      <a:pt x="2168" y="4870"/>
                    </a:cubicBezTo>
                    <a:lnTo>
                      <a:pt x="2168" y="4418"/>
                    </a:lnTo>
                    <a:lnTo>
                      <a:pt x="2739" y="3989"/>
                    </a:lnTo>
                    <a:close/>
                    <a:moveTo>
                      <a:pt x="1596" y="1"/>
                    </a:moveTo>
                    <a:cubicBezTo>
                      <a:pt x="977" y="1"/>
                      <a:pt x="465" y="501"/>
                      <a:pt x="465" y="1132"/>
                    </a:cubicBezTo>
                    <a:cubicBezTo>
                      <a:pt x="465" y="1310"/>
                      <a:pt x="513" y="1501"/>
                      <a:pt x="596" y="1668"/>
                    </a:cubicBezTo>
                    <a:lnTo>
                      <a:pt x="644" y="1751"/>
                    </a:lnTo>
                    <a:lnTo>
                      <a:pt x="644" y="2013"/>
                    </a:lnTo>
                    <a:cubicBezTo>
                      <a:pt x="644" y="2453"/>
                      <a:pt x="858" y="2858"/>
                      <a:pt x="1168" y="3120"/>
                    </a:cubicBezTo>
                    <a:lnTo>
                      <a:pt x="1168" y="3561"/>
                    </a:lnTo>
                    <a:cubicBezTo>
                      <a:pt x="1168" y="3632"/>
                      <a:pt x="1120" y="3704"/>
                      <a:pt x="1048" y="3739"/>
                    </a:cubicBezTo>
                    <a:lnTo>
                      <a:pt x="406" y="3977"/>
                    </a:lnTo>
                    <a:cubicBezTo>
                      <a:pt x="239" y="4037"/>
                      <a:pt x="108" y="4168"/>
                      <a:pt x="36" y="4311"/>
                    </a:cubicBezTo>
                    <a:cubicBezTo>
                      <a:pt x="1" y="4394"/>
                      <a:pt x="25" y="4466"/>
                      <a:pt x="84" y="4513"/>
                    </a:cubicBezTo>
                    <a:cubicBezTo>
                      <a:pt x="644" y="4954"/>
                      <a:pt x="1334" y="5180"/>
                      <a:pt x="2001" y="5180"/>
                    </a:cubicBezTo>
                    <a:cubicBezTo>
                      <a:pt x="2799" y="5180"/>
                      <a:pt x="3596" y="4870"/>
                      <a:pt x="4204" y="4275"/>
                    </a:cubicBezTo>
                    <a:cubicBezTo>
                      <a:pt x="5323" y="3168"/>
                      <a:pt x="5418" y="1406"/>
                      <a:pt x="4442" y="167"/>
                    </a:cubicBezTo>
                    <a:cubicBezTo>
                      <a:pt x="4405" y="124"/>
                      <a:pt x="4351" y="98"/>
                      <a:pt x="4301" y="98"/>
                    </a:cubicBezTo>
                    <a:cubicBezTo>
                      <a:pt x="4269" y="98"/>
                      <a:pt x="4239" y="108"/>
                      <a:pt x="4216" y="132"/>
                    </a:cubicBezTo>
                    <a:cubicBezTo>
                      <a:pt x="4144" y="191"/>
                      <a:pt x="4132" y="298"/>
                      <a:pt x="4192" y="358"/>
                    </a:cubicBezTo>
                    <a:cubicBezTo>
                      <a:pt x="5061" y="1465"/>
                      <a:pt x="4966" y="3049"/>
                      <a:pt x="3965" y="4049"/>
                    </a:cubicBezTo>
                    <a:lnTo>
                      <a:pt x="3906" y="4108"/>
                    </a:lnTo>
                    <a:cubicBezTo>
                      <a:pt x="3870" y="4096"/>
                      <a:pt x="3835" y="4061"/>
                      <a:pt x="3799" y="4049"/>
                    </a:cubicBezTo>
                    <a:lnTo>
                      <a:pt x="2977" y="3739"/>
                    </a:lnTo>
                    <a:cubicBezTo>
                      <a:pt x="2906" y="3704"/>
                      <a:pt x="2858" y="3644"/>
                      <a:pt x="2858" y="3561"/>
                    </a:cubicBezTo>
                    <a:lnTo>
                      <a:pt x="2858" y="3144"/>
                    </a:lnTo>
                    <a:cubicBezTo>
                      <a:pt x="2894" y="3108"/>
                      <a:pt x="2942" y="3084"/>
                      <a:pt x="2965" y="3049"/>
                    </a:cubicBezTo>
                    <a:cubicBezTo>
                      <a:pt x="3239" y="2787"/>
                      <a:pt x="3382" y="2441"/>
                      <a:pt x="3382" y="2072"/>
                    </a:cubicBezTo>
                    <a:lnTo>
                      <a:pt x="3382" y="1751"/>
                    </a:lnTo>
                    <a:lnTo>
                      <a:pt x="3430" y="1668"/>
                    </a:lnTo>
                    <a:cubicBezTo>
                      <a:pt x="3513" y="1501"/>
                      <a:pt x="3561" y="1310"/>
                      <a:pt x="3561" y="1132"/>
                    </a:cubicBezTo>
                    <a:lnTo>
                      <a:pt x="3561" y="167"/>
                    </a:lnTo>
                    <a:cubicBezTo>
                      <a:pt x="3561" y="72"/>
                      <a:pt x="3489" y="1"/>
                      <a:pt x="339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74" name="Forma libre: forma 173">
            <a:extLst>
              <a:ext uri="{FF2B5EF4-FFF2-40B4-BE49-F238E27FC236}">
                <a16:creationId xmlns:a16="http://schemas.microsoft.com/office/drawing/2014/main" id="{C777C5AD-D3A0-471F-B5D6-FF949C646704}"/>
              </a:ext>
            </a:extLst>
          </p:cNvPr>
          <p:cNvSpPr/>
          <p:nvPr/>
        </p:nvSpPr>
        <p:spPr>
          <a:xfrm>
            <a:off x="-4455277" y="4700181"/>
            <a:ext cx="23498591" cy="450260"/>
          </a:xfrm>
          <a:custGeom>
            <a:avLst/>
            <a:gdLst>
              <a:gd name="connsiteX0" fmla="*/ 0 w 23498591"/>
              <a:gd name="connsiteY0" fmla="*/ 0 h 450260"/>
              <a:gd name="connsiteX1" fmla="*/ 8327624 w 23498591"/>
              <a:gd name="connsiteY1" fmla="*/ 0 h 450260"/>
              <a:gd name="connsiteX2" fmla="*/ 9009283 w 23498591"/>
              <a:gd name="connsiteY2" fmla="*/ 356116 h 450260"/>
              <a:gd name="connsiteX3" fmla="*/ 9617086 w 23498591"/>
              <a:gd name="connsiteY3" fmla="*/ 3134 h 450260"/>
              <a:gd name="connsiteX4" fmla="*/ 9656467 w 23498591"/>
              <a:gd name="connsiteY4" fmla="*/ 0 h 450260"/>
              <a:gd name="connsiteX5" fmla="*/ 23498591 w 23498591"/>
              <a:gd name="connsiteY5" fmla="*/ 0 h 450260"/>
              <a:gd name="connsiteX6" fmla="*/ 23498591 w 23498591"/>
              <a:gd name="connsiteY6" fmla="*/ 450260 h 450260"/>
              <a:gd name="connsiteX7" fmla="*/ 0 w 23498591"/>
              <a:gd name="connsiteY7" fmla="*/ 450260 h 45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498591" h="450260">
                <a:moveTo>
                  <a:pt x="0" y="0"/>
                </a:moveTo>
                <a:lnTo>
                  <a:pt x="8327624" y="0"/>
                </a:lnTo>
                <a:cubicBezTo>
                  <a:pt x="8656083" y="2229"/>
                  <a:pt x="8622270" y="358157"/>
                  <a:pt x="9009283" y="356116"/>
                </a:cubicBezTo>
                <a:cubicBezTo>
                  <a:pt x="9372108" y="354203"/>
                  <a:pt x="9384442" y="41974"/>
                  <a:pt x="9617086" y="3134"/>
                </a:cubicBezTo>
                <a:lnTo>
                  <a:pt x="9656467" y="0"/>
                </a:lnTo>
                <a:lnTo>
                  <a:pt x="23498591" y="0"/>
                </a:lnTo>
                <a:lnTo>
                  <a:pt x="23498591" y="450260"/>
                </a:lnTo>
                <a:lnTo>
                  <a:pt x="0" y="45026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s-ES" dirty="0"/>
              <a:t>a</a:t>
            </a:r>
          </a:p>
        </p:txBody>
      </p:sp>
      <p:grpSp>
        <p:nvGrpSpPr>
          <p:cNvPr id="175" name="Google Shape;8552;p14">
            <a:extLst>
              <a:ext uri="{FF2B5EF4-FFF2-40B4-BE49-F238E27FC236}">
                <a16:creationId xmlns:a16="http://schemas.microsoft.com/office/drawing/2014/main" id="{64A74AAC-3267-42AE-8E24-1EDAD613D86A}"/>
              </a:ext>
            </a:extLst>
          </p:cNvPr>
          <p:cNvGrpSpPr/>
          <p:nvPr/>
        </p:nvGrpSpPr>
        <p:grpSpPr>
          <a:xfrm>
            <a:off x="2958661" y="4740873"/>
            <a:ext cx="355434" cy="355815"/>
            <a:chOff x="4673540" y="3680297"/>
            <a:chExt cx="355434" cy="355815"/>
          </a:xfrm>
          <a:solidFill>
            <a:srgbClr val="93B9AD"/>
          </a:solidFill>
        </p:grpSpPr>
        <p:sp>
          <p:nvSpPr>
            <p:cNvPr id="176" name="Google Shape;8553;p14">
              <a:extLst>
                <a:ext uri="{FF2B5EF4-FFF2-40B4-BE49-F238E27FC236}">
                  <a16:creationId xmlns:a16="http://schemas.microsoft.com/office/drawing/2014/main" id="{8F08E075-23A3-4264-9FE4-BC1F6347D5AA}"/>
                </a:ext>
              </a:extLst>
            </p:cNvPr>
            <p:cNvSpPr/>
            <p:nvPr/>
          </p:nvSpPr>
          <p:spPr>
            <a:xfrm>
              <a:off x="4673540" y="3680297"/>
              <a:ext cx="355434" cy="355815"/>
            </a:xfrm>
            <a:custGeom>
              <a:avLst/>
              <a:gdLst/>
              <a:ahLst/>
              <a:cxnLst/>
              <a:rect l="l" t="t" r="r" b="b"/>
              <a:pathLst>
                <a:path w="11193" h="11205" extrusionOk="0">
                  <a:moveTo>
                    <a:pt x="2012" y="0"/>
                  </a:moveTo>
                  <a:cubicBezTo>
                    <a:pt x="905" y="0"/>
                    <a:pt x="0" y="893"/>
                    <a:pt x="0" y="2013"/>
                  </a:cubicBezTo>
                  <a:lnTo>
                    <a:pt x="0" y="9192"/>
                  </a:lnTo>
                  <a:cubicBezTo>
                    <a:pt x="0" y="10287"/>
                    <a:pt x="893" y="11204"/>
                    <a:pt x="2012" y="11204"/>
                  </a:cubicBezTo>
                  <a:lnTo>
                    <a:pt x="9180" y="11204"/>
                  </a:lnTo>
                  <a:cubicBezTo>
                    <a:pt x="10287" y="11204"/>
                    <a:pt x="11192" y="10311"/>
                    <a:pt x="11192" y="9192"/>
                  </a:cubicBezTo>
                  <a:lnTo>
                    <a:pt x="11192" y="2013"/>
                  </a:lnTo>
                  <a:cubicBezTo>
                    <a:pt x="11180" y="917"/>
                    <a:pt x="10287" y="0"/>
                    <a:pt x="9180" y="0"/>
                  </a:cubicBezTo>
                  <a:lnTo>
                    <a:pt x="8085" y="0"/>
                  </a:lnTo>
                  <a:cubicBezTo>
                    <a:pt x="7989" y="0"/>
                    <a:pt x="7918" y="84"/>
                    <a:pt x="7918" y="167"/>
                  </a:cubicBezTo>
                  <a:cubicBezTo>
                    <a:pt x="7918" y="262"/>
                    <a:pt x="7989" y="334"/>
                    <a:pt x="8085" y="334"/>
                  </a:cubicBezTo>
                  <a:lnTo>
                    <a:pt x="9180" y="334"/>
                  </a:lnTo>
                  <a:cubicBezTo>
                    <a:pt x="10109" y="334"/>
                    <a:pt x="10847" y="1084"/>
                    <a:pt x="10847" y="2001"/>
                  </a:cubicBezTo>
                  <a:lnTo>
                    <a:pt x="10847" y="9180"/>
                  </a:lnTo>
                  <a:cubicBezTo>
                    <a:pt x="10847" y="10097"/>
                    <a:pt x="10109" y="10847"/>
                    <a:pt x="9180" y="10847"/>
                  </a:cubicBezTo>
                  <a:lnTo>
                    <a:pt x="2012" y="10847"/>
                  </a:lnTo>
                  <a:cubicBezTo>
                    <a:pt x="1084" y="10847"/>
                    <a:pt x="345" y="10097"/>
                    <a:pt x="345" y="9180"/>
                  </a:cubicBezTo>
                  <a:lnTo>
                    <a:pt x="345" y="2001"/>
                  </a:lnTo>
                  <a:cubicBezTo>
                    <a:pt x="345" y="1084"/>
                    <a:pt x="1084" y="334"/>
                    <a:pt x="2012" y="334"/>
                  </a:cubicBezTo>
                  <a:lnTo>
                    <a:pt x="7418" y="334"/>
                  </a:lnTo>
                  <a:cubicBezTo>
                    <a:pt x="7501" y="334"/>
                    <a:pt x="7573" y="262"/>
                    <a:pt x="7573" y="167"/>
                  </a:cubicBezTo>
                  <a:cubicBezTo>
                    <a:pt x="7573" y="84"/>
                    <a:pt x="7501" y="0"/>
                    <a:pt x="741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554;p14">
              <a:extLst>
                <a:ext uri="{FF2B5EF4-FFF2-40B4-BE49-F238E27FC236}">
                  <a16:creationId xmlns:a16="http://schemas.microsoft.com/office/drawing/2014/main" id="{891E3F15-9947-43B5-8026-EF914F61C7C9}"/>
                </a:ext>
              </a:extLst>
            </p:cNvPr>
            <p:cNvSpPr/>
            <p:nvPr/>
          </p:nvSpPr>
          <p:spPr>
            <a:xfrm>
              <a:off x="4805864" y="3736630"/>
              <a:ext cx="93042" cy="92661"/>
            </a:xfrm>
            <a:custGeom>
              <a:avLst/>
              <a:gdLst/>
              <a:ahLst/>
              <a:cxnLst/>
              <a:rect l="l" t="t" r="r" b="b"/>
              <a:pathLst>
                <a:path w="2930" h="2918" extrusionOk="0">
                  <a:moveTo>
                    <a:pt x="1477" y="334"/>
                  </a:moveTo>
                  <a:cubicBezTo>
                    <a:pt x="2096" y="334"/>
                    <a:pt x="2608" y="834"/>
                    <a:pt x="2608" y="1465"/>
                  </a:cubicBezTo>
                  <a:cubicBezTo>
                    <a:pt x="2608" y="2084"/>
                    <a:pt x="2096" y="2596"/>
                    <a:pt x="1477" y="2596"/>
                  </a:cubicBezTo>
                  <a:cubicBezTo>
                    <a:pt x="846" y="2596"/>
                    <a:pt x="346" y="2084"/>
                    <a:pt x="346" y="1465"/>
                  </a:cubicBezTo>
                  <a:cubicBezTo>
                    <a:pt x="346" y="834"/>
                    <a:pt x="846" y="334"/>
                    <a:pt x="1477" y="334"/>
                  </a:cubicBezTo>
                  <a:close/>
                  <a:moveTo>
                    <a:pt x="1477" y="0"/>
                  </a:moveTo>
                  <a:cubicBezTo>
                    <a:pt x="667" y="0"/>
                    <a:pt x="12" y="655"/>
                    <a:pt x="12" y="1465"/>
                  </a:cubicBezTo>
                  <a:cubicBezTo>
                    <a:pt x="0" y="2263"/>
                    <a:pt x="655" y="2918"/>
                    <a:pt x="1477" y="2918"/>
                  </a:cubicBezTo>
                  <a:cubicBezTo>
                    <a:pt x="2274" y="2918"/>
                    <a:pt x="2929" y="2263"/>
                    <a:pt x="2929" y="1465"/>
                  </a:cubicBezTo>
                  <a:cubicBezTo>
                    <a:pt x="2929" y="655"/>
                    <a:pt x="2274" y="0"/>
                    <a:pt x="147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555;p14">
              <a:extLst>
                <a:ext uri="{FF2B5EF4-FFF2-40B4-BE49-F238E27FC236}">
                  <a16:creationId xmlns:a16="http://schemas.microsoft.com/office/drawing/2014/main" id="{7E527193-AD47-48E1-96EF-362E8262A571}"/>
                </a:ext>
              </a:extLst>
            </p:cNvPr>
            <p:cNvSpPr/>
            <p:nvPr/>
          </p:nvSpPr>
          <p:spPr>
            <a:xfrm>
              <a:off x="4779380" y="3841358"/>
              <a:ext cx="143723" cy="138801"/>
            </a:xfrm>
            <a:custGeom>
              <a:avLst/>
              <a:gdLst/>
              <a:ahLst/>
              <a:cxnLst/>
              <a:rect l="l" t="t" r="r" b="b"/>
              <a:pathLst>
                <a:path w="4526" h="4371" extrusionOk="0">
                  <a:moveTo>
                    <a:pt x="477" y="1"/>
                  </a:moveTo>
                  <a:cubicBezTo>
                    <a:pt x="215" y="1"/>
                    <a:pt x="1" y="203"/>
                    <a:pt x="1" y="477"/>
                  </a:cubicBezTo>
                  <a:lnTo>
                    <a:pt x="1" y="893"/>
                  </a:lnTo>
                  <a:cubicBezTo>
                    <a:pt x="1" y="1155"/>
                    <a:pt x="203" y="1370"/>
                    <a:pt x="477" y="1370"/>
                  </a:cubicBezTo>
                  <a:lnTo>
                    <a:pt x="763" y="1370"/>
                  </a:lnTo>
                  <a:cubicBezTo>
                    <a:pt x="834" y="1370"/>
                    <a:pt x="906" y="1429"/>
                    <a:pt x="906" y="1513"/>
                  </a:cubicBezTo>
                  <a:lnTo>
                    <a:pt x="906" y="2858"/>
                  </a:lnTo>
                  <a:cubicBezTo>
                    <a:pt x="906" y="2929"/>
                    <a:pt x="846" y="3001"/>
                    <a:pt x="763" y="3001"/>
                  </a:cubicBezTo>
                  <a:lnTo>
                    <a:pt x="572" y="3001"/>
                  </a:lnTo>
                  <a:cubicBezTo>
                    <a:pt x="299" y="3001"/>
                    <a:pt x="96" y="3215"/>
                    <a:pt x="96" y="3477"/>
                  </a:cubicBezTo>
                  <a:lnTo>
                    <a:pt x="96" y="3894"/>
                  </a:lnTo>
                  <a:cubicBezTo>
                    <a:pt x="96" y="4168"/>
                    <a:pt x="299" y="4370"/>
                    <a:pt x="572" y="4370"/>
                  </a:cubicBezTo>
                  <a:lnTo>
                    <a:pt x="4049" y="4370"/>
                  </a:lnTo>
                  <a:cubicBezTo>
                    <a:pt x="4311" y="4370"/>
                    <a:pt x="4525" y="4168"/>
                    <a:pt x="4525" y="3894"/>
                  </a:cubicBezTo>
                  <a:lnTo>
                    <a:pt x="4525" y="3477"/>
                  </a:lnTo>
                  <a:cubicBezTo>
                    <a:pt x="4525" y="3215"/>
                    <a:pt x="4311" y="3001"/>
                    <a:pt x="4049" y="3001"/>
                  </a:cubicBezTo>
                  <a:lnTo>
                    <a:pt x="3859" y="3001"/>
                  </a:lnTo>
                  <a:cubicBezTo>
                    <a:pt x="3787" y="3001"/>
                    <a:pt x="3704" y="2941"/>
                    <a:pt x="3704" y="2858"/>
                  </a:cubicBezTo>
                  <a:lnTo>
                    <a:pt x="3704" y="477"/>
                  </a:lnTo>
                  <a:cubicBezTo>
                    <a:pt x="3704" y="203"/>
                    <a:pt x="3501" y="1"/>
                    <a:pt x="3228" y="1"/>
                  </a:cubicBezTo>
                  <a:lnTo>
                    <a:pt x="1442" y="1"/>
                  </a:lnTo>
                  <a:cubicBezTo>
                    <a:pt x="1358" y="1"/>
                    <a:pt x="1287" y="72"/>
                    <a:pt x="1287" y="155"/>
                  </a:cubicBezTo>
                  <a:cubicBezTo>
                    <a:pt x="1287" y="251"/>
                    <a:pt x="1358" y="322"/>
                    <a:pt x="1442" y="322"/>
                  </a:cubicBezTo>
                  <a:lnTo>
                    <a:pt x="3228" y="322"/>
                  </a:lnTo>
                  <a:cubicBezTo>
                    <a:pt x="3311" y="322"/>
                    <a:pt x="3382" y="382"/>
                    <a:pt x="3382" y="477"/>
                  </a:cubicBezTo>
                  <a:lnTo>
                    <a:pt x="3382" y="2858"/>
                  </a:lnTo>
                  <a:cubicBezTo>
                    <a:pt x="3382" y="3120"/>
                    <a:pt x="3585" y="3334"/>
                    <a:pt x="3859" y="3334"/>
                  </a:cubicBezTo>
                  <a:lnTo>
                    <a:pt x="4049" y="3334"/>
                  </a:lnTo>
                  <a:cubicBezTo>
                    <a:pt x="4121" y="3334"/>
                    <a:pt x="4204" y="3394"/>
                    <a:pt x="4204" y="3477"/>
                  </a:cubicBezTo>
                  <a:lnTo>
                    <a:pt x="4204" y="3894"/>
                  </a:lnTo>
                  <a:cubicBezTo>
                    <a:pt x="4204" y="3965"/>
                    <a:pt x="4132" y="4049"/>
                    <a:pt x="4049" y="4049"/>
                  </a:cubicBezTo>
                  <a:lnTo>
                    <a:pt x="572" y="4049"/>
                  </a:lnTo>
                  <a:cubicBezTo>
                    <a:pt x="489" y="4049"/>
                    <a:pt x="418" y="3989"/>
                    <a:pt x="418" y="3894"/>
                  </a:cubicBezTo>
                  <a:lnTo>
                    <a:pt x="418" y="3477"/>
                  </a:lnTo>
                  <a:cubicBezTo>
                    <a:pt x="418" y="3406"/>
                    <a:pt x="477" y="3334"/>
                    <a:pt x="572" y="3334"/>
                  </a:cubicBezTo>
                  <a:lnTo>
                    <a:pt x="763" y="3334"/>
                  </a:lnTo>
                  <a:cubicBezTo>
                    <a:pt x="1025" y="3334"/>
                    <a:pt x="1239" y="3120"/>
                    <a:pt x="1239" y="2858"/>
                  </a:cubicBezTo>
                  <a:lnTo>
                    <a:pt x="1239" y="1513"/>
                  </a:lnTo>
                  <a:cubicBezTo>
                    <a:pt x="1239" y="1251"/>
                    <a:pt x="1025" y="1036"/>
                    <a:pt x="763" y="1036"/>
                  </a:cubicBezTo>
                  <a:lnTo>
                    <a:pt x="477" y="1036"/>
                  </a:lnTo>
                  <a:cubicBezTo>
                    <a:pt x="406" y="1036"/>
                    <a:pt x="334" y="977"/>
                    <a:pt x="334" y="893"/>
                  </a:cubicBezTo>
                  <a:lnTo>
                    <a:pt x="334" y="477"/>
                  </a:lnTo>
                  <a:cubicBezTo>
                    <a:pt x="334" y="393"/>
                    <a:pt x="394" y="322"/>
                    <a:pt x="477" y="322"/>
                  </a:cubicBezTo>
                  <a:lnTo>
                    <a:pt x="787" y="322"/>
                  </a:lnTo>
                  <a:cubicBezTo>
                    <a:pt x="882" y="322"/>
                    <a:pt x="953" y="251"/>
                    <a:pt x="953" y="155"/>
                  </a:cubicBezTo>
                  <a:cubicBezTo>
                    <a:pt x="953" y="72"/>
                    <a:pt x="882" y="1"/>
                    <a:pt x="78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9" name="Google Shape;9565;p16">
            <a:extLst>
              <a:ext uri="{FF2B5EF4-FFF2-40B4-BE49-F238E27FC236}">
                <a16:creationId xmlns:a16="http://schemas.microsoft.com/office/drawing/2014/main" id="{1E9B50C5-E703-41CD-AC0A-57CA621F0D58}"/>
              </a:ext>
            </a:extLst>
          </p:cNvPr>
          <p:cNvGrpSpPr/>
          <p:nvPr/>
        </p:nvGrpSpPr>
        <p:grpSpPr>
          <a:xfrm>
            <a:off x="4374141" y="4759340"/>
            <a:ext cx="353954" cy="318880"/>
            <a:chOff x="3988156" y="3380210"/>
            <a:chExt cx="353954" cy="318880"/>
          </a:xfrm>
          <a:noFill/>
        </p:grpSpPr>
        <p:sp>
          <p:nvSpPr>
            <p:cNvPr id="180" name="Google Shape;9566;p16">
              <a:extLst>
                <a:ext uri="{FF2B5EF4-FFF2-40B4-BE49-F238E27FC236}">
                  <a16:creationId xmlns:a16="http://schemas.microsoft.com/office/drawing/2014/main" id="{669AE24B-F1DB-487E-8EBF-F5BEB27EBE62}"/>
                </a:ext>
              </a:extLst>
            </p:cNvPr>
            <p:cNvSpPr/>
            <p:nvPr/>
          </p:nvSpPr>
          <p:spPr>
            <a:xfrm>
              <a:off x="4134053" y="3446156"/>
              <a:ext cx="28454" cy="49269"/>
            </a:xfrm>
            <a:custGeom>
              <a:avLst/>
              <a:gdLst/>
              <a:ahLst/>
              <a:cxnLst/>
              <a:rect l="l" t="t" r="r" b="b"/>
              <a:pathLst>
                <a:path w="894" h="1548" extrusionOk="0">
                  <a:moveTo>
                    <a:pt x="417" y="286"/>
                  </a:moveTo>
                  <a:lnTo>
                    <a:pt x="417" y="572"/>
                  </a:lnTo>
                  <a:cubicBezTo>
                    <a:pt x="298" y="524"/>
                    <a:pt x="274" y="500"/>
                    <a:pt x="274" y="417"/>
                  </a:cubicBezTo>
                  <a:cubicBezTo>
                    <a:pt x="274" y="345"/>
                    <a:pt x="346" y="298"/>
                    <a:pt x="417" y="286"/>
                  </a:cubicBezTo>
                  <a:close/>
                  <a:moveTo>
                    <a:pt x="524" y="869"/>
                  </a:moveTo>
                  <a:cubicBezTo>
                    <a:pt x="643" y="917"/>
                    <a:pt x="655" y="976"/>
                    <a:pt x="655" y="1048"/>
                  </a:cubicBezTo>
                  <a:cubicBezTo>
                    <a:pt x="655" y="1119"/>
                    <a:pt x="596" y="1179"/>
                    <a:pt x="524" y="1191"/>
                  </a:cubicBezTo>
                  <a:lnTo>
                    <a:pt x="524" y="869"/>
                  </a:lnTo>
                  <a:close/>
                  <a:moveTo>
                    <a:pt x="477" y="0"/>
                  </a:moveTo>
                  <a:cubicBezTo>
                    <a:pt x="453" y="0"/>
                    <a:pt x="417" y="24"/>
                    <a:pt x="417" y="48"/>
                  </a:cubicBezTo>
                  <a:lnTo>
                    <a:pt x="417" y="107"/>
                  </a:lnTo>
                  <a:cubicBezTo>
                    <a:pt x="191" y="131"/>
                    <a:pt x="60" y="250"/>
                    <a:pt x="60" y="476"/>
                  </a:cubicBezTo>
                  <a:cubicBezTo>
                    <a:pt x="60" y="703"/>
                    <a:pt x="227" y="774"/>
                    <a:pt x="417" y="845"/>
                  </a:cubicBezTo>
                  <a:lnTo>
                    <a:pt x="417" y="1226"/>
                  </a:lnTo>
                  <a:cubicBezTo>
                    <a:pt x="310" y="1203"/>
                    <a:pt x="274" y="1179"/>
                    <a:pt x="179" y="1107"/>
                  </a:cubicBezTo>
                  <a:cubicBezTo>
                    <a:pt x="160" y="1093"/>
                    <a:pt x="143" y="1087"/>
                    <a:pt x="127" y="1087"/>
                  </a:cubicBezTo>
                  <a:cubicBezTo>
                    <a:pt x="101" y="1087"/>
                    <a:pt x="77" y="1102"/>
                    <a:pt x="48" y="1131"/>
                  </a:cubicBezTo>
                  <a:cubicBezTo>
                    <a:pt x="0" y="1191"/>
                    <a:pt x="0" y="1250"/>
                    <a:pt x="48" y="1298"/>
                  </a:cubicBezTo>
                  <a:cubicBezTo>
                    <a:pt x="120" y="1405"/>
                    <a:pt x="274" y="1453"/>
                    <a:pt x="417" y="1453"/>
                  </a:cubicBezTo>
                  <a:lnTo>
                    <a:pt x="417" y="1512"/>
                  </a:lnTo>
                  <a:cubicBezTo>
                    <a:pt x="417" y="1536"/>
                    <a:pt x="453" y="1548"/>
                    <a:pt x="477" y="1548"/>
                  </a:cubicBezTo>
                  <a:cubicBezTo>
                    <a:pt x="512" y="1548"/>
                    <a:pt x="536" y="1536"/>
                    <a:pt x="536" y="1512"/>
                  </a:cubicBezTo>
                  <a:lnTo>
                    <a:pt x="536" y="1453"/>
                  </a:lnTo>
                  <a:cubicBezTo>
                    <a:pt x="727" y="1417"/>
                    <a:pt x="893" y="1298"/>
                    <a:pt x="893" y="1048"/>
                  </a:cubicBezTo>
                  <a:cubicBezTo>
                    <a:pt x="893" y="798"/>
                    <a:pt x="751" y="691"/>
                    <a:pt x="536" y="619"/>
                  </a:cubicBezTo>
                  <a:lnTo>
                    <a:pt x="536" y="286"/>
                  </a:lnTo>
                  <a:cubicBezTo>
                    <a:pt x="584" y="286"/>
                    <a:pt x="631" y="298"/>
                    <a:pt x="667" y="333"/>
                  </a:cubicBezTo>
                  <a:cubicBezTo>
                    <a:pt x="694" y="340"/>
                    <a:pt x="726" y="363"/>
                    <a:pt x="759" y="363"/>
                  </a:cubicBezTo>
                  <a:cubicBezTo>
                    <a:pt x="783" y="363"/>
                    <a:pt x="808" y="350"/>
                    <a:pt x="834" y="310"/>
                  </a:cubicBezTo>
                  <a:cubicBezTo>
                    <a:pt x="870" y="274"/>
                    <a:pt x="882" y="214"/>
                    <a:pt x="822" y="167"/>
                  </a:cubicBezTo>
                  <a:cubicBezTo>
                    <a:pt x="751" y="107"/>
                    <a:pt x="631" y="95"/>
                    <a:pt x="536" y="95"/>
                  </a:cubicBezTo>
                  <a:lnTo>
                    <a:pt x="536" y="48"/>
                  </a:lnTo>
                  <a:cubicBezTo>
                    <a:pt x="536" y="12"/>
                    <a:pt x="501" y="0"/>
                    <a:pt x="47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567;p16">
              <a:extLst>
                <a:ext uri="{FF2B5EF4-FFF2-40B4-BE49-F238E27FC236}">
                  <a16:creationId xmlns:a16="http://schemas.microsoft.com/office/drawing/2014/main" id="{86EE6004-3A49-4EE6-967E-3FF4DAE6D018}"/>
                </a:ext>
              </a:extLst>
            </p:cNvPr>
            <p:cNvSpPr/>
            <p:nvPr/>
          </p:nvSpPr>
          <p:spPr>
            <a:xfrm>
              <a:off x="4188988" y="3398001"/>
              <a:ext cx="81510" cy="81510"/>
            </a:xfrm>
            <a:custGeom>
              <a:avLst/>
              <a:gdLst/>
              <a:ahLst/>
              <a:cxnLst/>
              <a:rect l="l" t="t" r="r" b="b"/>
              <a:pathLst>
                <a:path w="2561" h="2561" extrusionOk="0">
                  <a:moveTo>
                    <a:pt x="1287" y="311"/>
                  </a:moveTo>
                  <a:cubicBezTo>
                    <a:pt x="1823" y="311"/>
                    <a:pt x="2251" y="739"/>
                    <a:pt x="2251" y="1275"/>
                  </a:cubicBezTo>
                  <a:cubicBezTo>
                    <a:pt x="2251" y="1811"/>
                    <a:pt x="1823" y="2251"/>
                    <a:pt x="1287" y="2251"/>
                  </a:cubicBezTo>
                  <a:cubicBezTo>
                    <a:pt x="751" y="2251"/>
                    <a:pt x="310" y="1811"/>
                    <a:pt x="310" y="1275"/>
                  </a:cubicBezTo>
                  <a:cubicBezTo>
                    <a:pt x="310" y="739"/>
                    <a:pt x="751" y="311"/>
                    <a:pt x="1287" y="311"/>
                  </a:cubicBezTo>
                  <a:close/>
                  <a:moveTo>
                    <a:pt x="1287" y="1"/>
                  </a:moveTo>
                  <a:cubicBezTo>
                    <a:pt x="572" y="1"/>
                    <a:pt x="1" y="584"/>
                    <a:pt x="1" y="1275"/>
                  </a:cubicBezTo>
                  <a:cubicBezTo>
                    <a:pt x="1" y="1989"/>
                    <a:pt x="584" y="2561"/>
                    <a:pt x="1287" y="2561"/>
                  </a:cubicBezTo>
                  <a:cubicBezTo>
                    <a:pt x="2001" y="2561"/>
                    <a:pt x="2561" y="1977"/>
                    <a:pt x="2561" y="1275"/>
                  </a:cubicBezTo>
                  <a:cubicBezTo>
                    <a:pt x="2561" y="584"/>
                    <a:pt x="2001" y="1"/>
                    <a:pt x="128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568;p16">
              <a:extLst>
                <a:ext uri="{FF2B5EF4-FFF2-40B4-BE49-F238E27FC236}">
                  <a16:creationId xmlns:a16="http://schemas.microsoft.com/office/drawing/2014/main" id="{77ED204B-BAFE-459D-8730-C2E0DAD080D5}"/>
                </a:ext>
              </a:extLst>
            </p:cNvPr>
            <p:cNvSpPr/>
            <p:nvPr/>
          </p:nvSpPr>
          <p:spPr>
            <a:xfrm>
              <a:off x="4090863" y="3380210"/>
              <a:ext cx="195930" cy="146311"/>
            </a:xfrm>
            <a:custGeom>
              <a:avLst/>
              <a:gdLst/>
              <a:ahLst/>
              <a:cxnLst/>
              <a:rect l="l" t="t" r="r" b="b"/>
              <a:pathLst>
                <a:path w="6156" h="4597" extrusionOk="0">
                  <a:moveTo>
                    <a:pt x="1810" y="1834"/>
                  </a:moveTo>
                  <a:cubicBezTo>
                    <a:pt x="2131" y="1834"/>
                    <a:pt x="2429" y="2001"/>
                    <a:pt x="2608" y="2274"/>
                  </a:cubicBezTo>
                  <a:cubicBezTo>
                    <a:pt x="2643" y="2405"/>
                    <a:pt x="2703" y="2536"/>
                    <a:pt x="2762" y="2667"/>
                  </a:cubicBezTo>
                  <a:cubicBezTo>
                    <a:pt x="2762" y="2715"/>
                    <a:pt x="2774" y="2763"/>
                    <a:pt x="2774" y="2810"/>
                  </a:cubicBezTo>
                  <a:cubicBezTo>
                    <a:pt x="2774" y="3346"/>
                    <a:pt x="2346" y="3775"/>
                    <a:pt x="1810" y="3775"/>
                  </a:cubicBezTo>
                  <a:cubicBezTo>
                    <a:pt x="1274" y="3775"/>
                    <a:pt x="834" y="3346"/>
                    <a:pt x="834" y="2810"/>
                  </a:cubicBezTo>
                  <a:cubicBezTo>
                    <a:pt x="834" y="2274"/>
                    <a:pt x="1274" y="1834"/>
                    <a:pt x="1810" y="1834"/>
                  </a:cubicBezTo>
                  <a:close/>
                  <a:moveTo>
                    <a:pt x="1810" y="1322"/>
                  </a:moveTo>
                  <a:cubicBezTo>
                    <a:pt x="2084" y="1322"/>
                    <a:pt x="2346" y="1393"/>
                    <a:pt x="2584" y="1536"/>
                  </a:cubicBezTo>
                  <a:cubicBezTo>
                    <a:pt x="2560" y="1620"/>
                    <a:pt x="2560" y="1703"/>
                    <a:pt x="2548" y="1774"/>
                  </a:cubicBezTo>
                  <a:cubicBezTo>
                    <a:pt x="2346" y="1632"/>
                    <a:pt x="2072" y="1536"/>
                    <a:pt x="1810" y="1536"/>
                  </a:cubicBezTo>
                  <a:cubicBezTo>
                    <a:pt x="1096" y="1536"/>
                    <a:pt x="524" y="2120"/>
                    <a:pt x="524" y="2822"/>
                  </a:cubicBezTo>
                  <a:cubicBezTo>
                    <a:pt x="524" y="3537"/>
                    <a:pt x="1107" y="4096"/>
                    <a:pt x="1810" y="4096"/>
                  </a:cubicBezTo>
                  <a:cubicBezTo>
                    <a:pt x="2417" y="4096"/>
                    <a:pt x="2917" y="3668"/>
                    <a:pt x="3060" y="3108"/>
                  </a:cubicBezTo>
                  <a:cubicBezTo>
                    <a:pt x="3120" y="3167"/>
                    <a:pt x="3155" y="3203"/>
                    <a:pt x="3239" y="3263"/>
                  </a:cubicBezTo>
                  <a:cubicBezTo>
                    <a:pt x="3036" y="3882"/>
                    <a:pt x="2477" y="4299"/>
                    <a:pt x="1810" y="4299"/>
                  </a:cubicBezTo>
                  <a:cubicBezTo>
                    <a:pt x="988" y="4299"/>
                    <a:pt x="322" y="3620"/>
                    <a:pt x="322" y="2810"/>
                  </a:cubicBezTo>
                  <a:cubicBezTo>
                    <a:pt x="322" y="1989"/>
                    <a:pt x="988" y="1322"/>
                    <a:pt x="1810" y="1322"/>
                  </a:cubicBezTo>
                  <a:close/>
                  <a:moveTo>
                    <a:pt x="4382" y="0"/>
                  </a:moveTo>
                  <a:cubicBezTo>
                    <a:pt x="3608" y="0"/>
                    <a:pt x="2929" y="500"/>
                    <a:pt x="2679" y="1179"/>
                  </a:cubicBezTo>
                  <a:cubicBezTo>
                    <a:pt x="2417" y="1036"/>
                    <a:pt x="2131" y="953"/>
                    <a:pt x="1822" y="953"/>
                  </a:cubicBezTo>
                  <a:cubicBezTo>
                    <a:pt x="822" y="953"/>
                    <a:pt x="0" y="1774"/>
                    <a:pt x="0" y="2775"/>
                  </a:cubicBezTo>
                  <a:cubicBezTo>
                    <a:pt x="0" y="3775"/>
                    <a:pt x="822" y="4596"/>
                    <a:pt x="1822" y="4596"/>
                  </a:cubicBezTo>
                  <a:cubicBezTo>
                    <a:pt x="2596" y="4596"/>
                    <a:pt x="3262" y="4120"/>
                    <a:pt x="3512" y="3417"/>
                  </a:cubicBezTo>
                  <a:cubicBezTo>
                    <a:pt x="3763" y="3548"/>
                    <a:pt x="4060" y="3644"/>
                    <a:pt x="4382" y="3644"/>
                  </a:cubicBezTo>
                  <a:cubicBezTo>
                    <a:pt x="4798" y="3644"/>
                    <a:pt x="5191" y="3489"/>
                    <a:pt x="5513" y="3239"/>
                  </a:cubicBezTo>
                  <a:cubicBezTo>
                    <a:pt x="5822" y="2989"/>
                    <a:pt x="6049" y="2632"/>
                    <a:pt x="6132" y="2239"/>
                  </a:cubicBezTo>
                  <a:cubicBezTo>
                    <a:pt x="6156" y="2167"/>
                    <a:pt x="6096" y="2072"/>
                    <a:pt x="6013" y="2060"/>
                  </a:cubicBezTo>
                  <a:cubicBezTo>
                    <a:pt x="6004" y="2059"/>
                    <a:pt x="5996" y="2058"/>
                    <a:pt x="5987" y="2058"/>
                  </a:cubicBezTo>
                  <a:cubicBezTo>
                    <a:pt x="5911" y="2058"/>
                    <a:pt x="5833" y="2104"/>
                    <a:pt x="5822" y="2179"/>
                  </a:cubicBezTo>
                  <a:cubicBezTo>
                    <a:pt x="5656" y="2870"/>
                    <a:pt x="5060" y="3322"/>
                    <a:pt x="4370" y="3322"/>
                  </a:cubicBezTo>
                  <a:cubicBezTo>
                    <a:pt x="3834" y="3322"/>
                    <a:pt x="3334" y="3048"/>
                    <a:pt x="3072" y="2572"/>
                  </a:cubicBezTo>
                  <a:cubicBezTo>
                    <a:pt x="3036" y="2417"/>
                    <a:pt x="2977" y="2274"/>
                    <a:pt x="2905" y="2132"/>
                  </a:cubicBezTo>
                  <a:cubicBezTo>
                    <a:pt x="2715" y="1215"/>
                    <a:pt x="3429" y="334"/>
                    <a:pt x="4370" y="334"/>
                  </a:cubicBezTo>
                  <a:cubicBezTo>
                    <a:pt x="5060" y="334"/>
                    <a:pt x="5656" y="810"/>
                    <a:pt x="5822" y="1477"/>
                  </a:cubicBezTo>
                  <a:cubicBezTo>
                    <a:pt x="5832" y="1556"/>
                    <a:pt x="5899" y="1602"/>
                    <a:pt x="5969" y="1602"/>
                  </a:cubicBezTo>
                  <a:cubicBezTo>
                    <a:pt x="5984" y="1602"/>
                    <a:pt x="5998" y="1600"/>
                    <a:pt x="6013" y="1596"/>
                  </a:cubicBezTo>
                  <a:cubicBezTo>
                    <a:pt x="6108" y="1584"/>
                    <a:pt x="6144" y="1489"/>
                    <a:pt x="6132" y="1405"/>
                  </a:cubicBezTo>
                  <a:cubicBezTo>
                    <a:pt x="6049" y="1024"/>
                    <a:pt x="5822" y="667"/>
                    <a:pt x="5513" y="405"/>
                  </a:cubicBezTo>
                  <a:cubicBezTo>
                    <a:pt x="5191" y="155"/>
                    <a:pt x="4775" y="0"/>
                    <a:pt x="438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569;p16">
              <a:extLst>
                <a:ext uri="{FF2B5EF4-FFF2-40B4-BE49-F238E27FC236}">
                  <a16:creationId xmlns:a16="http://schemas.microsoft.com/office/drawing/2014/main" id="{627E0878-0868-4A59-B701-8BBB683A6772}"/>
                </a:ext>
              </a:extLst>
            </p:cNvPr>
            <p:cNvSpPr/>
            <p:nvPr/>
          </p:nvSpPr>
          <p:spPr>
            <a:xfrm>
              <a:off x="4215914" y="3415061"/>
              <a:ext cx="28072" cy="49301"/>
            </a:xfrm>
            <a:custGeom>
              <a:avLst/>
              <a:gdLst/>
              <a:ahLst/>
              <a:cxnLst/>
              <a:rect l="l" t="t" r="r" b="b"/>
              <a:pathLst>
                <a:path w="882" h="1549" extrusionOk="0">
                  <a:moveTo>
                    <a:pt x="405" y="298"/>
                  </a:moveTo>
                  <a:lnTo>
                    <a:pt x="405" y="584"/>
                  </a:lnTo>
                  <a:cubicBezTo>
                    <a:pt x="286" y="537"/>
                    <a:pt x="262" y="501"/>
                    <a:pt x="262" y="429"/>
                  </a:cubicBezTo>
                  <a:cubicBezTo>
                    <a:pt x="262" y="358"/>
                    <a:pt x="334" y="310"/>
                    <a:pt x="405" y="298"/>
                  </a:cubicBezTo>
                  <a:close/>
                  <a:moveTo>
                    <a:pt x="512" y="882"/>
                  </a:moveTo>
                  <a:cubicBezTo>
                    <a:pt x="631" y="918"/>
                    <a:pt x="643" y="977"/>
                    <a:pt x="643" y="1060"/>
                  </a:cubicBezTo>
                  <a:cubicBezTo>
                    <a:pt x="643" y="1144"/>
                    <a:pt x="584" y="1191"/>
                    <a:pt x="512" y="1203"/>
                  </a:cubicBezTo>
                  <a:lnTo>
                    <a:pt x="512" y="882"/>
                  </a:lnTo>
                  <a:close/>
                  <a:moveTo>
                    <a:pt x="465" y="1"/>
                  </a:moveTo>
                  <a:cubicBezTo>
                    <a:pt x="441" y="1"/>
                    <a:pt x="405" y="13"/>
                    <a:pt x="405" y="48"/>
                  </a:cubicBezTo>
                  <a:lnTo>
                    <a:pt x="405" y="96"/>
                  </a:lnTo>
                  <a:cubicBezTo>
                    <a:pt x="179" y="132"/>
                    <a:pt x="48" y="251"/>
                    <a:pt x="48" y="477"/>
                  </a:cubicBezTo>
                  <a:cubicBezTo>
                    <a:pt x="48" y="715"/>
                    <a:pt x="226" y="787"/>
                    <a:pt x="405" y="846"/>
                  </a:cubicBezTo>
                  <a:lnTo>
                    <a:pt x="405" y="1215"/>
                  </a:lnTo>
                  <a:cubicBezTo>
                    <a:pt x="298" y="1203"/>
                    <a:pt x="262" y="1156"/>
                    <a:pt x="167" y="1096"/>
                  </a:cubicBezTo>
                  <a:cubicBezTo>
                    <a:pt x="150" y="1084"/>
                    <a:pt x="133" y="1079"/>
                    <a:pt x="117" y="1079"/>
                  </a:cubicBezTo>
                  <a:cubicBezTo>
                    <a:pt x="53" y="1079"/>
                    <a:pt x="0" y="1158"/>
                    <a:pt x="0" y="1215"/>
                  </a:cubicBezTo>
                  <a:cubicBezTo>
                    <a:pt x="0" y="1251"/>
                    <a:pt x="24" y="1275"/>
                    <a:pt x="36" y="1299"/>
                  </a:cubicBezTo>
                  <a:cubicBezTo>
                    <a:pt x="107" y="1394"/>
                    <a:pt x="274" y="1441"/>
                    <a:pt x="405" y="1441"/>
                  </a:cubicBezTo>
                  <a:lnTo>
                    <a:pt x="405" y="1501"/>
                  </a:lnTo>
                  <a:cubicBezTo>
                    <a:pt x="405" y="1537"/>
                    <a:pt x="441" y="1549"/>
                    <a:pt x="465" y="1549"/>
                  </a:cubicBezTo>
                  <a:cubicBezTo>
                    <a:pt x="500" y="1549"/>
                    <a:pt x="524" y="1525"/>
                    <a:pt x="524" y="1501"/>
                  </a:cubicBezTo>
                  <a:lnTo>
                    <a:pt x="524" y="1441"/>
                  </a:lnTo>
                  <a:cubicBezTo>
                    <a:pt x="715" y="1406"/>
                    <a:pt x="881" y="1299"/>
                    <a:pt x="881" y="1037"/>
                  </a:cubicBezTo>
                  <a:cubicBezTo>
                    <a:pt x="881" y="787"/>
                    <a:pt x="715" y="703"/>
                    <a:pt x="524" y="620"/>
                  </a:cubicBezTo>
                  <a:lnTo>
                    <a:pt x="524" y="298"/>
                  </a:lnTo>
                  <a:cubicBezTo>
                    <a:pt x="596" y="298"/>
                    <a:pt x="631" y="310"/>
                    <a:pt x="703" y="358"/>
                  </a:cubicBezTo>
                  <a:cubicBezTo>
                    <a:pt x="717" y="362"/>
                    <a:pt x="732" y="364"/>
                    <a:pt x="746" y="364"/>
                  </a:cubicBezTo>
                  <a:cubicBezTo>
                    <a:pt x="777" y="364"/>
                    <a:pt x="805" y="351"/>
                    <a:pt x="822" y="310"/>
                  </a:cubicBezTo>
                  <a:cubicBezTo>
                    <a:pt x="857" y="263"/>
                    <a:pt x="869" y="203"/>
                    <a:pt x="810" y="156"/>
                  </a:cubicBezTo>
                  <a:cubicBezTo>
                    <a:pt x="738" y="96"/>
                    <a:pt x="619" y="84"/>
                    <a:pt x="524" y="84"/>
                  </a:cubicBezTo>
                  <a:lnTo>
                    <a:pt x="524" y="48"/>
                  </a:lnTo>
                  <a:cubicBezTo>
                    <a:pt x="524" y="13"/>
                    <a:pt x="500" y="1"/>
                    <a:pt x="4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570;p16">
              <a:extLst>
                <a:ext uri="{FF2B5EF4-FFF2-40B4-BE49-F238E27FC236}">
                  <a16:creationId xmlns:a16="http://schemas.microsoft.com/office/drawing/2014/main" id="{F14DB56A-465D-4E42-9221-D730212685E2}"/>
                </a:ext>
              </a:extLst>
            </p:cNvPr>
            <p:cNvSpPr/>
            <p:nvPr/>
          </p:nvSpPr>
          <p:spPr>
            <a:xfrm>
              <a:off x="3988156" y="3495935"/>
              <a:ext cx="353954" cy="203155"/>
            </a:xfrm>
            <a:custGeom>
              <a:avLst/>
              <a:gdLst/>
              <a:ahLst/>
              <a:cxnLst/>
              <a:rect l="l" t="t" r="r" b="b"/>
              <a:pathLst>
                <a:path w="11121" h="6383" extrusionOk="0">
                  <a:moveTo>
                    <a:pt x="3525" y="1884"/>
                  </a:moveTo>
                  <a:cubicBezTo>
                    <a:pt x="3540" y="1884"/>
                    <a:pt x="3561" y="1898"/>
                    <a:pt x="3561" y="1925"/>
                  </a:cubicBezTo>
                  <a:cubicBezTo>
                    <a:pt x="3632" y="2103"/>
                    <a:pt x="4632" y="4770"/>
                    <a:pt x="4680" y="4854"/>
                  </a:cubicBezTo>
                  <a:cubicBezTo>
                    <a:pt x="4692" y="4865"/>
                    <a:pt x="4680" y="4901"/>
                    <a:pt x="4644" y="4901"/>
                  </a:cubicBezTo>
                  <a:lnTo>
                    <a:pt x="3930" y="5163"/>
                  </a:lnTo>
                  <a:cubicBezTo>
                    <a:pt x="3882" y="5032"/>
                    <a:pt x="2870" y="2341"/>
                    <a:pt x="2799" y="2163"/>
                  </a:cubicBezTo>
                  <a:lnTo>
                    <a:pt x="3513" y="1889"/>
                  </a:lnTo>
                  <a:cubicBezTo>
                    <a:pt x="3516" y="1886"/>
                    <a:pt x="3520" y="1884"/>
                    <a:pt x="3525" y="1884"/>
                  </a:cubicBezTo>
                  <a:close/>
                  <a:moveTo>
                    <a:pt x="2501" y="2294"/>
                  </a:moveTo>
                  <a:lnTo>
                    <a:pt x="3632" y="5306"/>
                  </a:lnTo>
                  <a:cubicBezTo>
                    <a:pt x="3096" y="5496"/>
                    <a:pt x="1763" y="5997"/>
                    <a:pt x="1536" y="6092"/>
                  </a:cubicBezTo>
                  <a:cubicBezTo>
                    <a:pt x="1528" y="6095"/>
                    <a:pt x="1520" y="6096"/>
                    <a:pt x="1511" y="6096"/>
                  </a:cubicBezTo>
                  <a:cubicBezTo>
                    <a:pt x="1485" y="6096"/>
                    <a:pt x="1459" y="6081"/>
                    <a:pt x="1441" y="6044"/>
                  </a:cubicBezTo>
                  <a:lnTo>
                    <a:pt x="358" y="3175"/>
                  </a:lnTo>
                  <a:cubicBezTo>
                    <a:pt x="346" y="3139"/>
                    <a:pt x="358" y="3103"/>
                    <a:pt x="405" y="3080"/>
                  </a:cubicBezTo>
                  <a:cubicBezTo>
                    <a:pt x="1084" y="2829"/>
                    <a:pt x="2025" y="2472"/>
                    <a:pt x="2501" y="2294"/>
                  </a:cubicBezTo>
                  <a:close/>
                  <a:moveTo>
                    <a:pt x="10195" y="0"/>
                  </a:moveTo>
                  <a:cubicBezTo>
                    <a:pt x="9949" y="0"/>
                    <a:pt x="9714" y="126"/>
                    <a:pt x="9537" y="282"/>
                  </a:cubicBezTo>
                  <a:lnTo>
                    <a:pt x="7835" y="1698"/>
                  </a:lnTo>
                  <a:cubicBezTo>
                    <a:pt x="7740" y="1496"/>
                    <a:pt x="7537" y="1282"/>
                    <a:pt x="7144" y="1282"/>
                  </a:cubicBezTo>
                  <a:cubicBezTo>
                    <a:pt x="6745" y="1282"/>
                    <a:pt x="6434" y="1280"/>
                    <a:pt x="6185" y="1280"/>
                  </a:cubicBezTo>
                  <a:cubicBezTo>
                    <a:pt x="5437" y="1280"/>
                    <a:pt x="5254" y="1294"/>
                    <a:pt x="4977" y="1401"/>
                  </a:cubicBezTo>
                  <a:lnTo>
                    <a:pt x="3882" y="1853"/>
                  </a:lnTo>
                  <a:lnTo>
                    <a:pt x="3870" y="1806"/>
                  </a:lnTo>
                  <a:cubicBezTo>
                    <a:pt x="3814" y="1665"/>
                    <a:pt x="3669" y="1569"/>
                    <a:pt x="3523" y="1569"/>
                  </a:cubicBezTo>
                  <a:cubicBezTo>
                    <a:pt x="3484" y="1569"/>
                    <a:pt x="3444" y="1576"/>
                    <a:pt x="3406" y="1591"/>
                  </a:cubicBezTo>
                  <a:lnTo>
                    <a:pt x="2596" y="1913"/>
                  </a:lnTo>
                  <a:cubicBezTo>
                    <a:pt x="2239" y="2044"/>
                    <a:pt x="1084" y="2472"/>
                    <a:pt x="298" y="2770"/>
                  </a:cubicBezTo>
                  <a:cubicBezTo>
                    <a:pt x="108" y="2841"/>
                    <a:pt x="1" y="3068"/>
                    <a:pt x="72" y="3258"/>
                  </a:cubicBezTo>
                  <a:lnTo>
                    <a:pt x="1167" y="6139"/>
                  </a:lnTo>
                  <a:cubicBezTo>
                    <a:pt x="1222" y="6285"/>
                    <a:pt x="1368" y="6382"/>
                    <a:pt x="1518" y="6382"/>
                  </a:cubicBezTo>
                  <a:cubicBezTo>
                    <a:pt x="1564" y="6382"/>
                    <a:pt x="1611" y="6373"/>
                    <a:pt x="1656" y="6354"/>
                  </a:cubicBezTo>
                  <a:cubicBezTo>
                    <a:pt x="1906" y="6270"/>
                    <a:pt x="3549" y="5639"/>
                    <a:pt x="3894" y="5508"/>
                  </a:cubicBezTo>
                  <a:lnTo>
                    <a:pt x="4763" y="5175"/>
                  </a:lnTo>
                  <a:cubicBezTo>
                    <a:pt x="4942" y="5104"/>
                    <a:pt x="5049" y="4901"/>
                    <a:pt x="4965" y="4723"/>
                  </a:cubicBezTo>
                  <a:lnTo>
                    <a:pt x="4954" y="4675"/>
                  </a:lnTo>
                  <a:cubicBezTo>
                    <a:pt x="5525" y="4437"/>
                    <a:pt x="5537" y="4413"/>
                    <a:pt x="6120" y="4413"/>
                  </a:cubicBezTo>
                  <a:cubicBezTo>
                    <a:pt x="6204" y="4413"/>
                    <a:pt x="6275" y="4330"/>
                    <a:pt x="6275" y="4246"/>
                  </a:cubicBezTo>
                  <a:cubicBezTo>
                    <a:pt x="6275" y="4151"/>
                    <a:pt x="6204" y="4080"/>
                    <a:pt x="6120" y="4080"/>
                  </a:cubicBezTo>
                  <a:cubicBezTo>
                    <a:pt x="5477" y="4080"/>
                    <a:pt x="5418" y="4127"/>
                    <a:pt x="4834" y="4377"/>
                  </a:cubicBezTo>
                  <a:lnTo>
                    <a:pt x="3989" y="2127"/>
                  </a:lnTo>
                  <a:lnTo>
                    <a:pt x="5073" y="1686"/>
                  </a:lnTo>
                  <a:cubicBezTo>
                    <a:pt x="5294" y="1601"/>
                    <a:pt x="5460" y="1589"/>
                    <a:pt x="6106" y="1589"/>
                  </a:cubicBezTo>
                  <a:cubicBezTo>
                    <a:pt x="6364" y="1589"/>
                    <a:pt x="6699" y="1591"/>
                    <a:pt x="7144" y="1591"/>
                  </a:cubicBezTo>
                  <a:cubicBezTo>
                    <a:pt x="7323" y="1591"/>
                    <a:pt x="7442" y="1651"/>
                    <a:pt x="7513" y="1770"/>
                  </a:cubicBezTo>
                  <a:cubicBezTo>
                    <a:pt x="7573" y="1865"/>
                    <a:pt x="7573" y="1948"/>
                    <a:pt x="7585" y="1984"/>
                  </a:cubicBezTo>
                  <a:cubicBezTo>
                    <a:pt x="7585" y="2044"/>
                    <a:pt x="7549" y="2341"/>
                    <a:pt x="7263" y="2389"/>
                  </a:cubicBezTo>
                  <a:cubicBezTo>
                    <a:pt x="6835" y="2460"/>
                    <a:pt x="5882" y="2591"/>
                    <a:pt x="5882" y="2591"/>
                  </a:cubicBezTo>
                  <a:cubicBezTo>
                    <a:pt x="5787" y="2603"/>
                    <a:pt x="5727" y="2687"/>
                    <a:pt x="5739" y="2770"/>
                  </a:cubicBezTo>
                  <a:cubicBezTo>
                    <a:pt x="5763" y="2841"/>
                    <a:pt x="5823" y="2901"/>
                    <a:pt x="5906" y="2901"/>
                  </a:cubicBezTo>
                  <a:lnTo>
                    <a:pt x="5942" y="2901"/>
                  </a:lnTo>
                  <a:cubicBezTo>
                    <a:pt x="5954" y="2901"/>
                    <a:pt x="6894" y="2770"/>
                    <a:pt x="7335" y="2699"/>
                  </a:cubicBezTo>
                  <a:cubicBezTo>
                    <a:pt x="7740" y="2627"/>
                    <a:pt x="7882" y="2282"/>
                    <a:pt x="7918" y="2056"/>
                  </a:cubicBezTo>
                  <a:lnTo>
                    <a:pt x="9764" y="520"/>
                  </a:lnTo>
                  <a:cubicBezTo>
                    <a:pt x="9875" y="408"/>
                    <a:pt x="10028" y="311"/>
                    <a:pt x="10188" y="311"/>
                  </a:cubicBezTo>
                  <a:cubicBezTo>
                    <a:pt x="10285" y="311"/>
                    <a:pt x="10384" y="347"/>
                    <a:pt x="10478" y="436"/>
                  </a:cubicBezTo>
                  <a:cubicBezTo>
                    <a:pt x="10776" y="734"/>
                    <a:pt x="10502" y="1091"/>
                    <a:pt x="10430" y="1151"/>
                  </a:cubicBezTo>
                  <a:cubicBezTo>
                    <a:pt x="10359" y="1222"/>
                    <a:pt x="8097" y="3651"/>
                    <a:pt x="8097" y="3651"/>
                  </a:cubicBezTo>
                  <a:cubicBezTo>
                    <a:pt x="7763" y="4020"/>
                    <a:pt x="7323" y="4080"/>
                    <a:pt x="7144" y="4092"/>
                  </a:cubicBezTo>
                  <a:lnTo>
                    <a:pt x="6847" y="4092"/>
                  </a:lnTo>
                  <a:cubicBezTo>
                    <a:pt x="6751" y="4092"/>
                    <a:pt x="6680" y="4175"/>
                    <a:pt x="6680" y="4258"/>
                  </a:cubicBezTo>
                  <a:cubicBezTo>
                    <a:pt x="6680" y="4353"/>
                    <a:pt x="6751" y="4425"/>
                    <a:pt x="6847" y="4425"/>
                  </a:cubicBezTo>
                  <a:lnTo>
                    <a:pt x="7156" y="4425"/>
                  </a:lnTo>
                  <a:cubicBezTo>
                    <a:pt x="7382" y="4413"/>
                    <a:pt x="7918" y="4330"/>
                    <a:pt x="8335" y="3877"/>
                  </a:cubicBezTo>
                  <a:cubicBezTo>
                    <a:pt x="10669" y="1377"/>
                    <a:pt x="10669" y="1377"/>
                    <a:pt x="10669" y="1353"/>
                  </a:cubicBezTo>
                  <a:cubicBezTo>
                    <a:pt x="10883" y="1151"/>
                    <a:pt x="11121" y="627"/>
                    <a:pt x="10704" y="210"/>
                  </a:cubicBezTo>
                  <a:cubicBezTo>
                    <a:pt x="10539" y="60"/>
                    <a:pt x="10365" y="0"/>
                    <a:pt x="1019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5" name="Google Shape;9481;p16">
            <a:extLst>
              <a:ext uri="{FF2B5EF4-FFF2-40B4-BE49-F238E27FC236}">
                <a16:creationId xmlns:a16="http://schemas.microsoft.com/office/drawing/2014/main" id="{7CA6D6F4-9B09-4210-BAFA-3E72335302FD}"/>
              </a:ext>
            </a:extLst>
          </p:cNvPr>
          <p:cNvGrpSpPr/>
          <p:nvPr/>
        </p:nvGrpSpPr>
        <p:grpSpPr>
          <a:xfrm>
            <a:off x="5761688" y="4755251"/>
            <a:ext cx="446826" cy="327059"/>
            <a:chOff x="5733194" y="2431718"/>
            <a:chExt cx="446826" cy="327059"/>
          </a:xfrm>
          <a:solidFill>
            <a:schemeClr val="tx2"/>
          </a:solidFill>
        </p:grpSpPr>
        <p:sp>
          <p:nvSpPr>
            <p:cNvPr id="186" name="Google Shape;9482;p16">
              <a:extLst>
                <a:ext uri="{FF2B5EF4-FFF2-40B4-BE49-F238E27FC236}">
                  <a16:creationId xmlns:a16="http://schemas.microsoft.com/office/drawing/2014/main" id="{2560E33C-457F-4BC9-B39B-9866F1CA739B}"/>
                </a:ext>
              </a:extLst>
            </p:cNvPr>
            <p:cNvSpPr/>
            <p:nvPr/>
          </p:nvSpPr>
          <p:spPr>
            <a:xfrm>
              <a:off x="6032946" y="2474145"/>
              <a:ext cx="56112" cy="20115"/>
            </a:xfrm>
            <a:custGeom>
              <a:avLst/>
              <a:gdLst/>
              <a:ahLst/>
              <a:cxnLst/>
              <a:rect l="l" t="t" r="r" b="b"/>
              <a:pathLst>
                <a:path w="1763" h="632" extrusionOk="0">
                  <a:moveTo>
                    <a:pt x="215" y="1"/>
                  </a:moveTo>
                  <a:cubicBezTo>
                    <a:pt x="96" y="1"/>
                    <a:pt x="1" y="96"/>
                    <a:pt x="1" y="215"/>
                  </a:cubicBezTo>
                  <a:cubicBezTo>
                    <a:pt x="1" y="334"/>
                    <a:pt x="96" y="417"/>
                    <a:pt x="215" y="417"/>
                  </a:cubicBezTo>
                  <a:cubicBezTo>
                    <a:pt x="441" y="417"/>
                    <a:pt x="1108" y="453"/>
                    <a:pt x="1429" y="620"/>
                  </a:cubicBezTo>
                  <a:cubicBezTo>
                    <a:pt x="1465" y="632"/>
                    <a:pt x="1489" y="632"/>
                    <a:pt x="1525" y="632"/>
                  </a:cubicBezTo>
                  <a:cubicBezTo>
                    <a:pt x="1596" y="632"/>
                    <a:pt x="1668" y="584"/>
                    <a:pt x="1703" y="513"/>
                  </a:cubicBezTo>
                  <a:cubicBezTo>
                    <a:pt x="1763" y="417"/>
                    <a:pt x="1727" y="298"/>
                    <a:pt x="1632" y="239"/>
                  </a:cubicBezTo>
                  <a:cubicBezTo>
                    <a:pt x="1156" y="1"/>
                    <a:pt x="263" y="1"/>
                    <a:pt x="21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483;p16">
              <a:extLst>
                <a:ext uri="{FF2B5EF4-FFF2-40B4-BE49-F238E27FC236}">
                  <a16:creationId xmlns:a16="http://schemas.microsoft.com/office/drawing/2014/main" id="{018440C5-2818-4580-B085-20963F482597}"/>
                </a:ext>
              </a:extLst>
            </p:cNvPr>
            <p:cNvSpPr/>
            <p:nvPr/>
          </p:nvSpPr>
          <p:spPr>
            <a:xfrm>
              <a:off x="5733194" y="2431718"/>
              <a:ext cx="446826" cy="327059"/>
            </a:xfrm>
            <a:custGeom>
              <a:avLst/>
              <a:gdLst/>
              <a:ahLst/>
              <a:cxnLst/>
              <a:rect l="l" t="t" r="r" b="b"/>
              <a:pathLst>
                <a:path w="14039" h="10276" extrusionOk="0">
                  <a:moveTo>
                    <a:pt x="11621" y="655"/>
                  </a:moveTo>
                  <a:lnTo>
                    <a:pt x="11621" y="1500"/>
                  </a:lnTo>
                  <a:cubicBezTo>
                    <a:pt x="11621" y="1631"/>
                    <a:pt x="11598" y="1762"/>
                    <a:pt x="11538" y="1905"/>
                  </a:cubicBezTo>
                  <a:lnTo>
                    <a:pt x="11431" y="2108"/>
                  </a:lnTo>
                  <a:cubicBezTo>
                    <a:pt x="11419" y="2143"/>
                    <a:pt x="11419" y="2167"/>
                    <a:pt x="11419" y="2203"/>
                  </a:cubicBezTo>
                  <a:lnTo>
                    <a:pt x="11419" y="2631"/>
                  </a:lnTo>
                  <a:cubicBezTo>
                    <a:pt x="11419" y="2929"/>
                    <a:pt x="11300" y="3215"/>
                    <a:pt x="11074" y="3429"/>
                  </a:cubicBezTo>
                  <a:cubicBezTo>
                    <a:pt x="10858" y="3634"/>
                    <a:pt x="10599" y="3751"/>
                    <a:pt x="10317" y="3751"/>
                  </a:cubicBezTo>
                  <a:cubicBezTo>
                    <a:pt x="10303" y="3751"/>
                    <a:pt x="10290" y="3751"/>
                    <a:pt x="10276" y="3751"/>
                  </a:cubicBezTo>
                  <a:cubicBezTo>
                    <a:pt x="9657" y="3739"/>
                    <a:pt x="9181" y="3215"/>
                    <a:pt x="9181" y="2584"/>
                  </a:cubicBezTo>
                  <a:lnTo>
                    <a:pt x="9181" y="2203"/>
                  </a:lnTo>
                  <a:cubicBezTo>
                    <a:pt x="9181" y="2167"/>
                    <a:pt x="9181" y="2143"/>
                    <a:pt x="9169" y="2108"/>
                  </a:cubicBezTo>
                  <a:lnTo>
                    <a:pt x="9038" y="1857"/>
                  </a:lnTo>
                  <a:cubicBezTo>
                    <a:pt x="8990" y="1762"/>
                    <a:pt x="8966" y="1667"/>
                    <a:pt x="8966" y="1560"/>
                  </a:cubicBezTo>
                  <a:lnTo>
                    <a:pt x="8966" y="1548"/>
                  </a:lnTo>
                  <a:cubicBezTo>
                    <a:pt x="8966" y="1048"/>
                    <a:pt x="9359" y="655"/>
                    <a:pt x="9859" y="655"/>
                  </a:cubicBezTo>
                  <a:close/>
                  <a:moveTo>
                    <a:pt x="4156" y="429"/>
                  </a:moveTo>
                  <a:cubicBezTo>
                    <a:pt x="4513" y="429"/>
                    <a:pt x="4823" y="560"/>
                    <a:pt x="5061" y="822"/>
                  </a:cubicBezTo>
                  <a:cubicBezTo>
                    <a:pt x="5299" y="1072"/>
                    <a:pt x="5442" y="1417"/>
                    <a:pt x="5478" y="1786"/>
                  </a:cubicBezTo>
                  <a:cubicBezTo>
                    <a:pt x="5513" y="2215"/>
                    <a:pt x="5656" y="3108"/>
                    <a:pt x="5847" y="3643"/>
                  </a:cubicBezTo>
                  <a:lnTo>
                    <a:pt x="5835" y="3643"/>
                  </a:lnTo>
                  <a:cubicBezTo>
                    <a:pt x="5525" y="3762"/>
                    <a:pt x="4882" y="3941"/>
                    <a:pt x="4132" y="3941"/>
                  </a:cubicBezTo>
                  <a:cubicBezTo>
                    <a:pt x="4077" y="3944"/>
                    <a:pt x="4021" y="3945"/>
                    <a:pt x="3967" y="3945"/>
                  </a:cubicBezTo>
                  <a:cubicBezTo>
                    <a:pt x="3330" y="3945"/>
                    <a:pt x="2762" y="3765"/>
                    <a:pt x="2477" y="3655"/>
                  </a:cubicBezTo>
                  <a:cubicBezTo>
                    <a:pt x="2656" y="3108"/>
                    <a:pt x="2799" y="2215"/>
                    <a:pt x="2835" y="1786"/>
                  </a:cubicBezTo>
                  <a:cubicBezTo>
                    <a:pt x="2858" y="1417"/>
                    <a:pt x="3013" y="1072"/>
                    <a:pt x="3251" y="822"/>
                  </a:cubicBezTo>
                  <a:cubicBezTo>
                    <a:pt x="3501" y="560"/>
                    <a:pt x="3811" y="429"/>
                    <a:pt x="4156" y="429"/>
                  </a:cubicBezTo>
                  <a:close/>
                  <a:moveTo>
                    <a:pt x="10752" y="4096"/>
                  </a:moveTo>
                  <a:cubicBezTo>
                    <a:pt x="10752" y="4155"/>
                    <a:pt x="10764" y="4215"/>
                    <a:pt x="10776" y="4274"/>
                  </a:cubicBezTo>
                  <a:lnTo>
                    <a:pt x="10609" y="4429"/>
                  </a:lnTo>
                  <a:cubicBezTo>
                    <a:pt x="10526" y="4524"/>
                    <a:pt x="10419" y="4572"/>
                    <a:pt x="10300" y="4572"/>
                  </a:cubicBezTo>
                  <a:cubicBezTo>
                    <a:pt x="10181" y="4572"/>
                    <a:pt x="10062" y="4524"/>
                    <a:pt x="9990" y="4429"/>
                  </a:cubicBezTo>
                  <a:lnTo>
                    <a:pt x="9823" y="4274"/>
                  </a:lnTo>
                  <a:cubicBezTo>
                    <a:pt x="9835" y="4215"/>
                    <a:pt x="9859" y="4155"/>
                    <a:pt x="9859" y="4096"/>
                  </a:cubicBezTo>
                  <a:cubicBezTo>
                    <a:pt x="9990" y="4132"/>
                    <a:pt x="10121" y="4167"/>
                    <a:pt x="10252" y="4167"/>
                  </a:cubicBezTo>
                  <a:lnTo>
                    <a:pt x="10300" y="4167"/>
                  </a:lnTo>
                  <a:cubicBezTo>
                    <a:pt x="10455" y="4167"/>
                    <a:pt x="10609" y="4132"/>
                    <a:pt x="10752" y="4096"/>
                  </a:cubicBezTo>
                  <a:close/>
                  <a:moveTo>
                    <a:pt x="4692" y="4358"/>
                  </a:moveTo>
                  <a:cubicBezTo>
                    <a:pt x="4763" y="4524"/>
                    <a:pt x="4918" y="4644"/>
                    <a:pt x="5097" y="4691"/>
                  </a:cubicBezTo>
                  <a:lnTo>
                    <a:pt x="5835" y="4894"/>
                  </a:lnTo>
                  <a:cubicBezTo>
                    <a:pt x="6025" y="4953"/>
                    <a:pt x="6168" y="5132"/>
                    <a:pt x="6168" y="5322"/>
                  </a:cubicBezTo>
                  <a:lnTo>
                    <a:pt x="6168" y="7251"/>
                  </a:lnTo>
                  <a:cubicBezTo>
                    <a:pt x="6168" y="7501"/>
                    <a:pt x="5954" y="7692"/>
                    <a:pt x="5716" y="7692"/>
                  </a:cubicBezTo>
                  <a:lnTo>
                    <a:pt x="5704" y="7692"/>
                  </a:lnTo>
                  <a:lnTo>
                    <a:pt x="5704" y="6144"/>
                  </a:lnTo>
                  <a:cubicBezTo>
                    <a:pt x="5668" y="5787"/>
                    <a:pt x="5394" y="5501"/>
                    <a:pt x="5025" y="5501"/>
                  </a:cubicBezTo>
                  <a:lnTo>
                    <a:pt x="3275" y="5501"/>
                  </a:lnTo>
                  <a:cubicBezTo>
                    <a:pt x="2918" y="5501"/>
                    <a:pt x="2632" y="5787"/>
                    <a:pt x="2632" y="6144"/>
                  </a:cubicBezTo>
                  <a:lnTo>
                    <a:pt x="2632" y="7692"/>
                  </a:lnTo>
                  <a:lnTo>
                    <a:pt x="2620" y="7692"/>
                  </a:lnTo>
                  <a:cubicBezTo>
                    <a:pt x="2370" y="7692"/>
                    <a:pt x="2180" y="7489"/>
                    <a:pt x="2180" y="7251"/>
                  </a:cubicBezTo>
                  <a:lnTo>
                    <a:pt x="2180" y="5322"/>
                  </a:lnTo>
                  <a:cubicBezTo>
                    <a:pt x="2180" y="5132"/>
                    <a:pt x="2311" y="4941"/>
                    <a:pt x="2501" y="4894"/>
                  </a:cubicBezTo>
                  <a:lnTo>
                    <a:pt x="3251" y="4691"/>
                  </a:lnTo>
                  <a:cubicBezTo>
                    <a:pt x="3430" y="4644"/>
                    <a:pt x="3561" y="4524"/>
                    <a:pt x="3644" y="4358"/>
                  </a:cubicBezTo>
                  <a:cubicBezTo>
                    <a:pt x="3811" y="4370"/>
                    <a:pt x="3989" y="4394"/>
                    <a:pt x="4168" y="4394"/>
                  </a:cubicBezTo>
                  <a:cubicBezTo>
                    <a:pt x="4347" y="4394"/>
                    <a:pt x="4525" y="4370"/>
                    <a:pt x="4692" y="4358"/>
                  </a:cubicBezTo>
                  <a:close/>
                  <a:moveTo>
                    <a:pt x="10526" y="5906"/>
                  </a:moveTo>
                  <a:cubicBezTo>
                    <a:pt x="10538" y="5906"/>
                    <a:pt x="10538" y="5906"/>
                    <a:pt x="10538" y="5918"/>
                  </a:cubicBezTo>
                  <a:lnTo>
                    <a:pt x="10538" y="7680"/>
                  </a:lnTo>
                  <a:cubicBezTo>
                    <a:pt x="10538" y="7692"/>
                    <a:pt x="10538" y="7692"/>
                    <a:pt x="10526" y="7692"/>
                  </a:cubicBezTo>
                  <a:lnTo>
                    <a:pt x="7895" y="7692"/>
                  </a:lnTo>
                  <a:cubicBezTo>
                    <a:pt x="7871" y="7692"/>
                    <a:pt x="7871" y="7692"/>
                    <a:pt x="7871" y="7680"/>
                  </a:cubicBezTo>
                  <a:lnTo>
                    <a:pt x="7871" y="5918"/>
                  </a:lnTo>
                  <a:lnTo>
                    <a:pt x="10526" y="5906"/>
                  </a:lnTo>
                  <a:close/>
                  <a:moveTo>
                    <a:pt x="11050" y="4596"/>
                  </a:moveTo>
                  <a:lnTo>
                    <a:pt x="11228" y="4691"/>
                  </a:lnTo>
                  <a:lnTo>
                    <a:pt x="11967" y="4894"/>
                  </a:lnTo>
                  <a:cubicBezTo>
                    <a:pt x="12157" y="4953"/>
                    <a:pt x="12300" y="5132"/>
                    <a:pt x="12300" y="5322"/>
                  </a:cubicBezTo>
                  <a:lnTo>
                    <a:pt x="12300" y="7251"/>
                  </a:lnTo>
                  <a:cubicBezTo>
                    <a:pt x="12300" y="7501"/>
                    <a:pt x="12086" y="7692"/>
                    <a:pt x="11848" y="7692"/>
                  </a:cubicBezTo>
                  <a:lnTo>
                    <a:pt x="10955" y="7692"/>
                  </a:lnTo>
                  <a:lnTo>
                    <a:pt x="10955" y="7680"/>
                  </a:lnTo>
                  <a:lnTo>
                    <a:pt x="10955" y="7227"/>
                  </a:lnTo>
                  <a:lnTo>
                    <a:pt x="11621" y="7227"/>
                  </a:lnTo>
                  <a:cubicBezTo>
                    <a:pt x="11740" y="7227"/>
                    <a:pt x="11836" y="7144"/>
                    <a:pt x="11836" y="7025"/>
                  </a:cubicBezTo>
                  <a:lnTo>
                    <a:pt x="11836" y="5715"/>
                  </a:lnTo>
                  <a:cubicBezTo>
                    <a:pt x="11836" y="5596"/>
                    <a:pt x="11740" y="5501"/>
                    <a:pt x="11621" y="5501"/>
                  </a:cubicBezTo>
                  <a:cubicBezTo>
                    <a:pt x="11502" y="5501"/>
                    <a:pt x="11419" y="5596"/>
                    <a:pt x="11419" y="5715"/>
                  </a:cubicBezTo>
                  <a:lnTo>
                    <a:pt x="11419" y="6834"/>
                  </a:lnTo>
                  <a:lnTo>
                    <a:pt x="10955" y="6834"/>
                  </a:lnTo>
                  <a:lnTo>
                    <a:pt x="10955" y="5941"/>
                  </a:lnTo>
                  <a:cubicBezTo>
                    <a:pt x="10955" y="5691"/>
                    <a:pt x="10764" y="5525"/>
                    <a:pt x="10538" y="5525"/>
                  </a:cubicBezTo>
                  <a:lnTo>
                    <a:pt x="8335" y="5525"/>
                  </a:lnTo>
                  <a:lnTo>
                    <a:pt x="8335" y="5322"/>
                  </a:lnTo>
                  <a:lnTo>
                    <a:pt x="8299" y="5322"/>
                  </a:lnTo>
                  <a:cubicBezTo>
                    <a:pt x="8299" y="5132"/>
                    <a:pt x="8442" y="4941"/>
                    <a:pt x="8633" y="4894"/>
                  </a:cubicBezTo>
                  <a:lnTo>
                    <a:pt x="9383" y="4691"/>
                  </a:lnTo>
                  <a:cubicBezTo>
                    <a:pt x="9442" y="4667"/>
                    <a:pt x="9490" y="4644"/>
                    <a:pt x="9562" y="4596"/>
                  </a:cubicBezTo>
                  <a:lnTo>
                    <a:pt x="9693" y="4727"/>
                  </a:lnTo>
                  <a:cubicBezTo>
                    <a:pt x="9859" y="4894"/>
                    <a:pt x="10062" y="4989"/>
                    <a:pt x="10300" y="4989"/>
                  </a:cubicBezTo>
                  <a:cubicBezTo>
                    <a:pt x="10526" y="4989"/>
                    <a:pt x="10752" y="4894"/>
                    <a:pt x="10907" y="4727"/>
                  </a:cubicBezTo>
                  <a:lnTo>
                    <a:pt x="11050" y="4596"/>
                  </a:lnTo>
                  <a:close/>
                  <a:moveTo>
                    <a:pt x="2632" y="8108"/>
                  </a:moveTo>
                  <a:lnTo>
                    <a:pt x="2632" y="8573"/>
                  </a:lnTo>
                  <a:lnTo>
                    <a:pt x="846" y="8573"/>
                  </a:lnTo>
                  <a:lnTo>
                    <a:pt x="846" y="8108"/>
                  </a:lnTo>
                  <a:close/>
                  <a:moveTo>
                    <a:pt x="13157" y="8108"/>
                  </a:moveTo>
                  <a:lnTo>
                    <a:pt x="13157" y="8573"/>
                  </a:lnTo>
                  <a:lnTo>
                    <a:pt x="5668" y="8573"/>
                  </a:lnTo>
                  <a:lnTo>
                    <a:pt x="5668" y="8108"/>
                  </a:lnTo>
                  <a:close/>
                  <a:moveTo>
                    <a:pt x="5049" y="5906"/>
                  </a:moveTo>
                  <a:cubicBezTo>
                    <a:pt x="5180" y="5906"/>
                    <a:pt x="5287" y="6013"/>
                    <a:pt x="5287" y="6144"/>
                  </a:cubicBezTo>
                  <a:lnTo>
                    <a:pt x="5287" y="9001"/>
                  </a:lnTo>
                  <a:lnTo>
                    <a:pt x="3049" y="9001"/>
                  </a:lnTo>
                  <a:lnTo>
                    <a:pt x="3049" y="6144"/>
                  </a:lnTo>
                  <a:cubicBezTo>
                    <a:pt x="3049" y="6013"/>
                    <a:pt x="3156" y="5906"/>
                    <a:pt x="3287" y="5906"/>
                  </a:cubicBezTo>
                  <a:close/>
                  <a:moveTo>
                    <a:pt x="4168" y="0"/>
                  </a:moveTo>
                  <a:cubicBezTo>
                    <a:pt x="3239" y="0"/>
                    <a:pt x="2501" y="738"/>
                    <a:pt x="2430" y="1738"/>
                  </a:cubicBezTo>
                  <a:cubicBezTo>
                    <a:pt x="2394" y="2155"/>
                    <a:pt x="2263" y="2989"/>
                    <a:pt x="2084" y="3477"/>
                  </a:cubicBezTo>
                  <a:cubicBezTo>
                    <a:pt x="2037" y="3584"/>
                    <a:pt x="2049" y="3703"/>
                    <a:pt x="2096" y="3810"/>
                  </a:cubicBezTo>
                  <a:cubicBezTo>
                    <a:pt x="2144" y="3905"/>
                    <a:pt x="2239" y="3989"/>
                    <a:pt x="2334" y="4024"/>
                  </a:cubicBezTo>
                  <a:cubicBezTo>
                    <a:pt x="2513" y="4084"/>
                    <a:pt x="2811" y="4179"/>
                    <a:pt x="3156" y="4251"/>
                  </a:cubicBezTo>
                  <a:cubicBezTo>
                    <a:pt x="3144" y="4251"/>
                    <a:pt x="3144" y="4251"/>
                    <a:pt x="3120" y="4263"/>
                  </a:cubicBezTo>
                  <a:lnTo>
                    <a:pt x="2382" y="4477"/>
                  </a:lnTo>
                  <a:cubicBezTo>
                    <a:pt x="2013" y="4584"/>
                    <a:pt x="1751" y="4917"/>
                    <a:pt x="1751" y="5310"/>
                  </a:cubicBezTo>
                  <a:lnTo>
                    <a:pt x="1751" y="7227"/>
                  </a:lnTo>
                  <a:cubicBezTo>
                    <a:pt x="1751" y="7394"/>
                    <a:pt x="1799" y="7561"/>
                    <a:pt x="1894" y="7680"/>
                  </a:cubicBezTo>
                  <a:lnTo>
                    <a:pt x="203" y="7680"/>
                  </a:lnTo>
                  <a:cubicBezTo>
                    <a:pt x="84" y="7680"/>
                    <a:pt x="1" y="7763"/>
                    <a:pt x="1" y="7882"/>
                  </a:cubicBezTo>
                  <a:cubicBezTo>
                    <a:pt x="1" y="8001"/>
                    <a:pt x="84" y="8096"/>
                    <a:pt x="203" y="8096"/>
                  </a:cubicBezTo>
                  <a:lnTo>
                    <a:pt x="441" y="8096"/>
                  </a:lnTo>
                  <a:lnTo>
                    <a:pt x="441" y="10073"/>
                  </a:lnTo>
                  <a:cubicBezTo>
                    <a:pt x="441" y="10192"/>
                    <a:pt x="537" y="10275"/>
                    <a:pt x="656" y="10275"/>
                  </a:cubicBezTo>
                  <a:cubicBezTo>
                    <a:pt x="775" y="10275"/>
                    <a:pt x="858" y="10192"/>
                    <a:pt x="858" y="10073"/>
                  </a:cubicBezTo>
                  <a:lnTo>
                    <a:pt x="858" y="8954"/>
                  </a:lnTo>
                  <a:lnTo>
                    <a:pt x="2644" y="8954"/>
                  </a:lnTo>
                  <a:lnTo>
                    <a:pt x="2644" y="10073"/>
                  </a:lnTo>
                  <a:cubicBezTo>
                    <a:pt x="2644" y="10192"/>
                    <a:pt x="2739" y="10275"/>
                    <a:pt x="2858" y="10275"/>
                  </a:cubicBezTo>
                  <a:cubicBezTo>
                    <a:pt x="2977" y="10275"/>
                    <a:pt x="3073" y="10192"/>
                    <a:pt x="3073" y="10073"/>
                  </a:cubicBezTo>
                  <a:lnTo>
                    <a:pt x="3073" y="9406"/>
                  </a:lnTo>
                  <a:lnTo>
                    <a:pt x="5287" y="9406"/>
                  </a:lnTo>
                  <a:lnTo>
                    <a:pt x="5287" y="10073"/>
                  </a:lnTo>
                  <a:cubicBezTo>
                    <a:pt x="5287" y="10192"/>
                    <a:pt x="5371" y="10275"/>
                    <a:pt x="5490" y="10275"/>
                  </a:cubicBezTo>
                  <a:cubicBezTo>
                    <a:pt x="5609" y="10275"/>
                    <a:pt x="5704" y="10192"/>
                    <a:pt x="5704" y="10073"/>
                  </a:cubicBezTo>
                  <a:lnTo>
                    <a:pt x="5704" y="8954"/>
                  </a:lnTo>
                  <a:lnTo>
                    <a:pt x="13169" y="8954"/>
                  </a:lnTo>
                  <a:lnTo>
                    <a:pt x="13169" y="10073"/>
                  </a:lnTo>
                  <a:cubicBezTo>
                    <a:pt x="13169" y="10192"/>
                    <a:pt x="13264" y="10275"/>
                    <a:pt x="13383" y="10275"/>
                  </a:cubicBezTo>
                  <a:cubicBezTo>
                    <a:pt x="13503" y="10275"/>
                    <a:pt x="13586" y="10192"/>
                    <a:pt x="13586" y="10073"/>
                  </a:cubicBezTo>
                  <a:lnTo>
                    <a:pt x="13586" y="8096"/>
                  </a:lnTo>
                  <a:lnTo>
                    <a:pt x="13824" y="8096"/>
                  </a:lnTo>
                  <a:cubicBezTo>
                    <a:pt x="13943" y="8096"/>
                    <a:pt x="14038" y="8001"/>
                    <a:pt x="14038" y="7882"/>
                  </a:cubicBezTo>
                  <a:cubicBezTo>
                    <a:pt x="14003" y="7787"/>
                    <a:pt x="13919" y="7692"/>
                    <a:pt x="13800" y="7692"/>
                  </a:cubicBezTo>
                  <a:lnTo>
                    <a:pt x="12562" y="7692"/>
                  </a:lnTo>
                  <a:cubicBezTo>
                    <a:pt x="12633" y="7561"/>
                    <a:pt x="12693" y="7406"/>
                    <a:pt x="12693" y="7251"/>
                  </a:cubicBezTo>
                  <a:lnTo>
                    <a:pt x="12693" y="5322"/>
                  </a:lnTo>
                  <a:cubicBezTo>
                    <a:pt x="12693" y="4941"/>
                    <a:pt x="12443" y="4596"/>
                    <a:pt x="12074" y="4489"/>
                  </a:cubicBezTo>
                  <a:lnTo>
                    <a:pt x="11324" y="4286"/>
                  </a:lnTo>
                  <a:cubicBezTo>
                    <a:pt x="11228" y="4251"/>
                    <a:pt x="11169" y="4167"/>
                    <a:pt x="11169" y="4060"/>
                  </a:cubicBezTo>
                  <a:lnTo>
                    <a:pt x="11169" y="3893"/>
                  </a:lnTo>
                  <a:cubicBezTo>
                    <a:pt x="11240" y="3858"/>
                    <a:pt x="11300" y="3798"/>
                    <a:pt x="11359" y="3739"/>
                  </a:cubicBezTo>
                  <a:cubicBezTo>
                    <a:pt x="11657" y="3453"/>
                    <a:pt x="11824" y="3060"/>
                    <a:pt x="11824" y="2643"/>
                  </a:cubicBezTo>
                  <a:lnTo>
                    <a:pt x="11824" y="2262"/>
                  </a:lnTo>
                  <a:lnTo>
                    <a:pt x="11895" y="2096"/>
                  </a:lnTo>
                  <a:cubicBezTo>
                    <a:pt x="11979" y="1917"/>
                    <a:pt x="12026" y="1703"/>
                    <a:pt x="12026" y="1512"/>
                  </a:cubicBezTo>
                  <a:lnTo>
                    <a:pt x="12026" y="453"/>
                  </a:lnTo>
                  <a:cubicBezTo>
                    <a:pt x="12026" y="333"/>
                    <a:pt x="11943" y="250"/>
                    <a:pt x="11824" y="250"/>
                  </a:cubicBezTo>
                  <a:lnTo>
                    <a:pt x="9859" y="250"/>
                  </a:lnTo>
                  <a:cubicBezTo>
                    <a:pt x="9145" y="250"/>
                    <a:pt x="8561" y="834"/>
                    <a:pt x="8561" y="1548"/>
                  </a:cubicBezTo>
                  <a:lnTo>
                    <a:pt x="8561" y="1560"/>
                  </a:lnTo>
                  <a:cubicBezTo>
                    <a:pt x="8561" y="1727"/>
                    <a:pt x="8597" y="1881"/>
                    <a:pt x="8680" y="2036"/>
                  </a:cubicBezTo>
                  <a:lnTo>
                    <a:pt x="8788" y="2238"/>
                  </a:lnTo>
                  <a:lnTo>
                    <a:pt x="8788" y="2572"/>
                  </a:lnTo>
                  <a:cubicBezTo>
                    <a:pt x="8788" y="3108"/>
                    <a:pt x="9050" y="3584"/>
                    <a:pt x="9442" y="3870"/>
                  </a:cubicBezTo>
                  <a:lnTo>
                    <a:pt x="9442" y="4048"/>
                  </a:lnTo>
                  <a:cubicBezTo>
                    <a:pt x="9442" y="4143"/>
                    <a:pt x="9359" y="4239"/>
                    <a:pt x="9276" y="4263"/>
                  </a:cubicBezTo>
                  <a:lnTo>
                    <a:pt x="8526" y="4477"/>
                  </a:lnTo>
                  <a:cubicBezTo>
                    <a:pt x="8157" y="4584"/>
                    <a:pt x="7907" y="4917"/>
                    <a:pt x="7907" y="5310"/>
                  </a:cubicBezTo>
                  <a:lnTo>
                    <a:pt x="7907" y="5489"/>
                  </a:lnTo>
                  <a:lnTo>
                    <a:pt x="7895" y="5489"/>
                  </a:lnTo>
                  <a:cubicBezTo>
                    <a:pt x="7657" y="5489"/>
                    <a:pt x="7478" y="5679"/>
                    <a:pt x="7478" y="5906"/>
                  </a:cubicBezTo>
                  <a:lnTo>
                    <a:pt x="7478" y="7656"/>
                  </a:lnTo>
                  <a:lnTo>
                    <a:pt x="7478" y="7680"/>
                  </a:lnTo>
                  <a:lnTo>
                    <a:pt x="6442" y="7680"/>
                  </a:lnTo>
                  <a:cubicBezTo>
                    <a:pt x="6525" y="7537"/>
                    <a:pt x="6585" y="7394"/>
                    <a:pt x="6585" y="7227"/>
                  </a:cubicBezTo>
                  <a:lnTo>
                    <a:pt x="6585" y="5310"/>
                  </a:lnTo>
                  <a:cubicBezTo>
                    <a:pt x="6585" y="4917"/>
                    <a:pt x="6323" y="4584"/>
                    <a:pt x="5954" y="4477"/>
                  </a:cubicBezTo>
                  <a:lnTo>
                    <a:pt x="5216" y="4263"/>
                  </a:lnTo>
                  <a:cubicBezTo>
                    <a:pt x="5192" y="4263"/>
                    <a:pt x="5192" y="4263"/>
                    <a:pt x="5180" y="4251"/>
                  </a:cubicBezTo>
                  <a:cubicBezTo>
                    <a:pt x="5537" y="4179"/>
                    <a:pt x="5823" y="4084"/>
                    <a:pt x="6002" y="4024"/>
                  </a:cubicBezTo>
                  <a:cubicBezTo>
                    <a:pt x="6109" y="3989"/>
                    <a:pt x="6192" y="3905"/>
                    <a:pt x="6240" y="3810"/>
                  </a:cubicBezTo>
                  <a:cubicBezTo>
                    <a:pt x="6287" y="3703"/>
                    <a:pt x="6299" y="3596"/>
                    <a:pt x="6252" y="3477"/>
                  </a:cubicBezTo>
                  <a:cubicBezTo>
                    <a:pt x="6073" y="2977"/>
                    <a:pt x="5942" y="2143"/>
                    <a:pt x="5906" y="1738"/>
                  </a:cubicBezTo>
                  <a:cubicBezTo>
                    <a:pt x="5835" y="738"/>
                    <a:pt x="5097" y="0"/>
                    <a:pt x="416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484;p16">
              <a:extLst>
                <a:ext uri="{FF2B5EF4-FFF2-40B4-BE49-F238E27FC236}">
                  <a16:creationId xmlns:a16="http://schemas.microsoft.com/office/drawing/2014/main" id="{45ECCA6E-4D10-4AD9-87AD-8BE7FD06AFB4}"/>
                </a:ext>
              </a:extLst>
            </p:cNvPr>
            <p:cNvSpPr/>
            <p:nvPr/>
          </p:nvSpPr>
          <p:spPr>
            <a:xfrm>
              <a:off x="6019323" y="2641653"/>
              <a:ext cx="13272" cy="13272"/>
            </a:xfrm>
            <a:custGeom>
              <a:avLst/>
              <a:gdLst/>
              <a:ahLst/>
              <a:cxnLst/>
              <a:rect l="l" t="t" r="r" b="b"/>
              <a:pathLst>
                <a:path w="417" h="417" extrusionOk="0">
                  <a:moveTo>
                    <a:pt x="202" y="0"/>
                  </a:moveTo>
                  <a:cubicBezTo>
                    <a:pt x="95" y="0"/>
                    <a:pt x="0" y="84"/>
                    <a:pt x="0" y="203"/>
                  </a:cubicBezTo>
                  <a:cubicBezTo>
                    <a:pt x="0" y="322"/>
                    <a:pt x="95" y="417"/>
                    <a:pt x="202" y="417"/>
                  </a:cubicBezTo>
                  <a:cubicBezTo>
                    <a:pt x="322" y="417"/>
                    <a:pt x="417" y="322"/>
                    <a:pt x="417" y="203"/>
                  </a:cubicBezTo>
                  <a:cubicBezTo>
                    <a:pt x="417" y="84"/>
                    <a:pt x="322" y="0"/>
                    <a:pt x="20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2" name="Google Shape;9763;p16">
            <a:extLst>
              <a:ext uri="{FF2B5EF4-FFF2-40B4-BE49-F238E27FC236}">
                <a16:creationId xmlns:a16="http://schemas.microsoft.com/office/drawing/2014/main" id="{5033340E-F8F5-4090-BE8D-EAB4EA044DD2}"/>
              </a:ext>
            </a:extLst>
          </p:cNvPr>
          <p:cNvGrpSpPr/>
          <p:nvPr/>
        </p:nvGrpSpPr>
        <p:grpSpPr>
          <a:xfrm>
            <a:off x="1587258" y="4742169"/>
            <a:ext cx="264550" cy="353222"/>
            <a:chOff x="903530" y="3806125"/>
            <a:chExt cx="264550" cy="353222"/>
          </a:xfrm>
          <a:solidFill>
            <a:schemeClr val="tx2"/>
          </a:solidFill>
        </p:grpSpPr>
        <p:sp>
          <p:nvSpPr>
            <p:cNvPr id="193" name="Google Shape;9764;p16">
              <a:extLst>
                <a:ext uri="{FF2B5EF4-FFF2-40B4-BE49-F238E27FC236}">
                  <a16:creationId xmlns:a16="http://schemas.microsoft.com/office/drawing/2014/main" id="{E56FC6A3-0D4C-4F73-802A-C1FBAE93F67C}"/>
                </a:ext>
              </a:extLst>
            </p:cNvPr>
            <p:cNvSpPr/>
            <p:nvPr/>
          </p:nvSpPr>
          <p:spPr>
            <a:xfrm>
              <a:off x="926637" y="3839321"/>
              <a:ext cx="173237" cy="162002"/>
            </a:xfrm>
            <a:custGeom>
              <a:avLst/>
              <a:gdLst/>
              <a:ahLst/>
              <a:cxnLst/>
              <a:rect l="l" t="t" r="r" b="b"/>
              <a:pathLst>
                <a:path w="5443" h="5090" extrusionOk="0">
                  <a:moveTo>
                    <a:pt x="3418" y="1"/>
                  </a:moveTo>
                  <a:cubicBezTo>
                    <a:pt x="2623" y="1"/>
                    <a:pt x="1831" y="307"/>
                    <a:pt x="1227" y="911"/>
                  </a:cubicBezTo>
                  <a:cubicBezTo>
                    <a:pt x="108" y="2030"/>
                    <a:pt x="1" y="3804"/>
                    <a:pt x="989" y="5030"/>
                  </a:cubicBezTo>
                  <a:cubicBezTo>
                    <a:pt x="1013" y="5078"/>
                    <a:pt x="1061" y="5090"/>
                    <a:pt x="1120" y="5090"/>
                  </a:cubicBezTo>
                  <a:cubicBezTo>
                    <a:pt x="1156" y="5090"/>
                    <a:pt x="1192" y="5078"/>
                    <a:pt x="1227" y="5066"/>
                  </a:cubicBezTo>
                  <a:cubicBezTo>
                    <a:pt x="1299" y="5006"/>
                    <a:pt x="1311" y="4899"/>
                    <a:pt x="1251" y="4840"/>
                  </a:cubicBezTo>
                  <a:cubicBezTo>
                    <a:pt x="382" y="3744"/>
                    <a:pt x="477" y="2149"/>
                    <a:pt x="1477" y="1149"/>
                  </a:cubicBezTo>
                  <a:cubicBezTo>
                    <a:pt x="2019" y="607"/>
                    <a:pt x="2735" y="334"/>
                    <a:pt x="3452" y="334"/>
                  </a:cubicBezTo>
                  <a:cubicBezTo>
                    <a:pt x="4059" y="334"/>
                    <a:pt x="4666" y="530"/>
                    <a:pt x="5168" y="923"/>
                  </a:cubicBezTo>
                  <a:cubicBezTo>
                    <a:pt x="5199" y="948"/>
                    <a:pt x="5237" y="961"/>
                    <a:pt x="5273" y="961"/>
                  </a:cubicBezTo>
                  <a:cubicBezTo>
                    <a:pt x="5321" y="961"/>
                    <a:pt x="5367" y="939"/>
                    <a:pt x="5394" y="899"/>
                  </a:cubicBezTo>
                  <a:cubicBezTo>
                    <a:pt x="5442" y="827"/>
                    <a:pt x="5418" y="720"/>
                    <a:pt x="5347" y="672"/>
                  </a:cubicBezTo>
                  <a:cubicBezTo>
                    <a:pt x="4777" y="223"/>
                    <a:pt x="4096" y="1"/>
                    <a:pt x="341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765;p16">
              <a:extLst>
                <a:ext uri="{FF2B5EF4-FFF2-40B4-BE49-F238E27FC236}">
                  <a16:creationId xmlns:a16="http://schemas.microsoft.com/office/drawing/2014/main" id="{CAB68505-7CD7-40A1-94AC-24624C79819B}"/>
                </a:ext>
              </a:extLst>
            </p:cNvPr>
            <p:cNvSpPr/>
            <p:nvPr/>
          </p:nvSpPr>
          <p:spPr>
            <a:xfrm>
              <a:off x="903530" y="3806125"/>
              <a:ext cx="264550" cy="353222"/>
            </a:xfrm>
            <a:custGeom>
              <a:avLst/>
              <a:gdLst/>
              <a:ahLst/>
              <a:cxnLst/>
              <a:rect l="l" t="t" r="r" b="b"/>
              <a:pathLst>
                <a:path w="8312" h="11098" extrusionOk="0">
                  <a:moveTo>
                    <a:pt x="4144" y="322"/>
                  </a:moveTo>
                  <a:cubicBezTo>
                    <a:pt x="6251" y="322"/>
                    <a:pt x="7966" y="2025"/>
                    <a:pt x="7966" y="4144"/>
                  </a:cubicBezTo>
                  <a:cubicBezTo>
                    <a:pt x="7978" y="5085"/>
                    <a:pt x="7775" y="6002"/>
                    <a:pt x="7371" y="6895"/>
                  </a:cubicBezTo>
                  <a:cubicBezTo>
                    <a:pt x="7037" y="7609"/>
                    <a:pt x="6597" y="8323"/>
                    <a:pt x="6025" y="8978"/>
                  </a:cubicBezTo>
                  <a:cubicBezTo>
                    <a:pt x="5228" y="9919"/>
                    <a:pt x="4418" y="10526"/>
                    <a:pt x="4156" y="10717"/>
                  </a:cubicBezTo>
                  <a:cubicBezTo>
                    <a:pt x="3882" y="10538"/>
                    <a:pt x="3084" y="9931"/>
                    <a:pt x="2275" y="8990"/>
                  </a:cubicBezTo>
                  <a:cubicBezTo>
                    <a:pt x="1715" y="8323"/>
                    <a:pt x="1251" y="7621"/>
                    <a:pt x="929" y="6895"/>
                  </a:cubicBezTo>
                  <a:cubicBezTo>
                    <a:pt x="525" y="6002"/>
                    <a:pt x="310" y="5085"/>
                    <a:pt x="310" y="4144"/>
                  </a:cubicBezTo>
                  <a:cubicBezTo>
                    <a:pt x="310" y="2025"/>
                    <a:pt x="2025" y="322"/>
                    <a:pt x="4144" y="322"/>
                  </a:cubicBezTo>
                  <a:close/>
                  <a:moveTo>
                    <a:pt x="4156" y="1"/>
                  </a:moveTo>
                  <a:cubicBezTo>
                    <a:pt x="1858" y="1"/>
                    <a:pt x="1" y="1870"/>
                    <a:pt x="1" y="4156"/>
                  </a:cubicBezTo>
                  <a:cubicBezTo>
                    <a:pt x="1" y="5121"/>
                    <a:pt x="215" y="6097"/>
                    <a:pt x="644" y="7049"/>
                  </a:cubicBezTo>
                  <a:cubicBezTo>
                    <a:pt x="989" y="7788"/>
                    <a:pt x="1441" y="8514"/>
                    <a:pt x="2037" y="9216"/>
                  </a:cubicBezTo>
                  <a:cubicBezTo>
                    <a:pt x="3037" y="10395"/>
                    <a:pt x="4037" y="11050"/>
                    <a:pt x="4061" y="11062"/>
                  </a:cubicBezTo>
                  <a:cubicBezTo>
                    <a:pt x="4096" y="11074"/>
                    <a:pt x="4120" y="11098"/>
                    <a:pt x="4156" y="11098"/>
                  </a:cubicBezTo>
                  <a:cubicBezTo>
                    <a:pt x="4180" y="11098"/>
                    <a:pt x="4215" y="11074"/>
                    <a:pt x="4239" y="11062"/>
                  </a:cubicBezTo>
                  <a:cubicBezTo>
                    <a:pt x="4287" y="11038"/>
                    <a:pt x="5275" y="10395"/>
                    <a:pt x="6263" y="9216"/>
                  </a:cubicBezTo>
                  <a:cubicBezTo>
                    <a:pt x="6859" y="8538"/>
                    <a:pt x="7323" y="7800"/>
                    <a:pt x="7668" y="7049"/>
                  </a:cubicBezTo>
                  <a:cubicBezTo>
                    <a:pt x="8085" y="6109"/>
                    <a:pt x="8311" y="5144"/>
                    <a:pt x="8311" y="4156"/>
                  </a:cubicBezTo>
                  <a:cubicBezTo>
                    <a:pt x="8311" y="1870"/>
                    <a:pt x="6442" y="1"/>
                    <a:pt x="415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766;p16">
              <a:extLst>
                <a:ext uri="{FF2B5EF4-FFF2-40B4-BE49-F238E27FC236}">
                  <a16:creationId xmlns:a16="http://schemas.microsoft.com/office/drawing/2014/main" id="{CC953E30-3F3C-4EC2-8EE8-DE42F74FB5DE}"/>
                </a:ext>
              </a:extLst>
            </p:cNvPr>
            <p:cNvSpPr/>
            <p:nvPr/>
          </p:nvSpPr>
          <p:spPr>
            <a:xfrm>
              <a:off x="1008879" y="3904059"/>
              <a:ext cx="54966" cy="18460"/>
            </a:xfrm>
            <a:custGeom>
              <a:avLst/>
              <a:gdLst/>
              <a:ahLst/>
              <a:cxnLst/>
              <a:rect l="l" t="t" r="r" b="b"/>
              <a:pathLst>
                <a:path w="1727" h="580" extrusionOk="0">
                  <a:moveTo>
                    <a:pt x="648" y="1"/>
                  </a:moveTo>
                  <a:cubicBezTo>
                    <a:pt x="492" y="1"/>
                    <a:pt x="319" y="16"/>
                    <a:pt x="132" y="55"/>
                  </a:cubicBezTo>
                  <a:cubicBezTo>
                    <a:pt x="60" y="67"/>
                    <a:pt x="1" y="127"/>
                    <a:pt x="1" y="222"/>
                  </a:cubicBezTo>
                  <a:lnTo>
                    <a:pt x="1" y="401"/>
                  </a:lnTo>
                  <a:cubicBezTo>
                    <a:pt x="1" y="484"/>
                    <a:pt x="72" y="555"/>
                    <a:pt x="155" y="555"/>
                  </a:cubicBezTo>
                  <a:cubicBezTo>
                    <a:pt x="251" y="555"/>
                    <a:pt x="322" y="484"/>
                    <a:pt x="322" y="401"/>
                  </a:cubicBezTo>
                  <a:lnTo>
                    <a:pt x="322" y="365"/>
                  </a:lnTo>
                  <a:cubicBezTo>
                    <a:pt x="434" y="350"/>
                    <a:pt x="539" y="343"/>
                    <a:pt x="636" y="343"/>
                  </a:cubicBezTo>
                  <a:cubicBezTo>
                    <a:pt x="841" y="343"/>
                    <a:pt x="1011" y="372"/>
                    <a:pt x="1132" y="413"/>
                  </a:cubicBezTo>
                  <a:cubicBezTo>
                    <a:pt x="1334" y="472"/>
                    <a:pt x="1453" y="543"/>
                    <a:pt x="1465" y="543"/>
                  </a:cubicBezTo>
                  <a:cubicBezTo>
                    <a:pt x="1501" y="555"/>
                    <a:pt x="1525" y="579"/>
                    <a:pt x="1560" y="579"/>
                  </a:cubicBezTo>
                  <a:cubicBezTo>
                    <a:pt x="1620" y="579"/>
                    <a:pt x="1667" y="543"/>
                    <a:pt x="1691" y="496"/>
                  </a:cubicBezTo>
                  <a:cubicBezTo>
                    <a:pt x="1727" y="401"/>
                    <a:pt x="1703" y="305"/>
                    <a:pt x="1632" y="246"/>
                  </a:cubicBezTo>
                  <a:cubicBezTo>
                    <a:pt x="1613" y="236"/>
                    <a:pt x="1255" y="1"/>
                    <a:pt x="64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767;p16">
              <a:extLst>
                <a:ext uri="{FF2B5EF4-FFF2-40B4-BE49-F238E27FC236}">
                  <a16:creationId xmlns:a16="http://schemas.microsoft.com/office/drawing/2014/main" id="{1E947625-0EE5-4C5E-AC82-F8CFF44B3964}"/>
                </a:ext>
              </a:extLst>
            </p:cNvPr>
            <p:cNvSpPr/>
            <p:nvPr/>
          </p:nvSpPr>
          <p:spPr>
            <a:xfrm>
              <a:off x="972118" y="3872072"/>
              <a:ext cx="172473" cy="164866"/>
            </a:xfrm>
            <a:custGeom>
              <a:avLst/>
              <a:gdLst/>
              <a:ahLst/>
              <a:cxnLst/>
              <a:rect l="l" t="t" r="r" b="b"/>
              <a:pathLst>
                <a:path w="5419" h="5180" extrusionOk="0">
                  <a:moveTo>
                    <a:pt x="3239" y="346"/>
                  </a:moveTo>
                  <a:lnTo>
                    <a:pt x="3239" y="1144"/>
                  </a:lnTo>
                  <a:cubicBezTo>
                    <a:pt x="3239" y="1287"/>
                    <a:pt x="3203" y="1418"/>
                    <a:pt x="3144" y="1537"/>
                  </a:cubicBezTo>
                  <a:lnTo>
                    <a:pt x="3084" y="1668"/>
                  </a:lnTo>
                  <a:cubicBezTo>
                    <a:pt x="3073" y="1703"/>
                    <a:pt x="3073" y="1715"/>
                    <a:pt x="3073" y="1739"/>
                  </a:cubicBezTo>
                  <a:lnTo>
                    <a:pt x="3073" y="2084"/>
                  </a:lnTo>
                  <a:cubicBezTo>
                    <a:pt x="3073" y="2370"/>
                    <a:pt x="2953" y="2632"/>
                    <a:pt x="2763" y="2846"/>
                  </a:cubicBezTo>
                  <a:cubicBezTo>
                    <a:pt x="2558" y="3028"/>
                    <a:pt x="2311" y="3145"/>
                    <a:pt x="2040" y="3145"/>
                  </a:cubicBezTo>
                  <a:cubicBezTo>
                    <a:pt x="2027" y="3145"/>
                    <a:pt x="2014" y="3144"/>
                    <a:pt x="2001" y="3144"/>
                  </a:cubicBezTo>
                  <a:cubicBezTo>
                    <a:pt x="1406" y="3108"/>
                    <a:pt x="941" y="2620"/>
                    <a:pt x="941" y="2037"/>
                  </a:cubicBezTo>
                  <a:lnTo>
                    <a:pt x="941" y="1739"/>
                  </a:lnTo>
                  <a:cubicBezTo>
                    <a:pt x="941" y="1715"/>
                    <a:pt x="941" y="1703"/>
                    <a:pt x="929" y="1668"/>
                  </a:cubicBezTo>
                  <a:lnTo>
                    <a:pt x="870" y="1537"/>
                  </a:lnTo>
                  <a:cubicBezTo>
                    <a:pt x="810" y="1418"/>
                    <a:pt x="775" y="1287"/>
                    <a:pt x="775" y="1144"/>
                  </a:cubicBezTo>
                  <a:cubicBezTo>
                    <a:pt x="775" y="703"/>
                    <a:pt x="1132" y="346"/>
                    <a:pt x="1584" y="346"/>
                  </a:cubicBezTo>
                  <a:close/>
                  <a:moveTo>
                    <a:pt x="1465" y="3346"/>
                  </a:moveTo>
                  <a:cubicBezTo>
                    <a:pt x="1608" y="3406"/>
                    <a:pt x="1775" y="3453"/>
                    <a:pt x="1953" y="3465"/>
                  </a:cubicBezTo>
                  <a:lnTo>
                    <a:pt x="2001" y="3465"/>
                  </a:lnTo>
                  <a:cubicBezTo>
                    <a:pt x="2180" y="3465"/>
                    <a:pt x="2370" y="3442"/>
                    <a:pt x="2537" y="3370"/>
                  </a:cubicBezTo>
                  <a:lnTo>
                    <a:pt x="2537" y="3584"/>
                  </a:lnTo>
                  <a:cubicBezTo>
                    <a:pt x="2537" y="3632"/>
                    <a:pt x="2549" y="3692"/>
                    <a:pt x="2549" y="3739"/>
                  </a:cubicBezTo>
                  <a:lnTo>
                    <a:pt x="2001" y="4156"/>
                  </a:lnTo>
                  <a:lnTo>
                    <a:pt x="1453" y="3727"/>
                  </a:lnTo>
                  <a:cubicBezTo>
                    <a:pt x="1465" y="3680"/>
                    <a:pt x="1465" y="3632"/>
                    <a:pt x="1465" y="3573"/>
                  </a:cubicBezTo>
                  <a:lnTo>
                    <a:pt x="1465" y="3346"/>
                  </a:lnTo>
                  <a:close/>
                  <a:moveTo>
                    <a:pt x="1251" y="3977"/>
                  </a:moveTo>
                  <a:lnTo>
                    <a:pt x="1834" y="4406"/>
                  </a:lnTo>
                  <a:lnTo>
                    <a:pt x="1834" y="4870"/>
                  </a:lnTo>
                  <a:cubicBezTo>
                    <a:pt x="1334" y="4835"/>
                    <a:pt x="822" y="4680"/>
                    <a:pt x="394" y="4358"/>
                  </a:cubicBezTo>
                  <a:cubicBezTo>
                    <a:pt x="417" y="4335"/>
                    <a:pt x="465" y="4299"/>
                    <a:pt x="501" y="4287"/>
                  </a:cubicBezTo>
                  <a:lnTo>
                    <a:pt x="1132" y="4049"/>
                  </a:lnTo>
                  <a:cubicBezTo>
                    <a:pt x="1179" y="4037"/>
                    <a:pt x="1227" y="4001"/>
                    <a:pt x="1251" y="3977"/>
                  </a:cubicBezTo>
                  <a:close/>
                  <a:moveTo>
                    <a:pt x="2739" y="3989"/>
                  </a:moveTo>
                  <a:cubicBezTo>
                    <a:pt x="2787" y="4025"/>
                    <a:pt x="2822" y="4037"/>
                    <a:pt x="2858" y="4061"/>
                  </a:cubicBezTo>
                  <a:lnTo>
                    <a:pt x="3632" y="4346"/>
                  </a:lnTo>
                  <a:cubicBezTo>
                    <a:pt x="3192" y="4656"/>
                    <a:pt x="2680" y="4835"/>
                    <a:pt x="2168" y="4870"/>
                  </a:cubicBezTo>
                  <a:lnTo>
                    <a:pt x="2168" y="4418"/>
                  </a:lnTo>
                  <a:lnTo>
                    <a:pt x="2739" y="3989"/>
                  </a:lnTo>
                  <a:close/>
                  <a:moveTo>
                    <a:pt x="1596" y="1"/>
                  </a:moveTo>
                  <a:cubicBezTo>
                    <a:pt x="977" y="1"/>
                    <a:pt x="465" y="501"/>
                    <a:pt x="465" y="1132"/>
                  </a:cubicBezTo>
                  <a:cubicBezTo>
                    <a:pt x="465" y="1310"/>
                    <a:pt x="513" y="1501"/>
                    <a:pt x="596" y="1668"/>
                  </a:cubicBezTo>
                  <a:lnTo>
                    <a:pt x="644" y="1751"/>
                  </a:lnTo>
                  <a:lnTo>
                    <a:pt x="644" y="2013"/>
                  </a:lnTo>
                  <a:cubicBezTo>
                    <a:pt x="644" y="2453"/>
                    <a:pt x="858" y="2858"/>
                    <a:pt x="1168" y="3120"/>
                  </a:cubicBezTo>
                  <a:lnTo>
                    <a:pt x="1168" y="3561"/>
                  </a:lnTo>
                  <a:cubicBezTo>
                    <a:pt x="1168" y="3632"/>
                    <a:pt x="1120" y="3704"/>
                    <a:pt x="1048" y="3739"/>
                  </a:cubicBezTo>
                  <a:lnTo>
                    <a:pt x="406" y="3977"/>
                  </a:lnTo>
                  <a:cubicBezTo>
                    <a:pt x="239" y="4037"/>
                    <a:pt x="108" y="4168"/>
                    <a:pt x="36" y="4311"/>
                  </a:cubicBezTo>
                  <a:cubicBezTo>
                    <a:pt x="1" y="4394"/>
                    <a:pt x="25" y="4466"/>
                    <a:pt x="84" y="4513"/>
                  </a:cubicBezTo>
                  <a:cubicBezTo>
                    <a:pt x="644" y="4954"/>
                    <a:pt x="1334" y="5180"/>
                    <a:pt x="2001" y="5180"/>
                  </a:cubicBezTo>
                  <a:cubicBezTo>
                    <a:pt x="2799" y="5180"/>
                    <a:pt x="3596" y="4870"/>
                    <a:pt x="4204" y="4275"/>
                  </a:cubicBezTo>
                  <a:cubicBezTo>
                    <a:pt x="5323" y="3168"/>
                    <a:pt x="5418" y="1406"/>
                    <a:pt x="4442" y="167"/>
                  </a:cubicBezTo>
                  <a:cubicBezTo>
                    <a:pt x="4405" y="124"/>
                    <a:pt x="4351" y="98"/>
                    <a:pt x="4301" y="98"/>
                  </a:cubicBezTo>
                  <a:cubicBezTo>
                    <a:pt x="4269" y="98"/>
                    <a:pt x="4239" y="108"/>
                    <a:pt x="4216" y="132"/>
                  </a:cubicBezTo>
                  <a:cubicBezTo>
                    <a:pt x="4144" y="191"/>
                    <a:pt x="4132" y="298"/>
                    <a:pt x="4192" y="358"/>
                  </a:cubicBezTo>
                  <a:cubicBezTo>
                    <a:pt x="5061" y="1465"/>
                    <a:pt x="4966" y="3049"/>
                    <a:pt x="3965" y="4049"/>
                  </a:cubicBezTo>
                  <a:lnTo>
                    <a:pt x="3906" y="4108"/>
                  </a:lnTo>
                  <a:cubicBezTo>
                    <a:pt x="3870" y="4096"/>
                    <a:pt x="3835" y="4061"/>
                    <a:pt x="3799" y="4049"/>
                  </a:cubicBezTo>
                  <a:lnTo>
                    <a:pt x="2977" y="3739"/>
                  </a:lnTo>
                  <a:cubicBezTo>
                    <a:pt x="2906" y="3704"/>
                    <a:pt x="2858" y="3644"/>
                    <a:pt x="2858" y="3561"/>
                  </a:cubicBezTo>
                  <a:lnTo>
                    <a:pt x="2858" y="3144"/>
                  </a:lnTo>
                  <a:cubicBezTo>
                    <a:pt x="2894" y="3108"/>
                    <a:pt x="2942" y="3084"/>
                    <a:pt x="2965" y="3049"/>
                  </a:cubicBezTo>
                  <a:cubicBezTo>
                    <a:pt x="3239" y="2787"/>
                    <a:pt x="3382" y="2441"/>
                    <a:pt x="3382" y="2072"/>
                  </a:cubicBezTo>
                  <a:lnTo>
                    <a:pt x="3382" y="1751"/>
                  </a:lnTo>
                  <a:lnTo>
                    <a:pt x="3430" y="1668"/>
                  </a:lnTo>
                  <a:cubicBezTo>
                    <a:pt x="3513" y="1501"/>
                    <a:pt x="3561" y="1310"/>
                    <a:pt x="3561" y="1132"/>
                  </a:cubicBezTo>
                  <a:lnTo>
                    <a:pt x="3561" y="167"/>
                  </a:lnTo>
                  <a:cubicBezTo>
                    <a:pt x="3561" y="72"/>
                    <a:pt x="3489" y="1"/>
                    <a:pt x="339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 name="Google Shape;9244;p16">
            <a:extLst>
              <a:ext uri="{FF2B5EF4-FFF2-40B4-BE49-F238E27FC236}">
                <a16:creationId xmlns:a16="http://schemas.microsoft.com/office/drawing/2014/main" id="{E867503D-A0D9-E3A5-E539-88D015454F94}"/>
              </a:ext>
            </a:extLst>
          </p:cNvPr>
          <p:cNvGrpSpPr/>
          <p:nvPr/>
        </p:nvGrpSpPr>
        <p:grpSpPr>
          <a:xfrm>
            <a:off x="7244720" y="4775365"/>
            <a:ext cx="350198" cy="350548"/>
            <a:chOff x="3094217" y="1976585"/>
            <a:chExt cx="350198" cy="350548"/>
          </a:xfrm>
        </p:grpSpPr>
        <p:sp>
          <p:nvSpPr>
            <p:cNvPr id="3" name="Google Shape;9245;p16">
              <a:extLst>
                <a:ext uri="{FF2B5EF4-FFF2-40B4-BE49-F238E27FC236}">
                  <a16:creationId xmlns:a16="http://schemas.microsoft.com/office/drawing/2014/main" id="{27E59988-7F15-D080-DCC2-03C85E935FC6}"/>
                </a:ext>
              </a:extLst>
            </p:cNvPr>
            <p:cNvSpPr/>
            <p:nvPr/>
          </p:nvSpPr>
          <p:spPr>
            <a:xfrm>
              <a:off x="3094217" y="2129039"/>
              <a:ext cx="131543" cy="197362"/>
            </a:xfrm>
            <a:custGeom>
              <a:avLst/>
              <a:gdLst/>
              <a:ahLst/>
              <a:cxnLst/>
              <a:rect l="l" t="t" r="r" b="b"/>
              <a:pathLst>
                <a:path w="4133" h="6201" extrusionOk="0">
                  <a:moveTo>
                    <a:pt x="2072" y="345"/>
                  </a:moveTo>
                  <a:cubicBezTo>
                    <a:pt x="2117" y="345"/>
                    <a:pt x="2162" y="348"/>
                    <a:pt x="2203" y="354"/>
                  </a:cubicBezTo>
                  <a:cubicBezTo>
                    <a:pt x="2906" y="414"/>
                    <a:pt x="3454" y="1045"/>
                    <a:pt x="3454" y="1759"/>
                  </a:cubicBezTo>
                  <a:cubicBezTo>
                    <a:pt x="3454" y="2438"/>
                    <a:pt x="3620" y="3069"/>
                    <a:pt x="3751" y="3402"/>
                  </a:cubicBezTo>
                  <a:lnTo>
                    <a:pt x="3751" y="3426"/>
                  </a:lnTo>
                  <a:cubicBezTo>
                    <a:pt x="3608" y="3509"/>
                    <a:pt x="3299" y="3688"/>
                    <a:pt x="2763" y="3807"/>
                  </a:cubicBezTo>
                  <a:lnTo>
                    <a:pt x="2763" y="3759"/>
                  </a:lnTo>
                  <a:lnTo>
                    <a:pt x="2763" y="3438"/>
                  </a:lnTo>
                  <a:cubicBezTo>
                    <a:pt x="2965" y="3319"/>
                    <a:pt x="3144" y="3140"/>
                    <a:pt x="3263" y="2926"/>
                  </a:cubicBezTo>
                  <a:cubicBezTo>
                    <a:pt x="3489" y="2533"/>
                    <a:pt x="3418" y="2021"/>
                    <a:pt x="3073" y="1712"/>
                  </a:cubicBezTo>
                  <a:cubicBezTo>
                    <a:pt x="2834" y="1485"/>
                    <a:pt x="2418" y="1235"/>
                    <a:pt x="1727" y="1235"/>
                  </a:cubicBezTo>
                  <a:cubicBezTo>
                    <a:pt x="1691" y="1235"/>
                    <a:pt x="1644" y="1247"/>
                    <a:pt x="1608" y="1283"/>
                  </a:cubicBezTo>
                  <a:lnTo>
                    <a:pt x="1275" y="1616"/>
                  </a:lnTo>
                  <a:cubicBezTo>
                    <a:pt x="1215" y="1676"/>
                    <a:pt x="1215" y="1783"/>
                    <a:pt x="1275" y="1843"/>
                  </a:cubicBezTo>
                  <a:cubicBezTo>
                    <a:pt x="1304" y="1872"/>
                    <a:pt x="1343" y="1887"/>
                    <a:pt x="1382" y="1887"/>
                  </a:cubicBezTo>
                  <a:cubicBezTo>
                    <a:pt x="1421" y="1887"/>
                    <a:pt x="1459" y="1872"/>
                    <a:pt x="1489" y="1843"/>
                  </a:cubicBezTo>
                  <a:lnTo>
                    <a:pt x="1787" y="1545"/>
                  </a:lnTo>
                  <a:cubicBezTo>
                    <a:pt x="2227" y="1557"/>
                    <a:pt x="2584" y="1700"/>
                    <a:pt x="2846" y="1938"/>
                  </a:cubicBezTo>
                  <a:cubicBezTo>
                    <a:pt x="3073" y="2140"/>
                    <a:pt x="3132" y="2485"/>
                    <a:pt x="2977" y="2747"/>
                  </a:cubicBezTo>
                  <a:cubicBezTo>
                    <a:pt x="2799" y="3081"/>
                    <a:pt x="2441" y="3283"/>
                    <a:pt x="2072" y="3283"/>
                  </a:cubicBezTo>
                  <a:cubicBezTo>
                    <a:pt x="1489" y="3283"/>
                    <a:pt x="1037" y="2831"/>
                    <a:pt x="1037" y="2247"/>
                  </a:cubicBezTo>
                  <a:cubicBezTo>
                    <a:pt x="1037" y="2152"/>
                    <a:pt x="953" y="2081"/>
                    <a:pt x="870" y="2081"/>
                  </a:cubicBezTo>
                  <a:cubicBezTo>
                    <a:pt x="775" y="2081"/>
                    <a:pt x="703" y="2152"/>
                    <a:pt x="703" y="2247"/>
                  </a:cubicBezTo>
                  <a:cubicBezTo>
                    <a:pt x="703" y="2747"/>
                    <a:pt x="989" y="3200"/>
                    <a:pt x="1394" y="3438"/>
                  </a:cubicBezTo>
                  <a:lnTo>
                    <a:pt x="1394" y="3759"/>
                  </a:lnTo>
                  <a:lnTo>
                    <a:pt x="1394" y="3807"/>
                  </a:lnTo>
                  <a:cubicBezTo>
                    <a:pt x="858" y="3688"/>
                    <a:pt x="525" y="3509"/>
                    <a:pt x="394" y="3426"/>
                  </a:cubicBezTo>
                  <a:cubicBezTo>
                    <a:pt x="394" y="3426"/>
                    <a:pt x="382" y="3426"/>
                    <a:pt x="394" y="3402"/>
                  </a:cubicBezTo>
                  <a:cubicBezTo>
                    <a:pt x="525" y="3081"/>
                    <a:pt x="691" y="2438"/>
                    <a:pt x="691" y="1759"/>
                  </a:cubicBezTo>
                  <a:cubicBezTo>
                    <a:pt x="691" y="1045"/>
                    <a:pt x="1239" y="414"/>
                    <a:pt x="1941" y="354"/>
                  </a:cubicBezTo>
                  <a:cubicBezTo>
                    <a:pt x="1983" y="348"/>
                    <a:pt x="2028" y="345"/>
                    <a:pt x="2072" y="345"/>
                  </a:cubicBezTo>
                  <a:close/>
                  <a:moveTo>
                    <a:pt x="2430" y="3581"/>
                  </a:moveTo>
                  <a:lnTo>
                    <a:pt x="2430" y="3783"/>
                  </a:lnTo>
                  <a:cubicBezTo>
                    <a:pt x="2430" y="3974"/>
                    <a:pt x="2537" y="4152"/>
                    <a:pt x="2715" y="4224"/>
                  </a:cubicBezTo>
                  <a:lnTo>
                    <a:pt x="2822" y="4271"/>
                  </a:lnTo>
                  <a:cubicBezTo>
                    <a:pt x="2656" y="4509"/>
                    <a:pt x="2370" y="4676"/>
                    <a:pt x="2072" y="4676"/>
                  </a:cubicBezTo>
                  <a:cubicBezTo>
                    <a:pt x="1775" y="4676"/>
                    <a:pt x="1489" y="4509"/>
                    <a:pt x="1334" y="4271"/>
                  </a:cubicBezTo>
                  <a:lnTo>
                    <a:pt x="1429" y="4224"/>
                  </a:lnTo>
                  <a:cubicBezTo>
                    <a:pt x="1608" y="4140"/>
                    <a:pt x="1715" y="3974"/>
                    <a:pt x="1715" y="3783"/>
                  </a:cubicBezTo>
                  <a:lnTo>
                    <a:pt x="1715" y="3581"/>
                  </a:lnTo>
                  <a:cubicBezTo>
                    <a:pt x="1834" y="3617"/>
                    <a:pt x="1953" y="3628"/>
                    <a:pt x="2072" y="3628"/>
                  </a:cubicBezTo>
                  <a:cubicBezTo>
                    <a:pt x="2191" y="3628"/>
                    <a:pt x="2311" y="3617"/>
                    <a:pt x="2430" y="3581"/>
                  </a:cubicBezTo>
                  <a:close/>
                  <a:moveTo>
                    <a:pt x="2065" y="0"/>
                  </a:moveTo>
                  <a:cubicBezTo>
                    <a:pt x="2010" y="0"/>
                    <a:pt x="1953" y="3"/>
                    <a:pt x="1894" y="9"/>
                  </a:cubicBezTo>
                  <a:cubicBezTo>
                    <a:pt x="1037" y="92"/>
                    <a:pt x="346" y="842"/>
                    <a:pt x="346" y="1735"/>
                  </a:cubicBezTo>
                  <a:cubicBezTo>
                    <a:pt x="346" y="2378"/>
                    <a:pt x="203" y="2962"/>
                    <a:pt x="60" y="3271"/>
                  </a:cubicBezTo>
                  <a:cubicBezTo>
                    <a:pt x="1" y="3426"/>
                    <a:pt x="48" y="3581"/>
                    <a:pt x="179" y="3676"/>
                  </a:cubicBezTo>
                  <a:cubicBezTo>
                    <a:pt x="310" y="3759"/>
                    <a:pt x="584" y="3926"/>
                    <a:pt x="1013" y="4045"/>
                  </a:cubicBezTo>
                  <a:lnTo>
                    <a:pt x="382" y="4379"/>
                  </a:lnTo>
                  <a:cubicBezTo>
                    <a:pt x="144" y="4498"/>
                    <a:pt x="1" y="4712"/>
                    <a:pt x="1" y="4986"/>
                  </a:cubicBezTo>
                  <a:lnTo>
                    <a:pt x="1" y="6045"/>
                  </a:lnTo>
                  <a:cubicBezTo>
                    <a:pt x="1" y="6129"/>
                    <a:pt x="84" y="6200"/>
                    <a:pt x="167" y="6200"/>
                  </a:cubicBezTo>
                  <a:cubicBezTo>
                    <a:pt x="263" y="6200"/>
                    <a:pt x="334" y="6129"/>
                    <a:pt x="334" y="6045"/>
                  </a:cubicBezTo>
                  <a:lnTo>
                    <a:pt x="334" y="4974"/>
                  </a:lnTo>
                  <a:cubicBezTo>
                    <a:pt x="334" y="4831"/>
                    <a:pt x="406" y="4712"/>
                    <a:pt x="525" y="4652"/>
                  </a:cubicBezTo>
                  <a:lnTo>
                    <a:pt x="1037" y="4402"/>
                  </a:lnTo>
                  <a:cubicBezTo>
                    <a:pt x="1239" y="4760"/>
                    <a:pt x="1644" y="4986"/>
                    <a:pt x="2060" y="4986"/>
                  </a:cubicBezTo>
                  <a:cubicBezTo>
                    <a:pt x="2489" y="4986"/>
                    <a:pt x="2882" y="4760"/>
                    <a:pt x="3084" y="4402"/>
                  </a:cubicBezTo>
                  <a:lnTo>
                    <a:pt x="3596" y="4652"/>
                  </a:lnTo>
                  <a:cubicBezTo>
                    <a:pt x="3704" y="4712"/>
                    <a:pt x="3787" y="4831"/>
                    <a:pt x="3787" y="4974"/>
                  </a:cubicBezTo>
                  <a:lnTo>
                    <a:pt x="3787" y="6022"/>
                  </a:lnTo>
                  <a:cubicBezTo>
                    <a:pt x="3787" y="6117"/>
                    <a:pt x="3858" y="6188"/>
                    <a:pt x="3954" y="6188"/>
                  </a:cubicBezTo>
                  <a:cubicBezTo>
                    <a:pt x="4037" y="6188"/>
                    <a:pt x="4108" y="6117"/>
                    <a:pt x="4108" y="6022"/>
                  </a:cubicBezTo>
                  <a:lnTo>
                    <a:pt x="4108" y="4974"/>
                  </a:lnTo>
                  <a:cubicBezTo>
                    <a:pt x="4132" y="4712"/>
                    <a:pt x="3977" y="4474"/>
                    <a:pt x="3739" y="4379"/>
                  </a:cubicBezTo>
                  <a:lnTo>
                    <a:pt x="3096" y="4045"/>
                  </a:lnTo>
                  <a:cubicBezTo>
                    <a:pt x="3537" y="3926"/>
                    <a:pt x="3799" y="3759"/>
                    <a:pt x="3930" y="3676"/>
                  </a:cubicBezTo>
                  <a:cubicBezTo>
                    <a:pt x="4073" y="3581"/>
                    <a:pt x="4108" y="3426"/>
                    <a:pt x="4049" y="3271"/>
                  </a:cubicBezTo>
                  <a:cubicBezTo>
                    <a:pt x="3918" y="2962"/>
                    <a:pt x="3775" y="2378"/>
                    <a:pt x="3775" y="1735"/>
                  </a:cubicBezTo>
                  <a:cubicBezTo>
                    <a:pt x="3775" y="866"/>
                    <a:pt x="3084" y="104"/>
                    <a:pt x="2227" y="9"/>
                  </a:cubicBezTo>
                  <a:cubicBezTo>
                    <a:pt x="2174" y="3"/>
                    <a:pt x="2120" y="0"/>
                    <a:pt x="2065"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 name="Google Shape;9246;p16">
              <a:extLst>
                <a:ext uri="{FF2B5EF4-FFF2-40B4-BE49-F238E27FC236}">
                  <a16:creationId xmlns:a16="http://schemas.microsoft.com/office/drawing/2014/main" id="{9B006EC2-AEFF-74D5-B55A-63FAF07E2741}"/>
                </a:ext>
              </a:extLst>
            </p:cNvPr>
            <p:cNvSpPr/>
            <p:nvPr/>
          </p:nvSpPr>
          <p:spPr>
            <a:xfrm>
              <a:off x="3116592" y="2293778"/>
              <a:ext cx="10630" cy="32241"/>
            </a:xfrm>
            <a:custGeom>
              <a:avLst/>
              <a:gdLst/>
              <a:ahLst/>
              <a:cxnLst/>
              <a:rect l="l" t="t" r="r" b="b"/>
              <a:pathLst>
                <a:path w="334" h="1013" extrusionOk="0">
                  <a:moveTo>
                    <a:pt x="167" y="0"/>
                  </a:moveTo>
                  <a:cubicBezTo>
                    <a:pt x="72" y="0"/>
                    <a:pt x="0" y="72"/>
                    <a:pt x="0" y="167"/>
                  </a:cubicBezTo>
                  <a:lnTo>
                    <a:pt x="0" y="846"/>
                  </a:lnTo>
                  <a:cubicBezTo>
                    <a:pt x="0" y="941"/>
                    <a:pt x="72" y="1012"/>
                    <a:pt x="167" y="1012"/>
                  </a:cubicBezTo>
                  <a:cubicBezTo>
                    <a:pt x="250" y="1012"/>
                    <a:pt x="334" y="941"/>
                    <a:pt x="334" y="846"/>
                  </a:cubicBezTo>
                  <a:lnTo>
                    <a:pt x="334" y="167"/>
                  </a:lnTo>
                  <a:cubicBezTo>
                    <a:pt x="310" y="72"/>
                    <a:pt x="250" y="0"/>
                    <a:pt x="167"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 name="Google Shape;9247;p16">
              <a:extLst>
                <a:ext uri="{FF2B5EF4-FFF2-40B4-BE49-F238E27FC236}">
                  <a16:creationId xmlns:a16="http://schemas.microsoft.com/office/drawing/2014/main" id="{40F8D5B3-7D26-7147-3260-5A67B3B184F7}"/>
                </a:ext>
              </a:extLst>
            </p:cNvPr>
            <p:cNvSpPr/>
            <p:nvPr/>
          </p:nvSpPr>
          <p:spPr>
            <a:xfrm>
              <a:off x="3193519" y="2293778"/>
              <a:ext cx="10248" cy="32241"/>
            </a:xfrm>
            <a:custGeom>
              <a:avLst/>
              <a:gdLst/>
              <a:ahLst/>
              <a:cxnLst/>
              <a:rect l="l" t="t" r="r" b="b"/>
              <a:pathLst>
                <a:path w="322" h="1013" extrusionOk="0">
                  <a:moveTo>
                    <a:pt x="155" y="0"/>
                  </a:moveTo>
                  <a:cubicBezTo>
                    <a:pt x="72" y="0"/>
                    <a:pt x="0" y="72"/>
                    <a:pt x="0" y="167"/>
                  </a:cubicBezTo>
                  <a:lnTo>
                    <a:pt x="0" y="846"/>
                  </a:lnTo>
                  <a:cubicBezTo>
                    <a:pt x="0" y="941"/>
                    <a:pt x="72" y="1012"/>
                    <a:pt x="155" y="1012"/>
                  </a:cubicBezTo>
                  <a:cubicBezTo>
                    <a:pt x="250" y="1012"/>
                    <a:pt x="322" y="941"/>
                    <a:pt x="322" y="846"/>
                  </a:cubicBezTo>
                  <a:lnTo>
                    <a:pt x="322" y="167"/>
                  </a:lnTo>
                  <a:cubicBezTo>
                    <a:pt x="310" y="72"/>
                    <a:pt x="250" y="0"/>
                    <a:pt x="155"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 name="Google Shape;9248;p16">
              <a:extLst>
                <a:ext uri="{FF2B5EF4-FFF2-40B4-BE49-F238E27FC236}">
                  <a16:creationId xmlns:a16="http://schemas.microsoft.com/office/drawing/2014/main" id="{243EB27B-7885-D8AA-33B7-5698E602F091}"/>
                </a:ext>
              </a:extLst>
            </p:cNvPr>
            <p:cNvSpPr/>
            <p:nvPr/>
          </p:nvSpPr>
          <p:spPr>
            <a:xfrm>
              <a:off x="3346227" y="2166755"/>
              <a:ext cx="54966" cy="18301"/>
            </a:xfrm>
            <a:custGeom>
              <a:avLst/>
              <a:gdLst/>
              <a:ahLst/>
              <a:cxnLst/>
              <a:rect l="l" t="t" r="r" b="b"/>
              <a:pathLst>
                <a:path w="1727" h="575" extrusionOk="0">
                  <a:moveTo>
                    <a:pt x="646" y="0"/>
                  </a:moveTo>
                  <a:cubicBezTo>
                    <a:pt x="494" y="0"/>
                    <a:pt x="326" y="15"/>
                    <a:pt x="143" y="50"/>
                  </a:cubicBezTo>
                  <a:cubicBezTo>
                    <a:pt x="60" y="62"/>
                    <a:pt x="0" y="122"/>
                    <a:pt x="0" y="217"/>
                  </a:cubicBezTo>
                  <a:lnTo>
                    <a:pt x="0" y="396"/>
                  </a:lnTo>
                  <a:cubicBezTo>
                    <a:pt x="0" y="479"/>
                    <a:pt x="84" y="550"/>
                    <a:pt x="167" y="550"/>
                  </a:cubicBezTo>
                  <a:cubicBezTo>
                    <a:pt x="262" y="550"/>
                    <a:pt x="334" y="479"/>
                    <a:pt x="334" y="396"/>
                  </a:cubicBezTo>
                  <a:lnTo>
                    <a:pt x="334" y="360"/>
                  </a:lnTo>
                  <a:cubicBezTo>
                    <a:pt x="445" y="344"/>
                    <a:pt x="549" y="338"/>
                    <a:pt x="645" y="338"/>
                  </a:cubicBezTo>
                  <a:cubicBezTo>
                    <a:pt x="845" y="338"/>
                    <a:pt x="1007" y="367"/>
                    <a:pt x="1120" y="407"/>
                  </a:cubicBezTo>
                  <a:cubicBezTo>
                    <a:pt x="1334" y="467"/>
                    <a:pt x="1453" y="538"/>
                    <a:pt x="1453" y="538"/>
                  </a:cubicBezTo>
                  <a:cubicBezTo>
                    <a:pt x="1477" y="550"/>
                    <a:pt x="1512" y="574"/>
                    <a:pt x="1536" y="574"/>
                  </a:cubicBezTo>
                  <a:cubicBezTo>
                    <a:pt x="1584" y="574"/>
                    <a:pt x="1643" y="538"/>
                    <a:pt x="1667" y="491"/>
                  </a:cubicBezTo>
                  <a:cubicBezTo>
                    <a:pt x="1727" y="396"/>
                    <a:pt x="1715" y="288"/>
                    <a:pt x="1643" y="241"/>
                  </a:cubicBezTo>
                  <a:cubicBezTo>
                    <a:pt x="1615" y="231"/>
                    <a:pt x="1258" y="0"/>
                    <a:pt x="646"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 name="Google Shape;9249;p16">
              <a:extLst>
                <a:ext uri="{FF2B5EF4-FFF2-40B4-BE49-F238E27FC236}">
                  <a16:creationId xmlns:a16="http://schemas.microsoft.com/office/drawing/2014/main" id="{D62E3265-A162-170D-FCFE-B0D64C3CA7B4}"/>
                </a:ext>
              </a:extLst>
            </p:cNvPr>
            <p:cNvSpPr/>
            <p:nvPr/>
          </p:nvSpPr>
          <p:spPr>
            <a:xfrm>
              <a:off x="3302655" y="2134991"/>
              <a:ext cx="141760" cy="192143"/>
            </a:xfrm>
            <a:custGeom>
              <a:avLst/>
              <a:gdLst/>
              <a:ahLst/>
              <a:cxnLst/>
              <a:rect l="l" t="t" r="r" b="b"/>
              <a:pathLst>
                <a:path w="4454" h="6037" extrusionOk="0">
                  <a:moveTo>
                    <a:pt x="3453" y="334"/>
                  </a:moveTo>
                  <a:lnTo>
                    <a:pt x="3453" y="1132"/>
                  </a:lnTo>
                  <a:cubicBezTo>
                    <a:pt x="3453" y="1263"/>
                    <a:pt x="3429" y="1405"/>
                    <a:pt x="3370" y="1525"/>
                  </a:cubicBezTo>
                  <a:lnTo>
                    <a:pt x="3310" y="1644"/>
                  </a:lnTo>
                  <a:cubicBezTo>
                    <a:pt x="3298" y="1667"/>
                    <a:pt x="3298" y="1691"/>
                    <a:pt x="3298" y="1715"/>
                  </a:cubicBezTo>
                  <a:lnTo>
                    <a:pt x="3298" y="2060"/>
                  </a:lnTo>
                  <a:cubicBezTo>
                    <a:pt x="3274" y="2346"/>
                    <a:pt x="3155" y="2608"/>
                    <a:pt x="2953" y="2799"/>
                  </a:cubicBezTo>
                  <a:cubicBezTo>
                    <a:pt x="2739" y="3001"/>
                    <a:pt x="2477" y="3096"/>
                    <a:pt x="2191" y="3096"/>
                  </a:cubicBezTo>
                  <a:cubicBezTo>
                    <a:pt x="1643" y="3084"/>
                    <a:pt x="1179" y="2596"/>
                    <a:pt x="1179" y="2013"/>
                  </a:cubicBezTo>
                  <a:lnTo>
                    <a:pt x="1179" y="1715"/>
                  </a:lnTo>
                  <a:cubicBezTo>
                    <a:pt x="1179" y="1691"/>
                    <a:pt x="1179" y="1667"/>
                    <a:pt x="1167" y="1644"/>
                  </a:cubicBezTo>
                  <a:lnTo>
                    <a:pt x="1107" y="1525"/>
                  </a:lnTo>
                  <a:cubicBezTo>
                    <a:pt x="1048" y="1405"/>
                    <a:pt x="1012" y="1275"/>
                    <a:pt x="1012" y="1132"/>
                  </a:cubicBezTo>
                  <a:cubicBezTo>
                    <a:pt x="1012" y="691"/>
                    <a:pt x="1369" y="334"/>
                    <a:pt x="1822" y="334"/>
                  </a:cubicBezTo>
                  <a:close/>
                  <a:moveTo>
                    <a:pt x="2762" y="3310"/>
                  </a:moveTo>
                  <a:lnTo>
                    <a:pt x="2762" y="3537"/>
                  </a:lnTo>
                  <a:cubicBezTo>
                    <a:pt x="2762" y="3572"/>
                    <a:pt x="2774" y="3620"/>
                    <a:pt x="2774" y="3680"/>
                  </a:cubicBezTo>
                  <a:lnTo>
                    <a:pt x="2239" y="4096"/>
                  </a:lnTo>
                  <a:lnTo>
                    <a:pt x="1691" y="3680"/>
                  </a:lnTo>
                  <a:cubicBezTo>
                    <a:pt x="1703" y="3632"/>
                    <a:pt x="1703" y="3584"/>
                    <a:pt x="1703" y="3537"/>
                  </a:cubicBezTo>
                  <a:lnTo>
                    <a:pt x="1703" y="3310"/>
                  </a:lnTo>
                  <a:cubicBezTo>
                    <a:pt x="1846" y="3370"/>
                    <a:pt x="2012" y="3406"/>
                    <a:pt x="2191" y="3406"/>
                  </a:cubicBezTo>
                  <a:lnTo>
                    <a:pt x="2239" y="3406"/>
                  </a:lnTo>
                  <a:cubicBezTo>
                    <a:pt x="2417" y="3406"/>
                    <a:pt x="2596" y="3382"/>
                    <a:pt x="2762" y="3310"/>
                  </a:cubicBezTo>
                  <a:close/>
                  <a:moveTo>
                    <a:pt x="1822" y="1"/>
                  </a:moveTo>
                  <a:cubicBezTo>
                    <a:pt x="1191" y="1"/>
                    <a:pt x="703" y="513"/>
                    <a:pt x="703" y="1120"/>
                  </a:cubicBezTo>
                  <a:cubicBezTo>
                    <a:pt x="703" y="1298"/>
                    <a:pt x="750" y="1489"/>
                    <a:pt x="822" y="1656"/>
                  </a:cubicBezTo>
                  <a:lnTo>
                    <a:pt x="869" y="1751"/>
                  </a:lnTo>
                  <a:lnTo>
                    <a:pt x="869" y="2001"/>
                  </a:lnTo>
                  <a:cubicBezTo>
                    <a:pt x="869" y="2441"/>
                    <a:pt x="1072" y="2846"/>
                    <a:pt x="1381" y="3096"/>
                  </a:cubicBezTo>
                  <a:lnTo>
                    <a:pt x="1381" y="3537"/>
                  </a:lnTo>
                  <a:cubicBezTo>
                    <a:pt x="1381" y="3608"/>
                    <a:pt x="1346" y="3680"/>
                    <a:pt x="1274" y="3703"/>
                  </a:cubicBezTo>
                  <a:lnTo>
                    <a:pt x="453" y="4025"/>
                  </a:lnTo>
                  <a:cubicBezTo>
                    <a:pt x="179" y="4132"/>
                    <a:pt x="0" y="4382"/>
                    <a:pt x="0" y="4668"/>
                  </a:cubicBezTo>
                  <a:lnTo>
                    <a:pt x="0" y="5858"/>
                  </a:lnTo>
                  <a:cubicBezTo>
                    <a:pt x="0" y="5942"/>
                    <a:pt x="83" y="6013"/>
                    <a:pt x="167" y="6013"/>
                  </a:cubicBezTo>
                  <a:cubicBezTo>
                    <a:pt x="262" y="6013"/>
                    <a:pt x="334" y="5942"/>
                    <a:pt x="334" y="5858"/>
                  </a:cubicBezTo>
                  <a:lnTo>
                    <a:pt x="334" y="4668"/>
                  </a:lnTo>
                  <a:cubicBezTo>
                    <a:pt x="334" y="4513"/>
                    <a:pt x="417" y="4382"/>
                    <a:pt x="560" y="4334"/>
                  </a:cubicBezTo>
                  <a:lnTo>
                    <a:pt x="1369" y="4025"/>
                  </a:lnTo>
                  <a:cubicBezTo>
                    <a:pt x="1417" y="4001"/>
                    <a:pt x="1465" y="3977"/>
                    <a:pt x="1488" y="3965"/>
                  </a:cubicBezTo>
                  <a:lnTo>
                    <a:pt x="2060" y="4394"/>
                  </a:lnTo>
                  <a:lnTo>
                    <a:pt x="2060" y="5870"/>
                  </a:lnTo>
                  <a:cubicBezTo>
                    <a:pt x="2060" y="5954"/>
                    <a:pt x="2131" y="6037"/>
                    <a:pt x="2215" y="6037"/>
                  </a:cubicBezTo>
                  <a:cubicBezTo>
                    <a:pt x="2310" y="6037"/>
                    <a:pt x="2381" y="5954"/>
                    <a:pt x="2381" y="5870"/>
                  </a:cubicBezTo>
                  <a:lnTo>
                    <a:pt x="2381" y="4394"/>
                  </a:lnTo>
                  <a:lnTo>
                    <a:pt x="2953" y="3965"/>
                  </a:lnTo>
                  <a:cubicBezTo>
                    <a:pt x="2977" y="3989"/>
                    <a:pt x="3024" y="4013"/>
                    <a:pt x="3072" y="4025"/>
                  </a:cubicBezTo>
                  <a:lnTo>
                    <a:pt x="3882" y="4334"/>
                  </a:lnTo>
                  <a:cubicBezTo>
                    <a:pt x="4024" y="4382"/>
                    <a:pt x="4108" y="4513"/>
                    <a:pt x="4108" y="4668"/>
                  </a:cubicBezTo>
                  <a:lnTo>
                    <a:pt x="4108" y="5858"/>
                  </a:lnTo>
                  <a:cubicBezTo>
                    <a:pt x="4108" y="5942"/>
                    <a:pt x="4179" y="6013"/>
                    <a:pt x="4274" y="6013"/>
                  </a:cubicBezTo>
                  <a:cubicBezTo>
                    <a:pt x="4358" y="6013"/>
                    <a:pt x="4441" y="5942"/>
                    <a:pt x="4441" y="5858"/>
                  </a:cubicBezTo>
                  <a:lnTo>
                    <a:pt x="4441" y="4668"/>
                  </a:lnTo>
                  <a:cubicBezTo>
                    <a:pt x="4453" y="4382"/>
                    <a:pt x="4274" y="4108"/>
                    <a:pt x="4024" y="4025"/>
                  </a:cubicBezTo>
                  <a:lnTo>
                    <a:pt x="3203" y="3703"/>
                  </a:lnTo>
                  <a:cubicBezTo>
                    <a:pt x="3131" y="3680"/>
                    <a:pt x="3084" y="3620"/>
                    <a:pt x="3084" y="3537"/>
                  </a:cubicBezTo>
                  <a:lnTo>
                    <a:pt x="3084" y="3108"/>
                  </a:lnTo>
                  <a:cubicBezTo>
                    <a:pt x="3120" y="3084"/>
                    <a:pt x="3155" y="3060"/>
                    <a:pt x="3191" y="3025"/>
                  </a:cubicBezTo>
                  <a:cubicBezTo>
                    <a:pt x="3453" y="2775"/>
                    <a:pt x="3608" y="2418"/>
                    <a:pt x="3608" y="2037"/>
                  </a:cubicBezTo>
                  <a:lnTo>
                    <a:pt x="3608" y="1727"/>
                  </a:lnTo>
                  <a:lnTo>
                    <a:pt x="3655" y="1644"/>
                  </a:lnTo>
                  <a:cubicBezTo>
                    <a:pt x="3739" y="1477"/>
                    <a:pt x="3774" y="1298"/>
                    <a:pt x="3774" y="1108"/>
                  </a:cubicBezTo>
                  <a:lnTo>
                    <a:pt x="3774" y="167"/>
                  </a:lnTo>
                  <a:cubicBezTo>
                    <a:pt x="3774" y="84"/>
                    <a:pt x="3691" y="1"/>
                    <a:pt x="3608"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9250;p16">
              <a:extLst>
                <a:ext uri="{FF2B5EF4-FFF2-40B4-BE49-F238E27FC236}">
                  <a16:creationId xmlns:a16="http://schemas.microsoft.com/office/drawing/2014/main" id="{EDFBE188-7EAF-BE9A-F613-E93CC98935A2}"/>
                </a:ext>
              </a:extLst>
            </p:cNvPr>
            <p:cNvSpPr/>
            <p:nvPr/>
          </p:nvSpPr>
          <p:spPr>
            <a:xfrm>
              <a:off x="3330313" y="2288463"/>
              <a:ext cx="10248" cy="37938"/>
            </a:xfrm>
            <a:custGeom>
              <a:avLst/>
              <a:gdLst/>
              <a:ahLst/>
              <a:cxnLst/>
              <a:rect l="l" t="t" r="r" b="b"/>
              <a:pathLst>
                <a:path w="322" h="1192" extrusionOk="0">
                  <a:moveTo>
                    <a:pt x="167" y="1"/>
                  </a:moveTo>
                  <a:cubicBezTo>
                    <a:pt x="72" y="1"/>
                    <a:pt x="0" y="84"/>
                    <a:pt x="0" y="167"/>
                  </a:cubicBezTo>
                  <a:lnTo>
                    <a:pt x="0" y="1036"/>
                  </a:lnTo>
                  <a:cubicBezTo>
                    <a:pt x="0" y="1120"/>
                    <a:pt x="72" y="1191"/>
                    <a:pt x="167" y="1191"/>
                  </a:cubicBezTo>
                  <a:cubicBezTo>
                    <a:pt x="250" y="1191"/>
                    <a:pt x="322" y="1120"/>
                    <a:pt x="322" y="1036"/>
                  </a:cubicBezTo>
                  <a:lnTo>
                    <a:pt x="322" y="167"/>
                  </a:lnTo>
                  <a:cubicBezTo>
                    <a:pt x="310" y="84"/>
                    <a:pt x="250" y="1"/>
                    <a:pt x="167"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9251;p16">
              <a:extLst>
                <a:ext uri="{FF2B5EF4-FFF2-40B4-BE49-F238E27FC236}">
                  <a16:creationId xmlns:a16="http://schemas.microsoft.com/office/drawing/2014/main" id="{0B5B6A68-C65E-429D-91CD-F4718E6DEF56}"/>
                </a:ext>
              </a:extLst>
            </p:cNvPr>
            <p:cNvSpPr/>
            <p:nvPr/>
          </p:nvSpPr>
          <p:spPr>
            <a:xfrm>
              <a:off x="3406859" y="2288463"/>
              <a:ext cx="10630" cy="37938"/>
            </a:xfrm>
            <a:custGeom>
              <a:avLst/>
              <a:gdLst/>
              <a:ahLst/>
              <a:cxnLst/>
              <a:rect l="l" t="t" r="r" b="b"/>
              <a:pathLst>
                <a:path w="334" h="1192" extrusionOk="0">
                  <a:moveTo>
                    <a:pt x="167" y="1"/>
                  </a:moveTo>
                  <a:cubicBezTo>
                    <a:pt x="84" y="1"/>
                    <a:pt x="0" y="84"/>
                    <a:pt x="0" y="167"/>
                  </a:cubicBezTo>
                  <a:lnTo>
                    <a:pt x="0" y="1036"/>
                  </a:lnTo>
                  <a:cubicBezTo>
                    <a:pt x="0" y="1120"/>
                    <a:pt x="84" y="1191"/>
                    <a:pt x="167" y="1191"/>
                  </a:cubicBezTo>
                  <a:cubicBezTo>
                    <a:pt x="262" y="1191"/>
                    <a:pt x="334" y="1120"/>
                    <a:pt x="334" y="1036"/>
                  </a:cubicBezTo>
                  <a:lnTo>
                    <a:pt x="334" y="167"/>
                  </a:lnTo>
                  <a:cubicBezTo>
                    <a:pt x="322" y="84"/>
                    <a:pt x="262" y="1"/>
                    <a:pt x="167"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9252;p16">
              <a:extLst>
                <a:ext uri="{FF2B5EF4-FFF2-40B4-BE49-F238E27FC236}">
                  <a16:creationId xmlns:a16="http://schemas.microsoft.com/office/drawing/2014/main" id="{C650817F-AA1A-3D0B-A97B-327F28262B23}"/>
                </a:ext>
              </a:extLst>
            </p:cNvPr>
            <p:cNvSpPr/>
            <p:nvPr/>
          </p:nvSpPr>
          <p:spPr>
            <a:xfrm>
              <a:off x="3149183" y="1976585"/>
              <a:ext cx="219419" cy="183072"/>
            </a:xfrm>
            <a:custGeom>
              <a:avLst/>
              <a:gdLst/>
              <a:ahLst/>
              <a:cxnLst/>
              <a:rect l="l" t="t" r="r" b="b"/>
              <a:pathLst>
                <a:path w="6894" h="5752" extrusionOk="0">
                  <a:moveTo>
                    <a:pt x="2369" y="4108"/>
                  </a:moveTo>
                  <a:lnTo>
                    <a:pt x="2286" y="4466"/>
                  </a:lnTo>
                  <a:lnTo>
                    <a:pt x="2060" y="4466"/>
                  </a:lnTo>
                  <a:cubicBezTo>
                    <a:pt x="1869" y="4466"/>
                    <a:pt x="1703" y="4299"/>
                    <a:pt x="1703" y="4108"/>
                  </a:cubicBezTo>
                  <a:close/>
                  <a:moveTo>
                    <a:pt x="5513" y="310"/>
                  </a:moveTo>
                  <a:cubicBezTo>
                    <a:pt x="5703" y="310"/>
                    <a:pt x="5870" y="477"/>
                    <a:pt x="5870" y="667"/>
                  </a:cubicBezTo>
                  <a:lnTo>
                    <a:pt x="5870" y="3418"/>
                  </a:lnTo>
                  <a:cubicBezTo>
                    <a:pt x="5870" y="3608"/>
                    <a:pt x="5703" y="3775"/>
                    <a:pt x="5513" y="3775"/>
                  </a:cubicBezTo>
                  <a:lnTo>
                    <a:pt x="4132" y="3775"/>
                  </a:lnTo>
                  <a:cubicBezTo>
                    <a:pt x="4096" y="3775"/>
                    <a:pt x="4048" y="3787"/>
                    <a:pt x="4036" y="3811"/>
                  </a:cubicBezTo>
                  <a:lnTo>
                    <a:pt x="2500" y="4918"/>
                  </a:lnTo>
                  <a:lnTo>
                    <a:pt x="2739" y="3966"/>
                  </a:lnTo>
                  <a:cubicBezTo>
                    <a:pt x="2762" y="3930"/>
                    <a:pt x="2739" y="3870"/>
                    <a:pt x="2715" y="3835"/>
                  </a:cubicBezTo>
                  <a:cubicBezTo>
                    <a:pt x="2679" y="3787"/>
                    <a:pt x="2643" y="3775"/>
                    <a:pt x="2584" y="3775"/>
                  </a:cubicBezTo>
                  <a:lnTo>
                    <a:pt x="691" y="3775"/>
                  </a:lnTo>
                  <a:cubicBezTo>
                    <a:pt x="500" y="3775"/>
                    <a:pt x="333" y="3608"/>
                    <a:pt x="333" y="3418"/>
                  </a:cubicBezTo>
                  <a:lnTo>
                    <a:pt x="333" y="667"/>
                  </a:lnTo>
                  <a:cubicBezTo>
                    <a:pt x="333" y="477"/>
                    <a:pt x="500" y="310"/>
                    <a:pt x="691" y="310"/>
                  </a:cubicBezTo>
                  <a:close/>
                  <a:moveTo>
                    <a:pt x="6215" y="989"/>
                  </a:moveTo>
                  <a:cubicBezTo>
                    <a:pt x="6406" y="989"/>
                    <a:pt x="6572" y="1156"/>
                    <a:pt x="6572" y="1346"/>
                  </a:cubicBezTo>
                  <a:lnTo>
                    <a:pt x="6572" y="4108"/>
                  </a:lnTo>
                  <a:lnTo>
                    <a:pt x="6549" y="4108"/>
                  </a:lnTo>
                  <a:cubicBezTo>
                    <a:pt x="6549" y="4299"/>
                    <a:pt x="6394" y="4466"/>
                    <a:pt x="6191" y="4466"/>
                  </a:cubicBezTo>
                  <a:lnTo>
                    <a:pt x="4810" y="4466"/>
                  </a:lnTo>
                  <a:cubicBezTo>
                    <a:pt x="4763" y="4466"/>
                    <a:pt x="4727" y="4477"/>
                    <a:pt x="4691" y="4513"/>
                  </a:cubicBezTo>
                  <a:cubicBezTo>
                    <a:pt x="4667" y="4549"/>
                    <a:pt x="4644" y="4608"/>
                    <a:pt x="4667" y="4656"/>
                  </a:cubicBezTo>
                  <a:lnTo>
                    <a:pt x="4763" y="5323"/>
                  </a:lnTo>
                  <a:lnTo>
                    <a:pt x="3596" y="4537"/>
                  </a:lnTo>
                  <a:lnTo>
                    <a:pt x="4191" y="4096"/>
                  </a:lnTo>
                  <a:lnTo>
                    <a:pt x="5513" y="4096"/>
                  </a:lnTo>
                  <a:cubicBezTo>
                    <a:pt x="5882" y="4096"/>
                    <a:pt x="6191" y="3799"/>
                    <a:pt x="6191" y="3418"/>
                  </a:cubicBezTo>
                  <a:lnTo>
                    <a:pt x="6191" y="989"/>
                  </a:lnTo>
                  <a:close/>
                  <a:moveTo>
                    <a:pt x="691" y="1"/>
                  </a:moveTo>
                  <a:cubicBezTo>
                    <a:pt x="322" y="1"/>
                    <a:pt x="0" y="298"/>
                    <a:pt x="0" y="679"/>
                  </a:cubicBezTo>
                  <a:lnTo>
                    <a:pt x="0" y="3430"/>
                  </a:lnTo>
                  <a:cubicBezTo>
                    <a:pt x="0" y="3811"/>
                    <a:pt x="298" y="4120"/>
                    <a:pt x="691" y="4120"/>
                  </a:cubicBezTo>
                  <a:lnTo>
                    <a:pt x="1393" y="4120"/>
                  </a:lnTo>
                  <a:lnTo>
                    <a:pt x="1393" y="4132"/>
                  </a:lnTo>
                  <a:cubicBezTo>
                    <a:pt x="1393" y="4501"/>
                    <a:pt x="1691" y="4823"/>
                    <a:pt x="2072" y="4823"/>
                  </a:cubicBezTo>
                  <a:lnTo>
                    <a:pt x="2203" y="4823"/>
                  </a:lnTo>
                  <a:lnTo>
                    <a:pt x="2143" y="5073"/>
                  </a:lnTo>
                  <a:cubicBezTo>
                    <a:pt x="2119" y="5180"/>
                    <a:pt x="2167" y="5275"/>
                    <a:pt x="2250" y="5335"/>
                  </a:cubicBezTo>
                  <a:cubicBezTo>
                    <a:pt x="2298" y="5370"/>
                    <a:pt x="2346" y="5382"/>
                    <a:pt x="2381" y="5382"/>
                  </a:cubicBezTo>
                  <a:cubicBezTo>
                    <a:pt x="2429" y="5382"/>
                    <a:pt x="2489" y="5370"/>
                    <a:pt x="2536" y="5335"/>
                  </a:cubicBezTo>
                  <a:lnTo>
                    <a:pt x="3251" y="4823"/>
                  </a:lnTo>
                  <a:lnTo>
                    <a:pt x="3417" y="4823"/>
                  </a:lnTo>
                  <a:lnTo>
                    <a:pt x="4751" y="5716"/>
                  </a:lnTo>
                  <a:cubicBezTo>
                    <a:pt x="4798" y="5740"/>
                    <a:pt x="4846" y="5751"/>
                    <a:pt x="4882" y="5751"/>
                  </a:cubicBezTo>
                  <a:cubicBezTo>
                    <a:pt x="4929" y="5751"/>
                    <a:pt x="4977" y="5740"/>
                    <a:pt x="5025" y="5716"/>
                  </a:cubicBezTo>
                  <a:cubicBezTo>
                    <a:pt x="5108" y="5656"/>
                    <a:pt x="5144" y="5561"/>
                    <a:pt x="5120" y="5454"/>
                  </a:cubicBezTo>
                  <a:lnTo>
                    <a:pt x="5025" y="4799"/>
                  </a:lnTo>
                  <a:lnTo>
                    <a:pt x="6215" y="4799"/>
                  </a:lnTo>
                  <a:cubicBezTo>
                    <a:pt x="6584" y="4799"/>
                    <a:pt x="6894" y="4501"/>
                    <a:pt x="6894" y="4120"/>
                  </a:cubicBezTo>
                  <a:lnTo>
                    <a:pt x="6894" y="1370"/>
                  </a:lnTo>
                  <a:cubicBezTo>
                    <a:pt x="6870" y="977"/>
                    <a:pt x="6572" y="679"/>
                    <a:pt x="6191" y="679"/>
                  </a:cubicBezTo>
                  <a:cubicBezTo>
                    <a:pt x="6179" y="298"/>
                    <a:pt x="5882" y="1"/>
                    <a:pt x="5513"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9253;p16">
              <a:extLst>
                <a:ext uri="{FF2B5EF4-FFF2-40B4-BE49-F238E27FC236}">
                  <a16:creationId xmlns:a16="http://schemas.microsoft.com/office/drawing/2014/main" id="{F62F0343-BB6D-437B-DF6C-5CD10A5EBB91}"/>
                </a:ext>
              </a:extLst>
            </p:cNvPr>
            <p:cNvSpPr/>
            <p:nvPr/>
          </p:nvSpPr>
          <p:spPr>
            <a:xfrm>
              <a:off x="3187822" y="2009177"/>
              <a:ext cx="26926" cy="10280"/>
            </a:xfrm>
            <a:custGeom>
              <a:avLst/>
              <a:gdLst/>
              <a:ahLst/>
              <a:cxnLst/>
              <a:rect l="l" t="t" r="r" b="b"/>
              <a:pathLst>
                <a:path w="846" h="323" extrusionOk="0">
                  <a:moveTo>
                    <a:pt x="155" y="1"/>
                  </a:moveTo>
                  <a:cubicBezTo>
                    <a:pt x="72" y="1"/>
                    <a:pt x="1" y="72"/>
                    <a:pt x="1" y="167"/>
                  </a:cubicBezTo>
                  <a:cubicBezTo>
                    <a:pt x="1" y="251"/>
                    <a:pt x="72" y="322"/>
                    <a:pt x="155" y="322"/>
                  </a:cubicBezTo>
                  <a:lnTo>
                    <a:pt x="679" y="322"/>
                  </a:lnTo>
                  <a:cubicBezTo>
                    <a:pt x="774" y="322"/>
                    <a:pt x="846" y="251"/>
                    <a:pt x="846" y="167"/>
                  </a:cubicBezTo>
                  <a:cubicBezTo>
                    <a:pt x="846" y="72"/>
                    <a:pt x="774" y="1"/>
                    <a:pt x="679"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9254;p16">
              <a:extLst>
                <a:ext uri="{FF2B5EF4-FFF2-40B4-BE49-F238E27FC236}">
                  <a16:creationId xmlns:a16="http://schemas.microsoft.com/office/drawing/2014/main" id="{F007D1CC-DECD-9572-DBA6-2981733749BA}"/>
                </a:ext>
              </a:extLst>
            </p:cNvPr>
            <p:cNvSpPr/>
            <p:nvPr/>
          </p:nvSpPr>
          <p:spPr>
            <a:xfrm>
              <a:off x="3226110" y="2009177"/>
              <a:ext cx="81478" cy="10280"/>
            </a:xfrm>
            <a:custGeom>
              <a:avLst/>
              <a:gdLst/>
              <a:ahLst/>
              <a:cxnLst/>
              <a:rect l="l" t="t" r="r" b="b"/>
              <a:pathLst>
                <a:path w="2560" h="323" extrusionOk="0">
                  <a:moveTo>
                    <a:pt x="167" y="1"/>
                  </a:moveTo>
                  <a:cubicBezTo>
                    <a:pt x="72" y="1"/>
                    <a:pt x="0" y="72"/>
                    <a:pt x="0" y="167"/>
                  </a:cubicBezTo>
                  <a:cubicBezTo>
                    <a:pt x="0" y="251"/>
                    <a:pt x="72" y="322"/>
                    <a:pt x="167" y="322"/>
                  </a:cubicBezTo>
                  <a:lnTo>
                    <a:pt x="2393" y="322"/>
                  </a:lnTo>
                  <a:cubicBezTo>
                    <a:pt x="2488" y="322"/>
                    <a:pt x="2560" y="251"/>
                    <a:pt x="2560" y="167"/>
                  </a:cubicBezTo>
                  <a:cubicBezTo>
                    <a:pt x="2560" y="72"/>
                    <a:pt x="2488" y="1"/>
                    <a:pt x="2393"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9255;p16">
              <a:extLst>
                <a:ext uri="{FF2B5EF4-FFF2-40B4-BE49-F238E27FC236}">
                  <a16:creationId xmlns:a16="http://schemas.microsoft.com/office/drawing/2014/main" id="{AC3ED65D-E0EC-76A0-0D48-4F5C727FA6D3}"/>
                </a:ext>
              </a:extLst>
            </p:cNvPr>
            <p:cNvSpPr/>
            <p:nvPr/>
          </p:nvSpPr>
          <p:spPr>
            <a:xfrm>
              <a:off x="3187822" y="2036453"/>
              <a:ext cx="119767" cy="10662"/>
            </a:xfrm>
            <a:custGeom>
              <a:avLst/>
              <a:gdLst/>
              <a:ahLst/>
              <a:cxnLst/>
              <a:rect l="l" t="t" r="r" b="b"/>
              <a:pathLst>
                <a:path w="3763" h="335" extrusionOk="0">
                  <a:moveTo>
                    <a:pt x="155" y="1"/>
                  </a:moveTo>
                  <a:cubicBezTo>
                    <a:pt x="72" y="1"/>
                    <a:pt x="1" y="84"/>
                    <a:pt x="1" y="168"/>
                  </a:cubicBezTo>
                  <a:cubicBezTo>
                    <a:pt x="1" y="263"/>
                    <a:pt x="72" y="334"/>
                    <a:pt x="155" y="334"/>
                  </a:cubicBezTo>
                  <a:lnTo>
                    <a:pt x="3596" y="334"/>
                  </a:lnTo>
                  <a:cubicBezTo>
                    <a:pt x="3691" y="334"/>
                    <a:pt x="3763" y="263"/>
                    <a:pt x="3763" y="168"/>
                  </a:cubicBezTo>
                  <a:cubicBezTo>
                    <a:pt x="3763" y="84"/>
                    <a:pt x="3691" y="1"/>
                    <a:pt x="3596"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9256;p16">
              <a:extLst>
                <a:ext uri="{FF2B5EF4-FFF2-40B4-BE49-F238E27FC236}">
                  <a16:creationId xmlns:a16="http://schemas.microsoft.com/office/drawing/2014/main" id="{9CD2EDA5-765B-1114-8C3E-F7A084E03E0C}"/>
                </a:ext>
              </a:extLst>
            </p:cNvPr>
            <p:cNvSpPr/>
            <p:nvPr/>
          </p:nvSpPr>
          <p:spPr>
            <a:xfrm>
              <a:off x="3187822" y="2064143"/>
              <a:ext cx="81510" cy="10248"/>
            </a:xfrm>
            <a:custGeom>
              <a:avLst/>
              <a:gdLst/>
              <a:ahLst/>
              <a:cxnLst/>
              <a:rect l="l" t="t" r="r" b="b"/>
              <a:pathLst>
                <a:path w="2561" h="322" extrusionOk="0">
                  <a:moveTo>
                    <a:pt x="155" y="0"/>
                  </a:moveTo>
                  <a:cubicBezTo>
                    <a:pt x="72" y="0"/>
                    <a:pt x="1" y="72"/>
                    <a:pt x="1" y="167"/>
                  </a:cubicBezTo>
                  <a:cubicBezTo>
                    <a:pt x="1" y="250"/>
                    <a:pt x="72" y="322"/>
                    <a:pt x="155" y="322"/>
                  </a:cubicBezTo>
                  <a:lnTo>
                    <a:pt x="2394" y="322"/>
                  </a:lnTo>
                  <a:cubicBezTo>
                    <a:pt x="2477" y="322"/>
                    <a:pt x="2560" y="250"/>
                    <a:pt x="2560" y="167"/>
                  </a:cubicBezTo>
                  <a:cubicBezTo>
                    <a:pt x="2560" y="72"/>
                    <a:pt x="2477" y="0"/>
                    <a:pt x="2394"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9257;p16">
              <a:extLst>
                <a:ext uri="{FF2B5EF4-FFF2-40B4-BE49-F238E27FC236}">
                  <a16:creationId xmlns:a16="http://schemas.microsoft.com/office/drawing/2014/main" id="{2FB48F37-404E-8154-E123-C19471F51E45}"/>
                </a:ext>
              </a:extLst>
            </p:cNvPr>
            <p:cNvSpPr/>
            <p:nvPr/>
          </p:nvSpPr>
          <p:spPr>
            <a:xfrm>
              <a:off x="3280663" y="2064143"/>
              <a:ext cx="26926" cy="10248"/>
            </a:xfrm>
            <a:custGeom>
              <a:avLst/>
              <a:gdLst/>
              <a:ahLst/>
              <a:cxnLst/>
              <a:rect l="l" t="t" r="r" b="b"/>
              <a:pathLst>
                <a:path w="846" h="322" extrusionOk="0">
                  <a:moveTo>
                    <a:pt x="155" y="0"/>
                  </a:moveTo>
                  <a:cubicBezTo>
                    <a:pt x="72" y="0"/>
                    <a:pt x="1" y="72"/>
                    <a:pt x="1" y="167"/>
                  </a:cubicBezTo>
                  <a:cubicBezTo>
                    <a:pt x="1" y="250"/>
                    <a:pt x="72" y="322"/>
                    <a:pt x="155" y="322"/>
                  </a:cubicBezTo>
                  <a:lnTo>
                    <a:pt x="679" y="322"/>
                  </a:lnTo>
                  <a:cubicBezTo>
                    <a:pt x="774" y="322"/>
                    <a:pt x="846" y="250"/>
                    <a:pt x="846" y="167"/>
                  </a:cubicBezTo>
                  <a:cubicBezTo>
                    <a:pt x="846" y="72"/>
                    <a:pt x="774" y="0"/>
                    <a:pt x="679"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4" name="Google Shape;9244;p16">
            <a:extLst>
              <a:ext uri="{FF2B5EF4-FFF2-40B4-BE49-F238E27FC236}">
                <a16:creationId xmlns:a16="http://schemas.microsoft.com/office/drawing/2014/main" id="{CC5C47B0-C4FD-4C5F-BCB5-5447DD6EB17D}"/>
              </a:ext>
            </a:extLst>
          </p:cNvPr>
          <p:cNvGrpSpPr/>
          <p:nvPr/>
        </p:nvGrpSpPr>
        <p:grpSpPr>
          <a:xfrm>
            <a:off x="7267095" y="5310071"/>
            <a:ext cx="350198" cy="350548"/>
            <a:chOff x="3094217" y="1976585"/>
            <a:chExt cx="350198" cy="350548"/>
          </a:xfrm>
        </p:grpSpPr>
        <p:sp>
          <p:nvSpPr>
            <p:cNvPr id="25" name="Google Shape;9245;p16">
              <a:extLst>
                <a:ext uri="{FF2B5EF4-FFF2-40B4-BE49-F238E27FC236}">
                  <a16:creationId xmlns:a16="http://schemas.microsoft.com/office/drawing/2014/main" id="{114EF84B-1FBC-9047-EC07-5D89F8054490}"/>
                </a:ext>
              </a:extLst>
            </p:cNvPr>
            <p:cNvSpPr/>
            <p:nvPr/>
          </p:nvSpPr>
          <p:spPr>
            <a:xfrm>
              <a:off x="3094217" y="2129039"/>
              <a:ext cx="131543" cy="197362"/>
            </a:xfrm>
            <a:custGeom>
              <a:avLst/>
              <a:gdLst/>
              <a:ahLst/>
              <a:cxnLst/>
              <a:rect l="l" t="t" r="r" b="b"/>
              <a:pathLst>
                <a:path w="4133" h="6201" extrusionOk="0">
                  <a:moveTo>
                    <a:pt x="2072" y="345"/>
                  </a:moveTo>
                  <a:cubicBezTo>
                    <a:pt x="2117" y="345"/>
                    <a:pt x="2162" y="348"/>
                    <a:pt x="2203" y="354"/>
                  </a:cubicBezTo>
                  <a:cubicBezTo>
                    <a:pt x="2906" y="414"/>
                    <a:pt x="3454" y="1045"/>
                    <a:pt x="3454" y="1759"/>
                  </a:cubicBezTo>
                  <a:cubicBezTo>
                    <a:pt x="3454" y="2438"/>
                    <a:pt x="3620" y="3069"/>
                    <a:pt x="3751" y="3402"/>
                  </a:cubicBezTo>
                  <a:lnTo>
                    <a:pt x="3751" y="3426"/>
                  </a:lnTo>
                  <a:cubicBezTo>
                    <a:pt x="3608" y="3509"/>
                    <a:pt x="3299" y="3688"/>
                    <a:pt x="2763" y="3807"/>
                  </a:cubicBezTo>
                  <a:lnTo>
                    <a:pt x="2763" y="3759"/>
                  </a:lnTo>
                  <a:lnTo>
                    <a:pt x="2763" y="3438"/>
                  </a:lnTo>
                  <a:cubicBezTo>
                    <a:pt x="2965" y="3319"/>
                    <a:pt x="3144" y="3140"/>
                    <a:pt x="3263" y="2926"/>
                  </a:cubicBezTo>
                  <a:cubicBezTo>
                    <a:pt x="3489" y="2533"/>
                    <a:pt x="3418" y="2021"/>
                    <a:pt x="3073" y="1712"/>
                  </a:cubicBezTo>
                  <a:cubicBezTo>
                    <a:pt x="2834" y="1485"/>
                    <a:pt x="2418" y="1235"/>
                    <a:pt x="1727" y="1235"/>
                  </a:cubicBezTo>
                  <a:cubicBezTo>
                    <a:pt x="1691" y="1235"/>
                    <a:pt x="1644" y="1247"/>
                    <a:pt x="1608" y="1283"/>
                  </a:cubicBezTo>
                  <a:lnTo>
                    <a:pt x="1275" y="1616"/>
                  </a:lnTo>
                  <a:cubicBezTo>
                    <a:pt x="1215" y="1676"/>
                    <a:pt x="1215" y="1783"/>
                    <a:pt x="1275" y="1843"/>
                  </a:cubicBezTo>
                  <a:cubicBezTo>
                    <a:pt x="1304" y="1872"/>
                    <a:pt x="1343" y="1887"/>
                    <a:pt x="1382" y="1887"/>
                  </a:cubicBezTo>
                  <a:cubicBezTo>
                    <a:pt x="1421" y="1887"/>
                    <a:pt x="1459" y="1872"/>
                    <a:pt x="1489" y="1843"/>
                  </a:cubicBezTo>
                  <a:lnTo>
                    <a:pt x="1787" y="1545"/>
                  </a:lnTo>
                  <a:cubicBezTo>
                    <a:pt x="2227" y="1557"/>
                    <a:pt x="2584" y="1700"/>
                    <a:pt x="2846" y="1938"/>
                  </a:cubicBezTo>
                  <a:cubicBezTo>
                    <a:pt x="3073" y="2140"/>
                    <a:pt x="3132" y="2485"/>
                    <a:pt x="2977" y="2747"/>
                  </a:cubicBezTo>
                  <a:cubicBezTo>
                    <a:pt x="2799" y="3081"/>
                    <a:pt x="2441" y="3283"/>
                    <a:pt x="2072" y="3283"/>
                  </a:cubicBezTo>
                  <a:cubicBezTo>
                    <a:pt x="1489" y="3283"/>
                    <a:pt x="1037" y="2831"/>
                    <a:pt x="1037" y="2247"/>
                  </a:cubicBezTo>
                  <a:cubicBezTo>
                    <a:pt x="1037" y="2152"/>
                    <a:pt x="953" y="2081"/>
                    <a:pt x="870" y="2081"/>
                  </a:cubicBezTo>
                  <a:cubicBezTo>
                    <a:pt x="775" y="2081"/>
                    <a:pt x="703" y="2152"/>
                    <a:pt x="703" y="2247"/>
                  </a:cubicBezTo>
                  <a:cubicBezTo>
                    <a:pt x="703" y="2747"/>
                    <a:pt x="989" y="3200"/>
                    <a:pt x="1394" y="3438"/>
                  </a:cubicBezTo>
                  <a:lnTo>
                    <a:pt x="1394" y="3759"/>
                  </a:lnTo>
                  <a:lnTo>
                    <a:pt x="1394" y="3807"/>
                  </a:lnTo>
                  <a:cubicBezTo>
                    <a:pt x="858" y="3688"/>
                    <a:pt x="525" y="3509"/>
                    <a:pt x="394" y="3426"/>
                  </a:cubicBezTo>
                  <a:cubicBezTo>
                    <a:pt x="394" y="3426"/>
                    <a:pt x="382" y="3426"/>
                    <a:pt x="394" y="3402"/>
                  </a:cubicBezTo>
                  <a:cubicBezTo>
                    <a:pt x="525" y="3081"/>
                    <a:pt x="691" y="2438"/>
                    <a:pt x="691" y="1759"/>
                  </a:cubicBezTo>
                  <a:cubicBezTo>
                    <a:pt x="691" y="1045"/>
                    <a:pt x="1239" y="414"/>
                    <a:pt x="1941" y="354"/>
                  </a:cubicBezTo>
                  <a:cubicBezTo>
                    <a:pt x="1983" y="348"/>
                    <a:pt x="2028" y="345"/>
                    <a:pt x="2072" y="345"/>
                  </a:cubicBezTo>
                  <a:close/>
                  <a:moveTo>
                    <a:pt x="2430" y="3581"/>
                  </a:moveTo>
                  <a:lnTo>
                    <a:pt x="2430" y="3783"/>
                  </a:lnTo>
                  <a:cubicBezTo>
                    <a:pt x="2430" y="3974"/>
                    <a:pt x="2537" y="4152"/>
                    <a:pt x="2715" y="4224"/>
                  </a:cubicBezTo>
                  <a:lnTo>
                    <a:pt x="2822" y="4271"/>
                  </a:lnTo>
                  <a:cubicBezTo>
                    <a:pt x="2656" y="4509"/>
                    <a:pt x="2370" y="4676"/>
                    <a:pt x="2072" y="4676"/>
                  </a:cubicBezTo>
                  <a:cubicBezTo>
                    <a:pt x="1775" y="4676"/>
                    <a:pt x="1489" y="4509"/>
                    <a:pt x="1334" y="4271"/>
                  </a:cubicBezTo>
                  <a:lnTo>
                    <a:pt x="1429" y="4224"/>
                  </a:lnTo>
                  <a:cubicBezTo>
                    <a:pt x="1608" y="4140"/>
                    <a:pt x="1715" y="3974"/>
                    <a:pt x="1715" y="3783"/>
                  </a:cubicBezTo>
                  <a:lnTo>
                    <a:pt x="1715" y="3581"/>
                  </a:lnTo>
                  <a:cubicBezTo>
                    <a:pt x="1834" y="3617"/>
                    <a:pt x="1953" y="3628"/>
                    <a:pt x="2072" y="3628"/>
                  </a:cubicBezTo>
                  <a:cubicBezTo>
                    <a:pt x="2191" y="3628"/>
                    <a:pt x="2311" y="3617"/>
                    <a:pt x="2430" y="3581"/>
                  </a:cubicBezTo>
                  <a:close/>
                  <a:moveTo>
                    <a:pt x="2065" y="0"/>
                  </a:moveTo>
                  <a:cubicBezTo>
                    <a:pt x="2010" y="0"/>
                    <a:pt x="1953" y="3"/>
                    <a:pt x="1894" y="9"/>
                  </a:cubicBezTo>
                  <a:cubicBezTo>
                    <a:pt x="1037" y="92"/>
                    <a:pt x="346" y="842"/>
                    <a:pt x="346" y="1735"/>
                  </a:cubicBezTo>
                  <a:cubicBezTo>
                    <a:pt x="346" y="2378"/>
                    <a:pt x="203" y="2962"/>
                    <a:pt x="60" y="3271"/>
                  </a:cubicBezTo>
                  <a:cubicBezTo>
                    <a:pt x="1" y="3426"/>
                    <a:pt x="48" y="3581"/>
                    <a:pt x="179" y="3676"/>
                  </a:cubicBezTo>
                  <a:cubicBezTo>
                    <a:pt x="310" y="3759"/>
                    <a:pt x="584" y="3926"/>
                    <a:pt x="1013" y="4045"/>
                  </a:cubicBezTo>
                  <a:lnTo>
                    <a:pt x="382" y="4379"/>
                  </a:lnTo>
                  <a:cubicBezTo>
                    <a:pt x="144" y="4498"/>
                    <a:pt x="1" y="4712"/>
                    <a:pt x="1" y="4986"/>
                  </a:cubicBezTo>
                  <a:lnTo>
                    <a:pt x="1" y="6045"/>
                  </a:lnTo>
                  <a:cubicBezTo>
                    <a:pt x="1" y="6129"/>
                    <a:pt x="84" y="6200"/>
                    <a:pt x="167" y="6200"/>
                  </a:cubicBezTo>
                  <a:cubicBezTo>
                    <a:pt x="263" y="6200"/>
                    <a:pt x="334" y="6129"/>
                    <a:pt x="334" y="6045"/>
                  </a:cubicBezTo>
                  <a:lnTo>
                    <a:pt x="334" y="4974"/>
                  </a:lnTo>
                  <a:cubicBezTo>
                    <a:pt x="334" y="4831"/>
                    <a:pt x="406" y="4712"/>
                    <a:pt x="525" y="4652"/>
                  </a:cubicBezTo>
                  <a:lnTo>
                    <a:pt x="1037" y="4402"/>
                  </a:lnTo>
                  <a:cubicBezTo>
                    <a:pt x="1239" y="4760"/>
                    <a:pt x="1644" y="4986"/>
                    <a:pt x="2060" y="4986"/>
                  </a:cubicBezTo>
                  <a:cubicBezTo>
                    <a:pt x="2489" y="4986"/>
                    <a:pt x="2882" y="4760"/>
                    <a:pt x="3084" y="4402"/>
                  </a:cubicBezTo>
                  <a:lnTo>
                    <a:pt x="3596" y="4652"/>
                  </a:lnTo>
                  <a:cubicBezTo>
                    <a:pt x="3704" y="4712"/>
                    <a:pt x="3787" y="4831"/>
                    <a:pt x="3787" y="4974"/>
                  </a:cubicBezTo>
                  <a:lnTo>
                    <a:pt x="3787" y="6022"/>
                  </a:lnTo>
                  <a:cubicBezTo>
                    <a:pt x="3787" y="6117"/>
                    <a:pt x="3858" y="6188"/>
                    <a:pt x="3954" y="6188"/>
                  </a:cubicBezTo>
                  <a:cubicBezTo>
                    <a:pt x="4037" y="6188"/>
                    <a:pt x="4108" y="6117"/>
                    <a:pt x="4108" y="6022"/>
                  </a:cubicBezTo>
                  <a:lnTo>
                    <a:pt x="4108" y="4974"/>
                  </a:lnTo>
                  <a:cubicBezTo>
                    <a:pt x="4132" y="4712"/>
                    <a:pt x="3977" y="4474"/>
                    <a:pt x="3739" y="4379"/>
                  </a:cubicBezTo>
                  <a:lnTo>
                    <a:pt x="3096" y="4045"/>
                  </a:lnTo>
                  <a:cubicBezTo>
                    <a:pt x="3537" y="3926"/>
                    <a:pt x="3799" y="3759"/>
                    <a:pt x="3930" y="3676"/>
                  </a:cubicBezTo>
                  <a:cubicBezTo>
                    <a:pt x="4073" y="3581"/>
                    <a:pt x="4108" y="3426"/>
                    <a:pt x="4049" y="3271"/>
                  </a:cubicBezTo>
                  <a:cubicBezTo>
                    <a:pt x="3918" y="2962"/>
                    <a:pt x="3775" y="2378"/>
                    <a:pt x="3775" y="1735"/>
                  </a:cubicBezTo>
                  <a:cubicBezTo>
                    <a:pt x="3775" y="866"/>
                    <a:pt x="3084" y="104"/>
                    <a:pt x="2227" y="9"/>
                  </a:cubicBezTo>
                  <a:cubicBezTo>
                    <a:pt x="2174" y="3"/>
                    <a:pt x="2120" y="0"/>
                    <a:pt x="2065"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 name="Google Shape;9246;p16">
              <a:extLst>
                <a:ext uri="{FF2B5EF4-FFF2-40B4-BE49-F238E27FC236}">
                  <a16:creationId xmlns:a16="http://schemas.microsoft.com/office/drawing/2014/main" id="{1672F344-C369-9B4E-F31C-6783ED519B5B}"/>
                </a:ext>
              </a:extLst>
            </p:cNvPr>
            <p:cNvSpPr/>
            <p:nvPr/>
          </p:nvSpPr>
          <p:spPr>
            <a:xfrm>
              <a:off x="3116592" y="2293778"/>
              <a:ext cx="10630" cy="32241"/>
            </a:xfrm>
            <a:custGeom>
              <a:avLst/>
              <a:gdLst/>
              <a:ahLst/>
              <a:cxnLst/>
              <a:rect l="l" t="t" r="r" b="b"/>
              <a:pathLst>
                <a:path w="334" h="1013" extrusionOk="0">
                  <a:moveTo>
                    <a:pt x="167" y="0"/>
                  </a:moveTo>
                  <a:cubicBezTo>
                    <a:pt x="72" y="0"/>
                    <a:pt x="0" y="72"/>
                    <a:pt x="0" y="167"/>
                  </a:cubicBezTo>
                  <a:lnTo>
                    <a:pt x="0" y="846"/>
                  </a:lnTo>
                  <a:cubicBezTo>
                    <a:pt x="0" y="941"/>
                    <a:pt x="72" y="1012"/>
                    <a:pt x="167" y="1012"/>
                  </a:cubicBezTo>
                  <a:cubicBezTo>
                    <a:pt x="250" y="1012"/>
                    <a:pt x="334" y="941"/>
                    <a:pt x="334" y="846"/>
                  </a:cubicBezTo>
                  <a:lnTo>
                    <a:pt x="334" y="167"/>
                  </a:lnTo>
                  <a:cubicBezTo>
                    <a:pt x="310" y="72"/>
                    <a:pt x="250" y="0"/>
                    <a:pt x="167"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9247;p16">
              <a:extLst>
                <a:ext uri="{FF2B5EF4-FFF2-40B4-BE49-F238E27FC236}">
                  <a16:creationId xmlns:a16="http://schemas.microsoft.com/office/drawing/2014/main" id="{96A042EA-0D82-D16A-8FB5-AA35AA600785}"/>
                </a:ext>
              </a:extLst>
            </p:cNvPr>
            <p:cNvSpPr/>
            <p:nvPr/>
          </p:nvSpPr>
          <p:spPr>
            <a:xfrm>
              <a:off x="3193519" y="2293778"/>
              <a:ext cx="10248" cy="32241"/>
            </a:xfrm>
            <a:custGeom>
              <a:avLst/>
              <a:gdLst/>
              <a:ahLst/>
              <a:cxnLst/>
              <a:rect l="l" t="t" r="r" b="b"/>
              <a:pathLst>
                <a:path w="322" h="1013" extrusionOk="0">
                  <a:moveTo>
                    <a:pt x="155" y="0"/>
                  </a:moveTo>
                  <a:cubicBezTo>
                    <a:pt x="72" y="0"/>
                    <a:pt x="0" y="72"/>
                    <a:pt x="0" y="167"/>
                  </a:cubicBezTo>
                  <a:lnTo>
                    <a:pt x="0" y="846"/>
                  </a:lnTo>
                  <a:cubicBezTo>
                    <a:pt x="0" y="941"/>
                    <a:pt x="72" y="1012"/>
                    <a:pt x="155" y="1012"/>
                  </a:cubicBezTo>
                  <a:cubicBezTo>
                    <a:pt x="250" y="1012"/>
                    <a:pt x="322" y="941"/>
                    <a:pt x="322" y="846"/>
                  </a:cubicBezTo>
                  <a:lnTo>
                    <a:pt x="322" y="167"/>
                  </a:lnTo>
                  <a:cubicBezTo>
                    <a:pt x="310" y="72"/>
                    <a:pt x="250" y="0"/>
                    <a:pt x="155"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9248;p16">
              <a:extLst>
                <a:ext uri="{FF2B5EF4-FFF2-40B4-BE49-F238E27FC236}">
                  <a16:creationId xmlns:a16="http://schemas.microsoft.com/office/drawing/2014/main" id="{A13CE51C-AF51-AD18-AD61-A85F70FD6CA9}"/>
                </a:ext>
              </a:extLst>
            </p:cNvPr>
            <p:cNvSpPr/>
            <p:nvPr/>
          </p:nvSpPr>
          <p:spPr>
            <a:xfrm>
              <a:off x="3346227" y="2166755"/>
              <a:ext cx="54966" cy="18301"/>
            </a:xfrm>
            <a:custGeom>
              <a:avLst/>
              <a:gdLst/>
              <a:ahLst/>
              <a:cxnLst/>
              <a:rect l="l" t="t" r="r" b="b"/>
              <a:pathLst>
                <a:path w="1727" h="575" extrusionOk="0">
                  <a:moveTo>
                    <a:pt x="646" y="0"/>
                  </a:moveTo>
                  <a:cubicBezTo>
                    <a:pt x="494" y="0"/>
                    <a:pt x="326" y="15"/>
                    <a:pt x="143" y="50"/>
                  </a:cubicBezTo>
                  <a:cubicBezTo>
                    <a:pt x="60" y="62"/>
                    <a:pt x="0" y="122"/>
                    <a:pt x="0" y="217"/>
                  </a:cubicBezTo>
                  <a:lnTo>
                    <a:pt x="0" y="396"/>
                  </a:lnTo>
                  <a:cubicBezTo>
                    <a:pt x="0" y="479"/>
                    <a:pt x="84" y="550"/>
                    <a:pt x="167" y="550"/>
                  </a:cubicBezTo>
                  <a:cubicBezTo>
                    <a:pt x="262" y="550"/>
                    <a:pt x="334" y="479"/>
                    <a:pt x="334" y="396"/>
                  </a:cubicBezTo>
                  <a:lnTo>
                    <a:pt x="334" y="360"/>
                  </a:lnTo>
                  <a:cubicBezTo>
                    <a:pt x="445" y="344"/>
                    <a:pt x="549" y="338"/>
                    <a:pt x="645" y="338"/>
                  </a:cubicBezTo>
                  <a:cubicBezTo>
                    <a:pt x="845" y="338"/>
                    <a:pt x="1007" y="367"/>
                    <a:pt x="1120" y="407"/>
                  </a:cubicBezTo>
                  <a:cubicBezTo>
                    <a:pt x="1334" y="467"/>
                    <a:pt x="1453" y="538"/>
                    <a:pt x="1453" y="538"/>
                  </a:cubicBezTo>
                  <a:cubicBezTo>
                    <a:pt x="1477" y="550"/>
                    <a:pt x="1512" y="574"/>
                    <a:pt x="1536" y="574"/>
                  </a:cubicBezTo>
                  <a:cubicBezTo>
                    <a:pt x="1584" y="574"/>
                    <a:pt x="1643" y="538"/>
                    <a:pt x="1667" y="491"/>
                  </a:cubicBezTo>
                  <a:cubicBezTo>
                    <a:pt x="1727" y="396"/>
                    <a:pt x="1715" y="288"/>
                    <a:pt x="1643" y="241"/>
                  </a:cubicBezTo>
                  <a:cubicBezTo>
                    <a:pt x="1615" y="231"/>
                    <a:pt x="1258" y="0"/>
                    <a:pt x="646"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9249;p16">
              <a:extLst>
                <a:ext uri="{FF2B5EF4-FFF2-40B4-BE49-F238E27FC236}">
                  <a16:creationId xmlns:a16="http://schemas.microsoft.com/office/drawing/2014/main" id="{A2A7610D-9A95-3406-9941-078FDEAD89EB}"/>
                </a:ext>
              </a:extLst>
            </p:cNvPr>
            <p:cNvSpPr/>
            <p:nvPr/>
          </p:nvSpPr>
          <p:spPr>
            <a:xfrm>
              <a:off x="3302655" y="2134991"/>
              <a:ext cx="141760" cy="192143"/>
            </a:xfrm>
            <a:custGeom>
              <a:avLst/>
              <a:gdLst/>
              <a:ahLst/>
              <a:cxnLst/>
              <a:rect l="l" t="t" r="r" b="b"/>
              <a:pathLst>
                <a:path w="4454" h="6037" extrusionOk="0">
                  <a:moveTo>
                    <a:pt x="3453" y="334"/>
                  </a:moveTo>
                  <a:lnTo>
                    <a:pt x="3453" y="1132"/>
                  </a:lnTo>
                  <a:cubicBezTo>
                    <a:pt x="3453" y="1263"/>
                    <a:pt x="3429" y="1405"/>
                    <a:pt x="3370" y="1525"/>
                  </a:cubicBezTo>
                  <a:lnTo>
                    <a:pt x="3310" y="1644"/>
                  </a:lnTo>
                  <a:cubicBezTo>
                    <a:pt x="3298" y="1667"/>
                    <a:pt x="3298" y="1691"/>
                    <a:pt x="3298" y="1715"/>
                  </a:cubicBezTo>
                  <a:lnTo>
                    <a:pt x="3298" y="2060"/>
                  </a:lnTo>
                  <a:cubicBezTo>
                    <a:pt x="3274" y="2346"/>
                    <a:pt x="3155" y="2608"/>
                    <a:pt x="2953" y="2799"/>
                  </a:cubicBezTo>
                  <a:cubicBezTo>
                    <a:pt x="2739" y="3001"/>
                    <a:pt x="2477" y="3096"/>
                    <a:pt x="2191" y="3096"/>
                  </a:cubicBezTo>
                  <a:cubicBezTo>
                    <a:pt x="1643" y="3084"/>
                    <a:pt x="1179" y="2596"/>
                    <a:pt x="1179" y="2013"/>
                  </a:cubicBezTo>
                  <a:lnTo>
                    <a:pt x="1179" y="1715"/>
                  </a:lnTo>
                  <a:cubicBezTo>
                    <a:pt x="1179" y="1691"/>
                    <a:pt x="1179" y="1667"/>
                    <a:pt x="1167" y="1644"/>
                  </a:cubicBezTo>
                  <a:lnTo>
                    <a:pt x="1107" y="1525"/>
                  </a:lnTo>
                  <a:cubicBezTo>
                    <a:pt x="1048" y="1405"/>
                    <a:pt x="1012" y="1275"/>
                    <a:pt x="1012" y="1132"/>
                  </a:cubicBezTo>
                  <a:cubicBezTo>
                    <a:pt x="1012" y="691"/>
                    <a:pt x="1369" y="334"/>
                    <a:pt x="1822" y="334"/>
                  </a:cubicBezTo>
                  <a:close/>
                  <a:moveTo>
                    <a:pt x="2762" y="3310"/>
                  </a:moveTo>
                  <a:lnTo>
                    <a:pt x="2762" y="3537"/>
                  </a:lnTo>
                  <a:cubicBezTo>
                    <a:pt x="2762" y="3572"/>
                    <a:pt x="2774" y="3620"/>
                    <a:pt x="2774" y="3680"/>
                  </a:cubicBezTo>
                  <a:lnTo>
                    <a:pt x="2239" y="4096"/>
                  </a:lnTo>
                  <a:lnTo>
                    <a:pt x="1691" y="3680"/>
                  </a:lnTo>
                  <a:cubicBezTo>
                    <a:pt x="1703" y="3632"/>
                    <a:pt x="1703" y="3584"/>
                    <a:pt x="1703" y="3537"/>
                  </a:cubicBezTo>
                  <a:lnTo>
                    <a:pt x="1703" y="3310"/>
                  </a:lnTo>
                  <a:cubicBezTo>
                    <a:pt x="1846" y="3370"/>
                    <a:pt x="2012" y="3406"/>
                    <a:pt x="2191" y="3406"/>
                  </a:cubicBezTo>
                  <a:lnTo>
                    <a:pt x="2239" y="3406"/>
                  </a:lnTo>
                  <a:cubicBezTo>
                    <a:pt x="2417" y="3406"/>
                    <a:pt x="2596" y="3382"/>
                    <a:pt x="2762" y="3310"/>
                  </a:cubicBezTo>
                  <a:close/>
                  <a:moveTo>
                    <a:pt x="1822" y="1"/>
                  </a:moveTo>
                  <a:cubicBezTo>
                    <a:pt x="1191" y="1"/>
                    <a:pt x="703" y="513"/>
                    <a:pt x="703" y="1120"/>
                  </a:cubicBezTo>
                  <a:cubicBezTo>
                    <a:pt x="703" y="1298"/>
                    <a:pt x="750" y="1489"/>
                    <a:pt x="822" y="1656"/>
                  </a:cubicBezTo>
                  <a:lnTo>
                    <a:pt x="869" y="1751"/>
                  </a:lnTo>
                  <a:lnTo>
                    <a:pt x="869" y="2001"/>
                  </a:lnTo>
                  <a:cubicBezTo>
                    <a:pt x="869" y="2441"/>
                    <a:pt x="1072" y="2846"/>
                    <a:pt x="1381" y="3096"/>
                  </a:cubicBezTo>
                  <a:lnTo>
                    <a:pt x="1381" y="3537"/>
                  </a:lnTo>
                  <a:cubicBezTo>
                    <a:pt x="1381" y="3608"/>
                    <a:pt x="1346" y="3680"/>
                    <a:pt x="1274" y="3703"/>
                  </a:cubicBezTo>
                  <a:lnTo>
                    <a:pt x="453" y="4025"/>
                  </a:lnTo>
                  <a:cubicBezTo>
                    <a:pt x="179" y="4132"/>
                    <a:pt x="0" y="4382"/>
                    <a:pt x="0" y="4668"/>
                  </a:cubicBezTo>
                  <a:lnTo>
                    <a:pt x="0" y="5858"/>
                  </a:lnTo>
                  <a:cubicBezTo>
                    <a:pt x="0" y="5942"/>
                    <a:pt x="83" y="6013"/>
                    <a:pt x="167" y="6013"/>
                  </a:cubicBezTo>
                  <a:cubicBezTo>
                    <a:pt x="262" y="6013"/>
                    <a:pt x="334" y="5942"/>
                    <a:pt x="334" y="5858"/>
                  </a:cubicBezTo>
                  <a:lnTo>
                    <a:pt x="334" y="4668"/>
                  </a:lnTo>
                  <a:cubicBezTo>
                    <a:pt x="334" y="4513"/>
                    <a:pt x="417" y="4382"/>
                    <a:pt x="560" y="4334"/>
                  </a:cubicBezTo>
                  <a:lnTo>
                    <a:pt x="1369" y="4025"/>
                  </a:lnTo>
                  <a:cubicBezTo>
                    <a:pt x="1417" y="4001"/>
                    <a:pt x="1465" y="3977"/>
                    <a:pt x="1488" y="3965"/>
                  </a:cubicBezTo>
                  <a:lnTo>
                    <a:pt x="2060" y="4394"/>
                  </a:lnTo>
                  <a:lnTo>
                    <a:pt x="2060" y="5870"/>
                  </a:lnTo>
                  <a:cubicBezTo>
                    <a:pt x="2060" y="5954"/>
                    <a:pt x="2131" y="6037"/>
                    <a:pt x="2215" y="6037"/>
                  </a:cubicBezTo>
                  <a:cubicBezTo>
                    <a:pt x="2310" y="6037"/>
                    <a:pt x="2381" y="5954"/>
                    <a:pt x="2381" y="5870"/>
                  </a:cubicBezTo>
                  <a:lnTo>
                    <a:pt x="2381" y="4394"/>
                  </a:lnTo>
                  <a:lnTo>
                    <a:pt x="2953" y="3965"/>
                  </a:lnTo>
                  <a:cubicBezTo>
                    <a:pt x="2977" y="3989"/>
                    <a:pt x="3024" y="4013"/>
                    <a:pt x="3072" y="4025"/>
                  </a:cubicBezTo>
                  <a:lnTo>
                    <a:pt x="3882" y="4334"/>
                  </a:lnTo>
                  <a:cubicBezTo>
                    <a:pt x="4024" y="4382"/>
                    <a:pt x="4108" y="4513"/>
                    <a:pt x="4108" y="4668"/>
                  </a:cubicBezTo>
                  <a:lnTo>
                    <a:pt x="4108" y="5858"/>
                  </a:lnTo>
                  <a:cubicBezTo>
                    <a:pt x="4108" y="5942"/>
                    <a:pt x="4179" y="6013"/>
                    <a:pt x="4274" y="6013"/>
                  </a:cubicBezTo>
                  <a:cubicBezTo>
                    <a:pt x="4358" y="6013"/>
                    <a:pt x="4441" y="5942"/>
                    <a:pt x="4441" y="5858"/>
                  </a:cubicBezTo>
                  <a:lnTo>
                    <a:pt x="4441" y="4668"/>
                  </a:lnTo>
                  <a:cubicBezTo>
                    <a:pt x="4453" y="4382"/>
                    <a:pt x="4274" y="4108"/>
                    <a:pt x="4024" y="4025"/>
                  </a:cubicBezTo>
                  <a:lnTo>
                    <a:pt x="3203" y="3703"/>
                  </a:lnTo>
                  <a:cubicBezTo>
                    <a:pt x="3131" y="3680"/>
                    <a:pt x="3084" y="3620"/>
                    <a:pt x="3084" y="3537"/>
                  </a:cubicBezTo>
                  <a:lnTo>
                    <a:pt x="3084" y="3108"/>
                  </a:lnTo>
                  <a:cubicBezTo>
                    <a:pt x="3120" y="3084"/>
                    <a:pt x="3155" y="3060"/>
                    <a:pt x="3191" y="3025"/>
                  </a:cubicBezTo>
                  <a:cubicBezTo>
                    <a:pt x="3453" y="2775"/>
                    <a:pt x="3608" y="2418"/>
                    <a:pt x="3608" y="2037"/>
                  </a:cubicBezTo>
                  <a:lnTo>
                    <a:pt x="3608" y="1727"/>
                  </a:lnTo>
                  <a:lnTo>
                    <a:pt x="3655" y="1644"/>
                  </a:lnTo>
                  <a:cubicBezTo>
                    <a:pt x="3739" y="1477"/>
                    <a:pt x="3774" y="1298"/>
                    <a:pt x="3774" y="1108"/>
                  </a:cubicBezTo>
                  <a:lnTo>
                    <a:pt x="3774" y="167"/>
                  </a:lnTo>
                  <a:cubicBezTo>
                    <a:pt x="3774" y="84"/>
                    <a:pt x="3691" y="1"/>
                    <a:pt x="3608"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 name="Google Shape;9250;p16">
              <a:extLst>
                <a:ext uri="{FF2B5EF4-FFF2-40B4-BE49-F238E27FC236}">
                  <a16:creationId xmlns:a16="http://schemas.microsoft.com/office/drawing/2014/main" id="{0DD34C2B-B774-47DE-935A-86213D0CD3D1}"/>
                </a:ext>
              </a:extLst>
            </p:cNvPr>
            <p:cNvSpPr/>
            <p:nvPr/>
          </p:nvSpPr>
          <p:spPr>
            <a:xfrm>
              <a:off x="3330313" y="2288463"/>
              <a:ext cx="10248" cy="37938"/>
            </a:xfrm>
            <a:custGeom>
              <a:avLst/>
              <a:gdLst/>
              <a:ahLst/>
              <a:cxnLst/>
              <a:rect l="l" t="t" r="r" b="b"/>
              <a:pathLst>
                <a:path w="322" h="1192" extrusionOk="0">
                  <a:moveTo>
                    <a:pt x="167" y="1"/>
                  </a:moveTo>
                  <a:cubicBezTo>
                    <a:pt x="72" y="1"/>
                    <a:pt x="0" y="84"/>
                    <a:pt x="0" y="167"/>
                  </a:cubicBezTo>
                  <a:lnTo>
                    <a:pt x="0" y="1036"/>
                  </a:lnTo>
                  <a:cubicBezTo>
                    <a:pt x="0" y="1120"/>
                    <a:pt x="72" y="1191"/>
                    <a:pt x="167" y="1191"/>
                  </a:cubicBezTo>
                  <a:cubicBezTo>
                    <a:pt x="250" y="1191"/>
                    <a:pt x="322" y="1120"/>
                    <a:pt x="322" y="1036"/>
                  </a:cubicBezTo>
                  <a:lnTo>
                    <a:pt x="322" y="167"/>
                  </a:lnTo>
                  <a:cubicBezTo>
                    <a:pt x="310" y="84"/>
                    <a:pt x="250" y="1"/>
                    <a:pt x="167"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 name="Google Shape;9251;p16">
              <a:extLst>
                <a:ext uri="{FF2B5EF4-FFF2-40B4-BE49-F238E27FC236}">
                  <a16:creationId xmlns:a16="http://schemas.microsoft.com/office/drawing/2014/main" id="{9023BE51-092D-5BB3-409E-CCD741BE9299}"/>
                </a:ext>
              </a:extLst>
            </p:cNvPr>
            <p:cNvSpPr/>
            <p:nvPr/>
          </p:nvSpPr>
          <p:spPr>
            <a:xfrm>
              <a:off x="3406859" y="2288463"/>
              <a:ext cx="10630" cy="37938"/>
            </a:xfrm>
            <a:custGeom>
              <a:avLst/>
              <a:gdLst/>
              <a:ahLst/>
              <a:cxnLst/>
              <a:rect l="l" t="t" r="r" b="b"/>
              <a:pathLst>
                <a:path w="334" h="1192" extrusionOk="0">
                  <a:moveTo>
                    <a:pt x="167" y="1"/>
                  </a:moveTo>
                  <a:cubicBezTo>
                    <a:pt x="84" y="1"/>
                    <a:pt x="0" y="84"/>
                    <a:pt x="0" y="167"/>
                  </a:cubicBezTo>
                  <a:lnTo>
                    <a:pt x="0" y="1036"/>
                  </a:lnTo>
                  <a:cubicBezTo>
                    <a:pt x="0" y="1120"/>
                    <a:pt x="84" y="1191"/>
                    <a:pt x="167" y="1191"/>
                  </a:cubicBezTo>
                  <a:cubicBezTo>
                    <a:pt x="262" y="1191"/>
                    <a:pt x="334" y="1120"/>
                    <a:pt x="334" y="1036"/>
                  </a:cubicBezTo>
                  <a:lnTo>
                    <a:pt x="334" y="167"/>
                  </a:lnTo>
                  <a:cubicBezTo>
                    <a:pt x="322" y="84"/>
                    <a:pt x="262" y="1"/>
                    <a:pt x="167"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9252;p16">
              <a:extLst>
                <a:ext uri="{FF2B5EF4-FFF2-40B4-BE49-F238E27FC236}">
                  <a16:creationId xmlns:a16="http://schemas.microsoft.com/office/drawing/2014/main" id="{A8023CFC-2847-0D27-2D2D-58D5290E6936}"/>
                </a:ext>
              </a:extLst>
            </p:cNvPr>
            <p:cNvSpPr/>
            <p:nvPr/>
          </p:nvSpPr>
          <p:spPr>
            <a:xfrm>
              <a:off x="3149183" y="1976585"/>
              <a:ext cx="219419" cy="183072"/>
            </a:xfrm>
            <a:custGeom>
              <a:avLst/>
              <a:gdLst/>
              <a:ahLst/>
              <a:cxnLst/>
              <a:rect l="l" t="t" r="r" b="b"/>
              <a:pathLst>
                <a:path w="6894" h="5752" extrusionOk="0">
                  <a:moveTo>
                    <a:pt x="2369" y="4108"/>
                  </a:moveTo>
                  <a:lnTo>
                    <a:pt x="2286" y="4466"/>
                  </a:lnTo>
                  <a:lnTo>
                    <a:pt x="2060" y="4466"/>
                  </a:lnTo>
                  <a:cubicBezTo>
                    <a:pt x="1869" y="4466"/>
                    <a:pt x="1703" y="4299"/>
                    <a:pt x="1703" y="4108"/>
                  </a:cubicBezTo>
                  <a:close/>
                  <a:moveTo>
                    <a:pt x="5513" y="310"/>
                  </a:moveTo>
                  <a:cubicBezTo>
                    <a:pt x="5703" y="310"/>
                    <a:pt x="5870" y="477"/>
                    <a:pt x="5870" y="667"/>
                  </a:cubicBezTo>
                  <a:lnTo>
                    <a:pt x="5870" y="3418"/>
                  </a:lnTo>
                  <a:cubicBezTo>
                    <a:pt x="5870" y="3608"/>
                    <a:pt x="5703" y="3775"/>
                    <a:pt x="5513" y="3775"/>
                  </a:cubicBezTo>
                  <a:lnTo>
                    <a:pt x="4132" y="3775"/>
                  </a:lnTo>
                  <a:cubicBezTo>
                    <a:pt x="4096" y="3775"/>
                    <a:pt x="4048" y="3787"/>
                    <a:pt x="4036" y="3811"/>
                  </a:cubicBezTo>
                  <a:lnTo>
                    <a:pt x="2500" y="4918"/>
                  </a:lnTo>
                  <a:lnTo>
                    <a:pt x="2739" y="3966"/>
                  </a:lnTo>
                  <a:cubicBezTo>
                    <a:pt x="2762" y="3930"/>
                    <a:pt x="2739" y="3870"/>
                    <a:pt x="2715" y="3835"/>
                  </a:cubicBezTo>
                  <a:cubicBezTo>
                    <a:pt x="2679" y="3787"/>
                    <a:pt x="2643" y="3775"/>
                    <a:pt x="2584" y="3775"/>
                  </a:cubicBezTo>
                  <a:lnTo>
                    <a:pt x="691" y="3775"/>
                  </a:lnTo>
                  <a:cubicBezTo>
                    <a:pt x="500" y="3775"/>
                    <a:pt x="333" y="3608"/>
                    <a:pt x="333" y="3418"/>
                  </a:cubicBezTo>
                  <a:lnTo>
                    <a:pt x="333" y="667"/>
                  </a:lnTo>
                  <a:cubicBezTo>
                    <a:pt x="333" y="477"/>
                    <a:pt x="500" y="310"/>
                    <a:pt x="691" y="310"/>
                  </a:cubicBezTo>
                  <a:close/>
                  <a:moveTo>
                    <a:pt x="6215" y="989"/>
                  </a:moveTo>
                  <a:cubicBezTo>
                    <a:pt x="6406" y="989"/>
                    <a:pt x="6572" y="1156"/>
                    <a:pt x="6572" y="1346"/>
                  </a:cubicBezTo>
                  <a:lnTo>
                    <a:pt x="6572" y="4108"/>
                  </a:lnTo>
                  <a:lnTo>
                    <a:pt x="6549" y="4108"/>
                  </a:lnTo>
                  <a:cubicBezTo>
                    <a:pt x="6549" y="4299"/>
                    <a:pt x="6394" y="4466"/>
                    <a:pt x="6191" y="4466"/>
                  </a:cubicBezTo>
                  <a:lnTo>
                    <a:pt x="4810" y="4466"/>
                  </a:lnTo>
                  <a:cubicBezTo>
                    <a:pt x="4763" y="4466"/>
                    <a:pt x="4727" y="4477"/>
                    <a:pt x="4691" y="4513"/>
                  </a:cubicBezTo>
                  <a:cubicBezTo>
                    <a:pt x="4667" y="4549"/>
                    <a:pt x="4644" y="4608"/>
                    <a:pt x="4667" y="4656"/>
                  </a:cubicBezTo>
                  <a:lnTo>
                    <a:pt x="4763" y="5323"/>
                  </a:lnTo>
                  <a:lnTo>
                    <a:pt x="3596" y="4537"/>
                  </a:lnTo>
                  <a:lnTo>
                    <a:pt x="4191" y="4096"/>
                  </a:lnTo>
                  <a:lnTo>
                    <a:pt x="5513" y="4096"/>
                  </a:lnTo>
                  <a:cubicBezTo>
                    <a:pt x="5882" y="4096"/>
                    <a:pt x="6191" y="3799"/>
                    <a:pt x="6191" y="3418"/>
                  </a:cubicBezTo>
                  <a:lnTo>
                    <a:pt x="6191" y="989"/>
                  </a:lnTo>
                  <a:close/>
                  <a:moveTo>
                    <a:pt x="691" y="1"/>
                  </a:moveTo>
                  <a:cubicBezTo>
                    <a:pt x="322" y="1"/>
                    <a:pt x="0" y="298"/>
                    <a:pt x="0" y="679"/>
                  </a:cubicBezTo>
                  <a:lnTo>
                    <a:pt x="0" y="3430"/>
                  </a:lnTo>
                  <a:cubicBezTo>
                    <a:pt x="0" y="3811"/>
                    <a:pt x="298" y="4120"/>
                    <a:pt x="691" y="4120"/>
                  </a:cubicBezTo>
                  <a:lnTo>
                    <a:pt x="1393" y="4120"/>
                  </a:lnTo>
                  <a:lnTo>
                    <a:pt x="1393" y="4132"/>
                  </a:lnTo>
                  <a:cubicBezTo>
                    <a:pt x="1393" y="4501"/>
                    <a:pt x="1691" y="4823"/>
                    <a:pt x="2072" y="4823"/>
                  </a:cubicBezTo>
                  <a:lnTo>
                    <a:pt x="2203" y="4823"/>
                  </a:lnTo>
                  <a:lnTo>
                    <a:pt x="2143" y="5073"/>
                  </a:lnTo>
                  <a:cubicBezTo>
                    <a:pt x="2119" y="5180"/>
                    <a:pt x="2167" y="5275"/>
                    <a:pt x="2250" y="5335"/>
                  </a:cubicBezTo>
                  <a:cubicBezTo>
                    <a:pt x="2298" y="5370"/>
                    <a:pt x="2346" y="5382"/>
                    <a:pt x="2381" y="5382"/>
                  </a:cubicBezTo>
                  <a:cubicBezTo>
                    <a:pt x="2429" y="5382"/>
                    <a:pt x="2489" y="5370"/>
                    <a:pt x="2536" y="5335"/>
                  </a:cubicBezTo>
                  <a:lnTo>
                    <a:pt x="3251" y="4823"/>
                  </a:lnTo>
                  <a:lnTo>
                    <a:pt x="3417" y="4823"/>
                  </a:lnTo>
                  <a:lnTo>
                    <a:pt x="4751" y="5716"/>
                  </a:lnTo>
                  <a:cubicBezTo>
                    <a:pt x="4798" y="5740"/>
                    <a:pt x="4846" y="5751"/>
                    <a:pt x="4882" y="5751"/>
                  </a:cubicBezTo>
                  <a:cubicBezTo>
                    <a:pt x="4929" y="5751"/>
                    <a:pt x="4977" y="5740"/>
                    <a:pt x="5025" y="5716"/>
                  </a:cubicBezTo>
                  <a:cubicBezTo>
                    <a:pt x="5108" y="5656"/>
                    <a:pt x="5144" y="5561"/>
                    <a:pt x="5120" y="5454"/>
                  </a:cubicBezTo>
                  <a:lnTo>
                    <a:pt x="5025" y="4799"/>
                  </a:lnTo>
                  <a:lnTo>
                    <a:pt x="6215" y="4799"/>
                  </a:lnTo>
                  <a:cubicBezTo>
                    <a:pt x="6584" y="4799"/>
                    <a:pt x="6894" y="4501"/>
                    <a:pt x="6894" y="4120"/>
                  </a:cubicBezTo>
                  <a:lnTo>
                    <a:pt x="6894" y="1370"/>
                  </a:lnTo>
                  <a:cubicBezTo>
                    <a:pt x="6870" y="977"/>
                    <a:pt x="6572" y="679"/>
                    <a:pt x="6191" y="679"/>
                  </a:cubicBezTo>
                  <a:cubicBezTo>
                    <a:pt x="6179" y="298"/>
                    <a:pt x="5882" y="1"/>
                    <a:pt x="5513"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9253;p16">
              <a:extLst>
                <a:ext uri="{FF2B5EF4-FFF2-40B4-BE49-F238E27FC236}">
                  <a16:creationId xmlns:a16="http://schemas.microsoft.com/office/drawing/2014/main" id="{30F5DFDA-86FD-59A2-7923-5F375ED5DC6F}"/>
                </a:ext>
              </a:extLst>
            </p:cNvPr>
            <p:cNvSpPr/>
            <p:nvPr/>
          </p:nvSpPr>
          <p:spPr>
            <a:xfrm>
              <a:off x="3187822" y="2009177"/>
              <a:ext cx="26926" cy="10280"/>
            </a:xfrm>
            <a:custGeom>
              <a:avLst/>
              <a:gdLst/>
              <a:ahLst/>
              <a:cxnLst/>
              <a:rect l="l" t="t" r="r" b="b"/>
              <a:pathLst>
                <a:path w="846" h="323" extrusionOk="0">
                  <a:moveTo>
                    <a:pt x="155" y="1"/>
                  </a:moveTo>
                  <a:cubicBezTo>
                    <a:pt x="72" y="1"/>
                    <a:pt x="1" y="72"/>
                    <a:pt x="1" y="167"/>
                  </a:cubicBezTo>
                  <a:cubicBezTo>
                    <a:pt x="1" y="251"/>
                    <a:pt x="72" y="322"/>
                    <a:pt x="155" y="322"/>
                  </a:cubicBezTo>
                  <a:lnTo>
                    <a:pt x="679" y="322"/>
                  </a:lnTo>
                  <a:cubicBezTo>
                    <a:pt x="774" y="322"/>
                    <a:pt x="846" y="251"/>
                    <a:pt x="846" y="167"/>
                  </a:cubicBezTo>
                  <a:cubicBezTo>
                    <a:pt x="846" y="72"/>
                    <a:pt x="774" y="1"/>
                    <a:pt x="679"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9254;p16">
              <a:extLst>
                <a:ext uri="{FF2B5EF4-FFF2-40B4-BE49-F238E27FC236}">
                  <a16:creationId xmlns:a16="http://schemas.microsoft.com/office/drawing/2014/main" id="{CA71E1D5-CBA8-74C7-AF62-9394BF56A556}"/>
                </a:ext>
              </a:extLst>
            </p:cNvPr>
            <p:cNvSpPr/>
            <p:nvPr/>
          </p:nvSpPr>
          <p:spPr>
            <a:xfrm>
              <a:off x="3226110" y="2009177"/>
              <a:ext cx="81478" cy="10280"/>
            </a:xfrm>
            <a:custGeom>
              <a:avLst/>
              <a:gdLst/>
              <a:ahLst/>
              <a:cxnLst/>
              <a:rect l="l" t="t" r="r" b="b"/>
              <a:pathLst>
                <a:path w="2560" h="323" extrusionOk="0">
                  <a:moveTo>
                    <a:pt x="167" y="1"/>
                  </a:moveTo>
                  <a:cubicBezTo>
                    <a:pt x="72" y="1"/>
                    <a:pt x="0" y="72"/>
                    <a:pt x="0" y="167"/>
                  </a:cubicBezTo>
                  <a:cubicBezTo>
                    <a:pt x="0" y="251"/>
                    <a:pt x="72" y="322"/>
                    <a:pt x="167" y="322"/>
                  </a:cubicBezTo>
                  <a:lnTo>
                    <a:pt x="2393" y="322"/>
                  </a:lnTo>
                  <a:cubicBezTo>
                    <a:pt x="2488" y="322"/>
                    <a:pt x="2560" y="251"/>
                    <a:pt x="2560" y="167"/>
                  </a:cubicBezTo>
                  <a:cubicBezTo>
                    <a:pt x="2560" y="72"/>
                    <a:pt x="2488" y="1"/>
                    <a:pt x="2393"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 name="Google Shape;9255;p16">
              <a:extLst>
                <a:ext uri="{FF2B5EF4-FFF2-40B4-BE49-F238E27FC236}">
                  <a16:creationId xmlns:a16="http://schemas.microsoft.com/office/drawing/2014/main" id="{FC4EB176-F6CE-4C42-2CF9-65C260351574}"/>
                </a:ext>
              </a:extLst>
            </p:cNvPr>
            <p:cNvSpPr/>
            <p:nvPr/>
          </p:nvSpPr>
          <p:spPr>
            <a:xfrm>
              <a:off x="3187822" y="2036453"/>
              <a:ext cx="119767" cy="10662"/>
            </a:xfrm>
            <a:custGeom>
              <a:avLst/>
              <a:gdLst/>
              <a:ahLst/>
              <a:cxnLst/>
              <a:rect l="l" t="t" r="r" b="b"/>
              <a:pathLst>
                <a:path w="3763" h="335" extrusionOk="0">
                  <a:moveTo>
                    <a:pt x="155" y="1"/>
                  </a:moveTo>
                  <a:cubicBezTo>
                    <a:pt x="72" y="1"/>
                    <a:pt x="1" y="84"/>
                    <a:pt x="1" y="168"/>
                  </a:cubicBezTo>
                  <a:cubicBezTo>
                    <a:pt x="1" y="263"/>
                    <a:pt x="72" y="334"/>
                    <a:pt x="155" y="334"/>
                  </a:cubicBezTo>
                  <a:lnTo>
                    <a:pt x="3596" y="334"/>
                  </a:lnTo>
                  <a:cubicBezTo>
                    <a:pt x="3691" y="334"/>
                    <a:pt x="3763" y="263"/>
                    <a:pt x="3763" y="168"/>
                  </a:cubicBezTo>
                  <a:cubicBezTo>
                    <a:pt x="3763" y="84"/>
                    <a:pt x="3691" y="1"/>
                    <a:pt x="3596"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 name="Google Shape;9256;p16">
              <a:extLst>
                <a:ext uri="{FF2B5EF4-FFF2-40B4-BE49-F238E27FC236}">
                  <a16:creationId xmlns:a16="http://schemas.microsoft.com/office/drawing/2014/main" id="{B998BDBC-C327-56E9-F39A-B43D7335576E}"/>
                </a:ext>
              </a:extLst>
            </p:cNvPr>
            <p:cNvSpPr/>
            <p:nvPr/>
          </p:nvSpPr>
          <p:spPr>
            <a:xfrm>
              <a:off x="3187822" y="2064143"/>
              <a:ext cx="81510" cy="10248"/>
            </a:xfrm>
            <a:custGeom>
              <a:avLst/>
              <a:gdLst/>
              <a:ahLst/>
              <a:cxnLst/>
              <a:rect l="l" t="t" r="r" b="b"/>
              <a:pathLst>
                <a:path w="2561" h="322" extrusionOk="0">
                  <a:moveTo>
                    <a:pt x="155" y="0"/>
                  </a:moveTo>
                  <a:cubicBezTo>
                    <a:pt x="72" y="0"/>
                    <a:pt x="1" y="72"/>
                    <a:pt x="1" y="167"/>
                  </a:cubicBezTo>
                  <a:cubicBezTo>
                    <a:pt x="1" y="250"/>
                    <a:pt x="72" y="322"/>
                    <a:pt x="155" y="322"/>
                  </a:cubicBezTo>
                  <a:lnTo>
                    <a:pt x="2394" y="322"/>
                  </a:lnTo>
                  <a:cubicBezTo>
                    <a:pt x="2477" y="322"/>
                    <a:pt x="2560" y="250"/>
                    <a:pt x="2560" y="167"/>
                  </a:cubicBezTo>
                  <a:cubicBezTo>
                    <a:pt x="2560" y="72"/>
                    <a:pt x="2477" y="0"/>
                    <a:pt x="2394"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9257;p16">
              <a:extLst>
                <a:ext uri="{FF2B5EF4-FFF2-40B4-BE49-F238E27FC236}">
                  <a16:creationId xmlns:a16="http://schemas.microsoft.com/office/drawing/2014/main" id="{00DA2011-1D79-DC31-FC46-1A0D6874A562}"/>
                </a:ext>
              </a:extLst>
            </p:cNvPr>
            <p:cNvSpPr/>
            <p:nvPr/>
          </p:nvSpPr>
          <p:spPr>
            <a:xfrm>
              <a:off x="3280663" y="2064143"/>
              <a:ext cx="26926" cy="10248"/>
            </a:xfrm>
            <a:custGeom>
              <a:avLst/>
              <a:gdLst/>
              <a:ahLst/>
              <a:cxnLst/>
              <a:rect l="l" t="t" r="r" b="b"/>
              <a:pathLst>
                <a:path w="846" h="322" extrusionOk="0">
                  <a:moveTo>
                    <a:pt x="155" y="0"/>
                  </a:moveTo>
                  <a:cubicBezTo>
                    <a:pt x="72" y="0"/>
                    <a:pt x="1" y="72"/>
                    <a:pt x="1" y="167"/>
                  </a:cubicBezTo>
                  <a:cubicBezTo>
                    <a:pt x="1" y="250"/>
                    <a:pt x="72" y="322"/>
                    <a:pt x="155" y="322"/>
                  </a:cubicBezTo>
                  <a:lnTo>
                    <a:pt x="679" y="322"/>
                  </a:lnTo>
                  <a:cubicBezTo>
                    <a:pt x="774" y="322"/>
                    <a:pt x="846" y="250"/>
                    <a:pt x="846" y="167"/>
                  </a:cubicBezTo>
                  <a:cubicBezTo>
                    <a:pt x="846" y="72"/>
                    <a:pt x="774" y="0"/>
                    <a:pt x="679"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8" name="Google Shape;11786;p20">
            <a:extLst>
              <a:ext uri="{FF2B5EF4-FFF2-40B4-BE49-F238E27FC236}">
                <a16:creationId xmlns:a16="http://schemas.microsoft.com/office/drawing/2014/main" id="{14FCDD69-52A0-A372-E16F-C76F14611F1E}"/>
              </a:ext>
            </a:extLst>
          </p:cNvPr>
          <p:cNvGrpSpPr/>
          <p:nvPr/>
        </p:nvGrpSpPr>
        <p:grpSpPr>
          <a:xfrm>
            <a:off x="4426374" y="4526586"/>
            <a:ext cx="280072" cy="275520"/>
            <a:chOff x="4210933" y="2926777"/>
            <a:chExt cx="280072" cy="275520"/>
          </a:xfrm>
        </p:grpSpPr>
        <p:sp>
          <p:nvSpPr>
            <p:cNvPr id="39" name="Google Shape;11787;p20">
              <a:extLst>
                <a:ext uri="{FF2B5EF4-FFF2-40B4-BE49-F238E27FC236}">
                  <a16:creationId xmlns:a16="http://schemas.microsoft.com/office/drawing/2014/main" id="{956CC0B6-E1B6-D7C1-69D1-899B64AB3B3F}"/>
                </a:ext>
              </a:extLst>
            </p:cNvPr>
            <p:cNvSpPr/>
            <p:nvPr/>
          </p:nvSpPr>
          <p:spPr>
            <a:xfrm>
              <a:off x="4490623" y="2970352"/>
              <a:ext cx="32" cy="414"/>
            </a:xfrm>
            <a:custGeom>
              <a:avLst/>
              <a:gdLst/>
              <a:ahLst/>
              <a:cxnLst/>
              <a:rect l="l" t="t" r="r" b="b"/>
              <a:pathLst>
                <a:path w="1" h="13" extrusionOk="0">
                  <a:moveTo>
                    <a:pt x="0" y="0"/>
                  </a:moveTo>
                  <a:cubicBezTo>
                    <a:pt x="0" y="12"/>
                    <a:pt x="0" y="0"/>
                    <a:pt x="0"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11788;p20">
              <a:extLst>
                <a:ext uri="{FF2B5EF4-FFF2-40B4-BE49-F238E27FC236}">
                  <a16:creationId xmlns:a16="http://schemas.microsoft.com/office/drawing/2014/main" id="{0EC735E0-C05D-F961-7C79-17472D5F57D0}"/>
                </a:ext>
              </a:extLst>
            </p:cNvPr>
            <p:cNvSpPr/>
            <p:nvPr/>
          </p:nvSpPr>
          <p:spPr>
            <a:xfrm>
              <a:off x="4489859" y="2969589"/>
              <a:ext cx="32" cy="32"/>
            </a:xfrm>
            <a:custGeom>
              <a:avLst/>
              <a:gdLst/>
              <a:ahLst/>
              <a:cxnLst/>
              <a:rect l="l" t="t" r="r" b="b"/>
              <a:pathLst>
                <a:path w="1" h="1" extrusionOk="0">
                  <a:moveTo>
                    <a:pt x="0" y="1"/>
                  </a:move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11789;p20">
              <a:extLst>
                <a:ext uri="{FF2B5EF4-FFF2-40B4-BE49-F238E27FC236}">
                  <a16:creationId xmlns:a16="http://schemas.microsoft.com/office/drawing/2014/main" id="{C464A499-D870-BF17-B093-1AD1CA0D6959}"/>
                </a:ext>
              </a:extLst>
            </p:cNvPr>
            <p:cNvSpPr/>
            <p:nvPr/>
          </p:nvSpPr>
          <p:spPr>
            <a:xfrm>
              <a:off x="4210933" y="2944952"/>
              <a:ext cx="280072" cy="257346"/>
            </a:xfrm>
            <a:custGeom>
              <a:avLst/>
              <a:gdLst/>
              <a:ahLst/>
              <a:cxnLst/>
              <a:rect l="l" t="t" r="r" b="b"/>
              <a:pathLst>
                <a:path w="8799" h="8085" extrusionOk="0">
                  <a:moveTo>
                    <a:pt x="7549" y="620"/>
                  </a:moveTo>
                  <a:lnTo>
                    <a:pt x="6596" y="6382"/>
                  </a:lnTo>
                  <a:lnTo>
                    <a:pt x="6596" y="620"/>
                  </a:lnTo>
                  <a:close/>
                  <a:moveTo>
                    <a:pt x="4965" y="1"/>
                  </a:moveTo>
                  <a:cubicBezTo>
                    <a:pt x="4894" y="1"/>
                    <a:pt x="4834" y="60"/>
                    <a:pt x="4834" y="143"/>
                  </a:cubicBezTo>
                  <a:cubicBezTo>
                    <a:pt x="4834" y="215"/>
                    <a:pt x="4894" y="274"/>
                    <a:pt x="4965" y="274"/>
                  </a:cubicBezTo>
                  <a:lnTo>
                    <a:pt x="6322" y="274"/>
                  </a:lnTo>
                  <a:lnTo>
                    <a:pt x="6322" y="7835"/>
                  </a:lnTo>
                  <a:lnTo>
                    <a:pt x="262" y="7835"/>
                  </a:lnTo>
                  <a:lnTo>
                    <a:pt x="262" y="7192"/>
                  </a:lnTo>
                  <a:cubicBezTo>
                    <a:pt x="262" y="7121"/>
                    <a:pt x="203" y="7061"/>
                    <a:pt x="131" y="7061"/>
                  </a:cubicBezTo>
                  <a:cubicBezTo>
                    <a:pt x="60" y="7061"/>
                    <a:pt x="0" y="7121"/>
                    <a:pt x="0" y="7192"/>
                  </a:cubicBezTo>
                  <a:lnTo>
                    <a:pt x="0" y="7954"/>
                  </a:lnTo>
                  <a:cubicBezTo>
                    <a:pt x="0" y="8025"/>
                    <a:pt x="60" y="8085"/>
                    <a:pt x="131" y="8085"/>
                  </a:cubicBezTo>
                  <a:lnTo>
                    <a:pt x="6465" y="8085"/>
                  </a:lnTo>
                  <a:cubicBezTo>
                    <a:pt x="6525" y="8085"/>
                    <a:pt x="6561" y="8037"/>
                    <a:pt x="6584" y="8002"/>
                  </a:cubicBezTo>
                  <a:lnTo>
                    <a:pt x="7906" y="3715"/>
                  </a:lnTo>
                  <a:cubicBezTo>
                    <a:pt x="7918" y="3632"/>
                    <a:pt x="7882" y="3572"/>
                    <a:pt x="7811" y="3549"/>
                  </a:cubicBezTo>
                  <a:cubicBezTo>
                    <a:pt x="7799" y="3547"/>
                    <a:pt x="7788" y="3546"/>
                    <a:pt x="7777" y="3546"/>
                  </a:cubicBezTo>
                  <a:cubicBezTo>
                    <a:pt x="7721" y="3546"/>
                    <a:pt x="7674" y="3572"/>
                    <a:pt x="7644" y="3632"/>
                  </a:cubicBezTo>
                  <a:lnTo>
                    <a:pt x="6870" y="6132"/>
                  </a:lnTo>
                  <a:lnTo>
                    <a:pt x="7727" y="989"/>
                  </a:lnTo>
                  <a:lnTo>
                    <a:pt x="8466" y="989"/>
                  </a:lnTo>
                  <a:lnTo>
                    <a:pt x="7799" y="3144"/>
                  </a:lnTo>
                  <a:cubicBezTo>
                    <a:pt x="7787" y="3215"/>
                    <a:pt x="7811" y="3275"/>
                    <a:pt x="7882" y="3311"/>
                  </a:cubicBezTo>
                  <a:lnTo>
                    <a:pt x="7930" y="3311"/>
                  </a:lnTo>
                  <a:cubicBezTo>
                    <a:pt x="7989" y="3311"/>
                    <a:pt x="8037" y="3275"/>
                    <a:pt x="8049" y="3215"/>
                  </a:cubicBezTo>
                  <a:lnTo>
                    <a:pt x="8763" y="894"/>
                  </a:lnTo>
                  <a:cubicBezTo>
                    <a:pt x="8799" y="870"/>
                    <a:pt x="8799" y="822"/>
                    <a:pt x="8763" y="798"/>
                  </a:cubicBezTo>
                  <a:cubicBezTo>
                    <a:pt x="8739" y="763"/>
                    <a:pt x="8704" y="739"/>
                    <a:pt x="8668" y="739"/>
                  </a:cubicBezTo>
                  <a:lnTo>
                    <a:pt x="7787" y="739"/>
                  </a:lnTo>
                  <a:lnTo>
                    <a:pt x="7835" y="501"/>
                  </a:lnTo>
                  <a:cubicBezTo>
                    <a:pt x="7835" y="453"/>
                    <a:pt x="7835" y="417"/>
                    <a:pt x="7799" y="394"/>
                  </a:cubicBezTo>
                  <a:cubicBezTo>
                    <a:pt x="7763" y="358"/>
                    <a:pt x="7739" y="346"/>
                    <a:pt x="7692" y="346"/>
                  </a:cubicBezTo>
                  <a:lnTo>
                    <a:pt x="6596" y="346"/>
                  </a:lnTo>
                  <a:lnTo>
                    <a:pt x="6596" y="143"/>
                  </a:lnTo>
                  <a:cubicBezTo>
                    <a:pt x="6596" y="60"/>
                    <a:pt x="6537" y="1"/>
                    <a:pt x="6453"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11790;p20">
              <a:extLst>
                <a:ext uri="{FF2B5EF4-FFF2-40B4-BE49-F238E27FC236}">
                  <a16:creationId xmlns:a16="http://schemas.microsoft.com/office/drawing/2014/main" id="{BF2A8781-C983-AFD6-99A3-8F1568FAEFDF}"/>
                </a:ext>
              </a:extLst>
            </p:cNvPr>
            <p:cNvSpPr/>
            <p:nvPr/>
          </p:nvSpPr>
          <p:spPr>
            <a:xfrm>
              <a:off x="4212047" y="2926777"/>
              <a:ext cx="144826" cy="234619"/>
            </a:xfrm>
            <a:custGeom>
              <a:avLst/>
              <a:gdLst/>
              <a:ahLst/>
              <a:cxnLst/>
              <a:rect l="l" t="t" r="r" b="b"/>
              <a:pathLst>
                <a:path w="4550" h="7371" extrusionOk="0">
                  <a:moveTo>
                    <a:pt x="132" y="0"/>
                  </a:moveTo>
                  <a:cubicBezTo>
                    <a:pt x="60" y="0"/>
                    <a:pt x="1" y="60"/>
                    <a:pt x="1" y="131"/>
                  </a:cubicBezTo>
                  <a:lnTo>
                    <a:pt x="1" y="7239"/>
                  </a:lnTo>
                  <a:cubicBezTo>
                    <a:pt x="1" y="7311"/>
                    <a:pt x="60" y="7370"/>
                    <a:pt x="132" y="7370"/>
                  </a:cubicBezTo>
                  <a:cubicBezTo>
                    <a:pt x="203" y="7370"/>
                    <a:pt x="263" y="7311"/>
                    <a:pt x="263" y="7239"/>
                  </a:cubicBezTo>
                  <a:lnTo>
                    <a:pt x="263" y="262"/>
                  </a:lnTo>
                  <a:lnTo>
                    <a:pt x="1763" y="262"/>
                  </a:lnTo>
                  <a:lnTo>
                    <a:pt x="2299" y="810"/>
                  </a:lnTo>
                  <a:cubicBezTo>
                    <a:pt x="2335" y="845"/>
                    <a:pt x="2358" y="857"/>
                    <a:pt x="2394" y="857"/>
                  </a:cubicBezTo>
                  <a:lnTo>
                    <a:pt x="4418" y="857"/>
                  </a:lnTo>
                  <a:cubicBezTo>
                    <a:pt x="4490" y="857"/>
                    <a:pt x="4549" y="798"/>
                    <a:pt x="4549" y="726"/>
                  </a:cubicBezTo>
                  <a:cubicBezTo>
                    <a:pt x="4537" y="655"/>
                    <a:pt x="4478" y="595"/>
                    <a:pt x="4418" y="595"/>
                  </a:cubicBezTo>
                  <a:lnTo>
                    <a:pt x="2454" y="595"/>
                  </a:lnTo>
                  <a:lnTo>
                    <a:pt x="1918" y="36"/>
                  </a:lnTo>
                  <a:cubicBezTo>
                    <a:pt x="1882" y="12"/>
                    <a:pt x="1858" y="0"/>
                    <a:pt x="1823"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 name="Google Shape;11791;p20">
              <a:extLst>
                <a:ext uri="{FF2B5EF4-FFF2-40B4-BE49-F238E27FC236}">
                  <a16:creationId xmlns:a16="http://schemas.microsoft.com/office/drawing/2014/main" id="{717DCE29-9C3C-A7FE-85DA-EC84CEE8D422}"/>
                </a:ext>
              </a:extLst>
            </p:cNvPr>
            <p:cNvSpPr/>
            <p:nvPr/>
          </p:nvSpPr>
          <p:spPr>
            <a:xfrm>
              <a:off x="4246550" y="2996103"/>
              <a:ext cx="28074" cy="28106"/>
            </a:xfrm>
            <a:custGeom>
              <a:avLst/>
              <a:gdLst/>
              <a:ahLst/>
              <a:cxnLst/>
              <a:rect l="l" t="t" r="r" b="b"/>
              <a:pathLst>
                <a:path w="882" h="883" extrusionOk="0">
                  <a:moveTo>
                    <a:pt x="620" y="263"/>
                  </a:moveTo>
                  <a:lnTo>
                    <a:pt x="620" y="608"/>
                  </a:lnTo>
                  <a:lnTo>
                    <a:pt x="262" y="608"/>
                  </a:lnTo>
                  <a:lnTo>
                    <a:pt x="262" y="263"/>
                  </a:lnTo>
                  <a:close/>
                  <a:moveTo>
                    <a:pt x="131" y="1"/>
                  </a:moveTo>
                  <a:cubicBezTo>
                    <a:pt x="60" y="1"/>
                    <a:pt x="0" y="60"/>
                    <a:pt x="0" y="144"/>
                  </a:cubicBezTo>
                  <a:lnTo>
                    <a:pt x="0" y="751"/>
                  </a:lnTo>
                  <a:cubicBezTo>
                    <a:pt x="0" y="822"/>
                    <a:pt x="60" y="882"/>
                    <a:pt x="131" y="882"/>
                  </a:cubicBezTo>
                  <a:lnTo>
                    <a:pt x="739" y="882"/>
                  </a:lnTo>
                  <a:cubicBezTo>
                    <a:pt x="822" y="882"/>
                    <a:pt x="881" y="822"/>
                    <a:pt x="881" y="751"/>
                  </a:cubicBezTo>
                  <a:lnTo>
                    <a:pt x="881" y="144"/>
                  </a:lnTo>
                  <a:cubicBezTo>
                    <a:pt x="881" y="60"/>
                    <a:pt x="822" y="1"/>
                    <a:pt x="739"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 name="Google Shape;11792;p20">
              <a:extLst>
                <a:ext uri="{FF2B5EF4-FFF2-40B4-BE49-F238E27FC236}">
                  <a16:creationId xmlns:a16="http://schemas.microsoft.com/office/drawing/2014/main" id="{194612B5-D793-7359-2029-8D3B4A064B7E}"/>
                </a:ext>
              </a:extLst>
            </p:cNvPr>
            <p:cNvSpPr/>
            <p:nvPr/>
          </p:nvSpPr>
          <p:spPr>
            <a:xfrm>
              <a:off x="4285956" y="3015456"/>
              <a:ext cx="97814" cy="8753"/>
            </a:xfrm>
            <a:custGeom>
              <a:avLst/>
              <a:gdLst/>
              <a:ahLst/>
              <a:cxnLst/>
              <a:rect l="l" t="t" r="r" b="b"/>
              <a:pathLst>
                <a:path w="3073" h="275" extrusionOk="0">
                  <a:moveTo>
                    <a:pt x="132" y="0"/>
                  </a:moveTo>
                  <a:cubicBezTo>
                    <a:pt x="60" y="0"/>
                    <a:pt x="1" y="60"/>
                    <a:pt x="1" y="143"/>
                  </a:cubicBezTo>
                  <a:cubicBezTo>
                    <a:pt x="1" y="214"/>
                    <a:pt x="60" y="274"/>
                    <a:pt x="132" y="274"/>
                  </a:cubicBezTo>
                  <a:lnTo>
                    <a:pt x="2942" y="274"/>
                  </a:lnTo>
                  <a:cubicBezTo>
                    <a:pt x="3013" y="274"/>
                    <a:pt x="3072" y="214"/>
                    <a:pt x="3072" y="143"/>
                  </a:cubicBezTo>
                  <a:cubicBezTo>
                    <a:pt x="3072" y="72"/>
                    <a:pt x="3013" y="0"/>
                    <a:pt x="2942"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11793;p20">
              <a:extLst>
                <a:ext uri="{FF2B5EF4-FFF2-40B4-BE49-F238E27FC236}">
                  <a16:creationId xmlns:a16="http://schemas.microsoft.com/office/drawing/2014/main" id="{B226F1F6-6A7F-AE84-6FF2-EE4B1F37F2D7}"/>
                </a:ext>
              </a:extLst>
            </p:cNvPr>
            <p:cNvSpPr/>
            <p:nvPr/>
          </p:nvSpPr>
          <p:spPr>
            <a:xfrm>
              <a:off x="4285956" y="3001800"/>
              <a:ext cx="30366" cy="8753"/>
            </a:xfrm>
            <a:custGeom>
              <a:avLst/>
              <a:gdLst/>
              <a:ahLst/>
              <a:cxnLst/>
              <a:rect l="l" t="t" r="r" b="b"/>
              <a:pathLst>
                <a:path w="954" h="275" extrusionOk="0">
                  <a:moveTo>
                    <a:pt x="132" y="1"/>
                  </a:moveTo>
                  <a:cubicBezTo>
                    <a:pt x="60" y="1"/>
                    <a:pt x="1" y="60"/>
                    <a:pt x="1" y="132"/>
                  </a:cubicBezTo>
                  <a:cubicBezTo>
                    <a:pt x="1" y="215"/>
                    <a:pt x="60" y="274"/>
                    <a:pt x="132" y="274"/>
                  </a:cubicBezTo>
                  <a:lnTo>
                    <a:pt x="810" y="274"/>
                  </a:lnTo>
                  <a:cubicBezTo>
                    <a:pt x="894" y="274"/>
                    <a:pt x="953" y="215"/>
                    <a:pt x="953" y="132"/>
                  </a:cubicBezTo>
                  <a:cubicBezTo>
                    <a:pt x="953" y="60"/>
                    <a:pt x="894" y="1"/>
                    <a:pt x="810"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11794;p20">
              <a:extLst>
                <a:ext uri="{FF2B5EF4-FFF2-40B4-BE49-F238E27FC236}">
                  <a16:creationId xmlns:a16="http://schemas.microsoft.com/office/drawing/2014/main" id="{64E6B8D0-796B-6679-0222-5684F5BB32A7}"/>
                </a:ext>
              </a:extLst>
            </p:cNvPr>
            <p:cNvSpPr/>
            <p:nvPr/>
          </p:nvSpPr>
          <p:spPr>
            <a:xfrm>
              <a:off x="4246550" y="3060177"/>
              <a:ext cx="28074" cy="28074"/>
            </a:xfrm>
            <a:custGeom>
              <a:avLst/>
              <a:gdLst/>
              <a:ahLst/>
              <a:cxnLst/>
              <a:rect l="l" t="t" r="r" b="b"/>
              <a:pathLst>
                <a:path w="882" h="882" extrusionOk="0">
                  <a:moveTo>
                    <a:pt x="620" y="274"/>
                  </a:moveTo>
                  <a:lnTo>
                    <a:pt x="620" y="631"/>
                  </a:lnTo>
                  <a:lnTo>
                    <a:pt x="262" y="631"/>
                  </a:lnTo>
                  <a:lnTo>
                    <a:pt x="262" y="274"/>
                  </a:lnTo>
                  <a:close/>
                  <a:moveTo>
                    <a:pt x="131" y="0"/>
                  </a:moveTo>
                  <a:cubicBezTo>
                    <a:pt x="60" y="0"/>
                    <a:pt x="0" y="60"/>
                    <a:pt x="0" y="131"/>
                  </a:cubicBezTo>
                  <a:lnTo>
                    <a:pt x="0" y="750"/>
                  </a:lnTo>
                  <a:cubicBezTo>
                    <a:pt x="0" y="822"/>
                    <a:pt x="60" y="881"/>
                    <a:pt x="131" y="881"/>
                  </a:cubicBezTo>
                  <a:lnTo>
                    <a:pt x="739" y="881"/>
                  </a:lnTo>
                  <a:cubicBezTo>
                    <a:pt x="822" y="881"/>
                    <a:pt x="881" y="822"/>
                    <a:pt x="881" y="750"/>
                  </a:cubicBezTo>
                  <a:lnTo>
                    <a:pt x="881" y="131"/>
                  </a:lnTo>
                  <a:cubicBezTo>
                    <a:pt x="881" y="60"/>
                    <a:pt x="822" y="0"/>
                    <a:pt x="739"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11795;p20">
              <a:extLst>
                <a:ext uri="{FF2B5EF4-FFF2-40B4-BE49-F238E27FC236}">
                  <a16:creationId xmlns:a16="http://schemas.microsoft.com/office/drawing/2014/main" id="{D6012F61-9527-3D38-6AA7-C7546E454E85}"/>
                </a:ext>
              </a:extLst>
            </p:cNvPr>
            <p:cNvSpPr/>
            <p:nvPr/>
          </p:nvSpPr>
          <p:spPr>
            <a:xfrm>
              <a:off x="4285956" y="3080261"/>
              <a:ext cx="97814" cy="8371"/>
            </a:xfrm>
            <a:custGeom>
              <a:avLst/>
              <a:gdLst/>
              <a:ahLst/>
              <a:cxnLst/>
              <a:rect l="l" t="t" r="r" b="b"/>
              <a:pathLst>
                <a:path w="3073" h="263" extrusionOk="0">
                  <a:moveTo>
                    <a:pt x="132" y="0"/>
                  </a:moveTo>
                  <a:cubicBezTo>
                    <a:pt x="60" y="0"/>
                    <a:pt x="1" y="48"/>
                    <a:pt x="1" y="131"/>
                  </a:cubicBezTo>
                  <a:cubicBezTo>
                    <a:pt x="1" y="203"/>
                    <a:pt x="60" y="262"/>
                    <a:pt x="132" y="262"/>
                  </a:cubicBezTo>
                  <a:lnTo>
                    <a:pt x="2942" y="262"/>
                  </a:lnTo>
                  <a:cubicBezTo>
                    <a:pt x="3013" y="262"/>
                    <a:pt x="3072" y="203"/>
                    <a:pt x="3072" y="131"/>
                  </a:cubicBezTo>
                  <a:cubicBezTo>
                    <a:pt x="3072" y="48"/>
                    <a:pt x="3013" y="0"/>
                    <a:pt x="2942"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11796;p20">
              <a:extLst>
                <a:ext uri="{FF2B5EF4-FFF2-40B4-BE49-F238E27FC236}">
                  <a16:creationId xmlns:a16="http://schemas.microsoft.com/office/drawing/2014/main" id="{0FB5D418-D7BA-518C-FD4B-10F285FC0077}"/>
                </a:ext>
              </a:extLst>
            </p:cNvPr>
            <p:cNvSpPr/>
            <p:nvPr/>
          </p:nvSpPr>
          <p:spPr>
            <a:xfrm>
              <a:off x="4285956" y="3066224"/>
              <a:ext cx="30366" cy="8753"/>
            </a:xfrm>
            <a:custGeom>
              <a:avLst/>
              <a:gdLst/>
              <a:ahLst/>
              <a:cxnLst/>
              <a:rect l="l" t="t" r="r" b="b"/>
              <a:pathLst>
                <a:path w="954" h="275" extrusionOk="0">
                  <a:moveTo>
                    <a:pt x="132" y="1"/>
                  </a:moveTo>
                  <a:cubicBezTo>
                    <a:pt x="60" y="1"/>
                    <a:pt x="1" y="60"/>
                    <a:pt x="1" y="143"/>
                  </a:cubicBezTo>
                  <a:cubicBezTo>
                    <a:pt x="1" y="215"/>
                    <a:pt x="60" y="274"/>
                    <a:pt x="132" y="274"/>
                  </a:cubicBezTo>
                  <a:lnTo>
                    <a:pt x="810" y="274"/>
                  </a:lnTo>
                  <a:cubicBezTo>
                    <a:pt x="894" y="274"/>
                    <a:pt x="953" y="215"/>
                    <a:pt x="953" y="143"/>
                  </a:cubicBezTo>
                  <a:cubicBezTo>
                    <a:pt x="953" y="60"/>
                    <a:pt x="894" y="1"/>
                    <a:pt x="810"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11797;p20">
              <a:extLst>
                <a:ext uri="{FF2B5EF4-FFF2-40B4-BE49-F238E27FC236}">
                  <a16:creationId xmlns:a16="http://schemas.microsoft.com/office/drawing/2014/main" id="{52AAE995-AC62-7F54-095F-ED3B33533D34}"/>
                </a:ext>
              </a:extLst>
            </p:cNvPr>
            <p:cNvSpPr/>
            <p:nvPr/>
          </p:nvSpPr>
          <p:spPr>
            <a:xfrm>
              <a:off x="4246550" y="3124601"/>
              <a:ext cx="28074" cy="28074"/>
            </a:xfrm>
            <a:custGeom>
              <a:avLst/>
              <a:gdLst/>
              <a:ahLst/>
              <a:cxnLst/>
              <a:rect l="l" t="t" r="r" b="b"/>
              <a:pathLst>
                <a:path w="882" h="882" extrusionOk="0">
                  <a:moveTo>
                    <a:pt x="620" y="250"/>
                  </a:moveTo>
                  <a:lnTo>
                    <a:pt x="620" y="607"/>
                  </a:lnTo>
                  <a:lnTo>
                    <a:pt x="262" y="607"/>
                  </a:lnTo>
                  <a:lnTo>
                    <a:pt x="262" y="250"/>
                  </a:lnTo>
                  <a:close/>
                  <a:moveTo>
                    <a:pt x="131" y="0"/>
                  </a:moveTo>
                  <a:cubicBezTo>
                    <a:pt x="60" y="0"/>
                    <a:pt x="0" y="60"/>
                    <a:pt x="0" y="131"/>
                  </a:cubicBezTo>
                  <a:lnTo>
                    <a:pt x="0" y="738"/>
                  </a:lnTo>
                  <a:cubicBezTo>
                    <a:pt x="0" y="822"/>
                    <a:pt x="60" y="881"/>
                    <a:pt x="131" y="881"/>
                  </a:cubicBezTo>
                  <a:lnTo>
                    <a:pt x="739" y="881"/>
                  </a:lnTo>
                  <a:cubicBezTo>
                    <a:pt x="822" y="881"/>
                    <a:pt x="881" y="822"/>
                    <a:pt x="881" y="738"/>
                  </a:cubicBezTo>
                  <a:lnTo>
                    <a:pt x="881" y="131"/>
                  </a:lnTo>
                  <a:cubicBezTo>
                    <a:pt x="881" y="60"/>
                    <a:pt x="822" y="0"/>
                    <a:pt x="739"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11798;p20">
              <a:extLst>
                <a:ext uri="{FF2B5EF4-FFF2-40B4-BE49-F238E27FC236}">
                  <a16:creationId xmlns:a16="http://schemas.microsoft.com/office/drawing/2014/main" id="{91DD92A9-D8E3-C358-E62C-6C99DE543D16}"/>
                </a:ext>
              </a:extLst>
            </p:cNvPr>
            <p:cNvSpPr/>
            <p:nvPr/>
          </p:nvSpPr>
          <p:spPr>
            <a:xfrm>
              <a:off x="4285956" y="3143921"/>
              <a:ext cx="97814" cy="8753"/>
            </a:xfrm>
            <a:custGeom>
              <a:avLst/>
              <a:gdLst/>
              <a:ahLst/>
              <a:cxnLst/>
              <a:rect l="l" t="t" r="r" b="b"/>
              <a:pathLst>
                <a:path w="3073" h="275" extrusionOk="0">
                  <a:moveTo>
                    <a:pt x="132" y="0"/>
                  </a:moveTo>
                  <a:cubicBezTo>
                    <a:pt x="60" y="0"/>
                    <a:pt x="1" y="60"/>
                    <a:pt x="1" y="131"/>
                  </a:cubicBezTo>
                  <a:cubicBezTo>
                    <a:pt x="1" y="215"/>
                    <a:pt x="60" y="274"/>
                    <a:pt x="132" y="274"/>
                  </a:cubicBezTo>
                  <a:lnTo>
                    <a:pt x="2942" y="274"/>
                  </a:lnTo>
                  <a:cubicBezTo>
                    <a:pt x="3013" y="274"/>
                    <a:pt x="3072" y="215"/>
                    <a:pt x="3072" y="131"/>
                  </a:cubicBezTo>
                  <a:cubicBezTo>
                    <a:pt x="3072" y="60"/>
                    <a:pt x="3013" y="0"/>
                    <a:pt x="2942"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11799;p20">
              <a:extLst>
                <a:ext uri="{FF2B5EF4-FFF2-40B4-BE49-F238E27FC236}">
                  <a16:creationId xmlns:a16="http://schemas.microsoft.com/office/drawing/2014/main" id="{E4165D52-A04C-61AD-5607-4120A80DC446}"/>
                </a:ext>
              </a:extLst>
            </p:cNvPr>
            <p:cNvSpPr/>
            <p:nvPr/>
          </p:nvSpPr>
          <p:spPr>
            <a:xfrm>
              <a:off x="4285956" y="3130266"/>
              <a:ext cx="30366" cy="8371"/>
            </a:xfrm>
            <a:custGeom>
              <a:avLst/>
              <a:gdLst/>
              <a:ahLst/>
              <a:cxnLst/>
              <a:rect l="l" t="t" r="r" b="b"/>
              <a:pathLst>
                <a:path w="954" h="263" extrusionOk="0">
                  <a:moveTo>
                    <a:pt x="132" y="1"/>
                  </a:moveTo>
                  <a:cubicBezTo>
                    <a:pt x="60" y="1"/>
                    <a:pt x="1" y="60"/>
                    <a:pt x="1" y="132"/>
                  </a:cubicBezTo>
                  <a:cubicBezTo>
                    <a:pt x="1" y="215"/>
                    <a:pt x="60" y="263"/>
                    <a:pt x="132" y="263"/>
                  </a:cubicBezTo>
                  <a:lnTo>
                    <a:pt x="810" y="263"/>
                  </a:lnTo>
                  <a:cubicBezTo>
                    <a:pt x="894" y="263"/>
                    <a:pt x="953" y="215"/>
                    <a:pt x="953" y="132"/>
                  </a:cubicBezTo>
                  <a:cubicBezTo>
                    <a:pt x="953" y="60"/>
                    <a:pt x="894" y="1"/>
                    <a:pt x="810"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97" name="Rectángulo 7">
            <a:extLst>
              <a:ext uri="{FF2B5EF4-FFF2-40B4-BE49-F238E27FC236}">
                <a16:creationId xmlns:a16="http://schemas.microsoft.com/office/drawing/2014/main" id="{36F695BB-674E-C066-4D5B-9EF399EC649A}"/>
              </a:ext>
            </a:extLst>
          </p:cNvPr>
          <p:cNvSpPr/>
          <p:nvPr/>
        </p:nvSpPr>
        <p:spPr>
          <a:xfrm>
            <a:off x="204144" y="765435"/>
            <a:ext cx="8624871" cy="36743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r>
              <a:rPr lang="en-US" b="1" dirty="0">
                <a:solidFill>
                  <a:schemeClr val="tx1"/>
                </a:solidFill>
                <a:effectLst/>
                <a:ea typeface="Times New Roman" panose="02020603050405020304" pitchFamily="18" charset="0"/>
              </a:rPr>
              <a:t>Step 2 Revising Korean Draft with AI translation (grammar, word choices, sentence structures)</a:t>
            </a:r>
          </a:p>
          <a:p>
            <a:pPr marL="0" marR="0">
              <a:lnSpc>
                <a:spcPct val="150000"/>
              </a:lnSpc>
              <a:spcBef>
                <a:spcPts val="1800"/>
              </a:spcBef>
              <a:spcAft>
                <a:spcPts val="600"/>
              </a:spcAft>
            </a:pPr>
            <a:r>
              <a:rPr lang="en-US" kern="0" dirty="0">
                <a:solidFill>
                  <a:schemeClr val="tx1"/>
                </a:solidFill>
                <a:effectLst/>
                <a:ea typeface="Times New Roman" panose="02020603050405020304" pitchFamily="18" charset="0"/>
                <a:cs typeface="Times New Roman" panose="02020603050405020304" pitchFamily="18" charset="0"/>
              </a:rPr>
              <a:t>Copy and paste your second draft into any AI tools and analyze the differences. </a:t>
            </a:r>
            <a:endParaRPr lang="en-US" kern="100" dirty="0">
              <a:solidFill>
                <a:schemeClr val="tx1"/>
              </a:solidFill>
              <a:effectLst/>
              <a:ea typeface="Malgun Gothic" panose="020B0503020000020004" pitchFamily="34" charset="-127"/>
              <a:cs typeface="Times New Roman" panose="02020603050405020304" pitchFamily="18" charset="0"/>
            </a:endParaRPr>
          </a:p>
          <a:p>
            <a:pPr marL="342900" marR="0" lvl="0" indent="-342900" fontAlgn="base">
              <a:lnSpc>
                <a:spcPct val="150000"/>
              </a:lnSpc>
              <a:spcBef>
                <a:spcPts val="0"/>
              </a:spcBef>
              <a:spcAft>
                <a:spcPts val="0"/>
              </a:spcAft>
              <a:buFont typeface="+mj-lt"/>
              <a:buAutoNum type="arabicPeriod"/>
            </a:pPr>
            <a:r>
              <a:rPr lang="en-US" kern="0" dirty="0">
                <a:solidFill>
                  <a:schemeClr val="tx1"/>
                </a:solidFill>
                <a:effectLst/>
                <a:ea typeface="Times New Roman" panose="02020603050405020304" pitchFamily="18" charset="0"/>
                <a:cs typeface="Times New Roman" panose="02020603050405020304" pitchFamily="18" charset="0"/>
              </a:rPr>
              <a:t>Use any AI tools to edit your initial draft (the second copy).</a:t>
            </a:r>
            <a:endParaRPr lang="en-US" kern="100" dirty="0">
              <a:solidFill>
                <a:schemeClr val="tx1"/>
              </a:solidFill>
              <a:effectLst/>
              <a:ea typeface="Malgun Gothic" panose="020B0503020000020004" pitchFamily="34" charset="-127"/>
              <a:cs typeface="Times New Roman" panose="02020603050405020304" pitchFamily="18" charset="0"/>
            </a:endParaRPr>
          </a:p>
          <a:p>
            <a:pPr marL="342900" marR="0" lvl="0" indent="-342900" fontAlgn="base">
              <a:lnSpc>
                <a:spcPct val="150000"/>
              </a:lnSpc>
              <a:spcBef>
                <a:spcPts val="0"/>
              </a:spcBef>
              <a:spcAft>
                <a:spcPts val="0"/>
              </a:spcAft>
              <a:buFont typeface="+mj-lt"/>
              <a:buAutoNum type="arabicPeriod"/>
            </a:pPr>
            <a:r>
              <a:rPr lang="en-US" kern="0" dirty="0">
                <a:solidFill>
                  <a:schemeClr val="tx1"/>
                </a:solidFill>
                <a:effectLst/>
                <a:ea typeface="Times New Roman" panose="02020603050405020304" pitchFamily="18" charset="0"/>
                <a:cs typeface="Times New Roman" panose="02020603050405020304" pitchFamily="18" charset="0"/>
              </a:rPr>
              <a:t>Check if your draft includes grammar points, sentence structures, &amp; word choices according to your original intention. </a:t>
            </a:r>
            <a:endParaRPr lang="en-US" kern="100" dirty="0">
              <a:solidFill>
                <a:schemeClr val="tx1"/>
              </a:solidFill>
              <a:effectLst/>
              <a:ea typeface="Malgun Gothic" panose="020B0503020000020004" pitchFamily="34" charset="-127"/>
              <a:cs typeface="Times New Roman" panose="02020603050405020304" pitchFamily="18" charset="0"/>
            </a:endParaRPr>
          </a:p>
          <a:p>
            <a:pPr marL="342900" marR="0" lvl="0" indent="-342900" fontAlgn="base">
              <a:lnSpc>
                <a:spcPct val="150000"/>
              </a:lnSpc>
              <a:spcBef>
                <a:spcPts val="0"/>
              </a:spcBef>
              <a:spcAft>
                <a:spcPts val="0"/>
              </a:spcAft>
              <a:buFont typeface="+mj-lt"/>
              <a:buAutoNum type="arabicPeriod"/>
            </a:pPr>
            <a:r>
              <a:rPr lang="en-US" kern="0" dirty="0">
                <a:solidFill>
                  <a:schemeClr val="tx1"/>
                </a:solidFill>
                <a:effectLst/>
                <a:ea typeface="Times New Roman" panose="02020603050405020304" pitchFamily="18" charset="0"/>
                <a:cs typeface="Times New Roman" panose="02020603050405020304" pitchFamily="18" charset="0"/>
              </a:rPr>
              <a:t>Try different prompts until you have the best draft for your project. </a:t>
            </a:r>
            <a:endParaRPr lang="en-US" kern="100" dirty="0">
              <a:solidFill>
                <a:schemeClr val="tx1"/>
              </a:solidFill>
              <a:effectLst/>
              <a:ea typeface="Malgun Gothic" panose="020B0503020000020004" pitchFamily="34" charset="-127"/>
              <a:cs typeface="Times New Roman" panose="02020603050405020304" pitchFamily="18" charset="0"/>
            </a:endParaRPr>
          </a:p>
          <a:p>
            <a:pPr marL="742950" marR="0" lvl="1" indent="-285750" fontAlgn="base">
              <a:lnSpc>
                <a:spcPct val="150000"/>
              </a:lnSpc>
              <a:spcBef>
                <a:spcPts val="0"/>
              </a:spcBef>
              <a:spcAft>
                <a:spcPts val="0"/>
              </a:spcAft>
              <a:buFont typeface="+mj-lt"/>
              <a:buAutoNum type="arabicParenR"/>
            </a:pPr>
            <a:r>
              <a:rPr lang="en-US" kern="0" dirty="0">
                <a:solidFill>
                  <a:schemeClr val="tx1"/>
                </a:solidFill>
                <a:effectLst/>
                <a:ea typeface="Times New Roman" panose="02020603050405020304" pitchFamily="18" charset="0"/>
                <a:cs typeface="Times New Roman" panose="02020603050405020304" pitchFamily="18" charset="0"/>
              </a:rPr>
              <a:t>You can use multiple prompts until you are satisfied with the revised one. </a:t>
            </a:r>
            <a:endParaRPr lang="en-US" kern="100" dirty="0">
              <a:solidFill>
                <a:schemeClr val="tx1"/>
              </a:solidFill>
              <a:effectLst/>
              <a:ea typeface="Malgun Gothic" panose="020B0503020000020004" pitchFamily="34" charset="-127"/>
              <a:cs typeface="Times New Roman" panose="02020603050405020304" pitchFamily="18" charset="0"/>
            </a:endParaRPr>
          </a:p>
          <a:p>
            <a:endParaRPr lang="es-ES" dirty="0">
              <a:solidFill>
                <a:schemeClr val="tx1"/>
              </a:solidFill>
            </a:endParaRPr>
          </a:p>
        </p:txBody>
      </p:sp>
    </p:spTree>
    <p:extLst>
      <p:ext uri="{BB962C8B-B14F-4D97-AF65-F5344CB8AC3E}">
        <p14:creationId xmlns:p14="http://schemas.microsoft.com/office/powerpoint/2010/main" val="4229389957"/>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fade">
                                      <p:cBhvr>
                                        <p:cTn id="7" dur="500"/>
                                        <p:tgtEl>
                                          <p:spTgt spid="131"/>
                                        </p:tgtEl>
                                      </p:cBhvr>
                                    </p:animEffect>
                                  </p:childTnLst>
                                </p:cTn>
                              </p:par>
                              <p:par>
                                <p:cTn id="8" presetID="10" presetClass="entr" presetSubtype="0" fill="hold" nodeType="withEffect">
                                  <p:stCondLst>
                                    <p:cond delay="0"/>
                                  </p:stCondLst>
                                  <p:childTnLst>
                                    <p:set>
                                      <p:cBhvr>
                                        <p:cTn id="9" dur="1" fill="hold">
                                          <p:stCondLst>
                                            <p:cond delay="0"/>
                                          </p:stCondLst>
                                        </p:cTn>
                                        <p:tgtEl>
                                          <p:spTgt spid="137"/>
                                        </p:tgtEl>
                                        <p:attrNameLst>
                                          <p:attrName>style.visibility</p:attrName>
                                        </p:attrNameLst>
                                      </p:cBhvr>
                                      <p:to>
                                        <p:strVal val="visible"/>
                                      </p:to>
                                    </p:set>
                                    <p:animEffect transition="in" filter="fade">
                                      <p:cBhvr>
                                        <p:cTn id="10"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E880D46-5EAE-45C7-BE76-5AF3DE03E5BF}"/>
              </a:ext>
            </a:extLst>
          </p:cNvPr>
          <p:cNvSpPr>
            <a:spLocks noGrp="1"/>
          </p:cNvSpPr>
          <p:nvPr>
            <p:ph type="title"/>
          </p:nvPr>
        </p:nvSpPr>
        <p:spPr>
          <a:xfrm>
            <a:off x="751111" y="99673"/>
            <a:ext cx="7696200" cy="715566"/>
          </a:xfrm>
        </p:spPr>
        <p:txBody>
          <a:bodyPr>
            <a:normAutofit/>
          </a:bodyPr>
          <a:lstStyle/>
          <a:p>
            <a:r>
              <a:rPr lang="en-US" dirty="0"/>
              <a:t>CHAT-GPT Guidelines</a:t>
            </a:r>
          </a:p>
        </p:txBody>
      </p:sp>
      <p:grpSp>
        <p:nvGrpSpPr>
          <p:cNvPr id="131" name="Google Shape;9196;p16">
            <a:extLst>
              <a:ext uri="{FF2B5EF4-FFF2-40B4-BE49-F238E27FC236}">
                <a16:creationId xmlns:a16="http://schemas.microsoft.com/office/drawing/2014/main" id="{950FDC31-60CB-4FB3-9034-F0465AA268D9}"/>
              </a:ext>
            </a:extLst>
          </p:cNvPr>
          <p:cNvGrpSpPr/>
          <p:nvPr/>
        </p:nvGrpSpPr>
        <p:grpSpPr>
          <a:xfrm>
            <a:off x="1679012" y="1474247"/>
            <a:ext cx="560557" cy="499760"/>
            <a:chOff x="4880567" y="1535870"/>
            <a:chExt cx="356245" cy="317607"/>
          </a:xfrm>
          <a:solidFill>
            <a:schemeClr val="tx2"/>
          </a:solidFill>
        </p:grpSpPr>
        <p:sp>
          <p:nvSpPr>
            <p:cNvPr id="132" name="Google Shape;9197;p16">
              <a:extLst>
                <a:ext uri="{FF2B5EF4-FFF2-40B4-BE49-F238E27FC236}">
                  <a16:creationId xmlns:a16="http://schemas.microsoft.com/office/drawing/2014/main" id="{4C0A28D8-5928-4291-99F0-0FB61DC5AE97}"/>
                </a:ext>
              </a:extLst>
            </p:cNvPr>
            <p:cNvSpPr/>
            <p:nvPr/>
          </p:nvSpPr>
          <p:spPr>
            <a:xfrm>
              <a:off x="5103774" y="1535870"/>
              <a:ext cx="100448" cy="128138"/>
            </a:xfrm>
            <a:custGeom>
              <a:avLst/>
              <a:gdLst/>
              <a:ahLst/>
              <a:cxnLst/>
              <a:rect l="l" t="t" r="r" b="b"/>
              <a:pathLst>
                <a:path w="3156" h="4026" extrusionOk="0">
                  <a:moveTo>
                    <a:pt x="1560" y="334"/>
                  </a:moveTo>
                  <a:cubicBezTo>
                    <a:pt x="2251" y="334"/>
                    <a:pt x="2799" y="882"/>
                    <a:pt x="2799" y="1561"/>
                  </a:cubicBezTo>
                  <a:cubicBezTo>
                    <a:pt x="2799" y="2120"/>
                    <a:pt x="2453" y="2573"/>
                    <a:pt x="1965" y="2739"/>
                  </a:cubicBezTo>
                  <a:lnTo>
                    <a:pt x="2251" y="1608"/>
                  </a:lnTo>
                  <a:cubicBezTo>
                    <a:pt x="2275" y="1513"/>
                    <a:pt x="2215" y="1430"/>
                    <a:pt x="2132" y="1418"/>
                  </a:cubicBezTo>
                  <a:cubicBezTo>
                    <a:pt x="2113" y="1410"/>
                    <a:pt x="2094" y="1407"/>
                    <a:pt x="2076" y="1407"/>
                  </a:cubicBezTo>
                  <a:cubicBezTo>
                    <a:pt x="2006" y="1407"/>
                    <a:pt x="1948" y="1461"/>
                    <a:pt x="1929" y="1537"/>
                  </a:cubicBezTo>
                  <a:lnTo>
                    <a:pt x="1917" y="1584"/>
                  </a:lnTo>
                  <a:lnTo>
                    <a:pt x="1215" y="1584"/>
                  </a:lnTo>
                  <a:lnTo>
                    <a:pt x="1203" y="1537"/>
                  </a:lnTo>
                  <a:cubicBezTo>
                    <a:pt x="1182" y="1453"/>
                    <a:pt x="1106" y="1415"/>
                    <a:pt x="1040" y="1415"/>
                  </a:cubicBezTo>
                  <a:cubicBezTo>
                    <a:pt x="1031" y="1415"/>
                    <a:pt x="1021" y="1416"/>
                    <a:pt x="1013" y="1418"/>
                  </a:cubicBezTo>
                  <a:cubicBezTo>
                    <a:pt x="917" y="1441"/>
                    <a:pt x="882" y="1537"/>
                    <a:pt x="894" y="1608"/>
                  </a:cubicBezTo>
                  <a:lnTo>
                    <a:pt x="1179" y="2739"/>
                  </a:lnTo>
                  <a:cubicBezTo>
                    <a:pt x="679" y="2573"/>
                    <a:pt x="322" y="2120"/>
                    <a:pt x="322" y="1561"/>
                  </a:cubicBezTo>
                  <a:cubicBezTo>
                    <a:pt x="322" y="882"/>
                    <a:pt x="882" y="334"/>
                    <a:pt x="1560" y="334"/>
                  </a:cubicBezTo>
                  <a:close/>
                  <a:moveTo>
                    <a:pt x="1822" y="1906"/>
                  </a:moveTo>
                  <a:lnTo>
                    <a:pt x="1608" y="2799"/>
                  </a:lnTo>
                  <a:lnTo>
                    <a:pt x="1513" y="2799"/>
                  </a:lnTo>
                  <a:lnTo>
                    <a:pt x="1286" y="1906"/>
                  </a:lnTo>
                  <a:close/>
                  <a:moveTo>
                    <a:pt x="1906" y="3096"/>
                  </a:moveTo>
                  <a:lnTo>
                    <a:pt x="1906" y="3501"/>
                  </a:lnTo>
                  <a:lnTo>
                    <a:pt x="1917" y="3501"/>
                  </a:lnTo>
                  <a:lnTo>
                    <a:pt x="1203" y="3513"/>
                  </a:lnTo>
                  <a:cubicBezTo>
                    <a:pt x="1203" y="3513"/>
                    <a:pt x="1191" y="3513"/>
                    <a:pt x="1191" y="3501"/>
                  </a:cubicBezTo>
                  <a:lnTo>
                    <a:pt x="1191" y="3096"/>
                  </a:lnTo>
                  <a:cubicBezTo>
                    <a:pt x="1310" y="3120"/>
                    <a:pt x="1429" y="3144"/>
                    <a:pt x="1548" y="3144"/>
                  </a:cubicBezTo>
                  <a:cubicBezTo>
                    <a:pt x="1667" y="3144"/>
                    <a:pt x="1798" y="3120"/>
                    <a:pt x="1906" y="3096"/>
                  </a:cubicBezTo>
                  <a:close/>
                  <a:moveTo>
                    <a:pt x="1560" y="1"/>
                  </a:moveTo>
                  <a:cubicBezTo>
                    <a:pt x="703" y="1"/>
                    <a:pt x="1" y="703"/>
                    <a:pt x="1" y="1561"/>
                  </a:cubicBezTo>
                  <a:cubicBezTo>
                    <a:pt x="1" y="2180"/>
                    <a:pt x="358" y="2704"/>
                    <a:pt x="882" y="2977"/>
                  </a:cubicBezTo>
                  <a:lnTo>
                    <a:pt x="882" y="3501"/>
                  </a:lnTo>
                  <a:cubicBezTo>
                    <a:pt x="882" y="3692"/>
                    <a:pt x="1024" y="3847"/>
                    <a:pt x="1215" y="3847"/>
                  </a:cubicBezTo>
                  <a:lnTo>
                    <a:pt x="1417" y="3847"/>
                  </a:lnTo>
                  <a:lnTo>
                    <a:pt x="1417" y="3858"/>
                  </a:lnTo>
                  <a:cubicBezTo>
                    <a:pt x="1417" y="3942"/>
                    <a:pt x="1489" y="4025"/>
                    <a:pt x="1572" y="4025"/>
                  </a:cubicBezTo>
                  <a:cubicBezTo>
                    <a:pt x="1667" y="4025"/>
                    <a:pt x="1739" y="3942"/>
                    <a:pt x="1739" y="3858"/>
                  </a:cubicBezTo>
                  <a:lnTo>
                    <a:pt x="1739" y="3847"/>
                  </a:lnTo>
                  <a:lnTo>
                    <a:pt x="1929" y="3847"/>
                  </a:lnTo>
                  <a:cubicBezTo>
                    <a:pt x="2120" y="3847"/>
                    <a:pt x="2275" y="3692"/>
                    <a:pt x="2275" y="3501"/>
                  </a:cubicBezTo>
                  <a:lnTo>
                    <a:pt x="2275" y="2977"/>
                  </a:lnTo>
                  <a:cubicBezTo>
                    <a:pt x="2799" y="2727"/>
                    <a:pt x="3156" y="2192"/>
                    <a:pt x="3156" y="1561"/>
                  </a:cubicBezTo>
                  <a:cubicBezTo>
                    <a:pt x="3120" y="703"/>
                    <a:pt x="2429" y="1"/>
                    <a:pt x="156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9198;p16">
              <a:extLst>
                <a:ext uri="{FF2B5EF4-FFF2-40B4-BE49-F238E27FC236}">
                  <a16:creationId xmlns:a16="http://schemas.microsoft.com/office/drawing/2014/main" id="{5B234F69-BEE0-4D09-A9B6-9A9B4A437368}"/>
                </a:ext>
              </a:extLst>
            </p:cNvPr>
            <p:cNvSpPr/>
            <p:nvPr/>
          </p:nvSpPr>
          <p:spPr>
            <a:xfrm>
              <a:off x="4880567" y="1552929"/>
              <a:ext cx="200895" cy="300547"/>
            </a:xfrm>
            <a:custGeom>
              <a:avLst/>
              <a:gdLst/>
              <a:ahLst/>
              <a:cxnLst/>
              <a:rect l="l" t="t" r="r" b="b"/>
              <a:pathLst>
                <a:path w="6312" h="9443" extrusionOk="0">
                  <a:moveTo>
                    <a:pt x="3144" y="310"/>
                  </a:moveTo>
                  <a:cubicBezTo>
                    <a:pt x="3632" y="310"/>
                    <a:pt x="4037" y="632"/>
                    <a:pt x="4037" y="1025"/>
                  </a:cubicBezTo>
                  <a:cubicBezTo>
                    <a:pt x="3751" y="929"/>
                    <a:pt x="3454" y="870"/>
                    <a:pt x="3144" y="870"/>
                  </a:cubicBezTo>
                  <a:cubicBezTo>
                    <a:pt x="2834" y="870"/>
                    <a:pt x="2537" y="929"/>
                    <a:pt x="2251" y="1025"/>
                  </a:cubicBezTo>
                  <a:cubicBezTo>
                    <a:pt x="2251" y="644"/>
                    <a:pt x="2644" y="310"/>
                    <a:pt x="3144" y="310"/>
                  </a:cubicBezTo>
                  <a:close/>
                  <a:moveTo>
                    <a:pt x="3144" y="1191"/>
                  </a:moveTo>
                  <a:cubicBezTo>
                    <a:pt x="4299" y="1191"/>
                    <a:pt x="5251" y="2144"/>
                    <a:pt x="5251" y="3311"/>
                  </a:cubicBezTo>
                  <a:cubicBezTo>
                    <a:pt x="5251" y="3620"/>
                    <a:pt x="5180" y="3918"/>
                    <a:pt x="5061" y="4203"/>
                  </a:cubicBezTo>
                  <a:lnTo>
                    <a:pt x="5061" y="4049"/>
                  </a:lnTo>
                  <a:cubicBezTo>
                    <a:pt x="5061" y="3858"/>
                    <a:pt x="4978" y="3668"/>
                    <a:pt x="4823" y="3525"/>
                  </a:cubicBezTo>
                  <a:cubicBezTo>
                    <a:pt x="4501" y="3251"/>
                    <a:pt x="3751" y="2739"/>
                    <a:pt x="2453" y="2608"/>
                  </a:cubicBezTo>
                  <a:cubicBezTo>
                    <a:pt x="2447" y="2607"/>
                    <a:pt x="2441" y="2607"/>
                    <a:pt x="2435" y="2607"/>
                  </a:cubicBezTo>
                  <a:cubicBezTo>
                    <a:pt x="2360" y="2607"/>
                    <a:pt x="2297" y="2674"/>
                    <a:pt x="2275" y="2751"/>
                  </a:cubicBezTo>
                  <a:cubicBezTo>
                    <a:pt x="2263" y="2846"/>
                    <a:pt x="2334" y="2918"/>
                    <a:pt x="2430" y="2930"/>
                  </a:cubicBezTo>
                  <a:cubicBezTo>
                    <a:pt x="3632" y="3049"/>
                    <a:pt x="4323" y="3513"/>
                    <a:pt x="4620" y="3763"/>
                  </a:cubicBezTo>
                  <a:cubicBezTo>
                    <a:pt x="4692" y="3822"/>
                    <a:pt x="4728" y="3930"/>
                    <a:pt x="4728" y="4037"/>
                  </a:cubicBezTo>
                  <a:lnTo>
                    <a:pt x="4728" y="4346"/>
                  </a:lnTo>
                  <a:cubicBezTo>
                    <a:pt x="4728" y="5227"/>
                    <a:pt x="4025" y="5942"/>
                    <a:pt x="3144" y="5942"/>
                  </a:cubicBezTo>
                  <a:cubicBezTo>
                    <a:pt x="3137" y="5942"/>
                    <a:pt x="3130" y="5942"/>
                    <a:pt x="3122" y="5942"/>
                  </a:cubicBezTo>
                  <a:cubicBezTo>
                    <a:pt x="2251" y="5942"/>
                    <a:pt x="1549" y="5232"/>
                    <a:pt x="1549" y="4358"/>
                  </a:cubicBezTo>
                  <a:lnTo>
                    <a:pt x="1549" y="4227"/>
                  </a:lnTo>
                  <a:cubicBezTo>
                    <a:pt x="1549" y="4168"/>
                    <a:pt x="1584" y="4108"/>
                    <a:pt x="1644" y="4084"/>
                  </a:cubicBezTo>
                  <a:cubicBezTo>
                    <a:pt x="1846" y="3965"/>
                    <a:pt x="2120" y="3739"/>
                    <a:pt x="2239" y="3370"/>
                  </a:cubicBezTo>
                  <a:cubicBezTo>
                    <a:pt x="2263" y="3275"/>
                    <a:pt x="2215" y="3191"/>
                    <a:pt x="2132" y="3156"/>
                  </a:cubicBezTo>
                  <a:cubicBezTo>
                    <a:pt x="2113" y="3151"/>
                    <a:pt x="2094" y="3149"/>
                    <a:pt x="2077" y="3149"/>
                  </a:cubicBezTo>
                  <a:cubicBezTo>
                    <a:pt x="2005" y="3149"/>
                    <a:pt x="1946" y="3187"/>
                    <a:pt x="1918" y="3263"/>
                  </a:cubicBezTo>
                  <a:cubicBezTo>
                    <a:pt x="1834" y="3525"/>
                    <a:pt x="1620" y="3692"/>
                    <a:pt x="1477" y="3787"/>
                  </a:cubicBezTo>
                  <a:cubicBezTo>
                    <a:pt x="1322" y="3870"/>
                    <a:pt x="1215" y="4037"/>
                    <a:pt x="1215" y="4203"/>
                  </a:cubicBezTo>
                  <a:cubicBezTo>
                    <a:pt x="1084" y="3918"/>
                    <a:pt x="1025" y="3620"/>
                    <a:pt x="1025" y="3311"/>
                  </a:cubicBezTo>
                  <a:cubicBezTo>
                    <a:pt x="1025" y="2144"/>
                    <a:pt x="1977" y="1191"/>
                    <a:pt x="3144" y="1191"/>
                  </a:cubicBezTo>
                  <a:close/>
                  <a:moveTo>
                    <a:pt x="3858" y="6144"/>
                  </a:moveTo>
                  <a:lnTo>
                    <a:pt x="3858" y="6537"/>
                  </a:lnTo>
                  <a:cubicBezTo>
                    <a:pt x="3858" y="6740"/>
                    <a:pt x="3977" y="6918"/>
                    <a:pt x="4168" y="7013"/>
                  </a:cubicBezTo>
                  <a:lnTo>
                    <a:pt x="4406" y="7121"/>
                  </a:lnTo>
                  <a:cubicBezTo>
                    <a:pt x="4156" y="7597"/>
                    <a:pt x="3680" y="7894"/>
                    <a:pt x="3144" y="7894"/>
                  </a:cubicBezTo>
                  <a:cubicBezTo>
                    <a:pt x="2608" y="7894"/>
                    <a:pt x="2132" y="7597"/>
                    <a:pt x="1882" y="7121"/>
                  </a:cubicBezTo>
                  <a:lnTo>
                    <a:pt x="2120" y="7013"/>
                  </a:lnTo>
                  <a:cubicBezTo>
                    <a:pt x="2311" y="6918"/>
                    <a:pt x="2430" y="6740"/>
                    <a:pt x="2430" y="6537"/>
                  </a:cubicBezTo>
                  <a:lnTo>
                    <a:pt x="2430" y="6144"/>
                  </a:lnTo>
                  <a:cubicBezTo>
                    <a:pt x="2644" y="6239"/>
                    <a:pt x="2882" y="6287"/>
                    <a:pt x="3144" y="6287"/>
                  </a:cubicBezTo>
                  <a:cubicBezTo>
                    <a:pt x="3394" y="6287"/>
                    <a:pt x="3632" y="6239"/>
                    <a:pt x="3858" y="6144"/>
                  </a:cubicBezTo>
                  <a:close/>
                  <a:moveTo>
                    <a:pt x="3144" y="1"/>
                  </a:moveTo>
                  <a:cubicBezTo>
                    <a:pt x="2465" y="1"/>
                    <a:pt x="1918" y="465"/>
                    <a:pt x="1918" y="1048"/>
                  </a:cubicBezTo>
                  <a:cubicBezTo>
                    <a:pt x="1918" y="1084"/>
                    <a:pt x="1918" y="1144"/>
                    <a:pt x="1930" y="1191"/>
                  </a:cubicBezTo>
                  <a:cubicBezTo>
                    <a:pt x="1191" y="1608"/>
                    <a:pt x="703" y="2418"/>
                    <a:pt x="703" y="3322"/>
                  </a:cubicBezTo>
                  <a:cubicBezTo>
                    <a:pt x="703" y="3918"/>
                    <a:pt x="918" y="4501"/>
                    <a:pt x="1310" y="4942"/>
                  </a:cubicBezTo>
                  <a:cubicBezTo>
                    <a:pt x="1441" y="5370"/>
                    <a:pt x="1727" y="5739"/>
                    <a:pt x="2096" y="5989"/>
                  </a:cubicBezTo>
                  <a:lnTo>
                    <a:pt x="2096" y="6549"/>
                  </a:lnTo>
                  <a:cubicBezTo>
                    <a:pt x="2096" y="6620"/>
                    <a:pt x="2049" y="6680"/>
                    <a:pt x="1989" y="6716"/>
                  </a:cubicBezTo>
                  <a:lnTo>
                    <a:pt x="525" y="7371"/>
                  </a:lnTo>
                  <a:cubicBezTo>
                    <a:pt x="203" y="7501"/>
                    <a:pt x="1" y="7811"/>
                    <a:pt x="1" y="8156"/>
                  </a:cubicBezTo>
                  <a:lnTo>
                    <a:pt x="1" y="9276"/>
                  </a:lnTo>
                  <a:cubicBezTo>
                    <a:pt x="1" y="9359"/>
                    <a:pt x="72" y="9442"/>
                    <a:pt x="167" y="9442"/>
                  </a:cubicBezTo>
                  <a:cubicBezTo>
                    <a:pt x="251" y="9442"/>
                    <a:pt x="322" y="9359"/>
                    <a:pt x="322" y="9276"/>
                  </a:cubicBezTo>
                  <a:lnTo>
                    <a:pt x="322" y="8156"/>
                  </a:lnTo>
                  <a:cubicBezTo>
                    <a:pt x="322" y="7954"/>
                    <a:pt x="441" y="7752"/>
                    <a:pt x="656" y="7668"/>
                  </a:cubicBezTo>
                  <a:lnTo>
                    <a:pt x="1596" y="7251"/>
                  </a:lnTo>
                  <a:cubicBezTo>
                    <a:pt x="1894" y="7847"/>
                    <a:pt x="2489" y="8216"/>
                    <a:pt x="3156" y="8216"/>
                  </a:cubicBezTo>
                  <a:cubicBezTo>
                    <a:pt x="3823" y="8216"/>
                    <a:pt x="4418" y="7847"/>
                    <a:pt x="4716" y="7251"/>
                  </a:cubicBezTo>
                  <a:lnTo>
                    <a:pt x="5656" y="7668"/>
                  </a:lnTo>
                  <a:cubicBezTo>
                    <a:pt x="5847" y="7752"/>
                    <a:pt x="5978" y="7942"/>
                    <a:pt x="5978" y="8156"/>
                  </a:cubicBezTo>
                  <a:lnTo>
                    <a:pt x="5978" y="9276"/>
                  </a:lnTo>
                  <a:cubicBezTo>
                    <a:pt x="5978" y="9359"/>
                    <a:pt x="6061" y="9442"/>
                    <a:pt x="6144" y="9442"/>
                  </a:cubicBezTo>
                  <a:cubicBezTo>
                    <a:pt x="6240" y="9442"/>
                    <a:pt x="6311" y="9359"/>
                    <a:pt x="6311" y="9276"/>
                  </a:cubicBezTo>
                  <a:lnTo>
                    <a:pt x="6311" y="8156"/>
                  </a:lnTo>
                  <a:cubicBezTo>
                    <a:pt x="6287" y="7811"/>
                    <a:pt x="6073" y="7501"/>
                    <a:pt x="5763" y="7371"/>
                  </a:cubicBezTo>
                  <a:lnTo>
                    <a:pt x="4287" y="6716"/>
                  </a:lnTo>
                  <a:cubicBezTo>
                    <a:pt x="4216" y="6680"/>
                    <a:pt x="4180" y="6609"/>
                    <a:pt x="4180" y="6549"/>
                  </a:cubicBezTo>
                  <a:lnTo>
                    <a:pt x="4180" y="5989"/>
                  </a:lnTo>
                  <a:cubicBezTo>
                    <a:pt x="4549" y="5739"/>
                    <a:pt x="4835" y="5370"/>
                    <a:pt x="4966" y="4942"/>
                  </a:cubicBezTo>
                  <a:cubicBezTo>
                    <a:pt x="5359" y="4501"/>
                    <a:pt x="5585" y="3918"/>
                    <a:pt x="5585" y="3322"/>
                  </a:cubicBezTo>
                  <a:cubicBezTo>
                    <a:pt x="5585" y="2418"/>
                    <a:pt x="5073" y="1608"/>
                    <a:pt x="4347" y="1191"/>
                  </a:cubicBezTo>
                  <a:cubicBezTo>
                    <a:pt x="4358" y="1144"/>
                    <a:pt x="4358" y="1084"/>
                    <a:pt x="4358" y="1048"/>
                  </a:cubicBezTo>
                  <a:cubicBezTo>
                    <a:pt x="4358" y="465"/>
                    <a:pt x="3811" y="1"/>
                    <a:pt x="314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9199;p16">
              <a:extLst>
                <a:ext uri="{FF2B5EF4-FFF2-40B4-BE49-F238E27FC236}">
                  <a16:creationId xmlns:a16="http://schemas.microsoft.com/office/drawing/2014/main" id="{60164E64-2C30-47EC-993E-9805DB7B913F}"/>
                </a:ext>
              </a:extLst>
            </p:cNvPr>
            <p:cNvSpPr/>
            <p:nvPr/>
          </p:nvSpPr>
          <p:spPr>
            <a:xfrm>
              <a:off x="4919620" y="1820471"/>
              <a:ext cx="10248" cy="33005"/>
            </a:xfrm>
            <a:custGeom>
              <a:avLst/>
              <a:gdLst/>
              <a:ahLst/>
              <a:cxnLst/>
              <a:rect l="l" t="t" r="r" b="b"/>
              <a:pathLst>
                <a:path w="322" h="1037" extrusionOk="0">
                  <a:moveTo>
                    <a:pt x="155" y="0"/>
                  </a:moveTo>
                  <a:cubicBezTo>
                    <a:pt x="72" y="0"/>
                    <a:pt x="0" y="84"/>
                    <a:pt x="0" y="167"/>
                  </a:cubicBezTo>
                  <a:lnTo>
                    <a:pt x="0" y="870"/>
                  </a:lnTo>
                  <a:cubicBezTo>
                    <a:pt x="0" y="953"/>
                    <a:pt x="72" y="1036"/>
                    <a:pt x="155" y="1036"/>
                  </a:cubicBezTo>
                  <a:cubicBezTo>
                    <a:pt x="250" y="1036"/>
                    <a:pt x="322" y="953"/>
                    <a:pt x="322" y="870"/>
                  </a:cubicBezTo>
                  <a:lnTo>
                    <a:pt x="322" y="167"/>
                  </a:lnTo>
                  <a:cubicBezTo>
                    <a:pt x="322" y="84"/>
                    <a:pt x="250" y="0"/>
                    <a:pt x="15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9200;p16">
              <a:extLst>
                <a:ext uri="{FF2B5EF4-FFF2-40B4-BE49-F238E27FC236}">
                  <a16:creationId xmlns:a16="http://schemas.microsoft.com/office/drawing/2014/main" id="{F99CA9C0-1746-450D-8A9E-A1A56CA72872}"/>
                </a:ext>
              </a:extLst>
            </p:cNvPr>
            <p:cNvSpPr/>
            <p:nvPr/>
          </p:nvSpPr>
          <p:spPr>
            <a:xfrm>
              <a:off x="5031398" y="1820471"/>
              <a:ext cx="10248" cy="33005"/>
            </a:xfrm>
            <a:custGeom>
              <a:avLst/>
              <a:gdLst/>
              <a:ahLst/>
              <a:cxnLst/>
              <a:rect l="l" t="t" r="r" b="b"/>
              <a:pathLst>
                <a:path w="322" h="1037" extrusionOk="0">
                  <a:moveTo>
                    <a:pt x="155" y="0"/>
                  </a:moveTo>
                  <a:cubicBezTo>
                    <a:pt x="72" y="0"/>
                    <a:pt x="0" y="84"/>
                    <a:pt x="0" y="167"/>
                  </a:cubicBezTo>
                  <a:lnTo>
                    <a:pt x="0" y="870"/>
                  </a:lnTo>
                  <a:cubicBezTo>
                    <a:pt x="0" y="953"/>
                    <a:pt x="72" y="1036"/>
                    <a:pt x="155" y="1036"/>
                  </a:cubicBezTo>
                  <a:cubicBezTo>
                    <a:pt x="250" y="1036"/>
                    <a:pt x="322" y="953"/>
                    <a:pt x="322" y="870"/>
                  </a:cubicBezTo>
                  <a:lnTo>
                    <a:pt x="322" y="167"/>
                  </a:lnTo>
                  <a:cubicBezTo>
                    <a:pt x="322" y="84"/>
                    <a:pt x="250" y="0"/>
                    <a:pt x="15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9201;p16">
              <a:extLst>
                <a:ext uri="{FF2B5EF4-FFF2-40B4-BE49-F238E27FC236}">
                  <a16:creationId xmlns:a16="http://schemas.microsoft.com/office/drawing/2014/main" id="{00412B7E-C3C3-4C81-BFAA-EC1ABB380077}"/>
                </a:ext>
              </a:extLst>
            </p:cNvPr>
            <p:cNvSpPr/>
            <p:nvPr/>
          </p:nvSpPr>
          <p:spPr>
            <a:xfrm>
              <a:off x="5070418" y="1552547"/>
              <a:ext cx="166394" cy="173969"/>
            </a:xfrm>
            <a:custGeom>
              <a:avLst/>
              <a:gdLst/>
              <a:ahLst/>
              <a:cxnLst/>
              <a:rect l="l" t="t" r="r" b="b"/>
              <a:pathLst>
                <a:path w="5228" h="5466" extrusionOk="0">
                  <a:moveTo>
                    <a:pt x="691" y="1"/>
                  </a:moveTo>
                  <a:cubicBezTo>
                    <a:pt x="298" y="1"/>
                    <a:pt x="1" y="310"/>
                    <a:pt x="1" y="679"/>
                  </a:cubicBezTo>
                  <a:lnTo>
                    <a:pt x="1" y="3501"/>
                  </a:lnTo>
                  <a:cubicBezTo>
                    <a:pt x="1" y="3882"/>
                    <a:pt x="322" y="4180"/>
                    <a:pt x="691" y="4180"/>
                  </a:cubicBezTo>
                  <a:lnTo>
                    <a:pt x="1001" y="4180"/>
                  </a:lnTo>
                  <a:lnTo>
                    <a:pt x="763" y="5144"/>
                  </a:lnTo>
                  <a:cubicBezTo>
                    <a:pt x="739" y="5251"/>
                    <a:pt x="775" y="5358"/>
                    <a:pt x="870" y="5418"/>
                  </a:cubicBezTo>
                  <a:cubicBezTo>
                    <a:pt x="918" y="5442"/>
                    <a:pt x="953" y="5466"/>
                    <a:pt x="1001" y="5466"/>
                  </a:cubicBezTo>
                  <a:cubicBezTo>
                    <a:pt x="1049" y="5466"/>
                    <a:pt x="1108" y="5442"/>
                    <a:pt x="1156" y="5418"/>
                  </a:cubicBezTo>
                  <a:lnTo>
                    <a:pt x="2846" y="4180"/>
                  </a:lnTo>
                  <a:lnTo>
                    <a:pt x="4549" y="4180"/>
                  </a:lnTo>
                  <a:cubicBezTo>
                    <a:pt x="4930" y="4180"/>
                    <a:pt x="5228" y="3870"/>
                    <a:pt x="5228" y="3501"/>
                  </a:cubicBezTo>
                  <a:lnTo>
                    <a:pt x="5228" y="679"/>
                  </a:lnTo>
                  <a:cubicBezTo>
                    <a:pt x="5228" y="310"/>
                    <a:pt x="4918" y="1"/>
                    <a:pt x="4549" y="1"/>
                  </a:cubicBezTo>
                  <a:cubicBezTo>
                    <a:pt x="4454" y="1"/>
                    <a:pt x="4382" y="72"/>
                    <a:pt x="4382" y="167"/>
                  </a:cubicBezTo>
                  <a:cubicBezTo>
                    <a:pt x="4382" y="251"/>
                    <a:pt x="4454" y="322"/>
                    <a:pt x="4549" y="322"/>
                  </a:cubicBezTo>
                  <a:cubicBezTo>
                    <a:pt x="4739" y="322"/>
                    <a:pt x="4906" y="489"/>
                    <a:pt x="4906" y="679"/>
                  </a:cubicBezTo>
                  <a:lnTo>
                    <a:pt x="4906" y="3489"/>
                  </a:lnTo>
                  <a:cubicBezTo>
                    <a:pt x="4906" y="3692"/>
                    <a:pt x="4739" y="3846"/>
                    <a:pt x="4549" y="3846"/>
                  </a:cubicBezTo>
                  <a:lnTo>
                    <a:pt x="2787" y="3846"/>
                  </a:lnTo>
                  <a:cubicBezTo>
                    <a:pt x="2763" y="3846"/>
                    <a:pt x="2715" y="3870"/>
                    <a:pt x="2704" y="3882"/>
                  </a:cubicBezTo>
                  <a:lnTo>
                    <a:pt x="1132" y="5013"/>
                  </a:lnTo>
                  <a:lnTo>
                    <a:pt x="1370" y="4049"/>
                  </a:lnTo>
                  <a:cubicBezTo>
                    <a:pt x="1394" y="4001"/>
                    <a:pt x="1370" y="3942"/>
                    <a:pt x="1346" y="3918"/>
                  </a:cubicBezTo>
                  <a:cubicBezTo>
                    <a:pt x="1310" y="3870"/>
                    <a:pt x="1275" y="3858"/>
                    <a:pt x="1215" y="3858"/>
                  </a:cubicBezTo>
                  <a:lnTo>
                    <a:pt x="691" y="3858"/>
                  </a:lnTo>
                  <a:cubicBezTo>
                    <a:pt x="501" y="3858"/>
                    <a:pt x="334" y="3692"/>
                    <a:pt x="334" y="3501"/>
                  </a:cubicBezTo>
                  <a:lnTo>
                    <a:pt x="334" y="679"/>
                  </a:lnTo>
                  <a:cubicBezTo>
                    <a:pt x="334" y="489"/>
                    <a:pt x="489" y="322"/>
                    <a:pt x="691" y="322"/>
                  </a:cubicBezTo>
                  <a:cubicBezTo>
                    <a:pt x="775" y="322"/>
                    <a:pt x="846" y="251"/>
                    <a:pt x="846" y="167"/>
                  </a:cubicBezTo>
                  <a:cubicBezTo>
                    <a:pt x="846" y="72"/>
                    <a:pt x="775" y="1"/>
                    <a:pt x="69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7" name="Google Shape;9522;p16">
            <a:extLst>
              <a:ext uri="{FF2B5EF4-FFF2-40B4-BE49-F238E27FC236}">
                <a16:creationId xmlns:a16="http://schemas.microsoft.com/office/drawing/2014/main" id="{43084ED6-5580-4E5D-BBE8-3EC089CF4770}"/>
              </a:ext>
            </a:extLst>
          </p:cNvPr>
          <p:cNvGrpSpPr/>
          <p:nvPr/>
        </p:nvGrpSpPr>
        <p:grpSpPr>
          <a:xfrm>
            <a:off x="4339656" y="1378931"/>
            <a:ext cx="486914" cy="598852"/>
            <a:chOff x="5782845" y="2906521"/>
            <a:chExt cx="301661" cy="371013"/>
          </a:xfrm>
          <a:solidFill>
            <a:schemeClr val="tx2"/>
          </a:solidFill>
        </p:grpSpPr>
        <p:sp>
          <p:nvSpPr>
            <p:cNvPr id="138" name="Google Shape;9523;p16">
              <a:extLst>
                <a:ext uri="{FF2B5EF4-FFF2-40B4-BE49-F238E27FC236}">
                  <a16:creationId xmlns:a16="http://schemas.microsoft.com/office/drawing/2014/main" id="{798C9510-C1CE-4348-A20B-859579ADF5FE}"/>
                </a:ext>
              </a:extLst>
            </p:cNvPr>
            <p:cNvSpPr/>
            <p:nvPr/>
          </p:nvSpPr>
          <p:spPr>
            <a:xfrm>
              <a:off x="5782845" y="3087651"/>
              <a:ext cx="301661" cy="189883"/>
            </a:xfrm>
            <a:custGeom>
              <a:avLst/>
              <a:gdLst/>
              <a:ahLst/>
              <a:cxnLst/>
              <a:rect l="l" t="t" r="r" b="b"/>
              <a:pathLst>
                <a:path w="9478" h="5966" extrusionOk="0">
                  <a:moveTo>
                    <a:pt x="3215" y="322"/>
                  </a:moveTo>
                  <a:cubicBezTo>
                    <a:pt x="3322" y="322"/>
                    <a:pt x="3418" y="370"/>
                    <a:pt x="3489" y="429"/>
                  </a:cubicBezTo>
                  <a:cubicBezTo>
                    <a:pt x="3561" y="513"/>
                    <a:pt x="3596" y="596"/>
                    <a:pt x="3596" y="703"/>
                  </a:cubicBezTo>
                  <a:lnTo>
                    <a:pt x="3596" y="1156"/>
                  </a:lnTo>
                  <a:cubicBezTo>
                    <a:pt x="3608" y="1358"/>
                    <a:pt x="3501" y="1537"/>
                    <a:pt x="3322" y="1644"/>
                  </a:cubicBezTo>
                  <a:cubicBezTo>
                    <a:pt x="3263" y="1668"/>
                    <a:pt x="3239" y="1727"/>
                    <a:pt x="3239" y="1787"/>
                  </a:cubicBezTo>
                  <a:lnTo>
                    <a:pt x="3239" y="1977"/>
                  </a:lnTo>
                  <a:lnTo>
                    <a:pt x="2846" y="1977"/>
                  </a:lnTo>
                  <a:lnTo>
                    <a:pt x="2846" y="1787"/>
                  </a:lnTo>
                  <a:cubicBezTo>
                    <a:pt x="2846" y="1727"/>
                    <a:pt x="2822" y="1668"/>
                    <a:pt x="2763" y="1644"/>
                  </a:cubicBezTo>
                  <a:cubicBezTo>
                    <a:pt x="2584" y="1537"/>
                    <a:pt x="2477" y="1358"/>
                    <a:pt x="2477" y="1156"/>
                  </a:cubicBezTo>
                  <a:lnTo>
                    <a:pt x="2477" y="703"/>
                  </a:lnTo>
                  <a:cubicBezTo>
                    <a:pt x="2477" y="489"/>
                    <a:pt x="2644" y="322"/>
                    <a:pt x="2846" y="322"/>
                  </a:cubicBezTo>
                  <a:close/>
                  <a:moveTo>
                    <a:pt x="6513" y="322"/>
                  </a:moveTo>
                  <a:cubicBezTo>
                    <a:pt x="6609" y="322"/>
                    <a:pt x="6704" y="370"/>
                    <a:pt x="6775" y="429"/>
                  </a:cubicBezTo>
                  <a:cubicBezTo>
                    <a:pt x="6847" y="513"/>
                    <a:pt x="6882" y="596"/>
                    <a:pt x="6882" y="703"/>
                  </a:cubicBezTo>
                  <a:lnTo>
                    <a:pt x="6882" y="1156"/>
                  </a:lnTo>
                  <a:cubicBezTo>
                    <a:pt x="6894" y="1358"/>
                    <a:pt x="6787" y="1537"/>
                    <a:pt x="6609" y="1644"/>
                  </a:cubicBezTo>
                  <a:cubicBezTo>
                    <a:pt x="6549" y="1668"/>
                    <a:pt x="6525" y="1727"/>
                    <a:pt x="6525" y="1787"/>
                  </a:cubicBezTo>
                  <a:lnTo>
                    <a:pt x="6525" y="1977"/>
                  </a:lnTo>
                  <a:lnTo>
                    <a:pt x="6132" y="1977"/>
                  </a:lnTo>
                  <a:lnTo>
                    <a:pt x="6132" y="1787"/>
                  </a:lnTo>
                  <a:cubicBezTo>
                    <a:pt x="6132" y="1727"/>
                    <a:pt x="6108" y="1668"/>
                    <a:pt x="6049" y="1644"/>
                  </a:cubicBezTo>
                  <a:cubicBezTo>
                    <a:pt x="5870" y="1537"/>
                    <a:pt x="5763" y="1358"/>
                    <a:pt x="5763" y="1156"/>
                  </a:cubicBezTo>
                  <a:lnTo>
                    <a:pt x="5763" y="703"/>
                  </a:lnTo>
                  <a:cubicBezTo>
                    <a:pt x="5763" y="489"/>
                    <a:pt x="5930" y="322"/>
                    <a:pt x="6132" y="322"/>
                  </a:cubicBezTo>
                  <a:close/>
                  <a:moveTo>
                    <a:pt x="1572" y="2144"/>
                  </a:moveTo>
                  <a:cubicBezTo>
                    <a:pt x="1667" y="2144"/>
                    <a:pt x="1763" y="2192"/>
                    <a:pt x="1834" y="2251"/>
                  </a:cubicBezTo>
                  <a:cubicBezTo>
                    <a:pt x="1906" y="2323"/>
                    <a:pt x="1941" y="2418"/>
                    <a:pt x="1941" y="2513"/>
                  </a:cubicBezTo>
                  <a:lnTo>
                    <a:pt x="1941" y="2977"/>
                  </a:lnTo>
                  <a:lnTo>
                    <a:pt x="1953" y="2977"/>
                  </a:lnTo>
                  <a:cubicBezTo>
                    <a:pt x="1953" y="3168"/>
                    <a:pt x="1846" y="3370"/>
                    <a:pt x="1667" y="3454"/>
                  </a:cubicBezTo>
                  <a:cubicBezTo>
                    <a:pt x="1608" y="3489"/>
                    <a:pt x="1584" y="3549"/>
                    <a:pt x="1584" y="3608"/>
                  </a:cubicBezTo>
                  <a:lnTo>
                    <a:pt x="1584" y="3799"/>
                  </a:lnTo>
                  <a:lnTo>
                    <a:pt x="1191" y="3799"/>
                  </a:lnTo>
                  <a:lnTo>
                    <a:pt x="1191" y="3608"/>
                  </a:lnTo>
                  <a:cubicBezTo>
                    <a:pt x="1191" y="3549"/>
                    <a:pt x="1167" y="3489"/>
                    <a:pt x="1108" y="3454"/>
                  </a:cubicBezTo>
                  <a:cubicBezTo>
                    <a:pt x="929" y="3346"/>
                    <a:pt x="822" y="3168"/>
                    <a:pt x="822" y="2977"/>
                  </a:cubicBezTo>
                  <a:lnTo>
                    <a:pt x="822" y="2513"/>
                  </a:lnTo>
                  <a:cubicBezTo>
                    <a:pt x="822" y="2311"/>
                    <a:pt x="989" y="2144"/>
                    <a:pt x="1191" y="2144"/>
                  </a:cubicBezTo>
                  <a:close/>
                  <a:moveTo>
                    <a:pt x="4858" y="2144"/>
                  </a:moveTo>
                  <a:cubicBezTo>
                    <a:pt x="4965" y="2144"/>
                    <a:pt x="5049" y="2192"/>
                    <a:pt x="5120" y="2251"/>
                  </a:cubicBezTo>
                  <a:cubicBezTo>
                    <a:pt x="5204" y="2323"/>
                    <a:pt x="5227" y="2418"/>
                    <a:pt x="5227" y="2513"/>
                  </a:cubicBezTo>
                  <a:lnTo>
                    <a:pt x="5227" y="2977"/>
                  </a:lnTo>
                  <a:cubicBezTo>
                    <a:pt x="5239" y="3168"/>
                    <a:pt x="5144" y="3370"/>
                    <a:pt x="4954" y="3454"/>
                  </a:cubicBezTo>
                  <a:cubicBezTo>
                    <a:pt x="4894" y="3489"/>
                    <a:pt x="4870" y="3549"/>
                    <a:pt x="4870" y="3608"/>
                  </a:cubicBezTo>
                  <a:lnTo>
                    <a:pt x="4870" y="3799"/>
                  </a:lnTo>
                  <a:lnTo>
                    <a:pt x="4489" y="3799"/>
                  </a:lnTo>
                  <a:lnTo>
                    <a:pt x="4489" y="3608"/>
                  </a:lnTo>
                  <a:cubicBezTo>
                    <a:pt x="4489" y="3549"/>
                    <a:pt x="4453" y="3489"/>
                    <a:pt x="4394" y="3454"/>
                  </a:cubicBezTo>
                  <a:cubicBezTo>
                    <a:pt x="4215" y="3346"/>
                    <a:pt x="4108" y="3168"/>
                    <a:pt x="4108" y="2977"/>
                  </a:cubicBezTo>
                  <a:lnTo>
                    <a:pt x="4108" y="2513"/>
                  </a:lnTo>
                  <a:cubicBezTo>
                    <a:pt x="4108" y="2311"/>
                    <a:pt x="4275" y="2144"/>
                    <a:pt x="4489" y="2144"/>
                  </a:cubicBezTo>
                  <a:close/>
                  <a:moveTo>
                    <a:pt x="8144" y="2144"/>
                  </a:moveTo>
                  <a:cubicBezTo>
                    <a:pt x="8252" y="2144"/>
                    <a:pt x="8335" y="2192"/>
                    <a:pt x="8418" y="2251"/>
                  </a:cubicBezTo>
                  <a:cubicBezTo>
                    <a:pt x="8490" y="2323"/>
                    <a:pt x="8514" y="2418"/>
                    <a:pt x="8514" y="2513"/>
                  </a:cubicBezTo>
                  <a:lnTo>
                    <a:pt x="8514" y="2977"/>
                  </a:lnTo>
                  <a:cubicBezTo>
                    <a:pt x="8525" y="3168"/>
                    <a:pt x="8430" y="3370"/>
                    <a:pt x="8252" y="3454"/>
                  </a:cubicBezTo>
                  <a:cubicBezTo>
                    <a:pt x="8192" y="3489"/>
                    <a:pt x="8156" y="3549"/>
                    <a:pt x="8156" y="3608"/>
                  </a:cubicBezTo>
                  <a:lnTo>
                    <a:pt x="8156" y="3799"/>
                  </a:lnTo>
                  <a:lnTo>
                    <a:pt x="7775" y="3799"/>
                  </a:lnTo>
                  <a:lnTo>
                    <a:pt x="7775" y="3608"/>
                  </a:lnTo>
                  <a:cubicBezTo>
                    <a:pt x="7775" y="3549"/>
                    <a:pt x="7740" y="3489"/>
                    <a:pt x="7680" y="3454"/>
                  </a:cubicBezTo>
                  <a:cubicBezTo>
                    <a:pt x="7501" y="3346"/>
                    <a:pt x="7406" y="3168"/>
                    <a:pt x="7406" y="2977"/>
                  </a:cubicBezTo>
                  <a:lnTo>
                    <a:pt x="7406" y="2513"/>
                  </a:lnTo>
                  <a:cubicBezTo>
                    <a:pt x="7406" y="2311"/>
                    <a:pt x="7561" y="2144"/>
                    <a:pt x="7775" y="2144"/>
                  </a:cubicBezTo>
                  <a:close/>
                  <a:moveTo>
                    <a:pt x="2894" y="1"/>
                  </a:moveTo>
                  <a:cubicBezTo>
                    <a:pt x="2489" y="1"/>
                    <a:pt x="2179" y="334"/>
                    <a:pt x="2179" y="715"/>
                  </a:cubicBezTo>
                  <a:lnTo>
                    <a:pt x="2179" y="1180"/>
                  </a:lnTo>
                  <a:cubicBezTo>
                    <a:pt x="2179" y="1465"/>
                    <a:pt x="2310" y="1727"/>
                    <a:pt x="2548" y="1894"/>
                  </a:cubicBezTo>
                  <a:lnTo>
                    <a:pt x="2548" y="2061"/>
                  </a:lnTo>
                  <a:lnTo>
                    <a:pt x="2251" y="2180"/>
                  </a:lnTo>
                  <a:cubicBezTo>
                    <a:pt x="2215" y="2120"/>
                    <a:pt x="2179" y="2072"/>
                    <a:pt x="2132" y="2025"/>
                  </a:cubicBezTo>
                  <a:cubicBezTo>
                    <a:pt x="2001" y="1894"/>
                    <a:pt x="1822" y="1822"/>
                    <a:pt x="1620" y="1822"/>
                  </a:cubicBezTo>
                  <a:lnTo>
                    <a:pt x="1251" y="1822"/>
                  </a:lnTo>
                  <a:cubicBezTo>
                    <a:pt x="846" y="1822"/>
                    <a:pt x="536" y="2144"/>
                    <a:pt x="536" y="2537"/>
                  </a:cubicBezTo>
                  <a:lnTo>
                    <a:pt x="536" y="2989"/>
                  </a:lnTo>
                  <a:cubicBezTo>
                    <a:pt x="536" y="3275"/>
                    <a:pt x="679" y="3549"/>
                    <a:pt x="905" y="3704"/>
                  </a:cubicBezTo>
                  <a:lnTo>
                    <a:pt x="905" y="3870"/>
                  </a:lnTo>
                  <a:lnTo>
                    <a:pt x="453" y="4049"/>
                  </a:lnTo>
                  <a:cubicBezTo>
                    <a:pt x="179" y="4156"/>
                    <a:pt x="1" y="4418"/>
                    <a:pt x="1" y="4716"/>
                  </a:cubicBezTo>
                  <a:lnTo>
                    <a:pt x="1" y="5811"/>
                  </a:lnTo>
                  <a:cubicBezTo>
                    <a:pt x="1" y="5894"/>
                    <a:pt x="84" y="5966"/>
                    <a:pt x="167" y="5966"/>
                  </a:cubicBezTo>
                  <a:cubicBezTo>
                    <a:pt x="251" y="5966"/>
                    <a:pt x="334" y="5894"/>
                    <a:pt x="334" y="5811"/>
                  </a:cubicBezTo>
                  <a:lnTo>
                    <a:pt x="334" y="4716"/>
                  </a:lnTo>
                  <a:cubicBezTo>
                    <a:pt x="334" y="4573"/>
                    <a:pt x="417" y="4418"/>
                    <a:pt x="572" y="4358"/>
                  </a:cubicBezTo>
                  <a:lnTo>
                    <a:pt x="1108" y="4156"/>
                  </a:lnTo>
                  <a:lnTo>
                    <a:pt x="1775" y="4156"/>
                  </a:lnTo>
                  <a:lnTo>
                    <a:pt x="2310" y="4358"/>
                  </a:lnTo>
                  <a:cubicBezTo>
                    <a:pt x="2453" y="4418"/>
                    <a:pt x="2548" y="4561"/>
                    <a:pt x="2548" y="4716"/>
                  </a:cubicBezTo>
                  <a:lnTo>
                    <a:pt x="2548" y="5811"/>
                  </a:lnTo>
                  <a:cubicBezTo>
                    <a:pt x="2548" y="5894"/>
                    <a:pt x="2620" y="5966"/>
                    <a:pt x="2715" y="5966"/>
                  </a:cubicBezTo>
                  <a:cubicBezTo>
                    <a:pt x="2799" y="5966"/>
                    <a:pt x="2870" y="5894"/>
                    <a:pt x="2870" y="5811"/>
                  </a:cubicBezTo>
                  <a:lnTo>
                    <a:pt x="2870" y="4716"/>
                  </a:lnTo>
                  <a:cubicBezTo>
                    <a:pt x="2870" y="4418"/>
                    <a:pt x="2691" y="4168"/>
                    <a:pt x="2429" y="4049"/>
                  </a:cubicBezTo>
                  <a:lnTo>
                    <a:pt x="1965" y="3870"/>
                  </a:lnTo>
                  <a:lnTo>
                    <a:pt x="1965" y="3704"/>
                  </a:lnTo>
                  <a:cubicBezTo>
                    <a:pt x="2191" y="3537"/>
                    <a:pt x="2334" y="3275"/>
                    <a:pt x="2334" y="2989"/>
                  </a:cubicBezTo>
                  <a:lnTo>
                    <a:pt x="2334" y="2537"/>
                  </a:lnTo>
                  <a:lnTo>
                    <a:pt x="2334" y="2501"/>
                  </a:lnTo>
                  <a:lnTo>
                    <a:pt x="2751" y="2334"/>
                  </a:lnTo>
                  <a:lnTo>
                    <a:pt x="3430" y="2334"/>
                  </a:lnTo>
                  <a:lnTo>
                    <a:pt x="3846" y="2501"/>
                  </a:lnTo>
                  <a:lnTo>
                    <a:pt x="3846" y="2537"/>
                  </a:lnTo>
                  <a:lnTo>
                    <a:pt x="3846" y="2989"/>
                  </a:lnTo>
                  <a:cubicBezTo>
                    <a:pt x="3846" y="3275"/>
                    <a:pt x="3977" y="3549"/>
                    <a:pt x="4215" y="3704"/>
                  </a:cubicBezTo>
                  <a:lnTo>
                    <a:pt x="4215" y="3870"/>
                  </a:lnTo>
                  <a:lnTo>
                    <a:pt x="3751" y="4049"/>
                  </a:lnTo>
                  <a:cubicBezTo>
                    <a:pt x="3489" y="4156"/>
                    <a:pt x="3310" y="4418"/>
                    <a:pt x="3310" y="4716"/>
                  </a:cubicBezTo>
                  <a:lnTo>
                    <a:pt x="3310" y="5811"/>
                  </a:lnTo>
                  <a:cubicBezTo>
                    <a:pt x="3310" y="5894"/>
                    <a:pt x="3382" y="5966"/>
                    <a:pt x="3465" y="5966"/>
                  </a:cubicBezTo>
                  <a:cubicBezTo>
                    <a:pt x="3561" y="5966"/>
                    <a:pt x="3632" y="5894"/>
                    <a:pt x="3632" y="5811"/>
                  </a:cubicBezTo>
                  <a:lnTo>
                    <a:pt x="3632" y="4716"/>
                  </a:lnTo>
                  <a:cubicBezTo>
                    <a:pt x="3632" y="4573"/>
                    <a:pt x="3727" y="4418"/>
                    <a:pt x="3870" y="4358"/>
                  </a:cubicBezTo>
                  <a:lnTo>
                    <a:pt x="4406" y="4156"/>
                  </a:lnTo>
                  <a:lnTo>
                    <a:pt x="5073" y="4156"/>
                  </a:lnTo>
                  <a:lnTo>
                    <a:pt x="5608" y="4358"/>
                  </a:lnTo>
                  <a:cubicBezTo>
                    <a:pt x="5763" y="4418"/>
                    <a:pt x="5847" y="4561"/>
                    <a:pt x="5847" y="4716"/>
                  </a:cubicBezTo>
                  <a:lnTo>
                    <a:pt x="5847" y="5811"/>
                  </a:lnTo>
                  <a:cubicBezTo>
                    <a:pt x="5847" y="5894"/>
                    <a:pt x="5930" y="5966"/>
                    <a:pt x="6013" y="5966"/>
                  </a:cubicBezTo>
                  <a:cubicBezTo>
                    <a:pt x="6108" y="5966"/>
                    <a:pt x="6180" y="5894"/>
                    <a:pt x="6180" y="5811"/>
                  </a:cubicBezTo>
                  <a:lnTo>
                    <a:pt x="6180" y="4716"/>
                  </a:lnTo>
                  <a:cubicBezTo>
                    <a:pt x="6180" y="4418"/>
                    <a:pt x="6001" y="4168"/>
                    <a:pt x="5727" y="4049"/>
                  </a:cubicBezTo>
                  <a:lnTo>
                    <a:pt x="5275" y="3870"/>
                  </a:lnTo>
                  <a:lnTo>
                    <a:pt x="5275" y="3704"/>
                  </a:lnTo>
                  <a:cubicBezTo>
                    <a:pt x="5489" y="3537"/>
                    <a:pt x="5644" y="3275"/>
                    <a:pt x="5644" y="2989"/>
                  </a:cubicBezTo>
                  <a:lnTo>
                    <a:pt x="5644" y="2537"/>
                  </a:lnTo>
                  <a:lnTo>
                    <a:pt x="5644" y="2501"/>
                  </a:lnTo>
                  <a:lnTo>
                    <a:pt x="6061" y="2334"/>
                  </a:lnTo>
                  <a:lnTo>
                    <a:pt x="6728" y="2334"/>
                  </a:lnTo>
                  <a:lnTo>
                    <a:pt x="7144" y="2501"/>
                  </a:lnTo>
                  <a:lnTo>
                    <a:pt x="7144" y="2537"/>
                  </a:lnTo>
                  <a:lnTo>
                    <a:pt x="7144" y="2989"/>
                  </a:lnTo>
                  <a:cubicBezTo>
                    <a:pt x="7144" y="3275"/>
                    <a:pt x="7275" y="3549"/>
                    <a:pt x="7513" y="3704"/>
                  </a:cubicBezTo>
                  <a:lnTo>
                    <a:pt x="7513" y="3870"/>
                  </a:lnTo>
                  <a:lnTo>
                    <a:pt x="7061" y="4049"/>
                  </a:lnTo>
                  <a:cubicBezTo>
                    <a:pt x="6787" y="4156"/>
                    <a:pt x="6609" y="4418"/>
                    <a:pt x="6609" y="4716"/>
                  </a:cubicBezTo>
                  <a:lnTo>
                    <a:pt x="6609" y="5811"/>
                  </a:lnTo>
                  <a:cubicBezTo>
                    <a:pt x="6609" y="5894"/>
                    <a:pt x="6680" y="5966"/>
                    <a:pt x="6775" y="5966"/>
                  </a:cubicBezTo>
                  <a:cubicBezTo>
                    <a:pt x="6859" y="5966"/>
                    <a:pt x="6942" y="5894"/>
                    <a:pt x="6942" y="5811"/>
                  </a:cubicBezTo>
                  <a:lnTo>
                    <a:pt x="6942" y="4716"/>
                  </a:lnTo>
                  <a:cubicBezTo>
                    <a:pt x="6942" y="4573"/>
                    <a:pt x="7025" y="4418"/>
                    <a:pt x="7180" y="4358"/>
                  </a:cubicBezTo>
                  <a:lnTo>
                    <a:pt x="7716" y="4156"/>
                  </a:lnTo>
                  <a:lnTo>
                    <a:pt x="8383" y="4156"/>
                  </a:lnTo>
                  <a:lnTo>
                    <a:pt x="8918" y="4358"/>
                  </a:lnTo>
                  <a:cubicBezTo>
                    <a:pt x="9061" y="4418"/>
                    <a:pt x="9156" y="4561"/>
                    <a:pt x="9156" y="4716"/>
                  </a:cubicBezTo>
                  <a:lnTo>
                    <a:pt x="9156" y="5811"/>
                  </a:lnTo>
                  <a:cubicBezTo>
                    <a:pt x="9156" y="5894"/>
                    <a:pt x="9228" y="5966"/>
                    <a:pt x="9323" y="5966"/>
                  </a:cubicBezTo>
                  <a:cubicBezTo>
                    <a:pt x="9406" y="5966"/>
                    <a:pt x="9478" y="5894"/>
                    <a:pt x="9478" y="5811"/>
                  </a:cubicBezTo>
                  <a:lnTo>
                    <a:pt x="9478" y="4716"/>
                  </a:lnTo>
                  <a:cubicBezTo>
                    <a:pt x="9418" y="4418"/>
                    <a:pt x="9252" y="4156"/>
                    <a:pt x="8978" y="4049"/>
                  </a:cubicBezTo>
                  <a:lnTo>
                    <a:pt x="8514" y="3870"/>
                  </a:lnTo>
                  <a:lnTo>
                    <a:pt x="8514" y="3704"/>
                  </a:lnTo>
                  <a:cubicBezTo>
                    <a:pt x="8740" y="3537"/>
                    <a:pt x="8895" y="3275"/>
                    <a:pt x="8895" y="2989"/>
                  </a:cubicBezTo>
                  <a:lnTo>
                    <a:pt x="8895" y="2537"/>
                  </a:lnTo>
                  <a:cubicBezTo>
                    <a:pt x="8895" y="2334"/>
                    <a:pt x="8811" y="2156"/>
                    <a:pt x="8680" y="2025"/>
                  </a:cubicBezTo>
                  <a:cubicBezTo>
                    <a:pt x="8549" y="1894"/>
                    <a:pt x="8371" y="1822"/>
                    <a:pt x="8168" y="1822"/>
                  </a:cubicBezTo>
                  <a:lnTo>
                    <a:pt x="7799" y="1822"/>
                  </a:lnTo>
                  <a:cubicBezTo>
                    <a:pt x="7537" y="1822"/>
                    <a:pt x="7311" y="1965"/>
                    <a:pt x="7192" y="2180"/>
                  </a:cubicBezTo>
                  <a:lnTo>
                    <a:pt x="6882" y="2061"/>
                  </a:lnTo>
                  <a:lnTo>
                    <a:pt x="6882" y="1894"/>
                  </a:lnTo>
                  <a:cubicBezTo>
                    <a:pt x="7109" y="1727"/>
                    <a:pt x="7251" y="1465"/>
                    <a:pt x="7251" y="1180"/>
                  </a:cubicBezTo>
                  <a:lnTo>
                    <a:pt x="7251" y="715"/>
                  </a:lnTo>
                  <a:cubicBezTo>
                    <a:pt x="7251" y="525"/>
                    <a:pt x="7180" y="346"/>
                    <a:pt x="7037" y="215"/>
                  </a:cubicBezTo>
                  <a:cubicBezTo>
                    <a:pt x="6906" y="72"/>
                    <a:pt x="6728" y="1"/>
                    <a:pt x="6537" y="1"/>
                  </a:cubicBezTo>
                  <a:lnTo>
                    <a:pt x="6168" y="1"/>
                  </a:lnTo>
                  <a:cubicBezTo>
                    <a:pt x="5763" y="1"/>
                    <a:pt x="5454" y="334"/>
                    <a:pt x="5454" y="715"/>
                  </a:cubicBezTo>
                  <a:lnTo>
                    <a:pt x="5454" y="1180"/>
                  </a:lnTo>
                  <a:cubicBezTo>
                    <a:pt x="5454" y="1465"/>
                    <a:pt x="5585" y="1727"/>
                    <a:pt x="5823" y="1894"/>
                  </a:cubicBezTo>
                  <a:lnTo>
                    <a:pt x="5823" y="2061"/>
                  </a:lnTo>
                  <a:lnTo>
                    <a:pt x="5525" y="2180"/>
                  </a:lnTo>
                  <a:cubicBezTo>
                    <a:pt x="5489" y="2120"/>
                    <a:pt x="5454" y="2072"/>
                    <a:pt x="5406" y="2025"/>
                  </a:cubicBezTo>
                  <a:cubicBezTo>
                    <a:pt x="5275" y="1894"/>
                    <a:pt x="5096" y="1822"/>
                    <a:pt x="4894" y="1822"/>
                  </a:cubicBezTo>
                  <a:lnTo>
                    <a:pt x="4525" y="1822"/>
                  </a:lnTo>
                  <a:cubicBezTo>
                    <a:pt x="4263" y="1822"/>
                    <a:pt x="4037" y="1965"/>
                    <a:pt x="3918" y="2180"/>
                  </a:cubicBezTo>
                  <a:lnTo>
                    <a:pt x="3608" y="2061"/>
                  </a:lnTo>
                  <a:lnTo>
                    <a:pt x="3608" y="1894"/>
                  </a:lnTo>
                  <a:cubicBezTo>
                    <a:pt x="3834" y="1727"/>
                    <a:pt x="3977" y="1465"/>
                    <a:pt x="3977" y="1180"/>
                  </a:cubicBezTo>
                  <a:lnTo>
                    <a:pt x="3977" y="715"/>
                  </a:lnTo>
                  <a:cubicBezTo>
                    <a:pt x="3977" y="525"/>
                    <a:pt x="3906" y="346"/>
                    <a:pt x="3763" y="215"/>
                  </a:cubicBezTo>
                  <a:cubicBezTo>
                    <a:pt x="3632" y="72"/>
                    <a:pt x="3453" y="1"/>
                    <a:pt x="326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9524;p16">
              <a:extLst>
                <a:ext uri="{FF2B5EF4-FFF2-40B4-BE49-F238E27FC236}">
                  <a16:creationId xmlns:a16="http://schemas.microsoft.com/office/drawing/2014/main" id="{AAE03736-C0CF-4253-BB19-B30F624926C8}"/>
                </a:ext>
              </a:extLst>
            </p:cNvPr>
            <p:cNvSpPr/>
            <p:nvPr/>
          </p:nvSpPr>
          <p:spPr>
            <a:xfrm>
              <a:off x="5868111" y="2906521"/>
              <a:ext cx="127724" cy="172823"/>
            </a:xfrm>
            <a:custGeom>
              <a:avLst/>
              <a:gdLst/>
              <a:ahLst/>
              <a:cxnLst/>
              <a:rect l="l" t="t" r="r" b="b"/>
              <a:pathLst>
                <a:path w="4013" h="5430" extrusionOk="0">
                  <a:moveTo>
                    <a:pt x="2191" y="334"/>
                  </a:moveTo>
                  <a:cubicBezTo>
                    <a:pt x="2406" y="334"/>
                    <a:pt x="2560" y="501"/>
                    <a:pt x="2560" y="703"/>
                  </a:cubicBezTo>
                  <a:lnTo>
                    <a:pt x="2560" y="1084"/>
                  </a:lnTo>
                  <a:cubicBezTo>
                    <a:pt x="2560" y="1394"/>
                    <a:pt x="2310" y="1644"/>
                    <a:pt x="2001" y="1644"/>
                  </a:cubicBezTo>
                  <a:cubicBezTo>
                    <a:pt x="1691" y="1644"/>
                    <a:pt x="1453" y="1394"/>
                    <a:pt x="1453" y="1084"/>
                  </a:cubicBezTo>
                  <a:lnTo>
                    <a:pt x="1453" y="703"/>
                  </a:lnTo>
                  <a:cubicBezTo>
                    <a:pt x="1453" y="501"/>
                    <a:pt x="1608" y="334"/>
                    <a:pt x="1822" y="334"/>
                  </a:cubicBezTo>
                  <a:close/>
                  <a:moveTo>
                    <a:pt x="2191" y="1953"/>
                  </a:moveTo>
                  <a:lnTo>
                    <a:pt x="2191" y="2060"/>
                  </a:lnTo>
                  <a:cubicBezTo>
                    <a:pt x="2203" y="2120"/>
                    <a:pt x="2227" y="2179"/>
                    <a:pt x="2251" y="2239"/>
                  </a:cubicBezTo>
                  <a:lnTo>
                    <a:pt x="2013" y="2477"/>
                  </a:lnTo>
                  <a:lnTo>
                    <a:pt x="2001" y="2477"/>
                  </a:lnTo>
                  <a:lnTo>
                    <a:pt x="1763" y="2239"/>
                  </a:lnTo>
                  <a:cubicBezTo>
                    <a:pt x="1786" y="2179"/>
                    <a:pt x="1810" y="2120"/>
                    <a:pt x="1810" y="2060"/>
                  </a:cubicBezTo>
                  <a:lnTo>
                    <a:pt x="1810" y="1953"/>
                  </a:lnTo>
                  <a:cubicBezTo>
                    <a:pt x="1870" y="1965"/>
                    <a:pt x="1941" y="1965"/>
                    <a:pt x="2001" y="1965"/>
                  </a:cubicBezTo>
                  <a:cubicBezTo>
                    <a:pt x="2060" y="1965"/>
                    <a:pt x="2132" y="1953"/>
                    <a:pt x="2191" y="1953"/>
                  </a:cubicBezTo>
                  <a:close/>
                  <a:moveTo>
                    <a:pt x="2525" y="2429"/>
                  </a:moveTo>
                  <a:lnTo>
                    <a:pt x="2822" y="2584"/>
                  </a:lnTo>
                  <a:cubicBezTo>
                    <a:pt x="2882" y="2608"/>
                    <a:pt x="2917" y="2680"/>
                    <a:pt x="2917" y="2763"/>
                  </a:cubicBezTo>
                  <a:lnTo>
                    <a:pt x="2917" y="3084"/>
                  </a:lnTo>
                  <a:lnTo>
                    <a:pt x="1072" y="3084"/>
                  </a:lnTo>
                  <a:lnTo>
                    <a:pt x="1072" y="2763"/>
                  </a:lnTo>
                  <a:cubicBezTo>
                    <a:pt x="1072" y="2680"/>
                    <a:pt x="1120" y="2632"/>
                    <a:pt x="1179" y="2584"/>
                  </a:cubicBezTo>
                  <a:lnTo>
                    <a:pt x="1477" y="2429"/>
                  </a:lnTo>
                  <a:lnTo>
                    <a:pt x="1751" y="2703"/>
                  </a:lnTo>
                  <a:cubicBezTo>
                    <a:pt x="1822" y="2775"/>
                    <a:pt x="1905" y="2799"/>
                    <a:pt x="2001" y="2799"/>
                  </a:cubicBezTo>
                  <a:cubicBezTo>
                    <a:pt x="2084" y="2799"/>
                    <a:pt x="2179" y="2775"/>
                    <a:pt x="2251" y="2703"/>
                  </a:cubicBezTo>
                  <a:lnTo>
                    <a:pt x="2525" y="2429"/>
                  </a:lnTo>
                  <a:close/>
                  <a:moveTo>
                    <a:pt x="3560" y="3442"/>
                  </a:moveTo>
                  <a:lnTo>
                    <a:pt x="3370" y="3834"/>
                  </a:lnTo>
                  <a:lnTo>
                    <a:pt x="655" y="3834"/>
                  </a:lnTo>
                  <a:lnTo>
                    <a:pt x="465" y="3442"/>
                  </a:lnTo>
                  <a:close/>
                  <a:moveTo>
                    <a:pt x="1822" y="1"/>
                  </a:moveTo>
                  <a:cubicBezTo>
                    <a:pt x="1417" y="1"/>
                    <a:pt x="1108" y="334"/>
                    <a:pt x="1108" y="715"/>
                  </a:cubicBezTo>
                  <a:lnTo>
                    <a:pt x="1108" y="1096"/>
                  </a:lnTo>
                  <a:cubicBezTo>
                    <a:pt x="1108" y="1394"/>
                    <a:pt x="1251" y="1656"/>
                    <a:pt x="1477" y="1822"/>
                  </a:cubicBezTo>
                  <a:lnTo>
                    <a:pt x="1477" y="2072"/>
                  </a:lnTo>
                  <a:lnTo>
                    <a:pt x="1477" y="2084"/>
                  </a:lnTo>
                  <a:lnTo>
                    <a:pt x="1048" y="2299"/>
                  </a:lnTo>
                  <a:cubicBezTo>
                    <a:pt x="870" y="2382"/>
                    <a:pt x="751" y="2584"/>
                    <a:pt x="751" y="2775"/>
                  </a:cubicBezTo>
                  <a:lnTo>
                    <a:pt x="751" y="3108"/>
                  </a:lnTo>
                  <a:lnTo>
                    <a:pt x="179" y="3108"/>
                  </a:lnTo>
                  <a:cubicBezTo>
                    <a:pt x="120" y="3108"/>
                    <a:pt x="60" y="3132"/>
                    <a:pt x="36" y="3180"/>
                  </a:cubicBezTo>
                  <a:cubicBezTo>
                    <a:pt x="0" y="3227"/>
                    <a:pt x="0" y="3299"/>
                    <a:pt x="24" y="3346"/>
                  </a:cubicBezTo>
                  <a:lnTo>
                    <a:pt x="393" y="4073"/>
                  </a:lnTo>
                  <a:cubicBezTo>
                    <a:pt x="417" y="4132"/>
                    <a:pt x="477" y="4156"/>
                    <a:pt x="536" y="4156"/>
                  </a:cubicBezTo>
                  <a:lnTo>
                    <a:pt x="739" y="4156"/>
                  </a:lnTo>
                  <a:lnTo>
                    <a:pt x="739" y="5263"/>
                  </a:lnTo>
                  <a:cubicBezTo>
                    <a:pt x="739" y="5347"/>
                    <a:pt x="810" y="5430"/>
                    <a:pt x="893" y="5430"/>
                  </a:cubicBezTo>
                  <a:cubicBezTo>
                    <a:pt x="989" y="5430"/>
                    <a:pt x="1060" y="5347"/>
                    <a:pt x="1060" y="5263"/>
                  </a:cubicBezTo>
                  <a:lnTo>
                    <a:pt x="1060" y="4156"/>
                  </a:lnTo>
                  <a:lnTo>
                    <a:pt x="2906" y="4156"/>
                  </a:lnTo>
                  <a:lnTo>
                    <a:pt x="2906" y="5263"/>
                  </a:lnTo>
                  <a:cubicBezTo>
                    <a:pt x="2906" y="5347"/>
                    <a:pt x="2977" y="5430"/>
                    <a:pt x="3072" y="5430"/>
                  </a:cubicBezTo>
                  <a:cubicBezTo>
                    <a:pt x="3156" y="5430"/>
                    <a:pt x="3227" y="5347"/>
                    <a:pt x="3227" y="5263"/>
                  </a:cubicBezTo>
                  <a:lnTo>
                    <a:pt x="3227" y="4156"/>
                  </a:lnTo>
                  <a:lnTo>
                    <a:pt x="3429" y="4156"/>
                  </a:lnTo>
                  <a:cubicBezTo>
                    <a:pt x="3489" y="4156"/>
                    <a:pt x="3549" y="4132"/>
                    <a:pt x="3572" y="4073"/>
                  </a:cubicBezTo>
                  <a:lnTo>
                    <a:pt x="3941" y="3346"/>
                  </a:lnTo>
                  <a:cubicBezTo>
                    <a:pt x="4013" y="3299"/>
                    <a:pt x="4013" y="3227"/>
                    <a:pt x="3977" y="3180"/>
                  </a:cubicBezTo>
                  <a:cubicBezTo>
                    <a:pt x="3953" y="3132"/>
                    <a:pt x="3894" y="3108"/>
                    <a:pt x="3834" y="3108"/>
                  </a:cubicBezTo>
                  <a:lnTo>
                    <a:pt x="3263" y="3108"/>
                  </a:lnTo>
                  <a:lnTo>
                    <a:pt x="3263" y="2775"/>
                  </a:lnTo>
                  <a:cubicBezTo>
                    <a:pt x="3263" y="2572"/>
                    <a:pt x="3144" y="2382"/>
                    <a:pt x="2965" y="2299"/>
                  </a:cubicBezTo>
                  <a:lnTo>
                    <a:pt x="2536" y="2084"/>
                  </a:lnTo>
                  <a:lnTo>
                    <a:pt x="2536" y="2072"/>
                  </a:lnTo>
                  <a:lnTo>
                    <a:pt x="2536" y="1822"/>
                  </a:lnTo>
                  <a:cubicBezTo>
                    <a:pt x="2763" y="1656"/>
                    <a:pt x="2906" y="1394"/>
                    <a:pt x="2906" y="1096"/>
                  </a:cubicBezTo>
                  <a:lnTo>
                    <a:pt x="2906" y="715"/>
                  </a:lnTo>
                  <a:cubicBezTo>
                    <a:pt x="2906" y="322"/>
                    <a:pt x="2572" y="1"/>
                    <a:pt x="219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525;p16">
              <a:extLst>
                <a:ext uri="{FF2B5EF4-FFF2-40B4-BE49-F238E27FC236}">
                  <a16:creationId xmlns:a16="http://schemas.microsoft.com/office/drawing/2014/main" id="{9E3D044C-05CE-4600-A9EE-C34FEF482A07}"/>
                </a:ext>
              </a:extLst>
            </p:cNvPr>
            <p:cNvSpPr/>
            <p:nvPr/>
          </p:nvSpPr>
          <p:spPr>
            <a:xfrm>
              <a:off x="5915088" y="3051655"/>
              <a:ext cx="34151" cy="10662"/>
            </a:xfrm>
            <a:custGeom>
              <a:avLst/>
              <a:gdLst/>
              <a:ahLst/>
              <a:cxnLst/>
              <a:rect l="l" t="t" r="r" b="b"/>
              <a:pathLst>
                <a:path w="1073" h="335" extrusionOk="0">
                  <a:moveTo>
                    <a:pt x="168" y="1"/>
                  </a:moveTo>
                  <a:cubicBezTo>
                    <a:pt x="72" y="1"/>
                    <a:pt x="1" y="72"/>
                    <a:pt x="1" y="167"/>
                  </a:cubicBezTo>
                  <a:cubicBezTo>
                    <a:pt x="1" y="251"/>
                    <a:pt x="72" y="334"/>
                    <a:pt x="168" y="334"/>
                  </a:cubicBezTo>
                  <a:lnTo>
                    <a:pt x="894" y="334"/>
                  </a:lnTo>
                  <a:cubicBezTo>
                    <a:pt x="989" y="334"/>
                    <a:pt x="1060" y="251"/>
                    <a:pt x="1060" y="167"/>
                  </a:cubicBezTo>
                  <a:cubicBezTo>
                    <a:pt x="1072" y="72"/>
                    <a:pt x="989" y="1"/>
                    <a:pt x="89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2" name="Grupo 141">
            <a:extLst>
              <a:ext uri="{FF2B5EF4-FFF2-40B4-BE49-F238E27FC236}">
                <a16:creationId xmlns:a16="http://schemas.microsoft.com/office/drawing/2014/main" id="{979FC50A-2544-4FCC-9D06-774B311CBE51}"/>
              </a:ext>
            </a:extLst>
          </p:cNvPr>
          <p:cNvGrpSpPr/>
          <p:nvPr/>
        </p:nvGrpSpPr>
        <p:grpSpPr>
          <a:xfrm>
            <a:off x="2872041" y="5259870"/>
            <a:ext cx="528674" cy="528674"/>
            <a:chOff x="2872041" y="5239956"/>
            <a:chExt cx="528674" cy="528674"/>
          </a:xfrm>
        </p:grpSpPr>
        <p:sp>
          <p:nvSpPr>
            <p:cNvPr id="143" name="Elipse 142">
              <a:extLst>
                <a:ext uri="{FF2B5EF4-FFF2-40B4-BE49-F238E27FC236}">
                  <a16:creationId xmlns:a16="http://schemas.microsoft.com/office/drawing/2014/main" id="{34A13B6C-739A-439D-935B-1ABA99E35FAF}"/>
                </a:ext>
              </a:extLst>
            </p:cNvPr>
            <p:cNvSpPr/>
            <p:nvPr/>
          </p:nvSpPr>
          <p:spPr>
            <a:xfrm>
              <a:off x="2872041" y="5239956"/>
              <a:ext cx="528674" cy="528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144" name="Google Shape;8552;p14">
              <a:extLst>
                <a:ext uri="{FF2B5EF4-FFF2-40B4-BE49-F238E27FC236}">
                  <a16:creationId xmlns:a16="http://schemas.microsoft.com/office/drawing/2014/main" id="{3EFFF3DA-2D7E-4D59-891B-006CD9043187}"/>
                </a:ext>
              </a:extLst>
            </p:cNvPr>
            <p:cNvGrpSpPr/>
            <p:nvPr/>
          </p:nvGrpSpPr>
          <p:grpSpPr>
            <a:xfrm>
              <a:off x="2958661" y="5326386"/>
              <a:ext cx="355434" cy="355815"/>
              <a:chOff x="4673540" y="3680297"/>
              <a:chExt cx="355434" cy="355815"/>
            </a:xfrm>
            <a:solidFill>
              <a:schemeClr val="tx2"/>
            </a:solidFill>
          </p:grpSpPr>
          <p:sp>
            <p:nvSpPr>
              <p:cNvPr id="145" name="Google Shape;8553;p14">
                <a:extLst>
                  <a:ext uri="{FF2B5EF4-FFF2-40B4-BE49-F238E27FC236}">
                    <a16:creationId xmlns:a16="http://schemas.microsoft.com/office/drawing/2014/main" id="{C18A5FC9-8FDF-4967-96B0-D0908793AC7A}"/>
                  </a:ext>
                </a:extLst>
              </p:cNvPr>
              <p:cNvSpPr/>
              <p:nvPr/>
            </p:nvSpPr>
            <p:spPr>
              <a:xfrm>
                <a:off x="4673540" y="3680297"/>
                <a:ext cx="355434" cy="355815"/>
              </a:xfrm>
              <a:custGeom>
                <a:avLst/>
                <a:gdLst/>
                <a:ahLst/>
                <a:cxnLst/>
                <a:rect l="l" t="t" r="r" b="b"/>
                <a:pathLst>
                  <a:path w="11193" h="11205" extrusionOk="0">
                    <a:moveTo>
                      <a:pt x="2012" y="0"/>
                    </a:moveTo>
                    <a:cubicBezTo>
                      <a:pt x="905" y="0"/>
                      <a:pt x="0" y="893"/>
                      <a:pt x="0" y="2013"/>
                    </a:cubicBezTo>
                    <a:lnTo>
                      <a:pt x="0" y="9192"/>
                    </a:lnTo>
                    <a:cubicBezTo>
                      <a:pt x="0" y="10287"/>
                      <a:pt x="893" y="11204"/>
                      <a:pt x="2012" y="11204"/>
                    </a:cubicBezTo>
                    <a:lnTo>
                      <a:pt x="9180" y="11204"/>
                    </a:lnTo>
                    <a:cubicBezTo>
                      <a:pt x="10287" y="11204"/>
                      <a:pt x="11192" y="10311"/>
                      <a:pt x="11192" y="9192"/>
                    </a:cubicBezTo>
                    <a:lnTo>
                      <a:pt x="11192" y="2013"/>
                    </a:lnTo>
                    <a:cubicBezTo>
                      <a:pt x="11180" y="917"/>
                      <a:pt x="10287" y="0"/>
                      <a:pt x="9180" y="0"/>
                    </a:cubicBezTo>
                    <a:lnTo>
                      <a:pt x="8085" y="0"/>
                    </a:lnTo>
                    <a:cubicBezTo>
                      <a:pt x="7989" y="0"/>
                      <a:pt x="7918" y="84"/>
                      <a:pt x="7918" y="167"/>
                    </a:cubicBezTo>
                    <a:cubicBezTo>
                      <a:pt x="7918" y="262"/>
                      <a:pt x="7989" y="334"/>
                      <a:pt x="8085" y="334"/>
                    </a:cubicBezTo>
                    <a:lnTo>
                      <a:pt x="9180" y="334"/>
                    </a:lnTo>
                    <a:cubicBezTo>
                      <a:pt x="10109" y="334"/>
                      <a:pt x="10847" y="1084"/>
                      <a:pt x="10847" y="2001"/>
                    </a:cubicBezTo>
                    <a:lnTo>
                      <a:pt x="10847" y="9180"/>
                    </a:lnTo>
                    <a:cubicBezTo>
                      <a:pt x="10847" y="10097"/>
                      <a:pt x="10109" y="10847"/>
                      <a:pt x="9180" y="10847"/>
                    </a:cubicBezTo>
                    <a:lnTo>
                      <a:pt x="2012" y="10847"/>
                    </a:lnTo>
                    <a:cubicBezTo>
                      <a:pt x="1084" y="10847"/>
                      <a:pt x="345" y="10097"/>
                      <a:pt x="345" y="9180"/>
                    </a:cubicBezTo>
                    <a:lnTo>
                      <a:pt x="345" y="2001"/>
                    </a:lnTo>
                    <a:cubicBezTo>
                      <a:pt x="345" y="1084"/>
                      <a:pt x="1084" y="334"/>
                      <a:pt x="2012" y="334"/>
                    </a:cubicBezTo>
                    <a:lnTo>
                      <a:pt x="7418" y="334"/>
                    </a:lnTo>
                    <a:cubicBezTo>
                      <a:pt x="7501" y="334"/>
                      <a:pt x="7573" y="262"/>
                      <a:pt x="7573" y="167"/>
                    </a:cubicBezTo>
                    <a:cubicBezTo>
                      <a:pt x="7573" y="84"/>
                      <a:pt x="7501" y="0"/>
                      <a:pt x="741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554;p14">
                <a:extLst>
                  <a:ext uri="{FF2B5EF4-FFF2-40B4-BE49-F238E27FC236}">
                    <a16:creationId xmlns:a16="http://schemas.microsoft.com/office/drawing/2014/main" id="{A2F1411D-1C3B-4840-86E1-332A22030F2D}"/>
                  </a:ext>
                </a:extLst>
              </p:cNvPr>
              <p:cNvSpPr/>
              <p:nvPr/>
            </p:nvSpPr>
            <p:spPr>
              <a:xfrm>
                <a:off x="4805864" y="3736630"/>
                <a:ext cx="93042" cy="92661"/>
              </a:xfrm>
              <a:custGeom>
                <a:avLst/>
                <a:gdLst/>
                <a:ahLst/>
                <a:cxnLst/>
                <a:rect l="l" t="t" r="r" b="b"/>
                <a:pathLst>
                  <a:path w="2930" h="2918" extrusionOk="0">
                    <a:moveTo>
                      <a:pt x="1477" y="334"/>
                    </a:moveTo>
                    <a:cubicBezTo>
                      <a:pt x="2096" y="334"/>
                      <a:pt x="2608" y="834"/>
                      <a:pt x="2608" y="1465"/>
                    </a:cubicBezTo>
                    <a:cubicBezTo>
                      <a:pt x="2608" y="2084"/>
                      <a:pt x="2096" y="2596"/>
                      <a:pt x="1477" y="2596"/>
                    </a:cubicBezTo>
                    <a:cubicBezTo>
                      <a:pt x="846" y="2596"/>
                      <a:pt x="346" y="2084"/>
                      <a:pt x="346" y="1465"/>
                    </a:cubicBezTo>
                    <a:cubicBezTo>
                      <a:pt x="346" y="834"/>
                      <a:pt x="846" y="334"/>
                      <a:pt x="1477" y="334"/>
                    </a:cubicBezTo>
                    <a:close/>
                    <a:moveTo>
                      <a:pt x="1477" y="0"/>
                    </a:moveTo>
                    <a:cubicBezTo>
                      <a:pt x="667" y="0"/>
                      <a:pt x="12" y="655"/>
                      <a:pt x="12" y="1465"/>
                    </a:cubicBezTo>
                    <a:cubicBezTo>
                      <a:pt x="0" y="2263"/>
                      <a:pt x="655" y="2918"/>
                      <a:pt x="1477" y="2918"/>
                    </a:cubicBezTo>
                    <a:cubicBezTo>
                      <a:pt x="2274" y="2918"/>
                      <a:pt x="2929" y="2263"/>
                      <a:pt x="2929" y="1465"/>
                    </a:cubicBezTo>
                    <a:cubicBezTo>
                      <a:pt x="2929" y="655"/>
                      <a:pt x="2274" y="0"/>
                      <a:pt x="147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55;p14">
                <a:extLst>
                  <a:ext uri="{FF2B5EF4-FFF2-40B4-BE49-F238E27FC236}">
                    <a16:creationId xmlns:a16="http://schemas.microsoft.com/office/drawing/2014/main" id="{8E5CC590-27F9-45B7-9CB3-038EB6EAD9F4}"/>
                  </a:ext>
                </a:extLst>
              </p:cNvPr>
              <p:cNvSpPr/>
              <p:nvPr/>
            </p:nvSpPr>
            <p:spPr>
              <a:xfrm>
                <a:off x="4779380" y="3841358"/>
                <a:ext cx="143723" cy="138801"/>
              </a:xfrm>
              <a:custGeom>
                <a:avLst/>
                <a:gdLst/>
                <a:ahLst/>
                <a:cxnLst/>
                <a:rect l="l" t="t" r="r" b="b"/>
                <a:pathLst>
                  <a:path w="4526" h="4371" extrusionOk="0">
                    <a:moveTo>
                      <a:pt x="477" y="1"/>
                    </a:moveTo>
                    <a:cubicBezTo>
                      <a:pt x="215" y="1"/>
                      <a:pt x="1" y="203"/>
                      <a:pt x="1" y="477"/>
                    </a:cubicBezTo>
                    <a:lnTo>
                      <a:pt x="1" y="893"/>
                    </a:lnTo>
                    <a:cubicBezTo>
                      <a:pt x="1" y="1155"/>
                      <a:pt x="203" y="1370"/>
                      <a:pt x="477" y="1370"/>
                    </a:cubicBezTo>
                    <a:lnTo>
                      <a:pt x="763" y="1370"/>
                    </a:lnTo>
                    <a:cubicBezTo>
                      <a:pt x="834" y="1370"/>
                      <a:pt x="906" y="1429"/>
                      <a:pt x="906" y="1513"/>
                    </a:cubicBezTo>
                    <a:lnTo>
                      <a:pt x="906" y="2858"/>
                    </a:lnTo>
                    <a:cubicBezTo>
                      <a:pt x="906" y="2929"/>
                      <a:pt x="846" y="3001"/>
                      <a:pt x="763" y="3001"/>
                    </a:cubicBezTo>
                    <a:lnTo>
                      <a:pt x="572" y="3001"/>
                    </a:lnTo>
                    <a:cubicBezTo>
                      <a:pt x="299" y="3001"/>
                      <a:pt x="96" y="3215"/>
                      <a:pt x="96" y="3477"/>
                    </a:cubicBezTo>
                    <a:lnTo>
                      <a:pt x="96" y="3894"/>
                    </a:lnTo>
                    <a:cubicBezTo>
                      <a:pt x="96" y="4168"/>
                      <a:pt x="299" y="4370"/>
                      <a:pt x="572" y="4370"/>
                    </a:cubicBezTo>
                    <a:lnTo>
                      <a:pt x="4049" y="4370"/>
                    </a:lnTo>
                    <a:cubicBezTo>
                      <a:pt x="4311" y="4370"/>
                      <a:pt x="4525" y="4168"/>
                      <a:pt x="4525" y="3894"/>
                    </a:cubicBezTo>
                    <a:lnTo>
                      <a:pt x="4525" y="3477"/>
                    </a:lnTo>
                    <a:cubicBezTo>
                      <a:pt x="4525" y="3215"/>
                      <a:pt x="4311" y="3001"/>
                      <a:pt x="4049" y="3001"/>
                    </a:cubicBezTo>
                    <a:lnTo>
                      <a:pt x="3859" y="3001"/>
                    </a:lnTo>
                    <a:cubicBezTo>
                      <a:pt x="3787" y="3001"/>
                      <a:pt x="3704" y="2941"/>
                      <a:pt x="3704" y="2858"/>
                    </a:cubicBezTo>
                    <a:lnTo>
                      <a:pt x="3704" y="477"/>
                    </a:lnTo>
                    <a:cubicBezTo>
                      <a:pt x="3704" y="203"/>
                      <a:pt x="3501" y="1"/>
                      <a:pt x="3228" y="1"/>
                    </a:cubicBezTo>
                    <a:lnTo>
                      <a:pt x="1442" y="1"/>
                    </a:lnTo>
                    <a:cubicBezTo>
                      <a:pt x="1358" y="1"/>
                      <a:pt x="1287" y="72"/>
                      <a:pt x="1287" y="155"/>
                    </a:cubicBezTo>
                    <a:cubicBezTo>
                      <a:pt x="1287" y="251"/>
                      <a:pt x="1358" y="322"/>
                      <a:pt x="1442" y="322"/>
                    </a:cubicBezTo>
                    <a:lnTo>
                      <a:pt x="3228" y="322"/>
                    </a:lnTo>
                    <a:cubicBezTo>
                      <a:pt x="3311" y="322"/>
                      <a:pt x="3382" y="382"/>
                      <a:pt x="3382" y="477"/>
                    </a:cubicBezTo>
                    <a:lnTo>
                      <a:pt x="3382" y="2858"/>
                    </a:lnTo>
                    <a:cubicBezTo>
                      <a:pt x="3382" y="3120"/>
                      <a:pt x="3585" y="3334"/>
                      <a:pt x="3859" y="3334"/>
                    </a:cubicBezTo>
                    <a:lnTo>
                      <a:pt x="4049" y="3334"/>
                    </a:lnTo>
                    <a:cubicBezTo>
                      <a:pt x="4121" y="3334"/>
                      <a:pt x="4204" y="3394"/>
                      <a:pt x="4204" y="3477"/>
                    </a:cubicBezTo>
                    <a:lnTo>
                      <a:pt x="4204" y="3894"/>
                    </a:lnTo>
                    <a:cubicBezTo>
                      <a:pt x="4204" y="3965"/>
                      <a:pt x="4132" y="4049"/>
                      <a:pt x="4049" y="4049"/>
                    </a:cubicBezTo>
                    <a:lnTo>
                      <a:pt x="572" y="4049"/>
                    </a:lnTo>
                    <a:cubicBezTo>
                      <a:pt x="489" y="4049"/>
                      <a:pt x="418" y="3989"/>
                      <a:pt x="418" y="3894"/>
                    </a:cubicBezTo>
                    <a:lnTo>
                      <a:pt x="418" y="3477"/>
                    </a:lnTo>
                    <a:cubicBezTo>
                      <a:pt x="418" y="3406"/>
                      <a:pt x="477" y="3334"/>
                      <a:pt x="572" y="3334"/>
                    </a:cubicBezTo>
                    <a:lnTo>
                      <a:pt x="763" y="3334"/>
                    </a:lnTo>
                    <a:cubicBezTo>
                      <a:pt x="1025" y="3334"/>
                      <a:pt x="1239" y="3120"/>
                      <a:pt x="1239" y="2858"/>
                    </a:cubicBezTo>
                    <a:lnTo>
                      <a:pt x="1239" y="1513"/>
                    </a:lnTo>
                    <a:cubicBezTo>
                      <a:pt x="1239" y="1251"/>
                      <a:pt x="1025" y="1036"/>
                      <a:pt x="763" y="1036"/>
                    </a:cubicBezTo>
                    <a:lnTo>
                      <a:pt x="477" y="1036"/>
                    </a:lnTo>
                    <a:cubicBezTo>
                      <a:pt x="406" y="1036"/>
                      <a:pt x="334" y="977"/>
                      <a:pt x="334" y="893"/>
                    </a:cubicBezTo>
                    <a:lnTo>
                      <a:pt x="334" y="477"/>
                    </a:lnTo>
                    <a:cubicBezTo>
                      <a:pt x="334" y="393"/>
                      <a:pt x="394" y="322"/>
                      <a:pt x="477" y="322"/>
                    </a:cubicBezTo>
                    <a:lnTo>
                      <a:pt x="787" y="322"/>
                    </a:lnTo>
                    <a:cubicBezTo>
                      <a:pt x="882" y="322"/>
                      <a:pt x="953" y="251"/>
                      <a:pt x="953" y="155"/>
                    </a:cubicBezTo>
                    <a:cubicBezTo>
                      <a:pt x="953" y="72"/>
                      <a:pt x="882" y="1"/>
                      <a:pt x="78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49" name="Elipse 148">
            <a:extLst>
              <a:ext uri="{FF2B5EF4-FFF2-40B4-BE49-F238E27FC236}">
                <a16:creationId xmlns:a16="http://schemas.microsoft.com/office/drawing/2014/main" id="{9D675240-4AA6-4E60-B695-593C04D7CD37}"/>
              </a:ext>
            </a:extLst>
          </p:cNvPr>
          <p:cNvSpPr/>
          <p:nvPr/>
        </p:nvSpPr>
        <p:spPr>
          <a:xfrm>
            <a:off x="4286781" y="4411411"/>
            <a:ext cx="528674" cy="528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156" name="Grupo 155">
            <a:extLst>
              <a:ext uri="{FF2B5EF4-FFF2-40B4-BE49-F238E27FC236}">
                <a16:creationId xmlns:a16="http://schemas.microsoft.com/office/drawing/2014/main" id="{F119F4C2-C7CA-4C7C-8906-5E7892992D1F}"/>
              </a:ext>
            </a:extLst>
          </p:cNvPr>
          <p:cNvGrpSpPr/>
          <p:nvPr/>
        </p:nvGrpSpPr>
        <p:grpSpPr>
          <a:xfrm>
            <a:off x="5720764" y="5239955"/>
            <a:ext cx="528675" cy="528675"/>
            <a:chOff x="5720764" y="5239955"/>
            <a:chExt cx="528675" cy="528675"/>
          </a:xfrm>
        </p:grpSpPr>
        <p:sp>
          <p:nvSpPr>
            <p:cNvPr id="157" name="Elipse 156">
              <a:extLst>
                <a:ext uri="{FF2B5EF4-FFF2-40B4-BE49-F238E27FC236}">
                  <a16:creationId xmlns:a16="http://schemas.microsoft.com/office/drawing/2014/main" id="{49E72386-000E-425F-87F4-EA36F0BD7909}"/>
                </a:ext>
              </a:extLst>
            </p:cNvPr>
            <p:cNvSpPr/>
            <p:nvPr/>
          </p:nvSpPr>
          <p:spPr>
            <a:xfrm>
              <a:off x="5720764" y="5239955"/>
              <a:ext cx="528675" cy="5286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158" name="Google Shape;9481;p16">
              <a:extLst>
                <a:ext uri="{FF2B5EF4-FFF2-40B4-BE49-F238E27FC236}">
                  <a16:creationId xmlns:a16="http://schemas.microsoft.com/office/drawing/2014/main" id="{4F25FFE9-7F51-425C-AAAB-FB7D82F03C1E}"/>
                </a:ext>
              </a:extLst>
            </p:cNvPr>
            <p:cNvGrpSpPr/>
            <p:nvPr/>
          </p:nvGrpSpPr>
          <p:grpSpPr>
            <a:xfrm>
              <a:off x="5761688" y="5340763"/>
              <a:ext cx="446826" cy="327059"/>
              <a:chOff x="5733194" y="2431718"/>
              <a:chExt cx="446826" cy="327059"/>
            </a:xfrm>
            <a:solidFill>
              <a:schemeClr val="tx2"/>
            </a:solidFill>
          </p:grpSpPr>
          <p:sp>
            <p:nvSpPr>
              <p:cNvPr id="159" name="Google Shape;9482;p16">
                <a:extLst>
                  <a:ext uri="{FF2B5EF4-FFF2-40B4-BE49-F238E27FC236}">
                    <a16:creationId xmlns:a16="http://schemas.microsoft.com/office/drawing/2014/main" id="{07E7808F-9AC0-4790-850F-B8CDD67C2DE1}"/>
                  </a:ext>
                </a:extLst>
              </p:cNvPr>
              <p:cNvSpPr/>
              <p:nvPr/>
            </p:nvSpPr>
            <p:spPr>
              <a:xfrm>
                <a:off x="6032946" y="2474145"/>
                <a:ext cx="56112" cy="20115"/>
              </a:xfrm>
              <a:custGeom>
                <a:avLst/>
                <a:gdLst/>
                <a:ahLst/>
                <a:cxnLst/>
                <a:rect l="l" t="t" r="r" b="b"/>
                <a:pathLst>
                  <a:path w="1763" h="632" extrusionOk="0">
                    <a:moveTo>
                      <a:pt x="215" y="1"/>
                    </a:moveTo>
                    <a:cubicBezTo>
                      <a:pt x="96" y="1"/>
                      <a:pt x="1" y="96"/>
                      <a:pt x="1" y="215"/>
                    </a:cubicBezTo>
                    <a:cubicBezTo>
                      <a:pt x="1" y="334"/>
                      <a:pt x="96" y="417"/>
                      <a:pt x="215" y="417"/>
                    </a:cubicBezTo>
                    <a:cubicBezTo>
                      <a:pt x="441" y="417"/>
                      <a:pt x="1108" y="453"/>
                      <a:pt x="1429" y="620"/>
                    </a:cubicBezTo>
                    <a:cubicBezTo>
                      <a:pt x="1465" y="632"/>
                      <a:pt x="1489" y="632"/>
                      <a:pt x="1525" y="632"/>
                    </a:cubicBezTo>
                    <a:cubicBezTo>
                      <a:pt x="1596" y="632"/>
                      <a:pt x="1668" y="584"/>
                      <a:pt x="1703" y="513"/>
                    </a:cubicBezTo>
                    <a:cubicBezTo>
                      <a:pt x="1763" y="417"/>
                      <a:pt x="1727" y="298"/>
                      <a:pt x="1632" y="239"/>
                    </a:cubicBezTo>
                    <a:cubicBezTo>
                      <a:pt x="1156" y="1"/>
                      <a:pt x="263" y="1"/>
                      <a:pt x="21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483;p16">
                <a:extLst>
                  <a:ext uri="{FF2B5EF4-FFF2-40B4-BE49-F238E27FC236}">
                    <a16:creationId xmlns:a16="http://schemas.microsoft.com/office/drawing/2014/main" id="{9076A371-19EA-4625-9506-D318C4EF008F}"/>
                  </a:ext>
                </a:extLst>
              </p:cNvPr>
              <p:cNvSpPr/>
              <p:nvPr/>
            </p:nvSpPr>
            <p:spPr>
              <a:xfrm>
                <a:off x="5733194" y="2431718"/>
                <a:ext cx="446826" cy="327059"/>
              </a:xfrm>
              <a:custGeom>
                <a:avLst/>
                <a:gdLst/>
                <a:ahLst/>
                <a:cxnLst/>
                <a:rect l="l" t="t" r="r" b="b"/>
                <a:pathLst>
                  <a:path w="14039" h="10276" extrusionOk="0">
                    <a:moveTo>
                      <a:pt x="11621" y="655"/>
                    </a:moveTo>
                    <a:lnTo>
                      <a:pt x="11621" y="1500"/>
                    </a:lnTo>
                    <a:cubicBezTo>
                      <a:pt x="11621" y="1631"/>
                      <a:pt x="11598" y="1762"/>
                      <a:pt x="11538" y="1905"/>
                    </a:cubicBezTo>
                    <a:lnTo>
                      <a:pt x="11431" y="2108"/>
                    </a:lnTo>
                    <a:cubicBezTo>
                      <a:pt x="11419" y="2143"/>
                      <a:pt x="11419" y="2167"/>
                      <a:pt x="11419" y="2203"/>
                    </a:cubicBezTo>
                    <a:lnTo>
                      <a:pt x="11419" y="2631"/>
                    </a:lnTo>
                    <a:cubicBezTo>
                      <a:pt x="11419" y="2929"/>
                      <a:pt x="11300" y="3215"/>
                      <a:pt x="11074" y="3429"/>
                    </a:cubicBezTo>
                    <a:cubicBezTo>
                      <a:pt x="10858" y="3634"/>
                      <a:pt x="10599" y="3751"/>
                      <a:pt x="10317" y="3751"/>
                    </a:cubicBezTo>
                    <a:cubicBezTo>
                      <a:pt x="10303" y="3751"/>
                      <a:pt x="10290" y="3751"/>
                      <a:pt x="10276" y="3751"/>
                    </a:cubicBezTo>
                    <a:cubicBezTo>
                      <a:pt x="9657" y="3739"/>
                      <a:pt x="9181" y="3215"/>
                      <a:pt x="9181" y="2584"/>
                    </a:cubicBezTo>
                    <a:lnTo>
                      <a:pt x="9181" y="2203"/>
                    </a:lnTo>
                    <a:cubicBezTo>
                      <a:pt x="9181" y="2167"/>
                      <a:pt x="9181" y="2143"/>
                      <a:pt x="9169" y="2108"/>
                    </a:cubicBezTo>
                    <a:lnTo>
                      <a:pt x="9038" y="1857"/>
                    </a:lnTo>
                    <a:cubicBezTo>
                      <a:pt x="8990" y="1762"/>
                      <a:pt x="8966" y="1667"/>
                      <a:pt x="8966" y="1560"/>
                    </a:cubicBezTo>
                    <a:lnTo>
                      <a:pt x="8966" y="1548"/>
                    </a:lnTo>
                    <a:cubicBezTo>
                      <a:pt x="8966" y="1048"/>
                      <a:pt x="9359" y="655"/>
                      <a:pt x="9859" y="655"/>
                    </a:cubicBezTo>
                    <a:close/>
                    <a:moveTo>
                      <a:pt x="4156" y="429"/>
                    </a:moveTo>
                    <a:cubicBezTo>
                      <a:pt x="4513" y="429"/>
                      <a:pt x="4823" y="560"/>
                      <a:pt x="5061" y="822"/>
                    </a:cubicBezTo>
                    <a:cubicBezTo>
                      <a:pt x="5299" y="1072"/>
                      <a:pt x="5442" y="1417"/>
                      <a:pt x="5478" y="1786"/>
                    </a:cubicBezTo>
                    <a:cubicBezTo>
                      <a:pt x="5513" y="2215"/>
                      <a:pt x="5656" y="3108"/>
                      <a:pt x="5847" y="3643"/>
                    </a:cubicBezTo>
                    <a:lnTo>
                      <a:pt x="5835" y="3643"/>
                    </a:lnTo>
                    <a:cubicBezTo>
                      <a:pt x="5525" y="3762"/>
                      <a:pt x="4882" y="3941"/>
                      <a:pt x="4132" y="3941"/>
                    </a:cubicBezTo>
                    <a:cubicBezTo>
                      <a:pt x="4077" y="3944"/>
                      <a:pt x="4021" y="3945"/>
                      <a:pt x="3967" y="3945"/>
                    </a:cubicBezTo>
                    <a:cubicBezTo>
                      <a:pt x="3330" y="3945"/>
                      <a:pt x="2762" y="3765"/>
                      <a:pt x="2477" y="3655"/>
                    </a:cubicBezTo>
                    <a:cubicBezTo>
                      <a:pt x="2656" y="3108"/>
                      <a:pt x="2799" y="2215"/>
                      <a:pt x="2835" y="1786"/>
                    </a:cubicBezTo>
                    <a:cubicBezTo>
                      <a:pt x="2858" y="1417"/>
                      <a:pt x="3013" y="1072"/>
                      <a:pt x="3251" y="822"/>
                    </a:cubicBezTo>
                    <a:cubicBezTo>
                      <a:pt x="3501" y="560"/>
                      <a:pt x="3811" y="429"/>
                      <a:pt x="4156" y="429"/>
                    </a:cubicBezTo>
                    <a:close/>
                    <a:moveTo>
                      <a:pt x="10752" y="4096"/>
                    </a:moveTo>
                    <a:cubicBezTo>
                      <a:pt x="10752" y="4155"/>
                      <a:pt x="10764" y="4215"/>
                      <a:pt x="10776" y="4274"/>
                    </a:cubicBezTo>
                    <a:lnTo>
                      <a:pt x="10609" y="4429"/>
                    </a:lnTo>
                    <a:cubicBezTo>
                      <a:pt x="10526" y="4524"/>
                      <a:pt x="10419" y="4572"/>
                      <a:pt x="10300" y="4572"/>
                    </a:cubicBezTo>
                    <a:cubicBezTo>
                      <a:pt x="10181" y="4572"/>
                      <a:pt x="10062" y="4524"/>
                      <a:pt x="9990" y="4429"/>
                    </a:cubicBezTo>
                    <a:lnTo>
                      <a:pt x="9823" y="4274"/>
                    </a:lnTo>
                    <a:cubicBezTo>
                      <a:pt x="9835" y="4215"/>
                      <a:pt x="9859" y="4155"/>
                      <a:pt x="9859" y="4096"/>
                    </a:cubicBezTo>
                    <a:cubicBezTo>
                      <a:pt x="9990" y="4132"/>
                      <a:pt x="10121" y="4167"/>
                      <a:pt x="10252" y="4167"/>
                    </a:cubicBezTo>
                    <a:lnTo>
                      <a:pt x="10300" y="4167"/>
                    </a:lnTo>
                    <a:cubicBezTo>
                      <a:pt x="10455" y="4167"/>
                      <a:pt x="10609" y="4132"/>
                      <a:pt x="10752" y="4096"/>
                    </a:cubicBezTo>
                    <a:close/>
                    <a:moveTo>
                      <a:pt x="4692" y="4358"/>
                    </a:moveTo>
                    <a:cubicBezTo>
                      <a:pt x="4763" y="4524"/>
                      <a:pt x="4918" y="4644"/>
                      <a:pt x="5097" y="4691"/>
                    </a:cubicBezTo>
                    <a:lnTo>
                      <a:pt x="5835" y="4894"/>
                    </a:lnTo>
                    <a:cubicBezTo>
                      <a:pt x="6025" y="4953"/>
                      <a:pt x="6168" y="5132"/>
                      <a:pt x="6168" y="5322"/>
                    </a:cubicBezTo>
                    <a:lnTo>
                      <a:pt x="6168" y="7251"/>
                    </a:lnTo>
                    <a:cubicBezTo>
                      <a:pt x="6168" y="7501"/>
                      <a:pt x="5954" y="7692"/>
                      <a:pt x="5716" y="7692"/>
                    </a:cubicBezTo>
                    <a:lnTo>
                      <a:pt x="5704" y="7692"/>
                    </a:lnTo>
                    <a:lnTo>
                      <a:pt x="5704" y="6144"/>
                    </a:lnTo>
                    <a:cubicBezTo>
                      <a:pt x="5668" y="5787"/>
                      <a:pt x="5394" y="5501"/>
                      <a:pt x="5025" y="5501"/>
                    </a:cubicBezTo>
                    <a:lnTo>
                      <a:pt x="3275" y="5501"/>
                    </a:lnTo>
                    <a:cubicBezTo>
                      <a:pt x="2918" y="5501"/>
                      <a:pt x="2632" y="5787"/>
                      <a:pt x="2632" y="6144"/>
                    </a:cubicBezTo>
                    <a:lnTo>
                      <a:pt x="2632" y="7692"/>
                    </a:lnTo>
                    <a:lnTo>
                      <a:pt x="2620" y="7692"/>
                    </a:lnTo>
                    <a:cubicBezTo>
                      <a:pt x="2370" y="7692"/>
                      <a:pt x="2180" y="7489"/>
                      <a:pt x="2180" y="7251"/>
                    </a:cubicBezTo>
                    <a:lnTo>
                      <a:pt x="2180" y="5322"/>
                    </a:lnTo>
                    <a:cubicBezTo>
                      <a:pt x="2180" y="5132"/>
                      <a:pt x="2311" y="4941"/>
                      <a:pt x="2501" y="4894"/>
                    </a:cubicBezTo>
                    <a:lnTo>
                      <a:pt x="3251" y="4691"/>
                    </a:lnTo>
                    <a:cubicBezTo>
                      <a:pt x="3430" y="4644"/>
                      <a:pt x="3561" y="4524"/>
                      <a:pt x="3644" y="4358"/>
                    </a:cubicBezTo>
                    <a:cubicBezTo>
                      <a:pt x="3811" y="4370"/>
                      <a:pt x="3989" y="4394"/>
                      <a:pt x="4168" y="4394"/>
                    </a:cubicBezTo>
                    <a:cubicBezTo>
                      <a:pt x="4347" y="4394"/>
                      <a:pt x="4525" y="4370"/>
                      <a:pt x="4692" y="4358"/>
                    </a:cubicBezTo>
                    <a:close/>
                    <a:moveTo>
                      <a:pt x="10526" y="5906"/>
                    </a:moveTo>
                    <a:cubicBezTo>
                      <a:pt x="10538" y="5906"/>
                      <a:pt x="10538" y="5906"/>
                      <a:pt x="10538" y="5918"/>
                    </a:cubicBezTo>
                    <a:lnTo>
                      <a:pt x="10538" y="7680"/>
                    </a:lnTo>
                    <a:cubicBezTo>
                      <a:pt x="10538" y="7692"/>
                      <a:pt x="10538" y="7692"/>
                      <a:pt x="10526" y="7692"/>
                    </a:cubicBezTo>
                    <a:lnTo>
                      <a:pt x="7895" y="7692"/>
                    </a:lnTo>
                    <a:cubicBezTo>
                      <a:pt x="7871" y="7692"/>
                      <a:pt x="7871" y="7692"/>
                      <a:pt x="7871" y="7680"/>
                    </a:cubicBezTo>
                    <a:lnTo>
                      <a:pt x="7871" y="5918"/>
                    </a:lnTo>
                    <a:lnTo>
                      <a:pt x="10526" y="5906"/>
                    </a:lnTo>
                    <a:close/>
                    <a:moveTo>
                      <a:pt x="11050" y="4596"/>
                    </a:moveTo>
                    <a:lnTo>
                      <a:pt x="11228" y="4691"/>
                    </a:lnTo>
                    <a:lnTo>
                      <a:pt x="11967" y="4894"/>
                    </a:lnTo>
                    <a:cubicBezTo>
                      <a:pt x="12157" y="4953"/>
                      <a:pt x="12300" y="5132"/>
                      <a:pt x="12300" y="5322"/>
                    </a:cubicBezTo>
                    <a:lnTo>
                      <a:pt x="12300" y="7251"/>
                    </a:lnTo>
                    <a:cubicBezTo>
                      <a:pt x="12300" y="7501"/>
                      <a:pt x="12086" y="7692"/>
                      <a:pt x="11848" y="7692"/>
                    </a:cubicBezTo>
                    <a:lnTo>
                      <a:pt x="10955" y="7692"/>
                    </a:lnTo>
                    <a:lnTo>
                      <a:pt x="10955" y="7680"/>
                    </a:lnTo>
                    <a:lnTo>
                      <a:pt x="10955" y="7227"/>
                    </a:lnTo>
                    <a:lnTo>
                      <a:pt x="11621" y="7227"/>
                    </a:lnTo>
                    <a:cubicBezTo>
                      <a:pt x="11740" y="7227"/>
                      <a:pt x="11836" y="7144"/>
                      <a:pt x="11836" y="7025"/>
                    </a:cubicBezTo>
                    <a:lnTo>
                      <a:pt x="11836" y="5715"/>
                    </a:lnTo>
                    <a:cubicBezTo>
                      <a:pt x="11836" y="5596"/>
                      <a:pt x="11740" y="5501"/>
                      <a:pt x="11621" y="5501"/>
                    </a:cubicBezTo>
                    <a:cubicBezTo>
                      <a:pt x="11502" y="5501"/>
                      <a:pt x="11419" y="5596"/>
                      <a:pt x="11419" y="5715"/>
                    </a:cubicBezTo>
                    <a:lnTo>
                      <a:pt x="11419" y="6834"/>
                    </a:lnTo>
                    <a:lnTo>
                      <a:pt x="10955" y="6834"/>
                    </a:lnTo>
                    <a:lnTo>
                      <a:pt x="10955" y="5941"/>
                    </a:lnTo>
                    <a:cubicBezTo>
                      <a:pt x="10955" y="5691"/>
                      <a:pt x="10764" y="5525"/>
                      <a:pt x="10538" y="5525"/>
                    </a:cubicBezTo>
                    <a:lnTo>
                      <a:pt x="8335" y="5525"/>
                    </a:lnTo>
                    <a:lnTo>
                      <a:pt x="8335" y="5322"/>
                    </a:lnTo>
                    <a:lnTo>
                      <a:pt x="8299" y="5322"/>
                    </a:lnTo>
                    <a:cubicBezTo>
                      <a:pt x="8299" y="5132"/>
                      <a:pt x="8442" y="4941"/>
                      <a:pt x="8633" y="4894"/>
                    </a:cubicBezTo>
                    <a:lnTo>
                      <a:pt x="9383" y="4691"/>
                    </a:lnTo>
                    <a:cubicBezTo>
                      <a:pt x="9442" y="4667"/>
                      <a:pt x="9490" y="4644"/>
                      <a:pt x="9562" y="4596"/>
                    </a:cubicBezTo>
                    <a:lnTo>
                      <a:pt x="9693" y="4727"/>
                    </a:lnTo>
                    <a:cubicBezTo>
                      <a:pt x="9859" y="4894"/>
                      <a:pt x="10062" y="4989"/>
                      <a:pt x="10300" y="4989"/>
                    </a:cubicBezTo>
                    <a:cubicBezTo>
                      <a:pt x="10526" y="4989"/>
                      <a:pt x="10752" y="4894"/>
                      <a:pt x="10907" y="4727"/>
                    </a:cubicBezTo>
                    <a:lnTo>
                      <a:pt x="11050" y="4596"/>
                    </a:lnTo>
                    <a:close/>
                    <a:moveTo>
                      <a:pt x="2632" y="8108"/>
                    </a:moveTo>
                    <a:lnTo>
                      <a:pt x="2632" y="8573"/>
                    </a:lnTo>
                    <a:lnTo>
                      <a:pt x="846" y="8573"/>
                    </a:lnTo>
                    <a:lnTo>
                      <a:pt x="846" y="8108"/>
                    </a:lnTo>
                    <a:close/>
                    <a:moveTo>
                      <a:pt x="13157" y="8108"/>
                    </a:moveTo>
                    <a:lnTo>
                      <a:pt x="13157" y="8573"/>
                    </a:lnTo>
                    <a:lnTo>
                      <a:pt x="5668" y="8573"/>
                    </a:lnTo>
                    <a:lnTo>
                      <a:pt x="5668" y="8108"/>
                    </a:lnTo>
                    <a:close/>
                    <a:moveTo>
                      <a:pt x="5049" y="5906"/>
                    </a:moveTo>
                    <a:cubicBezTo>
                      <a:pt x="5180" y="5906"/>
                      <a:pt x="5287" y="6013"/>
                      <a:pt x="5287" y="6144"/>
                    </a:cubicBezTo>
                    <a:lnTo>
                      <a:pt x="5287" y="9001"/>
                    </a:lnTo>
                    <a:lnTo>
                      <a:pt x="3049" y="9001"/>
                    </a:lnTo>
                    <a:lnTo>
                      <a:pt x="3049" y="6144"/>
                    </a:lnTo>
                    <a:cubicBezTo>
                      <a:pt x="3049" y="6013"/>
                      <a:pt x="3156" y="5906"/>
                      <a:pt x="3287" y="5906"/>
                    </a:cubicBezTo>
                    <a:close/>
                    <a:moveTo>
                      <a:pt x="4168" y="0"/>
                    </a:moveTo>
                    <a:cubicBezTo>
                      <a:pt x="3239" y="0"/>
                      <a:pt x="2501" y="738"/>
                      <a:pt x="2430" y="1738"/>
                    </a:cubicBezTo>
                    <a:cubicBezTo>
                      <a:pt x="2394" y="2155"/>
                      <a:pt x="2263" y="2989"/>
                      <a:pt x="2084" y="3477"/>
                    </a:cubicBezTo>
                    <a:cubicBezTo>
                      <a:pt x="2037" y="3584"/>
                      <a:pt x="2049" y="3703"/>
                      <a:pt x="2096" y="3810"/>
                    </a:cubicBezTo>
                    <a:cubicBezTo>
                      <a:pt x="2144" y="3905"/>
                      <a:pt x="2239" y="3989"/>
                      <a:pt x="2334" y="4024"/>
                    </a:cubicBezTo>
                    <a:cubicBezTo>
                      <a:pt x="2513" y="4084"/>
                      <a:pt x="2811" y="4179"/>
                      <a:pt x="3156" y="4251"/>
                    </a:cubicBezTo>
                    <a:cubicBezTo>
                      <a:pt x="3144" y="4251"/>
                      <a:pt x="3144" y="4251"/>
                      <a:pt x="3120" y="4263"/>
                    </a:cubicBezTo>
                    <a:lnTo>
                      <a:pt x="2382" y="4477"/>
                    </a:lnTo>
                    <a:cubicBezTo>
                      <a:pt x="2013" y="4584"/>
                      <a:pt x="1751" y="4917"/>
                      <a:pt x="1751" y="5310"/>
                    </a:cubicBezTo>
                    <a:lnTo>
                      <a:pt x="1751" y="7227"/>
                    </a:lnTo>
                    <a:cubicBezTo>
                      <a:pt x="1751" y="7394"/>
                      <a:pt x="1799" y="7561"/>
                      <a:pt x="1894" y="7680"/>
                    </a:cubicBezTo>
                    <a:lnTo>
                      <a:pt x="203" y="7680"/>
                    </a:lnTo>
                    <a:cubicBezTo>
                      <a:pt x="84" y="7680"/>
                      <a:pt x="1" y="7763"/>
                      <a:pt x="1" y="7882"/>
                    </a:cubicBezTo>
                    <a:cubicBezTo>
                      <a:pt x="1" y="8001"/>
                      <a:pt x="84" y="8096"/>
                      <a:pt x="203" y="8096"/>
                    </a:cubicBezTo>
                    <a:lnTo>
                      <a:pt x="441" y="8096"/>
                    </a:lnTo>
                    <a:lnTo>
                      <a:pt x="441" y="10073"/>
                    </a:lnTo>
                    <a:cubicBezTo>
                      <a:pt x="441" y="10192"/>
                      <a:pt x="537" y="10275"/>
                      <a:pt x="656" y="10275"/>
                    </a:cubicBezTo>
                    <a:cubicBezTo>
                      <a:pt x="775" y="10275"/>
                      <a:pt x="858" y="10192"/>
                      <a:pt x="858" y="10073"/>
                    </a:cubicBezTo>
                    <a:lnTo>
                      <a:pt x="858" y="8954"/>
                    </a:lnTo>
                    <a:lnTo>
                      <a:pt x="2644" y="8954"/>
                    </a:lnTo>
                    <a:lnTo>
                      <a:pt x="2644" y="10073"/>
                    </a:lnTo>
                    <a:cubicBezTo>
                      <a:pt x="2644" y="10192"/>
                      <a:pt x="2739" y="10275"/>
                      <a:pt x="2858" y="10275"/>
                    </a:cubicBezTo>
                    <a:cubicBezTo>
                      <a:pt x="2977" y="10275"/>
                      <a:pt x="3073" y="10192"/>
                      <a:pt x="3073" y="10073"/>
                    </a:cubicBezTo>
                    <a:lnTo>
                      <a:pt x="3073" y="9406"/>
                    </a:lnTo>
                    <a:lnTo>
                      <a:pt x="5287" y="9406"/>
                    </a:lnTo>
                    <a:lnTo>
                      <a:pt x="5287" y="10073"/>
                    </a:lnTo>
                    <a:cubicBezTo>
                      <a:pt x="5287" y="10192"/>
                      <a:pt x="5371" y="10275"/>
                      <a:pt x="5490" y="10275"/>
                    </a:cubicBezTo>
                    <a:cubicBezTo>
                      <a:pt x="5609" y="10275"/>
                      <a:pt x="5704" y="10192"/>
                      <a:pt x="5704" y="10073"/>
                    </a:cubicBezTo>
                    <a:lnTo>
                      <a:pt x="5704" y="8954"/>
                    </a:lnTo>
                    <a:lnTo>
                      <a:pt x="13169" y="8954"/>
                    </a:lnTo>
                    <a:lnTo>
                      <a:pt x="13169" y="10073"/>
                    </a:lnTo>
                    <a:cubicBezTo>
                      <a:pt x="13169" y="10192"/>
                      <a:pt x="13264" y="10275"/>
                      <a:pt x="13383" y="10275"/>
                    </a:cubicBezTo>
                    <a:cubicBezTo>
                      <a:pt x="13503" y="10275"/>
                      <a:pt x="13586" y="10192"/>
                      <a:pt x="13586" y="10073"/>
                    </a:cubicBezTo>
                    <a:lnTo>
                      <a:pt x="13586" y="8096"/>
                    </a:lnTo>
                    <a:lnTo>
                      <a:pt x="13824" y="8096"/>
                    </a:lnTo>
                    <a:cubicBezTo>
                      <a:pt x="13943" y="8096"/>
                      <a:pt x="14038" y="8001"/>
                      <a:pt x="14038" y="7882"/>
                    </a:cubicBezTo>
                    <a:cubicBezTo>
                      <a:pt x="14003" y="7787"/>
                      <a:pt x="13919" y="7692"/>
                      <a:pt x="13800" y="7692"/>
                    </a:cubicBezTo>
                    <a:lnTo>
                      <a:pt x="12562" y="7692"/>
                    </a:lnTo>
                    <a:cubicBezTo>
                      <a:pt x="12633" y="7561"/>
                      <a:pt x="12693" y="7406"/>
                      <a:pt x="12693" y="7251"/>
                    </a:cubicBezTo>
                    <a:lnTo>
                      <a:pt x="12693" y="5322"/>
                    </a:lnTo>
                    <a:cubicBezTo>
                      <a:pt x="12693" y="4941"/>
                      <a:pt x="12443" y="4596"/>
                      <a:pt x="12074" y="4489"/>
                    </a:cubicBezTo>
                    <a:lnTo>
                      <a:pt x="11324" y="4286"/>
                    </a:lnTo>
                    <a:cubicBezTo>
                      <a:pt x="11228" y="4251"/>
                      <a:pt x="11169" y="4167"/>
                      <a:pt x="11169" y="4060"/>
                    </a:cubicBezTo>
                    <a:lnTo>
                      <a:pt x="11169" y="3893"/>
                    </a:lnTo>
                    <a:cubicBezTo>
                      <a:pt x="11240" y="3858"/>
                      <a:pt x="11300" y="3798"/>
                      <a:pt x="11359" y="3739"/>
                    </a:cubicBezTo>
                    <a:cubicBezTo>
                      <a:pt x="11657" y="3453"/>
                      <a:pt x="11824" y="3060"/>
                      <a:pt x="11824" y="2643"/>
                    </a:cubicBezTo>
                    <a:lnTo>
                      <a:pt x="11824" y="2262"/>
                    </a:lnTo>
                    <a:lnTo>
                      <a:pt x="11895" y="2096"/>
                    </a:lnTo>
                    <a:cubicBezTo>
                      <a:pt x="11979" y="1917"/>
                      <a:pt x="12026" y="1703"/>
                      <a:pt x="12026" y="1512"/>
                    </a:cubicBezTo>
                    <a:lnTo>
                      <a:pt x="12026" y="453"/>
                    </a:lnTo>
                    <a:cubicBezTo>
                      <a:pt x="12026" y="333"/>
                      <a:pt x="11943" y="250"/>
                      <a:pt x="11824" y="250"/>
                    </a:cubicBezTo>
                    <a:lnTo>
                      <a:pt x="9859" y="250"/>
                    </a:lnTo>
                    <a:cubicBezTo>
                      <a:pt x="9145" y="250"/>
                      <a:pt x="8561" y="834"/>
                      <a:pt x="8561" y="1548"/>
                    </a:cubicBezTo>
                    <a:lnTo>
                      <a:pt x="8561" y="1560"/>
                    </a:lnTo>
                    <a:cubicBezTo>
                      <a:pt x="8561" y="1727"/>
                      <a:pt x="8597" y="1881"/>
                      <a:pt x="8680" y="2036"/>
                    </a:cubicBezTo>
                    <a:lnTo>
                      <a:pt x="8788" y="2238"/>
                    </a:lnTo>
                    <a:lnTo>
                      <a:pt x="8788" y="2572"/>
                    </a:lnTo>
                    <a:cubicBezTo>
                      <a:pt x="8788" y="3108"/>
                      <a:pt x="9050" y="3584"/>
                      <a:pt x="9442" y="3870"/>
                    </a:cubicBezTo>
                    <a:lnTo>
                      <a:pt x="9442" y="4048"/>
                    </a:lnTo>
                    <a:cubicBezTo>
                      <a:pt x="9442" y="4143"/>
                      <a:pt x="9359" y="4239"/>
                      <a:pt x="9276" y="4263"/>
                    </a:cubicBezTo>
                    <a:lnTo>
                      <a:pt x="8526" y="4477"/>
                    </a:lnTo>
                    <a:cubicBezTo>
                      <a:pt x="8157" y="4584"/>
                      <a:pt x="7907" y="4917"/>
                      <a:pt x="7907" y="5310"/>
                    </a:cubicBezTo>
                    <a:lnTo>
                      <a:pt x="7907" y="5489"/>
                    </a:lnTo>
                    <a:lnTo>
                      <a:pt x="7895" y="5489"/>
                    </a:lnTo>
                    <a:cubicBezTo>
                      <a:pt x="7657" y="5489"/>
                      <a:pt x="7478" y="5679"/>
                      <a:pt x="7478" y="5906"/>
                    </a:cubicBezTo>
                    <a:lnTo>
                      <a:pt x="7478" y="7656"/>
                    </a:lnTo>
                    <a:lnTo>
                      <a:pt x="7478" y="7680"/>
                    </a:lnTo>
                    <a:lnTo>
                      <a:pt x="6442" y="7680"/>
                    </a:lnTo>
                    <a:cubicBezTo>
                      <a:pt x="6525" y="7537"/>
                      <a:pt x="6585" y="7394"/>
                      <a:pt x="6585" y="7227"/>
                    </a:cubicBezTo>
                    <a:lnTo>
                      <a:pt x="6585" y="5310"/>
                    </a:lnTo>
                    <a:cubicBezTo>
                      <a:pt x="6585" y="4917"/>
                      <a:pt x="6323" y="4584"/>
                      <a:pt x="5954" y="4477"/>
                    </a:cubicBezTo>
                    <a:lnTo>
                      <a:pt x="5216" y="4263"/>
                    </a:lnTo>
                    <a:cubicBezTo>
                      <a:pt x="5192" y="4263"/>
                      <a:pt x="5192" y="4263"/>
                      <a:pt x="5180" y="4251"/>
                    </a:cubicBezTo>
                    <a:cubicBezTo>
                      <a:pt x="5537" y="4179"/>
                      <a:pt x="5823" y="4084"/>
                      <a:pt x="6002" y="4024"/>
                    </a:cubicBezTo>
                    <a:cubicBezTo>
                      <a:pt x="6109" y="3989"/>
                      <a:pt x="6192" y="3905"/>
                      <a:pt x="6240" y="3810"/>
                    </a:cubicBezTo>
                    <a:cubicBezTo>
                      <a:pt x="6287" y="3703"/>
                      <a:pt x="6299" y="3596"/>
                      <a:pt x="6252" y="3477"/>
                    </a:cubicBezTo>
                    <a:cubicBezTo>
                      <a:pt x="6073" y="2977"/>
                      <a:pt x="5942" y="2143"/>
                      <a:pt x="5906" y="1738"/>
                    </a:cubicBezTo>
                    <a:cubicBezTo>
                      <a:pt x="5835" y="738"/>
                      <a:pt x="5097" y="0"/>
                      <a:pt x="416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484;p16">
                <a:extLst>
                  <a:ext uri="{FF2B5EF4-FFF2-40B4-BE49-F238E27FC236}">
                    <a16:creationId xmlns:a16="http://schemas.microsoft.com/office/drawing/2014/main" id="{63696808-92F8-46CD-A646-196D6AB030D1}"/>
                  </a:ext>
                </a:extLst>
              </p:cNvPr>
              <p:cNvSpPr/>
              <p:nvPr/>
            </p:nvSpPr>
            <p:spPr>
              <a:xfrm>
                <a:off x="6019323" y="2641653"/>
                <a:ext cx="13272" cy="13272"/>
              </a:xfrm>
              <a:custGeom>
                <a:avLst/>
                <a:gdLst/>
                <a:ahLst/>
                <a:cxnLst/>
                <a:rect l="l" t="t" r="r" b="b"/>
                <a:pathLst>
                  <a:path w="417" h="417" extrusionOk="0">
                    <a:moveTo>
                      <a:pt x="202" y="0"/>
                    </a:moveTo>
                    <a:cubicBezTo>
                      <a:pt x="95" y="0"/>
                      <a:pt x="0" y="84"/>
                      <a:pt x="0" y="203"/>
                    </a:cubicBezTo>
                    <a:cubicBezTo>
                      <a:pt x="0" y="322"/>
                      <a:pt x="95" y="417"/>
                      <a:pt x="202" y="417"/>
                    </a:cubicBezTo>
                    <a:cubicBezTo>
                      <a:pt x="322" y="417"/>
                      <a:pt x="417" y="322"/>
                      <a:pt x="417" y="203"/>
                    </a:cubicBezTo>
                    <a:cubicBezTo>
                      <a:pt x="417" y="84"/>
                      <a:pt x="322" y="0"/>
                      <a:pt x="20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63" name="Elipse 162">
            <a:extLst>
              <a:ext uri="{FF2B5EF4-FFF2-40B4-BE49-F238E27FC236}">
                <a16:creationId xmlns:a16="http://schemas.microsoft.com/office/drawing/2014/main" id="{AFCE29CB-E228-43A6-AD3E-066A069D850E}"/>
              </a:ext>
            </a:extLst>
          </p:cNvPr>
          <p:cNvSpPr/>
          <p:nvPr/>
        </p:nvSpPr>
        <p:spPr>
          <a:xfrm>
            <a:off x="7159237" y="5228879"/>
            <a:ext cx="546290" cy="54629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167" name="Grupo 166">
            <a:extLst>
              <a:ext uri="{FF2B5EF4-FFF2-40B4-BE49-F238E27FC236}">
                <a16:creationId xmlns:a16="http://schemas.microsoft.com/office/drawing/2014/main" id="{CCD2A4C6-3AD0-487A-A6FE-749270D4AC97}"/>
              </a:ext>
            </a:extLst>
          </p:cNvPr>
          <p:cNvGrpSpPr/>
          <p:nvPr/>
        </p:nvGrpSpPr>
        <p:grpSpPr>
          <a:xfrm>
            <a:off x="1452060" y="5280286"/>
            <a:ext cx="534946" cy="534946"/>
            <a:chOff x="1452060" y="4405696"/>
            <a:chExt cx="534946" cy="534946"/>
          </a:xfrm>
        </p:grpSpPr>
        <p:sp>
          <p:nvSpPr>
            <p:cNvPr id="168" name="Elipse 167">
              <a:extLst>
                <a:ext uri="{FF2B5EF4-FFF2-40B4-BE49-F238E27FC236}">
                  <a16:creationId xmlns:a16="http://schemas.microsoft.com/office/drawing/2014/main" id="{CC384594-8F9B-4B90-A3D8-7D555E7B3E9A}"/>
                </a:ext>
              </a:extLst>
            </p:cNvPr>
            <p:cNvSpPr/>
            <p:nvPr/>
          </p:nvSpPr>
          <p:spPr>
            <a:xfrm>
              <a:off x="1452060" y="4405696"/>
              <a:ext cx="534946" cy="5349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169" name="Google Shape;9763;p16">
              <a:extLst>
                <a:ext uri="{FF2B5EF4-FFF2-40B4-BE49-F238E27FC236}">
                  <a16:creationId xmlns:a16="http://schemas.microsoft.com/office/drawing/2014/main" id="{BBC4A7CD-7E4D-40A1-8B10-2049791B926F}"/>
                </a:ext>
              </a:extLst>
            </p:cNvPr>
            <p:cNvGrpSpPr/>
            <p:nvPr/>
          </p:nvGrpSpPr>
          <p:grpSpPr>
            <a:xfrm>
              <a:off x="1587258" y="4496558"/>
              <a:ext cx="264550" cy="353222"/>
              <a:chOff x="903530" y="3806125"/>
              <a:chExt cx="264550" cy="353222"/>
            </a:xfrm>
            <a:solidFill>
              <a:schemeClr val="tx2"/>
            </a:solidFill>
          </p:grpSpPr>
          <p:sp>
            <p:nvSpPr>
              <p:cNvPr id="170" name="Google Shape;9764;p16">
                <a:extLst>
                  <a:ext uri="{FF2B5EF4-FFF2-40B4-BE49-F238E27FC236}">
                    <a16:creationId xmlns:a16="http://schemas.microsoft.com/office/drawing/2014/main" id="{1C8AF631-40E9-4044-BFC9-CF677D1A0AF4}"/>
                  </a:ext>
                </a:extLst>
              </p:cNvPr>
              <p:cNvSpPr/>
              <p:nvPr/>
            </p:nvSpPr>
            <p:spPr>
              <a:xfrm>
                <a:off x="926637" y="3839321"/>
                <a:ext cx="173237" cy="162002"/>
              </a:xfrm>
              <a:custGeom>
                <a:avLst/>
                <a:gdLst/>
                <a:ahLst/>
                <a:cxnLst/>
                <a:rect l="l" t="t" r="r" b="b"/>
                <a:pathLst>
                  <a:path w="5443" h="5090" extrusionOk="0">
                    <a:moveTo>
                      <a:pt x="3418" y="1"/>
                    </a:moveTo>
                    <a:cubicBezTo>
                      <a:pt x="2623" y="1"/>
                      <a:pt x="1831" y="307"/>
                      <a:pt x="1227" y="911"/>
                    </a:cubicBezTo>
                    <a:cubicBezTo>
                      <a:pt x="108" y="2030"/>
                      <a:pt x="1" y="3804"/>
                      <a:pt x="989" y="5030"/>
                    </a:cubicBezTo>
                    <a:cubicBezTo>
                      <a:pt x="1013" y="5078"/>
                      <a:pt x="1061" y="5090"/>
                      <a:pt x="1120" y="5090"/>
                    </a:cubicBezTo>
                    <a:cubicBezTo>
                      <a:pt x="1156" y="5090"/>
                      <a:pt x="1192" y="5078"/>
                      <a:pt x="1227" y="5066"/>
                    </a:cubicBezTo>
                    <a:cubicBezTo>
                      <a:pt x="1299" y="5006"/>
                      <a:pt x="1311" y="4899"/>
                      <a:pt x="1251" y="4840"/>
                    </a:cubicBezTo>
                    <a:cubicBezTo>
                      <a:pt x="382" y="3744"/>
                      <a:pt x="477" y="2149"/>
                      <a:pt x="1477" y="1149"/>
                    </a:cubicBezTo>
                    <a:cubicBezTo>
                      <a:pt x="2019" y="607"/>
                      <a:pt x="2735" y="334"/>
                      <a:pt x="3452" y="334"/>
                    </a:cubicBezTo>
                    <a:cubicBezTo>
                      <a:pt x="4059" y="334"/>
                      <a:pt x="4666" y="530"/>
                      <a:pt x="5168" y="923"/>
                    </a:cubicBezTo>
                    <a:cubicBezTo>
                      <a:pt x="5199" y="948"/>
                      <a:pt x="5237" y="961"/>
                      <a:pt x="5273" y="961"/>
                    </a:cubicBezTo>
                    <a:cubicBezTo>
                      <a:pt x="5321" y="961"/>
                      <a:pt x="5367" y="939"/>
                      <a:pt x="5394" y="899"/>
                    </a:cubicBezTo>
                    <a:cubicBezTo>
                      <a:pt x="5442" y="827"/>
                      <a:pt x="5418" y="720"/>
                      <a:pt x="5347" y="672"/>
                    </a:cubicBezTo>
                    <a:cubicBezTo>
                      <a:pt x="4777" y="223"/>
                      <a:pt x="4096" y="1"/>
                      <a:pt x="341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65;p16">
                <a:extLst>
                  <a:ext uri="{FF2B5EF4-FFF2-40B4-BE49-F238E27FC236}">
                    <a16:creationId xmlns:a16="http://schemas.microsoft.com/office/drawing/2014/main" id="{33D91CB1-95B4-4ADC-AB39-4AED31AD0100}"/>
                  </a:ext>
                </a:extLst>
              </p:cNvPr>
              <p:cNvSpPr/>
              <p:nvPr/>
            </p:nvSpPr>
            <p:spPr>
              <a:xfrm>
                <a:off x="903530" y="3806125"/>
                <a:ext cx="264550" cy="353222"/>
              </a:xfrm>
              <a:custGeom>
                <a:avLst/>
                <a:gdLst/>
                <a:ahLst/>
                <a:cxnLst/>
                <a:rect l="l" t="t" r="r" b="b"/>
                <a:pathLst>
                  <a:path w="8312" h="11098" extrusionOk="0">
                    <a:moveTo>
                      <a:pt x="4144" y="322"/>
                    </a:moveTo>
                    <a:cubicBezTo>
                      <a:pt x="6251" y="322"/>
                      <a:pt x="7966" y="2025"/>
                      <a:pt x="7966" y="4144"/>
                    </a:cubicBezTo>
                    <a:cubicBezTo>
                      <a:pt x="7978" y="5085"/>
                      <a:pt x="7775" y="6002"/>
                      <a:pt x="7371" y="6895"/>
                    </a:cubicBezTo>
                    <a:cubicBezTo>
                      <a:pt x="7037" y="7609"/>
                      <a:pt x="6597" y="8323"/>
                      <a:pt x="6025" y="8978"/>
                    </a:cubicBezTo>
                    <a:cubicBezTo>
                      <a:pt x="5228" y="9919"/>
                      <a:pt x="4418" y="10526"/>
                      <a:pt x="4156" y="10717"/>
                    </a:cubicBezTo>
                    <a:cubicBezTo>
                      <a:pt x="3882" y="10538"/>
                      <a:pt x="3084" y="9931"/>
                      <a:pt x="2275" y="8990"/>
                    </a:cubicBezTo>
                    <a:cubicBezTo>
                      <a:pt x="1715" y="8323"/>
                      <a:pt x="1251" y="7621"/>
                      <a:pt x="929" y="6895"/>
                    </a:cubicBezTo>
                    <a:cubicBezTo>
                      <a:pt x="525" y="6002"/>
                      <a:pt x="310" y="5085"/>
                      <a:pt x="310" y="4144"/>
                    </a:cubicBezTo>
                    <a:cubicBezTo>
                      <a:pt x="310" y="2025"/>
                      <a:pt x="2025" y="322"/>
                      <a:pt x="4144" y="322"/>
                    </a:cubicBezTo>
                    <a:close/>
                    <a:moveTo>
                      <a:pt x="4156" y="1"/>
                    </a:moveTo>
                    <a:cubicBezTo>
                      <a:pt x="1858" y="1"/>
                      <a:pt x="1" y="1870"/>
                      <a:pt x="1" y="4156"/>
                    </a:cubicBezTo>
                    <a:cubicBezTo>
                      <a:pt x="1" y="5121"/>
                      <a:pt x="215" y="6097"/>
                      <a:pt x="644" y="7049"/>
                    </a:cubicBezTo>
                    <a:cubicBezTo>
                      <a:pt x="989" y="7788"/>
                      <a:pt x="1441" y="8514"/>
                      <a:pt x="2037" y="9216"/>
                    </a:cubicBezTo>
                    <a:cubicBezTo>
                      <a:pt x="3037" y="10395"/>
                      <a:pt x="4037" y="11050"/>
                      <a:pt x="4061" y="11062"/>
                    </a:cubicBezTo>
                    <a:cubicBezTo>
                      <a:pt x="4096" y="11074"/>
                      <a:pt x="4120" y="11098"/>
                      <a:pt x="4156" y="11098"/>
                    </a:cubicBezTo>
                    <a:cubicBezTo>
                      <a:pt x="4180" y="11098"/>
                      <a:pt x="4215" y="11074"/>
                      <a:pt x="4239" y="11062"/>
                    </a:cubicBezTo>
                    <a:cubicBezTo>
                      <a:pt x="4287" y="11038"/>
                      <a:pt x="5275" y="10395"/>
                      <a:pt x="6263" y="9216"/>
                    </a:cubicBezTo>
                    <a:cubicBezTo>
                      <a:pt x="6859" y="8538"/>
                      <a:pt x="7323" y="7800"/>
                      <a:pt x="7668" y="7049"/>
                    </a:cubicBezTo>
                    <a:cubicBezTo>
                      <a:pt x="8085" y="6109"/>
                      <a:pt x="8311" y="5144"/>
                      <a:pt x="8311" y="4156"/>
                    </a:cubicBezTo>
                    <a:cubicBezTo>
                      <a:pt x="8311" y="1870"/>
                      <a:pt x="6442" y="1"/>
                      <a:pt x="415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66;p16">
                <a:extLst>
                  <a:ext uri="{FF2B5EF4-FFF2-40B4-BE49-F238E27FC236}">
                    <a16:creationId xmlns:a16="http://schemas.microsoft.com/office/drawing/2014/main" id="{8B9F54FE-51F7-4333-8C7B-339AFB96F984}"/>
                  </a:ext>
                </a:extLst>
              </p:cNvPr>
              <p:cNvSpPr/>
              <p:nvPr/>
            </p:nvSpPr>
            <p:spPr>
              <a:xfrm>
                <a:off x="1008879" y="3904059"/>
                <a:ext cx="54966" cy="18460"/>
              </a:xfrm>
              <a:custGeom>
                <a:avLst/>
                <a:gdLst/>
                <a:ahLst/>
                <a:cxnLst/>
                <a:rect l="l" t="t" r="r" b="b"/>
                <a:pathLst>
                  <a:path w="1727" h="580" extrusionOk="0">
                    <a:moveTo>
                      <a:pt x="648" y="1"/>
                    </a:moveTo>
                    <a:cubicBezTo>
                      <a:pt x="492" y="1"/>
                      <a:pt x="319" y="16"/>
                      <a:pt x="132" y="55"/>
                    </a:cubicBezTo>
                    <a:cubicBezTo>
                      <a:pt x="60" y="67"/>
                      <a:pt x="1" y="127"/>
                      <a:pt x="1" y="222"/>
                    </a:cubicBezTo>
                    <a:lnTo>
                      <a:pt x="1" y="401"/>
                    </a:lnTo>
                    <a:cubicBezTo>
                      <a:pt x="1" y="484"/>
                      <a:pt x="72" y="555"/>
                      <a:pt x="155" y="555"/>
                    </a:cubicBezTo>
                    <a:cubicBezTo>
                      <a:pt x="251" y="555"/>
                      <a:pt x="322" y="484"/>
                      <a:pt x="322" y="401"/>
                    </a:cubicBezTo>
                    <a:lnTo>
                      <a:pt x="322" y="365"/>
                    </a:lnTo>
                    <a:cubicBezTo>
                      <a:pt x="434" y="350"/>
                      <a:pt x="539" y="343"/>
                      <a:pt x="636" y="343"/>
                    </a:cubicBezTo>
                    <a:cubicBezTo>
                      <a:pt x="841" y="343"/>
                      <a:pt x="1011" y="372"/>
                      <a:pt x="1132" y="413"/>
                    </a:cubicBezTo>
                    <a:cubicBezTo>
                      <a:pt x="1334" y="472"/>
                      <a:pt x="1453" y="543"/>
                      <a:pt x="1465" y="543"/>
                    </a:cubicBezTo>
                    <a:cubicBezTo>
                      <a:pt x="1501" y="555"/>
                      <a:pt x="1525" y="579"/>
                      <a:pt x="1560" y="579"/>
                    </a:cubicBezTo>
                    <a:cubicBezTo>
                      <a:pt x="1620" y="579"/>
                      <a:pt x="1667" y="543"/>
                      <a:pt x="1691" y="496"/>
                    </a:cubicBezTo>
                    <a:cubicBezTo>
                      <a:pt x="1727" y="401"/>
                      <a:pt x="1703" y="305"/>
                      <a:pt x="1632" y="246"/>
                    </a:cubicBezTo>
                    <a:cubicBezTo>
                      <a:pt x="1613" y="236"/>
                      <a:pt x="1255" y="1"/>
                      <a:pt x="64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67;p16">
                <a:extLst>
                  <a:ext uri="{FF2B5EF4-FFF2-40B4-BE49-F238E27FC236}">
                    <a16:creationId xmlns:a16="http://schemas.microsoft.com/office/drawing/2014/main" id="{73110F33-5CF6-4377-8849-83D0CBE369C9}"/>
                  </a:ext>
                </a:extLst>
              </p:cNvPr>
              <p:cNvSpPr/>
              <p:nvPr/>
            </p:nvSpPr>
            <p:spPr>
              <a:xfrm>
                <a:off x="972118" y="3872072"/>
                <a:ext cx="172473" cy="164866"/>
              </a:xfrm>
              <a:custGeom>
                <a:avLst/>
                <a:gdLst/>
                <a:ahLst/>
                <a:cxnLst/>
                <a:rect l="l" t="t" r="r" b="b"/>
                <a:pathLst>
                  <a:path w="5419" h="5180" extrusionOk="0">
                    <a:moveTo>
                      <a:pt x="3239" y="346"/>
                    </a:moveTo>
                    <a:lnTo>
                      <a:pt x="3239" y="1144"/>
                    </a:lnTo>
                    <a:cubicBezTo>
                      <a:pt x="3239" y="1287"/>
                      <a:pt x="3203" y="1418"/>
                      <a:pt x="3144" y="1537"/>
                    </a:cubicBezTo>
                    <a:lnTo>
                      <a:pt x="3084" y="1668"/>
                    </a:lnTo>
                    <a:cubicBezTo>
                      <a:pt x="3073" y="1703"/>
                      <a:pt x="3073" y="1715"/>
                      <a:pt x="3073" y="1739"/>
                    </a:cubicBezTo>
                    <a:lnTo>
                      <a:pt x="3073" y="2084"/>
                    </a:lnTo>
                    <a:cubicBezTo>
                      <a:pt x="3073" y="2370"/>
                      <a:pt x="2953" y="2632"/>
                      <a:pt x="2763" y="2846"/>
                    </a:cubicBezTo>
                    <a:cubicBezTo>
                      <a:pt x="2558" y="3028"/>
                      <a:pt x="2311" y="3145"/>
                      <a:pt x="2040" y="3145"/>
                    </a:cubicBezTo>
                    <a:cubicBezTo>
                      <a:pt x="2027" y="3145"/>
                      <a:pt x="2014" y="3144"/>
                      <a:pt x="2001" y="3144"/>
                    </a:cubicBezTo>
                    <a:cubicBezTo>
                      <a:pt x="1406" y="3108"/>
                      <a:pt x="941" y="2620"/>
                      <a:pt x="941" y="2037"/>
                    </a:cubicBezTo>
                    <a:lnTo>
                      <a:pt x="941" y="1739"/>
                    </a:lnTo>
                    <a:cubicBezTo>
                      <a:pt x="941" y="1715"/>
                      <a:pt x="941" y="1703"/>
                      <a:pt x="929" y="1668"/>
                    </a:cubicBezTo>
                    <a:lnTo>
                      <a:pt x="870" y="1537"/>
                    </a:lnTo>
                    <a:cubicBezTo>
                      <a:pt x="810" y="1418"/>
                      <a:pt x="775" y="1287"/>
                      <a:pt x="775" y="1144"/>
                    </a:cubicBezTo>
                    <a:cubicBezTo>
                      <a:pt x="775" y="703"/>
                      <a:pt x="1132" y="346"/>
                      <a:pt x="1584" y="346"/>
                    </a:cubicBezTo>
                    <a:close/>
                    <a:moveTo>
                      <a:pt x="1465" y="3346"/>
                    </a:moveTo>
                    <a:cubicBezTo>
                      <a:pt x="1608" y="3406"/>
                      <a:pt x="1775" y="3453"/>
                      <a:pt x="1953" y="3465"/>
                    </a:cubicBezTo>
                    <a:lnTo>
                      <a:pt x="2001" y="3465"/>
                    </a:lnTo>
                    <a:cubicBezTo>
                      <a:pt x="2180" y="3465"/>
                      <a:pt x="2370" y="3442"/>
                      <a:pt x="2537" y="3370"/>
                    </a:cubicBezTo>
                    <a:lnTo>
                      <a:pt x="2537" y="3584"/>
                    </a:lnTo>
                    <a:cubicBezTo>
                      <a:pt x="2537" y="3632"/>
                      <a:pt x="2549" y="3692"/>
                      <a:pt x="2549" y="3739"/>
                    </a:cubicBezTo>
                    <a:lnTo>
                      <a:pt x="2001" y="4156"/>
                    </a:lnTo>
                    <a:lnTo>
                      <a:pt x="1453" y="3727"/>
                    </a:lnTo>
                    <a:cubicBezTo>
                      <a:pt x="1465" y="3680"/>
                      <a:pt x="1465" y="3632"/>
                      <a:pt x="1465" y="3573"/>
                    </a:cubicBezTo>
                    <a:lnTo>
                      <a:pt x="1465" y="3346"/>
                    </a:lnTo>
                    <a:close/>
                    <a:moveTo>
                      <a:pt x="1251" y="3977"/>
                    </a:moveTo>
                    <a:lnTo>
                      <a:pt x="1834" y="4406"/>
                    </a:lnTo>
                    <a:lnTo>
                      <a:pt x="1834" y="4870"/>
                    </a:lnTo>
                    <a:cubicBezTo>
                      <a:pt x="1334" y="4835"/>
                      <a:pt x="822" y="4680"/>
                      <a:pt x="394" y="4358"/>
                    </a:cubicBezTo>
                    <a:cubicBezTo>
                      <a:pt x="417" y="4335"/>
                      <a:pt x="465" y="4299"/>
                      <a:pt x="501" y="4287"/>
                    </a:cubicBezTo>
                    <a:lnTo>
                      <a:pt x="1132" y="4049"/>
                    </a:lnTo>
                    <a:cubicBezTo>
                      <a:pt x="1179" y="4037"/>
                      <a:pt x="1227" y="4001"/>
                      <a:pt x="1251" y="3977"/>
                    </a:cubicBezTo>
                    <a:close/>
                    <a:moveTo>
                      <a:pt x="2739" y="3989"/>
                    </a:moveTo>
                    <a:cubicBezTo>
                      <a:pt x="2787" y="4025"/>
                      <a:pt x="2822" y="4037"/>
                      <a:pt x="2858" y="4061"/>
                    </a:cubicBezTo>
                    <a:lnTo>
                      <a:pt x="3632" y="4346"/>
                    </a:lnTo>
                    <a:cubicBezTo>
                      <a:pt x="3192" y="4656"/>
                      <a:pt x="2680" y="4835"/>
                      <a:pt x="2168" y="4870"/>
                    </a:cubicBezTo>
                    <a:lnTo>
                      <a:pt x="2168" y="4418"/>
                    </a:lnTo>
                    <a:lnTo>
                      <a:pt x="2739" y="3989"/>
                    </a:lnTo>
                    <a:close/>
                    <a:moveTo>
                      <a:pt x="1596" y="1"/>
                    </a:moveTo>
                    <a:cubicBezTo>
                      <a:pt x="977" y="1"/>
                      <a:pt x="465" y="501"/>
                      <a:pt x="465" y="1132"/>
                    </a:cubicBezTo>
                    <a:cubicBezTo>
                      <a:pt x="465" y="1310"/>
                      <a:pt x="513" y="1501"/>
                      <a:pt x="596" y="1668"/>
                    </a:cubicBezTo>
                    <a:lnTo>
                      <a:pt x="644" y="1751"/>
                    </a:lnTo>
                    <a:lnTo>
                      <a:pt x="644" y="2013"/>
                    </a:lnTo>
                    <a:cubicBezTo>
                      <a:pt x="644" y="2453"/>
                      <a:pt x="858" y="2858"/>
                      <a:pt x="1168" y="3120"/>
                    </a:cubicBezTo>
                    <a:lnTo>
                      <a:pt x="1168" y="3561"/>
                    </a:lnTo>
                    <a:cubicBezTo>
                      <a:pt x="1168" y="3632"/>
                      <a:pt x="1120" y="3704"/>
                      <a:pt x="1048" y="3739"/>
                    </a:cubicBezTo>
                    <a:lnTo>
                      <a:pt x="406" y="3977"/>
                    </a:lnTo>
                    <a:cubicBezTo>
                      <a:pt x="239" y="4037"/>
                      <a:pt x="108" y="4168"/>
                      <a:pt x="36" y="4311"/>
                    </a:cubicBezTo>
                    <a:cubicBezTo>
                      <a:pt x="1" y="4394"/>
                      <a:pt x="25" y="4466"/>
                      <a:pt x="84" y="4513"/>
                    </a:cubicBezTo>
                    <a:cubicBezTo>
                      <a:pt x="644" y="4954"/>
                      <a:pt x="1334" y="5180"/>
                      <a:pt x="2001" y="5180"/>
                    </a:cubicBezTo>
                    <a:cubicBezTo>
                      <a:pt x="2799" y="5180"/>
                      <a:pt x="3596" y="4870"/>
                      <a:pt x="4204" y="4275"/>
                    </a:cubicBezTo>
                    <a:cubicBezTo>
                      <a:pt x="5323" y="3168"/>
                      <a:pt x="5418" y="1406"/>
                      <a:pt x="4442" y="167"/>
                    </a:cubicBezTo>
                    <a:cubicBezTo>
                      <a:pt x="4405" y="124"/>
                      <a:pt x="4351" y="98"/>
                      <a:pt x="4301" y="98"/>
                    </a:cubicBezTo>
                    <a:cubicBezTo>
                      <a:pt x="4269" y="98"/>
                      <a:pt x="4239" y="108"/>
                      <a:pt x="4216" y="132"/>
                    </a:cubicBezTo>
                    <a:cubicBezTo>
                      <a:pt x="4144" y="191"/>
                      <a:pt x="4132" y="298"/>
                      <a:pt x="4192" y="358"/>
                    </a:cubicBezTo>
                    <a:cubicBezTo>
                      <a:pt x="5061" y="1465"/>
                      <a:pt x="4966" y="3049"/>
                      <a:pt x="3965" y="4049"/>
                    </a:cubicBezTo>
                    <a:lnTo>
                      <a:pt x="3906" y="4108"/>
                    </a:lnTo>
                    <a:cubicBezTo>
                      <a:pt x="3870" y="4096"/>
                      <a:pt x="3835" y="4061"/>
                      <a:pt x="3799" y="4049"/>
                    </a:cubicBezTo>
                    <a:lnTo>
                      <a:pt x="2977" y="3739"/>
                    </a:lnTo>
                    <a:cubicBezTo>
                      <a:pt x="2906" y="3704"/>
                      <a:pt x="2858" y="3644"/>
                      <a:pt x="2858" y="3561"/>
                    </a:cubicBezTo>
                    <a:lnTo>
                      <a:pt x="2858" y="3144"/>
                    </a:lnTo>
                    <a:cubicBezTo>
                      <a:pt x="2894" y="3108"/>
                      <a:pt x="2942" y="3084"/>
                      <a:pt x="2965" y="3049"/>
                    </a:cubicBezTo>
                    <a:cubicBezTo>
                      <a:pt x="3239" y="2787"/>
                      <a:pt x="3382" y="2441"/>
                      <a:pt x="3382" y="2072"/>
                    </a:cubicBezTo>
                    <a:lnTo>
                      <a:pt x="3382" y="1751"/>
                    </a:lnTo>
                    <a:lnTo>
                      <a:pt x="3430" y="1668"/>
                    </a:lnTo>
                    <a:cubicBezTo>
                      <a:pt x="3513" y="1501"/>
                      <a:pt x="3561" y="1310"/>
                      <a:pt x="3561" y="1132"/>
                    </a:cubicBezTo>
                    <a:lnTo>
                      <a:pt x="3561" y="167"/>
                    </a:lnTo>
                    <a:cubicBezTo>
                      <a:pt x="3561" y="72"/>
                      <a:pt x="3489" y="1"/>
                      <a:pt x="339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74" name="Forma libre: forma 173">
            <a:extLst>
              <a:ext uri="{FF2B5EF4-FFF2-40B4-BE49-F238E27FC236}">
                <a16:creationId xmlns:a16="http://schemas.microsoft.com/office/drawing/2014/main" id="{C777C5AD-D3A0-471F-B5D6-FF949C646704}"/>
              </a:ext>
            </a:extLst>
          </p:cNvPr>
          <p:cNvSpPr/>
          <p:nvPr/>
        </p:nvSpPr>
        <p:spPr>
          <a:xfrm>
            <a:off x="-4455277" y="4700181"/>
            <a:ext cx="23498591" cy="450260"/>
          </a:xfrm>
          <a:custGeom>
            <a:avLst/>
            <a:gdLst>
              <a:gd name="connsiteX0" fmla="*/ 0 w 23498591"/>
              <a:gd name="connsiteY0" fmla="*/ 0 h 450260"/>
              <a:gd name="connsiteX1" fmla="*/ 8327624 w 23498591"/>
              <a:gd name="connsiteY1" fmla="*/ 0 h 450260"/>
              <a:gd name="connsiteX2" fmla="*/ 9009283 w 23498591"/>
              <a:gd name="connsiteY2" fmla="*/ 356116 h 450260"/>
              <a:gd name="connsiteX3" fmla="*/ 9617086 w 23498591"/>
              <a:gd name="connsiteY3" fmla="*/ 3134 h 450260"/>
              <a:gd name="connsiteX4" fmla="*/ 9656467 w 23498591"/>
              <a:gd name="connsiteY4" fmla="*/ 0 h 450260"/>
              <a:gd name="connsiteX5" fmla="*/ 23498591 w 23498591"/>
              <a:gd name="connsiteY5" fmla="*/ 0 h 450260"/>
              <a:gd name="connsiteX6" fmla="*/ 23498591 w 23498591"/>
              <a:gd name="connsiteY6" fmla="*/ 450260 h 450260"/>
              <a:gd name="connsiteX7" fmla="*/ 0 w 23498591"/>
              <a:gd name="connsiteY7" fmla="*/ 450260 h 45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498591" h="450260">
                <a:moveTo>
                  <a:pt x="0" y="0"/>
                </a:moveTo>
                <a:lnTo>
                  <a:pt x="8327624" y="0"/>
                </a:lnTo>
                <a:cubicBezTo>
                  <a:pt x="8656083" y="2229"/>
                  <a:pt x="8622270" y="358157"/>
                  <a:pt x="9009283" y="356116"/>
                </a:cubicBezTo>
                <a:cubicBezTo>
                  <a:pt x="9372108" y="354203"/>
                  <a:pt x="9384442" y="41974"/>
                  <a:pt x="9617086" y="3134"/>
                </a:cubicBezTo>
                <a:lnTo>
                  <a:pt x="9656467" y="0"/>
                </a:lnTo>
                <a:lnTo>
                  <a:pt x="23498591" y="0"/>
                </a:lnTo>
                <a:lnTo>
                  <a:pt x="23498591" y="450260"/>
                </a:lnTo>
                <a:lnTo>
                  <a:pt x="0" y="45026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s-ES" dirty="0"/>
              <a:t>a</a:t>
            </a:r>
          </a:p>
        </p:txBody>
      </p:sp>
      <p:grpSp>
        <p:nvGrpSpPr>
          <p:cNvPr id="175" name="Google Shape;8552;p14">
            <a:extLst>
              <a:ext uri="{FF2B5EF4-FFF2-40B4-BE49-F238E27FC236}">
                <a16:creationId xmlns:a16="http://schemas.microsoft.com/office/drawing/2014/main" id="{64A74AAC-3267-42AE-8E24-1EDAD613D86A}"/>
              </a:ext>
            </a:extLst>
          </p:cNvPr>
          <p:cNvGrpSpPr/>
          <p:nvPr/>
        </p:nvGrpSpPr>
        <p:grpSpPr>
          <a:xfrm>
            <a:off x="2958661" y="4740873"/>
            <a:ext cx="355434" cy="355815"/>
            <a:chOff x="4673540" y="3680297"/>
            <a:chExt cx="355434" cy="355815"/>
          </a:xfrm>
          <a:solidFill>
            <a:srgbClr val="93B9AD"/>
          </a:solidFill>
        </p:grpSpPr>
        <p:sp>
          <p:nvSpPr>
            <p:cNvPr id="176" name="Google Shape;8553;p14">
              <a:extLst>
                <a:ext uri="{FF2B5EF4-FFF2-40B4-BE49-F238E27FC236}">
                  <a16:creationId xmlns:a16="http://schemas.microsoft.com/office/drawing/2014/main" id="{8F08E075-23A3-4264-9FE4-BC1F6347D5AA}"/>
                </a:ext>
              </a:extLst>
            </p:cNvPr>
            <p:cNvSpPr/>
            <p:nvPr/>
          </p:nvSpPr>
          <p:spPr>
            <a:xfrm>
              <a:off x="4673540" y="3680297"/>
              <a:ext cx="355434" cy="355815"/>
            </a:xfrm>
            <a:custGeom>
              <a:avLst/>
              <a:gdLst/>
              <a:ahLst/>
              <a:cxnLst/>
              <a:rect l="l" t="t" r="r" b="b"/>
              <a:pathLst>
                <a:path w="11193" h="11205" extrusionOk="0">
                  <a:moveTo>
                    <a:pt x="2012" y="0"/>
                  </a:moveTo>
                  <a:cubicBezTo>
                    <a:pt x="905" y="0"/>
                    <a:pt x="0" y="893"/>
                    <a:pt x="0" y="2013"/>
                  </a:cubicBezTo>
                  <a:lnTo>
                    <a:pt x="0" y="9192"/>
                  </a:lnTo>
                  <a:cubicBezTo>
                    <a:pt x="0" y="10287"/>
                    <a:pt x="893" y="11204"/>
                    <a:pt x="2012" y="11204"/>
                  </a:cubicBezTo>
                  <a:lnTo>
                    <a:pt x="9180" y="11204"/>
                  </a:lnTo>
                  <a:cubicBezTo>
                    <a:pt x="10287" y="11204"/>
                    <a:pt x="11192" y="10311"/>
                    <a:pt x="11192" y="9192"/>
                  </a:cubicBezTo>
                  <a:lnTo>
                    <a:pt x="11192" y="2013"/>
                  </a:lnTo>
                  <a:cubicBezTo>
                    <a:pt x="11180" y="917"/>
                    <a:pt x="10287" y="0"/>
                    <a:pt x="9180" y="0"/>
                  </a:cubicBezTo>
                  <a:lnTo>
                    <a:pt x="8085" y="0"/>
                  </a:lnTo>
                  <a:cubicBezTo>
                    <a:pt x="7989" y="0"/>
                    <a:pt x="7918" y="84"/>
                    <a:pt x="7918" y="167"/>
                  </a:cubicBezTo>
                  <a:cubicBezTo>
                    <a:pt x="7918" y="262"/>
                    <a:pt x="7989" y="334"/>
                    <a:pt x="8085" y="334"/>
                  </a:cubicBezTo>
                  <a:lnTo>
                    <a:pt x="9180" y="334"/>
                  </a:lnTo>
                  <a:cubicBezTo>
                    <a:pt x="10109" y="334"/>
                    <a:pt x="10847" y="1084"/>
                    <a:pt x="10847" y="2001"/>
                  </a:cubicBezTo>
                  <a:lnTo>
                    <a:pt x="10847" y="9180"/>
                  </a:lnTo>
                  <a:cubicBezTo>
                    <a:pt x="10847" y="10097"/>
                    <a:pt x="10109" y="10847"/>
                    <a:pt x="9180" y="10847"/>
                  </a:cubicBezTo>
                  <a:lnTo>
                    <a:pt x="2012" y="10847"/>
                  </a:lnTo>
                  <a:cubicBezTo>
                    <a:pt x="1084" y="10847"/>
                    <a:pt x="345" y="10097"/>
                    <a:pt x="345" y="9180"/>
                  </a:cubicBezTo>
                  <a:lnTo>
                    <a:pt x="345" y="2001"/>
                  </a:lnTo>
                  <a:cubicBezTo>
                    <a:pt x="345" y="1084"/>
                    <a:pt x="1084" y="334"/>
                    <a:pt x="2012" y="334"/>
                  </a:cubicBezTo>
                  <a:lnTo>
                    <a:pt x="7418" y="334"/>
                  </a:lnTo>
                  <a:cubicBezTo>
                    <a:pt x="7501" y="334"/>
                    <a:pt x="7573" y="262"/>
                    <a:pt x="7573" y="167"/>
                  </a:cubicBezTo>
                  <a:cubicBezTo>
                    <a:pt x="7573" y="84"/>
                    <a:pt x="7501" y="0"/>
                    <a:pt x="741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554;p14">
              <a:extLst>
                <a:ext uri="{FF2B5EF4-FFF2-40B4-BE49-F238E27FC236}">
                  <a16:creationId xmlns:a16="http://schemas.microsoft.com/office/drawing/2014/main" id="{891E3F15-9947-43B5-8026-EF914F61C7C9}"/>
                </a:ext>
              </a:extLst>
            </p:cNvPr>
            <p:cNvSpPr/>
            <p:nvPr/>
          </p:nvSpPr>
          <p:spPr>
            <a:xfrm>
              <a:off x="4805864" y="3736630"/>
              <a:ext cx="93042" cy="92661"/>
            </a:xfrm>
            <a:custGeom>
              <a:avLst/>
              <a:gdLst/>
              <a:ahLst/>
              <a:cxnLst/>
              <a:rect l="l" t="t" r="r" b="b"/>
              <a:pathLst>
                <a:path w="2930" h="2918" extrusionOk="0">
                  <a:moveTo>
                    <a:pt x="1477" y="334"/>
                  </a:moveTo>
                  <a:cubicBezTo>
                    <a:pt x="2096" y="334"/>
                    <a:pt x="2608" y="834"/>
                    <a:pt x="2608" y="1465"/>
                  </a:cubicBezTo>
                  <a:cubicBezTo>
                    <a:pt x="2608" y="2084"/>
                    <a:pt x="2096" y="2596"/>
                    <a:pt x="1477" y="2596"/>
                  </a:cubicBezTo>
                  <a:cubicBezTo>
                    <a:pt x="846" y="2596"/>
                    <a:pt x="346" y="2084"/>
                    <a:pt x="346" y="1465"/>
                  </a:cubicBezTo>
                  <a:cubicBezTo>
                    <a:pt x="346" y="834"/>
                    <a:pt x="846" y="334"/>
                    <a:pt x="1477" y="334"/>
                  </a:cubicBezTo>
                  <a:close/>
                  <a:moveTo>
                    <a:pt x="1477" y="0"/>
                  </a:moveTo>
                  <a:cubicBezTo>
                    <a:pt x="667" y="0"/>
                    <a:pt x="12" y="655"/>
                    <a:pt x="12" y="1465"/>
                  </a:cubicBezTo>
                  <a:cubicBezTo>
                    <a:pt x="0" y="2263"/>
                    <a:pt x="655" y="2918"/>
                    <a:pt x="1477" y="2918"/>
                  </a:cubicBezTo>
                  <a:cubicBezTo>
                    <a:pt x="2274" y="2918"/>
                    <a:pt x="2929" y="2263"/>
                    <a:pt x="2929" y="1465"/>
                  </a:cubicBezTo>
                  <a:cubicBezTo>
                    <a:pt x="2929" y="655"/>
                    <a:pt x="2274" y="0"/>
                    <a:pt x="147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555;p14">
              <a:extLst>
                <a:ext uri="{FF2B5EF4-FFF2-40B4-BE49-F238E27FC236}">
                  <a16:creationId xmlns:a16="http://schemas.microsoft.com/office/drawing/2014/main" id="{7E527193-AD47-48E1-96EF-362E8262A571}"/>
                </a:ext>
              </a:extLst>
            </p:cNvPr>
            <p:cNvSpPr/>
            <p:nvPr/>
          </p:nvSpPr>
          <p:spPr>
            <a:xfrm>
              <a:off x="4779380" y="3841358"/>
              <a:ext cx="143723" cy="138801"/>
            </a:xfrm>
            <a:custGeom>
              <a:avLst/>
              <a:gdLst/>
              <a:ahLst/>
              <a:cxnLst/>
              <a:rect l="l" t="t" r="r" b="b"/>
              <a:pathLst>
                <a:path w="4526" h="4371" extrusionOk="0">
                  <a:moveTo>
                    <a:pt x="477" y="1"/>
                  </a:moveTo>
                  <a:cubicBezTo>
                    <a:pt x="215" y="1"/>
                    <a:pt x="1" y="203"/>
                    <a:pt x="1" y="477"/>
                  </a:cubicBezTo>
                  <a:lnTo>
                    <a:pt x="1" y="893"/>
                  </a:lnTo>
                  <a:cubicBezTo>
                    <a:pt x="1" y="1155"/>
                    <a:pt x="203" y="1370"/>
                    <a:pt x="477" y="1370"/>
                  </a:cubicBezTo>
                  <a:lnTo>
                    <a:pt x="763" y="1370"/>
                  </a:lnTo>
                  <a:cubicBezTo>
                    <a:pt x="834" y="1370"/>
                    <a:pt x="906" y="1429"/>
                    <a:pt x="906" y="1513"/>
                  </a:cubicBezTo>
                  <a:lnTo>
                    <a:pt x="906" y="2858"/>
                  </a:lnTo>
                  <a:cubicBezTo>
                    <a:pt x="906" y="2929"/>
                    <a:pt x="846" y="3001"/>
                    <a:pt x="763" y="3001"/>
                  </a:cubicBezTo>
                  <a:lnTo>
                    <a:pt x="572" y="3001"/>
                  </a:lnTo>
                  <a:cubicBezTo>
                    <a:pt x="299" y="3001"/>
                    <a:pt x="96" y="3215"/>
                    <a:pt x="96" y="3477"/>
                  </a:cubicBezTo>
                  <a:lnTo>
                    <a:pt x="96" y="3894"/>
                  </a:lnTo>
                  <a:cubicBezTo>
                    <a:pt x="96" y="4168"/>
                    <a:pt x="299" y="4370"/>
                    <a:pt x="572" y="4370"/>
                  </a:cubicBezTo>
                  <a:lnTo>
                    <a:pt x="4049" y="4370"/>
                  </a:lnTo>
                  <a:cubicBezTo>
                    <a:pt x="4311" y="4370"/>
                    <a:pt x="4525" y="4168"/>
                    <a:pt x="4525" y="3894"/>
                  </a:cubicBezTo>
                  <a:lnTo>
                    <a:pt x="4525" y="3477"/>
                  </a:lnTo>
                  <a:cubicBezTo>
                    <a:pt x="4525" y="3215"/>
                    <a:pt x="4311" y="3001"/>
                    <a:pt x="4049" y="3001"/>
                  </a:cubicBezTo>
                  <a:lnTo>
                    <a:pt x="3859" y="3001"/>
                  </a:lnTo>
                  <a:cubicBezTo>
                    <a:pt x="3787" y="3001"/>
                    <a:pt x="3704" y="2941"/>
                    <a:pt x="3704" y="2858"/>
                  </a:cubicBezTo>
                  <a:lnTo>
                    <a:pt x="3704" y="477"/>
                  </a:lnTo>
                  <a:cubicBezTo>
                    <a:pt x="3704" y="203"/>
                    <a:pt x="3501" y="1"/>
                    <a:pt x="3228" y="1"/>
                  </a:cubicBezTo>
                  <a:lnTo>
                    <a:pt x="1442" y="1"/>
                  </a:lnTo>
                  <a:cubicBezTo>
                    <a:pt x="1358" y="1"/>
                    <a:pt x="1287" y="72"/>
                    <a:pt x="1287" y="155"/>
                  </a:cubicBezTo>
                  <a:cubicBezTo>
                    <a:pt x="1287" y="251"/>
                    <a:pt x="1358" y="322"/>
                    <a:pt x="1442" y="322"/>
                  </a:cubicBezTo>
                  <a:lnTo>
                    <a:pt x="3228" y="322"/>
                  </a:lnTo>
                  <a:cubicBezTo>
                    <a:pt x="3311" y="322"/>
                    <a:pt x="3382" y="382"/>
                    <a:pt x="3382" y="477"/>
                  </a:cubicBezTo>
                  <a:lnTo>
                    <a:pt x="3382" y="2858"/>
                  </a:lnTo>
                  <a:cubicBezTo>
                    <a:pt x="3382" y="3120"/>
                    <a:pt x="3585" y="3334"/>
                    <a:pt x="3859" y="3334"/>
                  </a:cubicBezTo>
                  <a:lnTo>
                    <a:pt x="4049" y="3334"/>
                  </a:lnTo>
                  <a:cubicBezTo>
                    <a:pt x="4121" y="3334"/>
                    <a:pt x="4204" y="3394"/>
                    <a:pt x="4204" y="3477"/>
                  </a:cubicBezTo>
                  <a:lnTo>
                    <a:pt x="4204" y="3894"/>
                  </a:lnTo>
                  <a:cubicBezTo>
                    <a:pt x="4204" y="3965"/>
                    <a:pt x="4132" y="4049"/>
                    <a:pt x="4049" y="4049"/>
                  </a:cubicBezTo>
                  <a:lnTo>
                    <a:pt x="572" y="4049"/>
                  </a:lnTo>
                  <a:cubicBezTo>
                    <a:pt x="489" y="4049"/>
                    <a:pt x="418" y="3989"/>
                    <a:pt x="418" y="3894"/>
                  </a:cubicBezTo>
                  <a:lnTo>
                    <a:pt x="418" y="3477"/>
                  </a:lnTo>
                  <a:cubicBezTo>
                    <a:pt x="418" y="3406"/>
                    <a:pt x="477" y="3334"/>
                    <a:pt x="572" y="3334"/>
                  </a:cubicBezTo>
                  <a:lnTo>
                    <a:pt x="763" y="3334"/>
                  </a:lnTo>
                  <a:cubicBezTo>
                    <a:pt x="1025" y="3334"/>
                    <a:pt x="1239" y="3120"/>
                    <a:pt x="1239" y="2858"/>
                  </a:cubicBezTo>
                  <a:lnTo>
                    <a:pt x="1239" y="1513"/>
                  </a:lnTo>
                  <a:cubicBezTo>
                    <a:pt x="1239" y="1251"/>
                    <a:pt x="1025" y="1036"/>
                    <a:pt x="763" y="1036"/>
                  </a:cubicBezTo>
                  <a:lnTo>
                    <a:pt x="477" y="1036"/>
                  </a:lnTo>
                  <a:cubicBezTo>
                    <a:pt x="406" y="1036"/>
                    <a:pt x="334" y="977"/>
                    <a:pt x="334" y="893"/>
                  </a:cubicBezTo>
                  <a:lnTo>
                    <a:pt x="334" y="477"/>
                  </a:lnTo>
                  <a:cubicBezTo>
                    <a:pt x="334" y="393"/>
                    <a:pt x="394" y="322"/>
                    <a:pt x="477" y="322"/>
                  </a:cubicBezTo>
                  <a:lnTo>
                    <a:pt x="787" y="322"/>
                  </a:lnTo>
                  <a:cubicBezTo>
                    <a:pt x="882" y="322"/>
                    <a:pt x="953" y="251"/>
                    <a:pt x="953" y="155"/>
                  </a:cubicBezTo>
                  <a:cubicBezTo>
                    <a:pt x="953" y="72"/>
                    <a:pt x="882" y="1"/>
                    <a:pt x="78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9" name="Google Shape;9565;p16">
            <a:extLst>
              <a:ext uri="{FF2B5EF4-FFF2-40B4-BE49-F238E27FC236}">
                <a16:creationId xmlns:a16="http://schemas.microsoft.com/office/drawing/2014/main" id="{1E9B50C5-E703-41CD-AC0A-57CA621F0D58}"/>
              </a:ext>
            </a:extLst>
          </p:cNvPr>
          <p:cNvGrpSpPr/>
          <p:nvPr/>
        </p:nvGrpSpPr>
        <p:grpSpPr>
          <a:xfrm>
            <a:off x="4374141" y="4759340"/>
            <a:ext cx="353954" cy="318880"/>
            <a:chOff x="3988156" y="3380210"/>
            <a:chExt cx="353954" cy="318880"/>
          </a:xfrm>
          <a:noFill/>
        </p:grpSpPr>
        <p:sp>
          <p:nvSpPr>
            <p:cNvPr id="180" name="Google Shape;9566;p16">
              <a:extLst>
                <a:ext uri="{FF2B5EF4-FFF2-40B4-BE49-F238E27FC236}">
                  <a16:creationId xmlns:a16="http://schemas.microsoft.com/office/drawing/2014/main" id="{669AE24B-F1DB-487E-8EBF-F5BEB27EBE62}"/>
                </a:ext>
              </a:extLst>
            </p:cNvPr>
            <p:cNvSpPr/>
            <p:nvPr/>
          </p:nvSpPr>
          <p:spPr>
            <a:xfrm>
              <a:off x="4134053" y="3446156"/>
              <a:ext cx="28454" cy="49269"/>
            </a:xfrm>
            <a:custGeom>
              <a:avLst/>
              <a:gdLst/>
              <a:ahLst/>
              <a:cxnLst/>
              <a:rect l="l" t="t" r="r" b="b"/>
              <a:pathLst>
                <a:path w="894" h="1548" extrusionOk="0">
                  <a:moveTo>
                    <a:pt x="417" y="286"/>
                  </a:moveTo>
                  <a:lnTo>
                    <a:pt x="417" y="572"/>
                  </a:lnTo>
                  <a:cubicBezTo>
                    <a:pt x="298" y="524"/>
                    <a:pt x="274" y="500"/>
                    <a:pt x="274" y="417"/>
                  </a:cubicBezTo>
                  <a:cubicBezTo>
                    <a:pt x="274" y="345"/>
                    <a:pt x="346" y="298"/>
                    <a:pt x="417" y="286"/>
                  </a:cubicBezTo>
                  <a:close/>
                  <a:moveTo>
                    <a:pt x="524" y="869"/>
                  </a:moveTo>
                  <a:cubicBezTo>
                    <a:pt x="643" y="917"/>
                    <a:pt x="655" y="976"/>
                    <a:pt x="655" y="1048"/>
                  </a:cubicBezTo>
                  <a:cubicBezTo>
                    <a:pt x="655" y="1119"/>
                    <a:pt x="596" y="1179"/>
                    <a:pt x="524" y="1191"/>
                  </a:cubicBezTo>
                  <a:lnTo>
                    <a:pt x="524" y="869"/>
                  </a:lnTo>
                  <a:close/>
                  <a:moveTo>
                    <a:pt x="477" y="0"/>
                  </a:moveTo>
                  <a:cubicBezTo>
                    <a:pt x="453" y="0"/>
                    <a:pt x="417" y="24"/>
                    <a:pt x="417" y="48"/>
                  </a:cubicBezTo>
                  <a:lnTo>
                    <a:pt x="417" y="107"/>
                  </a:lnTo>
                  <a:cubicBezTo>
                    <a:pt x="191" y="131"/>
                    <a:pt x="60" y="250"/>
                    <a:pt x="60" y="476"/>
                  </a:cubicBezTo>
                  <a:cubicBezTo>
                    <a:pt x="60" y="703"/>
                    <a:pt x="227" y="774"/>
                    <a:pt x="417" y="845"/>
                  </a:cubicBezTo>
                  <a:lnTo>
                    <a:pt x="417" y="1226"/>
                  </a:lnTo>
                  <a:cubicBezTo>
                    <a:pt x="310" y="1203"/>
                    <a:pt x="274" y="1179"/>
                    <a:pt x="179" y="1107"/>
                  </a:cubicBezTo>
                  <a:cubicBezTo>
                    <a:pt x="160" y="1093"/>
                    <a:pt x="143" y="1087"/>
                    <a:pt x="127" y="1087"/>
                  </a:cubicBezTo>
                  <a:cubicBezTo>
                    <a:pt x="101" y="1087"/>
                    <a:pt x="77" y="1102"/>
                    <a:pt x="48" y="1131"/>
                  </a:cubicBezTo>
                  <a:cubicBezTo>
                    <a:pt x="0" y="1191"/>
                    <a:pt x="0" y="1250"/>
                    <a:pt x="48" y="1298"/>
                  </a:cubicBezTo>
                  <a:cubicBezTo>
                    <a:pt x="120" y="1405"/>
                    <a:pt x="274" y="1453"/>
                    <a:pt x="417" y="1453"/>
                  </a:cubicBezTo>
                  <a:lnTo>
                    <a:pt x="417" y="1512"/>
                  </a:lnTo>
                  <a:cubicBezTo>
                    <a:pt x="417" y="1536"/>
                    <a:pt x="453" y="1548"/>
                    <a:pt x="477" y="1548"/>
                  </a:cubicBezTo>
                  <a:cubicBezTo>
                    <a:pt x="512" y="1548"/>
                    <a:pt x="536" y="1536"/>
                    <a:pt x="536" y="1512"/>
                  </a:cubicBezTo>
                  <a:lnTo>
                    <a:pt x="536" y="1453"/>
                  </a:lnTo>
                  <a:cubicBezTo>
                    <a:pt x="727" y="1417"/>
                    <a:pt x="893" y="1298"/>
                    <a:pt x="893" y="1048"/>
                  </a:cubicBezTo>
                  <a:cubicBezTo>
                    <a:pt x="893" y="798"/>
                    <a:pt x="751" y="691"/>
                    <a:pt x="536" y="619"/>
                  </a:cubicBezTo>
                  <a:lnTo>
                    <a:pt x="536" y="286"/>
                  </a:lnTo>
                  <a:cubicBezTo>
                    <a:pt x="584" y="286"/>
                    <a:pt x="631" y="298"/>
                    <a:pt x="667" y="333"/>
                  </a:cubicBezTo>
                  <a:cubicBezTo>
                    <a:pt x="694" y="340"/>
                    <a:pt x="726" y="363"/>
                    <a:pt x="759" y="363"/>
                  </a:cubicBezTo>
                  <a:cubicBezTo>
                    <a:pt x="783" y="363"/>
                    <a:pt x="808" y="350"/>
                    <a:pt x="834" y="310"/>
                  </a:cubicBezTo>
                  <a:cubicBezTo>
                    <a:pt x="870" y="274"/>
                    <a:pt x="882" y="214"/>
                    <a:pt x="822" y="167"/>
                  </a:cubicBezTo>
                  <a:cubicBezTo>
                    <a:pt x="751" y="107"/>
                    <a:pt x="631" y="95"/>
                    <a:pt x="536" y="95"/>
                  </a:cubicBezTo>
                  <a:lnTo>
                    <a:pt x="536" y="48"/>
                  </a:lnTo>
                  <a:cubicBezTo>
                    <a:pt x="536" y="12"/>
                    <a:pt x="501" y="0"/>
                    <a:pt x="47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567;p16">
              <a:extLst>
                <a:ext uri="{FF2B5EF4-FFF2-40B4-BE49-F238E27FC236}">
                  <a16:creationId xmlns:a16="http://schemas.microsoft.com/office/drawing/2014/main" id="{86EE6004-3A49-4EE6-967E-3FF4DAE6D018}"/>
                </a:ext>
              </a:extLst>
            </p:cNvPr>
            <p:cNvSpPr/>
            <p:nvPr/>
          </p:nvSpPr>
          <p:spPr>
            <a:xfrm>
              <a:off x="4188988" y="3398001"/>
              <a:ext cx="81510" cy="81510"/>
            </a:xfrm>
            <a:custGeom>
              <a:avLst/>
              <a:gdLst/>
              <a:ahLst/>
              <a:cxnLst/>
              <a:rect l="l" t="t" r="r" b="b"/>
              <a:pathLst>
                <a:path w="2561" h="2561" extrusionOk="0">
                  <a:moveTo>
                    <a:pt x="1287" y="311"/>
                  </a:moveTo>
                  <a:cubicBezTo>
                    <a:pt x="1823" y="311"/>
                    <a:pt x="2251" y="739"/>
                    <a:pt x="2251" y="1275"/>
                  </a:cubicBezTo>
                  <a:cubicBezTo>
                    <a:pt x="2251" y="1811"/>
                    <a:pt x="1823" y="2251"/>
                    <a:pt x="1287" y="2251"/>
                  </a:cubicBezTo>
                  <a:cubicBezTo>
                    <a:pt x="751" y="2251"/>
                    <a:pt x="310" y="1811"/>
                    <a:pt x="310" y="1275"/>
                  </a:cubicBezTo>
                  <a:cubicBezTo>
                    <a:pt x="310" y="739"/>
                    <a:pt x="751" y="311"/>
                    <a:pt x="1287" y="311"/>
                  </a:cubicBezTo>
                  <a:close/>
                  <a:moveTo>
                    <a:pt x="1287" y="1"/>
                  </a:moveTo>
                  <a:cubicBezTo>
                    <a:pt x="572" y="1"/>
                    <a:pt x="1" y="584"/>
                    <a:pt x="1" y="1275"/>
                  </a:cubicBezTo>
                  <a:cubicBezTo>
                    <a:pt x="1" y="1989"/>
                    <a:pt x="584" y="2561"/>
                    <a:pt x="1287" y="2561"/>
                  </a:cubicBezTo>
                  <a:cubicBezTo>
                    <a:pt x="2001" y="2561"/>
                    <a:pt x="2561" y="1977"/>
                    <a:pt x="2561" y="1275"/>
                  </a:cubicBezTo>
                  <a:cubicBezTo>
                    <a:pt x="2561" y="584"/>
                    <a:pt x="2001" y="1"/>
                    <a:pt x="128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568;p16">
              <a:extLst>
                <a:ext uri="{FF2B5EF4-FFF2-40B4-BE49-F238E27FC236}">
                  <a16:creationId xmlns:a16="http://schemas.microsoft.com/office/drawing/2014/main" id="{77ED204B-BAFE-459D-8730-C2E0DAD080D5}"/>
                </a:ext>
              </a:extLst>
            </p:cNvPr>
            <p:cNvSpPr/>
            <p:nvPr/>
          </p:nvSpPr>
          <p:spPr>
            <a:xfrm>
              <a:off x="4090863" y="3380210"/>
              <a:ext cx="195930" cy="146311"/>
            </a:xfrm>
            <a:custGeom>
              <a:avLst/>
              <a:gdLst/>
              <a:ahLst/>
              <a:cxnLst/>
              <a:rect l="l" t="t" r="r" b="b"/>
              <a:pathLst>
                <a:path w="6156" h="4597" extrusionOk="0">
                  <a:moveTo>
                    <a:pt x="1810" y="1834"/>
                  </a:moveTo>
                  <a:cubicBezTo>
                    <a:pt x="2131" y="1834"/>
                    <a:pt x="2429" y="2001"/>
                    <a:pt x="2608" y="2274"/>
                  </a:cubicBezTo>
                  <a:cubicBezTo>
                    <a:pt x="2643" y="2405"/>
                    <a:pt x="2703" y="2536"/>
                    <a:pt x="2762" y="2667"/>
                  </a:cubicBezTo>
                  <a:cubicBezTo>
                    <a:pt x="2762" y="2715"/>
                    <a:pt x="2774" y="2763"/>
                    <a:pt x="2774" y="2810"/>
                  </a:cubicBezTo>
                  <a:cubicBezTo>
                    <a:pt x="2774" y="3346"/>
                    <a:pt x="2346" y="3775"/>
                    <a:pt x="1810" y="3775"/>
                  </a:cubicBezTo>
                  <a:cubicBezTo>
                    <a:pt x="1274" y="3775"/>
                    <a:pt x="834" y="3346"/>
                    <a:pt x="834" y="2810"/>
                  </a:cubicBezTo>
                  <a:cubicBezTo>
                    <a:pt x="834" y="2274"/>
                    <a:pt x="1274" y="1834"/>
                    <a:pt x="1810" y="1834"/>
                  </a:cubicBezTo>
                  <a:close/>
                  <a:moveTo>
                    <a:pt x="1810" y="1322"/>
                  </a:moveTo>
                  <a:cubicBezTo>
                    <a:pt x="2084" y="1322"/>
                    <a:pt x="2346" y="1393"/>
                    <a:pt x="2584" y="1536"/>
                  </a:cubicBezTo>
                  <a:cubicBezTo>
                    <a:pt x="2560" y="1620"/>
                    <a:pt x="2560" y="1703"/>
                    <a:pt x="2548" y="1774"/>
                  </a:cubicBezTo>
                  <a:cubicBezTo>
                    <a:pt x="2346" y="1632"/>
                    <a:pt x="2072" y="1536"/>
                    <a:pt x="1810" y="1536"/>
                  </a:cubicBezTo>
                  <a:cubicBezTo>
                    <a:pt x="1096" y="1536"/>
                    <a:pt x="524" y="2120"/>
                    <a:pt x="524" y="2822"/>
                  </a:cubicBezTo>
                  <a:cubicBezTo>
                    <a:pt x="524" y="3537"/>
                    <a:pt x="1107" y="4096"/>
                    <a:pt x="1810" y="4096"/>
                  </a:cubicBezTo>
                  <a:cubicBezTo>
                    <a:pt x="2417" y="4096"/>
                    <a:pt x="2917" y="3668"/>
                    <a:pt x="3060" y="3108"/>
                  </a:cubicBezTo>
                  <a:cubicBezTo>
                    <a:pt x="3120" y="3167"/>
                    <a:pt x="3155" y="3203"/>
                    <a:pt x="3239" y="3263"/>
                  </a:cubicBezTo>
                  <a:cubicBezTo>
                    <a:pt x="3036" y="3882"/>
                    <a:pt x="2477" y="4299"/>
                    <a:pt x="1810" y="4299"/>
                  </a:cubicBezTo>
                  <a:cubicBezTo>
                    <a:pt x="988" y="4299"/>
                    <a:pt x="322" y="3620"/>
                    <a:pt x="322" y="2810"/>
                  </a:cubicBezTo>
                  <a:cubicBezTo>
                    <a:pt x="322" y="1989"/>
                    <a:pt x="988" y="1322"/>
                    <a:pt x="1810" y="1322"/>
                  </a:cubicBezTo>
                  <a:close/>
                  <a:moveTo>
                    <a:pt x="4382" y="0"/>
                  </a:moveTo>
                  <a:cubicBezTo>
                    <a:pt x="3608" y="0"/>
                    <a:pt x="2929" y="500"/>
                    <a:pt x="2679" y="1179"/>
                  </a:cubicBezTo>
                  <a:cubicBezTo>
                    <a:pt x="2417" y="1036"/>
                    <a:pt x="2131" y="953"/>
                    <a:pt x="1822" y="953"/>
                  </a:cubicBezTo>
                  <a:cubicBezTo>
                    <a:pt x="822" y="953"/>
                    <a:pt x="0" y="1774"/>
                    <a:pt x="0" y="2775"/>
                  </a:cubicBezTo>
                  <a:cubicBezTo>
                    <a:pt x="0" y="3775"/>
                    <a:pt x="822" y="4596"/>
                    <a:pt x="1822" y="4596"/>
                  </a:cubicBezTo>
                  <a:cubicBezTo>
                    <a:pt x="2596" y="4596"/>
                    <a:pt x="3262" y="4120"/>
                    <a:pt x="3512" y="3417"/>
                  </a:cubicBezTo>
                  <a:cubicBezTo>
                    <a:pt x="3763" y="3548"/>
                    <a:pt x="4060" y="3644"/>
                    <a:pt x="4382" y="3644"/>
                  </a:cubicBezTo>
                  <a:cubicBezTo>
                    <a:pt x="4798" y="3644"/>
                    <a:pt x="5191" y="3489"/>
                    <a:pt x="5513" y="3239"/>
                  </a:cubicBezTo>
                  <a:cubicBezTo>
                    <a:pt x="5822" y="2989"/>
                    <a:pt x="6049" y="2632"/>
                    <a:pt x="6132" y="2239"/>
                  </a:cubicBezTo>
                  <a:cubicBezTo>
                    <a:pt x="6156" y="2167"/>
                    <a:pt x="6096" y="2072"/>
                    <a:pt x="6013" y="2060"/>
                  </a:cubicBezTo>
                  <a:cubicBezTo>
                    <a:pt x="6004" y="2059"/>
                    <a:pt x="5996" y="2058"/>
                    <a:pt x="5987" y="2058"/>
                  </a:cubicBezTo>
                  <a:cubicBezTo>
                    <a:pt x="5911" y="2058"/>
                    <a:pt x="5833" y="2104"/>
                    <a:pt x="5822" y="2179"/>
                  </a:cubicBezTo>
                  <a:cubicBezTo>
                    <a:pt x="5656" y="2870"/>
                    <a:pt x="5060" y="3322"/>
                    <a:pt x="4370" y="3322"/>
                  </a:cubicBezTo>
                  <a:cubicBezTo>
                    <a:pt x="3834" y="3322"/>
                    <a:pt x="3334" y="3048"/>
                    <a:pt x="3072" y="2572"/>
                  </a:cubicBezTo>
                  <a:cubicBezTo>
                    <a:pt x="3036" y="2417"/>
                    <a:pt x="2977" y="2274"/>
                    <a:pt x="2905" y="2132"/>
                  </a:cubicBezTo>
                  <a:cubicBezTo>
                    <a:pt x="2715" y="1215"/>
                    <a:pt x="3429" y="334"/>
                    <a:pt x="4370" y="334"/>
                  </a:cubicBezTo>
                  <a:cubicBezTo>
                    <a:pt x="5060" y="334"/>
                    <a:pt x="5656" y="810"/>
                    <a:pt x="5822" y="1477"/>
                  </a:cubicBezTo>
                  <a:cubicBezTo>
                    <a:pt x="5832" y="1556"/>
                    <a:pt x="5899" y="1602"/>
                    <a:pt x="5969" y="1602"/>
                  </a:cubicBezTo>
                  <a:cubicBezTo>
                    <a:pt x="5984" y="1602"/>
                    <a:pt x="5998" y="1600"/>
                    <a:pt x="6013" y="1596"/>
                  </a:cubicBezTo>
                  <a:cubicBezTo>
                    <a:pt x="6108" y="1584"/>
                    <a:pt x="6144" y="1489"/>
                    <a:pt x="6132" y="1405"/>
                  </a:cubicBezTo>
                  <a:cubicBezTo>
                    <a:pt x="6049" y="1024"/>
                    <a:pt x="5822" y="667"/>
                    <a:pt x="5513" y="405"/>
                  </a:cubicBezTo>
                  <a:cubicBezTo>
                    <a:pt x="5191" y="155"/>
                    <a:pt x="4775" y="0"/>
                    <a:pt x="438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569;p16">
              <a:extLst>
                <a:ext uri="{FF2B5EF4-FFF2-40B4-BE49-F238E27FC236}">
                  <a16:creationId xmlns:a16="http://schemas.microsoft.com/office/drawing/2014/main" id="{627E0878-0868-4A59-B701-8BBB683A6772}"/>
                </a:ext>
              </a:extLst>
            </p:cNvPr>
            <p:cNvSpPr/>
            <p:nvPr/>
          </p:nvSpPr>
          <p:spPr>
            <a:xfrm>
              <a:off x="4215914" y="3415061"/>
              <a:ext cx="28072" cy="49301"/>
            </a:xfrm>
            <a:custGeom>
              <a:avLst/>
              <a:gdLst/>
              <a:ahLst/>
              <a:cxnLst/>
              <a:rect l="l" t="t" r="r" b="b"/>
              <a:pathLst>
                <a:path w="882" h="1549" extrusionOk="0">
                  <a:moveTo>
                    <a:pt x="405" y="298"/>
                  </a:moveTo>
                  <a:lnTo>
                    <a:pt x="405" y="584"/>
                  </a:lnTo>
                  <a:cubicBezTo>
                    <a:pt x="286" y="537"/>
                    <a:pt x="262" y="501"/>
                    <a:pt x="262" y="429"/>
                  </a:cubicBezTo>
                  <a:cubicBezTo>
                    <a:pt x="262" y="358"/>
                    <a:pt x="334" y="310"/>
                    <a:pt x="405" y="298"/>
                  </a:cubicBezTo>
                  <a:close/>
                  <a:moveTo>
                    <a:pt x="512" y="882"/>
                  </a:moveTo>
                  <a:cubicBezTo>
                    <a:pt x="631" y="918"/>
                    <a:pt x="643" y="977"/>
                    <a:pt x="643" y="1060"/>
                  </a:cubicBezTo>
                  <a:cubicBezTo>
                    <a:pt x="643" y="1144"/>
                    <a:pt x="584" y="1191"/>
                    <a:pt x="512" y="1203"/>
                  </a:cubicBezTo>
                  <a:lnTo>
                    <a:pt x="512" y="882"/>
                  </a:lnTo>
                  <a:close/>
                  <a:moveTo>
                    <a:pt x="465" y="1"/>
                  </a:moveTo>
                  <a:cubicBezTo>
                    <a:pt x="441" y="1"/>
                    <a:pt x="405" y="13"/>
                    <a:pt x="405" y="48"/>
                  </a:cubicBezTo>
                  <a:lnTo>
                    <a:pt x="405" y="96"/>
                  </a:lnTo>
                  <a:cubicBezTo>
                    <a:pt x="179" y="132"/>
                    <a:pt x="48" y="251"/>
                    <a:pt x="48" y="477"/>
                  </a:cubicBezTo>
                  <a:cubicBezTo>
                    <a:pt x="48" y="715"/>
                    <a:pt x="226" y="787"/>
                    <a:pt x="405" y="846"/>
                  </a:cubicBezTo>
                  <a:lnTo>
                    <a:pt x="405" y="1215"/>
                  </a:lnTo>
                  <a:cubicBezTo>
                    <a:pt x="298" y="1203"/>
                    <a:pt x="262" y="1156"/>
                    <a:pt x="167" y="1096"/>
                  </a:cubicBezTo>
                  <a:cubicBezTo>
                    <a:pt x="150" y="1084"/>
                    <a:pt x="133" y="1079"/>
                    <a:pt x="117" y="1079"/>
                  </a:cubicBezTo>
                  <a:cubicBezTo>
                    <a:pt x="53" y="1079"/>
                    <a:pt x="0" y="1158"/>
                    <a:pt x="0" y="1215"/>
                  </a:cubicBezTo>
                  <a:cubicBezTo>
                    <a:pt x="0" y="1251"/>
                    <a:pt x="24" y="1275"/>
                    <a:pt x="36" y="1299"/>
                  </a:cubicBezTo>
                  <a:cubicBezTo>
                    <a:pt x="107" y="1394"/>
                    <a:pt x="274" y="1441"/>
                    <a:pt x="405" y="1441"/>
                  </a:cubicBezTo>
                  <a:lnTo>
                    <a:pt x="405" y="1501"/>
                  </a:lnTo>
                  <a:cubicBezTo>
                    <a:pt x="405" y="1537"/>
                    <a:pt x="441" y="1549"/>
                    <a:pt x="465" y="1549"/>
                  </a:cubicBezTo>
                  <a:cubicBezTo>
                    <a:pt x="500" y="1549"/>
                    <a:pt x="524" y="1525"/>
                    <a:pt x="524" y="1501"/>
                  </a:cubicBezTo>
                  <a:lnTo>
                    <a:pt x="524" y="1441"/>
                  </a:lnTo>
                  <a:cubicBezTo>
                    <a:pt x="715" y="1406"/>
                    <a:pt x="881" y="1299"/>
                    <a:pt x="881" y="1037"/>
                  </a:cubicBezTo>
                  <a:cubicBezTo>
                    <a:pt x="881" y="787"/>
                    <a:pt x="715" y="703"/>
                    <a:pt x="524" y="620"/>
                  </a:cubicBezTo>
                  <a:lnTo>
                    <a:pt x="524" y="298"/>
                  </a:lnTo>
                  <a:cubicBezTo>
                    <a:pt x="596" y="298"/>
                    <a:pt x="631" y="310"/>
                    <a:pt x="703" y="358"/>
                  </a:cubicBezTo>
                  <a:cubicBezTo>
                    <a:pt x="717" y="362"/>
                    <a:pt x="732" y="364"/>
                    <a:pt x="746" y="364"/>
                  </a:cubicBezTo>
                  <a:cubicBezTo>
                    <a:pt x="777" y="364"/>
                    <a:pt x="805" y="351"/>
                    <a:pt x="822" y="310"/>
                  </a:cubicBezTo>
                  <a:cubicBezTo>
                    <a:pt x="857" y="263"/>
                    <a:pt x="869" y="203"/>
                    <a:pt x="810" y="156"/>
                  </a:cubicBezTo>
                  <a:cubicBezTo>
                    <a:pt x="738" y="96"/>
                    <a:pt x="619" y="84"/>
                    <a:pt x="524" y="84"/>
                  </a:cubicBezTo>
                  <a:lnTo>
                    <a:pt x="524" y="48"/>
                  </a:lnTo>
                  <a:cubicBezTo>
                    <a:pt x="524" y="13"/>
                    <a:pt x="500" y="1"/>
                    <a:pt x="4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570;p16">
              <a:extLst>
                <a:ext uri="{FF2B5EF4-FFF2-40B4-BE49-F238E27FC236}">
                  <a16:creationId xmlns:a16="http://schemas.microsoft.com/office/drawing/2014/main" id="{F14DB56A-465D-4E42-9221-D730212685E2}"/>
                </a:ext>
              </a:extLst>
            </p:cNvPr>
            <p:cNvSpPr/>
            <p:nvPr/>
          </p:nvSpPr>
          <p:spPr>
            <a:xfrm>
              <a:off x="3988156" y="3495935"/>
              <a:ext cx="353954" cy="203155"/>
            </a:xfrm>
            <a:custGeom>
              <a:avLst/>
              <a:gdLst/>
              <a:ahLst/>
              <a:cxnLst/>
              <a:rect l="l" t="t" r="r" b="b"/>
              <a:pathLst>
                <a:path w="11121" h="6383" extrusionOk="0">
                  <a:moveTo>
                    <a:pt x="3525" y="1884"/>
                  </a:moveTo>
                  <a:cubicBezTo>
                    <a:pt x="3540" y="1884"/>
                    <a:pt x="3561" y="1898"/>
                    <a:pt x="3561" y="1925"/>
                  </a:cubicBezTo>
                  <a:cubicBezTo>
                    <a:pt x="3632" y="2103"/>
                    <a:pt x="4632" y="4770"/>
                    <a:pt x="4680" y="4854"/>
                  </a:cubicBezTo>
                  <a:cubicBezTo>
                    <a:pt x="4692" y="4865"/>
                    <a:pt x="4680" y="4901"/>
                    <a:pt x="4644" y="4901"/>
                  </a:cubicBezTo>
                  <a:lnTo>
                    <a:pt x="3930" y="5163"/>
                  </a:lnTo>
                  <a:cubicBezTo>
                    <a:pt x="3882" y="5032"/>
                    <a:pt x="2870" y="2341"/>
                    <a:pt x="2799" y="2163"/>
                  </a:cubicBezTo>
                  <a:lnTo>
                    <a:pt x="3513" y="1889"/>
                  </a:lnTo>
                  <a:cubicBezTo>
                    <a:pt x="3516" y="1886"/>
                    <a:pt x="3520" y="1884"/>
                    <a:pt x="3525" y="1884"/>
                  </a:cubicBezTo>
                  <a:close/>
                  <a:moveTo>
                    <a:pt x="2501" y="2294"/>
                  </a:moveTo>
                  <a:lnTo>
                    <a:pt x="3632" y="5306"/>
                  </a:lnTo>
                  <a:cubicBezTo>
                    <a:pt x="3096" y="5496"/>
                    <a:pt x="1763" y="5997"/>
                    <a:pt x="1536" y="6092"/>
                  </a:cubicBezTo>
                  <a:cubicBezTo>
                    <a:pt x="1528" y="6095"/>
                    <a:pt x="1520" y="6096"/>
                    <a:pt x="1511" y="6096"/>
                  </a:cubicBezTo>
                  <a:cubicBezTo>
                    <a:pt x="1485" y="6096"/>
                    <a:pt x="1459" y="6081"/>
                    <a:pt x="1441" y="6044"/>
                  </a:cubicBezTo>
                  <a:lnTo>
                    <a:pt x="358" y="3175"/>
                  </a:lnTo>
                  <a:cubicBezTo>
                    <a:pt x="346" y="3139"/>
                    <a:pt x="358" y="3103"/>
                    <a:pt x="405" y="3080"/>
                  </a:cubicBezTo>
                  <a:cubicBezTo>
                    <a:pt x="1084" y="2829"/>
                    <a:pt x="2025" y="2472"/>
                    <a:pt x="2501" y="2294"/>
                  </a:cubicBezTo>
                  <a:close/>
                  <a:moveTo>
                    <a:pt x="10195" y="0"/>
                  </a:moveTo>
                  <a:cubicBezTo>
                    <a:pt x="9949" y="0"/>
                    <a:pt x="9714" y="126"/>
                    <a:pt x="9537" y="282"/>
                  </a:cubicBezTo>
                  <a:lnTo>
                    <a:pt x="7835" y="1698"/>
                  </a:lnTo>
                  <a:cubicBezTo>
                    <a:pt x="7740" y="1496"/>
                    <a:pt x="7537" y="1282"/>
                    <a:pt x="7144" y="1282"/>
                  </a:cubicBezTo>
                  <a:cubicBezTo>
                    <a:pt x="6745" y="1282"/>
                    <a:pt x="6434" y="1280"/>
                    <a:pt x="6185" y="1280"/>
                  </a:cubicBezTo>
                  <a:cubicBezTo>
                    <a:pt x="5437" y="1280"/>
                    <a:pt x="5254" y="1294"/>
                    <a:pt x="4977" y="1401"/>
                  </a:cubicBezTo>
                  <a:lnTo>
                    <a:pt x="3882" y="1853"/>
                  </a:lnTo>
                  <a:lnTo>
                    <a:pt x="3870" y="1806"/>
                  </a:lnTo>
                  <a:cubicBezTo>
                    <a:pt x="3814" y="1665"/>
                    <a:pt x="3669" y="1569"/>
                    <a:pt x="3523" y="1569"/>
                  </a:cubicBezTo>
                  <a:cubicBezTo>
                    <a:pt x="3484" y="1569"/>
                    <a:pt x="3444" y="1576"/>
                    <a:pt x="3406" y="1591"/>
                  </a:cubicBezTo>
                  <a:lnTo>
                    <a:pt x="2596" y="1913"/>
                  </a:lnTo>
                  <a:cubicBezTo>
                    <a:pt x="2239" y="2044"/>
                    <a:pt x="1084" y="2472"/>
                    <a:pt x="298" y="2770"/>
                  </a:cubicBezTo>
                  <a:cubicBezTo>
                    <a:pt x="108" y="2841"/>
                    <a:pt x="1" y="3068"/>
                    <a:pt x="72" y="3258"/>
                  </a:cubicBezTo>
                  <a:lnTo>
                    <a:pt x="1167" y="6139"/>
                  </a:lnTo>
                  <a:cubicBezTo>
                    <a:pt x="1222" y="6285"/>
                    <a:pt x="1368" y="6382"/>
                    <a:pt x="1518" y="6382"/>
                  </a:cubicBezTo>
                  <a:cubicBezTo>
                    <a:pt x="1564" y="6382"/>
                    <a:pt x="1611" y="6373"/>
                    <a:pt x="1656" y="6354"/>
                  </a:cubicBezTo>
                  <a:cubicBezTo>
                    <a:pt x="1906" y="6270"/>
                    <a:pt x="3549" y="5639"/>
                    <a:pt x="3894" y="5508"/>
                  </a:cubicBezTo>
                  <a:lnTo>
                    <a:pt x="4763" y="5175"/>
                  </a:lnTo>
                  <a:cubicBezTo>
                    <a:pt x="4942" y="5104"/>
                    <a:pt x="5049" y="4901"/>
                    <a:pt x="4965" y="4723"/>
                  </a:cubicBezTo>
                  <a:lnTo>
                    <a:pt x="4954" y="4675"/>
                  </a:lnTo>
                  <a:cubicBezTo>
                    <a:pt x="5525" y="4437"/>
                    <a:pt x="5537" y="4413"/>
                    <a:pt x="6120" y="4413"/>
                  </a:cubicBezTo>
                  <a:cubicBezTo>
                    <a:pt x="6204" y="4413"/>
                    <a:pt x="6275" y="4330"/>
                    <a:pt x="6275" y="4246"/>
                  </a:cubicBezTo>
                  <a:cubicBezTo>
                    <a:pt x="6275" y="4151"/>
                    <a:pt x="6204" y="4080"/>
                    <a:pt x="6120" y="4080"/>
                  </a:cubicBezTo>
                  <a:cubicBezTo>
                    <a:pt x="5477" y="4080"/>
                    <a:pt x="5418" y="4127"/>
                    <a:pt x="4834" y="4377"/>
                  </a:cubicBezTo>
                  <a:lnTo>
                    <a:pt x="3989" y="2127"/>
                  </a:lnTo>
                  <a:lnTo>
                    <a:pt x="5073" y="1686"/>
                  </a:lnTo>
                  <a:cubicBezTo>
                    <a:pt x="5294" y="1601"/>
                    <a:pt x="5460" y="1589"/>
                    <a:pt x="6106" y="1589"/>
                  </a:cubicBezTo>
                  <a:cubicBezTo>
                    <a:pt x="6364" y="1589"/>
                    <a:pt x="6699" y="1591"/>
                    <a:pt x="7144" y="1591"/>
                  </a:cubicBezTo>
                  <a:cubicBezTo>
                    <a:pt x="7323" y="1591"/>
                    <a:pt x="7442" y="1651"/>
                    <a:pt x="7513" y="1770"/>
                  </a:cubicBezTo>
                  <a:cubicBezTo>
                    <a:pt x="7573" y="1865"/>
                    <a:pt x="7573" y="1948"/>
                    <a:pt x="7585" y="1984"/>
                  </a:cubicBezTo>
                  <a:cubicBezTo>
                    <a:pt x="7585" y="2044"/>
                    <a:pt x="7549" y="2341"/>
                    <a:pt x="7263" y="2389"/>
                  </a:cubicBezTo>
                  <a:cubicBezTo>
                    <a:pt x="6835" y="2460"/>
                    <a:pt x="5882" y="2591"/>
                    <a:pt x="5882" y="2591"/>
                  </a:cubicBezTo>
                  <a:cubicBezTo>
                    <a:pt x="5787" y="2603"/>
                    <a:pt x="5727" y="2687"/>
                    <a:pt x="5739" y="2770"/>
                  </a:cubicBezTo>
                  <a:cubicBezTo>
                    <a:pt x="5763" y="2841"/>
                    <a:pt x="5823" y="2901"/>
                    <a:pt x="5906" y="2901"/>
                  </a:cubicBezTo>
                  <a:lnTo>
                    <a:pt x="5942" y="2901"/>
                  </a:lnTo>
                  <a:cubicBezTo>
                    <a:pt x="5954" y="2901"/>
                    <a:pt x="6894" y="2770"/>
                    <a:pt x="7335" y="2699"/>
                  </a:cubicBezTo>
                  <a:cubicBezTo>
                    <a:pt x="7740" y="2627"/>
                    <a:pt x="7882" y="2282"/>
                    <a:pt x="7918" y="2056"/>
                  </a:cubicBezTo>
                  <a:lnTo>
                    <a:pt x="9764" y="520"/>
                  </a:lnTo>
                  <a:cubicBezTo>
                    <a:pt x="9875" y="408"/>
                    <a:pt x="10028" y="311"/>
                    <a:pt x="10188" y="311"/>
                  </a:cubicBezTo>
                  <a:cubicBezTo>
                    <a:pt x="10285" y="311"/>
                    <a:pt x="10384" y="347"/>
                    <a:pt x="10478" y="436"/>
                  </a:cubicBezTo>
                  <a:cubicBezTo>
                    <a:pt x="10776" y="734"/>
                    <a:pt x="10502" y="1091"/>
                    <a:pt x="10430" y="1151"/>
                  </a:cubicBezTo>
                  <a:cubicBezTo>
                    <a:pt x="10359" y="1222"/>
                    <a:pt x="8097" y="3651"/>
                    <a:pt x="8097" y="3651"/>
                  </a:cubicBezTo>
                  <a:cubicBezTo>
                    <a:pt x="7763" y="4020"/>
                    <a:pt x="7323" y="4080"/>
                    <a:pt x="7144" y="4092"/>
                  </a:cubicBezTo>
                  <a:lnTo>
                    <a:pt x="6847" y="4092"/>
                  </a:lnTo>
                  <a:cubicBezTo>
                    <a:pt x="6751" y="4092"/>
                    <a:pt x="6680" y="4175"/>
                    <a:pt x="6680" y="4258"/>
                  </a:cubicBezTo>
                  <a:cubicBezTo>
                    <a:pt x="6680" y="4353"/>
                    <a:pt x="6751" y="4425"/>
                    <a:pt x="6847" y="4425"/>
                  </a:cubicBezTo>
                  <a:lnTo>
                    <a:pt x="7156" y="4425"/>
                  </a:lnTo>
                  <a:cubicBezTo>
                    <a:pt x="7382" y="4413"/>
                    <a:pt x="7918" y="4330"/>
                    <a:pt x="8335" y="3877"/>
                  </a:cubicBezTo>
                  <a:cubicBezTo>
                    <a:pt x="10669" y="1377"/>
                    <a:pt x="10669" y="1377"/>
                    <a:pt x="10669" y="1353"/>
                  </a:cubicBezTo>
                  <a:cubicBezTo>
                    <a:pt x="10883" y="1151"/>
                    <a:pt x="11121" y="627"/>
                    <a:pt x="10704" y="210"/>
                  </a:cubicBezTo>
                  <a:cubicBezTo>
                    <a:pt x="10539" y="60"/>
                    <a:pt x="10365" y="0"/>
                    <a:pt x="1019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5" name="Google Shape;9481;p16">
            <a:extLst>
              <a:ext uri="{FF2B5EF4-FFF2-40B4-BE49-F238E27FC236}">
                <a16:creationId xmlns:a16="http://schemas.microsoft.com/office/drawing/2014/main" id="{7CA6D6F4-9B09-4210-BAFA-3E72335302FD}"/>
              </a:ext>
            </a:extLst>
          </p:cNvPr>
          <p:cNvGrpSpPr/>
          <p:nvPr/>
        </p:nvGrpSpPr>
        <p:grpSpPr>
          <a:xfrm>
            <a:off x="5761688" y="4755251"/>
            <a:ext cx="446826" cy="327059"/>
            <a:chOff x="5733194" y="2431718"/>
            <a:chExt cx="446826" cy="327059"/>
          </a:xfrm>
          <a:solidFill>
            <a:schemeClr val="tx2"/>
          </a:solidFill>
        </p:grpSpPr>
        <p:sp>
          <p:nvSpPr>
            <p:cNvPr id="186" name="Google Shape;9482;p16">
              <a:extLst>
                <a:ext uri="{FF2B5EF4-FFF2-40B4-BE49-F238E27FC236}">
                  <a16:creationId xmlns:a16="http://schemas.microsoft.com/office/drawing/2014/main" id="{2560E33C-457F-4BC9-B39B-9866F1CA739B}"/>
                </a:ext>
              </a:extLst>
            </p:cNvPr>
            <p:cNvSpPr/>
            <p:nvPr/>
          </p:nvSpPr>
          <p:spPr>
            <a:xfrm>
              <a:off x="6032946" y="2474145"/>
              <a:ext cx="56112" cy="20115"/>
            </a:xfrm>
            <a:custGeom>
              <a:avLst/>
              <a:gdLst/>
              <a:ahLst/>
              <a:cxnLst/>
              <a:rect l="l" t="t" r="r" b="b"/>
              <a:pathLst>
                <a:path w="1763" h="632" extrusionOk="0">
                  <a:moveTo>
                    <a:pt x="215" y="1"/>
                  </a:moveTo>
                  <a:cubicBezTo>
                    <a:pt x="96" y="1"/>
                    <a:pt x="1" y="96"/>
                    <a:pt x="1" y="215"/>
                  </a:cubicBezTo>
                  <a:cubicBezTo>
                    <a:pt x="1" y="334"/>
                    <a:pt x="96" y="417"/>
                    <a:pt x="215" y="417"/>
                  </a:cubicBezTo>
                  <a:cubicBezTo>
                    <a:pt x="441" y="417"/>
                    <a:pt x="1108" y="453"/>
                    <a:pt x="1429" y="620"/>
                  </a:cubicBezTo>
                  <a:cubicBezTo>
                    <a:pt x="1465" y="632"/>
                    <a:pt x="1489" y="632"/>
                    <a:pt x="1525" y="632"/>
                  </a:cubicBezTo>
                  <a:cubicBezTo>
                    <a:pt x="1596" y="632"/>
                    <a:pt x="1668" y="584"/>
                    <a:pt x="1703" y="513"/>
                  </a:cubicBezTo>
                  <a:cubicBezTo>
                    <a:pt x="1763" y="417"/>
                    <a:pt x="1727" y="298"/>
                    <a:pt x="1632" y="239"/>
                  </a:cubicBezTo>
                  <a:cubicBezTo>
                    <a:pt x="1156" y="1"/>
                    <a:pt x="263" y="1"/>
                    <a:pt x="21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483;p16">
              <a:extLst>
                <a:ext uri="{FF2B5EF4-FFF2-40B4-BE49-F238E27FC236}">
                  <a16:creationId xmlns:a16="http://schemas.microsoft.com/office/drawing/2014/main" id="{018440C5-2818-4580-B085-20963F482597}"/>
                </a:ext>
              </a:extLst>
            </p:cNvPr>
            <p:cNvSpPr/>
            <p:nvPr/>
          </p:nvSpPr>
          <p:spPr>
            <a:xfrm>
              <a:off x="5733194" y="2431718"/>
              <a:ext cx="446826" cy="327059"/>
            </a:xfrm>
            <a:custGeom>
              <a:avLst/>
              <a:gdLst/>
              <a:ahLst/>
              <a:cxnLst/>
              <a:rect l="l" t="t" r="r" b="b"/>
              <a:pathLst>
                <a:path w="14039" h="10276" extrusionOk="0">
                  <a:moveTo>
                    <a:pt x="11621" y="655"/>
                  </a:moveTo>
                  <a:lnTo>
                    <a:pt x="11621" y="1500"/>
                  </a:lnTo>
                  <a:cubicBezTo>
                    <a:pt x="11621" y="1631"/>
                    <a:pt x="11598" y="1762"/>
                    <a:pt x="11538" y="1905"/>
                  </a:cubicBezTo>
                  <a:lnTo>
                    <a:pt x="11431" y="2108"/>
                  </a:lnTo>
                  <a:cubicBezTo>
                    <a:pt x="11419" y="2143"/>
                    <a:pt x="11419" y="2167"/>
                    <a:pt x="11419" y="2203"/>
                  </a:cubicBezTo>
                  <a:lnTo>
                    <a:pt x="11419" y="2631"/>
                  </a:lnTo>
                  <a:cubicBezTo>
                    <a:pt x="11419" y="2929"/>
                    <a:pt x="11300" y="3215"/>
                    <a:pt x="11074" y="3429"/>
                  </a:cubicBezTo>
                  <a:cubicBezTo>
                    <a:pt x="10858" y="3634"/>
                    <a:pt x="10599" y="3751"/>
                    <a:pt x="10317" y="3751"/>
                  </a:cubicBezTo>
                  <a:cubicBezTo>
                    <a:pt x="10303" y="3751"/>
                    <a:pt x="10290" y="3751"/>
                    <a:pt x="10276" y="3751"/>
                  </a:cubicBezTo>
                  <a:cubicBezTo>
                    <a:pt x="9657" y="3739"/>
                    <a:pt x="9181" y="3215"/>
                    <a:pt x="9181" y="2584"/>
                  </a:cubicBezTo>
                  <a:lnTo>
                    <a:pt x="9181" y="2203"/>
                  </a:lnTo>
                  <a:cubicBezTo>
                    <a:pt x="9181" y="2167"/>
                    <a:pt x="9181" y="2143"/>
                    <a:pt x="9169" y="2108"/>
                  </a:cubicBezTo>
                  <a:lnTo>
                    <a:pt x="9038" y="1857"/>
                  </a:lnTo>
                  <a:cubicBezTo>
                    <a:pt x="8990" y="1762"/>
                    <a:pt x="8966" y="1667"/>
                    <a:pt x="8966" y="1560"/>
                  </a:cubicBezTo>
                  <a:lnTo>
                    <a:pt x="8966" y="1548"/>
                  </a:lnTo>
                  <a:cubicBezTo>
                    <a:pt x="8966" y="1048"/>
                    <a:pt x="9359" y="655"/>
                    <a:pt x="9859" y="655"/>
                  </a:cubicBezTo>
                  <a:close/>
                  <a:moveTo>
                    <a:pt x="4156" y="429"/>
                  </a:moveTo>
                  <a:cubicBezTo>
                    <a:pt x="4513" y="429"/>
                    <a:pt x="4823" y="560"/>
                    <a:pt x="5061" y="822"/>
                  </a:cubicBezTo>
                  <a:cubicBezTo>
                    <a:pt x="5299" y="1072"/>
                    <a:pt x="5442" y="1417"/>
                    <a:pt x="5478" y="1786"/>
                  </a:cubicBezTo>
                  <a:cubicBezTo>
                    <a:pt x="5513" y="2215"/>
                    <a:pt x="5656" y="3108"/>
                    <a:pt x="5847" y="3643"/>
                  </a:cubicBezTo>
                  <a:lnTo>
                    <a:pt x="5835" y="3643"/>
                  </a:lnTo>
                  <a:cubicBezTo>
                    <a:pt x="5525" y="3762"/>
                    <a:pt x="4882" y="3941"/>
                    <a:pt x="4132" y="3941"/>
                  </a:cubicBezTo>
                  <a:cubicBezTo>
                    <a:pt x="4077" y="3944"/>
                    <a:pt x="4021" y="3945"/>
                    <a:pt x="3967" y="3945"/>
                  </a:cubicBezTo>
                  <a:cubicBezTo>
                    <a:pt x="3330" y="3945"/>
                    <a:pt x="2762" y="3765"/>
                    <a:pt x="2477" y="3655"/>
                  </a:cubicBezTo>
                  <a:cubicBezTo>
                    <a:pt x="2656" y="3108"/>
                    <a:pt x="2799" y="2215"/>
                    <a:pt x="2835" y="1786"/>
                  </a:cubicBezTo>
                  <a:cubicBezTo>
                    <a:pt x="2858" y="1417"/>
                    <a:pt x="3013" y="1072"/>
                    <a:pt x="3251" y="822"/>
                  </a:cubicBezTo>
                  <a:cubicBezTo>
                    <a:pt x="3501" y="560"/>
                    <a:pt x="3811" y="429"/>
                    <a:pt x="4156" y="429"/>
                  </a:cubicBezTo>
                  <a:close/>
                  <a:moveTo>
                    <a:pt x="10752" y="4096"/>
                  </a:moveTo>
                  <a:cubicBezTo>
                    <a:pt x="10752" y="4155"/>
                    <a:pt x="10764" y="4215"/>
                    <a:pt x="10776" y="4274"/>
                  </a:cubicBezTo>
                  <a:lnTo>
                    <a:pt x="10609" y="4429"/>
                  </a:lnTo>
                  <a:cubicBezTo>
                    <a:pt x="10526" y="4524"/>
                    <a:pt x="10419" y="4572"/>
                    <a:pt x="10300" y="4572"/>
                  </a:cubicBezTo>
                  <a:cubicBezTo>
                    <a:pt x="10181" y="4572"/>
                    <a:pt x="10062" y="4524"/>
                    <a:pt x="9990" y="4429"/>
                  </a:cubicBezTo>
                  <a:lnTo>
                    <a:pt x="9823" y="4274"/>
                  </a:lnTo>
                  <a:cubicBezTo>
                    <a:pt x="9835" y="4215"/>
                    <a:pt x="9859" y="4155"/>
                    <a:pt x="9859" y="4096"/>
                  </a:cubicBezTo>
                  <a:cubicBezTo>
                    <a:pt x="9990" y="4132"/>
                    <a:pt x="10121" y="4167"/>
                    <a:pt x="10252" y="4167"/>
                  </a:cubicBezTo>
                  <a:lnTo>
                    <a:pt x="10300" y="4167"/>
                  </a:lnTo>
                  <a:cubicBezTo>
                    <a:pt x="10455" y="4167"/>
                    <a:pt x="10609" y="4132"/>
                    <a:pt x="10752" y="4096"/>
                  </a:cubicBezTo>
                  <a:close/>
                  <a:moveTo>
                    <a:pt x="4692" y="4358"/>
                  </a:moveTo>
                  <a:cubicBezTo>
                    <a:pt x="4763" y="4524"/>
                    <a:pt x="4918" y="4644"/>
                    <a:pt x="5097" y="4691"/>
                  </a:cubicBezTo>
                  <a:lnTo>
                    <a:pt x="5835" y="4894"/>
                  </a:lnTo>
                  <a:cubicBezTo>
                    <a:pt x="6025" y="4953"/>
                    <a:pt x="6168" y="5132"/>
                    <a:pt x="6168" y="5322"/>
                  </a:cubicBezTo>
                  <a:lnTo>
                    <a:pt x="6168" y="7251"/>
                  </a:lnTo>
                  <a:cubicBezTo>
                    <a:pt x="6168" y="7501"/>
                    <a:pt x="5954" y="7692"/>
                    <a:pt x="5716" y="7692"/>
                  </a:cubicBezTo>
                  <a:lnTo>
                    <a:pt x="5704" y="7692"/>
                  </a:lnTo>
                  <a:lnTo>
                    <a:pt x="5704" y="6144"/>
                  </a:lnTo>
                  <a:cubicBezTo>
                    <a:pt x="5668" y="5787"/>
                    <a:pt x="5394" y="5501"/>
                    <a:pt x="5025" y="5501"/>
                  </a:cubicBezTo>
                  <a:lnTo>
                    <a:pt x="3275" y="5501"/>
                  </a:lnTo>
                  <a:cubicBezTo>
                    <a:pt x="2918" y="5501"/>
                    <a:pt x="2632" y="5787"/>
                    <a:pt x="2632" y="6144"/>
                  </a:cubicBezTo>
                  <a:lnTo>
                    <a:pt x="2632" y="7692"/>
                  </a:lnTo>
                  <a:lnTo>
                    <a:pt x="2620" y="7692"/>
                  </a:lnTo>
                  <a:cubicBezTo>
                    <a:pt x="2370" y="7692"/>
                    <a:pt x="2180" y="7489"/>
                    <a:pt x="2180" y="7251"/>
                  </a:cubicBezTo>
                  <a:lnTo>
                    <a:pt x="2180" y="5322"/>
                  </a:lnTo>
                  <a:cubicBezTo>
                    <a:pt x="2180" y="5132"/>
                    <a:pt x="2311" y="4941"/>
                    <a:pt x="2501" y="4894"/>
                  </a:cubicBezTo>
                  <a:lnTo>
                    <a:pt x="3251" y="4691"/>
                  </a:lnTo>
                  <a:cubicBezTo>
                    <a:pt x="3430" y="4644"/>
                    <a:pt x="3561" y="4524"/>
                    <a:pt x="3644" y="4358"/>
                  </a:cubicBezTo>
                  <a:cubicBezTo>
                    <a:pt x="3811" y="4370"/>
                    <a:pt x="3989" y="4394"/>
                    <a:pt x="4168" y="4394"/>
                  </a:cubicBezTo>
                  <a:cubicBezTo>
                    <a:pt x="4347" y="4394"/>
                    <a:pt x="4525" y="4370"/>
                    <a:pt x="4692" y="4358"/>
                  </a:cubicBezTo>
                  <a:close/>
                  <a:moveTo>
                    <a:pt x="10526" y="5906"/>
                  </a:moveTo>
                  <a:cubicBezTo>
                    <a:pt x="10538" y="5906"/>
                    <a:pt x="10538" y="5906"/>
                    <a:pt x="10538" y="5918"/>
                  </a:cubicBezTo>
                  <a:lnTo>
                    <a:pt x="10538" y="7680"/>
                  </a:lnTo>
                  <a:cubicBezTo>
                    <a:pt x="10538" y="7692"/>
                    <a:pt x="10538" y="7692"/>
                    <a:pt x="10526" y="7692"/>
                  </a:cubicBezTo>
                  <a:lnTo>
                    <a:pt x="7895" y="7692"/>
                  </a:lnTo>
                  <a:cubicBezTo>
                    <a:pt x="7871" y="7692"/>
                    <a:pt x="7871" y="7692"/>
                    <a:pt x="7871" y="7680"/>
                  </a:cubicBezTo>
                  <a:lnTo>
                    <a:pt x="7871" y="5918"/>
                  </a:lnTo>
                  <a:lnTo>
                    <a:pt x="10526" y="5906"/>
                  </a:lnTo>
                  <a:close/>
                  <a:moveTo>
                    <a:pt x="11050" y="4596"/>
                  </a:moveTo>
                  <a:lnTo>
                    <a:pt x="11228" y="4691"/>
                  </a:lnTo>
                  <a:lnTo>
                    <a:pt x="11967" y="4894"/>
                  </a:lnTo>
                  <a:cubicBezTo>
                    <a:pt x="12157" y="4953"/>
                    <a:pt x="12300" y="5132"/>
                    <a:pt x="12300" y="5322"/>
                  </a:cubicBezTo>
                  <a:lnTo>
                    <a:pt x="12300" y="7251"/>
                  </a:lnTo>
                  <a:cubicBezTo>
                    <a:pt x="12300" y="7501"/>
                    <a:pt x="12086" y="7692"/>
                    <a:pt x="11848" y="7692"/>
                  </a:cubicBezTo>
                  <a:lnTo>
                    <a:pt x="10955" y="7692"/>
                  </a:lnTo>
                  <a:lnTo>
                    <a:pt x="10955" y="7680"/>
                  </a:lnTo>
                  <a:lnTo>
                    <a:pt x="10955" y="7227"/>
                  </a:lnTo>
                  <a:lnTo>
                    <a:pt x="11621" y="7227"/>
                  </a:lnTo>
                  <a:cubicBezTo>
                    <a:pt x="11740" y="7227"/>
                    <a:pt x="11836" y="7144"/>
                    <a:pt x="11836" y="7025"/>
                  </a:cubicBezTo>
                  <a:lnTo>
                    <a:pt x="11836" y="5715"/>
                  </a:lnTo>
                  <a:cubicBezTo>
                    <a:pt x="11836" y="5596"/>
                    <a:pt x="11740" y="5501"/>
                    <a:pt x="11621" y="5501"/>
                  </a:cubicBezTo>
                  <a:cubicBezTo>
                    <a:pt x="11502" y="5501"/>
                    <a:pt x="11419" y="5596"/>
                    <a:pt x="11419" y="5715"/>
                  </a:cubicBezTo>
                  <a:lnTo>
                    <a:pt x="11419" y="6834"/>
                  </a:lnTo>
                  <a:lnTo>
                    <a:pt x="10955" y="6834"/>
                  </a:lnTo>
                  <a:lnTo>
                    <a:pt x="10955" y="5941"/>
                  </a:lnTo>
                  <a:cubicBezTo>
                    <a:pt x="10955" y="5691"/>
                    <a:pt x="10764" y="5525"/>
                    <a:pt x="10538" y="5525"/>
                  </a:cubicBezTo>
                  <a:lnTo>
                    <a:pt x="8335" y="5525"/>
                  </a:lnTo>
                  <a:lnTo>
                    <a:pt x="8335" y="5322"/>
                  </a:lnTo>
                  <a:lnTo>
                    <a:pt x="8299" y="5322"/>
                  </a:lnTo>
                  <a:cubicBezTo>
                    <a:pt x="8299" y="5132"/>
                    <a:pt x="8442" y="4941"/>
                    <a:pt x="8633" y="4894"/>
                  </a:cubicBezTo>
                  <a:lnTo>
                    <a:pt x="9383" y="4691"/>
                  </a:lnTo>
                  <a:cubicBezTo>
                    <a:pt x="9442" y="4667"/>
                    <a:pt x="9490" y="4644"/>
                    <a:pt x="9562" y="4596"/>
                  </a:cubicBezTo>
                  <a:lnTo>
                    <a:pt x="9693" y="4727"/>
                  </a:lnTo>
                  <a:cubicBezTo>
                    <a:pt x="9859" y="4894"/>
                    <a:pt x="10062" y="4989"/>
                    <a:pt x="10300" y="4989"/>
                  </a:cubicBezTo>
                  <a:cubicBezTo>
                    <a:pt x="10526" y="4989"/>
                    <a:pt x="10752" y="4894"/>
                    <a:pt x="10907" y="4727"/>
                  </a:cubicBezTo>
                  <a:lnTo>
                    <a:pt x="11050" y="4596"/>
                  </a:lnTo>
                  <a:close/>
                  <a:moveTo>
                    <a:pt x="2632" y="8108"/>
                  </a:moveTo>
                  <a:lnTo>
                    <a:pt x="2632" y="8573"/>
                  </a:lnTo>
                  <a:lnTo>
                    <a:pt x="846" y="8573"/>
                  </a:lnTo>
                  <a:lnTo>
                    <a:pt x="846" y="8108"/>
                  </a:lnTo>
                  <a:close/>
                  <a:moveTo>
                    <a:pt x="13157" y="8108"/>
                  </a:moveTo>
                  <a:lnTo>
                    <a:pt x="13157" y="8573"/>
                  </a:lnTo>
                  <a:lnTo>
                    <a:pt x="5668" y="8573"/>
                  </a:lnTo>
                  <a:lnTo>
                    <a:pt x="5668" y="8108"/>
                  </a:lnTo>
                  <a:close/>
                  <a:moveTo>
                    <a:pt x="5049" y="5906"/>
                  </a:moveTo>
                  <a:cubicBezTo>
                    <a:pt x="5180" y="5906"/>
                    <a:pt x="5287" y="6013"/>
                    <a:pt x="5287" y="6144"/>
                  </a:cubicBezTo>
                  <a:lnTo>
                    <a:pt x="5287" y="9001"/>
                  </a:lnTo>
                  <a:lnTo>
                    <a:pt x="3049" y="9001"/>
                  </a:lnTo>
                  <a:lnTo>
                    <a:pt x="3049" y="6144"/>
                  </a:lnTo>
                  <a:cubicBezTo>
                    <a:pt x="3049" y="6013"/>
                    <a:pt x="3156" y="5906"/>
                    <a:pt x="3287" y="5906"/>
                  </a:cubicBezTo>
                  <a:close/>
                  <a:moveTo>
                    <a:pt x="4168" y="0"/>
                  </a:moveTo>
                  <a:cubicBezTo>
                    <a:pt x="3239" y="0"/>
                    <a:pt x="2501" y="738"/>
                    <a:pt x="2430" y="1738"/>
                  </a:cubicBezTo>
                  <a:cubicBezTo>
                    <a:pt x="2394" y="2155"/>
                    <a:pt x="2263" y="2989"/>
                    <a:pt x="2084" y="3477"/>
                  </a:cubicBezTo>
                  <a:cubicBezTo>
                    <a:pt x="2037" y="3584"/>
                    <a:pt x="2049" y="3703"/>
                    <a:pt x="2096" y="3810"/>
                  </a:cubicBezTo>
                  <a:cubicBezTo>
                    <a:pt x="2144" y="3905"/>
                    <a:pt x="2239" y="3989"/>
                    <a:pt x="2334" y="4024"/>
                  </a:cubicBezTo>
                  <a:cubicBezTo>
                    <a:pt x="2513" y="4084"/>
                    <a:pt x="2811" y="4179"/>
                    <a:pt x="3156" y="4251"/>
                  </a:cubicBezTo>
                  <a:cubicBezTo>
                    <a:pt x="3144" y="4251"/>
                    <a:pt x="3144" y="4251"/>
                    <a:pt x="3120" y="4263"/>
                  </a:cubicBezTo>
                  <a:lnTo>
                    <a:pt x="2382" y="4477"/>
                  </a:lnTo>
                  <a:cubicBezTo>
                    <a:pt x="2013" y="4584"/>
                    <a:pt x="1751" y="4917"/>
                    <a:pt x="1751" y="5310"/>
                  </a:cubicBezTo>
                  <a:lnTo>
                    <a:pt x="1751" y="7227"/>
                  </a:lnTo>
                  <a:cubicBezTo>
                    <a:pt x="1751" y="7394"/>
                    <a:pt x="1799" y="7561"/>
                    <a:pt x="1894" y="7680"/>
                  </a:cubicBezTo>
                  <a:lnTo>
                    <a:pt x="203" y="7680"/>
                  </a:lnTo>
                  <a:cubicBezTo>
                    <a:pt x="84" y="7680"/>
                    <a:pt x="1" y="7763"/>
                    <a:pt x="1" y="7882"/>
                  </a:cubicBezTo>
                  <a:cubicBezTo>
                    <a:pt x="1" y="8001"/>
                    <a:pt x="84" y="8096"/>
                    <a:pt x="203" y="8096"/>
                  </a:cubicBezTo>
                  <a:lnTo>
                    <a:pt x="441" y="8096"/>
                  </a:lnTo>
                  <a:lnTo>
                    <a:pt x="441" y="10073"/>
                  </a:lnTo>
                  <a:cubicBezTo>
                    <a:pt x="441" y="10192"/>
                    <a:pt x="537" y="10275"/>
                    <a:pt x="656" y="10275"/>
                  </a:cubicBezTo>
                  <a:cubicBezTo>
                    <a:pt x="775" y="10275"/>
                    <a:pt x="858" y="10192"/>
                    <a:pt x="858" y="10073"/>
                  </a:cubicBezTo>
                  <a:lnTo>
                    <a:pt x="858" y="8954"/>
                  </a:lnTo>
                  <a:lnTo>
                    <a:pt x="2644" y="8954"/>
                  </a:lnTo>
                  <a:lnTo>
                    <a:pt x="2644" y="10073"/>
                  </a:lnTo>
                  <a:cubicBezTo>
                    <a:pt x="2644" y="10192"/>
                    <a:pt x="2739" y="10275"/>
                    <a:pt x="2858" y="10275"/>
                  </a:cubicBezTo>
                  <a:cubicBezTo>
                    <a:pt x="2977" y="10275"/>
                    <a:pt x="3073" y="10192"/>
                    <a:pt x="3073" y="10073"/>
                  </a:cubicBezTo>
                  <a:lnTo>
                    <a:pt x="3073" y="9406"/>
                  </a:lnTo>
                  <a:lnTo>
                    <a:pt x="5287" y="9406"/>
                  </a:lnTo>
                  <a:lnTo>
                    <a:pt x="5287" y="10073"/>
                  </a:lnTo>
                  <a:cubicBezTo>
                    <a:pt x="5287" y="10192"/>
                    <a:pt x="5371" y="10275"/>
                    <a:pt x="5490" y="10275"/>
                  </a:cubicBezTo>
                  <a:cubicBezTo>
                    <a:pt x="5609" y="10275"/>
                    <a:pt x="5704" y="10192"/>
                    <a:pt x="5704" y="10073"/>
                  </a:cubicBezTo>
                  <a:lnTo>
                    <a:pt x="5704" y="8954"/>
                  </a:lnTo>
                  <a:lnTo>
                    <a:pt x="13169" y="8954"/>
                  </a:lnTo>
                  <a:lnTo>
                    <a:pt x="13169" y="10073"/>
                  </a:lnTo>
                  <a:cubicBezTo>
                    <a:pt x="13169" y="10192"/>
                    <a:pt x="13264" y="10275"/>
                    <a:pt x="13383" y="10275"/>
                  </a:cubicBezTo>
                  <a:cubicBezTo>
                    <a:pt x="13503" y="10275"/>
                    <a:pt x="13586" y="10192"/>
                    <a:pt x="13586" y="10073"/>
                  </a:cubicBezTo>
                  <a:lnTo>
                    <a:pt x="13586" y="8096"/>
                  </a:lnTo>
                  <a:lnTo>
                    <a:pt x="13824" y="8096"/>
                  </a:lnTo>
                  <a:cubicBezTo>
                    <a:pt x="13943" y="8096"/>
                    <a:pt x="14038" y="8001"/>
                    <a:pt x="14038" y="7882"/>
                  </a:cubicBezTo>
                  <a:cubicBezTo>
                    <a:pt x="14003" y="7787"/>
                    <a:pt x="13919" y="7692"/>
                    <a:pt x="13800" y="7692"/>
                  </a:cubicBezTo>
                  <a:lnTo>
                    <a:pt x="12562" y="7692"/>
                  </a:lnTo>
                  <a:cubicBezTo>
                    <a:pt x="12633" y="7561"/>
                    <a:pt x="12693" y="7406"/>
                    <a:pt x="12693" y="7251"/>
                  </a:cubicBezTo>
                  <a:lnTo>
                    <a:pt x="12693" y="5322"/>
                  </a:lnTo>
                  <a:cubicBezTo>
                    <a:pt x="12693" y="4941"/>
                    <a:pt x="12443" y="4596"/>
                    <a:pt x="12074" y="4489"/>
                  </a:cubicBezTo>
                  <a:lnTo>
                    <a:pt x="11324" y="4286"/>
                  </a:lnTo>
                  <a:cubicBezTo>
                    <a:pt x="11228" y="4251"/>
                    <a:pt x="11169" y="4167"/>
                    <a:pt x="11169" y="4060"/>
                  </a:cubicBezTo>
                  <a:lnTo>
                    <a:pt x="11169" y="3893"/>
                  </a:lnTo>
                  <a:cubicBezTo>
                    <a:pt x="11240" y="3858"/>
                    <a:pt x="11300" y="3798"/>
                    <a:pt x="11359" y="3739"/>
                  </a:cubicBezTo>
                  <a:cubicBezTo>
                    <a:pt x="11657" y="3453"/>
                    <a:pt x="11824" y="3060"/>
                    <a:pt x="11824" y="2643"/>
                  </a:cubicBezTo>
                  <a:lnTo>
                    <a:pt x="11824" y="2262"/>
                  </a:lnTo>
                  <a:lnTo>
                    <a:pt x="11895" y="2096"/>
                  </a:lnTo>
                  <a:cubicBezTo>
                    <a:pt x="11979" y="1917"/>
                    <a:pt x="12026" y="1703"/>
                    <a:pt x="12026" y="1512"/>
                  </a:cubicBezTo>
                  <a:lnTo>
                    <a:pt x="12026" y="453"/>
                  </a:lnTo>
                  <a:cubicBezTo>
                    <a:pt x="12026" y="333"/>
                    <a:pt x="11943" y="250"/>
                    <a:pt x="11824" y="250"/>
                  </a:cubicBezTo>
                  <a:lnTo>
                    <a:pt x="9859" y="250"/>
                  </a:lnTo>
                  <a:cubicBezTo>
                    <a:pt x="9145" y="250"/>
                    <a:pt x="8561" y="834"/>
                    <a:pt x="8561" y="1548"/>
                  </a:cubicBezTo>
                  <a:lnTo>
                    <a:pt x="8561" y="1560"/>
                  </a:lnTo>
                  <a:cubicBezTo>
                    <a:pt x="8561" y="1727"/>
                    <a:pt x="8597" y="1881"/>
                    <a:pt x="8680" y="2036"/>
                  </a:cubicBezTo>
                  <a:lnTo>
                    <a:pt x="8788" y="2238"/>
                  </a:lnTo>
                  <a:lnTo>
                    <a:pt x="8788" y="2572"/>
                  </a:lnTo>
                  <a:cubicBezTo>
                    <a:pt x="8788" y="3108"/>
                    <a:pt x="9050" y="3584"/>
                    <a:pt x="9442" y="3870"/>
                  </a:cubicBezTo>
                  <a:lnTo>
                    <a:pt x="9442" y="4048"/>
                  </a:lnTo>
                  <a:cubicBezTo>
                    <a:pt x="9442" y="4143"/>
                    <a:pt x="9359" y="4239"/>
                    <a:pt x="9276" y="4263"/>
                  </a:cubicBezTo>
                  <a:lnTo>
                    <a:pt x="8526" y="4477"/>
                  </a:lnTo>
                  <a:cubicBezTo>
                    <a:pt x="8157" y="4584"/>
                    <a:pt x="7907" y="4917"/>
                    <a:pt x="7907" y="5310"/>
                  </a:cubicBezTo>
                  <a:lnTo>
                    <a:pt x="7907" y="5489"/>
                  </a:lnTo>
                  <a:lnTo>
                    <a:pt x="7895" y="5489"/>
                  </a:lnTo>
                  <a:cubicBezTo>
                    <a:pt x="7657" y="5489"/>
                    <a:pt x="7478" y="5679"/>
                    <a:pt x="7478" y="5906"/>
                  </a:cubicBezTo>
                  <a:lnTo>
                    <a:pt x="7478" y="7656"/>
                  </a:lnTo>
                  <a:lnTo>
                    <a:pt x="7478" y="7680"/>
                  </a:lnTo>
                  <a:lnTo>
                    <a:pt x="6442" y="7680"/>
                  </a:lnTo>
                  <a:cubicBezTo>
                    <a:pt x="6525" y="7537"/>
                    <a:pt x="6585" y="7394"/>
                    <a:pt x="6585" y="7227"/>
                  </a:cubicBezTo>
                  <a:lnTo>
                    <a:pt x="6585" y="5310"/>
                  </a:lnTo>
                  <a:cubicBezTo>
                    <a:pt x="6585" y="4917"/>
                    <a:pt x="6323" y="4584"/>
                    <a:pt x="5954" y="4477"/>
                  </a:cubicBezTo>
                  <a:lnTo>
                    <a:pt x="5216" y="4263"/>
                  </a:lnTo>
                  <a:cubicBezTo>
                    <a:pt x="5192" y="4263"/>
                    <a:pt x="5192" y="4263"/>
                    <a:pt x="5180" y="4251"/>
                  </a:cubicBezTo>
                  <a:cubicBezTo>
                    <a:pt x="5537" y="4179"/>
                    <a:pt x="5823" y="4084"/>
                    <a:pt x="6002" y="4024"/>
                  </a:cubicBezTo>
                  <a:cubicBezTo>
                    <a:pt x="6109" y="3989"/>
                    <a:pt x="6192" y="3905"/>
                    <a:pt x="6240" y="3810"/>
                  </a:cubicBezTo>
                  <a:cubicBezTo>
                    <a:pt x="6287" y="3703"/>
                    <a:pt x="6299" y="3596"/>
                    <a:pt x="6252" y="3477"/>
                  </a:cubicBezTo>
                  <a:cubicBezTo>
                    <a:pt x="6073" y="2977"/>
                    <a:pt x="5942" y="2143"/>
                    <a:pt x="5906" y="1738"/>
                  </a:cubicBezTo>
                  <a:cubicBezTo>
                    <a:pt x="5835" y="738"/>
                    <a:pt x="5097" y="0"/>
                    <a:pt x="416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484;p16">
              <a:extLst>
                <a:ext uri="{FF2B5EF4-FFF2-40B4-BE49-F238E27FC236}">
                  <a16:creationId xmlns:a16="http://schemas.microsoft.com/office/drawing/2014/main" id="{45ECCA6E-4D10-4AD9-87AD-8BE7FD06AFB4}"/>
                </a:ext>
              </a:extLst>
            </p:cNvPr>
            <p:cNvSpPr/>
            <p:nvPr/>
          </p:nvSpPr>
          <p:spPr>
            <a:xfrm>
              <a:off x="6019323" y="2641653"/>
              <a:ext cx="13272" cy="13272"/>
            </a:xfrm>
            <a:custGeom>
              <a:avLst/>
              <a:gdLst/>
              <a:ahLst/>
              <a:cxnLst/>
              <a:rect l="l" t="t" r="r" b="b"/>
              <a:pathLst>
                <a:path w="417" h="417" extrusionOk="0">
                  <a:moveTo>
                    <a:pt x="202" y="0"/>
                  </a:moveTo>
                  <a:cubicBezTo>
                    <a:pt x="95" y="0"/>
                    <a:pt x="0" y="84"/>
                    <a:pt x="0" y="203"/>
                  </a:cubicBezTo>
                  <a:cubicBezTo>
                    <a:pt x="0" y="322"/>
                    <a:pt x="95" y="417"/>
                    <a:pt x="202" y="417"/>
                  </a:cubicBezTo>
                  <a:cubicBezTo>
                    <a:pt x="322" y="417"/>
                    <a:pt x="417" y="322"/>
                    <a:pt x="417" y="203"/>
                  </a:cubicBezTo>
                  <a:cubicBezTo>
                    <a:pt x="417" y="84"/>
                    <a:pt x="322" y="0"/>
                    <a:pt x="20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2" name="Google Shape;9763;p16">
            <a:extLst>
              <a:ext uri="{FF2B5EF4-FFF2-40B4-BE49-F238E27FC236}">
                <a16:creationId xmlns:a16="http://schemas.microsoft.com/office/drawing/2014/main" id="{5033340E-F8F5-4090-BE8D-EAB4EA044DD2}"/>
              </a:ext>
            </a:extLst>
          </p:cNvPr>
          <p:cNvGrpSpPr/>
          <p:nvPr/>
        </p:nvGrpSpPr>
        <p:grpSpPr>
          <a:xfrm>
            <a:off x="1587258" y="4742169"/>
            <a:ext cx="264550" cy="353222"/>
            <a:chOff x="903530" y="3806125"/>
            <a:chExt cx="264550" cy="353222"/>
          </a:xfrm>
          <a:solidFill>
            <a:schemeClr val="tx2"/>
          </a:solidFill>
        </p:grpSpPr>
        <p:sp>
          <p:nvSpPr>
            <p:cNvPr id="193" name="Google Shape;9764;p16">
              <a:extLst>
                <a:ext uri="{FF2B5EF4-FFF2-40B4-BE49-F238E27FC236}">
                  <a16:creationId xmlns:a16="http://schemas.microsoft.com/office/drawing/2014/main" id="{E56FC6A3-0D4C-4F73-802A-C1FBAE93F67C}"/>
                </a:ext>
              </a:extLst>
            </p:cNvPr>
            <p:cNvSpPr/>
            <p:nvPr/>
          </p:nvSpPr>
          <p:spPr>
            <a:xfrm>
              <a:off x="926637" y="3839321"/>
              <a:ext cx="173237" cy="162002"/>
            </a:xfrm>
            <a:custGeom>
              <a:avLst/>
              <a:gdLst/>
              <a:ahLst/>
              <a:cxnLst/>
              <a:rect l="l" t="t" r="r" b="b"/>
              <a:pathLst>
                <a:path w="5443" h="5090" extrusionOk="0">
                  <a:moveTo>
                    <a:pt x="3418" y="1"/>
                  </a:moveTo>
                  <a:cubicBezTo>
                    <a:pt x="2623" y="1"/>
                    <a:pt x="1831" y="307"/>
                    <a:pt x="1227" y="911"/>
                  </a:cubicBezTo>
                  <a:cubicBezTo>
                    <a:pt x="108" y="2030"/>
                    <a:pt x="1" y="3804"/>
                    <a:pt x="989" y="5030"/>
                  </a:cubicBezTo>
                  <a:cubicBezTo>
                    <a:pt x="1013" y="5078"/>
                    <a:pt x="1061" y="5090"/>
                    <a:pt x="1120" y="5090"/>
                  </a:cubicBezTo>
                  <a:cubicBezTo>
                    <a:pt x="1156" y="5090"/>
                    <a:pt x="1192" y="5078"/>
                    <a:pt x="1227" y="5066"/>
                  </a:cubicBezTo>
                  <a:cubicBezTo>
                    <a:pt x="1299" y="5006"/>
                    <a:pt x="1311" y="4899"/>
                    <a:pt x="1251" y="4840"/>
                  </a:cubicBezTo>
                  <a:cubicBezTo>
                    <a:pt x="382" y="3744"/>
                    <a:pt x="477" y="2149"/>
                    <a:pt x="1477" y="1149"/>
                  </a:cubicBezTo>
                  <a:cubicBezTo>
                    <a:pt x="2019" y="607"/>
                    <a:pt x="2735" y="334"/>
                    <a:pt x="3452" y="334"/>
                  </a:cubicBezTo>
                  <a:cubicBezTo>
                    <a:pt x="4059" y="334"/>
                    <a:pt x="4666" y="530"/>
                    <a:pt x="5168" y="923"/>
                  </a:cubicBezTo>
                  <a:cubicBezTo>
                    <a:pt x="5199" y="948"/>
                    <a:pt x="5237" y="961"/>
                    <a:pt x="5273" y="961"/>
                  </a:cubicBezTo>
                  <a:cubicBezTo>
                    <a:pt x="5321" y="961"/>
                    <a:pt x="5367" y="939"/>
                    <a:pt x="5394" y="899"/>
                  </a:cubicBezTo>
                  <a:cubicBezTo>
                    <a:pt x="5442" y="827"/>
                    <a:pt x="5418" y="720"/>
                    <a:pt x="5347" y="672"/>
                  </a:cubicBezTo>
                  <a:cubicBezTo>
                    <a:pt x="4777" y="223"/>
                    <a:pt x="4096" y="1"/>
                    <a:pt x="341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765;p16">
              <a:extLst>
                <a:ext uri="{FF2B5EF4-FFF2-40B4-BE49-F238E27FC236}">
                  <a16:creationId xmlns:a16="http://schemas.microsoft.com/office/drawing/2014/main" id="{CAB68505-7CD7-40A1-94AC-24624C79819B}"/>
                </a:ext>
              </a:extLst>
            </p:cNvPr>
            <p:cNvSpPr/>
            <p:nvPr/>
          </p:nvSpPr>
          <p:spPr>
            <a:xfrm>
              <a:off x="903530" y="3806125"/>
              <a:ext cx="264550" cy="353222"/>
            </a:xfrm>
            <a:custGeom>
              <a:avLst/>
              <a:gdLst/>
              <a:ahLst/>
              <a:cxnLst/>
              <a:rect l="l" t="t" r="r" b="b"/>
              <a:pathLst>
                <a:path w="8312" h="11098" extrusionOk="0">
                  <a:moveTo>
                    <a:pt x="4144" y="322"/>
                  </a:moveTo>
                  <a:cubicBezTo>
                    <a:pt x="6251" y="322"/>
                    <a:pt x="7966" y="2025"/>
                    <a:pt x="7966" y="4144"/>
                  </a:cubicBezTo>
                  <a:cubicBezTo>
                    <a:pt x="7978" y="5085"/>
                    <a:pt x="7775" y="6002"/>
                    <a:pt x="7371" y="6895"/>
                  </a:cubicBezTo>
                  <a:cubicBezTo>
                    <a:pt x="7037" y="7609"/>
                    <a:pt x="6597" y="8323"/>
                    <a:pt x="6025" y="8978"/>
                  </a:cubicBezTo>
                  <a:cubicBezTo>
                    <a:pt x="5228" y="9919"/>
                    <a:pt x="4418" y="10526"/>
                    <a:pt x="4156" y="10717"/>
                  </a:cubicBezTo>
                  <a:cubicBezTo>
                    <a:pt x="3882" y="10538"/>
                    <a:pt x="3084" y="9931"/>
                    <a:pt x="2275" y="8990"/>
                  </a:cubicBezTo>
                  <a:cubicBezTo>
                    <a:pt x="1715" y="8323"/>
                    <a:pt x="1251" y="7621"/>
                    <a:pt x="929" y="6895"/>
                  </a:cubicBezTo>
                  <a:cubicBezTo>
                    <a:pt x="525" y="6002"/>
                    <a:pt x="310" y="5085"/>
                    <a:pt x="310" y="4144"/>
                  </a:cubicBezTo>
                  <a:cubicBezTo>
                    <a:pt x="310" y="2025"/>
                    <a:pt x="2025" y="322"/>
                    <a:pt x="4144" y="322"/>
                  </a:cubicBezTo>
                  <a:close/>
                  <a:moveTo>
                    <a:pt x="4156" y="1"/>
                  </a:moveTo>
                  <a:cubicBezTo>
                    <a:pt x="1858" y="1"/>
                    <a:pt x="1" y="1870"/>
                    <a:pt x="1" y="4156"/>
                  </a:cubicBezTo>
                  <a:cubicBezTo>
                    <a:pt x="1" y="5121"/>
                    <a:pt x="215" y="6097"/>
                    <a:pt x="644" y="7049"/>
                  </a:cubicBezTo>
                  <a:cubicBezTo>
                    <a:pt x="989" y="7788"/>
                    <a:pt x="1441" y="8514"/>
                    <a:pt x="2037" y="9216"/>
                  </a:cubicBezTo>
                  <a:cubicBezTo>
                    <a:pt x="3037" y="10395"/>
                    <a:pt x="4037" y="11050"/>
                    <a:pt x="4061" y="11062"/>
                  </a:cubicBezTo>
                  <a:cubicBezTo>
                    <a:pt x="4096" y="11074"/>
                    <a:pt x="4120" y="11098"/>
                    <a:pt x="4156" y="11098"/>
                  </a:cubicBezTo>
                  <a:cubicBezTo>
                    <a:pt x="4180" y="11098"/>
                    <a:pt x="4215" y="11074"/>
                    <a:pt x="4239" y="11062"/>
                  </a:cubicBezTo>
                  <a:cubicBezTo>
                    <a:pt x="4287" y="11038"/>
                    <a:pt x="5275" y="10395"/>
                    <a:pt x="6263" y="9216"/>
                  </a:cubicBezTo>
                  <a:cubicBezTo>
                    <a:pt x="6859" y="8538"/>
                    <a:pt x="7323" y="7800"/>
                    <a:pt x="7668" y="7049"/>
                  </a:cubicBezTo>
                  <a:cubicBezTo>
                    <a:pt x="8085" y="6109"/>
                    <a:pt x="8311" y="5144"/>
                    <a:pt x="8311" y="4156"/>
                  </a:cubicBezTo>
                  <a:cubicBezTo>
                    <a:pt x="8311" y="1870"/>
                    <a:pt x="6442" y="1"/>
                    <a:pt x="415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766;p16">
              <a:extLst>
                <a:ext uri="{FF2B5EF4-FFF2-40B4-BE49-F238E27FC236}">
                  <a16:creationId xmlns:a16="http://schemas.microsoft.com/office/drawing/2014/main" id="{CC953E30-3F3C-4EC2-8EE8-DE42F74FB5DE}"/>
                </a:ext>
              </a:extLst>
            </p:cNvPr>
            <p:cNvSpPr/>
            <p:nvPr/>
          </p:nvSpPr>
          <p:spPr>
            <a:xfrm>
              <a:off x="1008879" y="3904059"/>
              <a:ext cx="54966" cy="18460"/>
            </a:xfrm>
            <a:custGeom>
              <a:avLst/>
              <a:gdLst/>
              <a:ahLst/>
              <a:cxnLst/>
              <a:rect l="l" t="t" r="r" b="b"/>
              <a:pathLst>
                <a:path w="1727" h="580" extrusionOk="0">
                  <a:moveTo>
                    <a:pt x="648" y="1"/>
                  </a:moveTo>
                  <a:cubicBezTo>
                    <a:pt x="492" y="1"/>
                    <a:pt x="319" y="16"/>
                    <a:pt x="132" y="55"/>
                  </a:cubicBezTo>
                  <a:cubicBezTo>
                    <a:pt x="60" y="67"/>
                    <a:pt x="1" y="127"/>
                    <a:pt x="1" y="222"/>
                  </a:cubicBezTo>
                  <a:lnTo>
                    <a:pt x="1" y="401"/>
                  </a:lnTo>
                  <a:cubicBezTo>
                    <a:pt x="1" y="484"/>
                    <a:pt x="72" y="555"/>
                    <a:pt x="155" y="555"/>
                  </a:cubicBezTo>
                  <a:cubicBezTo>
                    <a:pt x="251" y="555"/>
                    <a:pt x="322" y="484"/>
                    <a:pt x="322" y="401"/>
                  </a:cubicBezTo>
                  <a:lnTo>
                    <a:pt x="322" y="365"/>
                  </a:lnTo>
                  <a:cubicBezTo>
                    <a:pt x="434" y="350"/>
                    <a:pt x="539" y="343"/>
                    <a:pt x="636" y="343"/>
                  </a:cubicBezTo>
                  <a:cubicBezTo>
                    <a:pt x="841" y="343"/>
                    <a:pt x="1011" y="372"/>
                    <a:pt x="1132" y="413"/>
                  </a:cubicBezTo>
                  <a:cubicBezTo>
                    <a:pt x="1334" y="472"/>
                    <a:pt x="1453" y="543"/>
                    <a:pt x="1465" y="543"/>
                  </a:cubicBezTo>
                  <a:cubicBezTo>
                    <a:pt x="1501" y="555"/>
                    <a:pt x="1525" y="579"/>
                    <a:pt x="1560" y="579"/>
                  </a:cubicBezTo>
                  <a:cubicBezTo>
                    <a:pt x="1620" y="579"/>
                    <a:pt x="1667" y="543"/>
                    <a:pt x="1691" y="496"/>
                  </a:cubicBezTo>
                  <a:cubicBezTo>
                    <a:pt x="1727" y="401"/>
                    <a:pt x="1703" y="305"/>
                    <a:pt x="1632" y="246"/>
                  </a:cubicBezTo>
                  <a:cubicBezTo>
                    <a:pt x="1613" y="236"/>
                    <a:pt x="1255" y="1"/>
                    <a:pt x="64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767;p16">
              <a:extLst>
                <a:ext uri="{FF2B5EF4-FFF2-40B4-BE49-F238E27FC236}">
                  <a16:creationId xmlns:a16="http://schemas.microsoft.com/office/drawing/2014/main" id="{1E947625-0EE5-4C5E-AC82-F8CFF44B3964}"/>
                </a:ext>
              </a:extLst>
            </p:cNvPr>
            <p:cNvSpPr/>
            <p:nvPr/>
          </p:nvSpPr>
          <p:spPr>
            <a:xfrm>
              <a:off x="972118" y="3872072"/>
              <a:ext cx="172473" cy="164866"/>
            </a:xfrm>
            <a:custGeom>
              <a:avLst/>
              <a:gdLst/>
              <a:ahLst/>
              <a:cxnLst/>
              <a:rect l="l" t="t" r="r" b="b"/>
              <a:pathLst>
                <a:path w="5419" h="5180" extrusionOk="0">
                  <a:moveTo>
                    <a:pt x="3239" y="346"/>
                  </a:moveTo>
                  <a:lnTo>
                    <a:pt x="3239" y="1144"/>
                  </a:lnTo>
                  <a:cubicBezTo>
                    <a:pt x="3239" y="1287"/>
                    <a:pt x="3203" y="1418"/>
                    <a:pt x="3144" y="1537"/>
                  </a:cubicBezTo>
                  <a:lnTo>
                    <a:pt x="3084" y="1668"/>
                  </a:lnTo>
                  <a:cubicBezTo>
                    <a:pt x="3073" y="1703"/>
                    <a:pt x="3073" y="1715"/>
                    <a:pt x="3073" y="1739"/>
                  </a:cubicBezTo>
                  <a:lnTo>
                    <a:pt x="3073" y="2084"/>
                  </a:lnTo>
                  <a:cubicBezTo>
                    <a:pt x="3073" y="2370"/>
                    <a:pt x="2953" y="2632"/>
                    <a:pt x="2763" y="2846"/>
                  </a:cubicBezTo>
                  <a:cubicBezTo>
                    <a:pt x="2558" y="3028"/>
                    <a:pt x="2311" y="3145"/>
                    <a:pt x="2040" y="3145"/>
                  </a:cubicBezTo>
                  <a:cubicBezTo>
                    <a:pt x="2027" y="3145"/>
                    <a:pt x="2014" y="3144"/>
                    <a:pt x="2001" y="3144"/>
                  </a:cubicBezTo>
                  <a:cubicBezTo>
                    <a:pt x="1406" y="3108"/>
                    <a:pt x="941" y="2620"/>
                    <a:pt x="941" y="2037"/>
                  </a:cubicBezTo>
                  <a:lnTo>
                    <a:pt x="941" y="1739"/>
                  </a:lnTo>
                  <a:cubicBezTo>
                    <a:pt x="941" y="1715"/>
                    <a:pt x="941" y="1703"/>
                    <a:pt x="929" y="1668"/>
                  </a:cubicBezTo>
                  <a:lnTo>
                    <a:pt x="870" y="1537"/>
                  </a:lnTo>
                  <a:cubicBezTo>
                    <a:pt x="810" y="1418"/>
                    <a:pt x="775" y="1287"/>
                    <a:pt x="775" y="1144"/>
                  </a:cubicBezTo>
                  <a:cubicBezTo>
                    <a:pt x="775" y="703"/>
                    <a:pt x="1132" y="346"/>
                    <a:pt x="1584" y="346"/>
                  </a:cubicBezTo>
                  <a:close/>
                  <a:moveTo>
                    <a:pt x="1465" y="3346"/>
                  </a:moveTo>
                  <a:cubicBezTo>
                    <a:pt x="1608" y="3406"/>
                    <a:pt x="1775" y="3453"/>
                    <a:pt x="1953" y="3465"/>
                  </a:cubicBezTo>
                  <a:lnTo>
                    <a:pt x="2001" y="3465"/>
                  </a:lnTo>
                  <a:cubicBezTo>
                    <a:pt x="2180" y="3465"/>
                    <a:pt x="2370" y="3442"/>
                    <a:pt x="2537" y="3370"/>
                  </a:cubicBezTo>
                  <a:lnTo>
                    <a:pt x="2537" y="3584"/>
                  </a:lnTo>
                  <a:cubicBezTo>
                    <a:pt x="2537" y="3632"/>
                    <a:pt x="2549" y="3692"/>
                    <a:pt x="2549" y="3739"/>
                  </a:cubicBezTo>
                  <a:lnTo>
                    <a:pt x="2001" y="4156"/>
                  </a:lnTo>
                  <a:lnTo>
                    <a:pt x="1453" y="3727"/>
                  </a:lnTo>
                  <a:cubicBezTo>
                    <a:pt x="1465" y="3680"/>
                    <a:pt x="1465" y="3632"/>
                    <a:pt x="1465" y="3573"/>
                  </a:cubicBezTo>
                  <a:lnTo>
                    <a:pt x="1465" y="3346"/>
                  </a:lnTo>
                  <a:close/>
                  <a:moveTo>
                    <a:pt x="1251" y="3977"/>
                  </a:moveTo>
                  <a:lnTo>
                    <a:pt x="1834" y="4406"/>
                  </a:lnTo>
                  <a:lnTo>
                    <a:pt x="1834" y="4870"/>
                  </a:lnTo>
                  <a:cubicBezTo>
                    <a:pt x="1334" y="4835"/>
                    <a:pt x="822" y="4680"/>
                    <a:pt x="394" y="4358"/>
                  </a:cubicBezTo>
                  <a:cubicBezTo>
                    <a:pt x="417" y="4335"/>
                    <a:pt x="465" y="4299"/>
                    <a:pt x="501" y="4287"/>
                  </a:cubicBezTo>
                  <a:lnTo>
                    <a:pt x="1132" y="4049"/>
                  </a:lnTo>
                  <a:cubicBezTo>
                    <a:pt x="1179" y="4037"/>
                    <a:pt x="1227" y="4001"/>
                    <a:pt x="1251" y="3977"/>
                  </a:cubicBezTo>
                  <a:close/>
                  <a:moveTo>
                    <a:pt x="2739" y="3989"/>
                  </a:moveTo>
                  <a:cubicBezTo>
                    <a:pt x="2787" y="4025"/>
                    <a:pt x="2822" y="4037"/>
                    <a:pt x="2858" y="4061"/>
                  </a:cubicBezTo>
                  <a:lnTo>
                    <a:pt x="3632" y="4346"/>
                  </a:lnTo>
                  <a:cubicBezTo>
                    <a:pt x="3192" y="4656"/>
                    <a:pt x="2680" y="4835"/>
                    <a:pt x="2168" y="4870"/>
                  </a:cubicBezTo>
                  <a:lnTo>
                    <a:pt x="2168" y="4418"/>
                  </a:lnTo>
                  <a:lnTo>
                    <a:pt x="2739" y="3989"/>
                  </a:lnTo>
                  <a:close/>
                  <a:moveTo>
                    <a:pt x="1596" y="1"/>
                  </a:moveTo>
                  <a:cubicBezTo>
                    <a:pt x="977" y="1"/>
                    <a:pt x="465" y="501"/>
                    <a:pt x="465" y="1132"/>
                  </a:cubicBezTo>
                  <a:cubicBezTo>
                    <a:pt x="465" y="1310"/>
                    <a:pt x="513" y="1501"/>
                    <a:pt x="596" y="1668"/>
                  </a:cubicBezTo>
                  <a:lnTo>
                    <a:pt x="644" y="1751"/>
                  </a:lnTo>
                  <a:lnTo>
                    <a:pt x="644" y="2013"/>
                  </a:lnTo>
                  <a:cubicBezTo>
                    <a:pt x="644" y="2453"/>
                    <a:pt x="858" y="2858"/>
                    <a:pt x="1168" y="3120"/>
                  </a:cubicBezTo>
                  <a:lnTo>
                    <a:pt x="1168" y="3561"/>
                  </a:lnTo>
                  <a:cubicBezTo>
                    <a:pt x="1168" y="3632"/>
                    <a:pt x="1120" y="3704"/>
                    <a:pt x="1048" y="3739"/>
                  </a:cubicBezTo>
                  <a:lnTo>
                    <a:pt x="406" y="3977"/>
                  </a:lnTo>
                  <a:cubicBezTo>
                    <a:pt x="239" y="4037"/>
                    <a:pt x="108" y="4168"/>
                    <a:pt x="36" y="4311"/>
                  </a:cubicBezTo>
                  <a:cubicBezTo>
                    <a:pt x="1" y="4394"/>
                    <a:pt x="25" y="4466"/>
                    <a:pt x="84" y="4513"/>
                  </a:cubicBezTo>
                  <a:cubicBezTo>
                    <a:pt x="644" y="4954"/>
                    <a:pt x="1334" y="5180"/>
                    <a:pt x="2001" y="5180"/>
                  </a:cubicBezTo>
                  <a:cubicBezTo>
                    <a:pt x="2799" y="5180"/>
                    <a:pt x="3596" y="4870"/>
                    <a:pt x="4204" y="4275"/>
                  </a:cubicBezTo>
                  <a:cubicBezTo>
                    <a:pt x="5323" y="3168"/>
                    <a:pt x="5418" y="1406"/>
                    <a:pt x="4442" y="167"/>
                  </a:cubicBezTo>
                  <a:cubicBezTo>
                    <a:pt x="4405" y="124"/>
                    <a:pt x="4351" y="98"/>
                    <a:pt x="4301" y="98"/>
                  </a:cubicBezTo>
                  <a:cubicBezTo>
                    <a:pt x="4269" y="98"/>
                    <a:pt x="4239" y="108"/>
                    <a:pt x="4216" y="132"/>
                  </a:cubicBezTo>
                  <a:cubicBezTo>
                    <a:pt x="4144" y="191"/>
                    <a:pt x="4132" y="298"/>
                    <a:pt x="4192" y="358"/>
                  </a:cubicBezTo>
                  <a:cubicBezTo>
                    <a:pt x="5061" y="1465"/>
                    <a:pt x="4966" y="3049"/>
                    <a:pt x="3965" y="4049"/>
                  </a:cubicBezTo>
                  <a:lnTo>
                    <a:pt x="3906" y="4108"/>
                  </a:lnTo>
                  <a:cubicBezTo>
                    <a:pt x="3870" y="4096"/>
                    <a:pt x="3835" y="4061"/>
                    <a:pt x="3799" y="4049"/>
                  </a:cubicBezTo>
                  <a:lnTo>
                    <a:pt x="2977" y="3739"/>
                  </a:lnTo>
                  <a:cubicBezTo>
                    <a:pt x="2906" y="3704"/>
                    <a:pt x="2858" y="3644"/>
                    <a:pt x="2858" y="3561"/>
                  </a:cubicBezTo>
                  <a:lnTo>
                    <a:pt x="2858" y="3144"/>
                  </a:lnTo>
                  <a:cubicBezTo>
                    <a:pt x="2894" y="3108"/>
                    <a:pt x="2942" y="3084"/>
                    <a:pt x="2965" y="3049"/>
                  </a:cubicBezTo>
                  <a:cubicBezTo>
                    <a:pt x="3239" y="2787"/>
                    <a:pt x="3382" y="2441"/>
                    <a:pt x="3382" y="2072"/>
                  </a:cubicBezTo>
                  <a:lnTo>
                    <a:pt x="3382" y="1751"/>
                  </a:lnTo>
                  <a:lnTo>
                    <a:pt x="3430" y="1668"/>
                  </a:lnTo>
                  <a:cubicBezTo>
                    <a:pt x="3513" y="1501"/>
                    <a:pt x="3561" y="1310"/>
                    <a:pt x="3561" y="1132"/>
                  </a:cubicBezTo>
                  <a:lnTo>
                    <a:pt x="3561" y="167"/>
                  </a:lnTo>
                  <a:cubicBezTo>
                    <a:pt x="3561" y="72"/>
                    <a:pt x="3489" y="1"/>
                    <a:pt x="339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 name="Google Shape;9244;p16">
            <a:extLst>
              <a:ext uri="{FF2B5EF4-FFF2-40B4-BE49-F238E27FC236}">
                <a16:creationId xmlns:a16="http://schemas.microsoft.com/office/drawing/2014/main" id="{E867503D-A0D9-E3A5-E539-88D015454F94}"/>
              </a:ext>
            </a:extLst>
          </p:cNvPr>
          <p:cNvGrpSpPr/>
          <p:nvPr/>
        </p:nvGrpSpPr>
        <p:grpSpPr>
          <a:xfrm>
            <a:off x="7244720" y="4775365"/>
            <a:ext cx="350198" cy="350548"/>
            <a:chOff x="3094217" y="1976585"/>
            <a:chExt cx="350198" cy="350548"/>
          </a:xfrm>
        </p:grpSpPr>
        <p:sp>
          <p:nvSpPr>
            <p:cNvPr id="3" name="Google Shape;9245;p16">
              <a:extLst>
                <a:ext uri="{FF2B5EF4-FFF2-40B4-BE49-F238E27FC236}">
                  <a16:creationId xmlns:a16="http://schemas.microsoft.com/office/drawing/2014/main" id="{27E59988-7F15-D080-DCC2-03C85E935FC6}"/>
                </a:ext>
              </a:extLst>
            </p:cNvPr>
            <p:cNvSpPr/>
            <p:nvPr/>
          </p:nvSpPr>
          <p:spPr>
            <a:xfrm>
              <a:off x="3094217" y="2129039"/>
              <a:ext cx="131543" cy="197362"/>
            </a:xfrm>
            <a:custGeom>
              <a:avLst/>
              <a:gdLst/>
              <a:ahLst/>
              <a:cxnLst/>
              <a:rect l="l" t="t" r="r" b="b"/>
              <a:pathLst>
                <a:path w="4133" h="6201" extrusionOk="0">
                  <a:moveTo>
                    <a:pt x="2072" y="345"/>
                  </a:moveTo>
                  <a:cubicBezTo>
                    <a:pt x="2117" y="345"/>
                    <a:pt x="2162" y="348"/>
                    <a:pt x="2203" y="354"/>
                  </a:cubicBezTo>
                  <a:cubicBezTo>
                    <a:pt x="2906" y="414"/>
                    <a:pt x="3454" y="1045"/>
                    <a:pt x="3454" y="1759"/>
                  </a:cubicBezTo>
                  <a:cubicBezTo>
                    <a:pt x="3454" y="2438"/>
                    <a:pt x="3620" y="3069"/>
                    <a:pt x="3751" y="3402"/>
                  </a:cubicBezTo>
                  <a:lnTo>
                    <a:pt x="3751" y="3426"/>
                  </a:lnTo>
                  <a:cubicBezTo>
                    <a:pt x="3608" y="3509"/>
                    <a:pt x="3299" y="3688"/>
                    <a:pt x="2763" y="3807"/>
                  </a:cubicBezTo>
                  <a:lnTo>
                    <a:pt x="2763" y="3759"/>
                  </a:lnTo>
                  <a:lnTo>
                    <a:pt x="2763" y="3438"/>
                  </a:lnTo>
                  <a:cubicBezTo>
                    <a:pt x="2965" y="3319"/>
                    <a:pt x="3144" y="3140"/>
                    <a:pt x="3263" y="2926"/>
                  </a:cubicBezTo>
                  <a:cubicBezTo>
                    <a:pt x="3489" y="2533"/>
                    <a:pt x="3418" y="2021"/>
                    <a:pt x="3073" y="1712"/>
                  </a:cubicBezTo>
                  <a:cubicBezTo>
                    <a:pt x="2834" y="1485"/>
                    <a:pt x="2418" y="1235"/>
                    <a:pt x="1727" y="1235"/>
                  </a:cubicBezTo>
                  <a:cubicBezTo>
                    <a:pt x="1691" y="1235"/>
                    <a:pt x="1644" y="1247"/>
                    <a:pt x="1608" y="1283"/>
                  </a:cubicBezTo>
                  <a:lnTo>
                    <a:pt x="1275" y="1616"/>
                  </a:lnTo>
                  <a:cubicBezTo>
                    <a:pt x="1215" y="1676"/>
                    <a:pt x="1215" y="1783"/>
                    <a:pt x="1275" y="1843"/>
                  </a:cubicBezTo>
                  <a:cubicBezTo>
                    <a:pt x="1304" y="1872"/>
                    <a:pt x="1343" y="1887"/>
                    <a:pt x="1382" y="1887"/>
                  </a:cubicBezTo>
                  <a:cubicBezTo>
                    <a:pt x="1421" y="1887"/>
                    <a:pt x="1459" y="1872"/>
                    <a:pt x="1489" y="1843"/>
                  </a:cubicBezTo>
                  <a:lnTo>
                    <a:pt x="1787" y="1545"/>
                  </a:lnTo>
                  <a:cubicBezTo>
                    <a:pt x="2227" y="1557"/>
                    <a:pt x="2584" y="1700"/>
                    <a:pt x="2846" y="1938"/>
                  </a:cubicBezTo>
                  <a:cubicBezTo>
                    <a:pt x="3073" y="2140"/>
                    <a:pt x="3132" y="2485"/>
                    <a:pt x="2977" y="2747"/>
                  </a:cubicBezTo>
                  <a:cubicBezTo>
                    <a:pt x="2799" y="3081"/>
                    <a:pt x="2441" y="3283"/>
                    <a:pt x="2072" y="3283"/>
                  </a:cubicBezTo>
                  <a:cubicBezTo>
                    <a:pt x="1489" y="3283"/>
                    <a:pt x="1037" y="2831"/>
                    <a:pt x="1037" y="2247"/>
                  </a:cubicBezTo>
                  <a:cubicBezTo>
                    <a:pt x="1037" y="2152"/>
                    <a:pt x="953" y="2081"/>
                    <a:pt x="870" y="2081"/>
                  </a:cubicBezTo>
                  <a:cubicBezTo>
                    <a:pt x="775" y="2081"/>
                    <a:pt x="703" y="2152"/>
                    <a:pt x="703" y="2247"/>
                  </a:cubicBezTo>
                  <a:cubicBezTo>
                    <a:pt x="703" y="2747"/>
                    <a:pt x="989" y="3200"/>
                    <a:pt x="1394" y="3438"/>
                  </a:cubicBezTo>
                  <a:lnTo>
                    <a:pt x="1394" y="3759"/>
                  </a:lnTo>
                  <a:lnTo>
                    <a:pt x="1394" y="3807"/>
                  </a:lnTo>
                  <a:cubicBezTo>
                    <a:pt x="858" y="3688"/>
                    <a:pt x="525" y="3509"/>
                    <a:pt x="394" y="3426"/>
                  </a:cubicBezTo>
                  <a:cubicBezTo>
                    <a:pt x="394" y="3426"/>
                    <a:pt x="382" y="3426"/>
                    <a:pt x="394" y="3402"/>
                  </a:cubicBezTo>
                  <a:cubicBezTo>
                    <a:pt x="525" y="3081"/>
                    <a:pt x="691" y="2438"/>
                    <a:pt x="691" y="1759"/>
                  </a:cubicBezTo>
                  <a:cubicBezTo>
                    <a:pt x="691" y="1045"/>
                    <a:pt x="1239" y="414"/>
                    <a:pt x="1941" y="354"/>
                  </a:cubicBezTo>
                  <a:cubicBezTo>
                    <a:pt x="1983" y="348"/>
                    <a:pt x="2028" y="345"/>
                    <a:pt x="2072" y="345"/>
                  </a:cubicBezTo>
                  <a:close/>
                  <a:moveTo>
                    <a:pt x="2430" y="3581"/>
                  </a:moveTo>
                  <a:lnTo>
                    <a:pt x="2430" y="3783"/>
                  </a:lnTo>
                  <a:cubicBezTo>
                    <a:pt x="2430" y="3974"/>
                    <a:pt x="2537" y="4152"/>
                    <a:pt x="2715" y="4224"/>
                  </a:cubicBezTo>
                  <a:lnTo>
                    <a:pt x="2822" y="4271"/>
                  </a:lnTo>
                  <a:cubicBezTo>
                    <a:pt x="2656" y="4509"/>
                    <a:pt x="2370" y="4676"/>
                    <a:pt x="2072" y="4676"/>
                  </a:cubicBezTo>
                  <a:cubicBezTo>
                    <a:pt x="1775" y="4676"/>
                    <a:pt x="1489" y="4509"/>
                    <a:pt x="1334" y="4271"/>
                  </a:cubicBezTo>
                  <a:lnTo>
                    <a:pt x="1429" y="4224"/>
                  </a:lnTo>
                  <a:cubicBezTo>
                    <a:pt x="1608" y="4140"/>
                    <a:pt x="1715" y="3974"/>
                    <a:pt x="1715" y="3783"/>
                  </a:cubicBezTo>
                  <a:lnTo>
                    <a:pt x="1715" y="3581"/>
                  </a:lnTo>
                  <a:cubicBezTo>
                    <a:pt x="1834" y="3617"/>
                    <a:pt x="1953" y="3628"/>
                    <a:pt x="2072" y="3628"/>
                  </a:cubicBezTo>
                  <a:cubicBezTo>
                    <a:pt x="2191" y="3628"/>
                    <a:pt x="2311" y="3617"/>
                    <a:pt x="2430" y="3581"/>
                  </a:cubicBezTo>
                  <a:close/>
                  <a:moveTo>
                    <a:pt x="2065" y="0"/>
                  </a:moveTo>
                  <a:cubicBezTo>
                    <a:pt x="2010" y="0"/>
                    <a:pt x="1953" y="3"/>
                    <a:pt x="1894" y="9"/>
                  </a:cubicBezTo>
                  <a:cubicBezTo>
                    <a:pt x="1037" y="92"/>
                    <a:pt x="346" y="842"/>
                    <a:pt x="346" y="1735"/>
                  </a:cubicBezTo>
                  <a:cubicBezTo>
                    <a:pt x="346" y="2378"/>
                    <a:pt x="203" y="2962"/>
                    <a:pt x="60" y="3271"/>
                  </a:cubicBezTo>
                  <a:cubicBezTo>
                    <a:pt x="1" y="3426"/>
                    <a:pt x="48" y="3581"/>
                    <a:pt x="179" y="3676"/>
                  </a:cubicBezTo>
                  <a:cubicBezTo>
                    <a:pt x="310" y="3759"/>
                    <a:pt x="584" y="3926"/>
                    <a:pt x="1013" y="4045"/>
                  </a:cubicBezTo>
                  <a:lnTo>
                    <a:pt x="382" y="4379"/>
                  </a:lnTo>
                  <a:cubicBezTo>
                    <a:pt x="144" y="4498"/>
                    <a:pt x="1" y="4712"/>
                    <a:pt x="1" y="4986"/>
                  </a:cubicBezTo>
                  <a:lnTo>
                    <a:pt x="1" y="6045"/>
                  </a:lnTo>
                  <a:cubicBezTo>
                    <a:pt x="1" y="6129"/>
                    <a:pt x="84" y="6200"/>
                    <a:pt x="167" y="6200"/>
                  </a:cubicBezTo>
                  <a:cubicBezTo>
                    <a:pt x="263" y="6200"/>
                    <a:pt x="334" y="6129"/>
                    <a:pt x="334" y="6045"/>
                  </a:cubicBezTo>
                  <a:lnTo>
                    <a:pt x="334" y="4974"/>
                  </a:lnTo>
                  <a:cubicBezTo>
                    <a:pt x="334" y="4831"/>
                    <a:pt x="406" y="4712"/>
                    <a:pt x="525" y="4652"/>
                  </a:cubicBezTo>
                  <a:lnTo>
                    <a:pt x="1037" y="4402"/>
                  </a:lnTo>
                  <a:cubicBezTo>
                    <a:pt x="1239" y="4760"/>
                    <a:pt x="1644" y="4986"/>
                    <a:pt x="2060" y="4986"/>
                  </a:cubicBezTo>
                  <a:cubicBezTo>
                    <a:pt x="2489" y="4986"/>
                    <a:pt x="2882" y="4760"/>
                    <a:pt x="3084" y="4402"/>
                  </a:cubicBezTo>
                  <a:lnTo>
                    <a:pt x="3596" y="4652"/>
                  </a:lnTo>
                  <a:cubicBezTo>
                    <a:pt x="3704" y="4712"/>
                    <a:pt x="3787" y="4831"/>
                    <a:pt x="3787" y="4974"/>
                  </a:cubicBezTo>
                  <a:lnTo>
                    <a:pt x="3787" y="6022"/>
                  </a:lnTo>
                  <a:cubicBezTo>
                    <a:pt x="3787" y="6117"/>
                    <a:pt x="3858" y="6188"/>
                    <a:pt x="3954" y="6188"/>
                  </a:cubicBezTo>
                  <a:cubicBezTo>
                    <a:pt x="4037" y="6188"/>
                    <a:pt x="4108" y="6117"/>
                    <a:pt x="4108" y="6022"/>
                  </a:cubicBezTo>
                  <a:lnTo>
                    <a:pt x="4108" y="4974"/>
                  </a:lnTo>
                  <a:cubicBezTo>
                    <a:pt x="4132" y="4712"/>
                    <a:pt x="3977" y="4474"/>
                    <a:pt x="3739" y="4379"/>
                  </a:cubicBezTo>
                  <a:lnTo>
                    <a:pt x="3096" y="4045"/>
                  </a:lnTo>
                  <a:cubicBezTo>
                    <a:pt x="3537" y="3926"/>
                    <a:pt x="3799" y="3759"/>
                    <a:pt x="3930" y="3676"/>
                  </a:cubicBezTo>
                  <a:cubicBezTo>
                    <a:pt x="4073" y="3581"/>
                    <a:pt x="4108" y="3426"/>
                    <a:pt x="4049" y="3271"/>
                  </a:cubicBezTo>
                  <a:cubicBezTo>
                    <a:pt x="3918" y="2962"/>
                    <a:pt x="3775" y="2378"/>
                    <a:pt x="3775" y="1735"/>
                  </a:cubicBezTo>
                  <a:cubicBezTo>
                    <a:pt x="3775" y="866"/>
                    <a:pt x="3084" y="104"/>
                    <a:pt x="2227" y="9"/>
                  </a:cubicBezTo>
                  <a:cubicBezTo>
                    <a:pt x="2174" y="3"/>
                    <a:pt x="2120" y="0"/>
                    <a:pt x="2065"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 name="Google Shape;9246;p16">
              <a:extLst>
                <a:ext uri="{FF2B5EF4-FFF2-40B4-BE49-F238E27FC236}">
                  <a16:creationId xmlns:a16="http://schemas.microsoft.com/office/drawing/2014/main" id="{9B006EC2-AEFF-74D5-B55A-63FAF07E2741}"/>
                </a:ext>
              </a:extLst>
            </p:cNvPr>
            <p:cNvSpPr/>
            <p:nvPr/>
          </p:nvSpPr>
          <p:spPr>
            <a:xfrm>
              <a:off x="3116592" y="2293778"/>
              <a:ext cx="10630" cy="32241"/>
            </a:xfrm>
            <a:custGeom>
              <a:avLst/>
              <a:gdLst/>
              <a:ahLst/>
              <a:cxnLst/>
              <a:rect l="l" t="t" r="r" b="b"/>
              <a:pathLst>
                <a:path w="334" h="1013" extrusionOk="0">
                  <a:moveTo>
                    <a:pt x="167" y="0"/>
                  </a:moveTo>
                  <a:cubicBezTo>
                    <a:pt x="72" y="0"/>
                    <a:pt x="0" y="72"/>
                    <a:pt x="0" y="167"/>
                  </a:cubicBezTo>
                  <a:lnTo>
                    <a:pt x="0" y="846"/>
                  </a:lnTo>
                  <a:cubicBezTo>
                    <a:pt x="0" y="941"/>
                    <a:pt x="72" y="1012"/>
                    <a:pt x="167" y="1012"/>
                  </a:cubicBezTo>
                  <a:cubicBezTo>
                    <a:pt x="250" y="1012"/>
                    <a:pt x="334" y="941"/>
                    <a:pt x="334" y="846"/>
                  </a:cubicBezTo>
                  <a:lnTo>
                    <a:pt x="334" y="167"/>
                  </a:lnTo>
                  <a:cubicBezTo>
                    <a:pt x="310" y="72"/>
                    <a:pt x="250" y="0"/>
                    <a:pt x="167"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 name="Google Shape;9247;p16">
              <a:extLst>
                <a:ext uri="{FF2B5EF4-FFF2-40B4-BE49-F238E27FC236}">
                  <a16:creationId xmlns:a16="http://schemas.microsoft.com/office/drawing/2014/main" id="{40F8D5B3-7D26-7147-3260-5A67B3B184F7}"/>
                </a:ext>
              </a:extLst>
            </p:cNvPr>
            <p:cNvSpPr/>
            <p:nvPr/>
          </p:nvSpPr>
          <p:spPr>
            <a:xfrm>
              <a:off x="3193519" y="2293778"/>
              <a:ext cx="10248" cy="32241"/>
            </a:xfrm>
            <a:custGeom>
              <a:avLst/>
              <a:gdLst/>
              <a:ahLst/>
              <a:cxnLst/>
              <a:rect l="l" t="t" r="r" b="b"/>
              <a:pathLst>
                <a:path w="322" h="1013" extrusionOk="0">
                  <a:moveTo>
                    <a:pt x="155" y="0"/>
                  </a:moveTo>
                  <a:cubicBezTo>
                    <a:pt x="72" y="0"/>
                    <a:pt x="0" y="72"/>
                    <a:pt x="0" y="167"/>
                  </a:cubicBezTo>
                  <a:lnTo>
                    <a:pt x="0" y="846"/>
                  </a:lnTo>
                  <a:cubicBezTo>
                    <a:pt x="0" y="941"/>
                    <a:pt x="72" y="1012"/>
                    <a:pt x="155" y="1012"/>
                  </a:cubicBezTo>
                  <a:cubicBezTo>
                    <a:pt x="250" y="1012"/>
                    <a:pt x="322" y="941"/>
                    <a:pt x="322" y="846"/>
                  </a:cubicBezTo>
                  <a:lnTo>
                    <a:pt x="322" y="167"/>
                  </a:lnTo>
                  <a:cubicBezTo>
                    <a:pt x="310" y="72"/>
                    <a:pt x="250" y="0"/>
                    <a:pt x="155"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 name="Google Shape;9248;p16">
              <a:extLst>
                <a:ext uri="{FF2B5EF4-FFF2-40B4-BE49-F238E27FC236}">
                  <a16:creationId xmlns:a16="http://schemas.microsoft.com/office/drawing/2014/main" id="{243EB27B-7885-D8AA-33B7-5698E602F091}"/>
                </a:ext>
              </a:extLst>
            </p:cNvPr>
            <p:cNvSpPr/>
            <p:nvPr/>
          </p:nvSpPr>
          <p:spPr>
            <a:xfrm>
              <a:off x="3346227" y="2166755"/>
              <a:ext cx="54966" cy="18301"/>
            </a:xfrm>
            <a:custGeom>
              <a:avLst/>
              <a:gdLst/>
              <a:ahLst/>
              <a:cxnLst/>
              <a:rect l="l" t="t" r="r" b="b"/>
              <a:pathLst>
                <a:path w="1727" h="575" extrusionOk="0">
                  <a:moveTo>
                    <a:pt x="646" y="0"/>
                  </a:moveTo>
                  <a:cubicBezTo>
                    <a:pt x="494" y="0"/>
                    <a:pt x="326" y="15"/>
                    <a:pt x="143" y="50"/>
                  </a:cubicBezTo>
                  <a:cubicBezTo>
                    <a:pt x="60" y="62"/>
                    <a:pt x="0" y="122"/>
                    <a:pt x="0" y="217"/>
                  </a:cubicBezTo>
                  <a:lnTo>
                    <a:pt x="0" y="396"/>
                  </a:lnTo>
                  <a:cubicBezTo>
                    <a:pt x="0" y="479"/>
                    <a:pt x="84" y="550"/>
                    <a:pt x="167" y="550"/>
                  </a:cubicBezTo>
                  <a:cubicBezTo>
                    <a:pt x="262" y="550"/>
                    <a:pt x="334" y="479"/>
                    <a:pt x="334" y="396"/>
                  </a:cubicBezTo>
                  <a:lnTo>
                    <a:pt x="334" y="360"/>
                  </a:lnTo>
                  <a:cubicBezTo>
                    <a:pt x="445" y="344"/>
                    <a:pt x="549" y="338"/>
                    <a:pt x="645" y="338"/>
                  </a:cubicBezTo>
                  <a:cubicBezTo>
                    <a:pt x="845" y="338"/>
                    <a:pt x="1007" y="367"/>
                    <a:pt x="1120" y="407"/>
                  </a:cubicBezTo>
                  <a:cubicBezTo>
                    <a:pt x="1334" y="467"/>
                    <a:pt x="1453" y="538"/>
                    <a:pt x="1453" y="538"/>
                  </a:cubicBezTo>
                  <a:cubicBezTo>
                    <a:pt x="1477" y="550"/>
                    <a:pt x="1512" y="574"/>
                    <a:pt x="1536" y="574"/>
                  </a:cubicBezTo>
                  <a:cubicBezTo>
                    <a:pt x="1584" y="574"/>
                    <a:pt x="1643" y="538"/>
                    <a:pt x="1667" y="491"/>
                  </a:cubicBezTo>
                  <a:cubicBezTo>
                    <a:pt x="1727" y="396"/>
                    <a:pt x="1715" y="288"/>
                    <a:pt x="1643" y="241"/>
                  </a:cubicBezTo>
                  <a:cubicBezTo>
                    <a:pt x="1615" y="231"/>
                    <a:pt x="1258" y="0"/>
                    <a:pt x="646"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 name="Google Shape;9249;p16">
              <a:extLst>
                <a:ext uri="{FF2B5EF4-FFF2-40B4-BE49-F238E27FC236}">
                  <a16:creationId xmlns:a16="http://schemas.microsoft.com/office/drawing/2014/main" id="{D62E3265-A162-170D-FCFE-B0D64C3CA7B4}"/>
                </a:ext>
              </a:extLst>
            </p:cNvPr>
            <p:cNvSpPr/>
            <p:nvPr/>
          </p:nvSpPr>
          <p:spPr>
            <a:xfrm>
              <a:off x="3302655" y="2134991"/>
              <a:ext cx="141760" cy="192143"/>
            </a:xfrm>
            <a:custGeom>
              <a:avLst/>
              <a:gdLst/>
              <a:ahLst/>
              <a:cxnLst/>
              <a:rect l="l" t="t" r="r" b="b"/>
              <a:pathLst>
                <a:path w="4454" h="6037" extrusionOk="0">
                  <a:moveTo>
                    <a:pt x="3453" y="334"/>
                  </a:moveTo>
                  <a:lnTo>
                    <a:pt x="3453" y="1132"/>
                  </a:lnTo>
                  <a:cubicBezTo>
                    <a:pt x="3453" y="1263"/>
                    <a:pt x="3429" y="1405"/>
                    <a:pt x="3370" y="1525"/>
                  </a:cubicBezTo>
                  <a:lnTo>
                    <a:pt x="3310" y="1644"/>
                  </a:lnTo>
                  <a:cubicBezTo>
                    <a:pt x="3298" y="1667"/>
                    <a:pt x="3298" y="1691"/>
                    <a:pt x="3298" y="1715"/>
                  </a:cubicBezTo>
                  <a:lnTo>
                    <a:pt x="3298" y="2060"/>
                  </a:lnTo>
                  <a:cubicBezTo>
                    <a:pt x="3274" y="2346"/>
                    <a:pt x="3155" y="2608"/>
                    <a:pt x="2953" y="2799"/>
                  </a:cubicBezTo>
                  <a:cubicBezTo>
                    <a:pt x="2739" y="3001"/>
                    <a:pt x="2477" y="3096"/>
                    <a:pt x="2191" y="3096"/>
                  </a:cubicBezTo>
                  <a:cubicBezTo>
                    <a:pt x="1643" y="3084"/>
                    <a:pt x="1179" y="2596"/>
                    <a:pt x="1179" y="2013"/>
                  </a:cubicBezTo>
                  <a:lnTo>
                    <a:pt x="1179" y="1715"/>
                  </a:lnTo>
                  <a:cubicBezTo>
                    <a:pt x="1179" y="1691"/>
                    <a:pt x="1179" y="1667"/>
                    <a:pt x="1167" y="1644"/>
                  </a:cubicBezTo>
                  <a:lnTo>
                    <a:pt x="1107" y="1525"/>
                  </a:lnTo>
                  <a:cubicBezTo>
                    <a:pt x="1048" y="1405"/>
                    <a:pt x="1012" y="1275"/>
                    <a:pt x="1012" y="1132"/>
                  </a:cubicBezTo>
                  <a:cubicBezTo>
                    <a:pt x="1012" y="691"/>
                    <a:pt x="1369" y="334"/>
                    <a:pt x="1822" y="334"/>
                  </a:cubicBezTo>
                  <a:close/>
                  <a:moveTo>
                    <a:pt x="2762" y="3310"/>
                  </a:moveTo>
                  <a:lnTo>
                    <a:pt x="2762" y="3537"/>
                  </a:lnTo>
                  <a:cubicBezTo>
                    <a:pt x="2762" y="3572"/>
                    <a:pt x="2774" y="3620"/>
                    <a:pt x="2774" y="3680"/>
                  </a:cubicBezTo>
                  <a:lnTo>
                    <a:pt x="2239" y="4096"/>
                  </a:lnTo>
                  <a:lnTo>
                    <a:pt x="1691" y="3680"/>
                  </a:lnTo>
                  <a:cubicBezTo>
                    <a:pt x="1703" y="3632"/>
                    <a:pt x="1703" y="3584"/>
                    <a:pt x="1703" y="3537"/>
                  </a:cubicBezTo>
                  <a:lnTo>
                    <a:pt x="1703" y="3310"/>
                  </a:lnTo>
                  <a:cubicBezTo>
                    <a:pt x="1846" y="3370"/>
                    <a:pt x="2012" y="3406"/>
                    <a:pt x="2191" y="3406"/>
                  </a:cubicBezTo>
                  <a:lnTo>
                    <a:pt x="2239" y="3406"/>
                  </a:lnTo>
                  <a:cubicBezTo>
                    <a:pt x="2417" y="3406"/>
                    <a:pt x="2596" y="3382"/>
                    <a:pt x="2762" y="3310"/>
                  </a:cubicBezTo>
                  <a:close/>
                  <a:moveTo>
                    <a:pt x="1822" y="1"/>
                  </a:moveTo>
                  <a:cubicBezTo>
                    <a:pt x="1191" y="1"/>
                    <a:pt x="703" y="513"/>
                    <a:pt x="703" y="1120"/>
                  </a:cubicBezTo>
                  <a:cubicBezTo>
                    <a:pt x="703" y="1298"/>
                    <a:pt x="750" y="1489"/>
                    <a:pt x="822" y="1656"/>
                  </a:cubicBezTo>
                  <a:lnTo>
                    <a:pt x="869" y="1751"/>
                  </a:lnTo>
                  <a:lnTo>
                    <a:pt x="869" y="2001"/>
                  </a:lnTo>
                  <a:cubicBezTo>
                    <a:pt x="869" y="2441"/>
                    <a:pt x="1072" y="2846"/>
                    <a:pt x="1381" y="3096"/>
                  </a:cubicBezTo>
                  <a:lnTo>
                    <a:pt x="1381" y="3537"/>
                  </a:lnTo>
                  <a:cubicBezTo>
                    <a:pt x="1381" y="3608"/>
                    <a:pt x="1346" y="3680"/>
                    <a:pt x="1274" y="3703"/>
                  </a:cubicBezTo>
                  <a:lnTo>
                    <a:pt x="453" y="4025"/>
                  </a:lnTo>
                  <a:cubicBezTo>
                    <a:pt x="179" y="4132"/>
                    <a:pt x="0" y="4382"/>
                    <a:pt x="0" y="4668"/>
                  </a:cubicBezTo>
                  <a:lnTo>
                    <a:pt x="0" y="5858"/>
                  </a:lnTo>
                  <a:cubicBezTo>
                    <a:pt x="0" y="5942"/>
                    <a:pt x="83" y="6013"/>
                    <a:pt x="167" y="6013"/>
                  </a:cubicBezTo>
                  <a:cubicBezTo>
                    <a:pt x="262" y="6013"/>
                    <a:pt x="334" y="5942"/>
                    <a:pt x="334" y="5858"/>
                  </a:cubicBezTo>
                  <a:lnTo>
                    <a:pt x="334" y="4668"/>
                  </a:lnTo>
                  <a:cubicBezTo>
                    <a:pt x="334" y="4513"/>
                    <a:pt x="417" y="4382"/>
                    <a:pt x="560" y="4334"/>
                  </a:cubicBezTo>
                  <a:lnTo>
                    <a:pt x="1369" y="4025"/>
                  </a:lnTo>
                  <a:cubicBezTo>
                    <a:pt x="1417" y="4001"/>
                    <a:pt x="1465" y="3977"/>
                    <a:pt x="1488" y="3965"/>
                  </a:cubicBezTo>
                  <a:lnTo>
                    <a:pt x="2060" y="4394"/>
                  </a:lnTo>
                  <a:lnTo>
                    <a:pt x="2060" y="5870"/>
                  </a:lnTo>
                  <a:cubicBezTo>
                    <a:pt x="2060" y="5954"/>
                    <a:pt x="2131" y="6037"/>
                    <a:pt x="2215" y="6037"/>
                  </a:cubicBezTo>
                  <a:cubicBezTo>
                    <a:pt x="2310" y="6037"/>
                    <a:pt x="2381" y="5954"/>
                    <a:pt x="2381" y="5870"/>
                  </a:cubicBezTo>
                  <a:lnTo>
                    <a:pt x="2381" y="4394"/>
                  </a:lnTo>
                  <a:lnTo>
                    <a:pt x="2953" y="3965"/>
                  </a:lnTo>
                  <a:cubicBezTo>
                    <a:pt x="2977" y="3989"/>
                    <a:pt x="3024" y="4013"/>
                    <a:pt x="3072" y="4025"/>
                  </a:cubicBezTo>
                  <a:lnTo>
                    <a:pt x="3882" y="4334"/>
                  </a:lnTo>
                  <a:cubicBezTo>
                    <a:pt x="4024" y="4382"/>
                    <a:pt x="4108" y="4513"/>
                    <a:pt x="4108" y="4668"/>
                  </a:cubicBezTo>
                  <a:lnTo>
                    <a:pt x="4108" y="5858"/>
                  </a:lnTo>
                  <a:cubicBezTo>
                    <a:pt x="4108" y="5942"/>
                    <a:pt x="4179" y="6013"/>
                    <a:pt x="4274" y="6013"/>
                  </a:cubicBezTo>
                  <a:cubicBezTo>
                    <a:pt x="4358" y="6013"/>
                    <a:pt x="4441" y="5942"/>
                    <a:pt x="4441" y="5858"/>
                  </a:cubicBezTo>
                  <a:lnTo>
                    <a:pt x="4441" y="4668"/>
                  </a:lnTo>
                  <a:cubicBezTo>
                    <a:pt x="4453" y="4382"/>
                    <a:pt x="4274" y="4108"/>
                    <a:pt x="4024" y="4025"/>
                  </a:cubicBezTo>
                  <a:lnTo>
                    <a:pt x="3203" y="3703"/>
                  </a:lnTo>
                  <a:cubicBezTo>
                    <a:pt x="3131" y="3680"/>
                    <a:pt x="3084" y="3620"/>
                    <a:pt x="3084" y="3537"/>
                  </a:cubicBezTo>
                  <a:lnTo>
                    <a:pt x="3084" y="3108"/>
                  </a:lnTo>
                  <a:cubicBezTo>
                    <a:pt x="3120" y="3084"/>
                    <a:pt x="3155" y="3060"/>
                    <a:pt x="3191" y="3025"/>
                  </a:cubicBezTo>
                  <a:cubicBezTo>
                    <a:pt x="3453" y="2775"/>
                    <a:pt x="3608" y="2418"/>
                    <a:pt x="3608" y="2037"/>
                  </a:cubicBezTo>
                  <a:lnTo>
                    <a:pt x="3608" y="1727"/>
                  </a:lnTo>
                  <a:lnTo>
                    <a:pt x="3655" y="1644"/>
                  </a:lnTo>
                  <a:cubicBezTo>
                    <a:pt x="3739" y="1477"/>
                    <a:pt x="3774" y="1298"/>
                    <a:pt x="3774" y="1108"/>
                  </a:cubicBezTo>
                  <a:lnTo>
                    <a:pt x="3774" y="167"/>
                  </a:lnTo>
                  <a:cubicBezTo>
                    <a:pt x="3774" y="84"/>
                    <a:pt x="3691" y="1"/>
                    <a:pt x="3608"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9250;p16">
              <a:extLst>
                <a:ext uri="{FF2B5EF4-FFF2-40B4-BE49-F238E27FC236}">
                  <a16:creationId xmlns:a16="http://schemas.microsoft.com/office/drawing/2014/main" id="{EDFBE188-7EAF-BE9A-F613-E93CC98935A2}"/>
                </a:ext>
              </a:extLst>
            </p:cNvPr>
            <p:cNvSpPr/>
            <p:nvPr/>
          </p:nvSpPr>
          <p:spPr>
            <a:xfrm>
              <a:off x="3330313" y="2288463"/>
              <a:ext cx="10248" cy="37938"/>
            </a:xfrm>
            <a:custGeom>
              <a:avLst/>
              <a:gdLst/>
              <a:ahLst/>
              <a:cxnLst/>
              <a:rect l="l" t="t" r="r" b="b"/>
              <a:pathLst>
                <a:path w="322" h="1192" extrusionOk="0">
                  <a:moveTo>
                    <a:pt x="167" y="1"/>
                  </a:moveTo>
                  <a:cubicBezTo>
                    <a:pt x="72" y="1"/>
                    <a:pt x="0" y="84"/>
                    <a:pt x="0" y="167"/>
                  </a:cubicBezTo>
                  <a:lnTo>
                    <a:pt x="0" y="1036"/>
                  </a:lnTo>
                  <a:cubicBezTo>
                    <a:pt x="0" y="1120"/>
                    <a:pt x="72" y="1191"/>
                    <a:pt x="167" y="1191"/>
                  </a:cubicBezTo>
                  <a:cubicBezTo>
                    <a:pt x="250" y="1191"/>
                    <a:pt x="322" y="1120"/>
                    <a:pt x="322" y="1036"/>
                  </a:cubicBezTo>
                  <a:lnTo>
                    <a:pt x="322" y="167"/>
                  </a:lnTo>
                  <a:cubicBezTo>
                    <a:pt x="310" y="84"/>
                    <a:pt x="250" y="1"/>
                    <a:pt x="167"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9251;p16">
              <a:extLst>
                <a:ext uri="{FF2B5EF4-FFF2-40B4-BE49-F238E27FC236}">
                  <a16:creationId xmlns:a16="http://schemas.microsoft.com/office/drawing/2014/main" id="{0B5B6A68-C65E-429D-91CD-F4718E6DEF56}"/>
                </a:ext>
              </a:extLst>
            </p:cNvPr>
            <p:cNvSpPr/>
            <p:nvPr/>
          </p:nvSpPr>
          <p:spPr>
            <a:xfrm>
              <a:off x="3406859" y="2288463"/>
              <a:ext cx="10630" cy="37938"/>
            </a:xfrm>
            <a:custGeom>
              <a:avLst/>
              <a:gdLst/>
              <a:ahLst/>
              <a:cxnLst/>
              <a:rect l="l" t="t" r="r" b="b"/>
              <a:pathLst>
                <a:path w="334" h="1192" extrusionOk="0">
                  <a:moveTo>
                    <a:pt x="167" y="1"/>
                  </a:moveTo>
                  <a:cubicBezTo>
                    <a:pt x="84" y="1"/>
                    <a:pt x="0" y="84"/>
                    <a:pt x="0" y="167"/>
                  </a:cubicBezTo>
                  <a:lnTo>
                    <a:pt x="0" y="1036"/>
                  </a:lnTo>
                  <a:cubicBezTo>
                    <a:pt x="0" y="1120"/>
                    <a:pt x="84" y="1191"/>
                    <a:pt x="167" y="1191"/>
                  </a:cubicBezTo>
                  <a:cubicBezTo>
                    <a:pt x="262" y="1191"/>
                    <a:pt x="334" y="1120"/>
                    <a:pt x="334" y="1036"/>
                  </a:cubicBezTo>
                  <a:lnTo>
                    <a:pt x="334" y="167"/>
                  </a:lnTo>
                  <a:cubicBezTo>
                    <a:pt x="322" y="84"/>
                    <a:pt x="262" y="1"/>
                    <a:pt x="167"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9252;p16">
              <a:extLst>
                <a:ext uri="{FF2B5EF4-FFF2-40B4-BE49-F238E27FC236}">
                  <a16:creationId xmlns:a16="http://schemas.microsoft.com/office/drawing/2014/main" id="{C650817F-AA1A-3D0B-A97B-327F28262B23}"/>
                </a:ext>
              </a:extLst>
            </p:cNvPr>
            <p:cNvSpPr/>
            <p:nvPr/>
          </p:nvSpPr>
          <p:spPr>
            <a:xfrm>
              <a:off x="3149183" y="1976585"/>
              <a:ext cx="219419" cy="183072"/>
            </a:xfrm>
            <a:custGeom>
              <a:avLst/>
              <a:gdLst/>
              <a:ahLst/>
              <a:cxnLst/>
              <a:rect l="l" t="t" r="r" b="b"/>
              <a:pathLst>
                <a:path w="6894" h="5752" extrusionOk="0">
                  <a:moveTo>
                    <a:pt x="2369" y="4108"/>
                  </a:moveTo>
                  <a:lnTo>
                    <a:pt x="2286" y="4466"/>
                  </a:lnTo>
                  <a:lnTo>
                    <a:pt x="2060" y="4466"/>
                  </a:lnTo>
                  <a:cubicBezTo>
                    <a:pt x="1869" y="4466"/>
                    <a:pt x="1703" y="4299"/>
                    <a:pt x="1703" y="4108"/>
                  </a:cubicBezTo>
                  <a:close/>
                  <a:moveTo>
                    <a:pt x="5513" y="310"/>
                  </a:moveTo>
                  <a:cubicBezTo>
                    <a:pt x="5703" y="310"/>
                    <a:pt x="5870" y="477"/>
                    <a:pt x="5870" y="667"/>
                  </a:cubicBezTo>
                  <a:lnTo>
                    <a:pt x="5870" y="3418"/>
                  </a:lnTo>
                  <a:cubicBezTo>
                    <a:pt x="5870" y="3608"/>
                    <a:pt x="5703" y="3775"/>
                    <a:pt x="5513" y="3775"/>
                  </a:cubicBezTo>
                  <a:lnTo>
                    <a:pt x="4132" y="3775"/>
                  </a:lnTo>
                  <a:cubicBezTo>
                    <a:pt x="4096" y="3775"/>
                    <a:pt x="4048" y="3787"/>
                    <a:pt x="4036" y="3811"/>
                  </a:cubicBezTo>
                  <a:lnTo>
                    <a:pt x="2500" y="4918"/>
                  </a:lnTo>
                  <a:lnTo>
                    <a:pt x="2739" y="3966"/>
                  </a:lnTo>
                  <a:cubicBezTo>
                    <a:pt x="2762" y="3930"/>
                    <a:pt x="2739" y="3870"/>
                    <a:pt x="2715" y="3835"/>
                  </a:cubicBezTo>
                  <a:cubicBezTo>
                    <a:pt x="2679" y="3787"/>
                    <a:pt x="2643" y="3775"/>
                    <a:pt x="2584" y="3775"/>
                  </a:cubicBezTo>
                  <a:lnTo>
                    <a:pt x="691" y="3775"/>
                  </a:lnTo>
                  <a:cubicBezTo>
                    <a:pt x="500" y="3775"/>
                    <a:pt x="333" y="3608"/>
                    <a:pt x="333" y="3418"/>
                  </a:cubicBezTo>
                  <a:lnTo>
                    <a:pt x="333" y="667"/>
                  </a:lnTo>
                  <a:cubicBezTo>
                    <a:pt x="333" y="477"/>
                    <a:pt x="500" y="310"/>
                    <a:pt x="691" y="310"/>
                  </a:cubicBezTo>
                  <a:close/>
                  <a:moveTo>
                    <a:pt x="6215" y="989"/>
                  </a:moveTo>
                  <a:cubicBezTo>
                    <a:pt x="6406" y="989"/>
                    <a:pt x="6572" y="1156"/>
                    <a:pt x="6572" y="1346"/>
                  </a:cubicBezTo>
                  <a:lnTo>
                    <a:pt x="6572" y="4108"/>
                  </a:lnTo>
                  <a:lnTo>
                    <a:pt x="6549" y="4108"/>
                  </a:lnTo>
                  <a:cubicBezTo>
                    <a:pt x="6549" y="4299"/>
                    <a:pt x="6394" y="4466"/>
                    <a:pt x="6191" y="4466"/>
                  </a:cubicBezTo>
                  <a:lnTo>
                    <a:pt x="4810" y="4466"/>
                  </a:lnTo>
                  <a:cubicBezTo>
                    <a:pt x="4763" y="4466"/>
                    <a:pt x="4727" y="4477"/>
                    <a:pt x="4691" y="4513"/>
                  </a:cubicBezTo>
                  <a:cubicBezTo>
                    <a:pt x="4667" y="4549"/>
                    <a:pt x="4644" y="4608"/>
                    <a:pt x="4667" y="4656"/>
                  </a:cubicBezTo>
                  <a:lnTo>
                    <a:pt x="4763" y="5323"/>
                  </a:lnTo>
                  <a:lnTo>
                    <a:pt x="3596" y="4537"/>
                  </a:lnTo>
                  <a:lnTo>
                    <a:pt x="4191" y="4096"/>
                  </a:lnTo>
                  <a:lnTo>
                    <a:pt x="5513" y="4096"/>
                  </a:lnTo>
                  <a:cubicBezTo>
                    <a:pt x="5882" y="4096"/>
                    <a:pt x="6191" y="3799"/>
                    <a:pt x="6191" y="3418"/>
                  </a:cubicBezTo>
                  <a:lnTo>
                    <a:pt x="6191" y="989"/>
                  </a:lnTo>
                  <a:close/>
                  <a:moveTo>
                    <a:pt x="691" y="1"/>
                  </a:moveTo>
                  <a:cubicBezTo>
                    <a:pt x="322" y="1"/>
                    <a:pt x="0" y="298"/>
                    <a:pt x="0" y="679"/>
                  </a:cubicBezTo>
                  <a:lnTo>
                    <a:pt x="0" y="3430"/>
                  </a:lnTo>
                  <a:cubicBezTo>
                    <a:pt x="0" y="3811"/>
                    <a:pt x="298" y="4120"/>
                    <a:pt x="691" y="4120"/>
                  </a:cubicBezTo>
                  <a:lnTo>
                    <a:pt x="1393" y="4120"/>
                  </a:lnTo>
                  <a:lnTo>
                    <a:pt x="1393" y="4132"/>
                  </a:lnTo>
                  <a:cubicBezTo>
                    <a:pt x="1393" y="4501"/>
                    <a:pt x="1691" y="4823"/>
                    <a:pt x="2072" y="4823"/>
                  </a:cubicBezTo>
                  <a:lnTo>
                    <a:pt x="2203" y="4823"/>
                  </a:lnTo>
                  <a:lnTo>
                    <a:pt x="2143" y="5073"/>
                  </a:lnTo>
                  <a:cubicBezTo>
                    <a:pt x="2119" y="5180"/>
                    <a:pt x="2167" y="5275"/>
                    <a:pt x="2250" y="5335"/>
                  </a:cubicBezTo>
                  <a:cubicBezTo>
                    <a:pt x="2298" y="5370"/>
                    <a:pt x="2346" y="5382"/>
                    <a:pt x="2381" y="5382"/>
                  </a:cubicBezTo>
                  <a:cubicBezTo>
                    <a:pt x="2429" y="5382"/>
                    <a:pt x="2489" y="5370"/>
                    <a:pt x="2536" y="5335"/>
                  </a:cubicBezTo>
                  <a:lnTo>
                    <a:pt x="3251" y="4823"/>
                  </a:lnTo>
                  <a:lnTo>
                    <a:pt x="3417" y="4823"/>
                  </a:lnTo>
                  <a:lnTo>
                    <a:pt x="4751" y="5716"/>
                  </a:lnTo>
                  <a:cubicBezTo>
                    <a:pt x="4798" y="5740"/>
                    <a:pt x="4846" y="5751"/>
                    <a:pt x="4882" y="5751"/>
                  </a:cubicBezTo>
                  <a:cubicBezTo>
                    <a:pt x="4929" y="5751"/>
                    <a:pt x="4977" y="5740"/>
                    <a:pt x="5025" y="5716"/>
                  </a:cubicBezTo>
                  <a:cubicBezTo>
                    <a:pt x="5108" y="5656"/>
                    <a:pt x="5144" y="5561"/>
                    <a:pt x="5120" y="5454"/>
                  </a:cubicBezTo>
                  <a:lnTo>
                    <a:pt x="5025" y="4799"/>
                  </a:lnTo>
                  <a:lnTo>
                    <a:pt x="6215" y="4799"/>
                  </a:lnTo>
                  <a:cubicBezTo>
                    <a:pt x="6584" y="4799"/>
                    <a:pt x="6894" y="4501"/>
                    <a:pt x="6894" y="4120"/>
                  </a:cubicBezTo>
                  <a:lnTo>
                    <a:pt x="6894" y="1370"/>
                  </a:lnTo>
                  <a:cubicBezTo>
                    <a:pt x="6870" y="977"/>
                    <a:pt x="6572" y="679"/>
                    <a:pt x="6191" y="679"/>
                  </a:cubicBezTo>
                  <a:cubicBezTo>
                    <a:pt x="6179" y="298"/>
                    <a:pt x="5882" y="1"/>
                    <a:pt x="5513"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9253;p16">
              <a:extLst>
                <a:ext uri="{FF2B5EF4-FFF2-40B4-BE49-F238E27FC236}">
                  <a16:creationId xmlns:a16="http://schemas.microsoft.com/office/drawing/2014/main" id="{F62F0343-BB6D-437B-DF6C-5CD10A5EBB91}"/>
                </a:ext>
              </a:extLst>
            </p:cNvPr>
            <p:cNvSpPr/>
            <p:nvPr/>
          </p:nvSpPr>
          <p:spPr>
            <a:xfrm>
              <a:off x="3187822" y="2009177"/>
              <a:ext cx="26926" cy="10280"/>
            </a:xfrm>
            <a:custGeom>
              <a:avLst/>
              <a:gdLst/>
              <a:ahLst/>
              <a:cxnLst/>
              <a:rect l="l" t="t" r="r" b="b"/>
              <a:pathLst>
                <a:path w="846" h="323" extrusionOk="0">
                  <a:moveTo>
                    <a:pt x="155" y="1"/>
                  </a:moveTo>
                  <a:cubicBezTo>
                    <a:pt x="72" y="1"/>
                    <a:pt x="1" y="72"/>
                    <a:pt x="1" y="167"/>
                  </a:cubicBezTo>
                  <a:cubicBezTo>
                    <a:pt x="1" y="251"/>
                    <a:pt x="72" y="322"/>
                    <a:pt x="155" y="322"/>
                  </a:cubicBezTo>
                  <a:lnTo>
                    <a:pt x="679" y="322"/>
                  </a:lnTo>
                  <a:cubicBezTo>
                    <a:pt x="774" y="322"/>
                    <a:pt x="846" y="251"/>
                    <a:pt x="846" y="167"/>
                  </a:cubicBezTo>
                  <a:cubicBezTo>
                    <a:pt x="846" y="72"/>
                    <a:pt x="774" y="1"/>
                    <a:pt x="679"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9254;p16">
              <a:extLst>
                <a:ext uri="{FF2B5EF4-FFF2-40B4-BE49-F238E27FC236}">
                  <a16:creationId xmlns:a16="http://schemas.microsoft.com/office/drawing/2014/main" id="{F007D1CC-DECD-9572-DBA6-2981733749BA}"/>
                </a:ext>
              </a:extLst>
            </p:cNvPr>
            <p:cNvSpPr/>
            <p:nvPr/>
          </p:nvSpPr>
          <p:spPr>
            <a:xfrm>
              <a:off x="3226110" y="2009177"/>
              <a:ext cx="81478" cy="10280"/>
            </a:xfrm>
            <a:custGeom>
              <a:avLst/>
              <a:gdLst/>
              <a:ahLst/>
              <a:cxnLst/>
              <a:rect l="l" t="t" r="r" b="b"/>
              <a:pathLst>
                <a:path w="2560" h="323" extrusionOk="0">
                  <a:moveTo>
                    <a:pt x="167" y="1"/>
                  </a:moveTo>
                  <a:cubicBezTo>
                    <a:pt x="72" y="1"/>
                    <a:pt x="0" y="72"/>
                    <a:pt x="0" y="167"/>
                  </a:cubicBezTo>
                  <a:cubicBezTo>
                    <a:pt x="0" y="251"/>
                    <a:pt x="72" y="322"/>
                    <a:pt x="167" y="322"/>
                  </a:cubicBezTo>
                  <a:lnTo>
                    <a:pt x="2393" y="322"/>
                  </a:lnTo>
                  <a:cubicBezTo>
                    <a:pt x="2488" y="322"/>
                    <a:pt x="2560" y="251"/>
                    <a:pt x="2560" y="167"/>
                  </a:cubicBezTo>
                  <a:cubicBezTo>
                    <a:pt x="2560" y="72"/>
                    <a:pt x="2488" y="1"/>
                    <a:pt x="2393"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9255;p16">
              <a:extLst>
                <a:ext uri="{FF2B5EF4-FFF2-40B4-BE49-F238E27FC236}">
                  <a16:creationId xmlns:a16="http://schemas.microsoft.com/office/drawing/2014/main" id="{AC3ED65D-E0EC-76A0-0D48-4F5C727FA6D3}"/>
                </a:ext>
              </a:extLst>
            </p:cNvPr>
            <p:cNvSpPr/>
            <p:nvPr/>
          </p:nvSpPr>
          <p:spPr>
            <a:xfrm>
              <a:off x="3187822" y="2036453"/>
              <a:ext cx="119767" cy="10662"/>
            </a:xfrm>
            <a:custGeom>
              <a:avLst/>
              <a:gdLst/>
              <a:ahLst/>
              <a:cxnLst/>
              <a:rect l="l" t="t" r="r" b="b"/>
              <a:pathLst>
                <a:path w="3763" h="335" extrusionOk="0">
                  <a:moveTo>
                    <a:pt x="155" y="1"/>
                  </a:moveTo>
                  <a:cubicBezTo>
                    <a:pt x="72" y="1"/>
                    <a:pt x="1" y="84"/>
                    <a:pt x="1" y="168"/>
                  </a:cubicBezTo>
                  <a:cubicBezTo>
                    <a:pt x="1" y="263"/>
                    <a:pt x="72" y="334"/>
                    <a:pt x="155" y="334"/>
                  </a:cubicBezTo>
                  <a:lnTo>
                    <a:pt x="3596" y="334"/>
                  </a:lnTo>
                  <a:cubicBezTo>
                    <a:pt x="3691" y="334"/>
                    <a:pt x="3763" y="263"/>
                    <a:pt x="3763" y="168"/>
                  </a:cubicBezTo>
                  <a:cubicBezTo>
                    <a:pt x="3763" y="84"/>
                    <a:pt x="3691" y="1"/>
                    <a:pt x="3596"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9256;p16">
              <a:extLst>
                <a:ext uri="{FF2B5EF4-FFF2-40B4-BE49-F238E27FC236}">
                  <a16:creationId xmlns:a16="http://schemas.microsoft.com/office/drawing/2014/main" id="{9CD2EDA5-765B-1114-8C3E-F7A084E03E0C}"/>
                </a:ext>
              </a:extLst>
            </p:cNvPr>
            <p:cNvSpPr/>
            <p:nvPr/>
          </p:nvSpPr>
          <p:spPr>
            <a:xfrm>
              <a:off x="3187822" y="2064143"/>
              <a:ext cx="81510" cy="10248"/>
            </a:xfrm>
            <a:custGeom>
              <a:avLst/>
              <a:gdLst/>
              <a:ahLst/>
              <a:cxnLst/>
              <a:rect l="l" t="t" r="r" b="b"/>
              <a:pathLst>
                <a:path w="2561" h="322" extrusionOk="0">
                  <a:moveTo>
                    <a:pt x="155" y="0"/>
                  </a:moveTo>
                  <a:cubicBezTo>
                    <a:pt x="72" y="0"/>
                    <a:pt x="1" y="72"/>
                    <a:pt x="1" y="167"/>
                  </a:cubicBezTo>
                  <a:cubicBezTo>
                    <a:pt x="1" y="250"/>
                    <a:pt x="72" y="322"/>
                    <a:pt x="155" y="322"/>
                  </a:cubicBezTo>
                  <a:lnTo>
                    <a:pt x="2394" y="322"/>
                  </a:lnTo>
                  <a:cubicBezTo>
                    <a:pt x="2477" y="322"/>
                    <a:pt x="2560" y="250"/>
                    <a:pt x="2560" y="167"/>
                  </a:cubicBezTo>
                  <a:cubicBezTo>
                    <a:pt x="2560" y="72"/>
                    <a:pt x="2477" y="0"/>
                    <a:pt x="2394"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9257;p16">
              <a:extLst>
                <a:ext uri="{FF2B5EF4-FFF2-40B4-BE49-F238E27FC236}">
                  <a16:creationId xmlns:a16="http://schemas.microsoft.com/office/drawing/2014/main" id="{2FB48F37-404E-8154-E123-C19471F51E45}"/>
                </a:ext>
              </a:extLst>
            </p:cNvPr>
            <p:cNvSpPr/>
            <p:nvPr/>
          </p:nvSpPr>
          <p:spPr>
            <a:xfrm>
              <a:off x="3280663" y="2064143"/>
              <a:ext cx="26926" cy="10248"/>
            </a:xfrm>
            <a:custGeom>
              <a:avLst/>
              <a:gdLst/>
              <a:ahLst/>
              <a:cxnLst/>
              <a:rect l="l" t="t" r="r" b="b"/>
              <a:pathLst>
                <a:path w="846" h="322" extrusionOk="0">
                  <a:moveTo>
                    <a:pt x="155" y="0"/>
                  </a:moveTo>
                  <a:cubicBezTo>
                    <a:pt x="72" y="0"/>
                    <a:pt x="1" y="72"/>
                    <a:pt x="1" y="167"/>
                  </a:cubicBezTo>
                  <a:cubicBezTo>
                    <a:pt x="1" y="250"/>
                    <a:pt x="72" y="322"/>
                    <a:pt x="155" y="322"/>
                  </a:cubicBezTo>
                  <a:lnTo>
                    <a:pt x="679" y="322"/>
                  </a:lnTo>
                  <a:cubicBezTo>
                    <a:pt x="774" y="322"/>
                    <a:pt x="846" y="250"/>
                    <a:pt x="846" y="167"/>
                  </a:cubicBezTo>
                  <a:cubicBezTo>
                    <a:pt x="846" y="72"/>
                    <a:pt x="774" y="0"/>
                    <a:pt x="679"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4" name="Google Shape;9244;p16">
            <a:extLst>
              <a:ext uri="{FF2B5EF4-FFF2-40B4-BE49-F238E27FC236}">
                <a16:creationId xmlns:a16="http://schemas.microsoft.com/office/drawing/2014/main" id="{CC5C47B0-C4FD-4C5F-BCB5-5447DD6EB17D}"/>
              </a:ext>
            </a:extLst>
          </p:cNvPr>
          <p:cNvGrpSpPr/>
          <p:nvPr/>
        </p:nvGrpSpPr>
        <p:grpSpPr>
          <a:xfrm>
            <a:off x="7267095" y="5310071"/>
            <a:ext cx="350198" cy="350548"/>
            <a:chOff x="3094217" y="1976585"/>
            <a:chExt cx="350198" cy="350548"/>
          </a:xfrm>
        </p:grpSpPr>
        <p:sp>
          <p:nvSpPr>
            <p:cNvPr id="25" name="Google Shape;9245;p16">
              <a:extLst>
                <a:ext uri="{FF2B5EF4-FFF2-40B4-BE49-F238E27FC236}">
                  <a16:creationId xmlns:a16="http://schemas.microsoft.com/office/drawing/2014/main" id="{114EF84B-1FBC-9047-EC07-5D89F8054490}"/>
                </a:ext>
              </a:extLst>
            </p:cNvPr>
            <p:cNvSpPr/>
            <p:nvPr/>
          </p:nvSpPr>
          <p:spPr>
            <a:xfrm>
              <a:off x="3094217" y="2129039"/>
              <a:ext cx="131543" cy="197362"/>
            </a:xfrm>
            <a:custGeom>
              <a:avLst/>
              <a:gdLst/>
              <a:ahLst/>
              <a:cxnLst/>
              <a:rect l="l" t="t" r="r" b="b"/>
              <a:pathLst>
                <a:path w="4133" h="6201" extrusionOk="0">
                  <a:moveTo>
                    <a:pt x="2072" y="345"/>
                  </a:moveTo>
                  <a:cubicBezTo>
                    <a:pt x="2117" y="345"/>
                    <a:pt x="2162" y="348"/>
                    <a:pt x="2203" y="354"/>
                  </a:cubicBezTo>
                  <a:cubicBezTo>
                    <a:pt x="2906" y="414"/>
                    <a:pt x="3454" y="1045"/>
                    <a:pt x="3454" y="1759"/>
                  </a:cubicBezTo>
                  <a:cubicBezTo>
                    <a:pt x="3454" y="2438"/>
                    <a:pt x="3620" y="3069"/>
                    <a:pt x="3751" y="3402"/>
                  </a:cubicBezTo>
                  <a:lnTo>
                    <a:pt x="3751" y="3426"/>
                  </a:lnTo>
                  <a:cubicBezTo>
                    <a:pt x="3608" y="3509"/>
                    <a:pt x="3299" y="3688"/>
                    <a:pt x="2763" y="3807"/>
                  </a:cubicBezTo>
                  <a:lnTo>
                    <a:pt x="2763" y="3759"/>
                  </a:lnTo>
                  <a:lnTo>
                    <a:pt x="2763" y="3438"/>
                  </a:lnTo>
                  <a:cubicBezTo>
                    <a:pt x="2965" y="3319"/>
                    <a:pt x="3144" y="3140"/>
                    <a:pt x="3263" y="2926"/>
                  </a:cubicBezTo>
                  <a:cubicBezTo>
                    <a:pt x="3489" y="2533"/>
                    <a:pt x="3418" y="2021"/>
                    <a:pt x="3073" y="1712"/>
                  </a:cubicBezTo>
                  <a:cubicBezTo>
                    <a:pt x="2834" y="1485"/>
                    <a:pt x="2418" y="1235"/>
                    <a:pt x="1727" y="1235"/>
                  </a:cubicBezTo>
                  <a:cubicBezTo>
                    <a:pt x="1691" y="1235"/>
                    <a:pt x="1644" y="1247"/>
                    <a:pt x="1608" y="1283"/>
                  </a:cubicBezTo>
                  <a:lnTo>
                    <a:pt x="1275" y="1616"/>
                  </a:lnTo>
                  <a:cubicBezTo>
                    <a:pt x="1215" y="1676"/>
                    <a:pt x="1215" y="1783"/>
                    <a:pt x="1275" y="1843"/>
                  </a:cubicBezTo>
                  <a:cubicBezTo>
                    <a:pt x="1304" y="1872"/>
                    <a:pt x="1343" y="1887"/>
                    <a:pt x="1382" y="1887"/>
                  </a:cubicBezTo>
                  <a:cubicBezTo>
                    <a:pt x="1421" y="1887"/>
                    <a:pt x="1459" y="1872"/>
                    <a:pt x="1489" y="1843"/>
                  </a:cubicBezTo>
                  <a:lnTo>
                    <a:pt x="1787" y="1545"/>
                  </a:lnTo>
                  <a:cubicBezTo>
                    <a:pt x="2227" y="1557"/>
                    <a:pt x="2584" y="1700"/>
                    <a:pt x="2846" y="1938"/>
                  </a:cubicBezTo>
                  <a:cubicBezTo>
                    <a:pt x="3073" y="2140"/>
                    <a:pt x="3132" y="2485"/>
                    <a:pt x="2977" y="2747"/>
                  </a:cubicBezTo>
                  <a:cubicBezTo>
                    <a:pt x="2799" y="3081"/>
                    <a:pt x="2441" y="3283"/>
                    <a:pt x="2072" y="3283"/>
                  </a:cubicBezTo>
                  <a:cubicBezTo>
                    <a:pt x="1489" y="3283"/>
                    <a:pt x="1037" y="2831"/>
                    <a:pt x="1037" y="2247"/>
                  </a:cubicBezTo>
                  <a:cubicBezTo>
                    <a:pt x="1037" y="2152"/>
                    <a:pt x="953" y="2081"/>
                    <a:pt x="870" y="2081"/>
                  </a:cubicBezTo>
                  <a:cubicBezTo>
                    <a:pt x="775" y="2081"/>
                    <a:pt x="703" y="2152"/>
                    <a:pt x="703" y="2247"/>
                  </a:cubicBezTo>
                  <a:cubicBezTo>
                    <a:pt x="703" y="2747"/>
                    <a:pt x="989" y="3200"/>
                    <a:pt x="1394" y="3438"/>
                  </a:cubicBezTo>
                  <a:lnTo>
                    <a:pt x="1394" y="3759"/>
                  </a:lnTo>
                  <a:lnTo>
                    <a:pt x="1394" y="3807"/>
                  </a:lnTo>
                  <a:cubicBezTo>
                    <a:pt x="858" y="3688"/>
                    <a:pt x="525" y="3509"/>
                    <a:pt x="394" y="3426"/>
                  </a:cubicBezTo>
                  <a:cubicBezTo>
                    <a:pt x="394" y="3426"/>
                    <a:pt x="382" y="3426"/>
                    <a:pt x="394" y="3402"/>
                  </a:cubicBezTo>
                  <a:cubicBezTo>
                    <a:pt x="525" y="3081"/>
                    <a:pt x="691" y="2438"/>
                    <a:pt x="691" y="1759"/>
                  </a:cubicBezTo>
                  <a:cubicBezTo>
                    <a:pt x="691" y="1045"/>
                    <a:pt x="1239" y="414"/>
                    <a:pt x="1941" y="354"/>
                  </a:cubicBezTo>
                  <a:cubicBezTo>
                    <a:pt x="1983" y="348"/>
                    <a:pt x="2028" y="345"/>
                    <a:pt x="2072" y="345"/>
                  </a:cubicBezTo>
                  <a:close/>
                  <a:moveTo>
                    <a:pt x="2430" y="3581"/>
                  </a:moveTo>
                  <a:lnTo>
                    <a:pt x="2430" y="3783"/>
                  </a:lnTo>
                  <a:cubicBezTo>
                    <a:pt x="2430" y="3974"/>
                    <a:pt x="2537" y="4152"/>
                    <a:pt x="2715" y="4224"/>
                  </a:cubicBezTo>
                  <a:lnTo>
                    <a:pt x="2822" y="4271"/>
                  </a:lnTo>
                  <a:cubicBezTo>
                    <a:pt x="2656" y="4509"/>
                    <a:pt x="2370" y="4676"/>
                    <a:pt x="2072" y="4676"/>
                  </a:cubicBezTo>
                  <a:cubicBezTo>
                    <a:pt x="1775" y="4676"/>
                    <a:pt x="1489" y="4509"/>
                    <a:pt x="1334" y="4271"/>
                  </a:cubicBezTo>
                  <a:lnTo>
                    <a:pt x="1429" y="4224"/>
                  </a:lnTo>
                  <a:cubicBezTo>
                    <a:pt x="1608" y="4140"/>
                    <a:pt x="1715" y="3974"/>
                    <a:pt x="1715" y="3783"/>
                  </a:cubicBezTo>
                  <a:lnTo>
                    <a:pt x="1715" y="3581"/>
                  </a:lnTo>
                  <a:cubicBezTo>
                    <a:pt x="1834" y="3617"/>
                    <a:pt x="1953" y="3628"/>
                    <a:pt x="2072" y="3628"/>
                  </a:cubicBezTo>
                  <a:cubicBezTo>
                    <a:pt x="2191" y="3628"/>
                    <a:pt x="2311" y="3617"/>
                    <a:pt x="2430" y="3581"/>
                  </a:cubicBezTo>
                  <a:close/>
                  <a:moveTo>
                    <a:pt x="2065" y="0"/>
                  </a:moveTo>
                  <a:cubicBezTo>
                    <a:pt x="2010" y="0"/>
                    <a:pt x="1953" y="3"/>
                    <a:pt x="1894" y="9"/>
                  </a:cubicBezTo>
                  <a:cubicBezTo>
                    <a:pt x="1037" y="92"/>
                    <a:pt x="346" y="842"/>
                    <a:pt x="346" y="1735"/>
                  </a:cubicBezTo>
                  <a:cubicBezTo>
                    <a:pt x="346" y="2378"/>
                    <a:pt x="203" y="2962"/>
                    <a:pt x="60" y="3271"/>
                  </a:cubicBezTo>
                  <a:cubicBezTo>
                    <a:pt x="1" y="3426"/>
                    <a:pt x="48" y="3581"/>
                    <a:pt x="179" y="3676"/>
                  </a:cubicBezTo>
                  <a:cubicBezTo>
                    <a:pt x="310" y="3759"/>
                    <a:pt x="584" y="3926"/>
                    <a:pt x="1013" y="4045"/>
                  </a:cubicBezTo>
                  <a:lnTo>
                    <a:pt x="382" y="4379"/>
                  </a:lnTo>
                  <a:cubicBezTo>
                    <a:pt x="144" y="4498"/>
                    <a:pt x="1" y="4712"/>
                    <a:pt x="1" y="4986"/>
                  </a:cubicBezTo>
                  <a:lnTo>
                    <a:pt x="1" y="6045"/>
                  </a:lnTo>
                  <a:cubicBezTo>
                    <a:pt x="1" y="6129"/>
                    <a:pt x="84" y="6200"/>
                    <a:pt x="167" y="6200"/>
                  </a:cubicBezTo>
                  <a:cubicBezTo>
                    <a:pt x="263" y="6200"/>
                    <a:pt x="334" y="6129"/>
                    <a:pt x="334" y="6045"/>
                  </a:cubicBezTo>
                  <a:lnTo>
                    <a:pt x="334" y="4974"/>
                  </a:lnTo>
                  <a:cubicBezTo>
                    <a:pt x="334" y="4831"/>
                    <a:pt x="406" y="4712"/>
                    <a:pt x="525" y="4652"/>
                  </a:cubicBezTo>
                  <a:lnTo>
                    <a:pt x="1037" y="4402"/>
                  </a:lnTo>
                  <a:cubicBezTo>
                    <a:pt x="1239" y="4760"/>
                    <a:pt x="1644" y="4986"/>
                    <a:pt x="2060" y="4986"/>
                  </a:cubicBezTo>
                  <a:cubicBezTo>
                    <a:pt x="2489" y="4986"/>
                    <a:pt x="2882" y="4760"/>
                    <a:pt x="3084" y="4402"/>
                  </a:cubicBezTo>
                  <a:lnTo>
                    <a:pt x="3596" y="4652"/>
                  </a:lnTo>
                  <a:cubicBezTo>
                    <a:pt x="3704" y="4712"/>
                    <a:pt x="3787" y="4831"/>
                    <a:pt x="3787" y="4974"/>
                  </a:cubicBezTo>
                  <a:lnTo>
                    <a:pt x="3787" y="6022"/>
                  </a:lnTo>
                  <a:cubicBezTo>
                    <a:pt x="3787" y="6117"/>
                    <a:pt x="3858" y="6188"/>
                    <a:pt x="3954" y="6188"/>
                  </a:cubicBezTo>
                  <a:cubicBezTo>
                    <a:pt x="4037" y="6188"/>
                    <a:pt x="4108" y="6117"/>
                    <a:pt x="4108" y="6022"/>
                  </a:cubicBezTo>
                  <a:lnTo>
                    <a:pt x="4108" y="4974"/>
                  </a:lnTo>
                  <a:cubicBezTo>
                    <a:pt x="4132" y="4712"/>
                    <a:pt x="3977" y="4474"/>
                    <a:pt x="3739" y="4379"/>
                  </a:cubicBezTo>
                  <a:lnTo>
                    <a:pt x="3096" y="4045"/>
                  </a:lnTo>
                  <a:cubicBezTo>
                    <a:pt x="3537" y="3926"/>
                    <a:pt x="3799" y="3759"/>
                    <a:pt x="3930" y="3676"/>
                  </a:cubicBezTo>
                  <a:cubicBezTo>
                    <a:pt x="4073" y="3581"/>
                    <a:pt x="4108" y="3426"/>
                    <a:pt x="4049" y="3271"/>
                  </a:cubicBezTo>
                  <a:cubicBezTo>
                    <a:pt x="3918" y="2962"/>
                    <a:pt x="3775" y="2378"/>
                    <a:pt x="3775" y="1735"/>
                  </a:cubicBezTo>
                  <a:cubicBezTo>
                    <a:pt x="3775" y="866"/>
                    <a:pt x="3084" y="104"/>
                    <a:pt x="2227" y="9"/>
                  </a:cubicBezTo>
                  <a:cubicBezTo>
                    <a:pt x="2174" y="3"/>
                    <a:pt x="2120" y="0"/>
                    <a:pt x="2065"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 name="Google Shape;9246;p16">
              <a:extLst>
                <a:ext uri="{FF2B5EF4-FFF2-40B4-BE49-F238E27FC236}">
                  <a16:creationId xmlns:a16="http://schemas.microsoft.com/office/drawing/2014/main" id="{1672F344-C369-9B4E-F31C-6783ED519B5B}"/>
                </a:ext>
              </a:extLst>
            </p:cNvPr>
            <p:cNvSpPr/>
            <p:nvPr/>
          </p:nvSpPr>
          <p:spPr>
            <a:xfrm>
              <a:off x="3116592" y="2293778"/>
              <a:ext cx="10630" cy="32241"/>
            </a:xfrm>
            <a:custGeom>
              <a:avLst/>
              <a:gdLst/>
              <a:ahLst/>
              <a:cxnLst/>
              <a:rect l="l" t="t" r="r" b="b"/>
              <a:pathLst>
                <a:path w="334" h="1013" extrusionOk="0">
                  <a:moveTo>
                    <a:pt x="167" y="0"/>
                  </a:moveTo>
                  <a:cubicBezTo>
                    <a:pt x="72" y="0"/>
                    <a:pt x="0" y="72"/>
                    <a:pt x="0" y="167"/>
                  </a:cubicBezTo>
                  <a:lnTo>
                    <a:pt x="0" y="846"/>
                  </a:lnTo>
                  <a:cubicBezTo>
                    <a:pt x="0" y="941"/>
                    <a:pt x="72" y="1012"/>
                    <a:pt x="167" y="1012"/>
                  </a:cubicBezTo>
                  <a:cubicBezTo>
                    <a:pt x="250" y="1012"/>
                    <a:pt x="334" y="941"/>
                    <a:pt x="334" y="846"/>
                  </a:cubicBezTo>
                  <a:lnTo>
                    <a:pt x="334" y="167"/>
                  </a:lnTo>
                  <a:cubicBezTo>
                    <a:pt x="310" y="72"/>
                    <a:pt x="250" y="0"/>
                    <a:pt x="167"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9247;p16">
              <a:extLst>
                <a:ext uri="{FF2B5EF4-FFF2-40B4-BE49-F238E27FC236}">
                  <a16:creationId xmlns:a16="http://schemas.microsoft.com/office/drawing/2014/main" id="{96A042EA-0D82-D16A-8FB5-AA35AA600785}"/>
                </a:ext>
              </a:extLst>
            </p:cNvPr>
            <p:cNvSpPr/>
            <p:nvPr/>
          </p:nvSpPr>
          <p:spPr>
            <a:xfrm>
              <a:off x="3193519" y="2293778"/>
              <a:ext cx="10248" cy="32241"/>
            </a:xfrm>
            <a:custGeom>
              <a:avLst/>
              <a:gdLst/>
              <a:ahLst/>
              <a:cxnLst/>
              <a:rect l="l" t="t" r="r" b="b"/>
              <a:pathLst>
                <a:path w="322" h="1013" extrusionOk="0">
                  <a:moveTo>
                    <a:pt x="155" y="0"/>
                  </a:moveTo>
                  <a:cubicBezTo>
                    <a:pt x="72" y="0"/>
                    <a:pt x="0" y="72"/>
                    <a:pt x="0" y="167"/>
                  </a:cubicBezTo>
                  <a:lnTo>
                    <a:pt x="0" y="846"/>
                  </a:lnTo>
                  <a:cubicBezTo>
                    <a:pt x="0" y="941"/>
                    <a:pt x="72" y="1012"/>
                    <a:pt x="155" y="1012"/>
                  </a:cubicBezTo>
                  <a:cubicBezTo>
                    <a:pt x="250" y="1012"/>
                    <a:pt x="322" y="941"/>
                    <a:pt x="322" y="846"/>
                  </a:cubicBezTo>
                  <a:lnTo>
                    <a:pt x="322" y="167"/>
                  </a:lnTo>
                  <a:cubicBezTo>
                    <a:pt x="310" y="72"/>
                    <a:pt x="250" y="0"/>
                    <a:pt x="155"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9248;p16">
              <a:extLst>
                <a:ext uri="{FF2B5EF4-FFF2-40B4-BE49-F238E27FC236}">
                  <a16:creationId xmlns:a16="http://schemas.microsoft.com/office/drawing/2014/main" id="{A13CE51C-AF51-AD18-AD61-A85F70FD6CA9}"/>
                </a:ext>
              </a:extLst>
            </p:cNvPr>
            <p:cNvSpPr/>
            <p:nvPr/>
          </p:nvSpPr>
          <p:spPr>
            <a:xfrm>
              <a:off x="3346227" y="2166755"/>
              <a:ext cx="54966" cy="18301"/>
            </a:xfrm>
            <a:custGeom>
              <a:avLst/>
              <a:gdLst/>
              <a:ahLst/>
              <a:cxnLst/>
              <a:rect l="l" t="t" r="r" b="b"/>
              <a:pathLst>
                <a:path w="1727" h="575" extrusionOk="0">
                  <a:moveTo>
                    <a:pt x="646" y="0"/>
                  </a:moveTo>
                  <a:cubicBezTo>
                    <a:pt x="494" y="0"/>
                    <a:pt x="326" y="15"/>
                    <a:pt x="143" y="50"/>
                  </a:cubicBezTo>
                  <a:cubicBezTo>
                    <a:pt x="60" y="62"/>
                    <a:pt x="0" y="122"/>
                    <a:pt x="0" y="217"/>
                  </a:cubicBezTo>
                  <a:lnTo>
                    <a:pt x="0" y="396"/>
                  </a:lnTo>
                  <a:cubicBezTo>
                    <a:pt x="0" y="479"/>
                    <a:pt x="84" y="550"/>
                    <a:pt x="167" y="550"/>
                  </a:cubicBezTo>
                  <a:cubicBezTo>
                    <a:pt x="262" y="550"/>
                    <a:pt x="334" y="479"/>
                    <a:pt x="334" y="396"/>
                  </a:cubicBezTo>
                  <a:lnTo>
                    <a:pt x="334" y="360"/>
                  </a:lnTo>
                  <a:cubicBezTo>
                    <a:pt x="445" y="344"/>
                    <a:pt x="549" y="338"/>
                    <a:pt x="645" y="338"/>
                  </a:cubicBezTo>
                  <a:cubicBezTo>
                    <a:pt x="845" y="338"/>
                    <a:pt x="1007" y="367"/>
                    <a:pt x="1120" y="407"/>
                  </a:cubicBezTo>
                  <a:cubicBezTo>
                    <a:pt x="1334" y="467"/>
                    <a:pt x="1453" y="538"/>
                    <a:pt x="1453" y="538"/>
                  </a:cubicBezTo>
                  <a:cubicBezTo>
                    <a:pt x="1477" y="550"/>
                    <a:pt x="1512" y="574"/>
                    <a:pt x="1536" y="574"/>
                  </a:cubicBezTo>
                  <a:cubicBezTo>
                    <a:pt x="1584" y="574"/>
                    <a:pt x="1643" y="538"/>
                    <a:pt x="1667" y="491"/>
                  </a:cubicBezTo>
                  <a:cubicBezTo>
                    <a:pt x="1727" y="396"/>
                    <a:pt x="1715" y="288"/>
                    <a:pt x="1643" y="241"/>
                  </a:cubicBezTo>
                  <a:cubicBezTo>
                    <a:pt x="1615" y="231"/>
                    <a:pt x="1258" y="0"/>
                    <a:pt x="646"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9249;p16">
              <a:extLst>
                <a:ext uri="{FF2B5EF4-FFF2-40B4-BE49-F238E27FC236}">
                  <a16:creationId xmlns:a16="http://schemas.microsoft.com/office/drawing/2014/main" id="{A2A7610D-9A95-3406-9941-078FDEAD89EB}"/>
                </a:ext>
              </a:extLst>
            </p:cNvPr>
            <p:cNvSpPr/>
            <p:nvPr/>
          </p:nvSpPr>
          <p:spPr>
            <a:xfrm>
              <a:off x="3302655" y="2134991"/>
              <a:ext cx="141760" cy="192143"/>
            </a:xfrm>
            <a:custGeom>
              <a:avLst/>
              <a:gdLst/>
              <a:ahLst/>
              <a:cxnLst/>
              <a:rect l="l" t="t" r="r" b="b"/>
              <a:pathLst>
                <a:path w="4454" h="6037" extrusionOk="0">
                  <a:moveTo>
                    <a:pt x="3453" y="334"/>
                  </a:moveTo>
                  <a:lnTo>
                    <a:pt x="3453" y="1132"/>
                  </a:lnTo>
                  <a:cubicBezTo>
                    <a:pt x="3453" y="1263"/>
                    <a:pt x="3429" y="1405"/>
                    <a:pt x="3370" y="1525"/>
                  </a:cubicBezTo>
                  <a:lnTo>
                    <a:pt x="3310" y="1644"/>
                  </a:lnTo>
                  <a:cubicBezTo>
                    <a:pt x="3298" y="1667"/>
                    <a:pt x="3298" y="1691"/>
                    <a:pt x="3298" y="1715"/>
                  </a:cubicBezTo>
                  <a:lnTo>
                    <a:pt x="3298" y="2060"/>
                  </a:lnTo>
                  <a:cubicBezTo>
                    <a:pt x="3274" y="2346"/>
                    <a:pt x="3155" y="2608"/>
                    <a:pt x="2953" y="2799"/>
                  </a:cubicBezTo>
                  <a:cubicBezTo>
                    <a:pt x="2739" y="3001"/>
                    <a:pt x="2477" y="3096"/>
                    <a:pt x="2191" y="3096"/>
                  </a:cubicBezTo>
                  <a:cubicBezTo>
                    <a:pt x="1643" y="3084"/>
                    <a:pt x="1179" y="2596"/>
                    <a:pt x="1179" y="2013"/>
                  </a:cubicBezTo>
                  <a:lnTo>
                    <a:pt x="1179" y="1715"/>
                  </a:lnTo>
                  <a:cubicBezTo>
                    <a:pt x="1179" y="1691"/>
                    <a:pt x="1179" y="1667"/>
                    <a:pt x="1167" y="1644"/>
                  </a:cubicBezTo>
                  <a:lnTo>
                    <a:pt x="1107" y="1525"/>
                  </a:lnTo>
                  <a:cubicBezTo>
                    <a:pt x="1048" y="1405"/>
                    <a:pt x="1012" y="1275"/>
                    <a:pt x="1012" y="1132"/>
                  </a:cubicBezTo>
                  <a:cubicBezTo>
                    <a:pt x="1012" y="691"/>
                    <a:pt x="1369" y="334"/>
                    <a:pt x="1822" y="334"/>
                  </a:cubicBezTo>
                  <a:close/>
                  <a:moveTo>
                    <a:pt x="2762" y="3310"/>
                  </a:moveTo>
                  <a:lnTo>
                    <a:pt x="2762" y="3537"/>
                  </a:lnTo>
                  <a:cubicBezTo>
                    <a:pt x="2762" y="3572"/>
                    <a:pt x="2774" y="3620"/>
                    <a:pt x="2774" y="3680"/>
                  </a:cubicBezTo>
                  <a:lnTo>
                    <a:pt x="2239" y="4096"/>
                  </a:lnTo>
                  <a:lnTo>
                    <a:pt x="1691" y="3680"/>
                  </a:lnTo>
                  <a:cubicBezTo>
                    <a:pt x="1703" y="3632"/>
                    <a:pt x="1703" y="3584"/>
                    <a:pt x="1703" y="3537"/>
                  </a:cubicBezTo>
                  <a:lnTo>
                    <a:pt x="1703" y="3310"/>
                  </a:lnTo>
                  <a:cubicBezTo>
                    <a:pt x="1846" y="3370"/>
                    <a:pt x="2012" y="3406"/>
                    <a:pt x="2191" y="3406"/>
                  </a:cubicBezTo>
                  <a:lnTo>
                    <a:pt x="2239" y="3406"/>
                  </a:lnTo>
                  <a:cubicBezTo>
                    <a:pt x="2417" y="3406"/>
                    <a:pt x="2596" y="3382"/>
                    <a:pt x="2762" y="3310"/>
                  </a:cubicBezTo>
                  <a:close/>
                  <a:moveTo>
                    <a:pt x="1822" y="1"/>
                  </a:moveTo>
                  <a:cubicBezTo>
                    <a:pt x="1191" y="1"/>
                    <a:pt x="703" y="513"/>
                    <a:pt x="703" y="1120"/>
                  </a:cubicBezTo>
                  <a:cubicBezTo>
                    <a:pt x="703" y="1298"/>
                    <a:pt x="750" y="1489"/>
                    <a:pt x="822" y="1656"/>
                  </a:cubicBezTo>
                  <a:lnTo>
                    <a:pt x="869" y="1751"/>
                  </a:lnTo>
                  <a:lnTo>
                    <a:pt x="869" y="2001"/>
                  </a:lnTo>
                  <a:cubicBezTo>
                    <a:pt x="869" y="2441"/>
                    <a:pt x="1072" y="2846"/>
                    <a:pt x="1381" y="3096"/>
                  </a:cubicBezTo>
                  <a:lnTo>
                    <a:pt x="1381" y="3537"/>
                  </a:lnTo>
                  <a:cubicBezTo>
                    <a:pt x="1381" y="3608"/>
                    <a:pt x="1346" y="3680"/>
                    <a:pt x="1274" y="3703"/>
                  </a:cubicBezTo>
                  <a:lnTo>
                    <a:pt x="453" y="4025"/>
                  </a:lnTo>
                  <a:cubicBezTo>
                    <a:pt x="179" y="4132"/>
                    <a:pt x="0" y="4382"/>
                    <a:pt x="0" y="4668"/>
                  </a:cubicBezTo>
                  <a:lnTo>
                    <a:pt x="0" y="5858"/>
                  </a:lnTo>
                  <a:cubicBezTo>
                    <a:pt x="0" y="5942"/>
                    <a:pt x="83" y="6013"/>
                    <a:pt x="167" y="6013"/>
                  </a:cubicBezTo>
                  <a:cubicBezTo>
                    <a:pt x="262" y="6013"/>
                    <a:pt x="334" y="5942"/>
                    <a:pt x="334" y="5858"/>
                  </a:cubicBezTo>
                  <a:lnTo>
                    <a:pt x="334" y="4668"/>
                  </a:lnTo>
                  <a:cubicBezTo>
                    <a:pt x="334" y="4513"/>
                    <a:pt x="417" y="4382"/>
                    <a:pt x="560" y="4334"/>
                  </a:cubicBezTo>
                  <a:lnTo>
                    <a:pt x="1369" y="4025"/>
                  </a:lnTo>
                  <a:cubicBezTo>
                    <a:pt x="1417" y="4001"/>
                    <a:pt x="1465" y="3977"/>
                    <a:pt x="1488" y="3965"/>
                  </a:cubicBezTo>
                  <a:lnTo>
                    <a:pt x="2060" y="4394"/>
                  </a:lnTo>
                  <a:lnTo>
                    <a:pt x="2060" y="5870"/>
                  </a:lnTo>
                  <a:cubicBezTo>
                    <a:pt x="2060" y="5954"/>
                    <a:pt x="2131" y="6037"/>
                    <a:pt x="2215" y="6037"/>
                  </a:cubicBezTo>
                  <a:cubicBezTo>
                    <a:pt x="2310" y="6037"/>
                    <a:pt x="2381" y="5954"/>
                    <a:pt x="2381" y="5870"/>
                  </a:cubicBezTo>
                  <a:lnTo>
                    <a:pt x="2381" y="4394"/>
                  </a:lnTo>
                  <a:lnTo>
                    <a:pt x="2953" y="3965"/>
                  </a:lnTo>
                  <a:cubicBezTo>
                    <a:pt x="2977" y="3989"/>
                    <a:pt x="3024" y="4013"/>
                    <a:pt x="3072" y="4025"/>
                  </a:cubicBezTo>
                  <a:lnTo>
                    <a:pt x="3882" y="4334"/>
                  </a:lnTo>
                  <a:cubicBezTo>
                    <a:pt x="4024" y="4382"/>
                    <a:pt x="4108" y="4513"/>
                    <a:pt x="4108" y="4668"/>
                  </a:cubicBezTo>
                  <a:lnTo>
                    <a:pt x="4108" y="5858"/>
                  </a:lnTo>
                  <a:cubicBezTo>
                    <a:pt x="4108" y="5942"/>
                    <a:pt x="4179" y="6013"/>
                    <a:pt x="4274" y="6013"/>
                  </a:cubicBezTo>
                  <a:cubicBezTo>
                    <a:pt x="4358" y="6013"/>
                    <a:pt x="4441" y="5942"/>
                    <a:pt x="4441" y="5858"/>
                  </a:cubicBezTo>
                  <a:lnTo>
                    <a:pt x="4441" y="4668"/>
                  </a:lnTo>
                  <a:cubicBezTo>
                    <a:pt x="4453" y="4382"/>
                    <a:pt x="4274" y="4108"/>
                    <a:pt x="4024" y="4025"/>
                  </a:cubicBezTo>
                  <a:lnTo>
                    <a:pt x="3203" y="3703"/>
                  </a:lnTo>
                  <a:cubicBezTo>
                    <a:pt x="3131" y="3680"/>
                    <a:pt x="3084" y="3620"/>
                    <a:pt x="3084" y="3537"/>
                  </a:cubicBezTo>
                  <a:lnTo>
                    <a:pt x="3084" y="3108"/>
                  </a:lnTo>
                  <a:cubicBezTo>
                    <a:pt x="3120" y="3084"/>
                    <a:pt x="3155" y="3060"/>
                    <a:pt x="3191" y="3025"/>
                  </a:cubicBezTo>
                  <a:cubicBezTo>
                    <a:pt x="3453" y="2775"/>
                    <a:pt x="3608" y="2418"/>
                    <a:pt x="3608" y="2037"/>
                  </a:cubicBezTo>
                  <a:lnTo>
                    <a:pt x="3608" y="1727"/>
                  </a:lnTo>
                  <a:lnTo>
                    <a:pt x="3655" y="1644"/>
                  </a:lnTo>
                  <a:cubicBezTo>
                    <a:pt x="3739" y="1477"/>
                    <a:pt x="3774" y="1298"/>
                    <a:pt x="3774" y="1108"/>
                  </a:cubicBezTo>
                  <a:lnTo>
                    <a:pt x="3774" y="167"/>
                  </a:lnTo>
                  <a:cubicBezTo>
                    <a:pt x="3774" y="84"/>
                    <a:pt x="3691" y="1"/>
                    <a:pt x="3608"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 name="Google Shape;9250;p16">
              <a:extLst>
                <a:ext uri="{FF2B5EF4-FFF2-40B4-BE49-F238E27FC236}">
                  <a16:creationId xmlns:a16="http://schemas.microsoft.com/office/drawing/2014/main" id="{0DD34C2B-B774-47DE-935A-86213D0CD3D1}"/>
                </a:ext>
              </a:extLst>
            </p:cNvPr>
            <p:cNvSpPr/>
            <p:nvPr/>
          </p:nvSpPr>
          <p:spPr>
            <a:xfrm>
              <a:off x="3330313" y="2288463"/>
              <a:ext cx="10248" cy="37938"/>
            </a:xfrm>
            <a:custGeom>
              <a:avLst/>
              <a:gdLst/>
              <a:ahLst/>
              <a:cxnLst/>
              <a:rect l="l" t="t" r="r" b="b"/>
              <a:pathLst>
                <a:path w="322" h="1192" extrusionOk="0">
                  <a:moveTo>
                    <a:pt x="167" y="1"/>
                  </a:moveTo>
                  <a:cubicBezTo>
                    <a:pt x="72" y="1"/>
                    <a:pt x="0" y="84"/>
                    <a:pt x="0" y="167"/>
                  </a:cubicBezTo>
                  <a:lnTo>
                    <a:pt x="0" y="1036"/>
                  </a:lnTo>
                  <a:cubicBezTo>
                    <a:pt x="0" y="1120"/>
                    <a:pt x="72" y="1191"/>
                    <a:pt x="167" y="1191"/>
                  </a:cubicBezTo>
                  <a:cubicBezTo>
                    <a:pt x="250" y="1191"/>
                    <a:pt x="322" y="1120"/>
                    <a:pt x="322" y="1036"/>
                  </a:cubicBezTo>
                  <a:lnTo>
                    <a:pt x="322" y="167"/>
                  </a:lnTo>
                  <a:cubicBezTo>
                    <a:pt x="310" y="84"/>
                    <a:pt x="250" y="1"/>
                    <a:pt x="167"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 name="Google Shape;9251;p16">
              <a:extLst>
                <a:ext uri="{FF2B5EF4-FFF2-40B4-BE49-F238E27FC236}">
                  <a16:creationId xmlns:a16="http://schemas.microsoft.com/office/drawing/2014/main" id="{9023BE51-092D-5BB3-409E-CCD741BE9299}"/>
                </a:ext>
              </a:extLst>
            </p:cNvPr>
            <p:cNvSpPr/>
            <p:nvPr/>
          </p:nvSpPr>
          <p:spPr>
            <a:xfrm>
              <a:off x="3406859" y="2288463"/>
              <a:ext cx="10630" cy="37938"/>
            </a:xfrm>
            <a:custGeom>
              <a:avLst/>
              <a:gdLst/>
              <a:ahLst/>
              <a:cxnLst/>
              <a:rect l="l" t="t" r="r" b="b"/>
              <a:pathLst>
                <a:path w="334" h="1192" extrusionOk="0">
                  <a:moveTo>
                    <a:pt x="167" y="1"/>
                  </a:moveTo>
                  <a:cubicBezTo>
                    <a:pt x="84" y="1"/>
                    <a:pt x="0" y="84"/>
                    <a:pt x="0" y="167"/>
                  </a:cubicBezTo>
                  <a:lnTo>
                    <a:pt x="0" y="1036"/>
                  </a:lnTo>
                  <a:cubicBezTo>
                    <a:pt x="0" y="1120"/>
                    <a:pt x="84" y="1191"/>
                    <a:pt x="167" y="1191"/>
                  </a:cubicBezTo>
                  <a:cubicBezTo>
                    <a:pt x="262" y="1191"/>
                    <a:pt x="334" y="1120"/>
                    <a:pt x="334" y="1036"/>
                  </a:cubicBezTo>
                  <a:lnTo>
                    <a:pt x="334" y="167"/>
                  </a:lnTo>
                  <a:cubicBezTo>
                    <a:pt x="322" y="84"/>
                    <a:pt x="262" y="1"/>
                    <a:pt x="167"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9252;p16">
              <a:extLst>
                <a:ext uri="{FF2B5EF4-FFF2-40B4-BE49-F238E27FC236}">
                  <a16:creationId xmlns:a16="http://schemas.microsoft.com/office/drawing/2014/main" id="{A8023CFC-2847-0D27-2D2D-58D5290E6936}"/>
                </a:ext>
              </a:extLst>
            </p:cNvPr>
            <p:cNvSpPr/>
            <p:nvPr/>
          </p:nvSpPr>
          <p:spPr>
            <a:xfrm>
              <a:off x="3149183" y="1976585"/>
              <a:ext cx="219419" cy="183072"/>
            </a:xfrm>
            <a:custGeom>
              <a:avLst/>
              <a:gdLst/>
              <a:ahLst/>
              <a:cxnLst/>
              <a:rect l="l" t="t" r="r" b="b"/>
              <a:pathLst>
                <a:path w="6894" h="5752" extrusionOk="0">
                  <a:moveTo>
                    <a:pt x="2369" y="4108"/>
                  </a:moveTo>
                  <a:lnTo>
                    <a:pt x="2286" y="4466"/>
                  </a:lnTo>
                  <a:lnTo>
                    <a:pt x="2060" y="4466"/>
                  </a:lnTo>
                  <a:cubicBezTo>
                    <a:pt x="1869" y="4466"/>
                    <a:pt x="1703" y="4299"/>
                    <a:pt x="1703" y="4108"/>
                  </a:cubicBezTo>
                  <a:close/>
                  <a:moveTo>
                    <a:pt x="5513" y="310"/>
                  </a:moveTo>
                  <a:cubicBezTo>
                    <a:pt x="5703" y="310"/>
                    <a:pt x="5870" y="477"/>
                    <a:pt x="5870" y="667"/>
                  </a:cubicBezTo>
                  <a:lnTo>
                    <a:pt x="5870" y="3418"/>
                  </a:lnTo>
                  <a:cubicBezTo>
                    <a:pt x="5870" y="3608"/>
                    <a:pt x="5703" y="3775"/>
                    <a:pt x="5513" y="3775"/>
                  </a:cubicBezTo>
                  <a:lnTo>
                    <a:pt x="4132" y="3775"/>
                  </a:lnTo>
                  <a:cubicBezTo>
                    <a:pt x="4096" y="3775"/>
                    <a:pt x="4048" y="3787"/>
                    <a:pt x="4036" y="3811"/>
                  </a:cubicBezTo>
                  <a:lnTo>
                    <a:pt x="2500" y="4918"/>
                  </a:lnTo>
                  <a:lnTo>
                    <a:pt x="2739" y="3966"/>
                  </a:lnTo>
                  <a:cubicBezTo>
                    <a:pt x="2762" y="3930"/>
                    <a:pt x="2739" y="3870"/>
                    <a:pt x="2715" y="3835"/>
                  </a:cubicBezTo>
                  <a:cubicBezTo>
                    <a:pt x="2679" y="3787"/>
                    <a:pt x="2643" y="3775"/>
                    <a:pt x="2584" y="3775"/>
                  </a:cubicBezTo>
                  <a:lnTo>
                    <a:pt x="691" y="3775"/>
                  </a:lnTo>
                  <a:cubicBezTo>
                    <a:pt x="500" y="3775"/>
                    <a:pt x="333" y="3608"/>
                    <a:pt x="333" y="3418"/>
                  </a:cubicBezTo>
                  <a:lnTo>
                    <a:pt x="333" y="667"/>
                  </a:lnTo>
                  <a:cubicBezTo>
                    <a:pt x="333" y="477"/>
                    <a:pt x="500" y="310"/>
                    <a:pt x="691" y="310"/>
                  </a:cubicBezTo>
                  <a:close/>
                  <a:moveTo>
                    <a:pt x="6215" y="989"/>
                  </a:moveTo>
                  <a:cubicBezTo>
                    <a:pt x="6406" y="989"/>
                    <a:pt x="6572" y="1156"/>
                    <a:pt x="6572" y="1346"/>
                  </a:cubicBezTo>
                  <a:lnTo>
                    <a:pt x="6572" y="4108"/>
                  </a:lnTo>
                  <a:lnTo>
                    <a:pt x="6549" y="4108"/>
                  </a:lnTo>
                  <a:cubicBezTo>
                    <a:pt x="6549" y="4299"/>
                    <a:pt x="6394" y="4466"/>
                    <a:pt x="6191" y="4466"/>
                  </a:cubicBezTo>
                  <a:lnTo>
                    <a:pt x="4810" y="4466"/>
                  </a:lnTo>
                  <a:cubicBezTo>
                    <a:pt x="4763" y="4466"/>
                    <a:pt x="4727" y="4477"/>
                    <a:pt x="4691" y="4513"/>
                  </a:cubicBezTo>
                  <a:cubicBezTo>
                    <a:pt x="4667" y="4549"/>
                    <a:pt x="4644" y="4608"/>
                    <a:pt x="4667" y="4656"/>
                  </a:cubicBezTo>
                  <a:lnTo>
                    <a:pt x="4763" y="5323"/>
                  </a:lnTo>
                  <a:lnTo>
                    <a:pt x="3596" y="4537"/>
                  </a:lnTo>
                  <a:lnTo>
                    <a:pt x="4191" y="4096"/>
                  </a:lnTo>
                  <a:lnTo>
                    <a:pt x="5513" y="4096"/>
                  </a:lnTo>
                  <a:cubicBezTo>
                    <a:pt x="5882" y="4096"/>
                    <a:pt x="6191" y="3799"/>
                    <a:pt x="6191" y="3418"/>
                  </a:cubicBezTo>
                  <a:lnTo>
                    <a:pt x="6191" y="989"/>
                  </a:lnTo>
                  <a:close/>
                  <a:moveTo>
                    <a:pt x="691" y="1"/>
                  </a:moveTo>
                  <a:cubicBezTo>
                    <a:pt x="322" y="1"/>
                    <a:pt x="0" y="298"/>
                    <a:pt x="0" y="679"/>
                  </a:cubicBezTo>
                  <a:lnTo>
                    <a:pt x="0" y="3430"/>
                  </a:lnTo>
                  <a:cubicBezTo>
                    <a:pt x="0" y="3811"/>
                    <a:pt x="298" y="4120"/>
                    <a:pt x="691" y="4120"/>
                  </a:cubicBezTo>
                  <a:lnTo>
                    <a:pt x="1393" y="4120"/>
                  </a:lnTo>
                  <a:lnTo>
                    <a:pt x="1393" y="4132"/>
                  </a:lnTo>
                  <a:cubicBezTo>
                    <a:pt x="1393" y="4501"/>
                    <a:pt x="1691" y="4823"/>
                    <a:pt x="2072" y="4823"/>
                  </a:cubicBezTo>
                  <a:lnTo>
                    <a:pt x="2203" y="4823"/>
                  </a:lnTo>
                  <a:lnTo>
                    <a:pt x="2143" y="5073"/>
                  </a:lnTo>
                  <a:cubicBezTo>
                    <a:pt x="2119" y="5180"/>
                    <a:pt x="2167" y="5275"/>
                    <a:pt x="2250" y="5335"/>
                  </a:cubicBezTo>
                  <a:cubicBezTo>
                    <a:pt x="2298" y="5370"/>
                    <a:pt x="2346" y="5382"/>
                    <a:pt x="2381" y="5382"/>
                  </a:cubicBezTo>
                  <a:cubicBezTo>
                    <a:pt x="2429" y="5382"/>
                    <a:pt x="2489" y="5370"/>
                    <a:pt x="2536" y="5335"/>
                  </a:cubicBezTo>
                  <a:lnTo>
                    <a:pt x="3251" y="4823"/>
                  </a:lnTo>
                  <a:lnTo>
                    <a:pt x="3417" y="4823"/>
                  </a:lnTo>
                  <a:lnTo>
                    <a:pt x="4751" y="5716"/>
                  </a:lnTo>
                  <a:cubicBezTo>
                    <a:pt x="4798" y="5740"/>
                    <a:pt x="4846" y="5751"/>
                    <a:pt x="4882" y="5751"/>
                  </a:cubicBezTo>
                  <a:cubicBezTo>
                    <a:pt x="4929" y="5751"/>
                    <a:pt x="4977" y="5740"/>
                    <a:pt x="5025" y="5716"/>
                  </a:cubicBezTo>
                  <a:cubicBezTo>
                    <a:pt x="5108" y="5656"/>
                    <a:pt x="5144" y="5561"/>
                    <a:pt x="5120" y="5454"/>
                  </a:cubicBezTo>
                  <a:lnTo>
                    <a:pt x="5025" y="4799"/>
                  </a:lnTo>
                  <a:lnTo>
                    <a:pt x="6215" y="4799"/>
                  </a:lnTo>
                  <a:cubicBezTo>
                    <a:pt x="6584" y="4799"/>
                    <a:pt x="6894" y="4501"/>
                    <a:pt x="6894" y="4120"/>
                  </a:cubicBezTo>
                  <a:lnTo>
                    <a:pt x="6894" y="1370"/>
                  </a:lnTo>
                  <a:cubicBezTo>
                    <a:pt x="6870" y="977"/>
                    <a:pt x="6572" y="679"/>
                    <a:pt x="6191" y="679"/>
                  </a:cubicBezTo>
                  <a:cubicBezTo>
                    <a:pt x="6179" y="298"/>
                    <a:pt x="5882" y="1"/>
                    <a:pt x="5513"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9253;p16">
              <a:extLst>
                <a:ext uri="{FF2B5EF4-FFF2-40B4-BE49-F238E27FC236}">
                  <a16:creationId xmlns:a16="http://schemas.microsoft.com/office/drawing/2014/main" id="{30F5DFDA-86FD-59A2-7923-5F375ED5DC6F}"/>
                </a:ext>
              </a:extLst>
            </p:cNvPr>
            <p:cNvSpPr/>
            <p:nvPr/>
          </p:nvSpPr>
          <p:spPr>
            <a:xfrm>
              <a:off x="3187822" y="2009177"/>
              <a:ext cx="26926" cy="10280"/>
            </a:xfrm>
            <a:custGeom>
              <a:avLst/>
              <a:gdLst/>
              <a:ahLst/>
              <a:cxnLst/>
              <a:rect l="l" t="t" r="r" b="b"/>
              <a:pathLst>
                <a:path w="846" h="323" extrusionOk="0">
                  <a:moveTo>
                    <a:pt x="155" y="1"/>
                  </a:moveTo>
                  <a:cubicBezTo>
                    <a:pt x="72" y="1"/>
                    <a:pt x="1" y="72"/>
                    <a:pt x="1" y="167"/>
                  </a:cubicBezTo>
                  <a:cubicBezTo>
                    <a:pt x="1" y="251"/>
                    <a:pt x="72" y="322"/>
                    <a:pt x="155" y="322"/>
                  </a:cubicBezTo>
                  <a:lnTo>
                    <a:pt x="679" y="322"/>
                  </a:lnTo>
                  <a:cubicBezTo>
                    <a:pt x="774" y="322"/>
                    <a:pt x="846" y="251"/>
                    <a:pt x="846" y="167"/>
                  </a:cubicBezTo>
                  <a:cubicBezTo>
                    <a:pt x="846" y="72"/>
                    <a:pt x="774" y="1"/>
                    <a:pt x="679"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9254;p16">
              <a:extLst>
                <a:ext uri="{FF2B5EF4-FFF2-40B4-BE49-F238E27FC236}">
                  <a16:creationId xmlns:a16="http://schemas.microsoft.com/office/drawing/2014/main" id="{CA71E1D5-CBA8-74C7-AF62-9394BF56A556}"/>
                </a:ext>
              </a:extLst>
            </p:cNvPr>
            <p:cNvSpPr/>
            <p:nvPr/>
          </p:nvSpPr>
          <p:spPr>
            <a:xfrm>
              <a:off x="3226110" y="2009177"/>
              <a:ext cx="81478" cy="10280"/>
            </a:xfrm>
            <a:custGeom>
              <a:avLst/>
              <a:gdLst/>
              <a:ahLst/>
              <a:cxnLst/>
              <a:rect l="l" t="t" r="r" b="b"/>
              <a:pathLst>
                <a:path w="2560" h="323" extrusionOk="0">
                  <a:moveTo>
                    <a:pt x="167" y="1"/>
                  </a:moveTo>
                  <a:cubicBezTo>
                    <a:pt x="72" y="1"/>
                    <a:pt x="0" y="72"/>
                    <a:pt x="0" y="167"/>
                  </a:cubicBezTo>
                  <a:cubicBezTo>
                    <a:pt x="0" y="251"/>
                    <a:pt x="72" y="322"/>
                    <a:pt x="167" y="322"/>
                  </a:cubicBezTo>
                  <a:lnTo>
                    <a:pt x="2393" y="322"/>
                  </a:lnTo>
                  <a:cubicBezTo>
                    <a:pt x="2488" y="322"/>
                    <a:pt x="2560" y="251"/>
                    <a:pt x="2560" y="167"/>
                  </a:cubicBezTo>
                  <a:cubicBezTo>
                    <a:pt x="2560" y="72"/>
                    <a:pt x="2488" y="1"/>
                    <a:pt x="2393"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 name="Google Shape;9255;p16">
              <a:extLst>
                <a:ext uri="{FF2B5EF4-FFF2-40B4-BE49-F238E27FC236}">
                  <a16:creationId xmlns:a16="http://schemas.microsoft.com/office/drawing/2014/main" id="{FC4EB176-F6CE-4C42-2CF9-65C260351574}"/>
                </a:ext>
              </a:extLst>
            </p:cNvPr>
            <p:cNvSpPr/>
            <p:nvPr/>
          </p:nvSpPr>
          <p:spPr>
            <a:xfrm>
              <a:off x="3187822" y="2036453"/>
              <a:ext cx="119767" cy="10662"/>
            </a:xfrm>
            <a:custGeom>
              <a:avLst/>
              <a:gdLst/>
              <a:ahLst/>
              <a:cxnLst/>
              <a:rect l="l" t="t" r="r" b="b"/>
              <a:pathLst>
                <a:path w="3763" h="335" extrusionOk="0">
                  <a:moveTo>
                    <a:pt x="155" y="1"/>
                  </a:moveTo>
                  <a:cubicBezTo>
                    <a:pt x="72" y="1"/>
                    <a:pt x="1" y="84"/>
                    <a:pt x="1" y="168"/>
                  </a:cubicBezTo>
                  <a:cubicBezTo>
                    <a:pt x="1" y="263"/>
                    <a:pt x="72" y="334"/>
                    <a:pt x="155" y="334"/>
                  </a:cubicBezTo>
                  <a:lnTo>
                    <a:pt x="3596" y="334"/>
                  </a:lnTo>
                  <a:cubicBezTo>
                    <a:pt x="3691" y="334"/>
                    <a:pt x="3763" y="263"/>
                    <a:pt x="3763" y="168"/>
                  </a:cubicBezTo>
                  <a:cubicBezTo>
                    <a:pt x="3763" y="84"/>
                    <a:pt x="3691" y="1"/>
                    <a:pt x="3596"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 name="Google Shape;9256;p16">
              <a:extLst>
                <a:ext uri="{FF2B5EF4-FFF2-40B4-BE49-F238E27FC236}">
                  <a16:creationId xmlns:a16="http://schemas.microsoft.com/office/drawing/2014/main" id="{B998BDBC-C327-56E9-F39A-B43D7335576E}"/>
                </a:ext>
              </a:extLst>
            </p:cNvPr>
            <p:cNvSpPr/>
            <p:nvPr/>
          </p:nvSpPr>
          <p:spPr>
            <a:xfrm>
              <a:off x="3187822" y="2064143"/>
              <a:ext cx="81510" cy="10248"/>
            </a:xfrm>
            <a:custGeom>
              <a:avLst/>
              <a:gdLst/>
              <a:ahLst/>
              <a:cxnLst/>
              <a:rect l="l" t="t" r="r" b="b"/>
              <a:pathLst>
                <a:path w="2561" h="322" extrusionOk="0">
                  <a:moveTo>
                    <a:pt x="155" y="0"/>
                  </a:moveTo>
                  <a:cubicBezTo>
                    <a:pt x="72" y="0"/>
                    <a:pt x="1" y="72"/>
                    <a:pt x="1" y="167"/>
                  </a:cubicBezTo>
                  <a:cubicBezTo>
                    <a:pt x="1" y="250"/>
                    <a:pt x="72" y="322"/>
                    <a:pt x="155" y="322"/>
                  </a:cubicBezTo>
                  <a:lnTo>
                    <a:pt x="2394" y="322"/>
                  </a:lnTo>
                  <a:cubicBezTo>
                    <a:pt x="2477" y="322"/>
                    <a:pt x="2560" y="250"/>
                    <a:pt x="2560" y="167"/>
                  </a:cubicBezTo>
                  <a:cubicBezTo>
                    <a:pt x="2560" y="72"/>
                    <a:pt x="2477" y="0"/>
                    <a:pt x="2394"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9257;p16">
              <a:extLst>
                <a:ext uri="{FF2B5EF4-FFF2-40B4-BE49-F238E27FC236}">
                  <a16:creationId xmlns:a16="http://schemas.microsoft.com/office/drawing/2014/main" id="{00DA2011-1D79-DC31-FC46-1A0D6874A562}"/>
                </a:ext>
              </a:extLst>
            </p:cNvPr>
            <p:cNvSpPr/>
            <p:nvPr/>
          </p:nvSpPr>
          <p:spPr>
            <a:xfrm>
              <a:off x="3280663" y="2064143"/>
              <a:ext cx="26926" cy="10248"/>
            </a:xfrm>
            <a:custGeom>
              <a:avLst/>
              <a:gdLst/>
              <a:ahLst/>
              <a:cxnLst/>
              <a:rect l="l" t="t" r="r" b="b"/>
              <a:pathLst>
                <a:path w="846" h="322" extrusionOk="0">
                  <a:moveTo>
                    <a:pt x="155" y="0"/>
                  </a:moveTo>
                  <a:cubicBezTo>
                    <a:pt x="72" y="0"/>
                    <a:pt x="1" y="72"/>
                    <a:pt x="1" y="167"/>
                  </a:cubicBezTo>
                  <a:cubicBezTo>
                    <a:pt x="1" y="250"/>
                    <a:pt x="72" y="322"/>
                    <a:pt x="155" y="322"/>
                  </a:cubicBezTo>
                  <a:lnTo>
                    <a:pt x="679" y="322"/>
                  </a:lnTo>
                  <a:cubicBezTo>
                    <a:pt x="774" y="322"/>
                    <a:pt x="846" y="250"/>
                    <a:pt x="846" y="167"/>
                  </a:cubicBezTo>
                  <a:cubicBezTo>
                    <a:pt x="846" y="72"/>
                    <a:pt x="774" y="0"/>
                    <a:pt x="679"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8" name="Google Shape;11786;p20">
            <a:extLst>
              <a:ext uri="{FF2B5EF4-FFF2-40B4-BE49-F238E27FC236}">
                <a16:creationId xmlns:a16="http://schemas.microsoft.com/office/drawing/2014/main" id="{14FCDD69-52A0-A372-E16F-C76F14611F1E}"/>
              </a:ext>
            </a:extLst>
          </p:cNvPr>
          <p:cNvGrpSpPr/>
          <p:nvPr/>
        </p:nvGrpSpPr>
        <p:grpSpPr>
          <a:xfrm>
            <a:off x="4426374" y="4526586"/>
            <a:ext cx="280072" cy="275520"/>
            <a:chOff x="4210933" y="2926777"/>
            <a:chExt cx="280072" cy="275520"/>
          </a:xfrm>
        </p:grpSpPr>
        <p:sp>
          <p:nvSpPr>
            <p:cNvPr id="39" name="Google Shape;11787;p20">
              <a:extLst>
                <a:ext uri="{FF2B5EF4-FFF2-40B4-BE49-F238E27FC236}">
                  <a16:creationId xmlns:a16="http://schemas.microsoft.com/office/drawing/2014/main" id="{956CC0B6-E1B6-D7C1-69D1-899B64AB3B3F}"/>
                </a:ext>
              </a:extLst>
            </p:cNvPr>
            <p:cNvSpPr/>
            <p:nvPr/>
          </p:nvSpPr>
          <p:spPr>
            <a:xfrm>
              <a:off x="4490623" y="2970352"/>
              <a:ext cx="32" cy="414"/>
            </a:xfrm>
            <a:custGeom>
              <a:avLst/>
              <a:gdLst/>
              <a:ahLst/>
              <a:cxnLst/>
              <a:rect l="l" t="t" r="r" b="b"/>
              <a:pathLst>
                <a:path w="1" h="13" extrusionOk="0">
                  <a:moveTo>
                    <a:pt x="0" y="0"/>
                  </a:moveTo>
                  <a:cubicBezTo>
                    <a:pt x="0" y="12"/>
                    <a:pt x="0" y="0"/>
                    <a:pt x="0"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11788;p20">
              <a:extLst>
                <a:ext uri="{FF2B5EF4-FFF2-40B4-BE49-F238E27FC236}">
                  <a16:creationId xmlns:a16="http://schemas.microsoft.com/office/drawing/2014/main" id="{0EC735E0-C05D-F961-7C79-17472D5F57D0}"/>
                </a:ext>
              </a:extLst>
            </p:cNvPr>
            <p:cNvSpPr/>
            <p:nvPr/>
          </p:nvSpPr>
          <p:spPr>
            <a:xfrm>
              <a:off x="4489859" y="2969589"/>
              <a:ext cx="32" cy="32"/>
            </a:xfrm>
            <a:custGeom>
              <a:avLst/>
              <a:gdLst/>
              <a:ahLst/>
              <a:cxnLst/>
              <a:rect l="l" t="t" r="r" b="b"/>
              <a:pathLst>
                <a:path w="1" h="1" extrusionOk="0">
                  <a:moveTo>
                    <a:pt x="0" y="1"/>
                  </a:move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11789;p20">
              <a:extLst>
                <a:ext uri="{FF2B5EF4-FFF2-40B4-BE49-F238E27FC236}">
                  <a16:creationId xmlns:a16="http://schemas.microsoft.com/office/drawing/2014/main" id="{C464A499-D870-BF17-B093-1AD1CA0D6959}"/>
                </a:ext>
              </a:extLst>
            </p:cNvPr>
            <p:cNvSpPr/>
            <p:nvPr/>
          </p:nvSpPr>
          <p:spPr>
            <a:xfrm>
              <a:off x="4210933" y="2944952"/>
              <a:ext cx="280072" cy="257346"/>
            </a:xfrm>
            <a:custGeom>
              <a:avLst/>
              <a:gdLst/>
              <a:ahLst/>
              <a:cxnLst/>
              <a:rect l="l" t="t" r="r" b="b"/>
              <a:pathLst>
                <a:path w="8799" h="8085" extrusionOk="0">
                  <a:moveTo>
                    <a:pt x="7549" y="620"/>
                  </a:moveTo>
                  <a:lnTo>
                    <a:pt x="6596" y="6382"/>
                  </a:lnTo>
                  <a:lnTo>
                    <a:pt x="6596" y="620"/>
                  </a:lnTo>
                  <a:close/>
                  <a:moveTo>
                    <a:pt x="4965" y="1"/>
                  </a:moveTo>
                  <a:cubicBezTo>
                    <a:pt x="4894" y="1"/>
                    <a:pt x="4834" y="60"/>
                    <a:pt x="4834" y="143"/>
                  </a:cubicBezTo>
                  <a:cubicBezTo>
                    <a:pt x="4834" y="215"/>
                    <a:pt x="4894" y="274"/>
                    <a:pt x="4965" y="274"/>
                  </a:cubicBezTo>
                  <a:lnTo>
                    <a:pt x="6322" y="274"/>
                  </a:lnTo>
                  <a:lnTo>
                    <a:pt x="6322" y="7835"/>
                  </a:lnTo>
                  <a:lnTo>
                    <a:pt x="262" y="7835"/>
                  </a:lnTo>
                  <a:lnTo>
                    <a:pt x="262" y="7192"/>
                  </a:lnTo>
                  <a:cubicBezTo>
                    <a:pt x="262" y="7121"/>
                    <a:pt x="203" y="7061"/>
                    <a:pt x="131" y="7061"/>
                  </a:cubicBezTo>
                  <a:cubicBezTo>
                    <a:pt x="60" y="7061"/>
                    <a:pt x="0" y="7121"/>
                    <a:pt x="0" y="7192"/>
                  </a:cubicBezTo>
                  <a:lnTo>
                    <a:pt x="0" y="7954"/>
                  </a:lnTo>
                  <a:cubicBezTo>
                    <a:pt x="0" y="8025"/>
                    <a:pt x="60" y="8085"/>
                    <a:pt x="131" y="8085"/>
                  </a:cubicBezTo>
                  <a:lnTo>
                    <a:pt x="6465" y="8085"/>
                  </a:lnTo>
                  <a:cubicBezTo>
                    <a:pt x="6525" y="8085"/>
                    <a:pt x="6561" y="8037"/>
                    <a:pt x="6584" y="8002"/>
                  </a:cubicBezTo>
                  <a:lnTo>
                    <a:pt x="7906" y="3715"/>
                  </a:lnTo>
                  <a:cubicBezTo>
                    <a:pt x="7918" y="3632"/>
                    <a:pt x="7882" y="3572"/>
                    <a:pt x="7811" y="3549"/>
                  </a:cubicBezTo>
                  <a:cubicBezTo>
                    <a:pt x="7799" y="3547"/>
                    <a:pt x="7788" y="3546"/>
                    <a:pt x="7777" y="3546"/>
                  </a:cubicBezTo>
                  <a:cubicBezTo>
                    <a:pt x="7721" y="3546"/>
                    <a:pt x="7674" y="3572"/>
                    <a:pt x="7644" y="3632"/>
                  </a:cubicBezTo>
                  <a:lnTo>
                    <a:pt x="6870" y="6132"/>
                  </a:lnTo>
                  <a:lnTo>
                    <a:pt x="7727" y="989"/>
                  </a:lnTo>
                  <a:lnTo>
                    <a:pt x="8466" y="989"/>
                  </a:lnTo>
                  <a:lnTo>
                    <a:pt x="7799" y="3144"/>
                  </a:lnTo>
                  <a:cubicBezTo>
                    <a:pt x="7787" y="3215"/>
                    <a:pt x="7811" y="3275"/>
                    <a:pt x="7882" y="3311"/>
                  </a:cubicBezTo>
                  <a:lnTo>
                    <a:pt x="7930" y="3311"/>
                  </a:lnTo>
                  <a:cubicBezTo>
                    <a:pt x="7989" y="3311"/>
                    <a:pt x="8037" y="3275"/>
                    <a:pt x="8049" y="3215"/>
                  </a:cubicBezTo>
                  <a:lnTo>
                    <a:pt x="8763" y="894"/>
                  </a:lnTo>
                  <a:cubicBezTo>
                    <a:pt x="8799" y="870"/>
                    <a:pt x="8799" y="822"/>
                    <a:pt x="8763" y="798"/>
                  </a:cubicBezTo>
                  <a:cubicBezTo>
                    <a:pt x="8739" y="763"/>
                    <a:pt x="8704" y="739"/>
                    <a:pt x="8668" y="739"/>
                  </a:cubicBezTo>
                  <a:lnTo>
                    <a:pt x="7787" y="739"/>
                  </a:lnTo>
                  <a:lnTo>
                    <a:pt x="7835" y="501"/>
                  </a:lnTo>
                  <a:cubicBezTo>
                    <a:pt x="7835" y="453"/>
                    <a:pt x="7835" y="417"/>
                    <a:pt x="7799" y="394"/>
                  </a:cubicBezTo>
                  <a:cubicBezTo>
                    <a:pt x="7763" y="358"/>
                    <a:pt x="7739" y="346"/>
                    <a:pt x="7692" y="346"/>
                  </a:cubicBezTo>
                  <a:lnTo>
                    <a:pt x="6596" y="346"/>
                  </a:lnTo>
                  <a:lnTo>
                    <a:pt x="6596" y="143"/>
                  </a:lnTo>
                  <a:cubicBezTo>
                    <a:pt x="6596" y="60"/>
                    <a:pt x="6537" y="1"/>
                    <a:pt x="6453"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11790;p20">
              <a:extLst>
                <a:ext uri="{FF2B5EF4-FFF2-40B4-BE49-F238E27FC236}">
                  <a16:creationId xmlns:a16="http://schemas.microsoft.com/office/drawing/2014/main" id="{BF2A8781-C983-AFD6-99A3-8F1568FAEFDF}"/>
                </a:ext>
              </a:extLst>
            </p:cNvPr>
            <p:cNvSpPr/>
            <p:nvPr/>
          </p:nvSpPr>
          <p:spPr>
            <a:xfrm>
              <a:off x="4212047" y="2926777"/>
              <a:ext cx="144826" cy="234619"/>
            </a:xfrm>
            <a:custGeom>
              <a:avLst/>
              <a:gdLst/>
              <a:ahLst/>
              <a:cxnLst/>
              <a:rect l="l" t="t" r="r" b="b"/>
              <a:pathLst>
                <a:path w="4550" h="7371" extrusionOk="0">
                  <a:moveTo>
                    <a:pt x="132" y="0"/>
                  </a:moveTo>
                  <a:cubicBezTo>
                    <a:pt x="60" y="0"/>
                    <a:pt x="1" y="60"/>
                    <a:pt x="1" y="131"/>
                  </a:cubicBezTo>
                  <a:lnTo>
                    <a:pt x="1" y="7239"/>
                  </a:lnTo>
                  <a:cubicBezTo>
                    <a:pt x="1" y="7311"/>
                    <a:pt x="60" y="7370"/>
                    <a:pt x="132" y="7370"/>
                  </a:cubicBezTo>
                  <a:cubicBezTo>
                    <a:pt x="203" y="7370"/>
                    <a:pt x="263" y="7311"/>
                    <a:pt x="263" y="7239"/>
                  </a:cubicBezTo>
                  <a:lnTo>
                    <a:pt x="263" y="262"/>
                  </a:lnTo>
                  <a:lnTo>
                    <a:pt x="1763" y="262"/>
                  </a:lnTo>
                  <a:lnTo>
                    <a:pt x="2299" y="810"/>
                  </a:lnTo>
                  <a:cubicBezTo>
                    <a:pt x="2335" y="845"/>
                    <a:pt x="2358" y="857"/>
                    <a:pt x="2394" y="857"/>
                  </a:cubicBezTo>
                  <a:lnTo>
                    <a:pt x="4418" y="857"/>
                  </a:lnTo>
                  <a:cubicBezTo>
                    <a:pt x="4490" y="857"/>
                    <a:pt x="4549" y="798"/>
                    <a:pt x="4549" y="726"/>
                  </a:cubicBezTo>
                  <a:cubicBezTo>
                    <a:pt x="4537" y="655"/>
                    <a:pt x="4478" y="595"/>
                    <a:pt x="4418" y="595"/>
                  </a:cubicBezTo>
                  <a:lnTo>
                    <a:pt x="2454" y="595"/>
                  </a:lnTo>
                  <a:lnTo>
                    <a:pt x="1918" y="36"/>
                  </a:lnTo>
                  <a:cubicBezTo>
                    <a:pt x="1882" y="12"/>
                    <a:pt x="1858" y="0"/>
                    <a:pt x="1823"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 name="Google Shape;11791;p20">
              <a:extLst>
                <a:ext uri="{FF2B5EF4-FFF2-40B4-BE49-F238E27FC236}">
                  <a16:creationId xmlns:a16="http://schemas.microsoft.com/office/drawing/2014/main" id="{717DCE29-9C3C-A7FE-85DA-EC84CEE8D422}"/>
                </a:ext>
              </a:extLst>
            </p:cNvPr>
            <p:cNvSpPr/>
            <p:nvPr/>
          </p:nvSpPr>
          <p:spPr>
            <a:xfrm>
              <a:off x="4246550" y="2996103"/>
              <a:ext cx="28074" cy="28106"/>
            </a:xfrm>
            <a:custGeom>
              <a:avLst/>
              <a:gdLst/>
              <a:ahLst/>
              <a:cxnLst/>
              <a:rect l="l" t="t" r="r" b="b"/>
              <a:pathLst>
                <a:path w="882" h="883" extrusionOk="0">
                  <a:moveTo>
                    <a:pt x="620" y="263"/>
                  </a:moveTo>
                  <a:lnTo>
                    <a:pt x="620" y="608"/>
                  </a:lnTo>
                  <a:lnTo>
                    <a:pt x="262" y="608"/>
                  </a:lnTo>
                  <a:lnTo>
                    <a:pt x="262" y="263"/>
                  </a:lnTo>
                  <a:close/>
                  <a:moveTo>
                    <a:pt x="131" y="1"/>
                  </a:moveTo>
                  <a:cubicBezTo>
                    <a:pt x="60" y="1"/>
                    <a:pt x="0" y="60"/>
                    <a:pt x="0" y="144"/>
                  </a:cubicBezTo>
                  <a:lnTo>
                    <a:pt x="0" y="751"/>
                  </a:lnTo>
                  <a:cubicBezTo>
                    <a:pt x="0" y="822"/>
                    <a:pt x="60" y="882"/>
                    <a:pt x="131" y="882"/>
                  </a:cubicBezTo>
                  <a:lnTo>
                    <a:pt x="739" y="882"/>
                  </a:lnTo>
                  <a:cubicBezTo>
                    <a:pt x="822" y="882"/>
                    <a:pt x="881" y="822"/>
                    <a:pt x="881" y="751"/>
                  </a:cubicBezTo>
                  <a:lnTo>
                    <a:pt x="881" y="144"/>
                  </a:lnTo>
                  <a:cubicBezTo>
                    <a:pt x="881" y="60"/>
                    <a:pt x="822" y="1"/>
                    <a:pt x="739"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 name="Google Shape;11792;p20">
              <a:extLst>
                <a:ext uri="{FF2B5EF4-FFF2-40B4-BE49-F238E27FC236}">
                  <a16:creationId xmlns:a16="http://schemas.microsoft.com/office/drawing/2014/main" id="{194612B5-D793-7359-2029-8D3B4A064B7E}"/>
                </a:ext>
              </a:extLst>
            </p:cNvPr>
            <p:cNvSpPr/>
            <p:nvPr/>
          </p:nvSpPr>
          <p:spPr>
            <a:xfrm>
              <a:off x="4285956" y="3015456"/>
              <a:ext cx="97814" cy="8753"/>
            </a:xfrm>
            <a:custGeom>
              <a:avLst/>
              <a:gdLst/>
              <a:ahLst/>
              <a:cxnLst/>
              <a:rect l="l" t="t" r="r" b="b"/>
              <a:pathLst>
                <a:path w="3073" h="275" extrusionOk="0">
                  <a:moveTo>
                    <a:pt x="132" y="0"/>
                  </a:moveTo>
                  <a:cubicBezTo>
                    <a:pt x="60" y="0"/>
                    <a:pt x="1" y="60"/>
                    <a:pt x="1" y="143"/>
                  </a:cubicBezTo>
                  <a:cubicBezTo>
                    <a:pt x="1" y="214"/>
                    <a:pt x="60" y="274"/>
                    <a:pt x="132" y="274"/>
                  </a:cubicBezTo>
                  <a:lnTo>
                    <a:pt x="2942" y="274"/>
                  </a:lnTo>
                  <a:cubicBezTo>
                    <a:pt x="3013" y="274"/>
                    <a:pt x="3072" y="214"/>
                    <a:pt x="3072" y="143"/>
                  </a:cubicBezTo>
                  <a:cubicBezTo>
                    <a:pt x="3072" y="72"/>
                    <a:pt x="3013" y="0"/>
                    <a:pt x="2942"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11793;p20">
              <a:extLst>
                <a:ext uri="{FF2B5EF4-FFF2-40B4-BE49-F238E27FC236}">
                  <a16:creationId xmlns:a16="http://schemas.microsoft.com/office/drawing/2014/main" id="{B226F1F6-6A7F-AE84-6FF2-EE4B1F37F2D7}"/>
                </a:ext>
              </a:extLst>
            </p:cNvPr>
            <p:cNvSpPr/>
            <p:nvPr/>
          </p:nvSpPr>
          <p:spPr>
            <a:xfrm>
              <a:off x="4285956" y="3001800"/>
              <a:ext cx="30366" cy="8753"/>
            </a:xfrm>
            <a:custGeom>
              <a:avLst/>
              <a:gdLst/>
              <a:ahLst/>
              <a:cxnLst/>
              <a:rect l="l" t="t" r="r" b="b"/>
              <a:pathLst>
                <a:path w="954" h="275" extrusionOk="0">
                  <a:moveTo>
                    <a:pt x="132" y="1"/>
                  </a:moveTo>
                  <a:cubicBezTo>
                    <a:pt x="60" y="1"/>
                    <a:pt x="1" y="60"/>
                    <a:pt x="1" y="132"/>
                  </a:cubicBezTo>
                  <a:cubicBezTo>
                    <a:pt x="1" y="215"/>
                    <a:pt x="60" y="274"/>
                    <a:pt x="132" y="274"/>
                  </a:cubicBezTo>
                  <a:lnTo>
                    <a:pt x="810" y="274"/>
                  </a:lnTo>
                  <a:cubicBezTo>
                    <a:pt x="894" y="274"/>
                    <a:pt x="953" y="215"/>
                    <a:pt x="953" y="132"/>
                  </a:cubicBezTo>
                  <a:cubicBezTo>
                    <a:pt x="953" y="60"/>
                    <a:pt x="894" y="1"/>
                    <a:pt x="810"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11794;p20">
              <a:extLst>
                <a:ext uri="{FF2B5EF4-FFF2-40B4-BE49-F238E27FC236}">
                  <a16:creationId xmlns:a16="http://schemas.microsoft.com/office/drawing/2014/main" id="{64E6B8D0-796B-6679-0222-5684F5BB32A7}"/>
                </a:ext>
              </a:extLst>
            </p:cNvPr>
            <p:cNvSpPr/>
            <p:nvPr/>
          </p:nvSpPr>
          <p:spPr>
            <a:xfrm>
              <a:off x="4246550" y="3060177"/>
              <a:ext cx="28074" cy="28074"/>
            </a:xfrm>
            <a:custGeom>
              <a:avLst/>
              <a:gdLst/>
              <a:ahLst/>
              <a:cxnLst/>
              <a:rect l="l" t="t" r="r" b="b"/>
              <a:pathLst>
                <a:path w="882" h="882" extrusionOk="0">
                  <a:moveTo>
                    <a:pt x="620" y="274"/>
                  </a:moveTo>
                  <a:lnTo>
                    <a:pt x="620" y="631"/>
                  </a:lnTo>
                  <a:lnTo>
                    <a:pt x="262" y="631"/>
                  </a:lnTo>
                  <a:lnTo>
                    <a:pt x="262" y="274"/>
                  </a:lnTo>
                  <a:close/>
                  <a:moveTo>
                    <a:pt x="131" y="0"/>
                  </a:moveTo>
                  <a:cubicBezTo>
                    <a:pt x="60" y="0"/>
                    <a:pt x="0" y="60"/>
                    <a:pt x="0" y="131"/>
                  </a:cubicBezTo>
                  <a:lnTo>
                    <a:pt x="0" y="750"/>
                  </a:lnTo>
                  <a:cubicBezTo>
                    <a:pt x="0" y="822"/>
                    <a:pt x="60" y="881"/>
                    <a:pt x="131" y="881"/>
                  </a:cubicBezTo>
                  <a:lnTo>
                    <a:pt x="739" y="881"/>
                  </a:lnTo>
                  <a:cubicBezTo>
                    <a:pt x="822" y="881"/>
                    <a:pt x="881" y="822"/>
                    <a:pt x="881" y="750"/>
                  </a:cubicBezTo>
                  <a:lnTo>
                    <a:pt x="881" y="131"/>
                  </a:lnTo>
                  <a:cubicBezTo>
                    <a:pt x="881" y="60"/>
                    <a:pt x="822" y="0"/>
                    <a:pt x="739"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11795;p20">
              <a:extLst>
                <a:ext uri="{FF2B5EF4-FFF2-40B4-BE49-F238E27FC236}">
                  <a16:creationId xmlns:a16="http://schemas.microsoft.com/office/drawing/2014/main" id="{D6012F61-9527-3D38-6AA7-C7546E454E85}"/>
                </a:ext>
              </a:extLst>
            </p:cNvPr>
            <p:cNvSpPr/>
            <p:nvPr/>
          </p:nvSpPr>
          <p:spPr>
            <a:xfrm>
              <a:off x="4285956" y="3080261"/>
              <a:ext cx="97814" cy="8371"/>
            </a:xfrm>
            <a:custGeom>
              <a:avLst/>
              <a:gdLst/>
              <a:ahLst/>
              <a:cxnLst/>
              <a:rect l="l" t="t" r="r" b="b"/>
              <a:pathLst>
                <a:path w="3073" h="263" extrusionOk="0">
                  <a:moveTo>
                    <a:pt x="132" y="0"/>
                  </a:moveTo>
                  <a:cubicBezTo>
                    <a:pt x="60" y="0"/>
                    <a:pt x="1" y="48"/>
                    <a:pt x="1" y="131"/>
                  </a:cubicBezTo>
                  <a:cubicBezTo>
                    <a:pt x="1" y="203"/>
                    <a:pt x="60" y="262"/>
                    <a:pt x="132" y="262"/>
                  </a:cubicBezTo>
                  <a:lnTo>
                    <a:pt x="2942" y="262"/>
                  </a:lnTo>
                  <a:cubicBezTo>
                    <a:pt x="3013" y="262"/>
                    <a:pt x="3072" y="203"/>
                    <a:pt x="3072" y="131"/>
                  </a:cubicBezTo>
                  <a:cubicBezTo>
                    <a:pt x="3072" y="48"/>
                    <a:pt x="3013" y="0"/>
                    <a:pt x="2942"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11796;p20">
              <a:extLst>
                <a:ext uri="{FF2B5EF4-FFF2-40B4-BE49-F238E27FC236}">
                  <a16:creationId xmlns:a16="http://schemas.microsoft.com/office/drawing/2014/main" id="{0FB5D418-D7BA-518C-FD4B-10F285FC0077}"/>
                </a:ext>
              </a:extLst>
            </p:cNvPr>
            <p:cNvSpPr/>
            <p:nvPr/>
          </p:nvSpPr>
          <p:spPr>
            <a:xfrm>
              <a:off x="4285956" y="3066224"/>
              <a:ext cx="30366" cy="8753"/>
            </a:xfrm>
            <a:custGeom>
              <a:avLst/>
              <a:gdLst/>
              <a:ahLst/>
              <a:cxnLst/>
              <a:rect l="l" t="t" r="r" b="b"/>
              <a:pathLst>
                <a:path w="954" h="275" extrusionOk="0">
                  <a:moveTo>
                    <a:pt x="132" y="1"/>
                  </a:moveTo>
                  <a:cubicBezTo>
                    <a:pt x="60" y="1"/>
                    <a:pt x="1" y="60"/>
                    <a:pt x="1" y="143"/>
                  </a:cubicBezTo>
                  <a:cubicBezTo>
                    <a:pt x="1" y="215"/>
                    <a:pt x="60" y="274"/>
                    <a:pt x="132" y="274"/>
                  </a:cubicBezTo>
                  <a:lnTo>
                    <a:pt x="810" y="274"/>
                  </a:lnTo>
                  <a:cubicBezTo>
                    <a:pt x="894" y="274"/>
                    <a:pt x="953" y="215"/>
                    <a:pt x="953" y="143"/>
                  </a:cubicBezTo>
                  <a:cubicBezTo>
                    <a:pt x="953" y="60"/>
                    <a:pt x="894" y="1"/>
                    <a:pt x="810"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11797;p20">
              <a:extLst>
                <a:ext uri="{FF2B5EF4-FFF2-40B4-BE49-F238E27FC236}">
                  <a16:creationId xmlns:a16="http://schemas.microsoft.com/office/drawing/2014/main" id="{52AAE995-AC62-7F54-095F-ED3B33533D34}"/>
                </a:ext>
              </a:extLst>
            </p:cNvPr>
            <p:cNvSpPr/>
            <p:nvPr/>
          </p:nvSpPr>
          <p:spPr>
            <a:xfrm>
              <a:off x="4246550" y="3124601"/>
              <a:ext cx="28074" cy="28074"/>
            </a:xfrm>
            <a:custGeom>
              <a:avLst/>
              <a:gdLst/>
              <a:ahLst/>
              <a:cxnLst/>
              <a:rect l="l" t="t" r="r" b="b"/>
              <a:pathLst>
                <a:path w="882" h="882" extrusionOk="0">
                  <a:moveTo>
                    <a:pt x="620" y="250"/>
                  </a:moveTo>
                  <a:lnTo>
                    <a:pt x="620" y="607"/>
                  </a:lnTo>
                  <a:lnTo>
                    <a:pt x="262" y="607"/>
                  </a:lnTo>
                  <a:lnTo>
                    <a:pt x="262" y="250"/>
                  </a:lnTo>
                  <a:close/>
                  <a:moveTo>
                    <a:pt x="131" y="0"/>
                  </a:moveTo>
                  <a:cubicBezTo>
                    <a:pt x="60" y="0"/>
                    <a:pt x="0" y="60"/>
                    <a:pt x="0" y="131"/>
                  </a:cubicBezTo>
                  <a:lnTo>
                    <a:pt x="0" y="738"/>
                  </a:lnTo>
                  <a:cubicBezTo>
                    <a:pt x="0" y="822"/>
                    <a:pt x="60" y="881"/>
                    <a:pt x="131" y="881"/>
                  </a:cubicBezTo>
                  <a:lnTo>
                    <a:pt x="739" y="881"/>
                  </a:lnTo>
                  <a:cubicBezTo>
                    <a:pt x="822" y="881"/>
                    <a:pt x="881" y="822"/>
                    <a:pt x="881" y="738"/>
                  </a:cubicBezTo>
                  <a:lnTo>
                    <a:pt x="881" y="131"/>
                  </a:lnTo>
                  <a:cubicBezTo>
                    <a:pt x="881" y="60"/>
                    <a:pt x="822" y="0"/>
                    <a:pt x="739"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11798;p20">
              <a:extLst>
                <a:ext uri="{FF2B5EF4-FFF2-40B4-BE49-F238E27FC236}">
                  <a16:creationId xmlns:a16="http://schemas.microsoft.com/office/drawing/2014/main" id="{91DD92A9-D8E3-C358-E62C-6C99DE543D16}"/>
                </a:ext>
              </a:extLst>
            </p:cNvPr>
            <p:cNvSpPr/>
            <p:nvPr/>
          </p:nvSpPr>
          <p:spPr>
            <a:xfrm>
              <a:off x="4285956" y="3143921"/>
              <a:ext cx="97814" cy="8753"/>
            </a:xfrm>
            <a:custGeom>
              <a:avLst/>
              <a:gdLst/>
              <a:ahLst/>
              <a:cxnLst/>
              <a:rect l="l" t="t" r="r" b="b"/>
              <a:pathLst>
                <a:path w="3073" h="275" extrusionOk="0">
                  <a:moveTo>
                    <a:pt x="132" y="0"/>
                  </a:moveTo>
                  <a:cubicBezTo>
                    <a:pt x="60" y="0"/>
                    <a:pt x="1" y="60"/>
                    <a:pt x="1" y="131"/>
                  </a:cubicBezTo>
                  <a:cubicBezTo>
                    <a:pt x="1" y="215"/>
                    <a:pt x="60" y="274"/>
                    <a:pt x="132" y="274"/>
                  </a:cubicBezTo>
                  <a:lnTo>
                    <a:pt x="2942" y="274"/>
                  </a:lnTo>
                  <a:cubicBezTo>
                    <a:pt x="3013" y="274"/>
                    <a:pt x="3072" y="215"/>
                    <a:pt x="3072" y="131"/>
                  </a:cubicBezTo>
                  <a:cubicBezTo>
                    <a:pt x="3072" y="60"/>
                    <a:pt x="3013" y="0"/>
                    <a:pt x="2942"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11799;p20">
              <a:extLst>
                <a:ext uri="{FF2B5EF4-FFF2-40B4-BE49-F238E27FC236}">
                  <a16:creationId xmlns:a16="http://schemas.microsoft.com/office/drawing/2014/main" id="{E4165D52-A04C-61AD-5607-4120A80DC446}"/>
                </a:ext>
              </a:extLst>
            </p:cNvPr>
            <p:cNvSpPr/>
            <p:nvPr/>
          </p:nvSpPr>
          <p:spPr>
            <a:xfrm>
              <a:off x="4285956" y="3130266"/>
              <a:ext cx="30366" cy="8371"/>
            </a:xfrm>
            <a:custGeom>
              <a:avLst/>
              <a:gdLst/>
              <a:ahLst/>
              <a:cxnLst/>
              <a:rect l="l" t="t" r="r" b="b"/>
              <a:pathLst>
                <a:path w="954" h="263" extrusionOk="0">
                  <a:moveTo>
                    <a:pt x="132" y="1"/>
                  </a:moveTo>
                  <a:cubicBezTo>
                    <a:pt x="60" y="1"/>
                    <a:pt x="1" y="60"/>
                    <a:pt x="1" y="132"/>
                  </a:cubicBezTo>
                  <a:cubicBezTo>
                    <a:pt x="1" y="215"/>
                    <a:pt x="60" y="263"/>
                    <a:pt x="132" y="263"/>
                  </a:cubicBezTo>
                  <a:lnTo>
                    <a:pt x="810" y="263"/>
                  </a:lnTo>
                  <a:cubicBezTo>
                    <a:pt x="894" y="263"/>
                    <a:pt x="953" y="215"/>
                    <a:pt x="953" y="132"/>
                  </a:cubicBezTo>
                  <a:cubicBezTo>
                    <a:pt x="953" y="60"/>
                    <a:pt x="894" y="1"/>
                    <a:pt x="810"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97" name="Rectángulo 7">
            <a:extLst>
              <a:ext uri="{FF2B5EF4-FFF2-40B4-BE49-F238E27FC236}">
                <a16:creationId xmlns:a16="http://schemas.microsoft.com/office/drawing/2014/main" id="{36F695BB-674E-C066-4D5B-9EF399EC649A}"/>
              </a:ext>
            </a:extLst>
          </p:cNvPr>
          <p:cNvSpPr/>
          <p:nvPr/>
        </p:nvSpPr>
        <p:spPr>
          <a:xfrm>
            <a:off x="204144" y="765435"/>
            <a:ext cx="8624871" cy="36743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r>
              <a:rPr lang="en-US" sz="1800" b="1" dirty="0">
                <a:solidFill>
                  <a:schemeClr val="tx1"/>
                </a:solidFill>
                <a:effectLst/>
                <a:ea typeface="Times New Roman" panose="02020603050405020304" pitchFamily="18" charset="0"/>
              </a:rPr>
              <a:t>Step 3 Comparison</a:t>
            </a:r>
          </a:p>
          <a:p>
            <a:pPr marL="0" marR="0"/>
            <a:endParaRPr lang="en-US" sz="1800" b="1" dirty="0">
              <a:solidFill>
                <a:schemeClr val="tx1"/>
              </a:solidFill>
              <a:effectLst/>
              <a:ea typeface="Times New Roman" panose="02020603050405020304" pitchFamily="18" charset="0"/>
            </a:endParaRPr>
          </a:p>
          <a:p>
            <a:pPr marL="342900" marR="0" lvl="0" indent="-342900" fontAlgn="base">
              <a:lnSpc>
                <a:spcPct val="150000"/>
              </a:lnSpc>
              <a:spcBef>
                <a:spcPts val="0"/>
              </a:spcBef>
              <a:spcAft>
                <a:spcPts val="0"/>
              </a:spcAft>
              <a:buFont typeface="+mj-lt"/>
              <a:buAutoNum type="arabicPeriod"/>
            </a:pPr>
            <a:r>
              <a:rPr lang="en-US" sz="1800" kern="0" dirty="0">
                <a:solidFill>
                  <a:schemeClr val="tx1"/>
                </a:solidFill>
                <a:effectLst/>
                <a:ea typeface="Times New Roman" panose="02020603050405020304" pitchFamily="18" charset="0"/>
                <a:cs typeface="Times New Roman" panose="02020603050405020304" pitchFamily="18" charset="0"/>
              </a:rPr>
              <a:t>Choose and highlight 5 unmatching parts between your initial draft and the revised draft. </a:t>
            </a:r>
            <a:endParaRPr lang="en-US" sz="1800" kern="100" dirty="0">
              <a:solidFill>
                <a:schemeClr val="tx1"/>
              </a:solidFill>
              <a:effectLst/>
              <a:ea typeface="Malgun Gothic" panose="020B0503020000020004" pitchFamily="34" charset="-127"/>
              <a:cs typeface="Times New Roman" panose="02020603050405020304" pitchFamily="18" charset="0"/>
            </a:endParaRPr>
          </a:p>
          <a:p>
            <a:pPr marL="342900" marR="0" lvl="0" indent="-342900" fontAlgn="base">
              <a:lnSpc>
                <a:spcPct val="150000"/>
              </a:lnSpc>
              <a:spcBef>
                <a:spcPts val="0"/>
              </a:spcBef>
              <a:spcAft>
                <a:spcPts val="0"/>
              </a:spcAft>
              <a:buFont typeface="+mj-lt"/>
              <a:buAutoNum type="arabicPeriod"/>
            </a:pPr>
            <a:r>
              <a:rPr lang="en-US" sz="1800" kern="0" dirty="0">
                <a:solidFill>
                  <a:schemeClr val="tx1"/>
                </a:solidFill>
                <a:effectLst/>
                <a:ea typeface="Times New Roman" panose="02020603050405020304" pitchFamily="18" charset="0"/>
                <a:cs typeface="Times New Roman" panose="02020603050405020304" pitchFamily="18" charset="0"/>
              </a:rPr>
              <a:t>Compare your original draft with AI revised draft: Decide which expressions you will use and explain why (e.g., whether you will use AI-revised one or not) </a:t>
            </a:r>
            <a:endParaRPr lang="en-US" sz="1800" kern="100" dirty="0">
              <a:solidFill>
                <a:schemeClr val="tx1"/>
              </a:solidFill>
              <a:effectLst/>
              <a:ea typeface="Malgun Gothic" panose="020B0503020000020004" pitchFamily="34" charset="-127"/>
              <a:cs typeface="Times New Roman" panose="02020603050405020304" pitchFamily="18" charset="0"/>
            </a:endParaRPr>
          </a:p>
          <a:p>
            <a:endParaRPr lang="es-ES" dirty="0">
              <a:solidFill>
                <a:schemeClr val="tx1"/>
              </a:solidFill>
            </a:endParaRPr>
          </a:p>
        </p:txBody>
      </p:sp>
    </p:spTree>
    <p:extLst>
      <p:ext uri="{BB962C8B-B14F-4D97-AF65-F5344CB8AC3E}">
        <p14:creationId xmlns:p14="http://schemas.microsoft.com/office/powerpoint/2010/main" val="1157036472"/>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fade">
                                      <p:cBhvr>
                                        <p:cTn id="7" dur="500"/>
                                        <p:tgtEl>
                                          <p:spTgt spid="131"/>
                                        </p:tgtEl>
                                      </p:cBhvr>
                                    </p:animEffect>
                                  </p:childTnLst>
                                </p:cTn>
                              </p:par>
                              <p:par>
                                <p:cTn id="8" presetID="10" presetClass="entr" presetSubtype="0" fill="hold" nodeType="withEffect">
                                  <p:stCondLst>
                                    <p:cond delay="0"/>
                                  </p:stCondLst>
                                  <p:childTnLst>
                                    <p:set>
                                      <p:cBhvr>
                                        <p:cTn id="9" dur="1" fill="hold">
                                          <p:stCondLst>
                                            <p:cond delay="0"/>
                                          </p:stCondLst>
                                        </p:cTn>
                                        <p:tgtEl>
                                          <p:spTgt spid="137"/>
                                        </p:tgtEl>
                                        <p:attrNameLst>
                                          <p:attrName>style.visibility</p:attrName>
                                        </p:attrNameLst>
                                      </p:cBhvr>
                                      <p:to>
                                        <p:strVal val="visible"/>
                                      </p:to>
                                    </p:set>
                                    <p:animEffect transition="in" filter="fade">
                                      <p:cBhvr>
                                        <p:cTn id="10"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E880D46-5EAE-45C7-BE76-5AF3DE03E5BF}"/>
              </a:ext>
            </a:extLst>
          </p:cNvPr>
          <p:cNvSpPr>
            <a:spLocks noGrp="1"/>
          </p:cNvSpPr>
          <p:nvPr>
            <p:ph type="title"/>
          </p:nvPr>
        </p:nvSpPr>
        <p:spPr>
          <a:xfrm>
            <a:off x="751111" y="99673"/>
            <a:ext cx="7696200" cy="715566"/>
          </a:xfrm>
        </p:spPr>
        <p:txBody>
          <a:bodyPr>
            <a:normAutofit/>
          </a:bodyPr>
          <a:lstStyle/>
          <a:p>
            <a:r>
              <a:rPr lang="en-US" dirty="0"/>
              <a:t>CHAT-GPT Guidelines</a:t>
            </a:r>
          </a:p>
        </p:txBody>
      </p:sp>
      <p:grpSp>
        <p:nvGrpSpPr>
          <p:cNvPr id="131" name="Google Shape;9196;p16">
            <a:extLst>
              <a:ext uri="{FF2B5EF4-FFF2-40B4-BE49-F238E27FC236}">
                <a16:creationId xmlns:a16="http://schemas.microsoft.com/office/drawing/2014/main" id="{950FDC31-60CB-4FB3-9034-F0465AA268D9}"/>
              </a:ext>
            </a:extLst>
          </p:cNvPr>
          <p:cNvGrpSpPr/>
          <p:nvPr/>
        </p:nvGrpSpPr>
        <p:grpSpPr>
          <a:xfrm>
            <a:off x="1679012" y="1474247"/>
            <a:ext cx="560557" cy="499760"/>
            <a:chOff x="4880567" y="1535870"/>
            <a:chExt cx="356245" cy="317607"/>
          </a:xfrm>
          <a:solidFill>
            <a:schemeClr val="tx2"/>
          </a:solidFill>
        </p:grpSpPr>
        <p:sp>
          <p:nvSpPr>
            <p:cNvPr id="132" name="Google Shape;9197;p16">
              <a:extLst>
                <a:ext uri="{FF2B5EF4-FFF2-40B4-BE49-F238E27FC236}">
                  <a16:creationId xmlns:a16="http://schemas.microsoft.com/office/drawing/2014/main" id="{4C0A28D8-5928-4291-99F0-0FB61DC5AE97}"/>
                </a:ext>
              </a:extLst>
            </p:cNvPr>
            <p:cNvSpPr/>
            <p:nvPr/>
          </p:nvSpPr>
          <p:spPr>
            <a:xfrm>
              <a:off x="5103774" y="1535870"/>
              <a:ext cx="100448" cy="128138"/>
            </a:xfrm>
            <a:custGeom>
              <a:avLst/>
              <a:gdLst/>
              <a:ahLst/>
              <a:cxnLst/>
              <a:rect l="l" t="t" r="r" b="b"/>
              <a:pathLst>
                <a:path w="3156" h="4026" extrusionOk="0">
                  <a:moveTo>
                    <a:pt x="1560" y="334"/>
                  </a:moveTo>
                  <a:cubicBezTo>
                    <a:pt x="2251" y="334"/>
                    <a:pt x="2799" y="882"/>
                    <a:pt x="2799" y="1561"/>
                  </a:cubicBezTo>
                  <a:cubicBezTo>
                    <a:pt x="2799" y="2120"/>
                    <a:pt x="2453" y="2573"/>
                    <a:pt x="1965" y="2739"/>
                  </a:cubicBezTo>
                  <a:lnTo>
                    <a:pt x="2251" y="1608"/>
                  </a:lnTo>
                  <a:cubicBezTo>
                    <a:pt x="2275" y="1513"/>
                    <a:pt x="2215" y="1430"/>
                    <a:pt x="2132" y="1418"/>
                  </a:cubicBezTo>
                  <a:cubicBezTo>
                    <a:pt x="2113" y="1410"/>
                    <a:pt x="2094" y="1407"/>
                    <a:pt x="2076" y="1407"/>
                  </a:cubicBezTo>
                  <a:cubicBezTo>
                    <a:pt x="2006" y="1407"/>
                    <a:pt x="1948" y="1461"/>
                    <a:pt x="1929" y="1537"/>
                  </a:cubicBezTo>
                  <a:lnTo>
                    <a:pt x="1917" y="1584"/>
                  </a:lnTo>
                  <a:lnTo>
                    <a:pt x="1215" y="1584"/>
                  </a:lnTo>
                  <a:lnTo>
                    <a:pt x="1203" y="1537"/>
                  </a:lnTo>
                  <a:cubicBezTo>
                    <a:pt x="1182" y="1453"/>
                    <a:pt x="1106" y="1415"/>
                    <a:pt x="1040" y="1415"/>
                  </a:cubicBezTo>
                  <a:cubicBezTo>
                    <a:pt x="1031" y="1415"/>
                    <a:pt x="1021" y="1416"/>
                    <a:pt x="1013" y="1418"/>
                  </a:cubicBezTo>
                  <a:cubicBezTo>
                    <a:pt x="917" y="1441"/>
                    <a:pt x="882" y="1537"/>
                    <a:pt x="894" y="1608"/>
                  </a:cubicBezTo>
                  <a:lnTo>
                    <a:pt x="1179" y="2739"/>
                  </a:lnTo>
                  <a:cubicBezTo>
                    <a:pt x="679" y="2573"/>
                    <a:pt x="322" y="2120"/>
                    <a:pt x="322" y="1561"/>
                  </a:cubicBezTo>
                  <a:cubicBezTo>
                    <a:pt x="322" y="882"/>
                    <a:pt x="882" y="334"/>
                    <a:pt x="1560" y="334"/>
                  </a:cubicBezTo>
                  <a:close/>
                  <a:moveTo>
                    <a:pt x="1822" y="1906"/>
                  </a:moveTo>
                  <a:lnTo>
                    <a:pt x="1608" y="2799"/>
                  </a:lnTo>
                  <a:lnTo>
                    <a:pt x="1513" y="2799"/>
                  </a:lnTo>
                  <a:lnTo>
                    <a:pt x="1286" y="1906"/>
                  </a:lnTo>
                  <a:close/>
                  <a:moveTo>
                    <a:pt x="1906" y="3096"/>
                  </a:moveTo>
                  <a:lnTo>
                    <a:pt x="1906" y="3501"/>
                  </a:lnTo>
                  <a:lnTo>
                    <a:pt x="1917" y="3501"/>
                  </a:lnTo>
                  <a:lnTo>
                    <a:pt x="1203" y="3513"/>
                  </a:lnTo>
                  <a:cubicBezTo>
                    <a:pt x="1203" y="3513"/>
                    <a:pt x="1191" y="3513"/>
                    <a:pt x="1191" y="3501"/>
                  </a:cubicBezTo>
                  <a:lnTo>
                    <a:pt x="1191" y="3096"/>
                  </a:lnTo>
                  <a:cubicBezTo>
                    <a:pt x="1310" y="3120"/>
                    <a:pt x="1429" y="3144"/>
                    <a:pt x="1548" y="3144"/>
                  </a:cubicBezTo>
                  <a:cubicBezTo>
                    <a:pt x="1667" y="3144"/>
                    <a:pt x="1798" y="3120"/>
                    <a:pt x="1906" y="3096"/>
                  </a:cubicBezTo>
                  <a:close/>
                  <a:moveTo>
                    <a:pt x="1560" y="1"/>
                  </a:moveTo>
                  <a:cubicBezTo>
                    <a:pt x="703" y="1"/>
                    <a:pt x="1" y="703"/>
                    <a:pt x="1" y="1561"/>
                  </a:cubicBezTo>
                  <a:cubicBezTo>
                    <a:pt x="1" y="2180"/>
                    <a:pt x="358" y="2704"/>
                    <a:pt x="882" y="2977"/>
                  </a:cubicBezTo>
                  <a:lnTo>
                    <a:pt x="882" y="3501"/>
                  </a:lnTo>
                  <a:cubicBezTo>
                    <a:pt x="882" y="3692"/>
                    <a:pt x="1024" y="3847"/>
                    <a:pt x="1215" y="3847"/>
                  </a:cubicBezTo>
                  <a:lnTo>
                    <a:pt x="1417" y="3847"/>
                  </a:lnTo>
                  <a:lnTo>
                    <a:pt x="1417" y="3858"/>
                  </a:lnTo>
                  <a:cubicBezTo>
                    <a:pt x="1417" y="3942"/>
                    <a:pt x="1489" y="4025"/>
                    <a:pt x="1572" y="4025"/>
                  </a:cubicBezTo>
                  <a:cubicBezTo>
                    <a:pt x="1667" y="4025"/>
                    <a:pt x="1739" y="3942"/>
                    <a:pt x="1739" y="3858"/>
                  </a:cubicBezTo>
                  <a:lnTo>
                    <a:pt x="1739" y="3847"/>
                  </a:lnTo>
                  <a:lnTo>
                    <a:pt x="1929" y="3847"/>
                  </a:lnTo>
                  <a:cubicBezTo>
                    <a:pt x="2120" y="3847"/>
                    <a:pt x="2275" y="3692"/>
                    <a:pt x="2275" y="3501"/>
                  </a:cubicBezTo>
                  <a:lnTo>
                    <a:pt x="2275" y="2977"/>
                  </a:lnTo>
                  <a:cubicBezTo>
                    <a:pt x="2799" y="2727"/>
                    <a:pt x="3156" y="2192"/>
                    <a:pt x="3156" y="1561"/>
                  </a:cubicBezTo>
                  <a:cubicBezTo>
                    <a:pt x="3120" y="703"/>
                    <a:pt x="2429" y="1"/>
                    <a:pt x="156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9198;p16">
              <a:extLst>
                <a:ext uri="{FF2B5EF4-FFF2-40B4-BE49-F238E27FC236}">
                  <a16:creationId xmlns:a16="http://schemas.microsoft.com/office/drawing/2014/main" id="{5B234F69-BEE0-4D09-A9B6-9A9B4A437368}"/>
                </a:ext>
              </a:extLst>
            </p:cNvPr>
            <p:cNvSpPr/>
            <p:nvPr/>
          </p:nvSpPr>
          <p:spPr>
            <a:xfrm>
              <a:off x="4880567" y="1552929"/>
              <a:ext cx="200895" cy="300547"/>
            </a:xfrm>
            <a:custGeom>
              <a:avLst/>
              <a:gdLst/>
              <a:ahLst/>
              <a:cxnLst/>
              <a:rect l="l" t="t" r="r" b="b"/>
              <a:pathLst>
                <a:path w="6312" h="9443" extrusionOk="0">
                  <a:moveTo>
                    <a:pt x="3144" y="310"/>
                  </a:moveTo>
                  <a:cubicBezTo>
                    <a:pt x="3632" y="310"/>
                    <a:pt x="4037" y="632"/>
                    <a:pt x="4037" y="1025"/>
                  </a:cubicBezTo>
                  <a:cubicBezTo>
                    <a:pt x="3751" y="929"/>
                    <a:pt x="3454" y="870"/>
                    <a:pt x="3144" y="870"/>
                  </a:cubicBezTo>
                  <a:cubicBezTo>
                    <a:pt x="2834" y="870"/>
                    <a:pt x="2537" y="929"/>
                    <a:pt x="2251" y="1025"/>
                  </a:cubicBezTo>
                  <a:cubicBezTo>
                    <a:pt x="2251" y="644"/>
                    <a:pt x="2644" y="310"/>
                    <a:pt x="3144" y="310"/>
                  </a:cubicBezTo>
                  <a:close/>
                  <a:moveTo>
                    <a:pt x="3144" y="1191"/>
                  </a:moveTo>
                  <a:cubicBezTo>
                    <a:pt x="4299" y="1191"/>
                    <a:pt x="5251" y="2144"/>
                    <a:pt x="5251" y="3311"/>
                  </a:cubicBezTo>
                  <a:cubicBezTo>
                    <a:pt x="5251" y="3620"/>
                    <a:pt x="5180" y="3918"/>
                    <a:pt x="5061" y="4203"/>
                  </a:cubicBezTo>
                  <a:lnTo>
                    <a:pt x="5061" y="4049"/>
                  </a:lnTo>
                  <a:cubicBezTo>
                    <a:pt x="5061" y="3858"/>
                    <a:pt x="4978" y="3668"/>
                    <a:pt x="4823" y="3525"/>
                  </a:cubicBezTo>
                  <a:cubicBezTo>
                    <a:pt x="4501" y="3251"/>
                    <a:pt x="3751" y="2739"/>
                    <a:pt x="2453" y="2608"/>
                  </a:cubicBezTo>
                  <a:cubicBezTo>
                    <a:pt x="2447" y="2607"/>
                    <a:pt x="2441" y="2607"/>
                    <a:pt x="2435" y="2607"/>
                  </a:cubicBezTo>
                  <a:cubicBezTo>
                    <a:pt x="2360" y="2607"/>
                    <a:pt x="2297" y="2674"/>
                    <a:pt x="2275" y="2751"/>
                  </a:cubicBezTo>
                  <a:cubicBezTo>
                    <a:pt x="2263" y="2846"/>
                    <a:pt x="2334" y="2918"/>
                    <a:pt x="2430" y="2930"/>
                  </a:cubicBezTo>
                  <a:cubicBezTo>
                    <a:pt x="3632" y="3049"/>
                    <a:pt x="4323" y="3513"/>
                    <a:pt x="4620" y="3763"/>
                  </a:cubicBezTo>
                  <a:cubicBezTo>
                    <a:pt x="4692" y="3822"/>
                    <a:pt x="4728" y="3930"/>
                    <a:pt x="4728" y="4037"/>
                  </a:cubicBezTo>
                  <a:lnTo>
                    <a:pt x="4728" y="4346"/>
                  </a:lnTo>
                  <a:cubicBezTo>
                    <a:pt x="4728" y="5227"/>
                    <a:pt x="4025" y="5942"/>
                    <a:pt x="3144" y="5942"/>
                  </a:cubicBezTo>
                  <a:cubicBezTo>
                    <a:pt x="3137" y="5942"/>
                    <a:pt x="3130" y="5942"/>
                    <a:pt x="3122" y="5942"/>
                  </a:cubicBezTo>
                  <a:cubicBezTo>
                    <a:pt x="2251" y="5942"/>
                    <a:pt x="1549" y="5232"/>
                    <a:pt x="1549" y="4358"/>
                  </a:cubicBezTo>
                  <a:lnTo>
                    <a:pt x="1549" y="4227"/>
                  </a:lnTo>
                  <a:cubicBezTo>
                    <a:pt x="1549" y="4168"/>
                    <a:pt x="1584" y="4108"/>
                    <a:pt x="1644" y="4084"/>
                  </a:cubicBezTo>
                  <a:cubicBezTo>
                    <a:pt x="1846" y="3965"/>
                    <a:pt x="2120" y="3739"/>
                    <a:pt x="2239" y="3370"/>
                  </a:cubicBezTo>
                  <a:cubicBezTo>
                    <a:pt x="2263" y="3275"/>
                    <a:pt x="2215" y="3191"/>
                    <a:pt x="2132" y="3156"/>
                  </a:cubicBezTo>
                  <a:cubicBezTo>
                    <a:pt x="2113" y="3151"/>
                    <a:pt x="2094" y="3149"/>
                    <a:pt x="2077" y="3149"/>
                  </a:cubicBezTo>
                  <a:cubicBezTo>
                    <a:pt x="2005" y="3149"/>
                    <a:pt x="1946" y="3187"/>
                    <a:pt x="1918" y="3263"/>
                  </a:cubicBezTo>
                  <a:cubicBezTo>
                    <a:pt x="1834" y="3525"/>
                    <a:pt x="1620" y="3692"/>
                    <a:pt x="1477" y="3787"/>
                  </a:cubicBezTo>
                  <a:cubicBezTo>
                    <a:pt x="1322" y="3870"/>
                    <a:pt x="1215" y="4037"/>
                    <a:pt x="1215" y="4203"/>
                  </a:cubicBezTo>
                  <a:cubicBezTo>
                    <a:pt x="1084" y="3918"/>
                    <a:pt x="1025" y="3620"/>
                    <a:pt x="1025" y="3311"/>
                  </a:cubicBezTo>
                  <a:cubicBezTo>
                    <a:pt x="1025" y="2144"/>
                    <a:pt x="1977" y="1191"/>
                    <a:pt x="3144" y="1191"/>
                  </a:cubicBezTo>
                  <a:close/>
                  <a:moveTo>
                    <a:pt x="3858" y="6144"/>
                  </a:moveTo>
                  <a:lnTo>
                    <a:pt x="3858" y="6537"/>
                  </a:lnTo>
                  <a:cubicBezTo>
                    <a:pt x="3858" y="6740"/>
                    <a:pt x="3977" y="6918"/>
                    <a:pt x="4168" y="7013"/>
                  </a:cubicBezTo>
                  <a:lnTo>
                    <a:pt x="4406" y="7121"/>
                  </a:lnTo>
                  <a:cubicBezTo>
                    <a:pt x="4156" y="7597"/>
                    <a:pt x="3680" y="7894"/>
                    <a:pt x="3144" y="7894"/>
                  </a:cubicBezTo>
                  <a:cubicBezTo>
                    <a:pt x="2608" y="7894"/>
                    <a:pt x="2132" y="7597"/>
                    <a:pt x="1882" y="7121"/>
                  </a:cubicBezTo>
                  <a:lnTo>
                    <a:pt x="2120" y="7013"/>
                  </a:lnTo>
                  <a:cubicBezTo>
                    <a:pt x="2311" y="6918"/>
                    <a:pt x="2430" y="6740"/>
                    <a:pt x="2430" y="6537"/>
                  </a:cubicBezTo>
                  <a:lnTo>
                    <a:pt x="2430" y="6144"/>
                  </a:lnTo>
                  <a:cubicBezTo>
                    <a:pt x="2644" y="6239"/>
                    <a:pt x="2882" y="6287"/>
                    <a:pt x="3144" y="6287"/>
                  </a:cubicBezTo>
                  <a:cubicBezTo>
                    <a:pt x="3394" y="6287"/>
                    <a:pt x="3632" y="6239"/>
                    <a:pt x="3858" y="6144"/>
                  </a:cubicBezTo>
                  <a:close/>
                  <a:moveTo>
                    <a:pt x="3144" y="1"/>
                  </a:moveTo>
                  <a:cubicBezTo>
                    <a:pt x="2465" y="1"/>
                    <a:pt x="1918" y="465"/>
                    <a:pt x="1918" y="1048"/>
                  </a:cubicBezTo>
                  <a:cubicBezTo>
                    <a:pt x="1918" y="1084"/>
                    <a:pt x="1918" y="1144"/>
                    <a:pt x="1930" y="1191"/>
                  </a:cubicBezTo>
                  <a:cubicBezTo>
                    <a:pt x="1191" y="1608"/>
                    <a:pt x="703" y="2418"/>
                    <a:pt x="703" y="3322"/>
                  </a:cubicBezTo>
                  <a:cubicBezTo>
                    <a:pt x="703" y="3918"/>
                    <a:pt x="918" y="4501"/>
                    <a:pt x="1310" y="4942"/>
                  </a:cubicBezTo>
                  <a:cubicBezTo>
                    <a:pt x="1441" y="5370"/>
                    <a:pt x="1727" y="5739"/>
                    <a:pt x="2096" y="5989"/>
                  </a:cubicBezTo>
                  <a:lnTo>
                    <a:pt x="2096" y="6549"/>
                  </a:lnTo>
                  <a:cubicBezTo>
                    <a:pt x="2096" y="6620"/>
                    <a:pt x="2049" y="6680"/>
                    <a:pt x="1989" y="6716"/>
                  </a:cubicBezTo>
                  <a:lnTo>
                    <a:pt x="525" y="7371"/>
                  </a:lnTo>
                  <a:cubicBezTo>
                    <a:pt x="203" y="7501"/>
                    <a:pt x="1" y="7811"/>
                    <a:pt x="1" y="8156"/>
                  </a:cubicBezTo>
                  <a:lnTo>
                    <a:pt x="1" y="9276"/>
                  </a:lnTo>
                  <a:cubicBezTo>
                    <a:pt x="1" y="9359"/>
                    <a:pt x="72" y="9442"/>
                    <a:pt x="167" y="9442"/>
                  </a:cubicBezTo>
                  <a:cubicBezTo>
                    <a:pt x="251" y="9442"/>
                    <a:pt x="322" y="9359"/>
                    <a:pt x="322" y="9276"/>
                  </a:cubicBezTo>
                  <a:lnTo>
                    <a:pt x="322" y="8156"/>
                  </a:lnTo>
                  <a:cubicBezTo>
                    <a:pt x="322" y="7954"/>
                    <a:pt x="441" y="7752"/>
                    <a:pt x="656" y="7668"/>
                  </a:cubicBezTo>
                  <a:lnTo>
                    <a:pt x="1596" y="7251"/>
                  </a:lnTo>
                  <a:cubicBezTo>
                    <a:pt x="1894" y="7847"/>
                    <a:pt x="2489" y="8216"/>
                    <a:pt x="3156" y="8216"/>
                  </a:cubicBezTo>
                  <a:cubicBezTo>
                    <a:pt x="3823" y="8216"/>
                    <a:pt x="4418" y="7847"/>
                    <a:pt x="4716" y="7251"/>
                  </a:cubicBezTo>
                  <a:lnTo>
                    <a:pt x="5656" y="7668"/>
                  </a:lnTo>
                  <a:cubicBezTo>
                    <a:pt x="5847" y="7752"/>
                    <a:pt x="5978" y="7942"/>
                    <a:pt x="5978" y="8156"/>
                  </a:cubicBezTo>
                  <a:lnTo>
                    <a:pt x="5978" y="9276"/>
                  </a:lnTo>
                  <a:cubicBezTo>
                    <a:pt x="5978" y="9359"/>
                    <a:pt x="6061" y="9442"/>
                    <a:pt x="6144" y="9442"/>
                  </a:cubicBezTo>
                  <a:cubicBezTo>
                    <a:pt x="6240" y="9442"/>
                    <a:pt x="6311" y="9359"/>
                    <a:pt x="6311" y="9276"/>
                  </a:cubicBezTo>
                  <a:lnTo>
                    <a:pt x="6311" y="8156"/>
                  </a:lnTo>
                  <a:cubicBezTo>
                    <a:pt x="6287" y="7811"/>
                    <a:pt x="6073" y="7501"/>
                    <a:pt x="5763" y="7371"/>
                  </a:cubicBezTo>
                  <a:lnTo>
                    <a:pt x="4287" y="6716"/>
                  </a:lnTo>
                  <a:cubicBezTo>
                    <a:pt x="4216" y="6680"/>
                    <a:pt x="4180" y="6609"/>
                    <a:pt x="4180" y="6549"/>
                  </a:cubicBezTo>
                  <a:lnTo>
                    <a:pt x="4180" y="5989"/>
                  </a:lnTo>
                  <a:cubicBezTo>
                    <a:pt x="4549" y="5739"/>
                    <a:pt x="4835" y="5370"/>
                    <a:pt x="4966" y="4942"/>
                  </a:cubicBezTo>
                  <a:cubicBezTo>
                    <a:pt x="5359" y="4501"/>
                    <a:pt x="5585" y="3918"/>
                    <a:pt x="5585" y="3322"/>
                  </a:cubicBezTo>
                  <a:cubicBezTo>
                    <a:pt x="5585" y="2418"/>
                    <a:pt x="5073" y="1608"/>
                    <a:pt x="4347" y="1191"/>
                  </a:cubicBezTo>
                  <a:cubicBezTo>
                    <a:pt x="4358" y="1144"/>
                    <a:pt x="4358" y="1084"/>
                    <a:pt x="4358" y="1048"/>
                  </a:cubicBezTo>
                  <a:cubicBezTo>
                    <a:pt x="4358" y="465"/>
                    <a:pt x="3811" y="1"/>
                    <a:pt x="314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9199;p16">
              <a:extLst>
                <a:ext uri="{FF2B5EF4-FFF2-40B4-BE49-F238E27FC236}">
                  <a16:creationId xmlns:a16="http://schemas.microsoft.com/office/drawing/2014/main" id="{60164E64-2C30-47EC-993E-9805DB7B913F}"/>
                </a:ext>
              </a:extLst>
            </p:cNvPr>
            <p:cNvSpPr/>
            <p:nvPr/>
          </p:nvSpPr>
          <p:spPr>
            <a:xfrm>
              <a:off x="4919620" y="1820471"/>
              <a:ext cx="10248" cy="33005"/>
            </a:xfrm>
            <a:custGeom>
              <a:avLst/>
              <a:gdLst/>
              <a:ahLst/>
              <a:cxnLst/>
              <a:rect l="l" t="t" r="r" b="b"/>
              <a:pathLst>
                <a:path w="322" h="1037" extrusionOk="0">
                  <a:moveTo>
                    <a:pt x="155" y="0"/>
                  </a:moveTo>
                  <a:cubicBezTo>
                    <a:pt x="72" y="0"/>
                    <a:pt x="0" y="84"/>
                    <a:pt x="0" y="167"/>
                  </a:cubicBezTo>
                  <a:lnTo>
                    <a:pt x="0" y="870"/>
                  </a:lnTo>
                  <a:cubicBezTo>
                    <a:pt x="0" y="953"/>
                    <a:pt x="72" y="1036"/>
                    <a:pt x="155" y="1036"/>
                  </a:cubicBezTo>
                  <a:cubicBezTo>
                    <a:pt x="250" y="1036"/>
                    <a:pt x="322" y="953"/>
                    <a:pt x="322" y="870"/>
                  </a:cubicBezTo>
                  <a:lnTo>
                    <a:pt x="322" y="167"/>
                  </a:lnTo>
                  <a:cubicBezTo>
                    <a:pt x="322" y="84"/>
                    <a:pt x="250" y="0"/>
                    <a:pt x="15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9200;p16">
              <a:extLst>
                <a:ext uri="{FF2B5EF4-FFF2-40B4-BE49-F238E27FC236}">
                  <a16:creationId xmlns:a16="http://schemas.microsoft.com/office/drawing/2014/main" id="{F99CA9C0-1746-450D-8A9E-A1A56CA72872}"/>
                </a:ext>
              </a:extLst>
            </p:cNvPr>
            <p:cNvSpPr/>
            <p:nvPr/>
          </p:nvSpPr>
          <p:spPr>
            <a:xfrm>
              <a:off x="5031398" y="1820471"/>
              <a:ext cx="10248" cy="33005"/>
            </a:xfrm>
            <a:custGeom>
              <a:avLst/>
              <a:gdLst/>
              <a:ahLst/>
              <a:cxnLst/>
              <a:rect l="l" t="t" r="r" b="b"/>
              <a:pathLst>
                <a:path w="322" h="1037" extrusionOk="0">
                  <a:moveTo>
                    <a:pt x="155" y="0"/>
                  </a:moveTo>
                  <a:cubicBezTo>
                    <a:pt x="72" y="0"/>
                    <a:pt x="0" y="84"/>
                    <a:pt x="0" y="167"/>
                  </a:cubicBezTo>
                  <a:lnTo>
                    <a:pt x="0" y="870"/>
                  </a:lnTo>
                  <a:cubicBezTo>
                    <a:pt x="0" y="953"/>
                    <a:pt x="72" y="1036"/>
                    <a:pt x="155" y="1036"/>
                  </a:cubicBezTo>
                  <a:cubicBezTo>
                    <a:pt x="250" y="1036"/>
                    <a:pt x="322" y="953"/>
                    <a:pt x="322" y="870"/>
                  </a:cubicBezTo>
                  <a:lnTo>
                    <a:pt x="322" y="167"/>
                  </a:lnTo>
                  <a:cubicBezTo>
                    <a:pt x="322" y="84"/>
                    <a:pt x="250" y="0"/>
                    <a:pt x="15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9201;p16">
              <a:extLst>
                <a:ext uri="{FF2B5EF4-FFF2-40B4-BE49-F238E27FC236}">
                  <a16:creationId xmlns:a16="http://schemas.microsoft.com/office/drawing/2014/main" id="{00412B7E-C3C3-4C81-BFAA-EC1ABB380077}"/>
                </a:ext>
              </a:extLst>
            </p:cNvPr>
            <p:cNvSpPr/>
            <p:nvPr/>
          </p:nvSpPr>
          <p:spPr>
            <a:xfrm>
              <a:off x="5070418" y="1552547"/>
              <a:ext cx="166394" cy="173969"/>
            </a:xfrm>
            <a:custGeom>
              <a:avLst/>
              <a:gdLst/>
              <a:ahLst/>
              <a:cxnLst/>
              <a:rect l="l" t="t" r="r" b="b"/>
              <a:pathLst>
                <a:path w="5228" h="5466" extrusionOk="0">
                  <a:moveTo>
                    <a:pt x="691" y="1"/>
                  </a:moveTo>
                  <a:cubicBezTo>
                    <a:pt x="298" y="1"/>
                    <a:pt x="1" y="310"/>
                    <a:pt x="1" y="679"/>
                  </a:cubicBezTo>
                  <a:lnTo>
                    <a:pt x="1" y="3501"/>
                  </a:lnTo>
                  <a:cubicBezTo>
                    <a:pt x="1" y="3882"/>
                    <a:pt x="322" y="4180"/>
                    <a:pt x="691" y="4180"/>
                  </a:cubicBezTo>
                  <a:lnTo>
                    <a:pt x="1001" y="4180"/>
                  </a:lnTo>
                  <a:lnTo>
                    <a:pt x="763" y="5144"/>
                  </a:lnTo>
                  <a:cubicBezTo>
                    <a:pt x="739" y="5251"/>
                    <a:pt x="775" y="5358"/>
                    <a:pt x="870" y="5418"/>
                  </a:cubicBezTo>
                  <a:cubicBezTo>
                    <a:pt x="918" y="5442"/>
                    <a:pt x="953" y="5466"/>
                    <a:pt x="1001" y="5466"/>
                  </a:cubicBezTo>
                  <a:cubicBezTo>
                    <a:pt x="1049" y="5466"/>
                    <a:pt x="1108" y="5442"/>
                    <a:pt x="1156" y="5418"/>
                  </a:cubicBezTo>
                  <a:lnTo>
                    <a:pt x="2846" y="4180"/>
                  </a:lnTo>
                  <a:lnTo>
                    <a:pt x="4549" y="4180"/>
                  </a:lnTo>
                  <a:cubicBezTo>
                    <a:pt x="4930" y="4180"/>
                    <a:pt x="5228" y="3870"/>
                    <a:pt x="5228" y="3501"/>
                  </a:cubicBezTo>
                  <a:lnTo>
                    <a:pt x="5228" y="679"/>
                  </a:lnTo>
                  <a:cubicBezTo>
                    <a:pt x="5228" y="310"/>
                    <a:pt x="4918" y="1"/>
                    <a:pt x="4549" y="1"/>
                  </a:cubicBezTo>
                  <a:cubicBezTo>
                    <a:pt x="4454" y="1"/>
                    <a:pt x="4382" y="72"/>
                    <a:pt x="4382" y="167"/>
                  </a:cubicBezTo>
                  <a:cubicBezTo>
                    <a:pt x="4382" y="251"/>
                    <a:pt x="4454" y="322"/>
                    <a:pt x="4549" y="322"/>
                  </a:cubicBezTo>
                  <a:cubicBezTo>
                    <a:pt x="4739" y="322"/>
                    <a:pt x="4906" y="489"/>
                    <a:pt x="4906" y="679"/>
                  </a:cubicBezTo>
                  <a:lnTo>
                    <a:pt x="4906" y="3489"/>
                  </a:lnTo>
                  <a:cubicBezTo>
                    <a:pt x="4906" y="3692"/>
                    <a:pt x="4739" y="3846"/>
                    <a:pt x="4549" y="3846"/>
                  </a:cubicBezTo>
                  <a:lnTo>
                    <a:pt x="2787" y="3846"/>
                  </a:lnTo>
                  <a:cubicBezTo>
                    <a:pt x="2763" y="3846"/>
                    <a:pt x="2715" y="3870"/>
                    <a:pt x="2704" y="3882"/>
                  </a:cubicBezTo>
                  <a:lnTo>
                    <a:pt x="1132" y="5013"/>
                  </a:lnTo>
                  <a:lnTo>
                    <a:pt x="1370" y="4049"/>
                  </a:lnTo>
                  <a:cubicBezTo>
                    <a:pt x="1394" y="4001"/>
                    <a:pt x="1370" y="3942"/>
                    <a:pt x="1346" y="3918"/>
                  </a:cubicBezTo>
                  <a:cubicBezTo>
                    <a:pt x="1310" y="3870"/>
                    <a:pt x="1275" y="3858"/>
                    <a:pt x="1215" y="3858"/>
                  </a:cubicBezTo>
                  <a:lnTo>
                    <a:pt x="691" y="3858"/>
                  </a:lnTo>
                  <a:cubicBezTo>
                    <a:pt x="501" y="3858"/>
                    <a:pt x="334" y="3692"/>
                    <a:pt x="334" y="3501"/>
                  </a:cubicBezTo>
                  <a:lnTo>
                    <a:pt x="334" y="679"/>
                  </a:lnTo>
                  <a:cubicBezTo>
                    <a:pt x="334" y="489"/>
                    <a:pt x="489" y="322"/>
                    <a:pt x="691" y="322"/>
                  </a:cubicBezTo>
                  <a:cubicBezTo>
                    <a:pt x="775" y="322"/>
                    <a:pt x="846" y="251"/>
                    <a:pt x="846" y="167"/>
                  </a:cubicBezTo>
                  <a:cubicBezTo>
                    <a:pt x="846" y="72"/>
                    <a:pt x="775" y="1"/>
                    <a:pt x="69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7" name="Google Shape;9522;p16">
            <a:extLst>
              <a:ext uri="{FF2B5EF4-FFF2-40B4-BE49-F238E27FC236}">
                <a16:creationId xmlns:a16="http://schemas.microsoft.com/office/drawing/2014/main" id="{43084ED6-5580-4E5D-BBE8-3EC089CF4770}"/>
              </a:ext>
            </a:extLst>
          </p:cNvPr>
          <p:cNvGrpSpPr/>
          <p:nvPr/>
        </p:nvGrpSpPr>
        <p:grpSpPr>
          <a:xfrm>
            <a:off x="4339656" y="1378931"/>
            <a:ext cx="486914" cy="598852"/>
            <a:chOff x="5782845" y="2906521"/>
            <a:chExt cx="301661" cy="371013"/>
          </a:xfrm>
          <a:solidFill>
            <a:schemeClr val="tx2"/>
          </a:solidFill>
        </p:grpSpPr>
        <p:sp>
          <p:nvSpPr>
            <p:cNvPr id="138" name="Google Shape;9523;p16">
              <a:extLst>
                <a:ext uri="{FF2B5EF4-FFF2-40B4-BE49-F238E27FC236}">
                  <a16:creationId xmlns:a16="http://schemas.microsoft.com/office/drawing/2014/main" id="{798C9510-C1CE-4348-A20B-859579ADF5FE}"/>
                </a:ext>
              </a:extLst>
            </p:cNvPr>
            <p:cNvSpPr/>
            <p:nvPr/>
          </p:nvSpPr>
          <p:spPr>
            <a:xfrm>
              <a:off x="5782845" y="3087651"/>
              <a:ext cx="301661" cy="189883"/>
            </a:xfrm>
            <a:custGeom>
              <a:avLst/>
              <a:gdLst/>
              <a:ahLst/>
              <a:cxnLst/>
              <a:rect l="l" t="t" r="r" b="b"/>
              <a:pathLst>
                <a:path w="9478" h="5966" extrusionOk="0">
                  <a:moveTo>
                    <a:pt x="3215" y="322"/>
                  </a:moveTo>
                  <a:cubicBezTo>
                    <a:pt x="3322" y="322"/>
                    <a:pt x="3418" y="370"/>
                    <a:pt x="3489" y="429"/>
                  </a:cubicBezTo>
                  <a:cubicBezTo>
                    <a:pt x="3561" y="513"/>
                    <a:pt x="3596" y="596"/>
                    <a:pt x="3596" y="703"/>
                  </a:cubicBezTo>
                  <a:lnTo>
                    <a:pt x="3596" y="1156"/>
                  </a:lnTo>
                  <a:cubicBezTo>
                    <a:pt x="3608" y="1358"/>
                    <a:pt x="3501" y="1537"/>
                    <a:pt x="3322" y="1644"/>
                  </a:cubicBezTo>
                  <a:cubicBezTo>
                    <a:pt x="3263" y="1668"/>
                    <a:pt x="3239" y="1727"/>
                    <a:pt x="3239" y="1787"/>
                  </a:cubicBezTo>
                  <a:lnTo>
                    <a:pt x="3239" y="1977"/>
                  </a:lnTo>
                  <a:lnTo>
                    <a:pt x="2846" y="1977"/>
                  </a:lnTo>
                  <a:lnTo>
                    <a:pt x="2846" y="1787"/>
                  </a:lnTo>
                  <a:cubicBezTo>
                    <a:pt x="2846" y="1727"/>
                    <a:pt x="2822" y="1668"/>
                    <a:pt x="2763" y="1644"/>
                  </a:cubicBezTo>
                  <a:cubicBezTo>
                    <a:pt x="2584" y="1537"/>
                    <a:pt x="2477" y="1358"/>
                    <a:pt x="2477" y="1156"/>
                  </a:cubicBezTo>
                  <a:lnTo>
                    <a:pt x="2477" y="703"/>
                  </a:lnTo>
                  <a:cubicBezTo>
                    <a:pt x="2477" y="489"/>
                    <a:pt x="2644" y="322"/>
                    <a:pt x="2846" y="322"/>
                  </a:cubicBezTo>
                  <a:close/>
                  <a:moveTo>
                    <a:pt x="6513" y="322"/>
                  </a:moveTo>
                  <a:cubicBezTo>
                    <a:pt x="6609" y="322"/>
                    <a:pt x="6704" y="370"/>
                    <a:pt x="6775" y="429"/>
                  </a:cubicBezTo>
                  <a:cubicBezTo>
                    <a:pt x="6847" y="513"/>
                    <a:pt x="6882" y="596"/>
                    <a:pt x="6882" y="703"/>
                  </a:cubicBezTo>
                  <a:lnTo>
                    <a:pt x="6882" y="1156"/>
                  </a:lnTo>
                  <a:cubicBezTo>
                    <a:pt x="6894" y="1358"/>
                    <a:pt x="6787" y="1537"/>
                    <a:pt x="6609" y="1644"/>
                  </a:cubicBezTo>
                  <a:cubicBezTo>
                    <a:pt x="6549" y="1668"/>
                    <a:pt x="6525" y="1727"/>
                    <a:pt x="6525" y="1787"/>
                  </a:cubicBezTo>
                  <a:lnTo>
                    <a:pt x="6525" y="1977"/>
                  </a:lnTo>
                  <a:lnTo>
                    <a:pt x="6132" y="1977"/>
                  </a:lnTo>
                  <a:lnTo>
                    <a:pt x="6132" y="1787"/>
                  </a:lnTo>
                  <a:cubicBezTo>
                    <a:pt x="6132" y="1727"/>
                    <a:pt x="6108" y="1668"/>
                    <a:pt x="6049" y="1644"/>
                  </a:cubicBezTo>
                  <a:cubicBezTo>
                    <a:pt x="5870" y="1537"/>
                    <a:pt x="5763" y="1358"/>
                    <a:pt x="5763" y="1156"/>
                  </a:cubicBezTo>
                  <a:lnTo>
                    <a:pt x="5763" y="703"/>
                  </a:lnTo>
                  <a:cubicBezTo>
                    <a:pt x="5763" y="489"/>
                    <a:pt x="5930" y="322"/>
                    <a:pt x="6132" y="322"/>
                  </a:cubicBezTo>
                  <a:close/>
                  <a:moveTo>
                    <a:pt x="1572" y="2144"/>
                  </a:moveTo>
                  <a:cubicBezTo>
                    <a:pt x="1667" y="2144"/>
                    <a:pt x="1763" y="2192"/>
                    <a:pt x="1834" y="2251"/>
                  </a:cubicBezTo>
                  <a:cubicBezTo>
                    <a:pt x="1906" y="2323"/>
                    <a:pt x="1941" y="2418"/>
                    <a:pt x="1941" y="2513"/>
                  </a:cubicBezTo>
                  <a:lnTo>
                    <a:pt x="1941" y="2977"/>
                  </a:lnTo>
                  <a:lnTo>
                    <a:pt x="1953" y="2977"/>
                  </a:lnTo>
                  <a:cubicBezTo>
                    <a:pt x="1953" y="3168"/>
                    <a:pt x="1846" y="3370"/>
                    <a:pt x="1667" y="3454"/>
                  </a:cubicBezTo>
                  <a:cubicBezTo>
                    <a:pt x="1608" y="3489"/>
                    <a:pt x="1584" y="3549"/>
                    <a:pt x="1584" y="3608"/>
                  </a:cubicBezTo>
                  <a:lnTo>
                    <a:pt x="1584" y="3799"/>
                  </a:lnTo>
                  <a:lnTo>
                    <a:pt x="1191" y="3799"/>
                  </a:lnTo>
                  <a:lnTo>
                    <a:pt x="1191" y="3608"/>
                  </a:lnTo>
                  <a:cubicBezTo>
                    <a:pt x="1191" y="3549"/>
                    <a:pt x="1167" y="3489"/>
                    <a:pt x="1108" y="3454"/>
                  </a:cubicBezTo>
                  <a:cubicBezTo>
                    <a:pt x="929" y="3346"/>
                    <a:pt x="822" y="3168"/>
                    <a:pt x="822" y="2977"/>
                  </a:cubicBezTo>
                  <a:lnTo>
                    <a:pt x="822" y="2513"/>
                  </a:lnTo>
                  <a:cubicBezTo>
                    <a:pt x="822" y="2311"/>
                    <a:pt x="989" y="2144"/>
                    <a:pt x="1191" y="2144"/>
                  </a:cubicBezTo>
                  <a:close/>
                  <a:moveTo>
                    <a:pt x="4858" y="2144"/>
                  </a:moveTo>
                  <a:cubicBezTo>
                    <a:pt x="4965" y="2144"/>
                    <a:pt x="5049" y="2192"/>
                    <a:pt x="5120" y="2251"/>
                  </a:cubicBezTo>
                  <a:cubicBezTo>
                    <a:pt x="5204" y="2323"/>
                    <a:pt x="5227" y="2418"/>
                    <a:pt x="5227" y="2513"/>
                  </a:cubicBezTo>
                  <a:lnTo>
                    <a:pt x="5227" y="2977"/>
                  </a:lnTo>
                  <a:cubicBezTo>
                    <a:pt x="5239" y="3168"/>
                    <a:pt x="5144" y="3370"/>
                    <a:pt x="4954" y="3454"/>
                  </a:cubicBezTo>
                  <a:cubicBezTo>
                    <a:pt x="4894" y="3489"/>
                    <a:pt x="4870" y="3549"/>
                    <a:pt x="4870" y="3608"/>
                  </a:cubicBezTo>
                  <a:lnTo>
                    <a:pt x="4870" y="3799"/>
                  </a:lnTo>
                  <a:lnTo>
                    <a:pt x="4489" y="3799"/>
                  </a:lnTo>
                  <a:lnTo>
                    <a:pt x="4489" y="3608"/>
                  </a:lnTo>
                  <a:cubicBezTo>
                    <a:pt x="4489" y="3549"/>
                    <a:pt x="4453" y="3489"/>
                    <a:pt x="4394" y="3454"/>
                  </a:cubicBezTo>
                  <a:cubicBezTo>
                    <a:pt x="4215" y="3346"/>
                    <a:pt x="4108" y="3168"/>
                    <a:pt x="4108" y="2977"/>
                  </a:cubicBezTo>
                  <a:lnTo>
                    <a:pt x="4108" y="2513"/>
                  </a:lnTo>
                  <a:cubicBezTo>
                    <a:pt x="4108" y="2311"/>
                    <a:pt x="4275" y="2144"/>
                    <a:pt x="4489" y="2144"/>
                  </a:cubicBezTo>
                  <a:close/>
                  <a:moveTo>
                    <a:pt x="8144" y="2144"/>
                  </a:moveTo>
                  <a:cubicBezTo>
                    <a:pt x="8252" y="2144"/>
                    <a:pt x="8335" y="2192"/>
                    <a:pt x="8418" y="2251"/>
                  </a:cubicBezTo>
                  <a:cubicBezTo>
                    <a:pt x="8490" y="2323"/>
                    <a:pt x="8514" y="2418"/>
                    <a:pt x="8514" y="2513"/>
                  </a:cubicBezTo>
                  <a:lnTo>
                    <a:pt x="8514" y="2977"/>
                  </a:lnTo>
                  <a:cubicBezTo>
                    <a:pt x="8525" y="3168"/>
                    <a:pt x="8430" y="3370"/>
                    <a:pt x="8252" y="3454"/>
                  </a:cubicBezTo>
                  <a:cubicBezTo>
                    <a:pt x="8192" y="3489"/>
                    <a:pt x="8156" y="3549"/>
                    <a:pt x="8156" y="3608"/>
                  </a:cubicBezTo>
                  <a:lnTo>
                    <a:pt x="8156" y="3799"/>
                  </a:lnTo>
                  <a:lnTo>
                    <a:pt x="7775" y="3799"/>
                  </a:lnTo>
                  <a:lnTo>
                    <a:pt x="7775" y="3608"/>
                  </a:lnTo>
                  <a:cubicBezTo>
                    <a:pt x="7775" y="3549"/>
                    <a:pt x="7740" y="3489"/>
                    <a:pt x="7680" y="3454"/>
                  </a:cubicBezTo>
                  <a:cubicBezTo>
                    <a:pt x="7501" y="3346"/>
                    <a:pt x="7406" y="3168"/>
                    <a:pt x="7406" y="2977"/>
                  </a:cubicBezTo>
                  <a:lnTo>
                    <a:pt x="7406" y="2513"/>
                  </a:lnTo>
                  <a:cubicBezTo>
                    <a:pt x="7406" y="2311"/>
                    <a:pt x="7561" y="2144"/>
                    <a:pt x="7775" y="2144"/>
                  </a:cubicBezTo>
                  <a:close/>
                  <a:moveTo>
                    <a:pt x="2894" y="1"/>
                  </a:moveTo>
                  <a:cubicBezTo>
                    <a:pt x="2489" y="1"/>
                    <a:pt x="2179" y="334"/>
                    <a:pt x="2179" y="715"/>
                  </a:cubicBezTo>
                  <a:lnTo>
                    <a:pt x="2179" y="1180"/>
                  </a:lnTo>
                  <a:cubicBezTo>
                    <a:pt x="2179" y="1465"/>
                    <a:pt x="2310" y="1727"/>
                    <a:pt x="2548" y="1894"/>
                  </a:cubicBezTo>
                  <a:lnTo>
                    <a:pt x="2548" y="2061"/>
                  </a:lnTo>
                  <a:lnTo>
                    <a:pt x="2251" y="2180"/>
                  </a:lnTo>
                  <a:cubicBezTo>
                    <a:pt x="2215" y="2120"/>
                    <a:pt x="2179" y="2072"/>
                    <a:pt x="2132" y="2025"/>
                  </a:cubicBezTo>
                  <a:cubicBezTo>
                    <a:pt x="2001" y="1894"/>
                    <a:pt x="1822" y="1822"/>
                    <a:pt x="1620" y="1822"/>
                  </a:cubicBezTo>
                  <a:lnTo>
                    <a:pt x="1251" y="1822"/>
                  </a:lnTo>
                  <a:cubicBezTo>
                    <a:pt x="846" y="1822"/>
                    <a:pt x="536" y="2144"/>
                    <a:pt x="536" y="2537"/>
                  </a:cubicBezTo>
                  <a:lnTo>
                    <a:pt x="536" y="2989"/>
                  </a:lnTo>
                  <a:cubicBezTo>
                    <a:pt x="536" y="3275"/>
                    <a:pt x="679" y="3549"/>
                    <a:pt x="905" y="3704"/>
                  </a:cubicBezTo>
                  <a:lnTo>
                    <a:pt x="905" y="3870"/>
                  </a:lnTo>
                  <a:lnTo>
                    <a:pt x="453" y="4049"/>
                  </a:lnTo>
                  <a:cubicBezTo>
                    <a:pt x="179" y="4156"/>
                    <a:pt x="1" y="4418"/>
                    <a:pt x="1" y="4716"/>
                  </a:cubicBezTo>
                  <a:lnTo>
                    <a:pt x="1" y="5811"/>
                  </a:lnTo>
                  <a:cubicBezTo>
                    <a:pt x="1" y="5894"/>
                    <a:pt x="84" y="5966"/>
                    <a:pt x="167" y="5966"/>
                  </a:cubicBezTo>
                  <a:cubicBezTo>
                    <a:pt x="251" y="5966"/>
                    <a:pt x="334" y="5894"/>
                    <a:pt x="334" y="5811"/>
                  </a:cubicBezTo>
                  <a:lnTo>
                    <a:pt x="334" y="4716"/>
                  </a:lnTo>
                  <a:cubicBezTo>
                    <a:pt x="334" y="4573"/>
                    <a:pt x="417" y="4418"/>
                    <a:pt x="572" y="4358"/>
                  </a:cubicBezTo>
                  <a:lnTo>
                    <a:pt x="1108" y="4156"/>
                  </a:lnTo>
                  <a:lnTo>
                    <a:pt x="1775" y="4156"/>
                  </a:lnTo>
                  <a:lnTo>
                    <a:pt x="2310" y="4358"/>
                  </a:lnTo>
                  <a:cubicBezTo>
                    <a:pt x="2453" y="4418"/>
                    <a:pt x="2548" y="4561"/>
                    <a:pt x="2548" y="4716"/>
                  </a:cubicBezTo>
                  <a:lnTo>
                    <a:pt x="2548" y="5811"/>
                  </a:lnTo>
                  <a:cubicBezTo>
                    <a:pt x="2548" y="5894"/>
                    <a:pt x="2620" y="5966"/>
                    <a:pt x="2715" y="5966"/>
                  </a:cubicBezTo>
                  <a:cubicBezTo>
                    <a:pt x="2799" y="5966"/>
                    <a:pt x="2870" y="5894"/>
                    <a:pt x="2870" y="5811"/>
                  </a:cubicBezTo>
                  <a:lnTo>
                    <a:pt x="2870" y="4716"/>
                  </a:lnTo>
                  <a:cubicBezTo>
                    <a:pt x="2870" y="4418"/>
                    <a:pt x="2691" y="4168"/>
                    <a:pt x="2429" y="4049"/>
                  </a:cubicBezTo>
                  <a:lnTo>
                    <a:pt x="1965" y="3870"/>
                  </a:lnTo>
                  <a:lnTo>
                    <a:pt x="1965" y="3704"/>
                  </a:lnTo>
                  <a:cubicBezTo>
                    <a:pt x="2191" y="3537"/>
                    <a:pt x="2334" y="3275"/>
                    <a:pt x="2334" y="2989"/>
                  </a:cubicBezTo>
                  <a:lnTo>
                    <a:pt x="2334" y="2537"/>
                  </a:lnTo>
                  <a:lnTo>
                    <a:pt x="2334" y="2501"/>
                  </a:lnTo>
                  <a:lnTo>
                    <a:pt x="2751" y="2334"/>
                  </a:lnTo>
                  <a:lnTo>
                    <a:pt x="3430" y="2334"/>
                  </a:lnTo>
                  <a:lnTo>
                    <a:pt x="3846" y="2501"/>
                  </a:lnTo>
                  <a:lnTo>
                    <a:pt x="3846" y="2537"/>
                  </a:lnTo>
                  <a:lnTo>
                    <a:pt x="3846" y="2989"/>
                  </a:lnTo>
                  <a:cubicBezTo>
                    <a:pt x="3846" y="3275"/>
                    <a:pt x="3977" y="3549"/>
                    <a:pt x="4215" y="3704"/>
                  </a:cubicBezTo>
                  <a:lnTo>
                    <a:pt x="4215" y="3870"/>
                  </a:lnTo>
                  <a:lnTo>
                    <a:pt x="3751" y="4049"/>
                  </a:lnTo>
                  <a:cubicBezTo>
                    <a:pt x="3489" y="4156"/>
                    <a:pt x="3310" y="4418"/>
                    <a:pt x="3310" y="4716"/>
                  </a:cubicBezTo>
                  <a:lnTo>
                    <a:pt x="3310" y="5811"/>
                  </a:lnTo>
                  <a:cubicBezTo>
                    <a:pt x="3310" y="5894"/>
                    <a:pt x="3382" y="5966"/>
                    <a:pt x="3465" y="5966"/>
                  </a:cubicBezTo>
                  <a:cubicBezTo>
                    <a:pt x="3561" y="5966"/>
                    <a:pt x="3632" y="5894"/>
                    <a:pt x="3632" y="5811"/>
                  </a:cubicBezTo>
                  <a:lnTo>
                    <a:pt x="3632" y="4716"/>
                  </a:lnTo>
                  <a:cubicBezTo>
                    <a:pt x="3632" y="4573"/>
                    <a:pt x="3727" y="4418"/>
                    <a:pt x="3870" y="4358"/>
                  </a:cubicBezTo>
                  <a:lnTo>
                    <a:pt x="4406" y="4156"/>
                  </a:lnTo>
                  <a:lnTo>
                    <a:pt x="5073" y="4156"/>
                  </a:lnTo>
                  <a:lnTo>
                    <a:pt x="5608" y="4358"/>
                  </a:lnTo>
                  <a:cubicBezTo>
                    <a:pt x="5763" y="4418"/>
                    <a:pt x="5847" y="4561"/>
                    <a:pt x="5847" y="4716"/>
                  </a:cubicBezTo>
                  <a:lnTo>
                    <a:pt x="5847" y="5811"/>
                  </a:lnTo>
                  <a:cubicBezTo>
                    <a:pt x="5847" y="5894"/>
                    <a:pt x="5930" y="5966"/>
                    <a:pt x="6013" y="5966"/>
                  </a:cubicBezTo>
                  <a:cubicBezTo>
                    <a:pt x="6108" y="5966"/>
                    <a:pt x="6180" y="5894"/>
                    <a:pt x="6180" y="5811"/>
                  </a:cubicBezTo>
                  <a:lnTo>
                    <a:pt x="6180" y="4716"/>
                  </a:lnTo>
                  <a:cubicBezTo>
                    <a:pt x="6180" y="4418"/>
                    <a:pt x="6001" y="4168"/>
                    <a:pt x="5727" y="4049"/>
                  </a:cubicBezTo>
                  <a:lnTo>
                    <a:pt x="5275" y="3870"/>
                  </a:lnTo>
                  <a:lnTo>
                    <a:pt x="5275" y="3704"/>
                  </a:lnTo>
                  <a:cubicBezTo>
                    <a:pt x="5489" y="3537"/>
                    <a:pt x="5644" y="3275"/>
                    <a:pt x="5644" y="2989"/>
                  </a:cubicBezTo>
                  <a:lnTo>
                    <a:pt x="5644" y="2537"/>
                  </a:lnTo>
                  <a:lnTo>
                    <a:pt x="5644" y="2501"/>
                  </a:lnTo>
                  <a:lnTo>
                    <a:pt x="6061" y="2334"/>
                  </a:lnTo>
                  <a:lnTo>
                    <a:pt x="6728" y="2334"/>
                  </a:lnTo>
                  <a:lnTo>
                    <a:pt x="7144" y="2501"/>
                  </a:lnTo>
                  <a:lnTo>
                    <a:pt x="7144" y="2537"/>
                  </a:lnTo>
                  <a:lnTo>
                    <a:pt x="7144" y="2989"/>
                  </a:lnTo>
                  <a:cubicBezTo>
                    <a:pt x="7144" y="3275"/>
                    <a:pt x="7275" y="3549"/>
                    <a:pt x="7513" y="3704"/>
                  </a:cubicBezTo>
                  <a:lnTo>
                    <a:pt x="7513" y="3870"/>
                  </a:lnTo>
                  <a:lnTo>
                    <a:pt x="7061" y="4049"/>
                  </a:lnTo>
                  <a:cubicBezTo>
                    <a:pt x="6787" y="4156"/>
                    <a:pt x="6609" y="4418"/>
                    <a:pt x="6609" y="4716"/>
                  </a:cubicBezTo>
                  <a:lnTo>
                    <a:pt x="6609" y="5811"/>
                  </a:lnTo>
                  <a:cubicBezTo>
                    <a:pt x="6609" y="5894"/>
                    <a:pt x="6680" y="5966"/>
                    <a:pt x="6775" y="5966"/>
                  </a:cubicBezTo>
                  <a:cubicBezTo>
                    <a:pt x="6859" y="5966"/>
                    <a:pt x="6942" y="5894"/>
                    <a:pt x="6942" y="5811"/>
                  </a:cubicBezTo>
                  <a:lnTo>
                    <a:pt x="6942" y="4716"/>
                  </a:lnTo>
                  <a:cubicBezTo>
                    <a:pt x="6942" y="4573"/>
                    <a:pt x="7025" y="4418"/>
                    <a:pt x="7180" y="4358"/>
                  </a:cubicBezTo>
                  <a:lnTo>
                    <a:pt x="7716" y="4156"/>
                  </a:lnTo>
                  <a:lnTo>
                    <a:pt x="8383" y="4156"/>
                  </a:lnTo>
                  <a:lnTo>
                    <a:pt x="8918" y="4358"/>
                  </a:lnTo>
                  <a:cubicBezTo>
                    <a:pt x="9061" y="4418"/>
                    <a:pt x="9156" y="4561"/>
                    <a:pt x="9156" y="4716"/>
                  </a:cubicBezTo>
                  <a:lnTo>
                    <a:pt x="9156" y="5811"/>
                  </a:lnTo>
                  <a:cubicBezTo>
                    <a:pt x="9156" y="5894"/>
                    <a:pt x="9228" y="5966"/>
                    <a:pt x="9323" y="5966"/>
                  </a:cubicBezTo>
                  <a:cubicBezTo>
                    <a:pt x="9406" y="5966"/>
                    <a:pt x="9478" y="5894"/>
                    <a:pt x="9478" y="5811"/>
                  </a:cubicBezTo>
                  <a:lnTo>
                    <a:pt x="9478" y="4716"/>
                  </a:lnTo>
                  <a:cubicBezTo>
                    <a:pt x="9418" y="4418"/>
                    <a:pt x="9252" y="4156"/>
                    <a:pt x="8978" y="4049"/>
                  </a:cubicBezTo>
                  <a:lnTo>
                    <a:pt x="8514" y="3870"/>
                  </a:lnTo>
                  <a:lnTo>
                    <a:pt x="8514" y="3704"/>
                  </a:lnTo>
                  <a:cubicBezTo>
                    <a:pt x="8740" y="3537"/>
                    <a:pt x="8895" y="3275"/>
                    <a:pt x="8895" y="2989"/>
                  </a:cubicBezTo>
                  <a:lnTo>
                    <a:pt x="8895" y="2537"/>
                  </a:lnTo>
                  <a:cubicBezTo>
                    <a:pt x="8895" y="2334"/>
                    <a:pt x="8811" y="2156"/>
                    <a:pt x="8680" y="2025"/>
                  </a:cubicBezTo>
                  <a:cubicBezTo>
                    <a:pt x="8549" y="1894"/>
                    <a:pt x="8371" y="1822"/>
                    <a:pt x="8168" y="1822"/>
                  </a:cubicBezTo>
                  <a:lnTo>
                    <a:pt x="7799" y="1822"/>
                  </a:lnTo>
                  <a:cubicBezTo>
                    <a:pt x="7537" y="1822"/>
                    <a:pt x="7311" y="1965"/>
                    <a:pt x="7192" y="2180"/>
                  </a:cubicBezTo>
                  <a:lnTo>
                    <a:pt x="6882" y="2061"/>
                  </a:lnTo>
                  <a:lnTo>
                    <a:pt x="6882" y="1894"/>
                  </a:lnTo>
                  <a:cubicBezTo>
                    <a:pt x="7109" y="1727"/>
                    <a:pt x="7251" y="1465"/>
                    <a:pt x="7251" y="1180"/>
                  </a:cubicBezTo>
                  <a:lnTo>
                    <a:pt x="7251" y="715"/>
                  </a:lnTo>
                  <a:cubicBezTo>
                    <a:pt x="7251" y="525"/>
                    <a:pt x="7180" y="346"/>
                    <a:pt x="7037" y="215"/>
                  </a:cubicBezTo>
                  <a:cubicBezTo>
                    <a:pt x="6906" y="72"/>
                    <a:pt x="6728" y="1"/>
                    <a:pt x="6537" y="1"/>
                  </a:cubicBezTo>
                  <a:lnTo>
                    <a:pt x="6168" y="1"/>
                  </a:lnTo>
                  <a:cubicBezTo>
                    <a:pt x="5763" y="1"/>
                    <a:pt x="5454" y="334"/>
                    <a:pt x="5454" y="715"/>
                  </a:cubicBezTo>
                  <a:lnTo>
                    <a:pt x="5454" y="1180"/>
                  </a:lnTo>
                  <a:cubicBezTo>
                    <a:pt x="5454" y="1465"/>
                    <a:pt x="5585" y="1727"/>
                    <a:pt x="5823" y="1894"/>
                  </a:cubicBezTo>
                  <a:lnTo>
                    <a:pt x="5823" y="2061"/>
                  </a:lnTo>
                  <a:lnTo>
                    <a:pt x="5525" y="2180"/>
                  </a:lnTo>
                  <a:cubicBezTo>
                    <a:pt x="5489" y="2120"/>
                    <a:pt x="5454" y="2072"/>
                    <a:pt x="5406" y="2025"/>
                  </a:cubicBezTo>
                  <a:cubicBezTo>
                    <a:pt x="5275" y="1894"/>
                    <a:pt x="5096" y="1822"/>
                    <a:pt x="4894" y="1822"/>
                  </a:cubicBezTo>
                  <a:lnTo>
                    <a:pt x="4525" y="1822"/>
                  </a:lnTo>
                  <a:cubicBezTo>
                    <a:pt x="4263" y="1822"/>
                    <a:pt x="4037" y="1965"/>
                    <a:pt x="3918" y="2180"/>
                  </a:cubicBezTo>
                  <a:lnTo>
                    <a:pt x="3608" y="2061"/>
                  </a:lnTo>
                  <a:lnTo>
                    <a:pt x="3608" y="1894"/>
                  </a:lnTo>
                  <a:cubicBezTo>
                    <a:pt x="3834" y="1727"/>
                    <a:pt x="3977" y="1465"/>
                    <a:pt x="3977" y="1180"/>
                  </a:cubicBezTo>
                  <a:lnTo>
                    <a:pt x="3977" y="715"/>
                  </a:lnTo>
                  <a:cubicBezTo>
                    <a:pt x="3977" y="525"/>
                    <a:pt x="3906" y="346"/>
                    <a:pt x="3763" y="215"/>
                  </a:cubicBezTo>
                  <a:cubicBezTo>
                    <a:pt x="3632" y="72"/>
                    <a:pt x="3453" y="1"/>
                    <a:pt x="326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9524;p16">
              <a:extLst>
                <a:ext uri="{FF2B5EF4-FFF2-40B4-BE49-F238E27FC236}">
                  <a16:creationId xmlns:a16="http://schemas.microsoft.com/office/drawing/2014/main" id="{AAE03736-C0CF-4253-BB19-B30F624926C8}"/>
                </a:ext>
              </a:extLst>
            </p:cNvPr>
            <p:cNvSpPr/>
            <p:nvPr/>
          </p:nvSpPr>
          <p:spPr>
            <a:xfrm>
              <a:off x="5868111" y="2906521"/>
              <a:ext cx="127724" cy="172823"/>
            </a:xfrm>
            <a:custGeom>
              <a:avLst/>
              <a:gdLst/>
              <a:ahLst/>
              <a:cxnLst/>
              <a:rect l="l" t="t" r="r" b="b"/>
              <a:pathLst>
                <a:path w="4013" h="5430" extrusionOk="0">
                  <a:moveTo>
                    <a:pt x="2191" y="334"/>
                  </a:moveTo>
                  <a:cubicBezTo>
                    <a:pt x="2406" y="334"/>
                    <a:pt x="2560" y="501"/>
                    <a:pt x="2560" y="703"/>
                  </a:cubicBezTo>
                  <a:lnTo>
                    <a:pt x="2560" y="1084"/>
                  </a:lnTo>
                  <a:cubicBezTo>
                    <a:pt x="2560" y="1394"/>
                    <a:pt x="2310" y="1644"/>
                    <a:pt x="2001" y="1644"/>
                  </a:cubicBezTo>
                  <a:cubicBezTo>
                    <a:pt x="1691" y="1644"/>
                    <a:pt x="1453" y="1394"/>
                    <a:pt x="1453" y="1084"/>
                  </a:cubicBezTo>
                  <a:lnTo>
                    <a:pt x="1453" y="703"/>
                  </a:lnTo>
                  <a:cubicBezTo>
                    <a:pt x="1453" y="501"/>
                    <a:pt x="1608" y="334"/>
                    <a:pt x="1822" y="334"/>
                  </a:cubicBezTo>
                  <a:close/>
                  <a:moveTo>
                    <a:pt x="2191" y="1953"/>
                  </a:moveTo>
                  <a:lnTo>
                    <a:pt x="2191" y="2060"/>
                  </a:lnTo>
                  <a:cubicBezTo>
                    <a:pt x="2203" y="2120"/>
                    <a:pt x="2227" y="2179"/>
                    <a:pt x="2251" y="2239"/>
                  </a:cubicBezTo>
                  <a:lnTo>
                    <a:pt x="2013" y="2477"/>
                  </a:lnTo>
                  <a:lnTo>
                    <a:pt x="2001" y="2477"/>
                  </a:lnTo>
                  <a:lnTo>
                    <a:pt x="1763" y="2239"/>
                  </a:lnTo>
                  <a:cubicBezTo>
                    <a:pt x="1786" y="2179"/>
                    <a:pt x="1810" y="2120"/>
                    <a:pt x="1810" y="2060"/>
                  </a:cubicBezTo>
                  <a:lnTo>
                    <a:pt x="1810" y="1953"/>
                  </a:lnTo>
                  <a:cubicBezTo>
                    <a:pt x="1870" y="1965"/>
                    <a:pt x="1941" y="1965"/>
                    <a:pt x="2001" y="1965"/>
                  </a:cubicBezTo>
                  <a:cubicBezTo>
                    <a:pt x="2060" y="1965"/>
                    <a:pt x="2132" y="1953"/>
                    <a:pt x="2191" y="1953"/>
                  </a:cubicBezTo>
                  <a:close/>
                  <a:moveTo>
                    <a:pt x="2525" y="2429"/>
                  </a:moveTo>
                  <a:lnTo>
                    <a:pt x="2822" y="2584"/>
                  </a:lnTo>
                  <a:cubicBezTo>
                    <a:pt x="2882" y="2608"/>
                    <a:pt x="2917" y="2680"/>
                    <a:pt x="2917" y="2763"/>
                  </a:cubicBezTo>
                  <a:lnTo>
                    <a:pt x="2917" y="3084"/>
                  </a:lnTo>
                  <a:lnTo>
                    <a:pt x="1072" y="3084"/>
                  </a:lnTo>
                  <a:lnTo>
                    <a:pt x="1072" y="2763"/>
                  </a:lnTo>
                  <a:cubicBezTo>
                    <a:pt x="1072" y="2680"/>
                    <a:pt x="1120" y="2632"/>
                    <a:pt x="1179" y="2584"/>
                  </a:cubicBezTo>
                  <a:lnTo>
                    <a:pt x="1477" y="2429"/>
                  </a:lnTo>
                  <a:lnTo>
                    <a:pt x="1751" y="2703"/>
                  </a:lnTo>
                  <a:cubicBezTo>
                    <a:pt x="1822" y="2775"/>
                    <a:pt x="1905" y="2799"/>
                    <a:pt x="2001" y="2799"/>
                  </a:cubicBezTo>
                  <a:cubicBezTo>
                    <a:pt x="2084" y="2799"/>
                    <a:pt x="2179" y="2775"/>
                    <a:pt x="2251" y="2703"/>
                  </a:cubicBezTo>
                  <a:lnTo>
                    <a:pt x="2525" y="2429"/>
                  </a:lnTo>
                  <a:close/>
                  <a:moveTo>
                    <a:pt x="3560" y="3442"/>
                  </a:moveTo>
                  <a:lnTo>
                    <a:pt x="3370" y="3834"/>
                  </a:lnTo>
                  <a:lnTo>
                    <a:pt x="655" y="3834"/>
                  </a:lnTo>
                  <a:lnTo>
                    <a:pt x="465" y="3442"/>
                  </a:lnTo>
                  <a:close/>
                  <a:moveTo>
                    <a:pt x="1822" y="1"/>
                  </a:moveTo>
                  <a:cubicBezTo>
                    <a:pt x="1417" y="1"/>
                    <a:pt x="1108" y="334"/>
                    <a:pt x="1108" y="715"/>
                  </a:cubicBezTo>
                  <a:lnTo>
                    <a:pt x="1108" y="1096"/>
                  </a:lnTo>
                  <a:cubicBezTo>
                    <a:pt x="1108" y="1394"/>
                    <a:pt x="1251" y="1656"/>
                    <a:pt x="1477" y="1822"/>
                  </a:cubicBezTo>
                  <a:lnTo>
                    <a:pt x="1477" y="2072"/>
                  </a:lnTo>
                  <a:lnTo>
                    <a:pt x="1477" y="2084"/>
                  </a:lnTo>
                  <a:lnTo>
                    <a:pt x="1048" y="2299"/>
                  </a:lnTo>
                  <a:cubicBezTo>
                    <a:pt x="870" y="2382"/>
                    <a:pt x="751" y="2584"/>
                    <a:pt x="751" y="2775"/>
                  </a:cubicBezTo>
                  <a:lnTo>
                    <a:pt x="751" y="3108"/>
                  </a:lnTo>
                  <a:lnTo>
                    <a:pt x="179" y="3108"/>
                  </a:lnTo>
                  <a:cubicBezTo>
                    <a:pt x="120" y="3108"/>
                    <a:pt x="60" y="3132"/>
                    <a:pt x="36" y="3180"/>
                  </a:cubicBezTo>
                  <a:cubicBezTo>
                    <a:pt x="0" y="3227"/>
                    <a:pt x="0" y="3299"/>
                    <a:pt x="24" y="3346"/>
                  </a:cubicBezTo>
                  <a:lnTo>
                    <a:pt x="393" y="4073"/>
                  </a:lnTo>
                  <a:cubicBezTo>
                    <a:pt x="417" y="4132"/>
                    <a:pt x="477" y="4156"/>
                    <a:pt x="536" y="4156"/>
                  </a:cubicBezTo>
                  <a:lnTo>
                    <a:pt x="739" y="4156"/>
                  </a:lnTo>
                  <a:lnTo>
                    <a:pt x="739" y="5263"/>
                  </a:lnTo>
                  <a:cubicBezTo>
                    <a:pt x="739" y="5347"/>
                    <a:pt x="810" y="5430"/>
                    <a:pt x="893" y="5430"/>
                  </a:cubicBezTo>
                  <a:cubicBezTo>
                    <a:pt x="989" y="5430"/>
                    <a:pt x="1060" y="5347"/>
                    <a:pt x="1060" y="5263"/>
                  </a:cubicBezTo>
                  <a:lnTo>
                    <a:pt x="1060" y="4156"/>
                  </a:lnTo>
                  <a:lnTo>
                    <a:pt x="2906" y="4156"/>
                  </a:lnTo>
                  <a:lnTo>
                    <a:pt x="2906" y="5263"/>
                  </a:lnTo>
                  <a:cubicBezTo>
                    <a:pt x="2906" y="5347"/>
                    <a:pt x="2977" y="5430"/>
                    <a:pt x="3072" y="5430"/>
                  </a:cubicBezTo>
                  <a:cubicBezTo>
                    <a:pt x="3156" y="5430"/>
                    <a:pt x="3227" y="5347"/>
                    <a:pt x="3227" y="5263"/>
                  </a:cubicBezTo>
                  <a:lnTo>
                    <a:pt x="3227" y="4156"/>
                  </a:lnTo>
                  <a:lnTo>
                    <a:pt x="3429" y="4156"/>
                  </a:lnTo>
                  <a:cubicBezTo>
                    <a:pt x="3489" y="4156"/>
                    <a:pt x="3549" y="4132"/>
                    <a:pt x="3572" y="4073"/>
                  </a:cubicBezTo>
                  <a:lnTo>
                    <a:pt x="3941" y="3346"/>
                  </a:lnTo>
                  <a:cubicBezTo>
                    <a:pt x="4013" y="3299"/>
                    <a:pt x="4013" y="3227"/>
                    <a:pt x="3977" y="3180"/>
                  </a:cubicBezTo>
                  <a:cubicBezTo>
                    <a:pt x="3953" y="3132"/>
                    <a:pt x="3894" y="3108"/>
                    <a:pt x="3834" y="3108"/>
                  </a:cubicBezTo>
                  <a:lnTo>
                    <a:pt x="3263" y="3108"/>
                  </a:lnTo>
                  <a:lnTo>
                    <a:pt x="3263" y="2775"/>
                  </a:lnTo>
                  <a:cubicBezTo>
                    <a:pt x="3263" y="2572"/>
                    <a:pt x="3144" y="2382"/>
                    <a:pt x="2965" y="2299"/>
                  </a:cubicBezTo>
                  <a:lnTo>
                    <a:pt x="2536" y="2084"/>
                  </a:lnTo>
                  <a:lnTo>
                    <a:pt x="2536" y="2072"/>
                  </a:lnTo>
                  <a:lnTo>
                    <a:pt x="2536" y="1822"/>
                  </a:lnTo>
                  <a:cubicBezTo>
                    <a:pt x="2763" y="1656"/>
                    <a:pt x="2906" y="1394"/>
                    <a:pt x="2906" y="1096"/>
                  </a:cubicBezTo>
                  <a:lnTo>
                    <a:pt x="2906" y="715"/>
                  </a:lnTo>
                  <a:cubicBezTo>
                    <a:pt x="2906" y="322"/>
                    <a:pt x="2572" y="1"/>
                    <a:pt x="219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525;p16">
              <a:extLst>
                <a:ext uri="{FF2B5EF4-FFF2-40B4-BE49-F238E27FC236}">
                  <a16:creationId xmlns:a16="http://schemas.microsoft.com/office/drawing/2014/main" id="{9E3D044C-05CE-4600-A9EE-C34FEF482A07}"/>
                </a:ext>
              </a:extLst>
            </p:cNvPr>
            <p:cNvSpPr/>
            <p:nvPr/>
          </p:nvSpPr>
          <p:spPr>
            <a:xfrm>
              <a:off x="5915088" y="3051655"/>
              <a:ext cx="34151" cy="10662"/>
            </a:xfrm>
            <a:custGeom>
              <a:avLst/>
              <a:gdLst/>
              <a:ahLst/>
              <a:cxnLst/>
              <a:rect l="l" t="t" r="r" b="b"/>
              <a:pathLst>
                <a:path w="1073" h="335" extrusionOk="0">
                  <a:moveTo>
                    <a:pt x="168" y="1"/>
                  </a:moveTo>
                  <a:cubicBezTo>
                    <a:pt x="72" y="1"/>
                    <a:pt x="1" y="72"/>
                    <a:pt x="1" y="167"/>
                  </a:cubicBezTo>
                  <a:cubicBezTo>
                    <a:pt x="1" y="251"/>
                    <a:pt x="72" y="334"/>
                    <a:pt x="168" y="334"/>
                  </a:cubicBezTo>
                  <a:lnTo>
                    <a:pt x="894" y="334"/>
                  </a:lnTo>
                  <a:cubicBezTo>
                    <a:pt x="989" y="334"/>
                    <a:pt x="1060" y="251"/>
                    <a:pt x="1060" y="167"/>
                  </a:cubicBezTo>
                  <a:cubicBezTo>
                    <a:pt x="1072" y="72"/>
                    <a:pt x="989" y="1"/>
                    <a:pt x="89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2" name="Grupo 141">
            <a:extLst>
              <a:ext uri="{FF2B5EF4-FFF2-40B4-BE49-F238E27FC236}">
                <a16:creationId xmlns:a16="http://schemas.microsoft.com/office/drawing/2014/main" id="{979FC50A-2544-4FCC-9D06-774B311CBE51}"/>
              </a:ext>
            </a:extLst>
          </p:cNvPr>
          <p:cNvGrpSpPr/>
          <p:nvPr/>
        </p:nvGrpSpPr>
        <p:grpSpPr>
          <a:xfrm>
            <a:off x="2872041" y="5259870"/>
            <a:ext cx="528674" cy="528674"/>
            <a:chOff x="2872041" y="5239956"/>
            <a:chExt cx="528674" cy="528674"/>
          </a:xfrm>
        </p:grpSpPr>
        <p:sp>
          <p:nvSpPr>
            <p:cNvPr id="143" name="Elipse 142">
              <a:extLst>
                <a:ext uri="{FF2B5EF4-FFF2-40B4-BE49-F238E27FC236}">
                  <a16:creationId xmlns:a16="http://schemas.microsoft.com/office/drawing/2014/main" id="{34A13B6C-739A-439D-935B-1ABA99E35FAF}"/>
                </a:ext>
              </a:extLst>
            </p:cNvPr>
            <p:cNvSpPr/>
            <p:nvPr/>
          </p:nvSpPr>
          <p:spPr>
            <a:xfrm>
              <a:off x="2872041" y="5239956"/>
              <a:ext cx="528674" cy="528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144" name="Google Shape;8552;p14">
              <a:extLst>
                <a:ext uri="{FF2B5EF4-FFF2-40B4-BE49-F238E27FC236}">
                  <a16:creationId xmlns:a16="http://schemas.microsoft.com/office/drawing/2014/main" id="{3EFFF3DA-2D7E-4D59-891B-006CD9043187}"/>
                </a:ext>
              </a:extLst>
            </p:cNvPr>
            <p:cNvGrpSpPr/>
            <p:nvPr/>
          </p:nvGrpSpPr>
          <p:grpSpPr>
            <a:xfrm>
              <a:off x="2958661" y="5326386"/>
              <a:ext cx="355434" cy="355815"/>
              <a:chOff x="4673540" y="3680297"/>
              <a:chExt cx="355434" cy="355815"/>
            </a:xfrm>
            <a:solidFill>
              <a:schemeClr val="tx2"/>
            </a:solidFill>
          </p:grpSpPr>
          <p:sp>
            <p:nvSpPr>
              <p:cNvPr id="145" name="Google Shape;8553;p14">
                <a:extLst>
                  <a:ext uri="{FF2B5EF4-FFF2-40B4-BE49-F238E27FC236}">
                    <a16:creationId xmlns:a16="http://schemas.microsoft.com/office/drawing/2014/main" id="{C18A5FC9-8FDF-4967-96B0-D0908793AC7A}"/>
                  </a:ext>
                </a:extLst>
              </p:cNvPr>
              <p:cNvSpPr/>
              <p:nvPr/>
            </p:nvSpPr>
            <p:spPr>
              <a:xfrm>
                <a:off x="4673540" y="3680297"/>
                <a:ext cx="355434" cy="355815"/>
              </a:xfrm>
              <a:custGeom>
                <a:avLst/>
                <a:gdLst/>
                <a:ahLst/>
                <a:cxnLst/>
                <a:rect l="l" t="t" r="r" b="b"/>
                <a:pathLst>
                  <a:path w="11193" h="11205" extrusionOk="0">
                    <a:moveTo>
                      <a:pt x="2012" y="0"/>
                    </a:moveTo>
                    <a:cubicBezTo>
                      <a:pt x="905" y="0"/>
                      <a:pt x="0" y="893"/>
                      <a:pt x="0" y="2013"/>
                    </a:cubicBezTo>
                    <a:lnTo>
                      <a:pt x="0" y="9192"/>
                    </a:lnTo>
                    <a:cubicBezTo>
                      <a:pt x="0" y="10287"/>
                      <a:pt x="893" y="11204"/>
                      <a:pt x="2012" y="11204"/>
                    </a:cubicBezTo>
                    <a:lnTo>
                      <a:pt x="9180" y="11204"/>
                    </a:lnTo>
                    <a:cubicBezTo>
                      <a:pt x="10287" y="11204"/>
                      <a:pt x="11192" y="10311"/>
                      <a:pt x="11192" y="9192"/>
                    </a:cubicBezTo>
                    <a:lnTo>
                      <a:pt x="11192" y="2013"/>
                    </a:lnTo>
                    <a:cubicBezTo>
                      <a:pt x="11180" y="917"/>
                      <a:pt x="10287" y="0"/>
                      <a:pt x="9180" y="0"/>
                    </a:cubicBezTo>
                    <a:lnTo>
                      <a:pt x="8085" y="0"/>
                    </a:lnTo>
                    <a:cubicBezTo>
                      <a:pt x="7989" y="0"/>
                      <a:pt x="7918" y="84"/>
                      <a:pt x="7918" y="167"/>
                    </a:cubicBezTo>
                    <a:cubicBezTo>
                      <a:pt x="7918" y="262"/>
                      <a:pt x="7989" y="334"/>
                      <a:pt x="8085" y="334"/>
                    </a:cubicBezTo>
                    <a:lnTo>
                      <a:pt x="9180" y="334"/>
                    </a:lnTo>
                    <a:cubicBezTo>
                      <a:pt x="10109" y="334"/>
                      <a:pt x="10847" y="1084"/>
                      <a:pt x="10847" y="2001"/>
                    </a:cubicBezTo>
                    <a:lnTo>
                      <a:pt x="10847" y="9180"/>
                    </a:lnTo>
                    <a:cubicBezTo>
                      <a:pt x="10847" y="10097"/>
                      <a:pt x="10109" y="10847"/>
                      <a:pt x="9180" y="10847"/>
                    </a:cubicBezTo>
                    <a:lnTo>
                      <a:pt x="2012" y="10847"/>
                    </a:lnTo>
                    <a:cubicBezTo>
                      <a:pt x="1084" y="10847"/>
                      <a:pt x="345" y="10097"/>
                      <a:pt x="345" y="9180"/>
                    </a:cubicBezTo>
                    <a:lnTo>
                      <a:pt x="345" y="2001"/>
                    </a:lnTo>
                    <a:cubicBezTo>
                      <a:pt x="345" y="1084"/>
                      <a:pt x="1084" y="334"/>
                      <a:pt x="2012" y="334"/>
                    </a:cubicBezTo>
                    <a:lnTo>
                      <a:pt x="7418" y="334"/>
                    </a:lnTo>
                    <a:cubicBezTo>
                      <a:pt x="7501" y="334"/>
                      <a:pt x="7573" y="262"/>
                      <a:pt x="7573" y="167"/>
                    </a:cubicBezTo>
                    <a:cubicBezTo>
                      <a:pt x="7573" y="84"/>
                      <a:pt x="7501" y="0"/>
                      <a:pt x="741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554;p14">
                <a:extLst>
                  <a:ext uri="{FF2B5EF4-FFF2-40B4-BE49-F238E27FC236}">
                    <a16:creationId xmlns:a16="http://schemas.microsoft.com/office/drawing/2014/main" id="{A2F1411D-1C3B-4840-86E1-332A22030F2D}"/>
                  </a:ext>
                </a:extLst>
              </p:cNvPr>
              <p:cNvSpPr/>
              <p:nvPr/>
            </p:nvSpPr>
            <p:spPr>
              <a:xfrm>
                <a:off x="4805864" y="3736630"/>
                <a:ext cx="93042" cy="92661"/>
              </a:xfrm>
              <a:custGeom>
                <a:avLst/>
                <a:gdLst/>
                <a:ahLst/>
                <a:cxnLst/>
                <a:rect l="l" t="t" r="r" b="b"/>
                <a:pathLst>
                  <a:path w="2930" h="2918" extrusionOk="0">
                    <a:moveTo>
                      <a:pt x="1477" y="334"/>
                    </a:moveTo>
                    <a:cubicBezTo>
                      <a:pt x="2096" y="334"/>
                      <a:pt x="2608" y="834"/>
                      <a:pt x="2608" y="1465"/>
                    </a:cubicBezTo>
                    <a:cubicBezTo>
                      <a:pt x="2608" y="2084"/>
                      <a:pt x="2096" y="2596"/>
                      <a:pt x="1477" y="2596"/>
                    </a:cubicBezTo>
                    <a:cubicBezTo>
                      <a:pt x="846" y="2596"/>
                      <a:pt x="346" y="2084"/>
                      <a:pt x="346" y="1465"/>
                    </a:cubicBezTo>
                    <a:cubicBezTo>
                      <a:pt x="346" y="834"/>
                      <a:pt x="846" y="334"/>
                      <a:pt x="1477" y="334"/>
                    </a:cubicBezTo>
                    <a:close/>
                    <a:moveTo>
                      <a:pt x="1477" y="0"/>
                    </a:moveTo>
                    <a:cubicBezTo>
                      <a:pt x="667" y="0"/>
                      <a:pt x="12" y="655"/>
                      <a:pt x="12" y="1465"/>
                    </a:cubicBezTo>
                    <a:cubicBezTo>
                      <a:pt x="0" y="2263"/>
                      <a:pt x="655" y="2918"/>
                      <a:pt x="1477" y="2918"/>
                    </a:cubicBezTo>
                    <a:cubicBezTo>
                      <a:pt x="2274" y="2918"/>
                      <a:pt x="2929" y="2263"/>
                      <a:pt x="2929" y="1465"/>
                    </a:cubicBezTo>
                    <a:cubicBezTo>
                      <a:pt x="2929" y="655"/>
                      <a:pt x="2274" y="0"/>
                      <a:pt x="147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55;p14">
                <a:extLst>
                  <a:ext uri="{FF2B5EF4-FFF2-40B4-BE49-F238E27FC236}">
                    <a16:creationId xmlns:a16="http://schemas.microsoft.com/office/drawing/2014/main" id="{8E5CC590-27F9-45B7-9CB3-038EB6EAD9F4}"/>
                  </a:ext>
                </a:extLst>
              </p:cNvPr>
              <p:cNvSpPr/>
              <p:nvPr/>
            </p:nvSpPr>
            <p:spPr>
              <a:xfrm>
                <a:off x="4779380" y="3841358"/>
                <a:ext cx="143723" cy="138801"/>
              </a:xfrm>
              <a:custGeom>
                <a:avLst/>
                <a:gdLst/>
                <a:ahLst/>
                <a:cxnLst/>
                <a:rect l="l" t="t" r="r" b="b"/>
                <a:pathLst>
                  <a:path w="4526" h="4371" extrusionOk="0">
                    <a:moveTo>
                      <a:pt x="477" y="1"/>
                    </a:moveTo>
                    <a:cubicBezTo>
                      <a:pt x="215" y="1"/>
                      <a:pt x="1" y="203"/>
                      <a:pt x="1" y="477"/>
                    </a:cubicBezTo>
                    <a:lnTo>
                      <a:pt x="1" y="893"/>
                    </a:lnTo>
                    <a:cubicBezTo>
                      <a:pt x="1" y="1155"/>
                      <a:pt x="203" y="1370"/>
                      <a:pt x="477" y="1370"/>
                    </a:cubicBezTo>
                    <a:lnTo>
                      <a:pt x="763" y="1370"/>
                    </a:lnTo>
                    <a:cubicBezTo>
                      <a:pt x="834" y="1370"/>
                      <a:pt x="906" y="1429"/>
                      <a:pt x="906" y="1513"/>
                    </a:cubicBezTo>
                    <a:lnTo>
                      <a:pt x="906" y="2858"/>
                    </a:lnTo>
                    <a:cubicBezTo>
                      <a:pt x="906" y="2929"/>
                      <a:pt x="846" y="3001"/>
                      <a:pt x="763" y="3001"/>
                    </a:cubicBezTo>
                    <a:lnTo>
                      <a:pt x="572" y="3001"/>
                    </a:lnTo>
                    <a:cubicBezTo>
                      <a:pt x="299" y="3001"/>
                      <a:pt x="96" y="3215"/>
                      <a:pt x="96" y="3477"/>
                    </a:cubicBezTo>
                    <a:lnTo>
                      <a:pt x="96" y="3894"/>
                    </a:lnTo>
                    <a:cubicBezTo>
                      <a:pt x="96" y="4168"/>
                      <a:pt x="299" y="4370"/>
                      <a:pt x="572" y="4370"/>
                    </a:cubicBezTo>
                    <a:lnTo>
                      <a:pt x="4049" y="4370"/>
                    </a:lnTo>
                    <a:cubicBezTo>
                      <a:pt x="4311" y="4370"/>
                      <a:pt x="4525" y="4168"/>
                      <a:pt x="4525" y="3894"/>
                    </a:cubicBezTo>
                    <a:lnTo>
                      <a:pt x="4525" y="3477"/>
                    </a:lnTo>
                    <a:cubicBezTo>
                      <a:pt x="4525" y="3215"/>
                      <a:pt x="4311" y="3001"/>
                      <a:pt x="4049" y="3001"/>
                    </a:cubicBezTo>
                    <a:lnTo>
                      <a:pt x="3859" y="3001"/>
                    </a:lnTo>
                    <a:cubicBezTo>
                      <a:pt x="3787" y="3001"/>
                      <a:pt x="3704" y="2941"/>
                      <a:pt x="3704" y="2858"/>
                    </a:cubicBezTo>
                    <a:lnTo>
                      <a:pt x="3704" y="477"/>
                    </a:lnTo>
                    <a:cubicBezTo>
                      <a:pt x="3704" y="203"/>
                      <a:pt x="3501" y="1"/>
                      <a:pt x="3228" y="1"/>
                    </a:cubicBezTo>
                    <a:lnTo>
                      <a:pt x="1442" y="1"/>
                    </a:lnTo>
                    <a:cubicBezTo>
                      <a:pt x="1358" y="1"/>
                      <a:pt x="1287" y="72"/>
                      <a:pt x="1287" y="155"/>
                    </a:cubicBezTo>
                    <a:cubicBezTo>
                      <a:pt x="1287" y="251"/>
                      <a:pt x="1358" y="322"/>
                      <a:pt x="1442" y="322"/>
                    </a:cubicBezTo>
                    <a:lnTo>
                      <a:pt x="3228" y="322"/>
                    </a:lnTo>
                    <a:cubicBezTo>
                      <a:pt x="3311" y="322"/>
                      <a:pt x="3382" y="382"/>
                      <a:pt x="3382" y="477"/>
                    </a:cubicBezTo>
                    <a:lnTo>
                      <a:pt x="3382" y="2858"/>
                    </a:lnTo>
                    <a:cubicBezTo>
                      <a:pt x="3382" y="3120"/>
                      <a:pt x="3585" y="3334"/>
                      <a:pt x="3859" y="3334"/>
                    </a:cubicBezTo>
                    <a:lnTo>
                      <a:pt x="4049" y="3334"/>
                    </a:lnTo>
                    <a:cubicBezTo>
                      <a:pt x="4121" y="3334"/>
                      <a:pt x="4204" y="3394"/>
                      <a:pt x="4204" y="3477"/>
                    </a:cubicBezTo>
                    <a:lnTo>
                      <a:pt x="4204" y="3894"/>
                    </a:lnTo>
                    <a:cubicBezTo>
                      <a:pt x="4204" y="3965"/>
                      <a:pt x="4132" y="4049"/>
                      <a:pt x="4049" y="4049"/>
                    </a:cubicBezTo>
                    <a:lnTo>
                      <a:pt x="572" y="4049"/>
                    </a:lnTo>
                    <a:cubicBezTo>
                      <a:pt x="489" y="4049"/>
                      <a:pt x="418" y="3989"/>
                      <a:pt x="418" y="3894"/>
                    </a:cubicBezTo>
                    <a:lnTo>
                      <a:pt x="418" y="3477"/>
                    </a:lnTo>
                    <a:cubicBezTo>
                      <a:pt x="418" y="3406"/>
                      <a:pt x="477" y="3334"/>
                      <a:pt x="572" y="3334"/>
                    </a:cubicBezTo>
                    <a:lnTo>
                      <a:pt x="763" y="3334"/>
                    </a:lnTo>
                    <a:cubicBezTo>
                      <a:pt x="1025" y="3334"/>
                      <a:pt x="1239" y="3120"/>
                      <a:pt x="1239" y="2858"/>
                    </a:cubicBezTo>
                    <a:lnTo>
                      <a:pt x="1239" y="1513"/>
                    </a:lnTo>
                    <a:cubicBezTo>
                      <a:pt x="1239" y="1251"/>
                      <a:pt x="1025" y="1036"/>
                      <a:pt x="763" y="1036"/>
                    </a:cubicBezTo>
                    <a:lnTo>
                      <a:pt x="477" y="1036"/>
                    </a:lnTo>
                    <a:cubicBezTo>
                      <a:pt x="406" y="1036"/>
                      <a:pt x="334" y="977"/>
                      <a:pt x="334" y="893"/>
                    </a:cubicBezTo>
                    <a:lnTo>
                      <a:pt x="334" y="477"/>
                    </a:lnTo>
                    <a:cubicBezTo>
                      <a:pt x="334" y="393"/>
                      <a:pt x="394" y="322"/>
                      <a:pt x="477" y="322"/>
                    </a:cubicBezTo>
                    <a:lnTo>
                      <a:pt x="787" y="322"/>
                    </a:lnTo>
                    <a:cubicBezTo>
                      <a:pt x="882" y="322"/>
                      <a:pt x="953" y="251"/>
                      <a:pt x="953" y="155"/>
                    </a:cubicBezTo>
                    <a:cubicBezTo>
                      <a:pt x="953" y="72"/>
                      <a:pt x="882" y="1"/>
                      <a:pt x="78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49" name="Elipse 148">
            <a:extLst>
              <a:ext uri="{FF2B5EF4-FFF2-40B4-BE49-F238E27FC236}">
                <a16:creationId xmlns:a16="http://schemas.microsoft.com/office/drawing/2014/main" id="{9D675240-4AA6-4E60-B695-593C04D7CD37}"/>
              </a:ext>
            </a:extLst>
          </p:cNvPr>
          <p:cNvSpPr/>
          <p:nvPr/>
        </p:nvSpPr>
        <p:spPr>
          <a:xfrm>
            <a:off x="4286781" y="4411411"/>
            <a:ext cx="528674" cy="528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156" name="Grupo 155">
            <a:extLst>
              <a:ext uri="{FF2B5EF4-FFF2-40B4-BE49-F238E27FC236}">
                <a16:creationId xmlns:a16="http://schemas.microsoft.com/office/drawing/2014/main" id="{F119F4C2-C7CA-4C7C-8906-5E7892992D1F}"/>
              </a:ext>
            </a:extLst>
          </p:cNvPr>
          <p:cNvGrpSpPr/>
          <p:nvPr/>
        </p:nvGrpSpPr>
        <p:grpSpPr>
          <a:xfrm>
            <a:off x="5720764" y="5239955"/>
            <a:ext cx="528675" cy="528675"/>
            <a:chOff x="5720764" y="5239955"/>
            <a:chExt cx="528675" cy="528675"/>
          </a:xfrm>
        </p:grpSpPr>
        <p:sp>
          <p:nvSpPr>
            <p:cNvPr id="157" name="Elipse 156">
              <a:extLst>
                <a:ext uri="{FF2B5EF4-FFF2-40B4-BE49-F238E27FC236}">
                  <a16:creationId xmlns:a16="http://schemas.microsoft.com/office/drawing/2014/main" id="{49E72386-000E-425F-87F4-EA36F0BD7909}"/>
                </a:ext>
              </a:extLst>
            </p:cNvPr>
            <p:cNvSpPr/>
            <p:nvPr/>
          </p:nvSpPr>
          <p:spPr>
            <a:xfrm>
              <a:off x="5720764" y="5239955"/>
              <a:ext cx="528675" cy="5286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158" name="Google Shape;9481;p16">
              <a:extLst>
                <a:ext uri="{FF2B5EF4-FFF2-40B4-BE49-F238E27FC236}">
                  <a16:creationId xmlns:a16="http://schemas.microsoft.com/office/drawing/2014/main" id="{4F25FFE9-7F51-425C-AAAB-FB7D82F03C1E}"/>
                </a:ext>
              </a:extLst>
            </p:cNvPr>
            <p:cNvGrpSpPr/>
            <p:nvPr/>
          </p:nvGrpSpPr>
          <p:grpSpPr>
            <a:xfrm>
              <a:off x="5761688" y="5340763"/>
              <a:ext cx="446826" cy="327059"/>
              <a:chOff x="5733194" y="2431718"/>
              <a:chExt cx="446826" cy="327059"/>
            </a:xfrm>
            <a:solidFill>
              <a:schemeClr val="tx2"/>
            </a:solidFill>
          </p:grpSpPr>
          <p:sp>
            <p:nvSpPr>
              <p:cNvPr id="159" name="Google Shape;9482;p16">
                <a:extLst>
                  <a:ext uri="{FF2B5EF4-FFF2-40B4-BE49-F238E27FC236}">
                    <a16:creationId xmlns:a16="http://schemas.microsoft.com/office/drawing/2014/main" id="{07E7808F-9AC0-4790-850F-B8CDD67C2DE1}"/>
                  </a:ext>
                </a:extLst>
              </p:cNvPr>
              <p:cNvSpPr/>
              <p:nvPr/>
            </p:nvSpPr>
            <p:spPr>
              <a:xfrm>
                <a:off x="6032946" y="2474145"/>
                <a:ext cx="56112" cy="20115"/>
              </a:xfrm>
              <a:custGeom>
                <a:avLst/>
                <a:gdLst/>
                <a:ahLst/>
                <a:cxnLst/>
                <a:rect l="l" t="t" r="r" b="b"/>
                <a:pathLst>
                  <a:path w="1763" h="632" extrusionOk="0">
                    <a:moveTo>
                      <a:pt x="215" y="1"/>
                    </a:moveTo>
                    <a:cubicBezTo>
                      <a:pt x="96" y="1"/>
                      <a:pt x="1" y="96"/>
                      <a:pt x="1" y="215"/>
                    </a:cubicBezTo>
                    <a:cubicBezTo>
                      <a:pt x="1" y="334"/>
                      <a:pt x="96" y="417"/>
                      <a:pt x="215" y="417"/>
                    </a:cubicBezTo>
                    <a:cubicBezTo>
                      <a:pt x="441" y="417"/>
                      <a:pt x="1108" y="453"/>
                      <a:pt x="1429" y="620"/>
                    </a:cubicBezTo>
                    <a:cubicBezTo>
                      <a:pt x="1465" y="632"/>
                      <a:pt x="1489" y="632"/>
                      <a:pt x="1525" y="632"/>
                    </a:cubicBezTo>
                    <a:cubicBezTo>
                      <a:pt x="1596" y="632"/>
                      <a:pt x="1668" y="584"/>
                      <a:pt x="1703" y="513"/>
                    </a:cubicBezTo>
                    <a:cubicBezTo>
                      <a:pt x="1763" y="417"/>
                      <a:pt x="1727" y="298"/>
                      <a:pt x="1632" y="239"/>
                    </a:cubicBezTo>
                    <a:cubicBezTo>
                      <a:pt x="1156" y="1"/>
                      <a:pt x="263" y="1"/>
                      <a:pt x="21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483;p16">
                <a:extLst>
                  <a:ext uri="{FF2B5EF4-FFF2-40B4-BE49-F238E27FC236}">
                    <a16:creationId xmlns:a16="http://schemas.microsoft.com/office/drawing/2014/main" id="{9076A371-19EA-4625-9506-D318C4EF008F}"/>
                  </a:ext>
                </a:extLst>
              </p:cNvPr>
              <p:cNvSpPr/>
              <p:nvPr/>
            </p:nvSpPr>
            <p:spPr>
              <a:xfrm>
                <a:off x="5733194" y="2431718"/>
                <a:ext cx="446826" cy="327059"/>
              </a:xfrm>
              <a:custGeom>
                <a:avLst/>
                <a:gdLst/>
                <a:ahLst/>
                <a:cxnLst/>
                <a:rect l="l" t="t" r="r" b="b"/>
                <a:pathLst>
                  <a:path w="14039" h="10276" extrusionOk="0">
                    <a:moveTo>
                      <a:pt x="11621" y="655"/>
                    </a:moveTo>
                    <a:lnTo>
                      <a:pt x="11621" y="1500"/>
                    </a:lnTo>
                    <a:cubicBezTo>
                      <a:pt x="11621" y="1631"/>
                      <a:pt x="11598" y="1762"/>
                      <a:pt x="11538" y="1905"/>
                    </a:cubicBezTo>
                    <a:lnTo>
                      <a:pt x="11431" y="2108"/>
                    </a:lnTo>
                    <a:cubicBezTo>
                      <a:pt x="11419" y="2143"/>
                      <a:pt x="11419" y="2167"/>
                      <a:pt x="11419" y="2203"/>
                    </a:cubicBezTo>
                    <a:lnTo>
                      <a:pt x="11419" y="2631"/>
                    </a:lnTo>
                    <a:cubicBezTo>
                      <a:pt x="11419" y="2929"/>
                      <a:pt x="11300" y="3215"/>
                      <a:pt x="11074" y="3429"/>
                    </a:cubicBezTo>
                    <a:cubicBezTo>
                      <a:pt x="10858" y="3634"/>
                      <a:pt x="10599" y="3751"/>
                      <a:pt x="10317" y="3751"/>
                    </a:cubicBezTo>
                    <a:cubicBezTo>
                      <a:pt x="10303" y="3751"/>
                      <a:pt x="10290" y="3751"/>
                      <a:pt x="10276" y="3751"/>
                    </a:cubicBezTo>
                    <a:cubicBezTo>
                      <a:pt x="9657" y="3739"/>
                      <a:pt x="9181" y="3215"/>
                      <a:pt x="9181" y="2584"/>
                    </a:cubicBezTo>
                    <a:lnTo>
                      <a:pt x="9181" y="2203"/>
                    </a:lnTo>
                    <a:cubicBezTo>
                      <a:pt x="9181" y="2167"/>
                      <a:pt x="9181" y="2143"/>
                      <a:pt x="9169" y="2108"/>
                    </a:cubicBezTo>
                    <a:lnTo>
                      <a:pt x="9038" y="1857"/>
                    </a:lnTo>
                    <a:cubicBezTo>
                      <a:pt x="8990" y="1762"/>
                      <a:pt x="8966" y="1667"/>
                      <a:pt x="8966" y="1560"/>
                    </a:cubicBezTo>
                    <a:lnTo>
                      <a:pt x="8966" y="1548"/>
                    </a:lnTo>
                    <a:cubicBezTo>
                      <a:pt x="8966" y="1048"/>
                      <a:pt x="9359" y="655"/>
                      <a:pt x="9859" y="655"/>
                    </a:cubicBezTo>
                    <a:close/>
                    <a:moveTo>
                      <a:pt x="4156" y="429"/>
                    </a:moveTo>
                    <a:cubicBezTo>
                      <a:pt x="4513" y="429"/>
                      <a:pt x="4823" y="560"/>
                      <a:pt x="5061" y="822"/>
                    </a:cubicBezTo>
                    <a:cubicBezTo>
                      <a:pt x="5299" y="1072"/>
                      <a:pt x="5442" y="1417"/>
                      <a:pt x="5478" y="1786"/>
                    </a:cubicBezTo>
                    <a:cubicBezTo>
                      <a:pt x="5513" y="2215"/>
                      <a:pt x="5656" y="3108"/>
                      <a:pt x="5847" y="3643"/>
                    </a:cubicBezTo>
                    <a:lnTo>
                      <a:pt x="5835" y="3643"/>
                    </a:lnTo>
                    <a:cubicBezTo>
                      <a:pt x="5525" y="3762"/>
                      <a:pt x="4882" y="3941"/>
                      <a:pt x="4132" y="3941"/>
                    </a:cubicBezTo>
                    <a:cubicBezTo>
                      <a:pt x="4077" y="3944"/>
                      <a:pt x="4021" y="3945"/>
                      <a:pt x="3967" y="3945"/>
                    </a:cubicBezTo>
                    <a:cubicBezTo>
                      <a:pt x="3330" y="3945"/>
                      <a:pt x="2762" y="3765"/>
                      <a:pt x="2477" y="3655"/>
                    </a:cubicBezTo>
                    <a:cubicBezTo>
                      <a:pt x="2656" y="3108"/>
                      <a:pt x="2799" y="2215"/>
                      <a:pt x="2835" y="1786"/>
                    </a:cubicBezTo>
                    <a:cubicBezTo>
                      <a:pt x="2858" y="1417"/>
                      <a:pt x="3013" y="1072"/>
                      <a:pt x="3251" y="822"/>
                    </a:cubicBezTo>
                    <a:cubicBezTo>
                      <a:pt x="3501" y="560"/>
                      <a:pt x="3811" y="429"/>
                      <a:pt x="4156" y="429"/>
                    </a:cubicBezTo>
                    <a:close/>
                    <a:moveTo>
                      <a:pt x="10752" y="4096"/>
                    </a:moveTo>
                    <a:cubicBezTo>
                      <a:pt x="10752" y="4155"/>
                      <a:pt x="10764" y="4215"/>
                      <a:pt x="10776" y="4274"/>
                    </a:cubicBezTo>
                    <a:lnTo>
                      <a:pt x="10609" y="4429"/>
                    </a:lnTo>
                    <a:cubicBezTo>
                      <a:pt x="10526" y="4524"/>
                      <a:pt x="10419" y="4572"/>
                      <a:pt x="10300" y="4572"/>
                    </a:cubicBezTo>
                    <a:cubicBezTo>
                      <a:pt x="10181" y="4572"/>
                      <a:pt x="10062" y="4524"/>
                      <a:pt x="9990" y="4429"/>
                    </a:cubicBezTo>
                    <a:lnTo>
                      <a:pt x="9823" y="4274"/>
                    </a:lnTo>
                    <a:cubicBezTo>
                      <a:pt x="9835" y="4215"/>
                      <a:pt x="9859" y="4155"/>
                      <a:pt x="9859" y="4096"/>
                    </a:cubicBezTo>
                    <a:cubicBezTo>
                      <a:pt x="9990" y="4132"/>
                      <a:pt x="10121" y="4167"/>
                      <a:pt x="10252" y="4167"/>
                    </a:cubicBezTo>
                    <a:lnTo>
                      <a:pt x="10300" y="4167"/>
                    </a:lnTo>
                    <a:cubicBezTo>
                      <a:pt x="10455" y="4167"/>
                      <a:pt x="10609" y="4132"/>
                      <a:pt x="10752" y="4096"/>
                    </a:cubicBezTo>
                    <a:close/>
                    <a:moveTo>
                      <a:pt x="4692" y="4358"/>
                    </a:moveTo>
                    <a:cubicBezTo>
                      <a:pt x="4763" y="4524"/>
                      <a:pt x="4918" y="4644"/>
                      <a:pt x="5097" y="4691"/>
                    </a:cubicBezTo>
                    <a:lnTo>
                      <a:pt x="5835" y="4894"/>
                    </a:lnTo>
                    <a:cubicBezTo>
                      <a:pt x="6025" y="4953"/>
                      <a:pt x="6168" y="5132"/>
                      <a:pt x="6168" y="5322"/>
                    </a:cubicBezTo>
                    <a:lnTo>
                      <a:pt x="6168" y="7251"/>
                    </a:lnTo>
                    <a:cubicBezTo>
                      <a:pt x="6168" y="7501"/>
                      <a:pt x="5954" y="7692"/>
                      <a:pt x="5716" y="7692"/>
                    </a:cubicBezTo>
                    <a:lnTo>
                      <a:pt x="5704" y="7692"/>
                    </a:lnTo>
                    <a:lnTo>
                      <a:pt x="5704" y="6144"/>
                    </a:lnTo>
                    <a:cubicBezTo>
                      <a:pt x="5668" y="5787"/>
                      <a:pt x="5394" y="5501"/>
                      <a:pt x="5025" y="5501"/>
                    </a:cubicBezTo>
                    <a:lnTo>
                      <a:pt x="3275" y="5501"/>
                    </a:lnTo>
                    <a:cubicBezTo>
                      <a:pt x="2918" y="5501"/>
                      <a:pt x="2632" y="5787"/>
                      <a:pt x="2632" y="6144"/>
                    </a:cubicBezTo>
                    <a:lnTo>
                      <a:pt x="2632" y="7692"/>
                    </a:lnTo>
                    <a:lnTo>
                      <a:pt x="2620" y="7692"/>
                    </a:lnTo>
                    <a:cubicBezTo>
                      <a:pt x="2370" y="7692"/>
                      <a:pt x="2180" y="7489"/>
                      <a:pt x="2180" y="7251"/>
                    </a:cubicBezTo>
                    <a:lnTo>
                      <a:pt x="2180" y="5322"/>
                    </a:lnTo>
                    <a:cubicBezTo>
                      <a:pt x="2180" y="5132"/>
                      <a:pt x="2311" y="4941"/>
                      <a:pt x="2501" y="4894"/>
                    </a:cubicBezTo>
                    <a:lnTo>
                      <a:pt x="3251" y="4691"/>
                    </a:lnTo>
                    <a:cubicBezTo>
                      <a:pt x="3430" y="4644"/>
                      <a:pt x="3561" y="4524"/>
                      <a:pt x="3644" y="4358"/>
                    </a:cubicBezTo>
                    <a:cubicBezTo>
                      <a:pt x="3811" y="4370"/>
                      <a:pt x="3989" y="4394"/>
                      <a:pt x="4168" y="4394"/>
                    </a:cubicBezTo>
                    <a:cubicBezTo>
                      <a:pt x="4347" y="4394"/>
                      <a:pt x="4525" y="4370"/>
                      <a:pt x="4692" y="4358"/>
                    </a:cubicBezTo>
                    <a:close/>
                    <a:moveTo>
                      <a:pt x="10526" y="5906"/>
                    </a:moveTo>
                    <a:cubicBezTo>
                      <a:pt x="10538" y="5906"/>
                      <a:pt x="10538" y="5906"/>
                      <a:pt x="10538" y="5918"/>
                    </a:cubicBezTo>
                    <a:lnTo>
                      <a:pt x="10538" y="7680"/>
                    </a:lnTo>
                    <a:cubicBezTo>
                      <a:pt x="10538" y="7692"/>
                      <a:pt x="10538" y="7692"/>
                      <a:pt x="10526" y="7692"/>
                    </a:cubicBezTo>
                    <a:lnTo>
                      <a:pt x="7895" y="7692"/>
                    </a:lnTo>
                    <a:cubicBezTo>
                      <a:pt x="7871" y="7692"/>
                      <a:pt x="7871" y="7692"/>
                      <a:pt x="7871" y="7680"/>
                    </a:cubicBezTo>
                    <a:lnTo>
                      <a:pt x="7871" y="5918"/>
                    </a:lnTo>
                    <a:lnTo>
                      <a:pt x="10526" y="5906"/>
                    </a:lnTo>
                    <a:close/>
                    <a:moveTo>
                      <a:pt x="11050" y="4596"/>
                    </a:moveTo>
                    <a:lnTo>
                      <a:pt x="11228" y="4691"/>
                    </a:lnTo>
                    <a:lnTo>
                      <a:pt x="11967" y="4894"/>
                    </a:lnTo>
                    <a:cubicBezTo>
                      <a:pt x="12157" y="4953"/>
                      <a:pt x="12300" y="5132"/>
                      <a:pt x="12300" y="5322"/>
                    </a:cubicBezTo>
                    <a:lnTo>
                      <a:pt x="12300" y="7251"/>
                    </a:lnTo>
                    <a:cubicBezTo>
                      <a:pt x="12300" y="7501"/>
                      <a:pt x="12086" y="7692"/>
                      <a:pt x="11848" y="7692"/>
                    </a:cubicBezTo>
                    <a:lnTo>
                      <a:pt x="10955" y="7692"/>
                    </a:lnTo>
                    <a:lnTo>
                      <a:pt x="10955" y="7680"/>
                    </a:lnTo>
                    <a:lnTo>
                      <a:pt x="10955" y="7227"/>
                    </a:lnTo>
                    <a:lnTo>
                      <a:pt x="11621" y="7227"/>
                    </a:lnTo>
                    <a:cubicBezTo>
                      <a:pt x="11740" y="7227"/>
                      <a:pt x="11836" y="7144"/>
                      <a:pt x="11836" y="7025"/>
                    </a:cubicBezTo>
                    <a:lnTo>
                      <a:pt x="11836" y="5715"/>
                    </a:lnTo>
                    <a:cubicBezTo>
                      <a:pt x="11836" y="5596"/>
                      <a:pt x="11740" y="5501"/>
                      <a:pt x="11621" y="5501"/>
                    </a:cubicBezTo>
                    <a:cubicBezTo>
                      <a:pt x="11502" y="5501"/>
                      <a:pt x="11419" y="5596"/>
                      <a:pt x="11419" y="5715"/>
                    </a:cubicBezTo>
                    <a:lnTo>
                      <a:pt x="11419" y="6834"/>
                    </a:lnTo>
                    <a:lnTo>
                      <a:pt x="10955" y="6834"/>
                    </a:lnTo>
                    <a:lnTo>
                      <a:pt x="10955" y="5941"/>
                    </a:lnTo>
                    <a:cubicBezTo>
                      <a:pt x="10955" y="5691"/>
                      <a:pt x="10764" y="5525"/>
                      <a:pt x="10538" y="5525"/>
                    </a:cubicBezTo>
                    <a:lnTo>
                      <a:pt x="8335" y="5525"/>
                    </a:lnTo>
                    <a:lnTo>
                      <a:pt x="8335" y="5322"/>
                    </a:lnTo>
                    <a:lnTo>
                      <a:pt x="8299" y="5322"/>
                    </a:lnTo>
                    <a:cubicBezTo>
                      <a:pt x="8299" y="5132"/>
                      <a:pt x="8442" y="4941"/>
                      <a:pt x="8633" y="4894"/>
                    </a:cubicBezTo>
                    <a:lnTo>
                      <a:pt x="9383" y="4691"/>
                    </a:lnTo>
                    <a:cubicBezTo>
                      <a:pt x="9442" y="4667"/>
                      <a:pt x="9490" y="4644"/>
                      <a:pt x="9562" y="4596"/>
                    </a:cubicBezTo>
                    <a:lnTo>
                      <a:pt x="9693" y="4727"/>
                    </a:lnTo>
                    <a:cubicBezTo>
                      <a:pt x="9859" y="4894"/>
                      <a:pt x="10062" y="4989"/>
                      <a:pt x="10300" y="4989"/>
                    </a:cubicBezTo>
                    <a:cubicBezTo>
                      <a:pt x="10526" y="4989"/>
                      <a:pt x="10752" y="4894"/>
                      <a:pt x="10907" y="4727"/>
                    </a:cubicBezTo>
                    <a:lnTo>
                      <a:pt x="11050" y="4596"/>
                    </a:lnTo>
                    <a:close/>
                    <a:moveTo>
                      <a:pt x="2632" y="8108"/>
                    </a:moveTo>
                    <a:lnTo>
                      <a:pt x="2632" y="8573"/>
                    </a:lnTo>
                    <a:lnTo>
                      <a:pt x="846" y="8573"/>
                    </a:lnTo>
                    <a:lnTo>
                      <a:pt x="846" y="8108"/>
                    </a:lnTo>
                    <a:close/>
                    <a:moveTo>
                      <a:pt x="13157" y="8108"/>
                    </a:moveTo>
                    <a:lnTo>
                      <a:pt x="13157" y="8573"/>
                    </a:lnTo>
                    <a:lnTo>
                      <a:pt x="5668" y="8573"/>
                    </a:lnTo>
                    <a:lnTo>
                      <a:pt x="5668" y="8108"/>
                    </a:lnTo>
                    <a:close/>
                    <a:moveTo>
                      <a:pt x="5049" y="5906"/>
                    </a:moveTo>
                    <a:cubicBezTo>
                      <a:pt x="5180" y="5906"/>
                      <a:pt x="5287" y="6013"/>
                      <a:pt x="5287" y="6144"/>
                    </a:cubicBezTo>
                    <a:lnTo>
                      <a:pt x="5287" y="9001"/>
                    </a:lnTo>
                    <a:lnTo>
                      <a:pt x="3049" y="9001"/>
                    </a:lnTo>
                    <a:lnTo>
                      <a:pt x="3049" y="6144"/>
                    </a:lnTo>
                    <a:cubicBezTo>
                      <a:pt x="3049" y="6013"/>
                      <a:pt x="3156" y="5906"/>
                      <a:pt x="3287" y="5906"/>
                    </a:cubicBezTo>
                    <a:close/>
                    <a:moveTo>
                      <a:pt x="4168" y="0"/>
                    </a:moveTo>
                    <a:cubicBezTo>
                      <a:pt x="3239" y="0"/>
                      <a:pt x="2501" y="738"/>
                      <a:pt x="2430" y="1738"/>
                    </a:cubicBezTo>
                    <a:cubicBezTo>
                      <a:pt x="2394" y="2155"/>
                      <a:pt x="2263" y="2989"/>
                      <a:pt x="2084" y="3477"/>
                    </a:cubicBezTo>
                    <a:cubicBezTo>
                      <a:pt x="2037" y="3584"/>
                      <a:pt x="2049" y="3703"/>
                      <a:pt x="2096" y="3810"/>
                    </a:cubicBezTo>
                    <a:cubicBezTo>
                      <a:pt x="2144" y="3905"/>
                      <a:pt x="2239" y="3989"/>
                      <a:pt x="2334" y="4024"/>
                    </a:cubicBezTo>
                    <a:cubicBezTo>
                      <a:pt x="2513" y="4084"/>
                      <a:pt x="2811" y="4179"/>
                      <a:pt x="3156" y="4251"/>
                    </a:cubicBezTo>
                    <a:cubicBezTo>
                      <a:pt x="3144" y="4251"/>
                      <a:pt x="3144" y="4251"/>
                      <a:pt x="3120" y="4263"/>
                    </a:cubicBezTo>
                    <a:lnTo>
                      <a:pt x="2382" y="4477"/>
                    </a:lnTo>
                    <a:cubicBezTo>
                      <a:pt x="2013" y="4584"/>
                      <a:pt x="1751" y="4917"/>
                      <a:pt x="1751" y="5310"/>
                    </a:cubicBezTo>
                    <a:lnTo>
                      <a:pt x="1751" y="7227"/>
                    </a:lnTo>
                    <a:cubicBezTo>
                      <a:pt x="1751" y="7394"/>
                      <a:pt x="1799" y="7561"/>
                      <a:pt x="1894" y="7680"/>
                    </a:cubicBezTo>
                    <a:lnTo>
                      <a:pt x="203" y="7680"/>
                    </a:lnTo>
                    <a:cubicBezTo>
                      <a:pt x="84" y="7680"/>
                      <a:pt x="1" y="7763"/>
                      <a:pt x="1" y="7882"/>
                    </a:cubicBezTo>
                    <a:cubicBezTo>
                      <a:pt x="1" y="8001"/>
                      <a:pt x="84" y="8096"/>
                      <a:pt x="203" y="8096"/>
                    </a:cubicBezTo>
                    <a:lnTo>
                      <a:pt x="441" y="8096"/>
                    </a:lnTo>
                    <a:lnTo>
                      <a:pt x="441" y="10073"/>
                    </a:lnTo>
                    <a:cubicBezTo>
                      <a:pt x="441" y="10192"/>
                      <a:pt x="537" y="10275"/>
                      <a:pt x="656" y="10275"/>
                    </a:cubicBezTo>
                    <a:cubicBezTo>
                      <a:pt x="775" y="10275"/>
                      <a:pt x="858" y="10192"/>
                      <a:pt x="858" y="10073"/>
                    </a:cubicBezTo>
                    <a:lnTo>
                      <a:pt x="858" y="8954"/>
                    </a:lnTo>
                    <a:lnTo>
                      <a:pt x="2644" y="8954"/>
                    </a:lnTo>
                    <a:lnTo>
                      <a:pt x="2644" y="10073"/>
                    </a:lnTo>
                    <a:cubicBezTo>
                      <a:pt x="2644" y="10192"/>
                      <a:pt x="2739" y="10275"/>
                      <a:pt x="2858" y="10275"/>
                    </a:cubicBezTo>
                    <a:cubicBezTo>
                      <a:pt x="2977" y="10275"/>
                      <a:pt x="3073" y="10192"/>
                      <a:pt x="3073" y="10073"/>
                    </a:cubicBezTo>
                    <a:lnTo>
                      <a:pt x="3073" y="9406"/>
                    </a:lnTo>
                    <a:lnTo>
                      <a:pt x="5287" y="9406"/>
                    </a:lnTo>
                    <a:lnTo>
                      <a:pt x="5287" y="10073"/>
                    </a:lnTo>
                    <a:cubicBezTo>
                      <a:pt x="5287" y="10192"/>
                      <a:pt x="5371" y="10275"/>
                      <a:pt x="5490" y="10275"/>
                    </a:cubicBezTo>
                    <a:cubicBezTo>
                      <a:pt x="5609" y="10275"/>
                      <a:pt x="5704" y="10192"/>
                      <a:pt x="5704" y="10073"/>
                    </a:cubicBezTo>
                    <a:lnTo>
                      <a:pt x="5704" y="8954"/>
                    </a:lnTo>
                    <a:lnTo>
                      <a:pt x="13169" y="8954"/>
                    </a:lnTo>
                    <a:lnTo>
                      <a:pt x="13169" y="10073"/>
                    </a:lnTo>
                    <a:cubicBezTo>
                      <a:pt x="13169" y="10192"/>
                      <a:pt x="13264" y="10275"/>
                      <a:pt x="13383" y="10275"/>
                    </a:cubicBezTo>
                    <a:cubicBezTo>
                      <a:pt x="13503" y="10275"/>
                      <a:pt x="13586" y="10192"/>
                      <a:pt x="13586" y="10073"/>
                    </a:cubicBezTo>
                    <a:lnTo>
                      <a:pt x="13586" y="8096"/>
                    </a:lnTo>
                    <a:lnTo>
                      <a:pt x="13824" y="8096"/>
                    </a:lnTo>
                    <a:cubicBezTo>
                      <a:pt x="13943" y="8096"/>
                      <a:pt x="14038" y="8001"/>
                      <a:pt x="14038" y="7882"/>
                    </a:cubicBezTo>
                    <a:cubicBezTo>
                      <a:pt x="14003" y="7787"/>
                      <a:pt x="13919" y="7692"/>
                      <a:pt x="13800" y="7692"/>
                    </a:cubicBezTo>
                    <a:lnTo>
                      <a:pt x="12562" y="7692"/>
                    </a:lnTo>
                    <a:cubicBezTo>
                      <a:pt x="12633" y="7561"/>
                      <a:pt x="12693" y="7406"/>
                      <a:pt x="12693" y="7251"/>
                    </a:cubicBezTo>
                    <a:lnTo>
                      <a:pt x="12693" y="5322"/>
                    </a:lnTo>
                    <a:cubicBezTo>
                      <a:pt x="12693" y="4941"/>
                      <a:pt x="12443" y="4596"/>
                      <a:pt x="12074" y="4489"/>
                    </a:cubicBezTo>
                    <a:lnTo>
                      <a:pt x="11324" y="4286"/>
                    </a:lnTo>
                    <a:cubicBezTo>
                      <a:pt x="11228" y="4251"/>
                      <a:pt x="11169" y="4167"/>
                      <a:pt x="11169" y="4060"/>
                    </a:cubicBezTo>
                    <a:lnTo>
                      <a:pt x="11169" y="3893"/>
                    </a:lnTo>
                    <a:cubicBezTo>
                      <a:pt x="11240" y="3858"/>
                      <a:pt x="11300" y="3798"/>
                      <a:pt x="11359" y="3739"/>
                    </a:cubicBezTo>
                    <a:cubicBezTo>
                      <a:pt x="11657" y="3453"/>
                      <a:pt x="11824" y="3060"/>
                      <a:pt x="11824" y="2643"/>
                    </a:cubicBezTo>
                    <a:lnTo>
                      <a:pt x="11824" y="2262"/>
                    </a:lnTo>
                    <a:lnTo>
                      <a:pt x="11895" y="2096"/>
                    </a:lnTo>
                    <a:cubicBezTo>
                      <a:pt x="11979" y="1917"/>
                      <a:pt x="12026" y="1703"/>
                      <a:pt x="12026" y="1512"/>
                    </a:cubicBezTo>
                    <a:lnTo>
                      <a:pt x="12026" y="453"/>
                    </a:lnTo>
                    <a:cubicBezTo>
                      <a:pt x="12026" y="333"/>
                      <a:pt x="11943" y="250"/>
                      <a:pt x="11824" y="250"/>
                    </a:cubicBezTo>
                    <a:lnTo>
                      <a:pt x="9859" y="250"/>
                    </a:lnTo>
                    <a:cubicBezTo>
                      <a:pt x="9145" y="250"/>
                      <a:pt x="8561" y="834"/>
                      <a:pt x="8561" y="1548"/>
                    </a:cubicBezTo>
                    <a:lnTo>
                      <a:pt x="8561" y="1560"/>
                    </a:lnTo>
                    <a:cubicBezTo>
                      <a:pt x="8561" y="1727"/>
                      <a:pt x="8597" y="1881"/>
                      <a:pt x="8680" y="2036"/>
                    </a:cubicBezTo>
                    <a:lnTo>
                      <a:pt x="8788" y="2238"/>
                    </a:lnTo>
                    <a:lnTo>
                      <a:pt x="8788" y="2572"/>
                    </a:lnTo>
                    <a:cubicBezTo>
                      <a:pt x="8788" y="3108"/>
                      <a:pt x="9050" y="3584"/>
                      <a:pt x="9442" y="3870"/>
                    </a:cubicBezTo>
                    <a:lnTo>
                      <a:pt x="9442" y="4048"/>
                    </a:lnTo>
                    <a:cubicBezTo>
                      <a:pt x="9442" y="4143"/>
                      <a:pt x="9359" y="4239"/>
                      <a:pt x="9276" y="4263"/>
                    </a:cubicBezTo>
                    <a:lnTo>
                      <a:pt x="8526" y="4477"/>
                    </a:lnTo>
                    <a:cubicBezTo>
                      <a:pt x="8157" y="4584"/>
                      <a:pt x="7907" y="4917"/>
                      <a:pt x="7907" y="5310"/>
                    </a:cubicBezTo>
                    <a:lnTo>
                      <a:pt x="7907" y="5489"/>
                    </a:lnTo>
                    <a:lnTo>
                      <a:pt x="7895" y="5489"/>
                    </a:lnTo>
                    <a:cubicBezTo>
                      <a:pt x="7657" y="5489"/>
                      <a:pt x="7478" y="5679"/>
                      <a:pt x="7478" y="5906"/>
                    </a:cubicBezTo>
                    <a:lnTo>
                      <a:pt x="7478" y="7656"/>
                    </a:lnTo>
                    <a:lnTo>
                      <a:pt x="7478" y="7680"/>
                    </a:lnTo>
                    <a:lnTo>
                      <a:pt x="6442" y="7680"/>
                    </a:lnTo>
                    <a:cubicBezTo>
                      <a:pt x="6525" y="7537"/>
                      <a:pt x="6585" y="7394"/>
                      <a:pt x="6585" y="7227"/>
                    </a:cubicBezTo>
                    <a:lnTo>
                      <a:pt x="6585" y="5310"/>
                    </a:lnTo>
                    <a:cubicBezTo>
                      <a:pt x="6585" y="4917"/>
                      <a:pt x="6323" y="4584"/>
                      <a:pt x="5954" y="4477"/>
                    </a:cubicBezTo>
                    <a:lnTo>
                      <a:pt x="5216" y="4263"/>
                    </a:lnTo>
                    <a:cubicBezTo>
                      <a:pt x="5192" y="4263"/>
                      <a:pt x="5192" y="4263"/>
                      <a:pt x="5180" y="4251"/>
                    </a:cubicBezTo>
                    <a:cubicBezTo>
                      <a:pt x="5537" y="4179"/>
                      <a:pt x="5823" y="4084"/>
                      <a:pt x="6002" y="4024"/>
                    </a:cubicBezTo>
                    <a:cubicBezTo>
                      <a:pt x="6109" y="3989"/>
                      <a:pt x="6192" y="3905"/>
                      <a:pt x="6240" y="3810"/>
                    </a:cubicBezTo>
                    <a:cubicBezTo>
                      <a:pt x="6287" y="3703"/>
                      <a:pt x="6299" y="3596"/>
                      <a:pt x="6252" y="3477"/>
                    </a:cubicBezTo>
                    <a:cubicBezTo>
                      <a:pt x="6073" y="2977"/>
                      <a:pt x="5942" y="2143"/>
                      <a:pt x="5906" y="1738"/>
                    </a:cubicBezTo>
                    <a:cubicBezTo>
                      <a:pt x="5835" y="738"/>
                      <a:pt x="5097" y="0"/>
                      <a:pt x="416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484;p16">
                <a:extLst>
                  <a:ext uri="{FF2B5EF4-FFF2-40B4-BE49-F238E27FC236}">
                    <a16:creationId xmlns:a16="http://schemas.microsoft.com/office/drawing/2014/main" id="{63696808-92F8-46CD-A646-196D6AB030D1}"/>
                  </a:ext>
                </a:extLst>
              </p:cNvPr>
              <p:cNvSpPr/>
              <p:nvPr/>
            </p:nvSpPr>
            <p:spPr>
              <a:xfrm>
                <a:off x="6019323" y="2641653"/>
                <a:ext cx="13272" cy="13272"/>
              </a:xfrm>
              <a:custGeom>
                <a:avLst/>
                <a:gdLst/>
                <a:ahLst/>
                <a:cxnLst/>
                <a:rect l="l" t="t" r="r" b="b"/>
                <a:pathLst>
                  <a:path w="417" h="417" extrusionOk="0">
                    <a:moveTo>
                      <a:pt x="202" y="0"/>
                    </a:moveTo>
                    <a:cubicBezTo>
                      <a:pt x="95" y="0"/>
                      <a:pt x="0" y="84"/>
                      <a:pt x="0" y="203"/>
                    </a:cubicBezTo>
                    <a:cubicBezTo>
                      <a:pt x="0" y="322"/>
                      <a:pt x="95" y="417"/>
                      <a:pt x="202" y="417"/>
                    </a:cubicBezTo>
                    <a:cubicBezTo>
                      <a:pt x="322" y="417"/>
                      <a:pt x="417" y="322"/>
                      <a:pt x="417" y="203"/>
                    </a:cubicBezTo>
                    <a:cubicBezTo>
                      <a:pt x="417" y="84"/>
                      <a:pt x="322" y="0"/>
                      <a:pt x="20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63" name="Elipse 162">
            <a:extLst>
              <a:ext uri="{FF2B5EF4-FFF2-40B4-BE49-F238E27FC236}">
                <a16:creationId xmlns:a16="http://schemas.microsoft.com/office/drawing/2014/main" id="{AFCE29CB-E228-43A6-AD3E-066A069D850E}"/>
              </a:ext>
            </a:extLst>
          </p:cNvPr>
          <p:cNvSpPr/>
          <p:nvPr/>
        </p:nvSpPr>
        <p:spPr>
          <a:xfrm>
            <a:off x="7159237" y="5228879"/>
            <a:ext cx="546290" cy="54629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167" name="Grupo 166">
            <a:extLst>
              <a:ext uri="{FF2B5EF4-FFF2-40B4-BE49-F238E27FC236}">
                <a16:creationId xmlns:a16="http://schemas.microsoft.com/office/drawing/2014/main" id="{CCD2A4C6-3AD0-487A-A6FE-749270D4AC97}"/>
              </a:ext>
            </a:extLst>
          </p:cNvPr>
          <p:cNvGrpSpPr/>
          <p:nvPr/>
        </p:nvGrpSpPr>
        <p:grpSpPr>
          <a:xfrm>
            <a:off x="1452060" y="5280286"/>
            <a:ext cx="534946" cy="534946"/>
            <a:chOff x="1452060" y="4405696"/>
            <a:chExt cx="534946" cy="534946"/>
          </a:xfrm>
        </p:grpSpPr>
        <p:sp>
          <p:nvSpPr>
            <p:cNvPr id="168" name="Elipse 167">
              <a:extLst>
                <a:ext uri="{FF2B5EF4-FFF2-40B4-BE49-F238E27FC236}">
                  <a16:creationId xmlns:a16="http://schemas.microsoft.com/office/drawing/2014/main" id="{CC384594-8F9B-4B90-A3D8-7D555E7B3E9A}"/>
                </a:ext>
              </a:extLst>
            </p:cNvPr>
            <p:cNvSpPr/>
            <p:nvPr/>
          </p:nvSpPr>
          <p:spPr>
            <a:xfrm>
              <a:off x="1452060" y="4405696"/>
              <a:ext cx="534946" cy="5349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169" name="Google Shape;9763;p16">
              <a:extLst>
                <a:ext uri="{FF2B5EF4-FFF2-40B4-BE49-F238E27FC236}">
                  <a16:creationId xmlns:a16="http://schemas.microsoft.com/office/drawing/2014/main" id="{BBC4A7CD-7E4D-40A1-8B10-2049791B926F}"/>
                </a:ext>
              </a:extLst>
            </p:cNvPr>
            <p:cNvGrpSpPr/>
            <p:nvPr/>
          </p:nvGrpSpPr>
          <p:grpSpPr>
            <a:xfrm>
              <a:off x="1587258" y="4496558"/>
              <a:ext cx="264550" cy="353222"/>
              <a:chOff x="903530" y="3806125"/>
              <a:chExt cx="264550" cy="353222"/>
            </a:xfrm>
            <a:solidFill>
              <a:schemeClr val="tx2"/>
            </a:solidFill>
          </p:grpSpPr>
          <p:sp>
            <p:nvSpPr>
              <p:cNvPr id="170" name="Google Shape;9764;p16">
                <a:extLst>
                  <a:ext uri="{FF2B5EF4-FFF2-40B4-BE49-F238E27FC236}">
                    <a16:creationId xmlns:a16="http://schemas.microsoft.com/office/drawing/2014/main" id="{1C8AF631-40E9-4044-BFC9-CF677D1A0AF4}"/>
                  </a:ext>
                </a:extLst>
              </p:cNvPr>
              <p:cNvSpPr/>
              <p:nvPr/>
            </p:nvSpPr>
            <p:spPr>
              <a:xfrm>
                <a:off x="926637" y="3839321"/>
                <a:ext cx="173237" cy="162002"/>
              </a:xfrm>
              <a:custGeom>
                <a:avLst/>
                <a:gdLst/>
                <a:ahLst/>
                <a:cxnLst/>
                <a:rect l="l" t="t" r="r" b="b"/>
                <a:pathLst>
                  <a:path w="5443" h="5090" extrusionOk="0">
                    <a:moveTo>
                      <a:pt x="3418" y="1"/>
                    </a:moveTo>
                    <a:cubicBezTo>
                      <a:pt x="2623" y="1"/>
                      <a:pt x="1831" y="307"/>
                      <a:pt x="1227" y="911"/>
                    </a:cubicBezTo>
                    <a:cubicBezTo>
                      <a:pt x="108" y="2030"/>
                      <a:pt x="1" y="3804"/>
                      <a:pt x="989" y="5030"/>
                    </a:cubicBezTo>
                    <a:cubicBezTo>
                      <a:pt x="1013" y="5078"/>
                      <a:pt x="1061" y="5090"/>
                      <a:pt x="1120" y="5090"/>
                    </a:cubicBezTo>
                    <a:cubicBezTo>
                      <a:pt x="1156" y="5090"/>
                      <a:pt x="1192" y="5078"/>
                      <a:pt x="1227" y="5066"/>
                    </a:cubicBezTo>
                    <a:cubicBezTo>
                      <a:pt x="1299" y="5006"/>
                      <a:pt x="1311" y="4899"/>
                      <a:pt x="1251" y="4840"/>
                    </a:cubicBezTo>
                    <a:cubicBezTo>
                      <a:pt x="382" y="3744"/>
                      <a:pt x="477" y="2149"/>
                      <a:pt x="1477" y="1149"/>
                    </a:cubicBezTo>
                    <a:cubicBezTo>
                      <a:pt x="2019" y="607"/>
                      <a:pt x="2735" y="334"/>
                      <a:pt x="3452" y="334"/>
                    </a:cubicBezTo>
                    <a:cubicBezTo>
                      <a:pt x="4059" y="334"/>
                      <a:pt x="4666" y="530"/>
                      <a:pt x="5168" y="923"/>
                    </a:cubicBezTo>
                    <a:cubicBezTo>
                      <a:pt x="5199" y="948"/>
                      <a:pt x="5237" y="961"/>
                      <a:pt x="5273" y="961"/>
                    </a:cubicBezTo>
                    <a:cubicBezTo>
                      <a:pt x="5321" y="961"/>
                      <a:pt x="5367" y="939"/>
                      <a:pt x="5394" y="899"/>
                    </a:cubicBezTo>
                    <a:cubicBezTo>
                      <a:pt x="5442" y="827"/>
                      <a:pt x="5418" y="720"/>
                      <a:pt x="5347" y="672"/>
                    </a:cubicBezTo>
                    <a:cubicBezTo>
                      <a:pt x="4777" y="223"/>
                      <a:pt x="4096" y="1"/>
                      <a:pt x="341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65;p16">
                <a:extLst>
                  <a:ext uri="{FF2B5EF4-FFF2-40B4-BE49-F238E27FC236}">
                    <a16:creationId xmlns:a16="http://schemas.microsoft.com/office/drawing/2014/main" id="{33D91CB1-95B4-4ADC-AB39-4AED31AD0100}"/>
                  </a:ext>
                </a:extLst>
              </p:cNvPr>
              <p:cNvSpPr/>
              <p:nvPr/>
            </p:nvSpPr>
            <p:spPr>
              <a:xfrm>
                <a:off x="903530" y="3806125"/>
                <a:ext cx="264550" cy="353222"/>
              </a:xfrm>
              <a:custGeom>
                <a:avLst/>
                <a:gdLst/>
                <a:ahLst/>
                <a:cxnLst/>
                <a:rect l="l" t="t" r="r" b="b"/>
                <a:pathLst>
                  <a:path w="8312" h="11098" extrusionOk="0">
                    <a:moveTo>
                      <a:pt x="4144" y="322"/>
                    </a:moveTo>
                    <a:cubicBezTo>
                      <a:pt x="6251" y="322"/>
                      <a:pt x="7966" y="2025"/>
                      <a:pt x="7966" y="4144"/>
                    </a:cubicBezTo>
                    <a:cubicBezTo>
                      <a:pt x="7978" y="5085"/>
                      <a:pt x="7775" y="6002"/>
                      <a:pt x="7371" y="6895"/>
                    </a:cubicBezTo>
                    <a:cubicBezTo>
                      <a:pt x="7037" y="7609"/>
                      <a:pt x="6597" y="8323"/>
                      <a:pt x="6025" y="8978"/>
                    </a:cubicBezTo>
                    <a:cubicBezTo>
                      <a:pt x="5228" y="9919"/>
                      <a:pt x="4418" y="10526"/>
                      <a:pt x="4156" y="10717"/>
                    </a:cubicBezTo>
                    <a:cubicBezTo>
                      <a:pt x="3882" y="10538"/>
                      <a:pt x="3084" y="9931"/>
                      <a:pt x="2275" y="8990"/>
                    </a:cubicBezTo>
                    <a:cubicBezTo>
                      <a:pt x="1715" y="8323"/>
                      <a:pt x="1251" y="7621"/>
                      <a:pt x="929" y="6895"/>
                    </a:cubicBezTo>
                    <a:cubicBezTo>
                      <a:pt x="525" y="6002"/>
                      <a:pt x="310" y="5085"/>
                      <a:pt x="310" y="4144"/>
                    </a:cubicBezTo>
                    <a:cubicBezTo>
                      <a:pt x="310" y="2025"/>
                      <a:pt x="2025" y="322"/>
                      <a:pt x="4144" y="322"/>
                    </a:cubicBezTo>
                    <a:close/>
                    <a:moveTo>
                      <a:pt x="4156" y="1"/>
                    </a:moveTo>
                    <a:cubicBezTo>
                      <a:pt x="1858" y="1"/>
                      <a:pt x="1" y="1870"/>
                      <a:pt x="1" y="4156"/>
                    </a:cubicBezTo>
                    <a:cubicBezTo>
                      <a:pt x="1" y="5121"/>
                      <a:pt x="215" y="6097"/>
                      <a:pt x="644" y="7049"/>
                    </a:cubicBezTo>
                    <a:cubicBezTo>
                      <a:pt x="989" y="7788"/>
                      <a:pt x="1441" y="8514"/>
                      <a:pt x="2037" y="9216"/>
                    </a:cubicBezTo>
                    <a:cubicBezTo>
                      <a:pt x="3037" y="10395"/>
                      <a:pt x="4037" y="11050"/>
                      <a:pt x="4061" y="11062"/>
                    </a:cubicBezTo>
                    <a:cubicBezTo>
                      <a:pt x="4096" y="11074"/>
                      <a:pt x="4120" y="11098"/>
                      <a:pt x="4156" y="11098"/>
                    </a:cubicBezTo>
                    <a:cubicBezTo>
                      <a:pt x="4180" y="11098"/>
                      <a:pt x="4215" y="11074"/>
                      <a:pt x="4239" y="11062"/>
                    </a:cubicBezTo>
                    <a:cubicBezTo>
                      <a:pt x="4287" y="11038"/>
                      <a:pt x="5275" y="10395"/>
                      <a:pt x="6263" y="9216"/>
                    </a:cubicBezTo>
                    <a:cubicBezTo>
                      <a:pt x="6859" y="8538"/>
                      <a:pt x="7323" y="7800"/>
                      <a:pt x="7668" y="7049"/>
                    </a:cubicBezTo>
                    <a:cubicBezTo>
                      <a:pt x="8085" y="6109"/>
                      <a:pt x="8311" y="5144"/>
                      <a:pt x="8311" y="4156"/>
                    </a:cubicBezTo>
                    <a:cubicBezTo>
                      <a:pt x="8311" y="1870"/>
                      <a:pt x="6442" y="1"/>
                      <a:pt x="415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66;p16">
                <a:extLst>
                  <a:ext uri="{FF2B5EF4-FFF2-40B4-BE49-F238E27FC236}">
                    <a16:creationId xmlns:a16="http://schemas.microsoft.com/office/drawing/2014/main" id="{8B9F54FE-51F7-4333-8C7B-339AFB96F984}"/>
                  </a:ext>
                </a:extLst>
              </p:cNvPr>
              <p:cNvSpPr/>
              <p:nvPr/>
            </p:nvSpPr>
            <p:spPr>
              <a:xfrm>
                <a:off x="1008879" y="3904059"/>
                <a:ext cx="54966" cy="18460"/>
              </a:xfrm>
              <a:custGeom>
                <a:avLst/>
                <a:gdLst/>
                <a:ahLst/>
                <a:cxnLst/>
                <a:rect l="l" t="t" r="r" b="b"/>
                <a:pathLst>
                  <a:path w="1727" h="580" extrusionOk="0">
                    <a:moveTo>
                      <a:pt x="648" y="1"/>
                    </a:moveTo>
                    <a:cubicBezTo>
                      <a:pt x="492" y="1"/>
                      <a:pt x="319" y="16"/>
                      <a:pt x="132" y="55"/>
                    </a:cubicBezTo>
                    <a:cubicBezTo>
                      <a:pt x="60" y="67"/>
                      <a:pt x="1" y="127"/>
                      <a:pt x="1" y="222"/>
                    </a:cubicBezTo>
                    <a:lnTo>
                      <a:pt x="1" y="401"/>
                    </a:lnTo>
                    <a:cubicBezTo>
                      <a:pt x="1" y="484"/>
                      <a:pt x="72" y="555"/>
                      <a:pt x="155" y="555"/>
                    </a:cubicBezTo>
                    <a:cubicBezTo>
                      <a:pt x="251" y="555"/>
                      <a:pt x="322" y="484"/>
                      <a:pt x="322" y="401"/>
                    </a:cubicBezTo>
                    <a:lnTo>
                      <a:pt x="322" y="365"/>
                    </a:lnTo>
                    <a:cubicBezTo>
                      <a:pt x="434" y="350"/>
                      <a:pt x="539" y="343"/>
                      <a:pt x="636" y="343"/>
                    </a:cubicBezTo>
                    <a:cubicBezTo>
                      <a:pt x="841" y="343"/>
                      <a:pt x="1011" y="372"/>
                      <a:pt x="1132" y="413"/>
                    </a:cubicBezTo>
                    <a:cubicBezTo>
                      <a:pt x="1334" y="472"/>
                      <a:pt x="1453" y="543"/>
                      <a:pt x="1465" y="543"/>
                    </a:cubicBezTo>
                    <a:cubicBezTo>
                      <a:pt x="1501" y="555"/>
                      <a:pt x="1525" y="579"/>
                      <a:pt x="1560" y="579"/>
                    </a:cubicBezTo>
                    <a:cubicBezTo>
                      <a:pt x="1620" y="579"/>
                      <a:pt x="1667" y="543"/>
                      <a:pt x="1691" y="496"/>
                    </a:cubicBezTo>
                    <a:cubicBezTo>
                      <a:pt x="1727" y="401"/>
                      <a:pt x="1703" y="305"/>
                      <a:pt x="1632" y="246"/>
                    </a:cubicBezTo>
                    <a:cubicBezTo>
                      <a:pt x="1613" y="236"/>
                      <a:pt x="1255" y="1"/>
                      <a:pt x="64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67;p16">
                <a:extLst>
                  <a:ext uri="{FF2B5EF4-FFF2-40B4-BE49-F238E27FC236}">
                    <a16:creationId xmlns:a16="http://schemas.microsoft.com/office/drawing/2014/main" id="{73110F33-5CF6-4377-8849-83D0CBE369C9}"/>
                  </a:ext>
                </a:extLst>
              </p:cNvPr>
              <p:cNvSpPr/>
              <p:nvPr/>
            </p:nvSpPr>
            <p:spPr>
              <a:xfrm>
                <a:off x="972118" y="3872072"/>
                <a:ext cx="172473" cy="164866"/>
              </a:xfrm>
              <a:custGeom>
                <a:avLst/>
                <a:gdLst/>
                <a:ahLst/>
                <a:cxnLst/>
                <a:rect l="l" t="t" r="r" b="b"/>
                <a:pathLst>
                  <a:path w="5419" h="5180" extrusionOk="0">
                    <a:moveTo>
                      <a:pt x="3239" y="346"/>
                    </a:moveTo>
                    <a:lnTo>
                      <a:pt x="3239" y="1144"/>
                    </a:lnTo>
                    <a:cubicBezTo>
                      <a:pt x="3239" y="1287"/>
                      <a:pt x="3203" y="1418"/>
                      <a:pt x="3144" y="1537"/>
                    </a:cubicBezTo>
                    <a:lnTo>
                      <a:pt x="3084" y="1668"/>
                    </a:lnTo>
                    <a:cubicBezTo>
                      <a:pt x="3073" y="1703"/>
                      <a:pt x="3073" y="1715"/>
                      <a:pt x="3073" y="1739"/>
                    </a:cubicBezTo>
                    <a:lnTo>
                      <a:pt x="3073" y="2084"/>
                    </a:lnTo>
                    <a:cubicBezTo>
                      <a:pt x="3073" y="2370"/>
                      <a:pt x="2953" y="2632"/>
                      <a:pt x="2763" y="2846"/>
                    </a:cubicBezTo>
                    <a:cubicBezTo>
                      <a:pt x="2558" y="3028"/>
                      <a:pt x="2311" y="3145"/>
                      <a:pt x="2040" y="3145"/>
                    </a:cubicBezTo>
                    <a:cubicBezTo>
                      <a:pt x="2027" y="3145"/>
                      <a:pt x="2014" y="3144"/>
                      <a:pt x="2001" y="3144"/>
                    </a:cubicBezTo>
                    <a:cubicBezTo>
                      <a:pt x="1406" y="3108"/>
                      <a:pt x="941" y="2620"/>
                      <a:pt x="941" y="2037"/>
                    </a:cubicBezTo>
                    <a:lnTo>
                      <a:pt x="941" y="1739"/>
                    </a:lnTo>
                    <a:cubicBezTo>
                      <a:pt x="941" y="1715"/>
                      <a:pt x="941" y="1703"/>
                      <a:pt x="929" y="1668"/>
                    </a:cubicBezTo>
                    <a:lnTo>
                      <a:pt x="870" y="1537"/>
                    </a:lnTo>
                    <a:cubicBezTo>
                      <a:pt x="810" y="1418"/>
                      <a:pt x="775" y="1287"/>
                      <a:pt x="775" y="1144"/>
                    </a:cubicBezTo>
                    <a:cubicBezTo>
                      <a:pt x="775" y="703"/>
                      <a:pt x="1132" y="346"/>
                      <a:pt x="1584" y="346"/>
                    </a:cubicBezTo>
                    <a:close/>
                    <a:moveTo>
                      <a:pt x="1465" y="3346"/>
                    </a:moveTo>
                    <a:cubicBezTo>
                      <a:pt x="1608" y="3406"/>
                      <a:pt x="1775" y="3453"/>
                      <a:pt x="1953" y="3465"/>
                    </a:cubicBezTo>
                    <a:lnTo>
                      <a:pt x="2001" y="3465"/>
                    </a:lnTo>
                    <a:cubicBezTo>
                      <a:pt x="2180" y="3465"/>
                      <a:pt x="2370" y="3442"/>
                      <a:pt x="2537" y="3370"/>
                    </a:cubicBezTo>
                    <a:lnTo>
                      <a:pt x="2537" y="3584"/>
                    </a:lnTo>
                    <a:cubicBezTo>
                      <a:pt x="2537" y="3632"/>
                      <a:pt x="2549" y="3692"/>
                      <a:pt x="2549" y="3739"/>
                    </a:cubicBezTo>
                    <a:lnTo>
                      <a:pt x="2001" y="4156"/>
                    </a:lnTo>
                    <a:lnTo>
                      <a:pt x="1453" y="3727"/>
                    </a:lnTo>
                    <a:cubicBezTo>
                      <a:pt x="1465" y="3680"/>
                      <a:pt x="1465" y="3632"/>
                      <a:pt x="1465" y="3573"/>
                    </a:cubicBezTo>
                    <a:lnTo>
                      <a:pt x="1465" y="3346"/>
                    </a:lnTo>
                    <a:close/>
                    <a:moveTo>
                      <a:pt x="1251" y="3977"/>
                    </a:moveTo>
                    <a:lnTo>
                      <a:pt x="1834" y="4406"/>
                    </a:lnTo>
                    <a:lnTo>
                      <a:pt x="1834" y="4870"/>
                    </a:lnTo>
                    <a:cubicBezTo>
                      <a:pt x="1334" y="4835"/>
                      <a:pt x="822" y="4680"/>
                      <a:pt x="394" y="4358"/>
                    </a:cubicBezTo>
                    <a:cubicBezTo>
                      <a:pt x="417" y="4335"/>
                      <a:pt x="465" y="4299"/>
                      <a:pt x="501" y="4287"/>
                    </a:cubicBezTo>
                    <a:lnTo>
                      <a:pt x="1132" y="4049"/>
                    </a:lnTo>
                    <a:cubicBezTo>
                      <a:pt x="1179" y="4037"/>
                      <a:pt x="1227" y="4001"/>
                      <a:pt x="1251" y="3977"/>
                    </a:cubicBezTo>
                    <a:close/>
                    <a:moveTo>
                      <a:pt x="2739" y="3989"/>
                    </a:moveTo>
                    <a:cubicBezTo>
                      <a:pt x="2787" y="4025"/>
                      <a:pt x="2822" y="4037"/>
                      <a:pt x="2858" y="4061"/>
                    </a:cubicBezTo>
                    <a:lnTo>
                      <a:pt x="3632" y="4346"/>
                    </a:lnTo>
                    <a:cubicBezTo>
                      <a:pt x="3192" y="4656"/>
                      <a:pt x="2680" y="4835"/>
                      <a:pt x="2168" y="4870"/>
                    </a:cubicBezTo>
                    <a:lnTo>
                      <a:pt x="2168" y="4418"/>
                    </a:lnTo>
                    <a:lnTo>
                      <a:pt x="2739" y="3989"/>
                    </a:lnTo>
                    <a:close/>
                    <a:moveTo>
                      <a:pt x="1596" y="1"/>
                    </a:moveTo>
                    <a:cubicBezTo>
                      <a:pt x="977" y="1"/>
                      <a:pt x="465" y="501"/>
                      <a:pt x="465" y="1132"/>
                    </a:cubicBezTo>
                    <a:cubicBezTo>
                      <a:pt x="465" y="1310"/>
                      <a:pt x="513" y="1501"/>
                      <a:pt x="596" y="1668"/>
                    </a:cubicBezTo>
                    <a:lnTo>
                      <a:pt x="644" y="1751"/>
                    </a:lnTo>
                    <a:lnTo>
                      <a:pt x="644" y="2013"/>
                    </a:lnTo>
                    <a:cubicBezTo>
                      <a:pt x="644" y="2453"/>
                      <a:pt x="858" y="2858"/>
                      <a:pt x="1168" y="3120"/>
                    </a:cubicBezTo>
                    <a:lnTo>
                      <a:pt x="1168" y="3561"/>
                    </a:lnTo>
                    <a:cubicBezTo>
                      <a:pt x="1168" y="3632"/>
                      <a:pt x="1120" y="3704"/>
                      <a:pt x="1048" y="3739"/>
                    </a:cubicBezTo>
                    <a:lnTo>
                      <a:pt x="406" y="3977"/>
                    </a:lnTo>
                    <a:cubicBezTo>
                      <a:pt x="239" y="4037"/>
                      <a:pt x="108" y="4168"/>
                      <a:pt x="36" y="4311"/>
                    </a:cubicBezTo>
                    <a:cubicBezTo>
                      <a:pt x="1" y="4394"/>
                      <a:pt x="25" y="4466"/>
                      <a:pt x="84" y="4513"/>
                    </a:cubicBezTo>
                    <a:cubicBezTo>
                      <a:pt x="644" y="4954"/>
                      <a:pt x="1334" y="5180"/>
                      <a:pt x="2001" y="5180"/>
                    </a:cubicBezTo>
                    <a:cubicBezTo>
                      <a:pt x="2799" y="5180"/>
                      <a:pt x="3596" y="4870"/>
                      <a:pt x="4204" y="4275"/>
                    </a:cubicBezTo>
                    <a:cubicBezTo>
                      <a:pt x="5323" y="3168"/>
                      <a:pt x="5418" y="1406"/>
                      <a:pt x="4442" y="167"/>
                    </a:cubicBezTo>
                    <a:cubicBezTo>
                      <a:pt x="4405" y="124"/>
                      <a:pt x="4351" y="98"/>
                      <a:pt x="4301" y="98"/>
                    </a:cubicBezTo>
                    <a:cubicBezTo>
                      <a:pt x="4269" y="98"/>
                      <a:pt x="4239" y="108"/>
                      <a:pt x="4216" y="132"/>
                    </a:cubicBezTo>
                    <a:cubicBezTo>
                      <a:pt x="4144" y="191"/>
                      <a:pt x="4132" y="298"/>
                      <a:pt x="4192" y="358"/>
                    </a:cubicBezTo>
                    <a:cubicBezTo>
                      <a:pt x="5061" y="1465"/>
                      <a:pt x="4966" y="3049"/>
                      <a:pt x="3965" y="4049"/>
                    </a:cubicBezTo>
                    <a:lnTo>
                      <a:pt x="3906" y="4108"/>
                    </a:lnTo>
                    <a:cubicBezTo>
                      <a:pt x="3870" y="4096"/>
                      <a:pt x="3835" y="4061"/>
                      <a:pt x="3799" y="4049"/>
                    </a:cubicBezTo>
                    <a:lnTo>
                      <a:pt x="2977" y="3739"/>
                    </a:lnTo>
                    <a:cubicBezTo>
                      <a:pt x="2906" y="3704"/>
                      <a:pt x="2858" y="3644"/>
                      <a:pt x="2858" y="3561"/>
                    </a:cubicBezTo>
                    <a:lnTo>
                      <a:pt x="2858" y="3144"/>
                    </a:lnTo>
                    <a:cubicBezTo>
                      <a:pt x="2894" y="3108"/>
                      <a:pt x="2942" y="3084"/>
                      <a:pt x="2965" y="3049"/>
                    </a:cubicBezTo>
                    <a:cubicBezTo>
                      <a:pt x="3239" y="2787"/>
                      <a:pt x="3382" y="2441"/>
                      <a:pt x="3382" y="2072"/>
                    </a:cubicBezTo>
                    <a:lnTo>
                      <a:pt x="3382" y="1751"/>
                    </a:lnTo>
                    <a:lnTo>
                      <a:pt x="3430" y="1668"/>
                    </a:lnTo>
                    <a:cubicBezTo>
                      <a:pt x="3513" y="1501"/>
                      <a:pt x="3561" y="1310"/>
                      <a:pt x="3561" y="1132"/>
                    </a:cubicBezTo>
                    <a:lnTo>
                      <a:pt x="3561" y="167"/>
                    </a:lnTo>
                    <a:cubicBezTo>
                      <a:pt x="3561" y="72"/>
                      <a:pt x="3489" y="1"/>
                      <a:pt x="339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74" name="Forma libre: forma 173">
            <a:extLst>
              <a:ext uri="{FF2B5EF4-FFF2-40B4-BE49-F238E27FC236}">
                <a16:creationId xmlns:a16="http://schemas.microsoft.com/office/drawing/2014/main" id="{C777C5AD-D3A0-471F-B5D6-FF949C646704}"/>
              </a:ext>
            </a:extLst>
          </p:cNvPr>
          <p:cNvSpPr/>
          <p:nvPr/>
        </p:nvSpPr>
        <p:spPr>
          <a:xfrm>
            <a:off x="-4455277" y="4700181"/>
            <a:ext cx="23498591" cy="450260"/>
          </a:xfrm>
          <a:custGeom>
            <a:avLst/>
            <a:gdLst>
              <a:gd name="connsiteX0" fmla="*/ 0 w 23498591"/>
              <a:gd name="connsiteY0" fmla="*/ 0 h 450260"/>
              <a:gd name="connsiteX1" fmla="*/ 8327624 w 23498591"/>
              <a:gd name="connsiteY1" fmla="*/ 0 h 450260"/>
              <a:gd name="connsiteX2" fmla="*/ 9009283 w 23498591"/>
              <a:gd name="connsiteY2" fmla="*/ 356116 h 450260"/>
              <a:gd name="connsiteX3" fmla="*/ 9617086 w 23498591"/>
              <a:gd name="connsiteY3" fmla="*/ 3134 h 450260"/>
              <a:gd name="connsiteX4" fmla="*/ 9656467 w 23498591"/>
              <a:gd name="connsiteY4" fmla="*/ 0 h 450260"/>
              <a:gd name="connsiteX5" fmla="*/ 23498591 w 23498591"/>
              <a:gd name="connsiteY5" fmla="*/ 0 h 450260"/>
              <a:gd name="connsiteX6" fmla="*/ 23498591 w 23498591"/>
              <a:gd name="connsiteY6" fmla="*/ 450260 h 450260"/>
              <a:gd name="connsiteX7" fmla="*/ 0 w 23498591"/>
              <a:gd name="connsiteY7" fmla="*/ 450260 h 45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498591" h="450260">
                <a:moveTo>
                  <a:pt x="0" y="0"/>
                </a:moveTo>
                <a:lnTo>
                  <a:pt x="8327624" y="0"/>
                </a:lnTo>
                <a:cubicBezTo>
                  <a:pt x="8656083" y="2229"/>
                  <a:pt x="8622270" y="358157"/>
                  <a:pt x="9009283" y="356116"/>
                </a:cubicBezTo>
                <a:cubicBezTo>
                  <a:pt x="9372108" y="354203"/>
                  <a:pt x="9384442" y="41974"/>
                  <a:pt x="9617086" y="3134"/>
                </a:cubicBezTo>
                <a:lnTo>
                  <a:pt x="9656467" y="0"/>
                </a:lnTo>
                <a:lnTo>
                  <a:pt x="23498591" y="0"/>
                </a:lnTo>
                <a:lnTo>
                  <a:pt x="23498591" y="450260"/>
                </a:lnTo>
                <a:lnTo>
                  <a:pt x="0" y="45026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s-ES" dirty="0"/>
              <a:t>a</a:t>
            </a:r>
          </a:p>
        </p:txBody>
      </p:sp>
      <p:grpSp>
        <p:nvGrpSpPr>
          <p:cNvPr id="175" name="Google Shape;8552;p14">
            <a:extLst>
              <a:ext uri="{FF2B5EF4-FFF2-40B4-BE49-F238E27FC236}">
                <a16:creationId xmlns:a16="http://schemas.microsoft.com/office/drawing/2014/main" id="{64A74AAC-3267-42AE-8E24-1EDAD613D86A}"/>
              </a:ext>
            </a:extLst>
          </p:cNvPr>
          <p:cNvGrpSpPr/>
          <p:nvPr/>
        </p:nvGrpSpPr>
        <p:grpSpPr>
          <a:xfrm>
            <a:off x="2958661" y="4740873"/>
            <a:ext cx="355434" cy="355815"/>
            <a:chOff x="4673540" y="3680297"/>
            <a:chExt cx="355434" cy="355815"/>
          </a:xfrm>
          <a:solidFill>
            <a:srgbClr val="93B9AD"/>
          </a:solidFill>
        </p:grpSpPr>
        <p:sp>
          <p:nvSpPr>
            <p:cNvPr id="176" name="Google Shape;8553;p14">
              <a:extLst>
                <a:ext uri="{FF2B5EF4-FFF2-40B4-BE49-F238E27FC236}">
                  <a16:creationId xmlns:a16="http://schemas.microsoft.com/office/drawing/2014/main" id="{8F08E075-23A3-4264-9FE4-BC1F6347D5AA}"/>
                </a:ext>
              </a:extLst>
            </p:cNvPr>
            <p:cNvSpPr/>
            <p:nvPr/>
          </p:nvSpPr>
          <p:spPr>
            <a:xfrm>
              <a:off x="4673540" y="3680297"/>
              <a:ext cx="355434" cy="355815"/>
            </a:xfrm>
            <a:custGeom>
              <a:avLst/>
              <a:gdLst/>
              <a:ahLst/>
              <a:cxnLst/>
              <a:rect l="l" t="t" r="r" b="b"/>
              <a:pathLst>
                <a:path w="11193" h="11205" extrusionOk="0">
                  <a:moveTo>
                    <a:pt x="2012" y="0"/>
                  </a:moveTo>
                  <a:cubicBezTo>
                    <a:pt x="905" y="0"/>
                    <a:pt x="0" y="893"/>
                    <a:pt x="0" y="2013"/>
                  </a:cubicBezTo>
                  <a:lnTo>
                    <a:pt x="0" y="9192"/>
                  </a:lnTo>
                  <a:cubicBezTo>
                    <a:pt x="0" y="10287"/>
                    <a:pt x="893" y="11204"/>
                    <a:pt x="2012" y="11204"/>
                  </a:cubicBezTo>
                  <a:lnTo>
                    <a:pt x="9180" y="11204"/>
                  </a:lnTo>
                  <a:cubicBezTo>
                    <a:pt x="10287" y="11204"/>
                    <a:pt x="11192" y="10311"/>
                    <a:pt x="11192" y="9192"/>
                  </a:cubicBezTo>
                  <a:lnTo>
                    <a:pt x="11192" y="2013"/>
                  </a:lnTo>
                  <a:cubicBezTo>
                    <a:pt x="11180" y="917"/>
                    <a:pt x="10287" y="0"/>
                    <a:pt x="9180" y="0"/>
                  </a:cubicBezTo>
                  <a:lnTo>
                    <a:pt x="8085" y="0"/>
                  </a:lnTo>
                  <a:cubicBezTo>
                    <a:pt x="7989" y="0"/>
                    <a:pt x="7918" y="84"/>
                    <a:pt x="7918" y="167"/>
                  </a:cubicBezTo>
                  <a:cubicBezTo>
                    <a:pt x="7918" y="262"/>
                    <a:pt x="7989" y="334"/>
                    <a:pt x="8085" y="334"/>
                  </a:cubicBezTo>
                  <a:lnTo>
                    <a:pt x="9180" y="334"/>
                  </a:lnTo>
                  <a:cubicBezTo>
                    <a:pt x="10109" y="334"/>
                    <a:pt x="10847" y="1084"/>
                    <a:pt x="10847" y="2001"/>
                  </a:cubicBezTo>
                  <a:lnTo>
                    <a:pt x="10847" y="9180"/>
                  </a:lnTo>
                  <a:cubicBezTo>
                    <a:pt x="10847" y="10097"/>
                    <a:pt x="10109" y="10847"/>
                    <a:pt x="9180" y="10847"/>
                  </a:cubicBezTo>
                  <a:lnTo>
                    <a:pt x="2012" y="10847"/>
                  </a:lnTo>
                  <a:cubicBezTo>
                    <a:pt x="1084" y="10847"/>
                    <a:pt x="345" y="10097"/>
                    <a:pt x="345" y="9180"/>
                  </a:cubicBezTo>
                  <a:lnTo>
                    <a:pt x="345" y="2001"/>
                  </a:lnTo>
                  <a:cubicBezTo>
                    <a:pt x="345" y="1084"/>
                    <a:pt x="1084" y="334"/>
                    <a:pt x="2012" y="334"/>
                  </a:cubicBezTo>
                  <a:lnTo>
                    <a:pt x="7418" y="334"/>
                  </a:lnTo>
                  <a:cubicBezTo>
                    <a:pt x="7501" y="334"/>
                    <a:pt x="7573" y="262"/>
                    <a:pt x="7573" y="167"/>
                  </a:cubicBezTo>
                  <a:cubicBezTo>
                    <a:pt x="7573" y="84"/>
                    <a:pt x="7501" y="0"/>
                    <a:pt x="741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554;p14">
              <a:extLst>
                <a:ext uri="{FF2B5EF4-FFF2-40B4-BE49-F238E27FC236}">
                  <a16:creationId xmlns:a16="http://schemas.microsoft.com/office/drawing/2014/main" id="{891E3F15-9947-43B5-8026-EF914F61C7C9}"/>
                </a:ext>
              </a:extLst>
            </p:cNvPr>
            <p:cNvSpPr/>
            <p:nvPr/>
          </p:nvSpPr>
          <p:spPr>
            <a:xfrm>
              <a:off x="4805864" y="3736630"/>
              <a:ext cx="93042" cy="92661"/>
            </a:xfrm>
            <a:custGeom>
              <a:avLst/>
              <a:gdLst/>
              <a:ahLst/>
              <a:cxnLst/>
              <a:rect l="l" t="t" r="r" b="b"/>
              <a:pathLst>
                <a:path w="2930" h="2918" extrusionOk="0">
                  <a:moveTo>
                    <a:pt x="1477" y="334"/>
                  </a:moveTo>
                  <a:cubicBezTo>
                    <a:pt x="2096" y="334"/>
                    <a:pt x="2608" y="834"/>
                    <a:pt x="2608" y="1465"/>
                  </a:cubicBezTo>
                  <a:cubicBezTo>
                    <a:pt x="2608" y="2084"/>
                    <a:pt x="2096" y="2596"/>
                    <a:pt x="1477" y="2596"/>
                  </a:cubicBezTo>
                  <a:cubicBezTo>
                    <a:pt x="846" y="2596"/>
                    <a:pt x="346" y="2084"/>
                    <a:pt x="346" y="1465"/>
                  </a:cubicBezTo>
                  <a:cubicBezTo>
                    <a:pt x="346" y="834"/>
                    <a:pt x="846" y="334"/>
                    <a:pt x="1477" y="334"/>
                  </a:cubicBezTo>
                  <a:close/>
                  <a:moveTo>
                    <a:pt x="1477" y="0"/>
                  </a:moveTo>
                  <a:cubicBezTo>
                    <a:pt x="667" y="0"/>
                    <a:pt x="12" y="655"/>
                    <a:pt x="12" y="1465"/>
                  </a:cubicBezTo>
                  <a:cubicBezTo>
                    <a:pt x="0" y="2263"/>
                    <a:pt x="655" y="2918"/>
                    <a:pt x="1477" y="2918"/>
                  </a:cubicBezTo>
                  <a:cubicBezTo>
                    <a:pt x="2274" y="2918"/>
                    <a:pt x="2929" y="2263"/>
                    <a:pt x="2929" y="1465"/>
                  </a:cubicBezTo>
                  <a:cubicBezTo>
                    <a:pt x="2929" y="655"/>
                    <a:pt x="2274" y="0"/>
                    <a:pt x="147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555;p14">
              <a:extLst>
                <a:ext uri="{FF2B5EF4-FFF2-40B4-BE49-F238E27FC236}">
                  <a16:creationId xmlns:a16="http://schemas.microsoft.com/office/drawing/2014/main" id="{7E527193-AD47-48E1-96EF-362E8262A571}"/>
                </a:ext>
              </a:extLst>
            </p:cNvPr>
            <p:cNvSpPr/>
            <p:nvPr/>
          </p:nvSpPr>
          <p:spPr>
            <a:xfrm>
              <a:off x="4779380" y="3841358"/>
              <a:ext cx="143723" cy="138801"/>
            </a:xfrm>
            <a:custGeom>
              <a:avLst/>
              <a:gdLst/>
              <a:ahLst/>
              <a:cxnLst/>
              <a:rect l="l" t="t" r="r" b="b"/>
              <a:pathLst>
                <a:path w="4526" h="4371" extrusionOk="0">
                  <a:moveTo>
                    <a:pt x="477" y="1"/>
                  </a:moveTo>
                  <a:cubicBezTo>
                    <a:pt x="215" y="1"/>
                    <a:pt x="1" y="203"/>
                    <a:pt x="1" y="477"/>
                  </a:cubicBezTo>
                  <a:lnTo>
                    <a:pt x="1" y="893"/>
                  </a:lnTo>
                  <a:cubicBezTo>
                    <a:pt x="1" y="1155"/>
                    <a:pt x="203" y="1370"/>
                    <a:pt x="477" y="1370"/>
                  </a:cubicBezTo>
                  <a:lnTo>
                    <a:pt x="763" y="1370"/>
                  </a:lnTo>
                  <a:cubicBezTo>
                    <a:pt x="834" y="1370"/>
                    <a:pt x="906" y="1429"/>
                    <a:pt x="906" y="1513"/>
                  </a:cubicBezTo>
                  <a:lnTo>
                    <a:pt x="906" y="2858"/>
                  </a:lnTo>
                  <a:cubicBezTo>
                    <a:pt x="906" y="2929"/>
                    <a:pt x="846" y="3001"/>
                    <a:pt x="763" y="3001"/>
                  </a:cubicBezTo>
                  <a:lnTo>
                    <a:pt x="572" y="3001"/>
                  </a:lnTo>
                  <a:cubicBezTo>
                    <a:pt x="299" y="3001"/>
                    <a:pt x="96" y="3215"/>
                    <a:pt x="96" y="3477"/>
                  </a:cubicBezTo>
                  <a:lnTo>
                    <a:pt x="96" y="3894"/>
                  </a:lnTo>
                  <a:cubicBezTo>
                    <a:pt x="96" y="4168"/>
                    <a:pt x="299" y="4370"/>
                    <a:pt x="572" y="4370"/>
                  </a:cubicBezTo>
                  <a:lnTo>
                    <a:pt x="4049" y="4370"/>
                  </a:lnTo>
                  <a:cubicBezTo>
                    <a:pt x="4311" y="4370"/>
                    <a:pt x="4525" y="4168"/>
                    <a:pt x="4525" y="3894"/>
                  </a:cubicBezTo>
                  <a:lnTo>
                    <a:pt x="4525" y="3477"/>
                  </a:lnTo>
                  <a:cubicBezTo>
                    <a:pt x="4525" y="3215"/>
                    <a:pt x="4311" y="3001"/>
                    <a:pt x="4049" y="3001"/>
                  </a:cubicBezTo>
                  <a:lnTo>
                    <a:pt x="3859" y="3001"/>
                  </a:lnTo>
                  <a:cubicBezTo>
                    <a:pt x="3787" y="3001"/>
                    <a:pt x="3704" y="2941"/>
                    <a:pt x="3704" y="2858"/>
                  </a:cubicBezTo>
                  <a:lnTo>
                    <a:pt x="3704" y="477"/>
                  </a:lnTo>
                  <a:cubicBezTo>
                    <a:pt x="3704" y="203"/>
                    <a:pt x="3501" y="1"/>
                    <a:pt x="3228" y="1"/>
                  </a:cubicBezTo>
                  <a:lnTo>
                    <a:pt x="1442" y="1"/>
                  </a:lnTo>
                  <a:cubicBezTo>
                    <a:pt x="1358" y="1"/>
                    <a:pt x="1287" y="72"/>
                    <a:pt x="1287" y="155"/>
                  </a:cubicBezTo>
                  <a:cubicBezTo>
                    <a:pt x="1287" y="251"/>
                    <a:pt x="1358" y="322"/>
                    <a:pt x="1442" y="322"/>
                  </a:cubicBezTo>
                  <a:lnTo>
                    <a:pt x="3228" y="322"/>
                  </a:lnTo>
                  <a:cubicBezTo>
                    <a:pt x="3311" y="322"/>
                    <a:pt x="3382" y="382"/>
                    <a:pt x="3382" y="477"/>
                  </a:cubicBezTo>
                  <a:lnTo>
                    <a:pt x="3382" y="2858"/>
                  </a:lnTo>
                  <a:cubicBezTo>
                    <a:pt x="3382" y="3120"/>
                    <a:pt x="3585" y="3334"/>
                    <a:pt x="3859" y="3334"/>
                  </a:cubicBezTo>
                  <a:lnTo>
                    <a:pt x="4049" y="3334"/>
                  </a:lnTo>
                  <a:cubicBezTo>
                    <a:pt x="4121" y="3334"/>
                    <a:pt x="4204" y="3394"/>
                    <a:pt x="4204" y="3477"/>
                  </a:cubicBezTo>
                  <a:lnTo>
                    <a:pt x="4204" y="3894"/>
                  </a:lnTo>
                  <a:cubicBezTo>
                    <a:pt x="4204" y="3965"/>
                    <a:pt x="4132" y="4049"/>
                    <a:pt x="4049" y="4049"/>
                  </a:cubicBezTo>
                  <a:lnTo>
                    <a:pt x="572" y="4049"/>
                  </a:lnTo>
                  <a:cubicBezTo>
                    <a:pt x="489" y="4049"/>
                    <a:pt x="418" y="3989"/>
                    <a:pt x="418" y="3894"/>
                  </a:cubicBezTo>
                  <a:lnTo>
                    <a:pt x="418" y="3477"/>
                  </a:lnTo>
                  <a:cubicBezTo>
                    <a:pt x="418" y="3406"/>
                    <a:pt x="477" y="3334"/>
                    <a:pt x="572" y="3334"/>
                  </a:cubicBezTo>
                  <a:lnTo>
                    <a:pt x="763" y="3334"/>
                  </a:lnTo>
                  <a:cubicBezTo>
                    <a:pt x="1025" y="3334"/>
                    <a:pt x="1239" y="3120"/>
                    <a:pt x="1239" y="2858"/>
                  </a:cubicBezTo>
                  <a:lnTo>
                    <a:pt x="1239" y="1513"/>
                  </a:lnTo>
                  <a:cubicBezTo>
                    <a:pt x="1239" y="1251"/>
                    <a:pt x="1025" y="1036"/>
                    <a:pt x="763" y="1036"/>
                  </a:cubicBezTo>
                  <a:lnTo>
                    <a:pt x="477" y="1036"/>
                  </a:lnTo>
                  <a:cubicBezTo>
                    <a:pt x="406" y="1036"/>
                    <a:pt x="334" y="977"/>
                    <a:pt x="334" y="893"/>
                  </a:cubicBezTo>
                  <a:lnTo>
                    <a:pt x="334" y="477"/>
                  </a:lnTo>
                  <a:cubicBezTo>
                    <a:pt x="334" y="393"/>
                    <a:pt x="394" y="322"/>
                    <a:pt x="477" y="322"/>
                  </a:cubicBezTo>
                  <a:lnTo>
                    <a:pt x="787" y="322"/>
                  </a:lnTo>
                  <a:cubicBezTo>
                    <a:pt x="882" y="322"/>
                    <a:pt x="953" y="251"/>
                    <a:pt x="953" y="155"/>
                  </a:cubicBezTo>
                  <a:cubicBezTo>
                    <a:pt x="953" y="72"/>
                    <a:pt x="882" y="1"/>
                    <a:pt x="78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9" name="Google Shape;9565;p16">
            <a:extLst>
              <a:ext uri="{FF2B5EF4-FFF2-40B4-BE49-F238E27FC236}">
                <a16:creationId xmlns:a16="http://schemas.microsoft.com/office/drawing/2014/main" id="{1E9B50C5-E703-41CD-AC0A-57CA621F0D58}"/>
              </a:ext>
            </a:extLst>
          </p:cNvPr>
          <p:cNvGrpSpPr/>
          <p:nvPr/>
        </p:nvGrpSpPr>
        <p:grpSpPr>
          <a:xfrm>
            <a:off x="4374141" y="4759340"/>
            <a:ext cx="353954" cy="318880"/>
            <a:chOff x="3988156" y="3380210"/>
            <a:chExt cx="353954" cy="318880"/>
          </a:xfrm>
          <a:noFill/>
        </p:grpSpPr>
        <p:sp>
          <p:nvSpPr>
            <p:cNvPr id="180" name="Google Shape;9566;p16">
              <a:extLst>
                <a:ext uri="{FF2B5EF4-FFF2-40B4-BE49-F238E27FC236}">
                  <a16:creationId xmlns:a16="http://schemas.microsoft.com/office/drawing/2014/main" id="{669AE24B-F1DB-487E-8EBF-F5BEB27EBE62}"/>
                </a:ext>
              </a:extLst>
            </p:cNvPr>
            <p:cNvSpPr/>
            <p:nvPr/>
          </p:nvSpPr>
          <p:spPr>
            <a:xfrm>
              <a:off x="4134053" y="3446156"/>
              <a:ext cx="28454" cy="49269"/>
            </a:xfrm>
            <a:custGeom>
              <a:avLst/>
              <a:gdLst/>
              <a:ahLst/>
              <a:cxnLst/>
              <a:rect l="l" t="t" r="r" b="b"/>
              <a:pathLst>
                <a:path w="894" h="1548" extrusionOk="0">
                  <a:moveTo>
                    <a:pt x="417" y="286"/>
                  </a:moveTo>
                  <a:lnTo>
                    <a:pt x="417" y="572"/>
                  </a:lnTo>
                  <a:cubicBezTo>
                    <a:pt x="298" y="524"/>
                    <a:pt x="274" y="500"/>
                    <a:pt x="274" y="417"/>
                  </a:cubicBezTo>
                  <a:cubicBezTo>
                    <a:pt x="274" y="345"/>
                    <a:pt x="346" y="298"/>
                    <a:pt x="417" y="286"/>
                  </a:cubicBezTo>
                  <a:close/>
                  <a:moveTo>
                    <a:pt x="524" y="869"/>
                  </a:moveTo>
                  <a:cubicBezTo>
                    <a:pt x="643" y="917"/>
                    <a:pt x="655" y="976"/>
                    <a:pt x="655" y="1048"/>
                  </a:cubicBezTo>
                  <a:cubicBezTo>
                    <a:pt x="655" y="1119"/>
                    <a:pt x="596" y="1179"/>
                    <a:pt x="524" y="1191"/>
                  </a:cubicBezTo>
                  <a:lnTo>
                    <a:pt x="524" y="869"/>
                  </a:lnTo>
                  <a:close/>
                  <a:moveTo>
                    <a:pt x="477" y="0"/>
                  </a:moveTo>
                  <a:cubicBezTo>
                    <a:pt x="453" y="0"/>
                    <a:pt x="417" y="24"/>
                    <a:pt x="417" y="48"/>
                  </a:cubicBezTo>
                  <a:lnTo>
                    <a:pt x="417" y="107"/>
                  </a:lnTo>
                  <a:cubicBezTo>
                    <a:pt x="191" y="131"/>
                    <a:pt x="60" y="250"/>
                    <a:pt x="60" y="476"/>
                  </a:cubicBezTo>
                  <a:cubicBezTo>
                    <a:pt x="60" y="703"/>
                    <a:pt x="227" y="774"/>
                    <a:pt x="417" y="845"/>
                  </a:cubicBezTo>
                  <a:lnTo>
                    <a:pt x="417" y="1226"/>
                  </a:lnTo>
                  <a:cubicBezTo>
                    <a:pt x="310" y="1203"/>
                    <a:pt x="274" y="1179"/>
                    <a:pt x="179" y="1107"/>
                  </a:cubicBezTo>
                  <a:cubicBezTo>
                    <a:pt x="160" y="1093"/>
                    <a:pt x="143" y="1087"/>
                    <a:pt x="127" y="1087"/>
                  </a:cubicBezTo>
                  <a:cubicBezTo>
                    <a:pt x="101" y="1087"/>
                    <a:pt x="77" y="1102"/>
                    <a:pt x="48" y="1131"/>
                  </a:cubicBezTo>
                  <a:cubicBezTo>
                    <a:pt x="0" y="1191"/>
                    <a:pt x="0" y="1250"/>
                    <a:pt x="48" y="1298"/>
                  </a:cubicBezTo>
                  <a:cubicBezTo>
                    <a:pt x="120" y="1405"/>
                    <a:pt x="274" y="1453"/>
                    <a:pt x="417" y="1453"/>
                  </a:cubicBezTo>
                  <a:lnTo>
                    <a:pt x="417" y="1512"/>
                  </a:lnTo>
                  <a:cubicBezTo>
                    <a:pt x="417" y="1536"/>
                    <a:pt x="453" y="1548"/>
                    <a:pt x="477" y="1548"/>
                  </a:cubicBezTo>
                  <a:cubicBezTo>
                    <a:pt x="512" y="1548"/>
                    <a:pt x="536" y="1536"/>
                    <a:pt x="536" y="1512"/>
                  </a:cubicBezTo>
                  <a:lnTo>
                    <a:pt x="536" y="1453"/>
                  </a:lnTo>
                  <a:cubicBezTo>
                    <a:pt x="727" y="1417"/>
                    <a:pt x="893" y="1298"/>
                    <a:pt x="893" y="1048"/>
                  </a:cubicBezTo>
                  <a:cubicBezTo>
                    <a:pt x="893" y="798"/>
                    <a:pt x="751" y="691"/>
                    <a:pt x="536" y="619"/>
                  </a:cubicBezTo>
                  <a:lnTo>
                    <a:pt x="536" y="286"/>
                  </a:lnTo>
                  <a:cubicBezTo>
                    <a:pt x="584" y="286"/>
                    <a:pt x="631" y="298"/>
                    <a:pt x="667" y="333"/>
                  </a:cubicBezTo>
                  <a:cubicBezTo>
                    <a:pt x="694" y="340"/>
                    <a:pt x="726" y="363"/>
                    <a:pt x="759" y="363"/>
                  </a:cubicBezTo>
                  <a:cubicBezTo>
                    <a:pt x="783" y="363"/>
                    <a:pt x="808" y="350"/>
                    <a:pt x="834" y="310"/>
                  </a:cubicBezTo>
                  <a:cubicBezTo>
                    <a:pt x="870" y="274"/>
                    <a:pt x="882" y="214"/>
                    <a:pt x="822" y="167"/>
                  </a:cubicBezTo>
                  <a:cubicBezTo>
                    <a:pt x="751" y="107"/>
                    <a:pt x="631" y="95"/>
                    <a:pt x="536" y="95"/>
                  </a:cubicBezTo>
                  <a:lnTo>
                    <a:pt x="536" y="48"/>
                  </a:lnTo>
                  <a:cubicBezTo>
                    <a:pt x="536" y="12"/>
                    <a:pt x="501" y="0"/>
                    <a:pt x="47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567;p16">
              <a:extLst>
                <a:ext uri="{FF2B5EF4-FFF2-40B4-BE49-F238E27FC236}">
                  <a16:creationId xmlns:a16="http://schemas.microsoft.com/office/drawing/2014/main" id="{86EE6004-3A49-4EE6-967E-3FF4DAE6D018}"/>
                </a:ext>
              </a:extLst>
            </p:cNvPr>
            <p:cNvSpPr/>
            <p:nvPr/>
          </p:nvSpPr>
          <p:spPr>
            <a:xfrm>
              <a:off x="4188988" y="3398001"/>
              <a:ext cx="81510" cy="81510"/>
            </a:xfrm>
            <a:custGeom>
              <a:avLst/>
              <a:gdLst/>
              <a:ahLst/>
              <a:cxnLst/>
              <a:rect l="l" t="t" r="r" b="b"/>
              <a:pathLst>
                <a:path w="2561" h="2561" extrusionOk="0">
                  <a:moveTo>
                    <a:pt x="1287" y="311"/>
                  </a:moveTo>
                  <a:cubicBezTo>
                    <a:pt x="1823" y="311"/>
                    <a:pt x="2251" y="739"/>
                    <a:pt x="2251" y="1275"/>
                  </a:cubicBezTo>
                  <a:cubicBezTo>
                    <a:pt x="2251" y="1811"/>
                    <a:pt x="1823" y="2251"/>
                    <a:pt x="1287" y="2251"/>
                  </a:cubicBezTo>
                  <a:cubicBezTo>
                    <a:pt x="751" y="2251"/>
                    <a:pt x="310" y="1811"/>
                    <a:pt x="310" y="1275"/>
                  </a:cubicBezTo>
                  <a:cubicBezTo>
                    <a:pt x="310" y="739"/>
                    <a:pt x="751" y="311"/>
                    <a:pt x="1287" y="311"/>
                  </a:cubicBezTo>
                  <a:close/>
                  <a:moveTo>
                    <a:pt x="1287" y="1"/>
                  </a:moveTo>
                  <a:cubicBezTo>
                    <a:pt x="572" y="1"/>
                    <a:pt x="1" y="584"/>
                    <a:pt x="1" y="1275"/>
                  </a:cubicBezTo>
                  <a:cubicBezTo>
                    <a:pt x="1" y="1989"/>
                    <a:pt x="584" y="2561"/>
                    <a:pt x="1287" y="2561"/>
                  </a:cubicBezTo>
                  <a:cubicBezTo>
                    <a:pt x="2001" y="2561"/>
                    <a:pt x="2561" y="1977"/>
                    <a:pt x="2561" y="1275"/>
                  </a:cubicBezTo>
                  <a:cubicBezTo>
                    <a:pt x="2561" y="584"/>
                    <a:pt x="2001" y="1"/>
                    <a:pt x="128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568;p16">
              <a:extLst>
                <a:ext uri="{FF2B5EF4-FFF2-40B4-BE49-F238E27FC236}">
                  <a16:creationId xmlns:a16="http://schemas.microsoft.com/office/drawing/2014/main" id="{77ED204B-BAFE-459D-8730-C2E0DAD080D5}"/>
                </a:ext>
              </a:extLst>
            </p:cNvPr>
            <p:cNvSpPr/>
            <p:nvPr/>
          </p:nvSpPr>
          <p:spPr>
            <a:xfrm>
              <a:off x="4090863" y="3380210"/>
              <a:ext cx="195930" cy="146311"/>
            </a:xfrm>
            <a:custGeom>
              <a:avLst/>
              <a:gdLst/>
              <a:ahLst/>
              <a:cxnLst/>
              <a:rect l="l" t="t" r="r" b="b"/>
              <a:pathLst>
                <a:path w="6156" h="4597" extrusionOk="0">
                  <a:moveTo>
                    <a:pt x="1810" y="1834"/>
                  </a:moveTo>
                  <a:cubicBezTo>
                    <a:pt x="2131" y="1834"/>
                    <a:pt x="2429" y="2001"/>
                    <a:pt x="2608" y="2274"/>
                  </a:cubicBezTo>
                  <a:cubicBezTo>
                    <a:pt x="2643" y="2405"/>
                    <a:pt x="2703" y="2536"/>
                    <a:pt x="2762" y="2667"/>
                  </a:cubicBezTo>
                  <a:cubicBezTo>
                    <a:pt x="2762" y="2715"/>
                    <a:pt x="2774" y="2763"/>
                    <a:pt x="2774" y="2810"/>
                  </a:cubicBezTo>
                  <a:cubicBezTo>
                    <a:pt x="2774" y="3346"/>
                    <a:pt x="2346" y="3775"/>
                    <a:pt x="1810" y="3775"/>
                  </a:cubicBezTo>
                  <a:cubicBezTo>
                    <a:pt x="1274" y="3775"/>
                    <a:pt x="834" y="3346"/>
                    <a:pt x="834" y="2810"/>
                  </a:cubicBezTo>
                  <a:cubicBezTo>
                    <a:pt x="834" y="2274"/>
                    <a:pt x="1274" y="1834"/>
                    <a:pt x="1810" y="1834"/>
                  </a:cubicBezTo>
                  <a:close/>
                  <a:moveTo>
                    <a:pt x="1810" y="1322"/>
                  </a:moveTo>
                  <a:cubicBezTo>
                    <a:pt x="2084" y="1322"/>
                    <a:pt x="2346" y="1393"/>
                    <a:pt x="2584" y="1536"/>
                  </a:cubicBezTo>
                  <a:cubicBezTo>
                    <a:pt x="2560" y="1620"/>
                    <a:pt x="2560" y="1703"/>
                    <a:pt x="2548" y="1774"/>
                  </a:cubicBezTo>
                  <a:cubicBezTo>
                    <a:pt x="2346" y="1632"/>
                    <a:pt x="2072" y="1536"/>
                    <a:pt x="1810" y="1536"/>
                  </a:cubicBezTo>
                  <a:cubicBezTo>
                    <a:pt x="1096" y="1536"/>
                    <a:pt x="524" y="2120"/>
                    <a:pt x="524" y="2822"/>
                  </a:cubicBezTo>
                  <a:cubicBezTo>
                    <a:pt x="524" y="3537"/>
                    <a:pt x="1107" y="4096"/>
                    <a:pt x="1810" y="4096"/>
                  </a:cubicBezTo>
                  <a:cubicBezTo>
                    <a:pt x="2417" y="4096"/>
                    <a:pt x="2917" y="3668"/>
                    <a:pt x="3060" y="3108"/>
                  </a:cubicBezTo>
                  <a:cubicBezTo>
                    <a:pt x="3120" y="3167"/>
                    <a:pt x="3155" y="3203"/>
                    <a:pt x="3239" y="3263"/>
                  </a:cubicBezTo>
                  <a:cubicBezTo>
                    <a:pt x="3036" y="3882"/>
                    <a:pt x="2477" y="4299"/>
                    <a:pt x="1810" y="4299"/>
                  </a:cubicBezTo>
                  <a:cubicBezTo>
                    <a:pt x="988" y="4299"/>
                    <a:pt x="322" y="3620"/>
                    <a:pt x="322" y="2810"/>
                  </a:cubicBezTo>
                  <a:cubicBezTo>
                    <a:pt x="322" y="1989"/>
                    <a:pt x="988" y="1322"/>
                    <a:pt x="1810" y="1322"/>
                  </a:cubicBezTo>
                  <a:close/>
                  <a:moveTo>
                    <a:pt x="4382" y="0"/>
                  </a:moveTo>
                  <a:cubicBezTo>
                    <a:pt x="3608" y="0"/>
                    <a:pt x="2929" y="500"/>
                    <a:pt x="2679" y="1179"/>
                  </a:cubicBezTo>
                  <a:cubicBezTo>
                    <a:pt x="2417" y="1036"/>
                    <a:pt x="2131" y="953"/>
                    <a:pt x="1822" y="953"/>
                  </a:cubicBezTo>
                  <a:cubicBezTo>
                    <a:pt x="822" y="953"/>
                    <a:pt x="0" y="1774"/>
                    <a:pt x="0" y="2775"/>
                  </a:cubicBezTo>
                  <a:cubicBezTo>
                    <a:pt x="0" y="3775"/>
                    <a:pt x="822" y="4596"/>
                    <a:pt x="1822" y="4596"/>
                  </a:cubicBezTo>
                  <a:cubicBezTo>
                    <a:pt x="2596" y="4596"/>
                    <a:pt x="3262" y="4120"/>
                    <a:pt x="3512" y="3417"/>
                  </a:cubicBezTo>
                  <a:cubicBezTo>
                    <a:pt x="3763" y="3548"/>
                    <a:pt x="4060" y="3644"/>
                    <a:pt x="4382" y="3644"/>
                  </a:cubicBezTo>
                  <a:cubicBezTo>
                    <a:pt x="4798" y="3644"/>
                    <a:pt x="5191" y="3489"/>
                    <a:pt x="5513" y="3239"/>
                  </a:cubicBezTo>
                  <a:cubicBezTo>
                    <a:pt x="5822" y="2989"/>
                    <a:pt x="6049" y="2632"/>
                    <a:pt x="6132" y="2239"/>
                  </a:cubicBezTo>
                  <a:cubicBezTo>
                    <a:pt x="6156" y="2167"/>
                    <a:pt x="6096" y="2072"/>
                    <a:pt x="6013" y="2060"/>
                  </a:cubicBezTo>
                  <a:cubicBezTo>
                    <a:pt x="6004" y="2059"/>
                    <a:pt x="5996" y="2058"/>
                    <a:pt x="5987" y="2058"/>
                  </a:cubicBezTo>
                  <a:cubicBezTo>
                    <a:pt x="5911" y="2058"/>
                    <a:pt x="5833" y="2104"/>
                    <a:pt x="5822" y="2179"/>
                  </a:cubicBezTo>
                  <a:cubicBezTo>
                    <a:pt x="5656" y="2870"/>
                    <a:pt x="5060" y="3322"/>
                    <a:pt x="4370" y="3322"/>
                  </a:cubicBezTo>
                  <a:cubicBezTo>
                    <a:pt x="3834" y="3322"/>
                    <a:pt x="3334" y="3048"/>
                    <a:pt x="3072" y="2572"/>
                  </a:cubicBezTo>
                  <a:cubicBezTo>
                    <a:pt x="3036" y="2417"/>
                    <a:pt x="2977" y="2274"/>
                    <a:pt x="2905" y="2132"/>
                  </a:cubicBezTo>
                  <a:cubicBezTo>
                    <a:pt x="2715" y="1215"/>
                    <a:pt x="3429" y="334"/>
                    <a:pt x="4370" y="334"/>
                  </a:cubicBezTo>
                  <a:cubicBezTo>
                    <a:pt x="5060" y="334"/>
                    <a:pt x="5656" y="810"/>
                    <a:pt x="5822" y="1477"/>
                  </a:cubicBezTo>
                  <a:cubicBezTo>
                    <a:pt x="5832" y="1556"/>
                    <a:pt x="5899" y="1602"/>
                    <a:pt x="5969" y="1602"/>
                  </a:cubicBezTo>
                  <a:cubicBezTo>
                    <a:pt x="5984" y="1602"/>
                    <a:pt x="5998" y="1600"/>
                    <a:pt x="6013" y="1596"/>
                  </a:cubicBezTo>
                  <a:cubicBezTo>
                    <a:pt x="6108" y="1584"/>
                    <a:pt x="6144" y="1489"/>
                    <a:pt x="6132" y="1405"/>
                  </a:cubicBezTo>
                  <a:cubicBezTo>
                    <a:pt x="6049" y="1024"/>
                    <a:pt x="5822" y="667"/>
                    <a:pt x="5513" y="405"/>
                  </a:cubicBezTo>
                  <a:cubicBezTo>
                    <a:pt x="5191" y="155"/>
                    <a:pt x="4775" y="0"/>
                    <a:pt x="438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569;p16">
              <a:extLst>
                <a:ext uri="{FF2B5EF4-FFF2-40B4-BE49-F238E27FC236}">
                  <a16:creationId xmlns:a16="http://schemas.microsoft.com/office/drawing/2014/main" id="{627E0878-0868-4A59-B701-8BBB683A6772}"/>
                </a:ext>
              </a:extLst>
            </p:cNvPr>
            <p:cNvSpPr/>
            <p:nvPr/>
          </p:nvSpPr>
          <p:spPr>
            <a:xfrm>
              <a:off x="4215914" y="3415061"/>
              <a:ext cx="28072" cy="49301"/>
            </a:xfrm>
            <a:custGeom>
              <a:avLst/>
              <a:gdLst/>
              <a:ahLst/>
              <a:cxnLst/>
              <a:rect l="l" t="t" r="r" b="b"/>
              <a:pathLst>
                <a:path w="882" h="1549" extrusionOk="0">
                  <a:moveTo>
                    <a:pt x="405" y="298"/>
                  </a:moveTo>
                  <a:lnTo>
                    <a:pt x="405" y="584"/>
                  </a:lnTo>
                  <a:cubicBezTo>
                    <a:pt x="286" y="537"/>
                    <a:pt x="262" y="501"/>
                    <a:pt x="262" y="429"/>
                  </a:cubicBezTo>
                  <a:cubicBezTo>
                    <a:pt x="262" y="358"/>
                    <a:pt x="334" y="310"/>
                    <a:pt x="405" y="298"/>
                  </a:cubicBezTo>
                  <a:close/>
                  <a:moveTo>
                    <a:pt x="512" y="882"/>
                  </a:moveTo>
                  <a:cubicBezTo>
                    <a:pt x="631" y="918"/>
                    <a:pt x="643" y="977"/>
                    <a:pt x="643" y="1060"/>
                  </a:cubicBezTo>
                  <a:cubicBezTo>
                    <a:pt x="643" y="1144"/>
                    <a:pt x="584" y="1191"/>
                    <a:pt x="512" y="1203"/>
                  </a:cubicBezTo>
                  <a:lnTo>
                    <a:pt x="512" y="882"/>
                  </a:lnTo>
                  <a:close/>
                  <a:moveTo>
                    <a:pt x="465" y="1"/>
                  </a:moveTo>
                  <a:cubicBezTo>
                    <a:pt x="441" y="1"/>
                    <a:pt x="405" y="13"/>
                    <a:pt x="405" y="48"/>
                  </a:cubicBezTo>
                  <a:lnTo>
                    <a:pt x="405" y="96"/>
                  </a:lnTo>
                  <a:cubicBezTo>
                    <a:pt x="179" y="132"/>
                    <a:pt x="48" y="251"/>
                    <a:pt x="48" y="477"/>
                  </a:cubicBezTo>
                  <a:cubicBezTo>
                    <a:pt x="48" y="715"/>
                    <a:pt x="226" y="787"/>
                    <a:pt x="405" y="846"/>
                  </a:cubicBezTo>
                  <a:lnTo>
                    <a:pt x="405" y="1215"/>
                  </a:lnTo>
                  <a:cubicBezTo>
                    <a:pt x="298" y="1203"/>
                    <a:pt x="262" y="1156"/>
                    <a:pt x="167" y="1096"/>
                  </a:cubicBezTo>
                  <a:cubicBezTo>
                    <a:pt x="150" y="1084"/>
                    <a:pt x="133" y="1079"/>
                    <a:pt x="117" y="1079"/>
                  </a:cubicBezTo>
                  <a:cubicBezTo>
                    <a:pt x="53" y="1079"/>
                    <a:pt x="0" y="1158"/>
                    <a:pt x="0" y="1215"/>
                  </a:cubicBezTo>
                  <a:cubicBezTo>
                    <a:pt x="0" y="1251"/>
                    <a:pt x="24" y="1275"/>
                    <a:pt x="36" y="1299"/>
                  </a:cubicBezTo>
                  <a:cubicBezTo>
                    <a:pt x="107" y="1394"/>
                    <a:pt x="274" y="1441"/>
                    <a:pt x="405" y="1441"/>
                  </a:cubicBezTo>
                  <a:lnTo>
                    <a:pt x="405" y="1501"/>
                  </a:lnTo>
                  <a:cubicBezTo>
                    <a:pt x="405" y="1537"/>
                    <a:pt x="441" y="1549"/>
                    <a:pt x="465" y="1549"/>
                  </a:cubicBezTo>
                  <a:cubicBezTo>
                    <a:pt x="500" y="1549"/>
                    <a:pt x="524" y="1525"/>
                    <a:pt x="524" y="1501"/>
                  </a:cubicBezTo>
                  <a:lnTo>
                    <a:pt x="524" y="1441"/>
                  </a:lnTo>
                  <a:cubicBezTo>
                    <a:pt x="715" y="1406"/>
                    <a:pt x="881" y="1299"/>
                    <a:pt x="881" y="1037"/>
                  </a:cubicBezTo>
                  <a:cubicBezTo>
                    <a:pt x="881" y="787"/>
                    <a:pt x="715" y="703"/>
                    <a:pt x="524" y="620"/>
                  </a:cubicBezTo>
                  <a:lnTo>
                    <a:pt x="524" y="298"/>
                  </a:lnTo>
                  <a:cubicBezTo>
                    <a:pt x="596" y="298"/>
                    <a:pt x="631" y="310"/>
                    <a:pt x="703" y="358"/>
                  </a:cubicBezTo>
                  <a:cubicBezTo>
                    <a:pt x="717" y="362"/>
                    <a:pt x="732" y="364"/>
                    <a:pt x="746" y="364"/>
                  </a:cubicBezTo>
                  <a:cubicBezTo>
                    <a:pt x="777" y="364"/>
                    <a:pt x="805" y="351"/>
                    <a:pt x="822" y="310"/>
                  </a:cubicBezTo>
                  <a:cubicBezTo>
                    <a:pt x="857" y="263"/>
                    <a:pt x="869" y="203"/>
                    <a:pt x="810" y="156"/>
                  </a:cubicBezTo>
                  <a:cubicBezTo>
                    <a:pt x="738" y="96"/>
                    <a:pt x="619" y="84"/>
                    <a:pt x="524" y="84"/>
                  </a:cubicBezTo>
                  <a:lnTo>
                    <a:pt x="524" y="48"/>
                  </a:lnTo>
                  <a:cubicBezTo>
                    <a:pt x="524" y="13"/>
                    <a:pt x="500" y="1"/>
                    <a:pt x="4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570;p16">
              <a:extLst>
                <a:ext uri="{FF2B5EF4-FFF2-40B4-BE49-F238E27FC236}">
                  <a16:creationId xmlns:a16="http://schemas.microsoft.com/office/drawing/2014/main" id="{F14DB56A-465D-4E42-9221-D730212685E2}"/>
                </a:ext>
              </a:extLst>
            </p:cNvPr>
            <p:cNvSpPr/>
            <p:nvPr/>
          </p:nvSpPr>
          <p:spPr>
            <a:xfrm>
              <a:off x="3988156" y="3495935"/>
              <a:ext cx="353954" cy="203155"/>
            </a:xfrm>
            <a:custGeom>
              <a:avLst/>
              <a:gdLst/>
              <a:ahLst/>
              <a:cxnLst/>
              <a:rect l="l" t="t" r="r" b="b"/>
              <a:pathLst>
                <a:path w="11121" h="6383" extrusionOk="0">
                  <a:moveTo>
                    <a:pt x="3525" y="1884"/>
                  </a:moveTo>
                  <a:cubicBezTo>
                    <a:pt x="3540" y="1884"/>
                    <a:pt x="3561" y="1898"/>
                    <a:pt x="3561" y="1925"/>
                  </a:cubicBezTo>
                  <a:cubicBezTo>
                    <a:pt x="3632" y="2103"/>
                    <a:pt x="4632" y="4770"/>
                    <a:pt x="4680" y="4854"/>
                  </a:cubicBezTo>
                  <a:cubicBezTo>
                    <a:pt x="4692" y="4865"/>
                    <a:pt x="4680" y="4901"/>
                    <a:pt x="4644" y="4901"/>
                  </a:cubicBezTo>
                  <a:lnTo>
                    <a:pt x="3930" y="5163"/>
                  </a:lnTo>
                  <a:cubicBezTo>
                    <a:pt x="3882" y="5032"/>
                    <a:pt x="2870" y="2341"/>
                    <a:pt x="2799" y="2163"/>
                  </a:cubicBezTo>
                  <a:lnTo>
                    <a:pt x="3513" y="1889"/>
                  </a:lnTo>
                  <a:cubicBezTo>
                    <a:pt x="3516" y="1886"/>
                    <a:pt x="3520" y="1884"/>
                    <a:pt x="3525" y="1884"/>
                  </a:cubicBezTo>
                  <a:close/>
                  <a:moveTo>
                    <a:pt x="2501" y="2294"/>
                  </a:moveTo>
                  <a:lnTo>
                    <a:pt x="3632" y="5306"/>
                  </a:lnTo>
                  <a:cubicBezTo>
                    <a:pt x="3096" y="5496"/>
                    <a:pt x="1763" y="5997"/>
                    <a:pt x="1536" y="6092"/>
                  </a:cubicBezTo>
                  <a:cubicBezTo>
                    <a:pt x="1528" y="6095"/>
                    <a:pt x="1520" y="6096"/>
                    <a:pt x="1511" y="6096"/>
                  </a:cubicBezTo>
                  <a:cubicBezTo>
                    <a:pt x="1485" y="6096"/>
                    <a:pt x="1459" y="6081"/>
                    <a:pt x="1441" y="6044"/>
                  </a:cubicBezTo>
                  <a:lnTo>
                    <a:pt x="358" y="3175"/>
                  </a:lnTo>
                  <a:cubicBezTo>
                    <a:pt x="346" y="3139"/>
                    <a:pt x="358" y="3103"/>
                    <a:pt x="405" y="3080"/>
                  </a:cubicBezTo>
                  <a:cubicBezTo>
                    <a:pt x="1084" y="2829"/>
                    <a:pt x="2025" y="2472"/>
                    <a:pt x="2501" y="2294"/>
                  </a:cubicBezTo>
                  <a:close/>
                  <a:moveTo>
                    <a:pt x="10195" y="0"/>
                  </a:moveTo>
                  <a:cubicBezTo>
                    <a:pt x="9949" y="0"/>
                    <a:pt x="9714" y="126"/>
                    <a:pt x="9537" y="282"/>
                  </a:cubicBezTo>
                  <a:lnTo>
                    <a:pt x="7835" y="1698"/>
                  </a:lnTo>
                  <a:cubicBezTo>
                    <a:pt x="7740" y="1496"/>
                    <a:pt x="7537" y="1282"/>
                    <a:pt x="7144" y="1282"/>
                  </a:cubicBezTo>
                  <a:cubicBezTo>
                    <a:pt x="6745" y="1282"/>
                    <a:pt x="6434" y="1280"/>
                    <a:pt x="6185" y="1280"/>
                  </a:cubicBezTo>
                  <a:cubicBezTo>
                    <a:pt x="5437" y="1280"/>
                    <a:pt x="5254" y="1294"/>
                    <a:pt x="4977" y="1401"/>
                  </a:cubicBezTo>
                  <a:lnTo>
                    <a:pt x="3882" y="1853"/>
                  </a:lnTo>
                  <a:lnTo>
                    <a:pt x="3870" y="1806"/>
                  </a:lnTo>
                  <a:cubicBezTo>
                    <a:pt x="3814" y="1665"/>
                    <a:pt x="3669" y="1569"/>
                    <a:pt x="3523" y="1569"/>
                  </a:cubicBezTo>
                  <a:cubicBezTo>
                    <a:pt x="3484" y="1569"/>
                    <a:pt x="3444" y="1576"/>
                    <a:pt x="3406" y="1591"/>
                  </a:cubicBezTo>
                  <a:lnTo>
                    <a:pt x="2596" y="1913"/>
                  </a:lnTo>
                  <a:cubicBezTo>
                    <a:pt x="2239" y="2044"/>
                    <a:pt x="1084" y="2472"/>
                    <a:pt x="298" y="2770"/>
                  </a:cubicBezTo>
                  <a:cubicBezTo>
                    <a:pt x="108" y="2841"/>
                    <a:pt x="1" y="3068"/>
                    <a:pt x="72" y="3258"/>
                  </a:cubicBezTo>
                  <a:lnTo>
                    <a:pt x="1167" y="6139"/>
                  </a:lnTo>
                  <a:cubicBezTo>
                    <a:pt x="1222" y="6285"/>
                    <a:pt x="1368" y="6382"/>
                    <a:pt x="1518" y="6382"/>
                  </a:cubicBezTo>
                  <a:cubicBezTo>
                    <a:pt x="1564" y="6382"/>
                    <a:pt x="1611" y="6373"/>
                    <a:pt x="1656" y="6354"/>
                  </a:cubicBezTo>
                  <a:cubicBezTo>
                    <a:pt x="1906" y="6270"/>
                    <a:pt x="3549" y="5639"/>
                    <a:pt x="3894" y="5508"/>
                  </a:cubicBezTo>
                  <a:lnTo>
                    <a:pt x="4763" y="5175"/>
                  </a:lnTo>
                  <a:cubicBezTo>
                    <a:pt x="4942" y="5104"/>
                    <a:pt x="5049" y="4901"/>
                    <a:pt x="4965" y="4723"/>
                  </a:cubicBezTo>
                  <a:lnTo>
                    <a:pt x="4954" y="4675"/>
                  </a:lnTo>
                  <a:cubicBezTo>
                    <a:pt x="5525" y="4437"/>
                    <a:pt x="5537" y="4413"/>
                    <a:pt x="6120" y="4413"/>
                  </a:cubicBezTo>
                  <a:cubicBezTo>
                    <a:pt x="6204" y="4413"/>
                    <a:pt x="6275" y="4330"/>
                    <a:pt x="6275" y="4246"/>
                  </a:cubicBezTo>
                  <a:cubicBezTo>
                    <a:pt x="6275" y="4151"/>
                    <a:pt x="6204" y="4080"/>
                    <a:pt x="6120" y="4080"/>
                  </a:cubicBezTo>
                  <a:cubicBezTo>
                    <a:pt x="5477" y="4080"/>
                    <a:pt x="5418" y="4127"/>
                    <a:pt x="4834" y="4377"/>
                  </a:cubicBezTo>
                  <a:lnTo>
                    <a:pt x="3989" y="2127"/>
                  </a:lnTo>
                  <a:lnTo>
                    <a:pt x="5073" y="1686"/>
                  </a:lnTo>
                  <a:cubicBezTo>
                    <a:pt x="5294" y="1601"/>
                    <a:pt x="5460" y="1589"/>
                    <a:pt x="6106" y="1589"/>
                  </a:cubicBezTo>
                  <a:cubicBezTo>
                    <a:pt x="6364" y="1589"/>
                    <a:pt x="6699" y="1591"/>
                    <a:pt x="7144" y="1591"/>
                  </a:cubicBezTo>
                  <a:cubicBezTo>
                    <a:pt x="7323" y="1591"/>
                    <a:pt x="7442" y="1651"/>
                    <a:pt x="7513" y="1770"/>
                  </a:cubicBezTo>
                  <a:cubicBezTo>
                    <a:pt x="7573" y="1865"/>
                    <a:pt x="7573" y="1948"/>
                    <a:pt x="7585" y="1984"/>
                  </a:cubicBezTo>
                  <a:cubicBezTo>
                    <a:pt x="7585" y="2044"/>
                    <a:pt x="7549" y="2341"/>
                    <a:pt x="7263" y="2389"/>
                  </a:cubicBezTo>
                  <a:cubicBezTo>
                    <a:pt x="6835" y="2460"/>
                    <a:pt x="5882" y="2591"/>
                    <a:pt x="5882" y="2591"/>
                  </a:cubicBezTo>
                  <a:cubicBezTo>
                    <a:pt x="5787" y="2603"/>
                    <a:pt x="5727" y="2687"/>
                    <a:pt x="5739" y="2770"/>
                  </a:cubicBezTo>
                  <a:cubicBezTo>
                    <a:pt x="5763" y="2841"/>
                    <a:pt x="5823" y="2901"/>
                    <a:pt x="5906" y="2901"/>
                  </a:cubicBezTo>
                  <a:lnTo>
                    <a:pt x="5942" y="2901"/>
                  </a:lnTo>
                  <a:cubicBezTo>
                    <a:pt x="5954" y="2901"/>
                    <a:pt x="6894" y="2770"/>
                    <a:pt x="7335" y="2699"/>
                  </a:cubicBezTo>
                  <a:cubicBezTo>
                    <a:pt x="7740" y="2627"/>
                    <a:pt x="7882" y="2282"/>
                    <a:pt x="7918" y="2056"/>
                  </a:cubicBezTo>
                  <a:lnTo>
                    <a:pt x="9764" y="520"/>
                  </a:lnTo>
                  <a:cubicBezTo>
                    <a:pt x="9875" y="408"/>
                    <a:pt x="10028" y="311"/>
                    <a:pt x="10188" y="311"/>
                  </a:cubicBezTo>
                  <a:cubicBezTo>
                    <a:pt x="10285" y="311"/>
                    <a:pt x="10384" y="347"/>
                    <a:pt x="10478" y="436"/>
                  </a:cubicBezTo>
                  <a:cubicBezTo>
                    <a:pt x="10776" y="734"/>
                    <a:pt x="10502" y="1091"/>
                    <a:pt x="10430" y="1151"/>
                  </a:cubicBezTo>
                  <a:cubicBezTo>
                    <a:pt x="10359" y="1222"/>
                    <a:pt x="8097" y="3651"/>
                    <a:pt x="8097" y="3651"/>
                  </a:cubicBezTo>
                  <a:cubicBezTo>
                    <a:pt x="7763" y="4020"/>
                    <a:pt x="7323" y="4080"/>
                    <a:pt x="7144" y="4092"/>
                  </a:cubicBezTo>
                  <a:lnTo>
                    <a:pt x="6847" y="4092"/>
                  </a:lnTo>
                  <a:cubicBezTo>
                    <a:pt x="6751" y="4092"/>
                    <a:pt x="6680" y="4175"/>
                    <a:pt x="6680" y="4258"/>
                  </a:cubicBezTo>
                  <a:cubicBezTo>
                    <a:pt x="6680" y="4353"/>
                    <a:pt x="6751" y="4425"/>
                    <a:pt x="6847" y="4425"/>
                  </a:cubicBezTo>
                  <a:lnTo>
                    <a:pt x="7156" y="4425"/>
                  </a:lnTo>
                  <a:cubicBezTo>
                    <a:pt x="7382" y="4413"/>
                    <a:pt x="7918" y="4330"/>
                    <a:pt x="8335" y="3877"/>
                  </a:cubicBezTo>
                  <a:cubicBezTo>
                    <a:pt x="10669" y="1377"/>
                    <a:pt x="10669" y="1377"/>
                    <a:pt x="10669" y="1353"/>
                  </a:cubicBezTo>
                  <a:cubicBezTo>
                    <a:pt x="10883" y="1151"/>
                    <a:pt x="11121" y="627"/>
                    <a:pt x="10704" y="210"/>
                  </a:cubicBezTo>
                  <a:cubicBezTo>
                    <a:pt x="10539" y="60"/>
                    <a:pt x="10365" y="0"/>
                    <a:pt x="1019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5" name="Google Shape;9481;p16">
            <a:extLst>
              <a:ext uri="{FF2B5EF4-FFF2-40B4-BE49-F238E27FC236}">
                <a16:creationId xmlns:a16="http://schemas.microsoft.com/office/drawing/2014/main" id="{7CA6D6F4-9B09-4210-BAFA-3E72335302FD}"/>
              </a:ext>
            </a:extLst>
          </p:cNvPr>
          <p:cNvGrpSpPr/>
          <p:nvPr/>
        </p:nvGrpSpPr>
        <p:grpSpPr>
          <a:xfrm>
            <a:off x="5761688" y="4755251"/>
            <a:ext cx="446826" cy="327059"/>
            <a:chOff x="5733194" y="2431718"/>
            <a:chExt cx="446826" cy="327059"/>
          </a:xfrm>
          <a:solidFill>
            <a:schemeClr val="tx2"/>
          </a:solidFill>
        </p:grpSpPr>
        <p:sp>
          <p:nvSpPr>
            <p:cNvPr id="186" name="Google Shape;9482;p16">
              <a:extLst>
                <a:ext uri="{FF2B5EF4-FFF2-40B4-BE49-F238E27FC236}">
                  <a16:creationId xmlns:a16="http://schemas.microsoft.com/office/drawing/2014/main" id="{2560E33C-457F-4BC9-B39B-9866F1CA739B}"/>
                </a:ext>
              </a:extLst>
            </p:cNvPr>
            <p:cNvSpPr/>
            <p:nvPr/>
          </p:nvSpPr>
          <p:spPr>
            <a:xfrm>
              <a:off x="6032946" y="2474145"/>
              <a:ext cx="56112" cy="20115"/>
            </a:xfrm>
            <a:custGeom>
              <a:avLst/>
              <a:gdLst/>
              <a:ahLst/>
              <a:cxnLst/>
              <a:rect l="l" t="t" r="r" b="b"/>
              <a:pathLst>
                <a:path w="1763" h="632" extrusionOk="0">
                  <a:moveTo>
                    <a:pt x="215" y="1"/>
                  </a:moveTo>
                  <a:cubicBezTo>
                    <a:pt x="96" y="1"/>
                    <a:pt x="1" y="96"/>
                    <a:pt x="1" y="215"/>
                  </a:cubicBezTo>
                  <a:cubicBezTo>
                    <a:pt x="1" y="334"/>
                    <a:pt x="96" y="417"/>
                    <a:pt x="215" y="417"/>
                  </a:cubicBezTo>
                  <a:cubicBezTo>
                    <a:pt x="441" y="417"/>
                    <a:pt x="1108" y="453"/>
                    <a:pt x="1429" y="620"/>
                  </a:cubicBezTo>
                  <a:cubicBezTo>
                    <a:pt x="1465" y="632"/>
                    <a:pt x="1489" y="632"/>
                    <a:pt x="1525" y="632"/>
                  </a:cubicBezTo>
                  <a:cubicBezTo>
                    <a:pt x="1596" y="632"/>
                    <a:pt x="1668" y="584"/>
                    <a:pt x="1703" y="513"/>
                  </a:cubicBezTo>
                  <a:cubicBezTo>
                    <a:pt x="1763" y="417"/>
                    <a:pt x="1727" y="298"/>
                    <a:pt x="1632" y="239"/>
                  </a:cubicBezTo>
                  <a:cubicBezTo>
                    <a:pt x="1156" y="1"/>
                    <a:pt x="263" y="1"/>
                    <a:pt x="21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483;p16">
              <a:extLst>
                <a:ext uri="{FF2B5EF4-FFF2-40B4-BE49-F238E27FC236}">
                  <a16:creationId xmlns:a16="http://schemas.microsoft.com/office/drawing/2014/main" id="{018440C5-2818-4580-B085-20963F482597}"/>
                </a:ext>
              </a:extLst>
            </p:cNvPr>
            <p:cNvSpPr/>
            <p:nvPr/>
          </p:nvSpPr>
          <p:spPr>
            <a:xfrm>
              <a:off x="5733194" y="2431718"/>
              <a:ext cx="446826" cy="327059"/>
            </a:xfrm>
            <a:custGeom>
              <a:avLst/>
              <a:gdLst/>
              <a:ahLst/>
              <a:cxnLst/>
              <a:rect l="l" t="t" r="r" b="b"/>
              <a:pathLst>
                <a:path w="14039" h="10276" extrusionOk="0">
                  <a:moveTo>
                    <a:pt x="11621" y="655"/>
                  </a:moveTo>
                  <a:lnTo>
                    <a:pt x="11621" y="1500"/>
                  </a:lnTo>
                  <a:cubicBezTo>
                    <a:pt x="11621" y="1631"/>
                    <a:pt x="11598" y="1762"/>
                    <a:pt x="11538" y="1905"/>
                  </a:cubicBezTo>
                  <a:lnTo>
                    <a:pt x="11431" y="2108"/>
                  </a:lnTo>
                  <a:cubicBezTo>
                    <a:pt x="11419" y="2143"/>
                    <a:pt x="11419" y="2167"/>
                    <a:pt x="11419" y="2203"/>
                  </a:cubicBezTo>
                  <a:lnTo>
                    <a:pt x="11419" y="2631"/>
                  </a:lnTo>
                  <a:cubicBezTo>
                    <a:pt x="11419" y="2929"/>
                    <a:pt x="11300" y="3215"/>
                    <a:pt x="11074" y="3429"/>
                  </a:cubicBezTo>
                  <a:cubicBezTo>
                    <a:pt x="10858" y="3634"/>
                    <a:pt x="10599" y="3751"/>
                    <a:pt x="10317" y="3751"/>
                  </a:cubicBezTo>
                  <a:cubicBezTo>
                    <a:pt x="10303" y="3751"/>
                    <a:pt x="10290" y="3751"/>
                    <a:pt x="10276" y="3751"/>
                  </a:cubicBezTo>
                  <a:cubicBezTo>
                    <a:pt x="9657" y="3739"/>
                    <a:pt x="9181" y="3215"/>
                    <a:pt x="9181" y="2584"/>
                  </a:cubicBezTo>
                  <a:lnTo>
                    <a:pt x="9181" y="2203"/>
                  </a:lnTo>
                  <a:cubicBezTo>
                    <a:pt x="9181" y="2167"/>
                    <a:pt x="9181" y="2143"/>
                    <a:pt x="9169" y="2108"/>
                  </a:cubicBezTo>
                  <a:lnTo>
                    <a:pt x="9038" y="1857"/>
                  </a:lnTo>
                  <a:cubicBezTo>
                    <a:pt x="8990" y="1762"/>
                    <a:pt x="8966" y="1667"/>
                    <a:pt x="8966" y="1560"/>
                  </a:cubicBezTo>
                  <a:lnTo>
                    <a:pt x="8966" y="1548"/>
                  </a:lnTo>
                  <a:cubicBezTo>
                    <a:pt x="8966" y="1048"/>
                    <a:pt x="9359" y="655"/>
                    <a:pt x="9859" y="655"/>
                  </a:cubicBezTo>
                  <a:close/>
                  <a:moveTo>
                    <a:pt x="4156" y="429"/>
                  </a:moveTo>
                  <a:cubicBezTo>
                    <a:pt x="4513" y="429"/>
                    <a:pt x="4823" y="560"/>
                    <a:pt x="5061" y="822"/>
                  </a:cubicBezTo>
                  <a:cubicBezTo>
                    <a:pt x="5299" y="1072"/>
                    <a:pt x="5442" y="1417"/>
                    <a:pt x="5478" y="1786"/>
                  </a:cubicBezTo>
                  <a:cubicBezTo>
                    <a:pt x="5513" y="2215"/>
                    <a:pt x="5656" y="3108"/>
                    <a:pt x="5847" y="3643"/>
                  </a:cubicBezTo>
                  <a:lnTo>
                    <a:pt x="5835" y="3643"/>
                  </a:lnTo>
                  <a:cubicBezTo>
                    <a:pt x="5525" y="3762"/>
                    <a:pt x="4882" y="3941"/>
                    <a:pt x="4132" y="3941"/>
                  </a:cubicBezTo>
                  <a:cubicBezTo>
                    <a:pt x="4077" y="3944"/>
                    <a:pt x="4021" y="3945"/>
                    <a:pt x="3967" y="3945"/>
                  </a:cubicBezTo>
                  <a:cubicBezTo>
                    <a:pt x="3330" y="3945"/>
                    <a:pt x="2762" y="3765"/>
                    <a:pt x="2477" y="3655"/>
                  </a:cubicBezTo>
                  <a:cubicBezTo>
                    <a:pt x="2656" y="3108"/>
                    <a:pt x="2799" y="2215"/>
                    <a:pt x="2835" y="1786"/>
                  </a:cubicBezTo>
                  <a:cubicBezTo>
                    <a:pt x="2858" y="1417"/>
                    <a:pt x="3013" y="1072"/>
                    <a:pt x="3251" y="822"/>
                  </a:cubicBezTo>
                  <a:cubicBezTo>
                    <a:pt x="3501" y="560"/>
                    <a:pt x="3811" y="429"/>
                    <a:pt x="4156" y="429"/>
                  </a:cubicBezTo>
                  <a:close/>
                  <a:moveTo>
                    <a:pt x="10752" y="4096"/>
                  </a:moveTo>
                  <a:cubicBezTo>
                    <a:pt x="10752" y="4155"/>
                    <a:pt x="10764" y="4215"/>
                    <a:pt x="10776" y="4274"/>
                  </a:cubicBezTo>
                  <a:lnTo>
                    <a:pt x="10609" y="4429"/>
                  </a:lnTo>
                  <a:cubicBezTo>
                    <a:pt x="10526" y="4524"/>
                    <a:pt x="10419" y="4572"/>
                    <a:pt x="10300" y="4572"/>
                  </a:cubicBezTo>
                  <a:cubicBezTo>
                    <a:pt x="10181" y="4572"/>
                    <a:pt x="10062" y="4524"/>
                    <a:pt x="9990" y="4429"/>
                  </a:cubicBezTo>
                  <a:lnTo>
                    <a:pt x="9823" y="4274"/>
                  </a:lnTo>
                  <a:cubicBezTo>
                    <a:pt x="9835" y="4215"/>
                    <a:pt x="9859" y="4155"/>
                    <a:pt x="9859" y="4096"/>
                  </a:cubicBezTo>
                  <a:cubicBezTo>
                    <a:pt x="9990" y="4132"/>
                    <a:pt x="10121" y="4167"/>
                    <a:pt x="10252" y="4167"/>
                  </a:cubicBezTo>
                  <a:lnTo>
                    <a:pt x="10300" y="4167"/>
                  </a:lnTo>
                  <a:cubicBezTo>
                    <a:pt x="10455" y="4167"/>
                    <a:pt x="10609" y="4132"/>
                    <a:pt x="10752" y="4096"/>
                  </a:cubicBezTo>
                  <a:close/>
                  <a:moveTo>
                    <a:pt x="4692" y="4358"/>
                  </a:moveTo>
                  <a:cubicBezTo>
                    <a:pt x="4763" y="4524"/>
                    <a:pt x="4918" y="4644"/>
                    <a:pt x="5097" y="4691"/>
                  </a:cubicBezTo>
                  <a:lnTo>
                    <a:pt x="5835" y="4894"/>
                  </a:lnTo>
                  <a:cubicBezTo>
                    <a:pt x="6025" y="4953"/>
                    <a:pt x="6168" y="5132"/>
                    <a:pt x="6168" y="5322"/>
                  </a:cubicBezTo>
                  <a:lnTo>
                    <a:pt x="6168" y="7251"/>
                  </a:lnTo>
                  <a:cubicBezTo>
                    <a:pt x="6168" y="7501"/>
                    <a:pt x="5954" y="7692"/>
                    <a:pt x="5716" y="7692"/>
                  </a:cubicBezTo>
                  <a:lnTo>
                    <a:pt x="5704" y="7692"/>
                  </a:lnTo>
                  <a:lnTo>
                    <a:pt x="5704" y="6144"/>
                  </a:lnTo>
                  <a:cubicBezTo>
                    <a:pt x="5668" y="5787"/>
                    <a:pt x="5394" y="5501"/>
                    <a:pt x="5025" y="5501"/>
                  </a:cubicBezTo>
                  <a:lnTo>
                    <a:pt x="3275" y="5501"/>
                  </a:lnTo>
                  <a:cubicBezTo>
                    <a:pt x="2918" y="5501"/>
                    <a:pt x="2632" y="5787"/>
                    <a:pt x="2632" y="6144"/>
                  </a:cubicBezTo>
                  <a:lnTo>
                    <a:pt x="2632" y="7692"/>
                  </a:lnTo>
                  <a:lnTo>
                    <a:pt x="2620" y="7692"/>
                  </a:lnTo>
                  <a:cubicBezTo>
                    <a:pt x="2370" y="7692"/>
                    <a:pt x="2180" y="7489"/>
                    <a:pt x="2180" y="7251"/>
                  </a:cubicBezTo>
                  <a:lnTo>
                    <a:pt x="2180" y="5322"/>
                  </a:lnTo>
                  <a:cubicBezTo>
                    <a:pt x="2180" y="5132"/>
                    <a:pt x="2311" y="4941"/>
                    <a:pt x="2501" y="4894"/>
                  </a:cubicBezTo>
                  <a:lnTo>
                    <a:pt x="3251" y="4691"/>
                  </a:lnTo>
                  <a:cubicBezTo>
                    <a:pt x="3430" y="4644"/>
                    <a:pt x="3561" y="4524"/>
                    <a:pt x="3644" y="4358"/>
                  </a:cubicBezTo>
                  <a:cubicBezTo>
                    <a:pt x="3811" y="4370"/>
                    <a:pt x="3989" y="4394"/>
                    <a:pt x="4168" y="4394"/>
                  </a:cubicBezTo>
                  <a:cubicBezTo>
                    <a:pt x="4347" y="4394"/>
                    <a:pt x="4525" y="4370"/>
                    <a:pt x="4692" y="4358"/>
                  </a:cubicBezTo>
                  <a:close/>
                  <a:moveTo>
                    <a:pt x="10526" y="5906"/>
                  </a:moveTo>
                  <a:cubicBezTo>
                    <a:pt x="10538" y="5906"/>
                    <a:pt x="10538" y="5906"/>
                    <a:pt x="10538" y="5918"/>
                  </a:cubicBezTo>
                  <a:lnTo>
                    <a:pt x="10538" y="7680"/>
                  </a:lnTo>
                  <a:cubicBezTo>
                    <a:pt x="10538" y="7692"/>
                    <a:pt x="10538" y="7692"/>
                    <a:pt x="10526" y="7692"/>
                  </a:cubicBezTo>
                  <a:lnTo>
                    <a:pt x="7895" y="7692"/>
                  </a:lnTo>
                  <a:cubicBezTo>
                    <a:pt x="7871" y="7692"/>
                    <a:pt x="7871" y="7692"/>
                    <a:pt x="7871" y="7680"/>
                  </a:cubicBezTo>
                  <a:lnTo>
                    <a:pt x="7871" y="5918"/>
                  </a:lnTo>
                  <a:lnTo>
                    <a:pt x="10526" y="5906"/>
                  </a:lnTo>
                  <a:close/>
                  <a:moveTo>
                    <a:pt x="11050" y="4596"/>
                  </a:moveTo>
                  <a:lnTo>
                    <a:pt x="11228" y="4691"/>
                  </a:lnTo>
                  <a:lnTo>
                    <a:pt x="11967" y="4894"/>
                  </a:lnTo>
                  <a:cubicBezTo>
                    <a:pt x="12157" y="4953"/>
                    <a:pt x="12300" y="5132"/>
                    <a:pt x="12300" y="5322"/>
                  </a:cubicBezTo>
                  <a:lnTo>
                    <a:pt x="12300" y="7251"/>
                  </a:lnTo>
                  <a:cubicBezTo>
                    <a:pt x="12300" y="7501"/>
                    <a:pt x="12086" y="7692"/>
                    <a:pt x="11848" y="7692"/>
                  </a:cubicBezTo>
                  <a:lnTo>
                    <a:pt x="10955" y="7692"/>
                  </a:lnTo>
                  <a:lnTo>
                    <a:pt x="10955" y="7680"/>
                  </a:lnTo>
                  <a:lnTo>
                    <a:pt x="10955" y="7227"/>
                  </a:lnTo>
                  <a:lnTo>
                    <a:pt x="11621" y="7227"/>
                  </a:lnTo>
                  <a:cubicBezTo>
                    <a:pt x="11740" y="7227"/>
                    <a:pt x="11836" y="7144"/>
                    <a:pt x="11836" y="7025"/>
                  </a:cubicBezTo>
                  <a:lnTo>
                    <a:pt x="11836" y="5715"/>
                  </a:lnTo>
                  <a:cubicBezTo>
                    <a:pt x="11836" y="5596"/>
                    <a:pt x="11740" y="5501"/>
                    <a:pt x="11621" y="5501"/>
                  </a:cubicBezTo>
                  <a:cubicBezTo>
                    <a:pt x="11502" y="5501"/>
                    <a:pt x="11419" y="5596"/>
                    <a:pt x="11419" y="5715"/>
                  </a:cubicBezTo>
                  <a:lnTo>
                    <a:pt x="11419" y="6834"/>
                  </a:lnTo>
                  <a:lnTo>
                    <a:pt x="10955" y="6834"/>
                  </a:lnTo>
                  <a:lnTo>
                    <a:pt x="10955" y="5941"/>
                  </a:lnTo>
                  <a:cubicBezTo>
                    <a:pt x="10955" y="5691"/>
                    <a:pt x="10764" y="5525"/>
                    <a:pt x="10538" y="5525"/>
                  </a:cubicBezTo>
                  <a:lnTo>
                    <a:pt x="8335" y="5525"/>
                  </a:lnTo>
                  <a:lnTo>
                    <a:pt x="8335" y="5322"/>
                  </a:lnTo>
                  <a:lnTo>
                    <a:pt x="8299" y="5322"/>
                  </a:lnTo>
                  <a:cubicBezTo>
                    <a:pt x="8299" y="5132"/>
                    <a:pt x="8442" y="4941"/>
                    <a:pt x="8633" y="4894"/>
                  </a:cubicBezTo>
                  <a:lnTo>
                    <a:pt x="9383" y="4691"/>
                  </a:lnTo>
                  <a:cubicBezTo>
                    <a:pt x="9442" y="4667"/>
                    <a:pt x="9490" y="4644"/>
                    <a:pt x="9562" y="4596"/>
                  </a:cubicBezTo>
                  <a:lnTo>
                    <a:pt x="9693" y="4727"/>
                  </a:lnTo>
                  <a:cubicBezTo>
                    <a:pt x="9859" y="4894"/>
                    <a:pt x="10062" y="4989"/>
                    <a:pt x="10300" y="4989"/>
                  </a:cubicBezTo>
                  <a:cubicBezTo>
                    <a:pt x="10526" y="4989"/>
                    <a:pt x="10752" y="4894"/>
                    <a:pt x="10907" y="4727"/>
                  </a:cubicBezTo>
                  <a:lnTo>
                    <a:pt x="11050" y="4596"/>
                  </a:lnTo>
                  <a:close/>
                  <a:moveTo>
                    <a:pt x="2632" y="8108"/>
                  </a:moveTo>
                  <a:lnTo>
                    <a:pt x="2632" y="8573"/>
                  </a:lnTo>
                  <a:lnTo>
                    <a:pt x="846" y="8573"/>
                  </a:lnTo>
                  <a:lnTo>
                    <a:pt x="846" y="8108"/>
                  </a:lnTo>
                  <a:close/>
                  <a:moveTo>
                    <a:pt x="13157" y="8108"/>
                  </a:moveTo>
                  <a:lnTo>
                    <a:pt x="13157" y="8573"/>
                  </a:lnTo>
                  <a:lnTo>
                    <a:pt x="5668" y="8573"/>
                  </a:lnTo>
                  <a:lnTo>
                    <a:pt x="5668" y="8108"/>
                  </a:lnTo>
                  <a:close/>
                  <a:moveTo>
                    <a:pt x="5049" y="5906"/>
                  </a:moveTo>
                  <a:cubicBezTo>
                    <a:pt x="5180" y="5906"/>
                    <a:pt x="5287" y="6013"/>
                    <a:pt x="5287" y="6144"/>
                  </a:cubicBezTo>
                  <a:lnTo>
                    <a:pt x="5287" y="9001"/>
                  </a:lnTo>
                  <a:lnTo>
                    <a:pt x="3049" y="9001"/>
                  </a:lnTo>
                  <a:lnTo>
                    <a:pt x="3049" y="6144"/>
                  </a:lnTo>
                  <a:cubicBezTo>
                    <a:pt x="3049" y="6013"/>
                    <a:pt x="3156" y="5906"/>
                    <a:pt x="3287" y="5906"/>
                  </a:cubicBezTo>
                  <a:close/>
                  <a:moveTo>
                    <a:pt x="4168" y="0"/>
                  </a:moveTo>
                  <a:cubicBezTo>
                    <a:pt x="3239" y="0"/>
                    <a:pt x="2501" y="738"/>
                    <a:pt x="2430" y="1738"/>
                  </a:cubicBezTo>
                  <a:cubicBezTo>
                    <a:pt x="2394" y="2155"/>
                    <a:pt x="2263" y="2989"/>
                    <a:pt x="2084" y="3477"/>
                  </a:cubicBezTo>
                  <a:cubicBezTo>
                    <a:pt x="2037" y="3584"/>
                    <a:pt x="2049" y="3703"/>
                    <a:pt x="2096" y="3810"/>
                  </a:cubicBezTo>
                  <a:cubicBezTo>
                    <a:pt x="2144" y="3905"/>
                    <a:pt x="2239" y="3989"/>
                    <a:pt x="2334" y="4024"/>
                  </a:cubicBezTo>
                  <a:cubicBezTo>
                    <a:pt x="2513" y="4084"/>
                    <a:pt x="2811" y="4179"/>
                    <a:pt x="3156" y="4251"/>
                  </a:cubicBezTo>
                  <a:cubicBezTo>
                    <a:pt x="3144" y="4251"/>
                    <a:pt x="3144" y="4251"/>
                    <a:pt x="3120" y="4263"/>
                  </a:cubicBezTo>
                  <a:lnTo>
                    <a:pt x="2382" y="4477"/>
                  </a:lnTo>
                  <a:cubicBezTo>
                    <a:pt x="2013" y="4584"/>
                    <a:pt x="1751" y="4917"/>
                    <a:pt x="1751" y="5310"/>
                  </a:cubicBezTo>
                  <a:lnTo>
                    <a:pt x="1751" y="7227"/>
                  </a:lnTo>
                  <a:cubicBezTo>
                    <a:pt x="1751" y="7394"/>
                    <a:pt x="1799" y="7561"/>
                    <a:pt x="1894" y="7680"/>
                  </a:cubicBezTo>
                  <a:lnTo>
                    <a:pt x="203" y="7680"/>
                  </a:lnTo>
                  <a:cubicBezTo>
                    <a:pt x="84" y="7680"/>
                    <a:pt x="1" y="7763"/>
                    <a:pt x="1" y="7882"/>
                  </a:cubicBezTo>
                  <a:cubicBezTo>
                    <a:pt x="1" y="8001"/>
                    <a:pt x="84" y="8096"/>
                    <a:pt x="203" y="8096"/>
                  </a:cubicBezTo>
                  <a:lnTo>
                    <a:pt x="441" y="8096"/>
                  </a:lnTo>
                  <a:lnTo>
                    <a:pt x="441" y="10073"/>
                  </a:lnTo>
                  <a:cubicBezTo>
                    <a:pt x="441" y="10192"/>
                    <a:pt x="537" y="10275"/>
                    <a:pt x="656" y="10275"/>
                  </a:cubicBezTo>
                  <a:cubicBezTo>
                    <a:pt x="775" y="10275"/>
                    <a:pt x="858" y="10192"/>
                    <a:pt x="858" y="10073"/>
                  </a:cubicBezTo>
                  <a:lnTo>
                    <a:pt x="858" y="8954"/>
                  </a:lnTo>
                  <a:lnTo>
                    <a:pt x="2644" y="8954"/>
                  </a:lnTo>
                  <a:lnTo>
                    <a:pt x="2644" y="10073"/>
                  </a:lnTo>
                  <a:cubicBezTo>
                    <a:pt x="2644" y="10192"/>
                    <a:pt x="2739" y="10275"/>
                    <a:pt x="2858" y="10275"/>
                  </a:cubicBezTo>
                  <a:cubicBezTo>
                    <a:pt x="2977" y="10275"/>
                    <a:pt x="3073" y="10192"/>
                    <a:pt x="3073" y="10073"/>
                  </a:cubicBezTo>
                  <a:lnTo>
                    <a:pt x="3073" y="9406"/>
                  </a:lnTo>
                  <a:lnTo>
                    <a:pt x="5287" y="9406"/>
                  </a:lnTo>
                  <a:lnTo>
                    <a:pt x="5287" y="10073"/>
                  </a:lnTo>
                  <a:cubicBezTo>
                    <a:pt x="5287" y="10192"/>
                    <a:pt x="5371" y="10275"/>
                    <a:pt x="5490" y="10275"/>
                  </a:cubicBezTo>
                  <a:cubicBezTo>
                    <a:pt x="5609" y="10275"/>
                    <a:pt x="5704" y="10192"/>
                    <a:pt x="5704" y="10073"/>
                  </a:cubicBezTo>
                  <a:lnTo>
                    <a:pt x="5704" y="8954"/>
                  </a:lnTo>
                  <a:lnTo>
                    <a:pt x="13169" y="8954"/>
                  </a:lnTo>
                  <a:lnTo>
                    <a:pt x="13169" y="10073"/>
                  </a:lnTo>
                  <a:cubicBezTo>
                    <a:pt x="13169" y="10192"/>
                    <a:pt x="13264" y="10275"/>
                    <a:pt x="13383" y="10275"/>
                  </a:cubicBezTo>
                  <a:cubicBezTo>
                    <a:pt x="13503" y="10275"/>
                    <a:pt x="13586" y="10192"/>
                    <a:pt x="13586" y="10073"/>
                  </a:cubicBezTo>
                  <a:lnTo>
                    <a:pt x="13586" y="8096"/>
                  </a:lnTo>
                  <a:lnTo>
                    <a:pt x="13824" y="8096"/>
                  </a:lnTo>
                  <a:cubicBezTo>
                    <a:pt x="13943" y="8096"/>
                    <a:pt x="14038" y="8001"/>
                    <a:pt x="14038" y="7882"/>
                  </a:cubicBezTo>
                  <a:cubicBezTo>
                    <a:pt x="14003" y="7787"/>
                    <a:pt x="13919" y="7692"/>
                    <a:pt x="13800" y="7692"/>
                  </a:cubicBezTo>
                  <a:lnTo>
                    <a:pt x="12562" y="7692"/>
                  </a:lnTo>
                  <a:cubicBezTo>
                    <a:pt x="12633" y="7561"/>
                    <a:pt x="12693" y="7406"/>
                    <a:pt x="12693" y="7251"/>
                  </a:cubicBezTo>
                  <a:lnTo>
                    <a:pt x="12693" y="5322"/>
                  </a:lnTo>
                  <a:cubicBezTo>
                    <a:pt x="12693" y="4941"/>
                    <a:pt x="12443" y="4596"/>
                    <a:pt x="12074" y="4489"/>
                  </a:cubicBezTo>
                  <a:lnTo>
                    <a:pt x="11324" y="4286"/>
                  </a:lnTo>
                  <a:cubicBezTo>
                    <a:pt x="11228" y="4251"/>
                    <a:pt x="11169" y="4167"/>
                    <a:pt x="11169" y="4060"/>
                  </a:cubicBezTo>
                  <a:lnTo>
                    <a:pt x="11169" y="3893"/>
                  </a:lnTo>
                  <a:cubicBezTo>
                    <a:pt x="11240" y="3858"/>
                    <a:pt x="11300" y="3798"/>
                    <a:pt x="11359" y="3739"/>
                  </a:cubicBezTo>
                  <a:cubicBezTo>
                    <a:pt x="11657" y="3453"/>
                    <a:pt x="11824" y="3060"/>
                    <a:pt x="11824" y="2643"/>
                  </a:cubicBezTo>
                  <a:lnTo>
                    <a:pt x="11824" y="2262"/>
                  </a:lnTo>
                  <a:lnTo>
                    <a:pt x="11895" y="2096"/>
                  </a:lnTo>
                  <a:cubicBezTo>
                    <a:pt x="11979" y="1917"/>
                    <a:pt x="12026" y="1703"/>
                    <a:pt x="12026" y="1512"/>
                  </a:cubicBezTo>
                  <a:lnTo>
                    <a:pt x="12026" y="453"/>
                  </a:lnTo>
                  <a:cubicBezTo>
                    <a:pt x="12026" y="333"/>
                    <a:pt x="11943" y="250"/>
                    <a:pt x="11824" y="250"/>
                  </a:cubicBezTo>
                  <a:lnTo>
                    <a:pt x="9859" y="250"/>
                  </a:lnTo>
                  <a:cubicBezTo>
                    <a:pt x="9145" y="250"/>
                    <a:pt x="8561" y="834"/>
                    <a:pt x="8561" y="1548"/>
                  </a:cubicBezTo>
                  <a:lnTo>
                    <a:pt x="8561" y="1560"/>
                  </a:lnTo>
                  <a:cubicBezTo>
                    <a:pt x="8561" y="1727"/>
                    <a:pt x="8597" y="1881"/>
                    <a:pt x="8680" y="2036"/>
                  </a:cubicBezTo>
                  <a:lnTo>
                    <a:pt x="8788" y="2238"/>
                  </a:lnTo>
                  <a:lnTo>
                    <a:pt x="8788" y="2572"/>
                  </a:lnTo>
                  <a:cubicBezTo>
                    <a:pt x="8788" y="3108"/>
                    <a:pt x="9050" y="3584"/>
                    <a:pt x="9442" y="3870"/>
                  </a:cubicBezTo>
                  <a:lnTo>
                    <a:pt x="9442" y="4048"/>
                  </a:lnTo>
                  <a:cubicBezTo>
                    <a:pt x="9442" y="4143"/>
                    <a:pt x="9359" y="4239"/>
                    <a:pt x="9276" y="4263"/>
                  </a:cubicBezTo>
                  <a:lnTo>
                    <a:pt x="8526" y="4477"/>
                  </a:lnTo>
                  <a:cubicBezTo>
                    <a:pt x="8157" y="4584"/>
                    <a:pt x="7907" y="4917"/>
                    <a:pt x="7907" y="5310"/>
                  </a:cubicBezTo>
                  <a:lnTo>
                    <a:pt x="7907" y="5489"/>
                  </a:lnTo>
                  <a:lnTo>
                    <a:pt x="7895" y="5489"/>
                  </a:lnTo>
                  <a:cubicBezTo>
                    <a:pt x="7657" y="5489"/>
                    <a:pt x="7478" y="5679"/>
                    <a:pt x="7478" y="5906"/>
                  </a:cubicBezTo>
                  <a:lnTo>
                    <a:pt x="7478" y="7656"/>
                  </a:lnTo>
                  <a:lnTo>
                    <a:pt x="7478" y="7680"/>
                  </a:lnTo>
                  <a:lnTo>
                    <a:pt x="6442" y="7680"/>
                  </a:lnTo>
                  <a:cubicBezTo>
                    <a:pt x="6525" y="7537"/>
                    <a:pt x="6585" y="7394"/>
                    <a:pt x="6585" y="7227"/>
                  </a:cubicBezTo>
                  <a:lnTo>
                    <a:pt x="6585" y="5310"/>
                  </a:lnTo>
                  <a:cubicBezTo>
                    <a:pt x="6585" y="4917"/>
                    <a:pt x="6323" y="4584"/>
                    <a:pt x="5954" y="4477"/>
                  </a:cubicBezTo>
                  <a:lnTo>
                    <a:pt x="5216" y="4263"/>
                  </a:lnTo>
                  <a:cubicBezTo>
                    <a:pt x="5192" y="4263"/>
                    <a:pt x="5192" y="4263"/>
                    <a:pt x="5180" y="4251"/>
                  </a:cubicBezTo>
                  <a:cubicBezTo>
                    <a:pt x="5537" y="4179"/>
                    <a:pt x="5823" y="4084"/>
                    <a:pt x="6002" y="4024"/>
                  </a:cubicBezTo>
                  <a:cubicBezTo>
                    <a:pt x="6109" y="3989"/>
                    <a:pt x="6192" y="3905"/>
                    <a:pt x="6240" y="3810"/>
                  </a:cubicBezTo>
                  <a:cubicBezTo>
                    <a:pt x="6287" y="3703"/>
                    <a:pt x="6299" y="3596"/>
                    <a:pt x="6252" y="3477"/>
                  </a:cubicBezTo>
                  <a:cubicBezTo>
                    <a:pt x="6073" y="2977"/>
                    <a:pt x="5942" y="2143"/>
                    <a:pt x="5906" y="1738"/>
                  </a:cubicBezTo>
                  <a:cubicBezTo>
                    <a:pt x="5835" y="738"/>
                    <a:pt x="5097" y="0"/>
                    <a:pt x="416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484;p16">
              <a:extLst>
                <a:ext uri="{FF2B5EF4-FFF2-40B4-BE49-F238E27FC236}">
                  <a16:creationId xmlns:a16="http://schemas.microsoft.com/office/drawing/2014/main" id="{45ECCA6E-4D10-4AD9-87AD-8BE7FD06AFB4}"/>
                </a:ext>
              </a:extLst>
            </p:cNvPr>
            <p:cNvSpPr/>
            <p:nvPr/>
          </p:nvSpPr>
          <p:spPr>
            <a:xfrm>
              <a:off x="6019323" y="2641653"/>
              <a:ext cx="13272" cy="13272"/>
            </a:xfrm>
            <a:custGeom>
              <a:avLst/>
              <a:gdLst/>
              <a:ahLst/>
              <a:cxnLst/>
              <a:rect l="l" t="t" r="r" b="b"/>
              <a:pathLst>
                <a:path w="417" h="417" extrusionOk="0">
                  <a:moveTo>
                    <a:pt x="202" y="0"/>
                  </a:moveTo>
                  <a:cubicBezTo>
                    <a:pt x="95" y="0"/>
                    <a:pt x="0" y="84"/>
                    <a:pt x="0" y="203"/>
                  </a:cubicBezTo>
                  <a:cubicBezTo>
                    <a:pt x="0" y="322"/>
                    <a:pt x="95" y="417"/>
                    <a:pt x="202" y="417"/>
                  </a:cubicBezTo>
                  <a:cubicBezTo>
                    <a:pt x="322" y="417"/>
                    <a:pt x="417" y="322"/>
                    <a:pt x="417" y="203"/>
                  </a:cubicBezTo>
                  <a:cubicBezTo>
                    <a:pt x="417" y="84"/>
                    <a:pt x="322" y="0"/>
                    <a:pt x="20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2" name="Google Shape;9763;p16">
            <a:extLst>
              <a:ext uri="{FF2B5EF4-FFF2-40B4-BE49-F238E27FC236}">
                <a16:creationId xmlns:a16="http://schemas.microsoft.com/office/drawing/2014/main" id="{5033340E-F8F5-4090-BE8D-EAB4EA044DD2}"/>
              </a:ext>
            </a:extLst>
          </p:cNvPr>
          <p:cNvGrpSpPr/>
          <p:nvPr/>
        </p:nvGrpSpPr>
        <p:grpSpPr>
          <a:xfrm>
            <a:off x="1587258" y="4742169"/>
            <a:ext cx="264550" cy="353222"/>
            <a:chOff x="903530" y="3806125"/>
            <a:chExt cx="264550" cy="353222"/>
          </a:xfrm>
          <a:solidFill>
            <a:schemeClr val="tx2"/>
          </a:solidFill>
        </p:grpSpPr>
        <p:sp>
          <p:nvSpPr>
            <p:cNvPr id="193" name="Google Shape;9764;p16">
              <a:extLst>
                <a:ext uri="{FF2B5EF4-FFF2-40B4-BE49-F238E27FC236}">
                  <a16:creationId xmlns:a16="http://schemas.microsoft.com/office/drawing/2014/main" id="{E56FC6A3-0D4C-4F73-802A-C1FBAE93F67C}"/>
                </a:ext>
              </a:extLst>
            </p:cNvPr>
            <p:cNvSpPr/>
            <p:nvPr/>
          </p:nvSpPr>
          <p:spPr>
            <a:xfrm>
              <a:off x="926637" y="3839321"/>
              <a:ext cx="173237" cy="162002"/>
            </a:xfrm>
            <a:custGeom>
              <a:avLst/>
              <a:gdLst/>
              <a:ahLst/>
              <a:cxnLst/>
              <a:rect l="l" t="t" r="r" b="b"/>
              <a:pathLst>
                <a:path w="5443" h="5090" extrusionOk="0">
                  <a:moveTo>
                    <a:pt x="3418" y="1"/>
                  </a:moveTo>
                  <a:cubicBezTo>
                    <a:pt x="2623" y="1"/>
                    <a:pt x="1831" y="307"/>
                    <a:pt x="1227" y="911"/>
                  </a:cubicBezTo>
                  <a:cubicBezTo>
                    <a:pt x="108" y="2030"/>
                    <a:pt x="1" y="3804"/>
                    <a:pt x="989" y="5030"/>
                  </a:cubicBezTo>
                  <a:cubicBezTo>
                    <a:pt x="1013" y="5078"/>
                    <a:pt x="1061" y="5090"/>
                    <a:pt x="1120" y="5090"/>
                  </a:cubicBezTo>
                  <a:cubicBezTo>
                    <a:pt x="1156" y="5090"/>
                    <a:pt x="1192" y="5078"/>
                    <a:pt x="1227" y="5066"/>
                  </a:cubicBezTo>
                  <a:cubicBezTo>
                    <a:pt x="1299" y="5006"/>
                    <a:pt x="1311" y="4899"/>
                    <a:pt x="1251" y="4840"/>
                  </a:cubicBezTo>
                  <a:cubicBezTo>
                    <a:pt x="382" y="3744"/>
                    <a:pt x="477" y="2149"/>
                    <a:pt x="1477" y="1149"/>
                  </a:cubicBezTo>
                  <a:cubicBezTo>
                    <a:pt x="2019" y="607"/>
                    <a:pt x="2735" y="334"/>
                    <a:pt x="3452" y="334"/>
                  </a:cubicBezTo>
                  <a:cubicBezTo>
                    <a:pt x="4059" y="334"/>
                    <a:pt x="4666" y="530"/>
                    <a:pt x="5168" y="923"/>
                  </a:cubicBezTo>
                  <a:cubicBezTo>
                    <a:pt x="5199" y="948"/>
                    <a:pt x="5237" y="961"/>
                    <a:pt x="5273" y="961"/>
                  </a:cubicBezTo>
                  <a:cubicBezTo>
                    <a:pt x="5321" y="961"/>
                    <a:pt x="5367" y="939"/>
                    <a:pt x="5394" y="899"/>
                  </a:cubicBezTo>
                  <a:cubicBezTo>
                    <a:pt x="5442" y="827"/>
                    <a:pt x="5418" y="720"/>
                    <a:pt x="5347" y="672"/>
                  </a:cubicBezTo>
                  <a:cubicBezTo>
                    <a:pt x="4777" y="223"/>
                    <a:pt x="4096" y="1"/>
                    <a:pt x="341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765;p16">
              <a:extLst>
                <a:ext uri="{FF2B5EF4-FFF2-40B4-BE49-F238E27FC236}">
                  <a16:creationId xmlns:a16="http://schemas.microsoft.com/office/drawing/2014/main" id="{CAB68505-7CD7-40A1-94AC-24624C79819B}"/>
                </a:ext>
              </a:extLst>
            </p:cNvPr>
            <p:cNvSpPr/>
            <p:nvPr/>
          </p:nvSpPr>
          <p:spPr>
            <a:xfrm>
              <a:off x="903530" y="3806125"/>
              <a:ext cx="264550" cy="353222"/>
            </a:xfrm>
            <a:custGeom>
              <a:avLst/>
              <a:gdLst/>
              <a:ahLst/>
              <a:cxnLst/>
              <a:rect l="l" t="t" r="r" b="b"/>
              <a:pathLst>
                <a:path w="8312" h="11098" extrusionOk="0">
                  <a:moveTo>
                    <a:pt x="4144" y="322"/>
                  </a:moveTo>
                  <a:cubicBezTo>
                    <a:pt x="6251" y="322"/>
                    <a:pt x="7966" y="2025"/>
                    <a:pt x="7966" y="4144"/>
                  </a:cubicBezTo>
                  <a:cubicBezTo>
                    <a:pt x="7978" y="5085"/>
                    <a:pt x="7775" y="6002"/>
                    <a:pt x="7371" y="6895"/>
                  </a:cubicBezTo>
                  <a:cubicBezTo>
                    <a:pt x="7037" y="7609"/>
                    <a:pt x="6597" y="8323"/>
                    <a:pt x="6025" y="8978"/>
                  </a:cubicBezTo>
                  <a:cubicBezTo>
                    <a:pt x="5228" y="9919"/>
                    <a:pt x="4418" y="10526"/>
                    <a:pt x="4156" y="10717"/>
                  </a:cubicBezTo>
                  <a:cubicBezTo>
                    <a:pt x="3882" y="10538"/>
                    <a:pt x="3084" y="9931"/>
                    <a:pt x="2275" y="8990"/>
                  </a:cubicBezTo>
                  <a:cubicBezTo>
                    <a:pt x="1715" y="8323"/>
                    <a:pt x="1251" y="7621"/>
                    <a:pt x="929" y="6895"/>
                  </a:cubicBezTo>
                  <a:cubicBezTo>
                    <a:pt x="525" y="6002"/>
                    <a:pt x="310" y="5085"/>
                    <a:pt x="310" y="4144"/>
                  </a:cubicBezTo>
                  <a:cubicBezTo>
                    <a:pt x="310" y="2025"/>
                    <a:pt x="2025" y="322"/>
                    <a:pt x="4144" y="322"/>
                  </a:cubicBezTo>
                  <a:close/>
                  <a:moveTo>
                    <a:pt x="4156" y="1"/>
                  </a:moveTo>
                  <a:cubicBezTo>
                    <a:pt x="1858" y="1"/>
                    <a:pt x="1" y="1870"/>
                    <a:pt x="1" y="4156"/>
                  </a:cubicBezTo>
                  <a:cubicBezTo>
                    <a:pt x="1" y="5121"/>
                    <a:pt x="215" y="6097"/>
                    <a:pt x="644" y="7049"/>
                  </a:cubicBezTo>
                  <a:cubicBezTo>
                    <a:pt x="989" y="7788"/>
                    <a:pt x="1441" y="8514"/>
                    <a:pt x="2037" y="9216"/>
                  </a:cubicBezTo>
                  <a:cubicBezTo>
                    <a:pt x="3037" y="10395"/>
                    <a:pt x="4037" y="11050"/>
                    <a:pt x="4061" y="11062"/>
                  </a:cubicBezTo>
                  <a:cubicBezTo>
                    <a:pt x="4096" y="11074"/>
                    <a:pt x="4120" y="11098"/>
                    <a:pt x="4156" y="11098"/>
                  </a:cubicBezTo>
                  <a:cubicBezTo>
                    <a:pt x="4180" y="11098"/>
                    <a:pt x="4215" y="11074"/>
                    <a:pt x="4239" y="11062"/>
                  </a:cubicBezTo>
                  <a:cubicBezTo>
                    <a:pt x="4287" y="11038"/>
                    <a:pt x="5275" y="10395"/>
                    <a:pt x="6263" y="9216"/>
                  </a:cubicBezTo>
                  <a:cubicBezTo>
                    <a:pt x="6859" y="8538"/>
                    <a:pt x="7323" y="7800"/>
                    <a:pt x="7668" y="7049"/>
                  </a:cubicBezTo>
                  <a:cubicBezTo>
                    <a:pt x="8085" y="6109"/>
                    <a:pt x="8311" y="5144"/>
                    <a:pt x="8311" y="4156"/>
                  </a:cubicBezTo>
                  <a:cubicBezTo>
                    <a:pt x="8311" y="1870"/>
                    <a:pt x="6442" y="1"/>
                    <a:pt x="415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766;p16">
              <a:extLst>
                <a:ext uri="{FF2B5EF4-FFF2-40B4-BE49-F238E27FC236}">
                  <a16:creationId xmlns:a16="http://schemas.microsoft.com/office/drawing/2014/main" id="{CC953E30-3F3C-4EC2-8EE8-DE42F74FB5DE}"/>
                </a:ext>
              </a:extLst>
            </p:cNvPr>
            <p:cNvSpPr/>
            <p:nvPr/>
          </p:nvSpPr>
          <p:spPr>
            <a:xfrm>
              <a:off x="1008879" y="3904059"/>
              <a:ext cx="54966" cy="18460"/>
            </a:xfrm>
            <a:custGeom>
              <a:avLst/>
              <a:gdLst/>
              <a:ahLst/>
              <a:cxnLst/>
              <a:rect l="l" t="t" r="r" b="b"/>
              <a:pathLst>
                <a:path w="1727" h="580" extrusionOk="0">
                  <a:moveTo>
                    <a:pt x="648" y="1"/>
                  </a:moveTo>
                  <a:cubicBezTo>
                    <a:pt x="492" y="1"/>
                    <a:pt x="319" y="16"/>
                    <a:pt x="132" y="55"/>
                  </a:cubicBezTo>
                  <a:cubicBezTo>
                    <a:pt x="60" y="67"/>
                    <a:pt x="1" y="127"/>
                    <a:pt x="1" y="222"/>
                  </a:cubicBezTo>
                  <a:lnTo>
                    <a:pt x="1" y="401"/>
                  </a:lnTo>
                  <a:cubicBezTo>
                    <a:pt x="1" y="484"/>
                    <a:pt x="72" y="555"/>
                    <a:pt x="155" y="555"/>
                  </a:cubicBezTo>
                  <a:cubicBezTo>
                    <a:pt x="251" y="555"/>
                    <a:pt x="322" y="484"/>
                    <a:pt x="322" y="401"/>
                  </a:cubicBezTo>
                  <a:lnTo>
                    <a:pt x="322" y="365"/>
                  </a:lnTo>
                  <a:cubicBezTo>
                    <a:pt x="434" y="350"/>
                    <a:pt x="539" y="343"/>
                    <a:pt x="636" y="343"/>
                  </a:cubicBezTo>
                  <a:cubicBezTo>
                    <a:pt x="841" y="343"/>
                    <a:pt x="1011" y="372"/>
                    <a:pt x="1132" y="413"/>
                  </a:cubicBezTo>
                  <a:cubicBezTo>
                    <a:pt x="1334" y="472"/>
                    <a:pt x="1453" y="543"/>
                    <a:pt x="1465" y="543"/>
                  </a:cubicBezTo>
                  <a:cubicBezTo>
                    <a:pt x="1501" y="555"/>
                    <a:pt x="1525" y="579"/>
                    <a:pt x="1560" y="579"/>
                  </a:cubicBezTo>
                  <a:cubicBezTo>
                    <a:pt x="1620" y="579"/>
                    <a:pt x="1667" y="543"/>
                    <a:pt x="1691" y="496"/>
                  </a:cubicBezTo>
                  <a:cubicBezTo>
                    <a:pt x="1727" y="401"/>
                    <a:pt x="1703" y="305"/>
                    <a:pt x="1632" y="246"/>
                  </a:cubicBezTo>
                  <a:cubicBezTo>
                    <a:pt x="1613" y="236"/>
                    <a:pt x="1255" y="1"/>
                    <a:pt x="64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767;p16">
              <a:extLst>
                <a:ext uri="{FF2B5EF4-FFF2-40B4-BE49-F238E27FC236}">
                  <a16:creationId xmlns:a16="http://schemas.microsoft.com/office/drawing/2014/main" id="{1E947625-0EE5-4C5E-AC82-F8CFF44B3964}"/>
                </a:ext>
              </a:extLst>
            </p:cNvPr>
            <p:cNvSpPr/>
            <p:nvPr/>
          </p:nvSpPr>
          <p:spPr>
            <a:xfrm>
              <a:off x="972118" y="3872072"/>
              <a:ext cx="172473" cy="164866"/>
            </a:xfrm>
            <a:custGeom>
              <a:avLst/>
              <a:gdLst/>
              <a:ahLst/>
              <a:cxnLst/>
              <a:rect l="l" t="t" r="r" b="b"/>
              <a:pathLst>
                <a:path w="5419" h="5180" extrusionOk="0">
                  <a:moveTo>
                    <a:pt x="3239" y="346"/>
                  </a:moveTo>
                  <a:lnTo>
                    <a:pt x="3239" y="1144"/>
                  </a:lnTo>
                  <a:cubicBezTo>
                    <a:pt x="3239" y="1287"/>
                    <a:pt x="3203" y="1418"/>
                    <a:pt x="3144" y="1537"/>
                  </a:cubicBezTo>
                  <a:lnTo>
                    <a:pt x="3084" y="1668"/>
                  </a:lnTo>
                  <a:cubicBezTo>
                    <a:pt x="3073" y="1703"/>
                    <a:pt x="3073" y="1715"/>
                    <a:pt x="3073" y="1739"/>
                  </a:cubicBezTo>
                  <a:lnTo>
                    <a:pt x="3073" y="2084"/>
                  </a:lnTo>
                  <a:cubicBezTo>
                    <a:pt x="3073" y="2370"/>
                    <a:pt x="2953" y="2632"/>
                    <a:pt x="2763" y="2846"/>
                  </a:cubicBezTo>
                  <a:cubicBezTo>
                    <a:pt x="2558" y="3028"/>
                    <a:pt x="2311" y="3145"/>
                    <a:pt x="2040" y="3145"/>
                  </a:cubicBezTo>
                  <a:cubicBezTo>
                    <a:pt x="2027" y="3145"/>
                    <a:pt x="2014" y="3144"/>
                    <a:pt x="2001" y="3144"/>
                  </a:cubicBezTo>
                  <a:cubicBezTo>
                    <a:pt x="1406" y="3108"/>
                    <a:pt x="941" y="2620"/>
                    <a:pt x="941" y="2037"/>
                  </a:cubicBezTo>
                  <a:lnTo>
                    <a:pt x="941" y="1739"/>
                  </a:lnTo>
                  <a:cubicBezTo>
                    <a:pt x="941" y="1715"/>
                    <a:pt x="941" y="1703"/>
                    <a:pt x="929" y="1668"/>
                  </a:cubicBezTo>
                  <a:lnTo>
                    <a:pt x="870" y="1537"/>
                  </a:lnTo>
                  <a:cubicBezTo>
                    <a:pt x="810" y="1418"/>
                    <a:pt x="775" y="1287"/>
                    <a:pt x="775" y="1144"/>
                  </a:cubicBezTo>
                  <a:cubicBezTo>
                    <a:pt x="775" y="703"/>
                    <a:pt x="1132" y="346"/>
                    <a:pt x="1584" y="346"/>
                  </a:cubicBezTo>
                  <a:close/>
                  <a:moveTo>
                    <a:pt x="1465" y="3346"/>
                  </a:moveTo>
                  <a:cubicBezTo>
                    <a:pt x="1608" y="3406"/>
                    <a:pt x="1775" y="3453"/>
                    <a:pt x="1953" y="3465"/>
                  </a:cubicBezTo>
                  <a:lnTo>
                    <a:pt x="2001" y="3465"/>
                  </a:lnTo>
                  <a:cubicBezTo>
                    <a:pt x="2180" y="3465"/>
                    <a:pt x="2370" y="3442"/>
                    <a:pt x="2537" y="3370"/>
                  </a:cubicBezTo>
                  <a:lnTo>
                    <a:pt x="2537" y="3584"/>
                  </a:lnTo>
                  <a:cubicBezTo>
                    <a:pt x="2537" y="3632"/>
                    <a:pt x="2549" y="3692"/>
                    <a:pt x="2549" y="3739"/>
                  </a:cubicBezTo>
                  <a:lnTo>
                    <a:pt x="2001" y="4156"/>
                  </a:lnTo>
                  <a:lnTo>
                    <a:pt x="1453" y="3727"/>
                  </a:lnTo>
                  <a:cubicBezTo>
                    <a:pt x="1465" y="3680"/>
                    <a:pt x="1465" y="3632"/>
                    <a:pt x="1465" y="3573"/>
                  </a:cubicBezTo>
                  <a:lnTo>
                    <a:pt x="1465" y="3346"/>
                  </a:lnTo>
                  <a:close/>
                  <a:moveTo>
                    <a:pt x="1251" y="3977"/>
                  </a:moveTo>
                  <a:lnTo>
                    <a:pt x="1834" y="4406"/>
                  </a:lnTo>
                  <a:lnTo>
                    <a:pt x="1834" y="4870"/>
                  </a:lnTo>
                  <a:cubicBezTo>
                    <a:pt x="1334" y="4835"/>
                    <a:pt x="822" y="4680"/>
                    <a:pt x="394" y="4358"/>
                  </a:cubicBezTo>
                  <a:cubicBezTo>
                    <a:pt x="417" y="4335"/>
                    <a:pt x="465" y="4299"/>
                    <a:pt x="501" y="4287"/>
                  </a:cubicBezTo>
                  <a:lnTo>
                    <a:pt x="1132" y="4049"/>
                  </a:lnTo>
                  <a:cubicBezTo>
                    <a:pt x="1179" y="4037"/>
                    <a:pt x="1227" y="4001"/>
                    <a:pt x="1251" y="3977"/>
                  </a:cubicBezTo>
                  <a:close/>
                  <a:moveTo>
                    <a:pt x="2739" y="3989"/>
                  </a:moveTo>
                  <a:cubicBezTo>
                    <a:pt x="2787" y="4025"/>
                    <a:pt x="2822" y="4037"/>
                    <a:pt x="2858" y="4061"/>
                  </a:cubicBezTo>
                  <a:lnTo>
                    <a:pt x="3632" y="4346"/>
                  </a:lnTo>
                  <a:cubicBezTo>
                    <a:pt x="3192" y="4656"/>
                    <a:pt x="2680" y="4835"/>
                    <a:pt x="2168" y="4870"/>
                  </a:cubicBezTo>
                  <a:lnTo>
                    <a:pt x="2168" y="4418"/>
                  </a:lnTo>
                  <a:lnTo>
                    <a:pt x="2739" y="3989"/>
                  </a:lnTo>
                  <a:close/>
                  <a:moveTo>
                    <a:pt x="1596" y="1"/>
                  </a:moveTo>
                  <a:cubicBezTo>
                    <a:pt x="977" y="1"/>
                    <a:pt x="465" y="501"/>
                    <a:pt x="465" y="1132"/>
                  </a:cubicBezTo>
                  <a:cubicBezTo>
                    <a:pt x="465" y="1310"/>
                    <a:pt x="513" y="1501"/>
                    <a:pt x="596" y="1668"/>
                  </a:cubicBezTo>
                  <a:lnTo>
                    <a:pt x="644" y="1751"/>
                  </a:lnTo>
                  <a:lnTo>
                    <a:pt x="644" y="2013"/>
                  </a:lnTo>
                  <a:cubicBezTo>
                    <a:pt x="644" y="2453"/>
                    <a:pt x="858" y="2858"/>
                    <a:pt x="1168" y="3120"/>
                  </a:cubicBezTo>
                  <a:lnTo>
                    <a:pt x="1168" y="3561"/>
                  </a:lnTo>
                  <a:cubicBezTo>
                    <a:pt x="1168" y="3632"/>
                    <a:pt x="1120" y="3704"/>
                    <a:pt x="1048" y="3739"/>
                  </a:cubicBezTo>
                  <a:lnTo>
                    <a:pt x="406" y="3977"/>
                  </a:lnTo>
                  <a:cubicBezTo>
                    <a:pt x="239" y="4037"/>
                    <a:pt x="108" y="4168"/>
                    <a:pt x="36" y="4311"/>
                  </a:cubicBezTo>
                  <a:cubicBezTo>
                    <a:pt x="1" y="4394"/>
                    <a:pt x="25" y="4466"/>
                    <a:pt x="84" y="4513"/>
                  </a:cubicBezTo>
                  <a:cubicBezTo>
                    <a:pt x="644" y="4954"/>
                    <a:pt x="1334" y="5180"/>
                    <a:pt x="2001" y="5180"/>
                  </a:cubicBezTo>
                  <a:cubicBezTo>
                    <a:pt x="2799" y="5180"/>
                    <a:pt x="3596" y="4870"/>
                    <a:pt x="4204" y="4275"/>
                  </a:cubicBezTo>
                  <a:cubicBezTo>
                    <a:pt x="5323" y="3168"/>
                    <a:pt x="5418" y="1406"/>
                    <a:pt x="4442" y="167"/>
                  </a:cubicBezTo>
                  <a:cubicBezTo>
                    <a:pt x="4405" y="124"/>
                    <a:pt x="4351" y="98"/>
                    <a:pt x="4301" y="98"/>
                  </a:cubicBezTo>
                  <a:cubicBezTo>
                    <a:pt x="4269" y="98"/>
                    <a:pt x="4239" y="108"/>
                    <a:pt x="4216" y="132"/>
                  </a:cubicBezTo>
                  <a:cubicBezTo>
                    <a:pt x="4144" y="191"/>
                    <a:pt x="4132" y="298"/>
                    <a:pt x="4192" y="358"/>
                  </a:cubicBezTo>
                  <a:cubicBezTo>
                    <a:pt x="5061" y="1465"/>
                    <a:pt x="4966" y="3049"/>
                    <a:pt x="3965" y="4049"/>
                  </a:cubicBezTo>
                  <a:lnTo>
                    <a:pt x="3906" y="4108"/>
                  </a:lnTo>
                  <a:cubicBezTo>
                    <a:pt x="3870" y="4096"/>
                    <a:pt x="3835" y="4061"/>
                    <a:pt x="3799" y="4049"/>
                  </a:cubicBezTo>
                  <a:lnTo>
                    <a:pt x="2977" y="3739"/>
                  </a:lnTo>
                  <a:cubicBezTo>
                    <a:pt x="2906" y="3704"/>
                    <a:pt x="2858" y="3644"/>
                    <a:pt x="2858" y="3561"/>
                  </a:cubicBezTo>
                  <a:lnTo>
                    <a:pt x="2858" y="3144"/>
                  </a:lnTo>
                  <a:cubicBezTo>
                    <a:pt x="2894" y="3108"/>
                    <a:pt x="2942" y="3084"/>
                    <a:pt x="2965" y="3049"/>
                  </a:cubicBezTo>
                  <a:cubicBezTo>
                    <a:pt x="3239" y="2787"/>
                    <a:pt x="3382" y="2441"/>
                    <a:pt x="3382" y="2072"/>
                  </a:cubicBezTo>
                  <a:lnTo>
                    <a:pt x="3382" y="1751"/>
                  </a:lnTo>
                  <a:lnTo>
                    <a:pt x="3430" y="1668"/>
                  </a:lnTo>
                  <a:cubicBezTo>
                    <a:pt x="3513" y="1501"/>
                    <a:pt x="3561" y="1310"/>
                    <a:pt x="3561" y="1132"/>
                  </a:cubicBezTo>
                  <a:lnTo>
                    <a:pt x="3561" y="167"/>
                  </a:lnTo>
                  <a:cubicBezTo>
                    <a:pt x="3561" y="72"/>
                    <a:pt x="3489" y="1"/>
                    <a:pt x="339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 name="Google Shape;9244;p16">
            <a:extLst>
              <a:ext uri="{FF2B5EF4-FFF2-40B4-BE49-F238E27FC236}">
                <a16:creationId xmlns:a16="http://schemas.microsoft.com/office/drawing/2014/main" id="{E867503D-A0D9-E3A5-E539-88D015454F94}"/>
              </a:ext>
            </a:extLst>
          </p:cNvPr>
          <p:cNvGrpSpPr/>
          <p:nvPr/>
        </p:nvGrpSpPr>
        <p:grpSpPr>
          <a:xfrm>
            <a:off x="7244720" y="4775365"/>
            <a:ext cx="350198" cy="350548"/>
            <a:chOff x="3094217" y="1976585"/>
            <a:chExt cx="350198" cy="350548"/>
          </a:xfrm>
        </p:grpSpPr>
        <p:sp>
          <p:nvSpPr>
            <p:cNvPr id="3" name="Google Shape;9245;p16">
              <a:extLst>
                <a:ext uri="{FF2B5EF4-FFF2-40B4-BE49-F238E27FC236}">
                  <a16:creationId xmlns:a16="http://schemas.microsoft.com/office/drawing/2014/main" id="{27E59988-7F15-D080-DCC2-03C85E935FC6}"/>
                </a:ext>
              </a:extLst>
            </p:cNvPr>
            <p:cNvSpPr/>
            <p:nvPr/>
          </p:nvSpPr>
          <p:spPr>
            <a:xfrm>
              <a:off x="3094217" y="2129039"/>
              <a:ext cx="131543" cy="197362"/>
            </a:xfrm>
            <a:custGeom>
              <a:avLst/>
              <a:gdLst/>
              <a:ahLst/>
              <a:cxnLst/>
              <a:rect l="l" t="t" r="r" b="b"/>
              <a:pathLst>
                <a:path w="4133" h="6201" extrusionOk="0">
                  <a:moveTo>
                    <a:pt x="2072" y="345"/>
                  </a:moveTo>
                  <a:cubicBezTo>
                    <a:pt x="2117" y="345"/>
                    <a:pt x="2162" y="348"/>
                    <a:pt x="2203" y="354"/>
                  </a:cubicBezTo>
                  <a:cubicBezTo>
                    <a:pt x="2906" y="414"/>
                    <a:pt x="3454" y="1045"/>
                    <a:pt x="3454" y="1759"/>
                  </a:cubicBezTo>
                  <a:cubicBezTo>
                    <a:pt x="3454" y="2438"/>
                    <a:pt x="3620" y="3069"/>
                    <a:pt x="3751" y="3402"/>
                  </a:cubicBezTo>
                  <a:lnTo>
                    <a:pt x="3751" y="3426"/>
                  </a:lnTo>
                  <a:cubicBezTo>
                    <a:pt x="3608" y="3509"/>
                    <a:pt x="3299" y="3688"/>
                    <a:pt x="2763" y="3807"/>
                  </a:cubicBezTo>
                  <a:lnTo>
                    <a:pt x="2763" y="3759"/>
                  </a:lnTo>
                  <a:lnTo>
                    <a:pt x="2763" y="3438"/>
                  </a:lnTo>
                  <a:cubicBezTo>
                    <a:pt x="2965" y="3319"/>
                    <a:pt x="3144" y="3140"/>
                    <a:pt x="3263" y="2926"/>
                  </a:cubicBezTo>
                  <a:cubicBezTo>
                    <a:pt x="3489" y="2533"/>
                    <a:pt x="3418" y="2021"/>
                    <a:pt x="3073" y="1712"/>
                  </a:cubicBezTo>
                  <a:cubicBezTo>
                    <a:pt x="2834" y="1485"/>
                    <a:pt x="2418" y="1235"/>
                    <a:pt x="1727" y="1235"/>
                  </a:cubicBezTo>
                  <a:cubicBezTo>
                    <a:pt x="1691" y="1235"/>
                    <a:pt x="1644" y="1247"/>
                    <a:pt x="1608" y="1283"/>
                  </a:cubicBezTo>
                  <a:lnTo>
                    <a:pt x="1275" y="1616"/>
                  </a:lnTo>
                  <a:cubicBezTo>
                    <a:pt x="1215" y="1676"/>
                    <a:pt x="1215" y="1783"/>
                    <a:pt x="1275" y="1843"/>
                  </a:cubicBezTo>
                  <a:cubicBezTo>
                    <a:pt x="1304" y="1872"/>
                    <a:pt x="1343" y="1887"/>
                    <a:pt x="1382" y="1887"/>
                  </a:cubicBezTo>
                  <a:cubicBezTo>
                    <a:pt x="1421" y="1887"/>
                    <a:pt x="1459" y="1872"/>
                    <a:pt x="1489" y="1843"/>
                  </a:cubicBezTo>
                  <a:lnTo>
                    <a:pt x="1787" y="1545"/>
                  </a:lnTo>
                  <a:cubicBezTo>
                    <a:pt x="2227" y="1557"/>
                    <a:pt x="2584" y="1700"/>
                    <a:pt x="2846" y="1938"/>
                  </a:cubicBezTo>
                  <a:cubicBezTo>
                    <a:pt x="3073" y="2140"/>
                    <a:pt x="3132" y="2485"/>
                    <a:pt x="2977" y="2747"/>
                  </a:cubicBezTo>
                  <a:cubicBezTo>
                    <a:pt x="2799" y="3081"/>
                    <a:pt x="2441" y="3283"/>
                    <a:pt x="2072" y="3283"/>
                  </a:cubicBezTo>
                  <a:cubicBezTo>
                    <a:pt x="1489" y="3283"/>
                    <a:pt x="1037" y="2831"/>
                    <a:pt x="1037" y="2247"/>
                  </a:cubicBezTo>
                  <a:cubicBezTo>
                    <a:pt x="1037" y="2152"/>
                    <a:pt x="953" y="2081"/>
                    <a:pt x="870" y="2081"/>
                  </a:cubicBezTo>
                  <a:cubicBezTo>
                    <a:pt x="775" y="2081"/>
                    <a:pt x="703" y="2152"/>
                    <a:pt x="703" y="2247"/>
                  </a:cubicBezTo>
                  <a:cubicBezTo>
                    <a:pt x="703" y="2747"/>
                    <a:pt x="989" y="3200"/>
                    <a:pt x="1394" y="3438"/>
                  </a:cubicBezTo>
                  <a:lnTo>
                    <a:pt x="1394" y="3759"/>
                  </a:lnTo>
                  <a:lnTo>
                    <a:pt x="1394" y="3807"/>
                  </a:lnTo>
                  <a:cubicBezTo>
                    <a:pt x="858" y="3688"/>
                    <a:pt x="525" y="3509"/>
                    <a:pt x="394" y="3426"/>
                  </a:cubicBezTo>
                  <a:cubicBezTo>
                    <a:pt x="394" y="3426"/>
                    <a:pt x="382" y="3426"/>
                    <a:pt x="394" y="3402"/>
                  </a:cubicBezTo>
                  <a:cubicBezTo>
                    <a:pt x="525" y="3081"/>
                    <a:pt x="691" y="2438"/>
                    <a:pt x="691" y="1759"/>
                  </a:cubicBezTo>
                  <a:cubicBezTo>
                    <a:pt x="691" y="1045"/>
                    <a:pt x="1239" y="414"/>
                    <a:pt x="1941" y="354"/>
                  </a:cubicBezTo>
                  <a:cubicBezTo>
                    <a:pt x="1983" y="348"/>
                    <a:pt x="2028" y="345"/>
                    <a:pt x="2072" y="345"/>
                  </a:cubicBezTo>
                  <a:close/>
                  <a:moveTo>
                    <a:pt x="2430" y="3581"/>
                  </a:moveTo>
                  <a:lnTo>
                    <a:pt x="2430" y="3783"/>
                  </a:lnTo>
                  <a:cubicBezTo>
                    <a:pt x="2430" y="3974"/>
                    <a:pt x="2537" y="4152"/>
                    <a:pt x="2715" y="4224"/>
                  </a:cubicBezTo>
                  <a:lnTo>
                    <a:pt x="2822" y="4271"/>
                  </a:lnTo>
                  <a:cubicBezTo>
                    <a:pt x="2656" y="4509"/>
                    <a:pt x="2370" y="4676"/>
                    <a:pt x="2072" y="4676"/>
                  </a:cubicBezTo>
                  <a:cubicBezTo>
                    <a:pt x="1775" y="4676"/>
                    <a:pt x="1489" y="4509"/>
                    <a:pt x="1334" y="4271"/>
                  </a:cubicBezTo>
                  <a:lnTo>
                    <a:pt x="1429" y="4224"/>
                  </a:lnTo>
                  <a:cubicBezTo>
                    <a:pt x="1608" y="4140"/>
                    <a:pt x="1715" y="3974"/>
                    <a:pt x="1715" y="3783"/>
                  </a:cubicBezTo>
                  <a:lnTo>
                    <a:pt x="1715" y="3581"/>
                  </a:lnTo>
                  <a:cubicBezTo>
                    <a:pt x="1834" y="3617"/>
                    <a:pt x="1953" y="3628"/>
                    <a:pt x="2072" y="3628"/>
                  </a:cubicBezTo>
                  <a:cubicBezTo>
                    <a:pt x="2191" y="3628"/>
                    <a:pt x="2311" y="3617"/>
                    <a:pt x="2430" y="3581"/>
                  </a:cubicBezTo>
                  <a:close/>
                  <a:moveTo>
                    <a:pt x="2065" y="0"/>
                  </a:moveTo>
                  <a:cubicBezTo>
                    <a:pt x="2010" y="0"/>
                    <a:pt x="1953" y="3"/>
                    <a:pt x="1894" y="9"/>
                  </a:cubicBezTo>
                  <a:cubicBezTo>
                    <a:pt x="1037" y="92"/>
                    <a:pt x="346" y="842"/>
                    <a:pt x="346" y="1735"/>
                  </a:cubicBezTo>
                  <a:cubicBezTo>
                    <a:pt x="346" y="2378"/>
                    <a:pt x="203" y="2962"/>
                    <a:pt x="60" y="3271"/>
                  </a:cubicBezTo>
                  <a:cubicBezTo>
                    <a:pt x="1" y="3426"/>
                    <a:pt x="48" y="3581"/>
                    <a:pt x="179" y="3676"/>
                  </a:cubicBezTo>
                  <a:cubicBezTo>
                    <a:pt x="310" y="3759"/>
                    <a:pt x="584" y="3926"/>
                    <a:pt x="1013" y="4045"/>
                  </a:cubicBezTo>
                  <a:lnTo>
                    <a:pt x="382" y="4379"/>
                  </a:lnTo>
                  <a:cubicBezTo>
                    <a:pt x="144" y="4498"/>
                    <a:pt x="1" y="4712"/>
                    <a:pt x="1" y="4986"/>
                  </a:cubicBezTo>
                  <a:lnTo>
                    <a:pt x="1" y="6045"/>
                  </a:lnTo>
                  <a:cubicBezTo>
                    <a:pt x="1" y="6129"/>
                    <a:pt x="84" y="6200"/>
                    <a:pt x="167" y="6200"/>
                  </a:cubicBezTo>
                  <a:cubicBezTo>
                    <a:pt x="263" y="6200"/>
                    <a:pt x="334" y="6129"/>
                    <a:pt x="334" y="6045"/>
                  </a:cubicBezTo>
                  <a:lnTo>
                    <a:pt x="334" y="4974"/>
                  </a:lnTo>
                  <a:cubicBezTo>
                    <a:pt x="334" y="4831"/>
                    <a:pt x="406" y="4712"/>
                    <a:pt x="525" y="4652"/>
                  </a:cubicBezTo>
                  <a:lnTo>
                    <a:pt x="1037" y="4402"/>
                  </a:lnTo>
                  <a:cubicBezTo>
                    <a:pt x="1239" y="4760"/>
                    <a:pt x="1644" y="4986"/>
                    <a:pt x="2060" y="4986"/>
                  </a:cubicBezTo>
                  <a:cubicBezTo>
                    <a:pt x="2489" y="4986"/>
                    <a:pt x="2882" y="4760"/>
                    <a:pt x="3084" y="4402"/>
                  </a:cubicBezTo>
                  <a:lnTo>
                    <a:pt x="3596" y="4652"/>
                  </a:lnTo>
                  <a:cubicBezTo>
                    <a:pt x="3704" y="4712"/>
                    <a:pt x="3787" y="4831"/>
                    <a:pt x="3787" y="4974"/>
                  </a:cubicBezTo>
                  <a:lnTo>
                    <a:pt x="3787" y="6022"/>
                  </a:lnTo>
                  <a:cubicBezTo>
                    <a:pt x="3787" y="6117"/>
                    <a:pt x="3858" y="6188"/>
                    <a:pt x="3954" y="6188"/>
                  </a:cubicBezTo>
                  <a:cubicBezTo>
                    <a:pt x="4037" y="6188"/>
                    <a:pt x="4108" y="6117"/>
                    <a:pt x="4108" y="6022"/>
                  </a:cubicBezTo>
                  <a:lnTo>
                    <a:pt x="4108" y="4974"/>
                  </a:lnTo>
                  <a:cubicBezTo>
                    <a:pt x="4132" y="4712"/>
                    <a:pt x="3977" y="4474"/>
                    <a:pt x="3739" y="4379"/>
                  </a:cubicBezTo>
                  <a:lnTo>
                    <a:pt x="3096" y="4045"/>
                  </a:lnTo>
                  <a:cubicBezTo>
                    <a:pt x="3537" y="3926"/>
                    <a:pt x="3799" y="3759"/>
                    <a:pt x="3930" y="3676"/>
                  </a:cubicBezTo>
                  <a:cubicBezTo>
                    <a:pt x="4073" y="3581"/>
                    <a:pt x="4108" y="3426"/>
                    <a:pt x="4049" y="3271"/>
                  </a:cubicBezTo>
                  <a:cubicBezTo>
                    <a:pt x="3918" y="2962"/>
                    <a:pt x="3775" y="2378"/>
                    <a:pt x="3775" y="1735"/>
                  </a:cubicBezTo>
                  <a:cubicBezTo>
                    <a:pt x="3775" y="866"/>
                    <a:pt x="3084" y="104"/>
                    <a:pt x="2227" y="9"/>
                  </a:cubicBezTo>
                  <a:cubicBezTo>
                    <a:pt x="2174" y="3"/>
                    <a:pt x="2120" y="0"/>
                    <a:pt x="2065"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 name="Google Shape;9246;p16">
              <a:extLst>
                <a:ext uri="{FF2B5EF4-FFF2-40B4-BE49-F238E27FC236}">
                  <a16:creationId xmlns:a16="http://schemas.microsoft.com/office/drawing/2014/main" id="{9B006EC2-AEFF-74D5-B55A-63FAF07E2741}"/>
                </a:ext>
              </a:extLst>
            </p:cNvPr>
            <p:cNvSpPr/>
            <p:nvPr/>
          </p:nvSpPr>
          <p:spPr>
            <a:xfrm>
              <a:off x="3116592" y="2293778"/>
              <a:ext cx="10630" cy="32241"/>
            </a:xfrm>
            <a:custGeom>
              <a:avLst/>
              <a:gdLst/>
              <a:ahLst/>
              <a:cxnLst/>
              <a:rect l="l" t="t" r="r" b="b"/>
              <a:pathLst>
                <a:path w="334" h="1013" extrusionOk="0">
                  <a:moveTo>
                    <a:pt x="167" y="0"/>
                  </a:moveTo>
                  <a:cubicBezTo>
                    <a:pt x="72" y="0"/>
                    <a:pt x="0" y="72"/>
                    <a:pt x="0" y="167"/>
                  </a:cubicBezTo>
                  <a:lnTo>
                    <a:pt x="0" y="846"/>
                  </a:lnTo>
                  <a:cubicBezTo>
                    <a:pt x="0" y="941"/>
                    <a:pt x="72" y="1012"/>
                    <a:pt x="167" y="1012"/>
                  </a:cubicBezTo>
                  <a:cubicBezTo>
                    <a:pt x="250" y="1012"/>
                    <a:pt x="334" y="941"/>
                    <a:pt x="334" y="846"/>
                  </a:cubicBezTo>
                  <a:lnTo>
                    <a:pt x="334" y="167"/>
                  </a:lnTo>
                  <a:cubicBezTo>
                    <a:pt x="310" y="72"/>
                    <a:pt x="250" y="0"/>
                    <a:pt x="167"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 name="Google Shape;9247;p16">
              <a:extLst>
                <a:ext uri="{FF2B5EF4-FFF2-40B4-BE49-F238E27FC236}">
                  <a16:creationId xmlns:a16="http://schemas.microsoft.com/office/drawing/2014/main" id="{40F8D5B3-7D26-7147-3260-5A67B3B184F7}"/>
                </a:ext>
              </a:extLst>
            </p:cNvPr>
            <p:cNvSpPr/>
            <p:nvPr/>
          </p:nvSpPr>
          <p:spPr>
            <a:xfrm>
              <a:off x="3193519" y="2293778"/>
              <a:ext cx="10248" cy="32241"/>
            </a:xfrm>
            <a:custGeom>
              <a:avLst/>
              <a:gdLst/>
              <a:ahLst/>
              <a:cxnLst/>
              <a:rect l="l" t="t" r="r" b="b"/>
              <a:pathLst>
                <a:path w="322" h="1013" extrusionOk="0">
                  <a:moveTo>
                    <a:pt x="155" y="0"/>
                  </a:moveTo>
                  <a:cubicBezTo>
                    <a:pt x="72" y="0"/>
                    <a:pt x="0" y="72"/>
                    <a:pt x="0" y="167"/>
                  </a:cubicBezTo>
                  <a:lnTo>
                    <a:pt x="0" y="846"/>
                  </a:lnTo>
                  <a:cubicBezTo>
                    <a:pt x="0" y="941"/>
                    <a:pt x="72" y="1012"/>
                    <a:pt x="155" y="1012"/>
                  </a:cubicBezTo>
                  <a:cubicBezTo>
                    <a:pt x="250" y="1012"/>
                    <a:pt x="322" y="941"/>
                    <a:pt x="322" y="846"/>
                  </a:cubicBezTo>
                  <a:lnTo>
                    <a:pt x="322" y="167"/>
                  </a:lnTo>
                  <a:cubicBezTo>
                    <a:pt x="310" y="72"/>
                    <a:pt x="250" y="0"/>
                    <a:pt x="155"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 name="Google Shape;9248;p16">
              <a:extLst>
                <a:ext uri="{FF2B5EF4-FFF2-40B4-BE49-F238E27FC236}">
                  <a16:creationId xmlns:a16="http://schemas.microsoft.com/office/drawing/2014/main" id="{243EB27B-7885-D8AA-33B7-5698E602F091}"/>
                </a:ext>
              </a:extLst>
            </p:cNvPr>
            <p:cNvSpPr/>
            <p:nvPr/>
          </p:nvSpPr>
          <p:spPr>
            <a:xfrm>
              <a:off x="3346227" y="2166755"/>
              <a:ext cx="54966" cy="18301"/>
            </a:xfrm>
            <a:custGeom>
              <a:avLst/>
              <a:gdLst/>
              <a:ahLst/>
              <a:cxnLst/>
              <a:rect l="l" t="t" r="r" b="b"/>
              <a:pathLst>
                <a:path w="1727" h="575" extrusionOk="0">
                  <a:moveTo>
                    <a:pt x="646" y="0"/>
                  </a:moveTo>
                  <a:cubicBezTo>
                    <a:pt x="494" y="0"/>
                    <a:pt x="326" y="15"/>
                    <a:pt x="143" y="50"/>
                  </a:cubicBezTo>
                  <a:cubicBezTo>
                    <a:pt x="60" y="62"/>
                    <a:pt x="0" y="122"/>
                    <a:pt x="0" y="217"/>
                  </a:cubicBezTo>
                  <a:lnTo>
                    <a:pt x="0" y="396"/>
                  </a:lnTo>
                  <a:cubicBezTo>
                    <a:pt x="0" y="479"/>
                    <a:pt x="84" y="550"/>
                    <a:pt x="167" y="550"/>
                  </a:cubicBezTo>
                  <a:cubicBezTo>
                    <a:pt x="262" y="550"/>
                    <a:pt x="334" y="479"/>
                    <a:pt x="334" y="396"/>
                  </a:cubicBezTo>
                  <a:lnTo>
                    <a:pt x="334" y="360"/>
                  </a:lnTo>
                  <a:cubicBezTo>
                    <a:pt x="445" y="344"/>
                    <a:pt x="549" y="338"/>
                    <a:pt x="645" y="338"/>
                  </a:cubicBezTo>
                  <a:cubicBezTo>
                    <a:pt x="845" y="338"/>
                    <a:pt x="1007" y="367"/>
                    <a:pt x="1120" y="407"/>
                  </a:cubicBezTo>
                  <a:cubicBezTo>
                    <a:pt x="1334" y="467"/>
                    <a:pt x="1453" y="538"/>
                    <a:pt x="1453" y="538"/>
                  </a:cubicBezTo>
                  <a:cubicBezTo>
                    <a:pt x="1477" y="550"/>
                    <a:pt x="1512" y="574"/>
                    <a:pt x="1536" y="574"/>
                  </a:cubicBezTo>
                  <a:cubicBezTo>
                    <a:pt x="1584" y="574"/>
                    <a:pt x="1643" y="538"/>
                    <a:pt x="1667" y="491"/>
                  </a:cubicBezTo>
                  <a:cubicBezTo>
                    <a:pt x="1727" y="396"/>
                    <a:pt x="1715" y="288"/>
                    <a:pt x="1643" y="241"/>
                  </a:cubicBezTo>
                  <a:cubicBezTo>
                    <a:pt x="1615" y="231"/>
                    <a:pt x="1258" y="0"/>
                    <a:pt x="646"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 name="Google Shape;9249;p16">
              <a:extLst>
                <a:ext uri="{FF2B5EF4-FFF2-40B4-BE49-F238E27FC236}">
                  <a16:creationId xmlns:a16="http://schemas.microsoft.com/office/drawing/2014/main" id="{D62E3265-A162-170D-FCFE-B0D64C3CA7B4}"/>
                </a:ext>
              </a:extLst>
            </p:cNvPr>
            <p:cNvSpPr/>
            <p:nvPr/>
          </p:nvSpPr>
          <p:spPr>
            <a:xfrm>
              <a:off x="3302655" y="2134991"/>
              <a:ext cx="141760" cy="192143"/>
            </a:xfrm>
            <a:custGeom>
              <a:avLst/>
              <a:gdLst/>
              <a:ahLst/>
              <a:cxnLst/>
              <a:rect l="l" t="t" r="r" b="b"/>
              <a:pathLst>
                <a:path w="4454" h="6037" extrusionOk="0">
                  <a:moveTo>
                    <a:pt x="3453" y="334"/>
                  </a:moveTo>
                  <a:lnTo>
                    <a:pt x="3453" y="1132"/>
                  </a:lnTo>
                  <a:cubicBezTo>
                    <a:pt x="3453" y="1263"/>
                    <a:pt x="3429" y="1405"/>
                    <a:pt x="3370" y="1525"/>
                  </a:cubicBezTo>
                  <a:lnTo>
                    <a:pt x="3310" y="1644"/>
                  </a:lnTo>
                  <a:cubicBezTo>
                    <a:pt x="3298" y="1667"/>
                    <a:pt x="3298" y="1691"/>
                    <a:pt x="3298" y="1715"/>
                  </a:cubicBezTo>
                  <a:lnTo>
                    <a:pt x="3298" y="2060"/>
                  </a:lnTo>
                  <a:cubicBezTo>
                    <a:pt x="3274" y="2346"/>
                    <a:pt x="3155" y="2608"/>
                    <a:pt x="2953" y="2799"/>
                  </a:cubicBezTo>
                  <a:cubicBezTo>
                    <a:pt x="2739" y="3001"/>
                    <a:pt x="2477" y="3096"/>
                    <a:pt x="2191" y="3096"/>
                  </a:cubicBezTo>
                  <a:cubicBezTo>
                    <a:pt x="1643" y="3084"/>
                    <a:pt x="1179" y="2596"/>
                    <a:pt x="1179" y="2013"/>
                  </a:cubicBezTo>
                  <a:lnTo>
                    <a:pt x="1179" y="1715"/>
                  </a:lnTo>
                  <a:cubicBezTo>
                    <a:pt x="1179" y="1691"/>
                    <a:pt x="1179" y="1667"/>
                    <a:pt x="1167" y="1644"/>
                  </a:cubicBezTo>
                  <a:lnTo>
                    <a:pt x="1107" y="1525"/>
                  </a:lnTo>
                  <a:cubicBezTo>
                    <a:pt x="1048" y="1405"/>
                    <a:pt x="1012" y="1275"/>
                    <a:pt x="1012" y="1132"/>
                  </a:cubicBezTo>
                  <a:cubicBezTo>
                    <a:pt x="1012" y="691"/>
                    <a:pt x="1369" y="334"/>
                    <a:pt x="1822" y="334"/>
                  </a:cubicBezTo>
                  <a:close/>
                  <a:moveTo>
                    <a:pt x="2762" y="3310"/>
                  </a:moveTo>
                  <a:lnTo>
                    <a:pt x="2762" y="3537"/>
                  </a:lnTo>
                  <a:cubicBezTo>
                    <a:pt x="2762" y="3572"/>
                    <a:pt x="2774" y="3620"/>
                    <a:pt x="2774" y="3680"/>
                  </a:cubicBezTo>
                  <a:lnTo>
                    <a:pt x="2239" y="4096"/>
                  </a:lnTo>
                  <a:lnTo>
                    <a:pt x="1691" y="3680"/>
                  </a:lnTo>
                  <a:cubicBezTo>
                    <a:pt x="1703" y="3632"/>
                    <a:pt x="1703" y="3584"/>
                    <a:pt x="1703" y="3537"/>
                  </a:cubicBezTo>
                  <a:lnTo>
                    <a:pt x="1703" y="3310"/>
                  </a:lnTo>
                  <a:cubicBezTo>
                    <a:pt x="1846" y="3370"/>
                    <a:pt x="2012" y="3406"/>
                    <a:pt x="2191" y="3406"/>
                  </a:cubicBezTo>
                  <a:lnTo>
                    <a:pt x="2239" y="3406"/>
                  </a:lnTo>
                  <a:cubicBezTo>
                    <a:pt x="2417" y="3406"/>
                    <a:pt x="2596" y="3382"/>
                    <a:pt x="2762" y="3310"/>
                  </a:cubicBezTo>
                  <a:close/>
                  <a:moveTo>
                    <a:pt x="1822" y="1"/>
                  </a:moveTo>
                  <a:cubicBezTo>
                    <a:pt x="1191" y="1"/>
                    <a:pt x="703" y="513"/>
                    <a:pt x="703" y="1120"/>
                  </a:cubicBezTo>
                  <a:cubicBezTo>
                    <a:pt x="703" y="1298"/>
                    <a:pt x="750" y="1489"/>
                    <a:pt x="822" y="1656"/>
                  </a:cubicBezTo>
                  <a:lnTo>
                    <a:pt x="869" y="1751"/>
                  </a:lnTo>
                  <a:lnTo>
                    <a:pt x="869" y="2001"/>
                  </a:lnTo>
                  <a:cubicBezTo>
                    <a:pt x="869" y="2441"/>
                    <a:pt x="1072" y="2846"/>
                    <a:pt x="1381" y="3096"/>
                  </a:cubicBezTo>
                  <a:lnTo>
                    <a:pt x="1381" y="3537"/>
                  </a:lnTo>
                  <a:cubicBezTo>
                    <a:pt x="1381" y="3608"/>
                    <a:pt x="1346" y="3680"/>
                    <a:pt x="1274" y="3703"/>
                  </a:cubicBezTo>
                  <a:lnTo>
                    <a:pt x="453" y="4025"/>
                  </a:lnTo>
                  <a:cubicBezTo>
                    <a:pt x="179" y="4132"/>
                    <a:pt x="0" y="4382"/>
                    <a:pt x="0" y="4668"/>
                  </a:cubicBezTo>
                  <a:lnTo>
                    <a:pt x="0" y="5858"/>
                  </a:lnTo>
                  <a:cubicBezTo>
                    <a:pt x="0" y="5942"/>
                    <a:pt x="83" y="6013"/>
                    <a:pt x="167" y="6013"/>
                  </a:cubicBezTo>
                  <a:cubicBezTo>
                    <a:pt x="262" y="6013"/>
                    <a:pt x="334" y="5942"/>
                    <a:pt x="334" y="5858"/>
                  </a:cubicBezTo>
                  <a:lnTo>
                    <a:pt x="334" y="4668"/>
                  </a:lnTo>
                  <a:cubicBezTo>
                    <a:pt x="334" y="4513"/>
                    <a:pt x="417" y="4382"/>
                    <a:pt x="560" y="4334"/>
                  </a:cubicBezTo>
                  <a:lnTo>
                    <a:pt x="1369" y="4025"/>
                  </a:lnTo>
                  <a:cubicBezTo>
                    <a:pt x="1417" y="4001"/>
                    <a:pt x="1465" y="3977"/>
                    <a:pt x="1488" y="3965"/>
                  </a:cubicBezTo>
                  <a:lnTo>
                    <a:pt x="2060" y="4394"/>
                  </a:lnTo>
                  <a:lnTo>
                    <a:pt x="2060" y="5870"/>
                  </a:lnTo>
                  <a:cubicBezTo>
                    <a:pt x="2060" y="5954"/>
                    <a:pt x="2131" y="6037"/>
                    <a:pt x="2215" y="6037"/>
                  </a:cubicBezTo>
                  <a:cubicBezTo>
                    <a:pt x="2310" y="6037"/>
                    <a:pt x="2381" y="5954"/>
                    <a:pt x="2381" y="5870"/>
                  </a:cubicBezTo>
                  <a:lnTo>
                    <a:pt x="2381" y="4394"/>
                  </a:lnTo>
                  <a:lnTo>
                    <a:pt x="2953" y="3965"/>
                  </a:lnTo>
                  <a:cubicBezTo>
                    <a:pt x="2977" y="3989"/>
                    <a:pt x="3024" y="4013"/>
                    <a:pt x="3072" y="4025"/>
                  </a:cubicBezTo>
                  <a:lnTo>
                    <a:pt x="3882" y="4334"/>
                  </a:lnTo>
                  <a:cubicBezTo>
                    <a:pt x="4024" y="4382"/>
                    <a:pt x="4108" y="4513"/>
                    <a:pt x="4108" y="4668"/>
                  </a:cubicBezTo>
                  <a:lnTo>
                    <a:pt x="4108" y="5858"/>
                  </a:lnTo>
                  <a:cubicBezTo>
                    <a:pt x="4108" y="5942"/>
                    <a:pt x="4179" y="6013"/>
                    <a:pt x="4274" y="6013"/>
                  </a:cubicBezTo>
                  <a:cubicBezTo>
                    <a:pt x="4358" y="6013"/>
                    <a:pt x="4441" y="5942"/>
                    <a:pt x="4441" y="5858"/>
                  </a:cubicBezTo>
                  <a:lnTo>
                    <a:pt x="4441" y="4668"/>
                  </a:lnTo>
                  <a:cubicBezTo>
                    <a:pt x="4453" y="4382"/>
                    <a:pt x="4274" y="4108"/>
                    <a:pt x="4024" y="4025"/>
                  </a:cubicBezTo>
                  <a:lnTo>
                    <a:pt x="3203" y="3703"/>
                  </a:lnTo>
                  <a:cubicBezTo>
                    <a:pt x="3131" y="3680"/>
                    <a:pt x="3084" y="3620"/>
                    <a:pt x="3084" y="3537"/>
                  </a:cubicBezTo>
                  <a:lnTo>
                    <a:pt x="3084" y="3108"/>
                  </a:lnTo>
                  <a:cubicBezTo>
                    <a:pt x="3120" y="3084"/>
                    <a:pt x="3155" y="3060"/>
                    <a:pt x="3191" y="3025"/>
                  </a:cubicBezTo>
                  <a:cubicBezTo>
                    <a:pt x="3453" y="2775"/>
                    <a:pt x="3608" y="2418"/>
                    <a:pt x="3608" y="2037"/>
                  </a:cubicBezTo>
                  <a:lnTo>
                    <a:pt x="3608" y="1727"/>
                  </a:lnTo>
                  <a:lnTo>
                    <a:pt x="3655" y="1644"/>
                  </a:lnTo>
                  <a:cubicBezTo>
                    <a:pt x="3739" y="1477"/>
                    <a:pt x="3774" y="1298"/>
                    <a:pt x="3774" y="1108"/>
                  </a:cubicBezTo>
                  <a:lnTo>
                    <a:pt x="3774" y="167"/>
                  </a:lnTo>
                  <a:cubicBezTo>
                    <a:pt x="3774" y="84"/>
                    <a:pt x="3691" y="1"/>
                    <a:pt x="3608"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9250;p16">
              <a:extLst>
                <a:ext uri="{FF2B5EF4-FFF2-40B4-BE49-F238E27FC236}">
                  <a16:creationId xmlns:a16="http://schemas.microsoft.com/office/drawing/2014/main" id="{EDFBE188-7EAF-BE9A-F613-E93CC98935A2}"/>
                </a:ext>
              </a:extLst>
            </p:cNvPr>
            <p:cNvSpPr/>
            <p:nvPr/>
          </p:nvSpPr>
          <p:spPr>
            <a:xfrm>
              <a:off x="3330313" y="2288463"/>
              <a:ext cx="10248" cy="37938"/>
            </a:xfrm>
            <a:custGeom>
              <a:avLst/>
              <a:gdLst/>
              <a:ahLst/>
              <a:cxnLst/>
              <a:rect l="l" t="t" r="r" b="b"/>
              <a:pathLst>
                <a:path w="322" h="1192" extrusionOk="0">
                  <a:moveTo>
                    <a:pt x="167" y="1"/>
                  </a:moveTo>
                  <a:cubicBezTo>
                    <a:pt x="72" y="1"/>
                    <a:pt x="0" y="84"/>
                    <a:pt x="0" y="167"/>
                  </a:cubicBezTo>
                  <a:lnTo>
                    <a:pt x="0" y="1036"/>
                  </a:lnTo>
                  <a:cubicBezTo>
                    <a:pt x="0" y="1120"/>
                    <a:pt x="72" y="1191"/>
                    <a:pt x="167" y="1191"/>
                  </a:cubicBezTo>
                  <a:cubicBezTo>
                    <a:pt x="250" y="1191"/>
                    <a:pt x="322" y="1120"/>
                    <a:pt x="322" y="1036"/>
                  </a:cubicBezTo>
                  <a:lnTo>
                    <a:pt x="322" y="167"/>
                  </a:lnTo>
                  <a:cubicBezTo>
                    <a:pt x="310" y="84"/>
                    <a:pt x="250" y="1"/>
                    <a:pt x="167"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9251;p16">
              <a:extLst>
                <a:ext uri="{FF2B5EF4-FFF2-40B4-BE49-F238E27FC236}">
                  <a16:creationId xmlns:a16="http://schemas.microsoft.com/office/drawing/2014/main" id="{0B5B6A68-C65E-429D-91CD-F4718E6DEF56}"/>
                </a:ext>
              </a:extLst>
            </p:cNvPr>
            <p:cNvSpPr/>
            <p:nvPr/>
          </p:nvSpPr>
          <p:spPr>
            <a:xfrm>
              <a:off x="3406859" y="2288463"/>
              <a:ext cx="10630" cy="37938"/>
            </a:xfrm>
            <a:custGeom>
              <a:avLst/>
              <a:gdLst/>
              <a:ahLst/>
              <a:cxnLst/>
              <a:rect l="l" t="t" r="r" b="b"/>
              <a:pathLst>
                <a:path w="334" h="1192" extrusionOk="0">
                  <a:moveTo>
                    <a:pt x="167" y="1"/>
                  </a:moveTo>
                  <a:cubicBezTo>
                    <a:pt x="84" y="1"/>
                    <a:pt x="0" y="84"/>
                    <a:pt x="0" y="167"/>
                  </a:cubicBezTo>
                  <a:lnTo>
                    <a:pt x="0" y="1036"/>
                  </a:lnTo>
                  <a:cubicBezTo>
                    <a:pt x="0" y="1120"/>
                    <a:pt x="84" y="1191"/>
                    <a:pt x="167" y="1191"/>
                  </a:cubicBezTo>
                  <a:cubicBezTo>
                    <a:pt x="262" y="1191"/>
                    <a:pt x="334" y="1120"/>
                    <a:pt x="334" y="1036"/>
                  </a:cubicBezTo>
                  <a:lnTo>
                    <a:pt x="334" y="167"/>
                  </a:lnTo>
                  <a:cubicBezTo>
                    <a:pt x="322" y="84"/>
                    <a:pt x="262" y="1"/>
                    <a:pt x="167"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9252;p16">
              <a:extLst>
                <a:ext uri="{FF2B5EF4-FFF2-40B4-BE49-F238E27FC236}">
                  <a16:creationId xmlns:a16="http://schemas.microsoft.com/office/drawing/2014/main" id="{C650817F-AA1A-3D0B-A97B-327F28262B23}"/>
                </a:ext>
              </a:extLst>
            </p:cNvPr>
            <p:cNvSpPr/>
            <p:nvPr/>
          </p:nvSpPr>
          <p:spPr>
            <a:xfrm>
              <a:off x="3149183" y="1976585"/>
              <a:ext cx="219419" cy="183072"/>
            </a:xfrm>
            <a:custGeom>
              <a:avLst/>
              <a:gdLst/>
              <a:ahLst/>
              <a:cxnLst/>
              <a:rect l="l" t="t" r="r" b="b"/>
              <a:pathLst>
                <a:path w="6894" h="5752" extrusionOk="0">
                  <a:moveTo>
                    <a:pt x="2369" y="4108"/>
                  </a:moveTo>
                  <a:lnTo>
                    <a:pt x="2286" y="4466"/>
                  </a:lnTo>
                  <a:lnTo>
                    <a:pt x="2060" y="4466"/>
                  </a:lnTo>
                  <a:cubicBezTo>
                    <a:pt x="1869" y="4466"/>
                    <a:pt x="1703" y="4299"/>
                    <a:pt x="1703" y="4108"/>
                  </a:cubicBezTo>
                  <a:close/>
                  <a:moveTo>
                    <a:pt x="5513" y="310"/>
                  </a:moveTo>
                  <a:cubicBezTo>
                    <a:pt x="5703" y="310"/>
                    <a:pt x="5870" y="477"/>
                    <a:pt x="5870" y="667"/>
                  </a:cubicBezTo>
                  <a:lnTo>
                    <a:pt x="5870" y="3418"/>
                  </a:lnTo>
                  <a:cubicBezTo>
                    <a:pt x="5870" y="3608"/>
                    <a:pt x="5703" y="3775"/>
                    <a:pt x="5513" y="3775"/>
                  </a:cubicBezTo>
                  <a:lnTo>
                    <a:pt x="4132" y="3775"/>
                  </a:lnTo>
                  <a:cubicBezTo>
                    <a:pt x="4096" y="3775"/>
                    <a:pt x="4048" y="3787"/>
                    <a:pt x="4036" y="3811"/>
                  </a:cubicBezTo>
                  <a:lnTo>
                    <a:pt x="2500" y="4918"/>
                  </a:lnTo>
                  <a:lnTo>
                    <a:pt x="2739" y="3966"/>
                  </a:lnTo>
                  <a:cubicBezTo>
                    <a:pt x="2762" y="3930"/>
                    <a:pt x="2739" y="3870"/>
                    <a:pt x="2715" y="3835"/>
                  </a:cubicBezTo>
                  <a:cubicBezTo>
                    <a:pt x="2679" y="3787"/>
                    <a:pt x="2643" y="3775"/>
                    <a:pt x="2584" y="3775"/>
                  </a:cubicBezTo>
                  <a:lnTo>
                    <a:pt x="691" y="3775"/>
                  </a:lnTo>
                  <a:cubicBezTo>
                    <a:pt x="500" y="3775"/>
                    <a:pt x="333" y="3608"/>
                    <a:pt x="333" y="3418"/>
                  </a:cubicBezTo>
                  <a:lnTo>
                    <a:pt x="333" y="667"/>
                  </a:lnTo>
                  <a:cubicBezTo>
                    <a:pt x="333" y="477"/>
                    <a:pt x="500" y="310"/>
                    <a:pt x="691" y="310"/>
                  </a:cubicBezTo>
                  <a:close/>
                  <a:moveTo>
                    <a:pt x="6215" y="989"/>
                  </a:moveTo>
                  <a:cubicBezTo>
                    <a:pt x="6406" y="989"/>
                    <a:pt x="6572" y="1156"/>
                    <a:pt x="6572" y="1346"/>
                  </a:cubicBezTo>
                  <a:lnTo>
                    <a:pt x="6572" y="4108"/>
                  </a:lnTo>
                  <a:lnTo>
                    <a:pt x="6549" y="4108"/>
                  </a:lnTo>
                  <a:cubicBezTo>
                    <a:pt x="6549" y="4299"/>
                    <a:pt x="6394" y="4466"/>
                    <a:pt x="6191" y="4466"/>
                  </a:cubicBezTo>
                  <a:lnTo>
                    <a:pt x="4810" y="4466"/>
                  </a:lnTo>
                  <a:cubicBezTo>
                    <a:pt x="4763" y="4466"/>
                    <a:pt x="4727" y="4477"/>
                    <a:pt x="4691" y="4513"/>
                  </a:cubicBezTo>
                  <a:cubicBezTo>
                    <a:pt x="4667" y="4549"/>
                    <a:pt x="4644" y="4608"/>
                    <a:pt x="4667" y="4656"/>
                  </a:cubicBezTo>
                  <a:lnTo>
                    <a:pt x="4763" y="5323"/>
                  </a:lnTo>
                  <a:lnTo>
                    <a:pt x="3596" y="4537"/>
                  </a:lnTo>
                  <a:lnTo>
                    <a:pt x="4191" y="4096"/>
                  </a:lnTo>
                  <a:lnTo>
                    <a:pt x="5513" y="4096"/>
                  </a:lnTo>
                  <a:cubicBezTo>
                    <a:pt x="5882" y="4096"/>
                    <a:pt x="6191" y="3799"/>
                    <a:pt x="6191" y="3418"/>
                  </a:cubicBezTo>
                  <a:lnTo>
                    <a:pt x="6191" y="989"/>
                  </a:lnTo>
                  <a:close/>
                  <a:moveTo>
                    <a:pt x="691" y="1"/>
                  </a:moveTo>
                  <a:cubicBezTo>
                    <a:pt x="322" y="1"/>
                    <a:pt x="0" y="298"/>
                    <a:pt x="0" y="679"/>
                  </a:cubicBezTo>
                  <a:lnTo>
                    <a:pt x="0" y="3430"/>
                  </a:lnTo>
                  <a:cubicBezTo>
                    <a:pt x="0" y="3811"/>
                    <a:pt x="298" y="4120"/>
                    <a:pt x="691" y="4120"/>
                  </a:cubicBezTo>
                  <a:lnTo>
                    <a:pt x="1393" y="4120"/>
                  </a:lnTo>
                  <a:lnTo>
                    <a:pt x="1393" y="4132"/>
                  </a:lnTo>
                  <a:cubicBezTo>
                    <a:pt x="1393" y="4501"/>
                    <a:pt x="1691" y="4823"/>
                    <a:pt x="2072" y="4823"/>
                  </a:cubicBezTo>
                  <a:lnTo>
                    <a:pt x="2203" y="4823"/>
                  </a:lnTo>
                  <a:lnTo>
                    <a:pt x="2143" y="5073"/>
                  </a:lnTo>
                  <a:cubicBezTo>
                    <a:pt x="2119" y="5180"/>
                    <a:pt x="2167" y="5275"/>
                    <a:pt x="2250" y="5335"/>
                  </a:cubicBezTo>
                  <a:cubicBezTo>
                    <a:pt x="2298" y="5370"/>
                    <a:pt x="2346" y="5382"/>
                    <a:pt x="2381" y="5382"/>
                  </a:cubicBezTo>
                  <a:cubicBezTo>
                    <a:pt x="2429" y="5382"/>
                    <a:pt x="2489" y="5370"/>
                    <a:pt x="2536" y="5335"/>
                  </a:cubicBezTo>
                  <a:lnTo>
                    <a:pt x="3251" y="4823"/>
                  </a:lnTo>
                  <a:lnTo>
                    <a:pt x="3417" y="4823"/>
                  </a:lnTo>
                  <a:lnTo>
                    <a:pt x="4751" y="5716"/>
                  </a:lnTo>
                  <a:cubicBezTo>
                    <a:pt x="4798" y="5740"/>
                    <a:pt x="4846" y="5751"/>
                    <a:pt x="4882" y="5751"/>
                  </a:cubicBezTo>
                  <a:cubicBezTo>
                    <a:pt x="4929" y="5751"/>
                    <a:pt x="4977" y="5740"/>
                    <a:pt x="5025" y="5716"/>
                  </a:cubicBezTo>
                  <a:cubicBezTo>
                    <a:pt x="5108" y="5656"/>
                    <a:pt x="5144" y="5561"/>
                    <a:pt x="5120" y="5454"/>
                  </a:cubicBezTo>
                  <a:lnTo>
                    <a:pt x="5025" y="4799"/>
                  </a:lnTo>
                  <a:lnTo>
                    <a:pt x="6215" y="4799"/>
                  </a:lnTo>
                  <a:cubicBezTo>
                    <a:pt x="6584" y="4799"/>
                    <a:pt x="6894" y="4501"/>
                    <a:pt x="6894" y="4120"/>
                  </a:cubicBezTo>
                  <a:lnTo>
                    <a:pt x="6894" y="1370"/>
                  </a:lnTo>
                  <a:cubicBezTo>
                    <a:pt x="6870" y="977"/>
                    <a:pt x="6572" y="679"/>
                    <a:pt x="6191" y="679"/>
                  </a:cubicBezTo>
                  <a:cubicBezTo>
                    <a:pt x="6179" y="298"/>
                    <a:pt x="5882" y="1"/>
                    <a:pt x="5513"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9253;p16">
              <a:extLst>
                <a:ext uri="{FF2B5EF4-FFF2-40B4-BE49-F238E27FC236}">
                  <a16:creationId xmlns:a16="http://schemas.microsoft.com/office/drawing/2014/main" id="{F62F0343-BB6D-437B-DF6C-5CD10A5EBB91}"/>
                </a:ext>
              </a:extLst>
            </p:cNvPr>
            <p:cNvSpPr/>
            <p:nvPr/>
          </p:nvSpPr>
          <p:spPr>
            <a:xfrm>
              <a:off x="3187822" y="2009177"/>
              <a:ext cx="26926" cy="10280"/>
            </a:xfrm>
            <a:custGeom>
              <a:avLst/>
              <a:gdLst/>
              <a:ahLst/>
              <a:cxnLst/>
              <a:rect l="l" t="t" r="r" b="b"/>
              <a:pathLst>
                <a:path w="846" h="323" extrusionOk="0">
                  <a:moveTo>
                    <a:pt x="155" y="1"/>
                  </a:moveTo>
                  <a:cubicBezTo>
                    <a:pt x="72" y="1"/>
                    <a:pt x="1" y="72"/>
                    <a:pt x="1" y="167"/>
                  </a:cubicBezTo>
                  <a:cubicBezTo>
                    <a:pt x="1" y="251"/>
                    <a:pt x="72" y="322"/>
                    <a:pt x="155" y="322"/>
                  </a:cubicBezTo>
                  <a:lnTo>
                    <a:pt x="679" y="322"/>
                  </a:lnTo>
                  <a:cubicBezTo>
                    <a:pt x="774" y="322"/>
                    <a:pt x="846" y="251"/>
                    <a:pt x="846" y="167"/>
                  </a:cubicBezTo>
                  <a:cubicBezTo>
                    <a:pt x="846" y="72"/>
                    <a:pt x="774" y="1"/>
                    <a:pt x="679"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9254;p16">
              <a:extLst>
                <a:ext uri="{FF2B5EF4-FFF2-40B4-BE49-F238E27FC236}">
                  <a16:creationId xmlns:a16="http://schemas.microsoft.com/office/drawing/2014/main" id="{F007D1CC-DECD-9572-DBA6-2981733749BA}"/>
                </a:ext>
              </a:extLst>
            </p:cNvPr>
            <p:cNvSpPr/>
            <p:nvPr/>
          </p:nvSpPr>
          <p:spPr>
            <a:xfrm>
              <a:off x="3226110" y="2009177"/>
              <a:ext cx="81478" cy="10280"/>
            </a:xfrm>
            <a:custGeom>
              <a:avLst/>
              <a:gdLst/>
              <a:ahLst/>
              <a:cxnLst/>
              <a:rect l="l" t="t" r="r" b="b"/>
              <a:pathLst>
                <a:path w="2560" h="323" extrusionOk="0">
                  <a:moveTo>
                    <a:pt x="167" y="1"/>
                  </a:moveTo>
                  <a:cubicBezTo>
                    <a:pt x="72" y="1"/>
                    <a:pt x="0" y="72"/>
                    <a:pt x="0" y="167"/>
                  </a:cubicBezTo>
                  <a:cubicBezTo>
                    <a:pt x="0" y="251"/>
                    <a:pt x="72" y="322"/>
                    <a:pt x="167" y="322"/>
                  </a:cubicBezTo>
                  <a:lnTo>
                    <a:pt x="2393" y="322"/>
                  </a:lnTo>
                  <a:cubicBezTo>
                    <a:pt x="2488" y="322"/>
                    <a:pt x="2560" y="251"/>
                    <a:pt x="2560" y="167"/>
                  </a:cubicBezTo>
                  <a:cubicBezTo>
                    <a:pt x="2560" y="72"/>
                    <a:pt x="2488" y="1"/>
                    <a:pt x="2393"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9255;p16">
              <a:extLst>
                <a:ext uri="{FF2B5EF4-FFF2-40B4-BE49-F238E27FC236}">
                  <a16:creationId xmlns:a16="http://schemas.microsoft.com/office/drawing/2014/main" id="{AC3ED65D-E0EC-76A0-0D48-4F5C727FA6D3}"/>
                </a:ext>
              </a:extLst>
            </p:cNvPr>
            <p:cNvSpPr/>
            <p:nvPr/>
          </p:nvSpPr>
          <p:spPr>
            <a:xfrm>
              <a:off x="3187822" y="2036453"/>
              <a:ext cx="119767" cy="10662"/>
            </a:xfrm>
            <a:custGeom>
              <a:avLst/>
              <a:gdLst/>
              <a:ahLst/>
              <a:cxnLst/>
              <a:rect l="l" t="t" r="r" b="b"/>
              <a:pathLst>
                <a:path w="3763" h="335" extrusionOk="0">
                  <a:moveTo>
                    <a:pt x="155" y="1"/>
                  </a:moveTo>
                  <a:cubicBezTo>
                    <a:pt x="72" y="1"/>
                    <a:pt x="1" y="84"/>
                    <a:pt x="1" y="168"/>
                  </a:cubicBezTo>
                  <a:cubicBezTo>
                    <a:pt x="1" y="263"/>
                    <a:pt x="72" y="334"/>
                    <a:pt x="155" y="334"/>
                  </a:cubicBezTo>
                  <a:lnTo>
                    <a:pt x="3596" y="334"/>
                  </a:lnTo>
                  <a:cubicBezTo>
                    <a:pt x="3691" y="334"/>
                    <a:pt x="3763" y="263"/>
                    <a:pt x="3763" y="168"/>
                  </a:cubicBezTo>
                  <a:cubicBezTo>
                    <a:pt x="3763" y="84"/>
                    <a:pt x="3691" y="1"/>
                    <a:pt x="3596"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9256;p16">
              <a:extLst>
                <a:ext uri="{FF2B5EF4-FFF2-40B4-BE49-F238E27FC236}">
                  <a16:creationId xmlns:a16="http://schemas.microsoft.com/office/drawing/2014/main" id="{9CD2EDA5-765B-1114-8C3E-F7A084E03E0C}"/>
                </a:ext>
              </a:extLst>
            </p:cNvPr>
            <p:cNvSpPr/>
            <p:nvPr/>
          </p:nvSpPr>
          <p:spPr>
            <a:xfrm>
              <a:off x="3187822" y="2064143"/>
              <a:ext cx="81510" cy="10248"/>
            </a:xfrm>
            <a:custGeom>
              <a:avLst/>
              <a:gdLst/>
              <a:ahLst/>
              <a:cxnLst/>
              <a:rect l="l" t="t" r="r" b="b"/>
              <a:pathLst>
                <a:path w="2561" h="322" extrusionOk="0">
                  <a:moveTo>
                    <a:pt x="155" y="0"/>
                  </a:moveTo>
                  <a:cubicBezTo>
                    <a:pt x="72" y="0"/>
                    <a:pt x="1" y="72"/>
                    <a:pt x="1" y="167"/>
                  </a:cubicBezTo>
                  <a:cubicBezTo>
                    <a:pt x="1" y="250"/>
                    <a:pt x="72" y="322"/>
                    <a:pt x="155" y="322"/>
                  </a:cubicBezTo>
                  <a:lnTo>
                    <a:pt x="2394" y="322"/>
                  </a:lnTo>
                  <a:cubicBezTo>
                    <a:pt x="2477" y="322"/>
                    <a:pt x="2560" y="250"/>
                    <a:pt x="2560" y="167"/>
                  </a:cubicBezTo>
                  <a:cubicBezTo>
                    <a:pt x="2560" y="72"/>
                    <a:pt x="2477" y="0"/>
                    <a:pt x="2394"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9257;p16">
              <a:extLst>
                <a:ext uri="{FF2B5EF4-FFF2-40B4-BE49-F238E27FC236}">
                  <a16:creationId xmlns:a16="http://schemas.microsoft.com/office/drawing/2014/main" id="{2FB48F37-404E-8154-E123-C19471F51E45}"/>
                </a:ext>
              </a:extLst>
            </p:cNvPr>
            <p:cNvSpPr/>
            <p:nvPr/>
          </p:nvSpPr>
          <p:spPr>
            <a:xfrm>
              <a:off x="3280663" y="2064143"/>
              <a:ext cx="26926" cy="10248"/>
            </a:xfrm>
            <a:custGeom>
              <a:avLst/>
              <a:gdLst/>
              <a:ahLst/>
              <a:cxnLst/>
              <a:rect l="l" t="t" r="r" b="b"/>
              <a:pathLst>
                <a:path w="846" h="322" extrusionOk="0">
                  <a:moveTo>
                    <a:pt x="155" y="0"/>
                  </a:moveTo>
                  <a:cubicBezTo>
                    <a:pt x="72" y="0"/>
                    <a:pt x="1" y="72"/>
                    <a:pt x="1" y="167"/>
                  </a:cubicBezTo>
                  <a:cubicBezTo>
                    <a:pt x="1" y="250"/>
                    <a:pt x="72" y="322"/>
                    <a:pt x="155" y="322"/>
                  </a:cubicBezTo>
                  <a:lnTo>
                    <a:pt x="679" y="322"/>
                  </a:lnTo>
                  <a:cubicBezTo>
                    <a:pt x="774" y="322"/>
                    <a:pt x="846" y="250"/>
                    <a:pt x="846" y="167"/>
                  </a:cubicBezTo>
                  <a:cubicBezTo>
                    <a:pt x="846" y="72"/>
                    <a:pt x="774" y="0"/>
                    <a:pt x="679"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4" name="Google Shape;9244;p16">
            <a:extLst>
              <a:ext uri="{FF2B5EF4-FFF2-40B4-BE49-F238E27FC236}">
                <a16:creationId xmlns:a16="http://schemas.microsoft.com/office/drawing/2014/main" id="{CC5C47B0-C4FD-4C5F-BCB5-5447DD6EB17D}"/>
              </a:ext>
            </a:extLst>
          </p:cNvPr>
          <p:cNvGrpSpPr/>
          <p:nvPr/>
        </p:nvGrpSpPr>
        <p:grpSpPr>
          <a:xfrm>
            <a:off x="7267095" y="5310071"/>
            <a:ext cx="350198" cy="350548"/>
            <a:chOff x="3094217" y="1976585"/>
            <a:chExt cx="350198" cy="350548"/>
          </a:xfrm>
        </p:grpSpPr>
        <p:sp>
          <p:nvSpPr>
            <p:cNvPr id="25" name="Google Shape;9245;p16">
              <a:extLst>
                <a:ext uri="{FF2B5EF4-FFF2-40B4-BE49-F238E27FC236}">
                  <a16:creationId xmlns:a16="http://schemas.microsoft.com/office/drawing/2014/main" id="{114EF84B-1FBC-9047-EC07-5D89F8054490}"/>
                </a:ext>
              </a:extLst>
            </p:cNvPr>
            <p:cNvSpPr/>
            <p:nvPr/>
          </p:nvSpPr>
          <p:spPr>
            <a:xfrm>
              <a:off x="3094217" y="2129039"/>
              <a:ext cx="131543" cy="197362"/>
            </a:xfrm>
            <a:custGeom>
              <a:avLst/>
              <a:gdLst/>
              <a:ahLst/>
              <a:cxnLst/>
              <a:rect l="l" t="t" r="r" b="b"/>
              <a:pathLst>
                <a:path w="4133" h="6201" extrusionOk="0">
                  <a:moveTo>
                    <a:pt x="2072" y="345"/>
                  </a:moveTo>
                  <a:cubicBezTo>
                    <a:pt x="2117" y="345"/>
                    <a:pt x="2162" y="348"/>
                    <a:pt x="2203" y="354"/>
                  </a:cubicBezTo>
                  <a:cubicBezTo>
                    <a:pt x="2906" y="414"/>
                    <a:pt x="3454" y="1045"/>
                    <a:pt x="3454" y="1759"/>
                  </a:cubicBezTo>
                  <a:cubicBezTo>
                    <a:pt x="3454" y="2438"/>
                    <a:pt x="3620" y="3069"/>
                    <a:pt x="3751" y="3402"/>
                  </a:cubicBezTo>
                  <a:lnTo>
                    <a:pt x="3751" y="3426"/>
                  </a:lnTo>
                  <a:cubicBezTo>
                    <a:pt x="3608" y="3509"/>
                    <a:pt x="3299" y="3688"/>
                    <a:pt x="2763" y="3807"/>
                  </a:cubicBezTo>
                  <a:lnTo>
                    <a:pt x="2763" y="3759"/>
                  </a:lnTo>
                  <a:lnTo>
                    <a:pt x="2763" y="3438"/>
                  </a:lnTo>
                  <a:cubicBezTo>
                    <a:pt x="2965" y="3319"/>
                    <a:pt x="3144" y="3140"/>
                    <a:pt x="3263" y="2926"/>
                  </a:cubicBezTo>
                  <a:cubicBezTo>
                    <a:pt x="3489" y="2533"/>
                    <a:pt x="3418" y="2021"/>
                    <a:pt x="3073" y="1712"/>
                  </a:cubicBezTo>
                  <a:cubicBezTo>
                    <a:pt x="2834" y="1485"/>
                    <a:pt x="2418" y="1235"/>
                    <a:pt x="1727" y="1235"/>
                  </a:cubicBezTo>
                  <a:cubicBezTo>
                    <a:pt x="1691" y="1235"/>
                    <a:pt x="1644" y="1247"/>
                    <a:pt x="1608" y="1283"/>
                  </a:cubicBezTo>
                  <a:lnTo>
                    <a:pt x="1275" y="1616"/>
                  </a:lnTo>
                  <a:cubicBezTo>
                    <a:pt x="1215" y="1676"/>
                    <a:pt x="1215" y="1783"/>
                    <a:pt x="1275" y="1843"/>
                  </a:cubicBezTo>
                  <a:cubicBezTo>
                    <a:pt x="1304" y="1872"/>
                    <a:pt x="1343" y="1887"/>
                    <a:pt x="1382" y="1887"/>
                  </a:cubicBezTo>
                  <a:cubicBezTo>
                    <a:pt x="1421" y="1887"/>
                    <a:pt x="1459" y="1872"/>
                    <a:pt x="1489" y="1843"/>
                  </a:cubicBezTo>
                  <a:lnTo>
                    <a:pt x="1787" y="1545"/>
                  </a:lnTo>
                  <a:cubicBezTo>
                    <a:pt x="2227" y="1557"/>
                    <a:pt x="2584" y="1700"/>
                    <a:pt x="2846" y="1938"/>
                  </a:cubicBezTo>
                  <a:cubicBezTo>
                    <a:pt x="3073" y="2140"/>
                    <a:pt x="3132" y="2485"/>
                    <a:pt x="2977" y="2747"/>
                  </a:cubicBezTo>
                  <a:cubicBezTo>
                    <a:pt x="2799" y="3081"/>
                    <a:pt x="2441" y="3283"/>
                    <a:pt x="2072" y="3283"/>
                  </a:cubicBezTo>
                  <a:cubicBezTo>
                    <a:pt x="1489" y="3283"/>
                    <a:pt x="1037" y="2831"/>
                    <a:pt x="1037" y="2247"/>
                  </a:cubicBezTo>
                  <a:cubicBezTo>
                    <a:pt x="1037" y="2152"/>
                    <a:pt x="953" y="2081"/>
                    <a:pt x="870" y="2081"/>
                  </a:cubicBezTo>
                  <a:cubicBezTo>
                    <a:pt x="775" y="2081"/>
                    <a:pt x="703" y="2152"/>
                    <a:pt x="703" y="2247"/>
                  </a:cubicBezTo>
                  <a:cubicBezTo>
                    <a:pt x="703" y="2747"/>
                    <a:pt x="989" y="3200"/>
                    <a:pt x="1394" y="3438"/>
                  </a:cubicBezTo>
                  <a:lnTo>
                    <a:pt x="1394" y="3759"/>
                  </a:lnTo>
                  <a:lnTo>
                    <a:pt x="1394" y="3807"/>
                  </a:lnTo>
                  <a:cubicBezTo>
                    <a:pt x="858" y="3688"/>
                    <a:pt x="525" y="3509"/>
                    <a:pt x="394" y="3426"/>
                  </a:cubicBezTo>
                  <a:cubicBezTo>
                    <a:pt x="394" y="3426"/>
                    <a:pt x="382" y="3426"/>
                    <a:pt x="394" y="3402"/>
                  </a:cubicBezTo>
                  <a:cubicBezTo>
                    <a:pt x="525" y="3081"/>
                    <a:pt x="691" y="2438"/>
                    <a:pt x="691" y="1759"/>
                  </a:cubicBezTo>
                  <a:cubicBezTo>
                    <a:pt x="691" y="1045"/>
                    <a:pt x="1239" y="414"/>
                    <a:pt x="1941" y="354"/>
                  </a:cubicBezTo>
                  <a:cubicBezTo>
                    <a:pt x="1983" y="348"/>
                    <a:pt x="2028" y="345"/>
                    <a:pt x="2072" y="345"/>
                  </a:cubicBezTo>
                  <a:close/>
                  <a:moveTo>
                    <a:pt x="2430" y="3581"/>
                  </a:moveTo>
                  <a:lnTo>
                    <a:pt x="2430" y="3783"/>
                  </a:lnTo>
                  <a:cubicBezTo>
                    <a:pt x="2430" y="3974"/>
                    <a:pt x="2537" y="4152"/>
                    <a:pt x="2715" y="4224"/>
                  </a:cubicBezTo>
                  <a:lnTo>
                    <a:pt x="2822" y="4271"/>
                  </a:lnTo>
                  <a:cubicBezTo>
                    <a:pt x="2656" y="4509"/>
                    <a:pt x="2370" y="4676"/>
                    <a:pt x="2072" y="4676"/>
                  </a:cubicBezTo>
                  <a:cubicBezTo>
                    <a:pt x="1775" y="4676"/>
                    <a:pt x="1489" y="4509"/>
                    <a:pt x="1334" y="4271"/>
                  </a:cubicBezTo>
                  <a:lnTo>
                    <a:pt x="1429" y="4224"/>
                  </a:lnTo>
                  <a:cubicBezTo>
                    <a:pt x="1608" y="4140"/>
                    <a:pt x="1715" y="3974"/>
                    <a:pt x="1715" y="3783"/>
                  </a:cubicBezTo>
                  <a:lnTo>
                    <a:pt x="1715" y="3581"/>
                  </a:lnTo>
                  <a:cubicBezTo>
                    <a:pt x="1834" y="3617"/>
                    <a:pt x="1953" y="3628"/>
                    <a:pt x="2072" y="3628"/>
                  </a:cubicBezTo>
                  <a:cubicBezTo>
                    <a:pt x="2191" y="3628"/>
                    <a:pt x="2311" y="3617"/>
                    <a:pt x="2430" y="3581"/>
                  </a:cubicBezTo>
                  <a:close/>
                  <a:moveTo>
                    <a:pt x="2065" y="0"/>
                  </a:moveTo>
                  <a:cubicBezTo>
                    <a:pt x="2010" y="0"/>
                    <a:pt x="1953" y="3"/>
                    <a:pt x="1894" y="9"/>
                  </a:cubicBezTo>
                  <a:cubicBezTo>
                    <a:pt x="1037" y="92"/>
                    <a:pt x="346" y="842"/>
                    <a:pt x="346" y="1735"/>
                  </a:cubicBezTo>
                  <a:cubicBezTo>
                    <a:pt x="346" y="2378"/>
                    <a:pt x="203" y="2962"/>
                    <a:pt x="60" y="3271"/>
                  </a:cubicBezTo>
                  <a:cubicBezTo>
                    <a:pt x="1" y="3426"/>
                    <a:pt x="48" y="3581"/>
                    <a:pt x="179" y="3676"/>
                  </a:cubicBezTo>
                  <a:cubicBezTo>
                    <a:pt x="310" y="3759"/>
                    <a:pt x="584" y="3926"/>
                    <a:pt x="1013" y="4045"/>
                  </a:cubicBezTo>
                  <a:lnTo>
                    <a:pt x="382" y="4379"/>
                  </a:lnTo>
                  <a:cubicBezTo>
                    <a:pt x="144" y="4498"/>
                    <a:pt x="1" y="4712"/>
                    <a:pt x="1" y="4986"/>
                  </a:cubicBezTo>
                  <a:lnTo>
                    <a:pt x="1" y="6045"/>
                  </a:lnTo>
                  <a:cubicBezTo>
                    <a:pt x="1" y="6129"/>
                    <a:pt x="84" y="6200"/>
                    <a:pt x="167" y="6200"/>
                  </a:cubicBezTo>
                  <a:cubicBezTo>
                    <a:pt x="263" y="6200"/>
                    <a:pt x="334" y="6129"/>
                    <a:pt x="334" y="6045"/>
                  </a:cubicBezTo>
                  <a:lnTo>
                    <a:pt x="334" y="4974"/>
                  </a:lnTo>
                  <a:cubicBezTo>
                    <a:pt x="334" y="4831"/>
                    <a:pt x="406" y="4712"/>
                    <a:pt x="525" y="4652"/>
                  </a:cubicBezTo>
                  <a:lnTo>
                    <a:pt x="1037" y="4402"/>
                  </a:lnTo>
                  <a:cubicBezTo>
                    <a:pt x="1239" y="4760"/>
                    <a:pt x="1644" y="4986"/>
                    <a:pt x="2060" y="4986"/>
                  </a:cubicBezTo>
                  <a:cubicBezTo>
                    <a:pt x="2489" y="4986"/>
                    <a:pt x="2882" y="4760"/>
                    <a:pt x="3084" y="4402"/>
                  </a:cubicBezTo>
                  <a:lnTo>
                    <a:pt x="3596" y="4652"/>
                  </a:lnTo>
                  <a:cubicBezTo>
                    <a:pt x="3704" y="4712"/>
                    <a:pt x="3787" y="4831"/>
                    <a:pt x="3787" y="4974"/>
                  </a:cubicBezTo>
                  <a:lnTo>
                    <a:pt x="3787" y="6022"/>
                  </a:lnTo>
                  <a:cubicBezTo>
                    <a:pt x="3787" y="6117"/>
                    <a:pt x="3858" y="6188"/>
                    <a:pt x="3954" y="6188"/>
                  </a:cubicBezTo>
                  <a:cubicBezTo>
                    <a:pt x="4037" y="6188"/>
                    <a:pt x="4108" y="6117"/>
                    <a:pt x="4108" y="6022"/>
                  </a:cubicBezTo>
                  <a:lnTo>
                    <a:pt x="4108" y="4974"/>
                  </a:lnTo>
                  <a:cubicBezTo>
                    <a:pt x="4132" y="4712"/>
                    <a:pt x="3977" y="4474"/>
                    <a:pt x="3739" y="4379"/>
                  </a:cubicBezTo>
                  <a:lnTo>
                    <a:pt x="3096" y="4045"/>
                  </a:lnTo>
                  <a:cubicBezTo>
                    <a:pt x="3537" y="3926"/>
                    <a:pt x="3799" y="3759"/>
                    <a:pt x="3930" y="3676"/>
                  </a:cubicBezTo>
                  <a:cubicBezTo>
                    <a:pt x="4073" y="3581"/>
                    <a:pt x="4108" y="3426"/>
                    <a:pt x="4049" y="3271"/>
                  </a:cubicBezTo>
                  <a:cubicBezTo>
                    <a:pt x="3918" y="2962"/>
                    <a:pt x="3775" y="2378"/>
                    <a:pt x="3775" y="1735"/>
                  </a:cubicBezTo>
                  <a:cubicBezTo>
                    <a:pt x="3775" y="866"/>
                    <a:pt x="3084" y="104"/>
                    <a:pt x="2227" y="9"/>
                  </a:cubicBezTo>
                  <a:cubicBezTo>
                    <a:pt x="2174" y="3"/>
                    <a:pt x="2120" y="0"/>
                    <a:pt x="2065"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 name="Google Shape;9246;p16">
              <a:extLst>
                <a:ext uri="{FF2B5EF4-FFF2-40B4-BE49-F238E27FC236}">
                  <a16:creationId xmlns:a16="http://schemas.microsoft.com/office/drawing/2014/main" id="{1672F344-C369-9B4E-F31C-6783ED519B5B}"/>
                </a:ext>
              </a:extLst>
            </p:cNvPr>
            <p:cNvSpPr/>
            <p:nvPr/>
          </p:nvSpPr>
          <p:spPr>
            <a:xfrm>
              <a:off x="3116592" y="2293778"/>
              <a:ext cx="10630" cy="32241"/>
            </a:xfrm>
            <a:custGeom>
              <a:avLst/>
              <a:gdLst/>
              <a:ahLst/>
              <a:cxnLst/>
              <a:rect l="l" t="t" r="r" b="b"/>
              <a:pathLst>
                <a:path w="334" h="1013" extrusionOk="0">
                  <a:moveTo>
                    <a:pt x="167" y="0"/>
                  </a:moveTo>
                  <a:cubicBezTo>
                    <a:pt x="72" y="0"/>
                    <a:pt x="0" y="72"/>
                    <a:pt x="0" y="167"/>
                  </a:cubicBezTo>
                  <a:lnTo>
                    <a:pt x="0" y="846"/>
                  </a:lnTo>
                  <a:cubicBezTo>
                    <a:pt x="0" y="941"/>
                    <a:pt x="72" y="1012"/>
                    <a:pt x="167" y="1012"/>
                  </a:cubicBezTo>
                  <a:cubicBezTo>
                    <a:pt x="250" y="1012"/>
                    <a:pt x="334" y="941"/>
                    <a:pt x="334" y="846"/>
                  </a:cubicBezTo>
                  <a:lnTo>
                    <a:pt x="334" y="167"/>
                  </a:lnTo>
                  <a:cubicBezTo>
                    <a:pt x="310" y="72"/>
                    <a:pt x="250" y="0"/>
                    <a:pt x="167"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9247;p16">
              <a:extLst>
                <a:ext uri="{FF2B5EF4-FFF2-40B4-BE49-F238E27FC236}">
                  <a16:creationId xmlns:a16="http://schemas.microsoft.com/office/drawing/2014/main" id="{96A042EA-0D82-D16A-8FB5-AA35AA600785}"/>
                </a:ext>
              </a:extLst>
            </p:cNvPr>
            <p:cNvSpPr/>
            <p:nvPr/>
          </p:nvSpPr>
          <p:spPr>
            <a:xfrm>
              <a:off x="3193519" y="2293778"/>
              <a:ext cx="10248" cy="32241"/>
            </a:xfrm>
            <a:custGeom>
              <a:avLst/>
              <a:gdLst/>
              <a:ahLst/>
              <a:cxnLst/>
              <a:rect l="l" t="t" r="r" b="b"/>
              <a:pathLst>
                <a:path w="322" h="1013" extrusionOk="0">
                  <a:moveTo>
                    <a:pt x="155" y="0"/>
                  </a:moveTo>
                  <a:cubicBezTo>
                    <a:pt x="72" y="0"/>
                    <a:pt x="0" y="72"/>
                    <a:pt x="0" y="167"/>
                  </a:cubicBezTo>
                  <a:lnTo>
                    <a:pt x="0" y="846"/>
                  </a:lnTo>
                  <a:cubicBezTo>
                    <a:pt x="0" y="941"/>
                    <a:pt x="72" y="1012"/>
                    <a:pt x="155" y="1012"/>
                  </a:cubicBezTo>
                  <a:cubicBezTo>
                    <a:pt x="250" y="1012"/>
                    <a:pt x="322" y="941"/>
                    <a:pt x="322" y="846"/>
                  </a:cubicBezTo>
                  <a:lnTo>
                    <a:pt x="322" y="167"/>
                  </a:lnTo>
                  <a:cubicBezTo>
                    <a:pt x="310" y="72"/>
                    <a:pt x="250" y="0"/>
                    <a:pt x="155"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9248;p16">
              <a:extLst>
                <a:ext uri="{FF2B5EF4-FFF2-40B4-BE49-F238E27FC236}">
                  <a16:creationId xmlns:a16="http://schemas.microsoft.com/office/drawing/2014/main" id="{A13CE51C-AF51-AD18-AD61-A85F70FD6CA9}"/>
                </a:ext>
              </a:extLst>
            </p:cNvPr>
            <p:cNvSpPr/>
            <p:nvPr/>
          </p:nvSpPr>
          <p:spPr>
            <a:xfrm>
              <a:off x="3346227" y="2166755"/>
              <a:ext cx="54966" cy="18301"/>
            </a:xfrm>
            <a:custGeom>
              <a:avLst/>
              <a:gdLst/>
              <a:ahLst/>
              <a:cxnLst/>
              <a:rect l="l" t="t" r="r" b="b"/>
              <a:pathLst>
                <a:path w="1727" h="575" extrusionOk="0">
                  <a:moveTo>
                    <a:pt x="646" y="0"/>
                  </a:moveTo>
                  <a:cubicBezTo>
                    <a:pt x="494" y="0"/>
                    <a:pt x="326" y="15"/>
                    <a:pt x="143" y="50"/>
                  </a:cubicBezTo>
                  <a:cubicBezTo>
                    <a:pt x="60" y="62"/>
                    <a:pt x="0" y="122"/>
                    <a:pt x="0" y="217"/>
                  </a:cubicBezTo>
                  <a:lnTo>
                    <a:pt x="0" y="396"/>
                  </a:lnTo>
                  <a:cubicBezTo>
                    <a:pt x="0" y="479"/>
                    <a:pt x="84" y="550"/>
                    <a:pt x="167" y="550"/>
                  </a:cubicBezTo>
                  <a:cubicBezTo>
                    <a:pt x="262" y="550"/>
                    <a:pt x="334" y="479"/>
                    <a:pt x="334" y="396"/>
                  </a:cubicBezTo>
                  <a:lnTo>
                    <a:pt x="334" y="360"/>
                  </a:lnTo>
                  <a:cubicBezTo>
                    <a:pt x="445" y="344"/>
                    <a:pt x="549" y="338"/>
                    <a:pt x="645" y="338"/>
                  </a:cubicBezTo>
                  <a:cubicBezTo>
                    <a:pt x="845" y="338"/>
                    <a:pt x="1007" y="367"/>
                    <a:pt x="1120" y="407"/>
                  </a:cubicBezTo>
                  <a:cubicBezTo>
                    <a:pt x="1334" y="467"/>
                    <a:pt x="1453" y="538"/>
                    <a:pt x="1453" y="538"/>
                  </a:cubicBezTo>
                  <a:cubicBezTo>
                    <a:pt x="1477" y="550"/>
                    <a:pt x="1512" y="574"/>
                    <a:pt x="1536" y="574"/>
                  </a:cubicBezTo>
                  <a:cubicBezTo>
                    <a:pt x="1584" y="574"/>
                    <a:pt x="1643" y="538"/>
                    <a:pt x="1667" y="491"/>
                  </a:cubicBezTo>
                  <a:cubicBezTo>
                    <a:pt x="1727" y="396"/>
                    <a:pt x="1715" y="288"/>
                    <a:pt x="1643" y="241"/>
                  </a:cubicBezTo>
                  <a:cubicBezTo>
                    <a:pt x="1615" y="231"/>
                    <a:pt x="1258" y="0"/>
                    <a:pt x="646"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9249;p16">
              <a:extLst>
                <a:ext uri="{FF2B5EF4-FFF2-40B4-BE49-F238E27FC236}">
                  <a16:creationId xmlns:a16="http://schemas.microsoft.com/office/drawing/2014/main" id="{A2A7610D-9A95-3406-9941-078FDEAD89EB}"/>
                </a:ext>
              </a:extLst>
            </p:cNvPr>
            <p:cNvSpPr/>
            <p:nvPr/>
          </p:nvSpPr>
          <p:spPr>
            <a:xfrm>
              <a:off x="3302655" y="2134991"/>
              <a:ext cx="141760" cy="192143"/>
            </a:xfrm>
            <a:custGeom>
              <a:avLst/>
              <a:gdLst/>
              <a:ahLst/>
              <a:cxnLst/>
              <a:rect l="l" t="t" r="r" b="b"/>
              <a:pathLst>
                <a:path w="4454" h="6037" extrusionOk="0">
                  <a:moveTo>
                    <a:pt x="3453" y="334"/>
                  </a:moveTo>
                  <a:lnTo>
                    <a:pt x="3453" y="1132"/>
                  </a:lnTo>
                  <a:cubicBezTo>
                    <a:pt x="3453" y="1263"/>
                    <a:pt x="3429" y="1405"/>
                    <a:pt x="3370" y="1525"/>
                  </a:cubicBezTo>
                  <a:lnTo>
                    <a:pt x="3310" y="1644"/>
                  </a:lnTo>
                  <a:cubicBezTo>
                    <a:pt x="3298" y="1667"/>
                    <a:pt x="3298" y="1691"/>
                    <a:pt x="3298" y="1715"/>
                  </a:cubicBezTo>
                  <a:lnTo>
                    <a:pt x="3298" y="2060"/>
                  </a:lnTo>
                  <a:cubicBezTo>
                    <a:pt x="3274" y="2346"/>
                    <a:pt x="3155" y="2608"/>
                    <a:pt x="2953" y="2799"/>
                  </a:cubicBezTo>
                  <a:cubicBezTo>
                    <a:pt x="2739" y="3001"/>
                    <a:pt x="2477" y="3096"/>
                    <a:pt x="2191" y="3096"/>
                  </a:cubicBezTo>
                  <a:cubicBezTo>
                    <a:pt x="1643" y="3084"/>
                    <a:pt x="1179" y="2596"/>
                    <a:pt x="1179" y="2013"/>
                  </a:cubicBezTo>
                  <a:lnTo>
                    <a:pt x="1179" y="1715"/>
                  </a:lnTo>
                  <a:cubicBezTo>
                    <a:pt x="1179" y="1691"/>
                    <a:pt x="1179" y="1667"/>
                    <a:pt x="1167" y="1644"/>
                  </a:cubicBezTo>
                  <a:lnTo>
                    <a:pt x="1107" y="1525"/>
                  </a:lnTo>
                  <a:cubicBezTo>
                    <a:pt x="1048" y="1405"/>
                    <a:pt x="1012" y="1275"/>
                    <a:pt x="1012" y="1132"/>
                  </a:cubicBezTo>
                  <a:cubicBezTo>
                    <a:pt x="1012" y="691"/>
                    <a:pt x="1369" y="334"/>
                    <a:pt x="1822" y="334"/>
                  </a:cubicBezTo>
                  <a:close/>
                  <a:moveTo>
                    <a:pt x="2762" y="3310"/>
                  </a:moveTo>
                  <a:lnTo>
                    <a:pt x="2762" y="3537"/>
                  </a:lnTo>
                  <a:cubicBezTo>
                    <a:pt x="2762" y="3572"/>
                    <a:pt x="2774" y="3620"/>
                    <a:pt x="2774" y="3680"/>
                  </a:cubicBezTo>
                  <a:lnTo>
                    <a:pt x="2239" y="4096"/>
                  </a:lnTo>
                  <a:lnTo>
                    <a:pt x="1691" y="3680"/>
                  </a:lnTo>
                  <a:cubicBezTo>
                    <a:pt x="1703" y="3632"/>
                    <a:pt x="1703" y="3584"/>
                    <a:pt x="1703" y="3537"/>
                  </a:cubicBezTo>
                  <a:lnTo>
                    <a:pt x="1703" y="3310"/>
                  </a:lnTo>
                  <a:cubicBezTo>
                    <a:pt x="1846" y="3370"/>
                    <a:pt x="2012" y="3406"/>
                    <a:pt x="2191" y="3406"/>
                  </a:cubicBezTo>
                  <a:lnTo>
                    <a:pt x="2239" y="3406"/>
                  </a:lnTo>
                  <a:cubicBezTo>
                    <a:pt x="2417" y="3406"/>
                    <a:pt x="2596" y="3382"/>
                    <a:pt x="2762" y="3310"/>
                  </a:cubicBezTo>
                  <a:close/>
                  <a:moveTo>
                    <a:pt x="1822" y="1"/>
                  </a:moveTo>
                  <a:cubicBezTo>
                    <a:pt x="1191" y="1"/>
                    <a:pt x="703" y="513"/>
                    <a:pt x="703" y="1120"/>
                  </a:cubicBezTo>
                  <a:cubicBezTo>
                    <a:pt x="703" y="1298"/>
                    <a:pt x="750" y="1489"/>
                    <a:pt x="822" y="1656"/>
                  </a:cubicBezTo>
                  <a:lnTo>
                    <a:pt x="869" y="1751"/>
                  </a:lnTo>
                  <a:lnTo>
                    <a:pt x="869" y="2001"/>
                  </a:lnTo>
                  <a:cubicBezTo>
                    <a:pt x="869" y="2441"/>
                    <a:pt x="1072" y="2846"/>
                    <a:pt x="1381" y="3096"/>
                  </a:cubicBezTo>
                  <a:lnTo>
                    <a:pt x="1381" y="3537"/>
                  </a:lnTo>
                  <a:cubicBezTo>
                    <a:pt x="1381" y="3608"/>
                    <a:pt x="1346" y="3680"/>
                    <a:pt x="1274" y="3703"/>
                  </a:cubicBezTo>
                  <a:lnTo>
                    <a:pt x="453" y="4025"/>
                  </a:lnTo>
                  <a:cubicBezTo>
                    <a:pt x="179" y="4132"/>
                    <a:pt x="0" y="4382"/>
                    <a:pt x="0" y="4668"/>
                  </a:cubicBezTo>
                  <a:lnTo>
                    <a:pt x="0" y="5858"/>
                  </a:lnTo>
                  <a:cubicBezTo>
                    <a:pt x="0" y="5942"/>
                    <a:pt x="83" y="6013"/>
                    <a:pt x="167" y="6013"/>
                  </a:cubicBezTo>
                  <a:cubicBezTo>
                    <a:pt x="262" y="6013"/>
                    <a:pt x="334" y="5942"/>
                    <a:pt x="334" y="5858"/>
                  </a:cubicBezTo>
                  <a:lnTo>
                    <a:pt x="334" y="4668"/>
                  </a:lnTo>
                  <a:cubicBezTo>
                    <a:pt x="334" y="4513"/>
                    <a:pt x="417" y="4382"/>
                    <a:pt x="560" y="4334"/>
                  </a:cubicBezTo>
                  <a:lnTo>
                    <a:pt x="1369" y="4025"/>
                  </a:lnTo>
                  <a:cubicBezTo>
                    <a:pt x="1417" y="4001"/>
                    <a:pt x="1465" y="3977"/>
                    <a:pt x="1488" y="3965"/>
                  </a:cubicBezTo>
                  <a:lnTo>
                    <a:pt x="2060" y="4394"/>
                  </a:lnTo>
                  <a:lnTo>
                    <a:pt x="2060" y="5870"/>
                  </a:lnTo>
                  <a:cubicBezTo>
                    <a:pt x="2060" y="5954"/>
                    <a:pt x="2131" y="6037"/>
                    <a:pt x="2215" y="6037"/>
                  </a:cubicBezTo>
                  <a:cubicBezTo>
                    <a:pt x="2310" y="6037"/>
                    <a:pt x="2381" y="5954"/>
                    <a:pt x="2381" y="5870"/>
                  </a:cubicBezTo>
                  <a:lnTo>
                    <a:pt x="2381" y="4394"/>
                  </a:lnTo>
                  <a:lnTo>
                    <a:pt x="2953" y="3965"/>
                  </a:lnTo>
                  <a:cubicBezTo>
                    <a:pt x="2977" y="3989"/>
                    <a:pt x="3024" y="4013"/>
                    <a:pt x="3072" y="4025"/>
                  </a:cubicBezTo>
                  <a:lnTo>
                    <a:pt x="3882" y="4334"/>
                  </a:lnTo>
                  <a:cubicBezTo>
                    <a:pt x="4024" y="4382"/>
                    <a:pt x="4108" y="4513"/>
                    <a:pt x="4108" y="4668"/>
                  </a:cubicBezTo>
                  <a:lnTo>
                    <a:pt x="4108" y="5858"/>
                  </a:lnTo>
                  <a:cubicBezTo>
                    <a:pt x="4108" y="5942"/>
                    <a:pt x="4179" y="6013"/>
                    <a:pt x="4274" y="6013"/>
                  </a:cubicBezTo>
                  <a:cubicBezTo>
                    <a:pt x="4358" y="6013"/>
                    <a:pt x="4441" y="5942"/>
                    <a:pt x="4441" y="5858"/>
                  </a:cubicBezTo>
                  <a:lnTo>
                    <a:pt x="4441" y="4668"/>
                  </a:lnTo>
                  <a:cubicBezTo>
                    <a:pt x="4453" y="4382"/>
                    <a:pt x="4274" y="4108"/>
                    <a:pt x="4024" y="4025"/>
                  </a:cubicBezTo>
                  <a:lnTo>
                    <a:pt x="3203" y="3703"/>
                  </a:lnTo>
                  <a:cubicBezTo>
                    <a:pt x="3131" y="3680"/>
                    <a:pt x="3084" y="3620"/>
                    <a:pt x="3084" y="3537"/>
                  </a:cubicBezTo>
                  <a:lnTo>
                    <a:pt x="3084" y="3108"/>
                  </a:lnTo>
                  <a:cubicBezTo>
                    <a:pt x="3120" y="3084"/>
                    <a:pt x="3155" y="3060"/>
                    <a:pt x="3191" y="3025"/>
                  </a:cubicBezTo>
                  <a:cubicBezTo>
                    <a:pt x="3453" y="2775"/>
                    <a:pt x="3608" y="2418"/>
                    <a:pt x="3608" y="2037"/>
                  </a:cubicBezTo>
                  <a:lnTo>
                    <a:pt x="3608" y="1727"/>
                  </a:lnTo>
                  <a:lnTo>
                    <a:pt x="3655" y="1644"/>
                  </a:lnTo>
                  <a:cubicBezTo>
                    <a:pt x="3739" y="1477"/>
                    <a:pt x="3774" y="1298"/>
                    <a:pt x="3774" y="1108"/>
                  </a:cubicBezTo>
                  <a:lnTo>
                    <a:pt x="3774" y="167"/>
                  </a:lnTo>
                  <a:cubicBezTo>
                    <a:pt x="3774" y="84"/>
                    <a:pt x="3691" y="1"/>
                    <a:pt x="3608"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 name="Google Shape;9250;p16">
              <a:extLst>
                <a:ext uri="{FF2B5EF4-FFF2-40B4-BE49-F238E27FC236}">
                  <a16:creationId xmlns:a16="http://schemas.microsoft.com/office/drawing/2014/main" id="{0DD34C2B-B774-47DE-935A-86213D0CD3D1}"/>
                </a:ext>
              </a:extLst>
            </p:cNvPr>
            <p:cNvSpPr/>
            <p:nvPr/>
          </p:nvSpPr>
          <p:spPr>
            <a:xfrm>
              <a:off x="3330313" y="2288463"/>
              <a:ext cx="10248" cy="37938"/>
            </a:xfrm>
            <a:custGeom>
              <a:avLst/>
              <a:gdLst/>
              <a:ahLst/>
              <a:cxnLst/>
              <a:rect l="l" t="t" r="r" b="b"/>
              <a:pathLst>
                <a:path w="322" h="1192" extrusionOk="0">
                  <a:moveTo>
                    <a:pt x="167" y="1"/>
                  </a:moveTo>
                  <a:cubicBezTo>
                    <a:pt x="72" y="1"/>
                    <a:pt x="0" y="84"/>
                    <a:pt x="0" y="167"/>
                  </a:cubicBezTo>
                  <a:lnTo>
                    <a:pt x="0" y="1036"/>
                  </a:lnTo>
                  <a:cubicBezTo>
                    <a:pt x="0" y="1120"/>
                    <a:pt x="72" y="1191"/>
                    <a:pt x="167" y="1191"/>
                  </a:cubicBezTo>
                  <a:cubicBezTo>
                    <a:pt x="250" y="1191"/>
                    <a:pt x="322" y="1120"/>
                    <a:pt x="322" y="1036"/>
                  </a:cubicBezTo>
                  <a:lnTo>
                    <a:pt x="322" y="167"/>
                  </a:lnTo>
                  <a:cubicBezTo>
                    <a:pt x="310" y="84"/>
                    <a:pt x="250" y="1"/>
                    <a:pt x="167"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 name="Google Shape;9251;p16">
              <a:extLst>
                <a:ext uri="{FF2B5EF4-FFF2-40B4-BE49-F238E27FC236}">
                  <a16:creationId xmlns:a16="http://schemas.microsoft.com/office/drawing/2014/main" id="{9023BE51-092D-5BB3-409E-CCD741BE9299}"/>
                </a:ext>
              </a:extLst>
            </p:cNvPr>
            <p:cNvSpPr/>
            <p:nvPr/>
          </p:nvSpPr>
          <p:spPr>
            <a:xfrm>
              <a:off x="3406859" y="2288463"/>
              <a:ext cx="10630" cy="37938"/>
            </a:xfrm>
            <a:custGeom>
              <a:avLst/>
              <a:gdLst/>
              <a:ahLst/>
              <a:cxnLst/>
              <a:rect l="l" t="t" r="r" b="b"/>
              <a:pathLst>
                <a:path w="334" h="1192" extrusionOk="0">
                  <a:moveTo>
                    <a:pt x="167" y="1"/>
                  </a:moveTo>
                  <a:cubicBezTo>
                    <a:pt x="84" y="1"/>
                    <a:pt x="0" y="84"/>
                    <a:pt x="0" y="167"/>
                  </a:cubicBezTo>
                  <a:lnTo>
                    <a:pt x="0" y="1036"/>
                  </a:lnTo>
                  <a:cubicBezTo>
                    <a:pt x="0" y="1120"/>
                    <a:pt x="84" y="1191"/>
                    <a:pt x="167" y="1191"/>
                  </a:cubicBezTo>
                  <a:cubicBezTo>
                    <a:pt x="262" y="1191"/>
                    <a:pt x="334" y="1120"/>
                    <a:pt x="334" y="1036"/>
                  </a:cubicBezTo>
                  <a:lnTo>
                    <a:pt x="334" y="167"/>
                  </a:lnTo>
                  <a:cubicBezTo>
                    <a:pt x="322" y="84"/>
                    <a:pt x="262" y="1"/>
                    <a:pt x="167"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9252;p16">
              <a:extLst>
                <a:ext uri="{FF2B5EF4-FFF2-40B4-BE49-F238E27FC236}">
                  <a16:creationId xmlns:a16="http://schemas.microsoft.com/office/drawing/2014/main" id="{A8023CFC-2847-0D27-2D2D-58D5290E6936}"/>
                </a:ext>
              </a:extLst>
            </p:cNvPr>
            <p:cNvSpPr/>
            <p:nvPr/>
          </p:nvSpPr>
          <p:spPr>
            <a:xfrm>
              <a:off x="3149183" y="1976585"/>
              <a:ext cx="219419" cy="183072"/>
            </a:xfrm>
            <a:custGeom>
              <a:avLst/>
              <a:gdLst/>
              <a:ahLst/>
              <a:cxnLst/>
              <a:rect l="l" t="t" r="r" b="b"/>
              <a:pathLst>
                <a:path w="6894" h="5752" extrusionOk="0">
                  <a:moveTo>
                    <a:pt x="2369" y="4108"/>
                  </a:moveTo>
                  <a:lnTo>
                    <a:pt x="2286" y="4466"/>
                  </a:lnTo>
                  <a:lnTo>
                    <a:pt x="2060" y="4466"/>
                  </a:lnTo>
                  <a:cubicBezTo>
                    <a:pt x="1869" y="4466"/>
                    <a:pt x="1703" y="4299"/>
                    <a:pt x="1703" y="4108"/>
                  </a:cubicBezTo>
                  <a:close/>
                  <a:moveTo>
                    <a:pt x="5513" y="310"/>
                  </a:moveTo>
                  <a:cubicBezTo>
                    <a:pt x="5703" y="310"/>
                    <a:pt x="5870" y="477"/>
                    <a:pt x="5870" y="667"/>
                  </a:cubicBezTo>
                  <a:lnTo>
                    <a:pt x="5870" y="3418"/>
                  </a:lnTo>
                  <a:cubicBezTo>
                    <a:pt x="5870" y="3608"/>
                    <a:pt x="5703" y="3775"/>
                    <a:pt x="5513" y="3775"/>
                  </a:cubicBezTo>
                  <a:lnTo>
                    <a:pt x="4132" y="3775"/>
                  </a:lnTo>
                  <a:cubicBezTo>
                    <a:pt x="4096" y="3775"/>
                    <a:pt x="4048" y="3787"/>
                    <a:pt x="4036" y="3811"/>
                  </a:cubicBezTo>
                  <a:lnTo>
                    <a:pt x="2500" y="4918"/>
                  </a:lnTo>
                  <a:lnTo>
                    <a:pt x="2739" y="3966"/>
                  </a:lnTo>
                  <a:cubicBezTo>
                    <a:pt x="2762" y="3930"/>
                    <a:pt x="2739" y="3870"/>
                    <a:pt x="2715" y="3835"/>
                  </a:cubicBezTo>
                  <a:cubicBezTo>
                    <a:pt x="2679" y="3787"/>
                    <a:pt x="2643" y="3775"/>
                    <a:pt x="2584" y="3775"/>
                  </a:cubicBezTo>
                  <a:lnTo>
                    <a:pt x="691" y="3775"/>
                  </a:lnTo>
                  <a:cubicBezTo>
                    <a:pt x="500" y="3775"/>
                    <a:pt x="333" y="3608"/>
                    <a:pt x="333" y="3418"/>
                  </a:cubicBezTo>
                  <a:lnTo>
                    <a:pt x="333" y="667"/>
                  </a:lnTo>
                  <a:cubicBezTo>
                    <a:pt x="333" y="477"/>
                    <a:pt x="500" y="310"/>
                    <a:pt x="691" y="310"/>
                  </a:cubicBezTo>
                  <a:close/>
                  <a:moveTo>
                    <a:pt x="6215" y="989"/>
                  </a:moveTo>
                  <a:cubicBezTo>
                    <a:pt x="6406" y="989"/>
                    <a:pt x="6572" y="1156"/>
                    <a:pt x="6572" y="1346"/>
                  </a:cubicBezTo>
                  <a:lnTo>
                    <a:pt x="6572" y="4108"/>
                  </a:lnTo>
                  <a:lnTo>
                    <a:pt x="6549" y="4108"/>
                  </a:lnTo>
                  <a:cubicBezTo>
                    <a:pt x="6549" y="4299"/>
                    <a:pt x="6394" y="4466"/>
                    <a:pt x="6191" y="4466"/>
                  </a:cubicBezTo>
                  <a:lnTo>
                    <a:pt x="4810" y="4466"/>
                  </a:lnTo>
                  <a:cubicBezTo>
                    <a:pt x="4763" y="4466"/>
                    <a:pt x="4727" y="4477"/>
                    <a:pt x="4691" y="4513"/>
                  </a:cubicBezTo>
                  <a:cubicBezTo>
                    <a:pt x="4667" y="4549"/>
                    <a:pt x="4644" y="4608"/>
                    <a:pt x="4667" y="4656"/>
                  </a:cubicBezTo>
                  <a:lnTo>
                    <a:pt x="4763" y="5323"/>
                  </a:lnTo>
                  <a:lnTo>
                    <a:pt x="3596" y="4537"/>
                  </a:lnTo>
                  <a:lnTo>
                    <a:pt x="4191" y="4096"/>
                  </a:lnTo>
                  <a:lnTo>
                    <a:pt x="5513" y="4096"/>
                  </a:lnTo>
                  <a:cubicBezTo>
                    <a:pt x="5882" y="4096"/>
                    <a:pt x="6191" y="3799"/>
                    <a:pt x="6191" y="3418"/>
                  </a:cubicBezTo>
                  <a:lnTo>
                    <a:pt x="6191" y="989"/>
                  </a:lnTo>
                  <a:close/>
                  <a:moveTo>
                    <a:pt x="691" y="1"/>
                  </a:moveTo>
                  <a:cubicBezTo>
                    <a:pt x="322" y="1"/>
                    <a:pt x="0" y="298"/>
                    <a:pt x="0" y="679"/>
                  </a:cubicBezTo>
                  <a:lnTo>
                    <a:pt x="0" y="3430"/>
                  </a:lnTo>
                  <a:cubicBezTo>
                    <a:pt x="0" y="3811"/>
                    <a:pt x="298" y="4120"/>
                    <a:pt x="691" y="4120"/>
                  </a:cubicBezTo>
                  <a:lnTo>
                    <a:pt x="1393" y="4120"/>
                  </a:lnTo>
                  <a:lnTo>
                    <a:pt x="1393" y="4132"/>
                  </a:lnTo>
                  <a:cubicBezTo>
                    <a:pt x="1393" y="4501"/>
                    <a:pt x="1691" y="4823"/>
                    <a:pt x="2072" y="4823"/>
                  </a:cubicBezTo>
                  <a:lnTo>
                    <a:pt x="2203" y="4823"/>
                  </a:lnTo>
                  <a:lnTo>
                    <a:pt x="2143" y="5073"/>
                  </a:lnTo>
                  <a:cubicBezTo>
                    <a:pt x="2119" y="5180"/>
                    <a:pt x="2167" y="5275"/>
                    <a:pt x="2250" y="5335"/>
                  </a:cubicBezTo>
                  <a:cubicBezTo>
                    <a:pt x="2298" y="5370"/>
                    <a:pt x="2346" y="5382"/>
                    <a:pt x="2381" y="5382"/>
                  </a:cubicBezTo>
                  <a:cubicBezTo>
                    <a:pt x="2429" y="5382"/>
                    <a:pt x="2489" y="5370"/>
                    <a:pt x="2536" y="5335"/>
                  </a:cubicBezTo>
                  <a:lnTo>
                    <a:pt x="3251" y="4823"/>
                  </a:lnTo>
                  <a:lnTo>
                    <a:pt x="3417" y="4823"/>
                  </a:lnTo>
                  <a:lnTo>
                    <a:pt x="4751" y="5716"/>
                  </a:lnTo>
                  <a:cubicBezTo>
                    <a:pt x="4798" y="5740"/>
                    <a:pt x="4846" y="5751"/>
                    <a:pt x="4882" y="5751"/>
                  </a:cubicBezTo>
                  <a:cubicBezTo>
                    <a:pt x="4929" y="5751"/>
                    <a:pt x="4977" y="5740"/>
                    <a:pt x="5025" y="5716"/>
                  </a:cubicBezTo>
                  <a:cubicBezTo>
                    <a:pt x="5108" y="5656"/>
                    <a:pt x="5144" y="5561"/>
                    <a:pt x="5120" y="5454"/>
                  </a:cubicBezTo>
                  <a:lnTo>
                    <a:pt x="5025" y="4799"/>
                  </a:lnTo>
                  <a:lnTo>
                    <a:pt x="6215" y="4799"/>
                  </a:lnTo>
                  <a:cubicBezTo>
                    <a:pt x="6584" y="4799"/>
                    <a:pt x="6894" y="4501"/>
                    <a:pt x="6894" y="4120"/>
                  </a:cubicBezTo>
                  <a:lnTo>
                    <a:pt x="6894" y="1370"/>
                  </a:lnTo>
                  <a:cubicBezTo>
                    <a:pt x="6870" y="977"/>
                    <a:pt x="6572" y="679"/>
                    <a:pt x="6191" y="679"/>
                  </a:cubicBezTo>
                  <a:cubicBezTo>
                    <a:pt x="6179" y="298"/>
                    <a:pt x="5882" y="1"/>
                    <a:pt x="5513"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9253;p16">
              <a:extLst>
                <a:ext uri="{FF2B5EF4-FFF2-40B4-BE49-F238E27FC236}">
                  <a16:creationId xmlns:a16="http://schemas.microsoft.com/office/drawing/2014/main" id="{30F5DFDA-86FD-59A2-7923-5F375ED5DC6F}"/>
                </a:ext>
              </a:extLst>
            </p:cNvPr>
            <p:cNvSpPr/>
            <p:nvPr/>
          </p:nvSpPr>
          <p:spPr>
            <a:xfrm>
              <a:off x="3187822" y="2009177"/>
              <a:ext cx="26926" cy="10280"/>
            </a:xfrm>
            <a:custGeom>
              <a:avLst/>
              <a:gdLst/>
              <a:ahLst/>
              <a:cxnLst/>
              <a:rect l="l" t="t" r="r" b="b"/>
              <a:pathLst>
                <a:path w="846" h="323" extrusionOk="0">
                  <a:moveTo>
                    <a:pt x="155" y="1"/>
                  </a:moveTo>
                  <a:cubicBezTo>
                    <a:pt x="72" y="1"/>
                    <a:pt x="1" y="72"/>
                    <a:pt x="1" y="167"/>
                  </a:cubicBezTo>
                  <a:cubicBezTo>
                    <a:pt x="1" y="251"/>
                    <a:pt x="72" y="322"/>
                    <a:pt x="155" y="322"/>
                  </a:cubicBezTo>
                  <a:lnTo>
                    <a:pt x="679" y="322"/>
                  </a:lnTo>
                  <a:cubicBezTo>
                    <a:pt x="774" y="322"/>
                    <a:pt x="846" y="251"/>
                    <a:pt x="846" y="167"/>
                  </a:cubicBezTo>
                  <a:cubicBezTo>
                    <a:pt x="846" y="72"/>
                    <a:pt x="774" y="1"/>
                    <a:pt x="679"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9254;p16">
              <a:extLst>
                <a:ext uri="{FF2B5EF4-FFF2-40B4-BE49-F238E27FC236}">
                  <a16:creationId xmlns:a16="http://schemas.microsoft.com/office/drawing/2014/main" id="{CA71E1D5-CBA8-74C7-AF62-9394BF56A556}"/>
                </a:ext>
              </a:extLst>
            </p:cNvPr>
            <p:cNvSpPr/>
            <p:nvPr/>
          </p:nvSpPr>
          <p:spPr>
            <a:xfrm>
              <a:off x="3226110" y="2009177"/>
              <a:ext cx="81478" cy="10280"/>
            </a:xfrm>
            <a:custGeom>
              <a:avLst/>
              <a:gdLst/>
              <a:ahLst/>
              <a:cxnLst/>
              <a:rect l="l" t="t" r="r" b="b"/>
              <a:pathLst>
                <a:path w="2560" h="323" extrusionOk="0">
                  <a:moveTo>
                    <a:pt x="167" y="1"/>
                  </a:moveTo>
                  <a:cubicBezTo>
                    <a:pt x="72" y="1"/>
                    <a:pt x="0" y="72"/>
                    <a:pt x="0" y="167"/>
                  </a:cubicBezTo>
                  <a:cubicBezTo>
                    <a:pt x="0" y="251"/>
                    <a:pt x="72" y="322"/>
                    <a:pt x="167" y="322"/>
                  </a:cubicBezTo>
                  <a:lnTo>
                    <a:pt x="2393" y="322"/>
                  </a:lnTo>
                  <a:cubicBezTo>
                    <a:pt x="2488" y="322"/>
                    <a:pt x="2560" y="251"/>
                    <a:pt x="2560" y="167"/>
                  </a:cubicBezTo>
                  <a:cubicBezTo>
                    <a:pt x="2560" y="72"/>
                    <a:pt x="2488" y="1"/>
                    <a:pt x="2393"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 name="Google Shape;9255;p16">
              <a:extLst>
                <a:ext uri="{FF2B5EF4-FFF2-40B4-BE49-F238E27FC236}">
                  <a16:creationId xmlns:a16="http://schemas.microsoft.com/office/drawing/2014/main" id="{FC4EB176-F6CE-4C42-2CF9-65C260351574}"/>
                </a:ext>
              </a:extLst>
            </p:cNvPr>
            <p:cNvSpPr/>
            <p:nvPr/>
          </p:nvSpPr>
          <p:spPr>
            <a:xfrm>
              <a:off x="3187822" y="2036453"/>
              <a:ext cx="119767" cy="10662"/>
            </a:xfrm>
            <a:custGeom>
              <a:avLst/>
              <a:gdLst/>
              <a:ahLst/>
              <a:cxnLst/>
              <a:rect l="l" t="t" r="r" b="b"/>
              <a:pathLst>
                <a:path w="3763" h="335" extrusionOk="0">
                  <a:moveTo>
                    <a:pt x="155" y="1"/>
                  </a:moveTo>
                  <a:cubicBezTo>
                    <a:pt x="72" y="1"/>
                    <a:pt x="1" y="84"/>
                    <a:pt x="1" y="168"/>
                  </a:cubicBezTo>
                  <a:cubicBezTo>
                    <a:pt x="1" y="263"/>
                    <a:pt x="72" y="334"/>
                    <a:pt x="155" y="334"/>
                  </a:cubicBezTo>
                  <a:lnTo>
                    <a:pt x="3596" y="334"/>
                  </a:lnTo>
                  <a:cubicBezTo>
                    <a:pt x="3691" y="334"/>
                    <a:pt x="3763" y="263"/>
                    <a:pt x="3763" y="168"/>
                  </a:cubicBezTo>
                  <a:cubicBezTo>
                    <a:pt x="3763" y="84"/>
                    <a:pt x="3691" y="1"/>
                    <a:pt x="3596"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 name="Google Shape;9256;p16">
              <a:extLst>
                <a:ext uri="{FF2B5EF4-FFF2-40B4-BE49-F238E27FC236}">
                  <a16:creationId xmlns:a16="http://schemas.microsoft.com/office/drawing/2014/main" id="{B998BDBC-C327-56E9-F39A-B43D7335576E}"/>
                </a:ext>
              </a:extLst>
            </p:cNvPr>
            <p:cNvSpPr/>
            <p:nvPr/>
          </p:nvSpPr>
          <p:spPr>
            <a:xfrm>
              <a:off x="3187822" y="2064143"/>
              <a:ext cx="81510" cy="10248"/>
            </a:xfrm>
            <a:custGeom>
              <a:avLst/>
              <a:gdLst/>
              <a:ahLst/>
              <a:cxnLst/>
              <a:rect l="l" t="t" r="r" b="b"/>
              <a:pathLst>
                <a:path w="2561" h="322" extrusionOk="0">
                  <a:moveTo>
                    <a:pt x="155" y="0"/>
                  </a:moveTo>
                  <a:cubicBezTo>
                    <a:pt x="72" y="0"/>
                    <a:pt x="1" y="72"/>
                    <a:pt x="1" y="167"/>
                  </a:cubicBezTo>
                  <a:cubicBezTo>
                    <a:pt x="1" y="250"/>
                    <a:pt x="72" y="322"/>
                    <a:pt x="155" y="322"/>
                  </a:cubicBezTo>
                  <a:lnTo>
                    <a:pt x="2394" y="322"/>
                  </a:lnTo>
                  <a:cubicBezTo>
                    <a:pt x="2477" y="322"/>
                    <a:pt x="2560" y="250"/>
                    <a:pt x="2560" y="167"/>
                  </a:cubicBezTo>
                  <a:cubicBezTo>
                    <a:pt x="2560" y="72"/>
                    <a:pt x="2477" y="0"/>
                    <a:pt x="2394"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9257;p16">
              <a:extLst>
                <a:ext uri="{FF2B5EF4-FFF2-40B4-BE49-F238E27FC236}">
                  <a16:creationId xmlns:a16="http://schemas.microsoft.com/office/drawing/2014/main" id="{00DA2011-1D79-DC31-FC46-1A0D6874A562}"/>
                </a:ext>
              </a:extLst>
            </p:cNvPr>
            <p:cNvSpPr/>
            <p:nvPr/>
          </p:nvSpPr>
          <p:spPr>
            <a:xfrm>
              <a:off x="3280663" y="2064143"/>
              <a:ext cx="26926" cy="10248"/>
            </a:xfrm>
            <a:custGeom>
              <a:avLst/>
              <a:gdLst/>
              <a:ahLst/>
              <a:cxnLst/>
              <a:rect l="l" t="t" r="r" b="b"/>
              <a:pathLst>
                <a:path w="846" h="322" extrusionOk="0">
                  <a:moveTo>
                    <a:pt x="155" y="0"/>
                  </a:moveTo>
                  <a:cubicBezTo>
                    <a:pt x="72" y="0"/>
                    <a:pt x="1" y="72"/>
                    <a:pt x="1" y="167"/>
                  </a:cubicBezTo>
                  <a:cubicBezTo>
                    <a:pt x="1" y="250"/>
                    <a:pt x="72" y="322"/>
                    <a:pt x="155" y="322"/>
                  </a:cubicBezTo>
                  <a:lnTo>
                    <a:pt x="679" y="322"/>
                  </a:lnTo>
                  <a:cubicBezTo>
                    <a:pt x="774" y="322"/>
                    <a:pt x="846" y="250"/>
                    <a:pt x="846" y="167"/>
                  </a:cubicBezTo>
                  <a:cubicBezTo>
                    <a:pt x="846" y="72"/>
                    <a:pt x="774" y="0"/>
                    <a:pt x="679"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8" name="Google Shape;11786;p20">
            <a:extLst>
              <a:ext uri="{FF2B5EF4-FFF2-40B4-BE49-F238E27FC236}">
                <a16:creationId xmlns:a16="http://schemas.microsoft.com/office/drawing/2014/main" id="{14FCDD69-52A0-A372-E16F-C76F14611F1E}"/>
              </a:ext>
            </a:extLst>
          </p:cNvPr>
          <p:cNvGrpSpPr/>
          <p:nvPr/>
        </p:nvGrpSpPr>
        <p:grpSpPr>
          <a:xfrm>
            <a:off x="4426374" y="4526586"/>
            <a:ext cx="280072" cy="275520"/>
            <a:chOff x="4210933" y="2926777"/>
            <a:chExt cx="280072" cy="275520"/>
          </a:xfrm>
        </p:grpSpPr>
        <p:sp>
          <p:nvSpPr>
            <p:cNvPr id="39" name="Google Shape;11787;p20">
              <a:extLst>
                <a:ext uri="{FF2B5EF4-FFF2-40B4-BE49-F238E27FC236}">
                  <a16:creationId xmlns:a16="http://schemas.microsoft.com/office/drawing/2014/main" id="{956CC0B6-E1B6-D7C1-69D1-899B64AB3B3F}"/>
                </a:ext>
              </a:extLst>
            </p:cNvPr>
            <p:cNvSpPr/>
            <p:nvPr/>
          </p:nvSpPr>
          <p:spPr>
            <a:xfrm>
              <a:off x="4490623" y="2970352"/>
              <a:ext cx="32" cy="414"/>
            </a:xfrm>
            <a:custGeom>
              <a:avLst/>
              <a:gdLst/>
              <a:ahLst/>
              <a:cxnLst/>
              <a:rect l="l" t="t" r="r" b="b"/>
              <a:pathLst>
                <a:path w="1" h="13" extrusionOk="0">
                  <a:moveTo>
                    <a:pt x="0" y="0"/>
                  </a:moveTo>
                  <a:cubicBezTo>
                    <a:pt x="0" y="12"/>
                    <a:pt x="0" y="0"/>
                    <a:pt x="0"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11788;p20">
              <a:extLst>
                <a:ext uri="{FF2B5EF4-FFF2-40B4-BE49-F238E27FC236}">
                  <a16:creationId xmlns:a16="http://schemas.microsoft.com/office/drawing/2014/main" id="{0EC735E0-C05D-F961-7C79-17472D5F57D0}"/>
                </a:ext>
              </a:extLst>
            </p:cNvPr>
            <p:cNvSpPr/>
            <p:nvPr/>
          </p:nvSpPr>
          <p:spPr>
            <a:xfrm>
              <a:off x="4489859" y="2969589"/>
              <a:ext cx="32" cy="32"/>
            </a:xfrm>
            <a:custGeom>
              <a:avLst/>
              <a:gdLst/>
              <a:ahLst/>
              <a:cxnLst/>
              <a:rect l="l" t="t" r="r" b="b"/>
              <a:pathLst>
                <a:path w="1" h="1" extrusionOk="0">
                  <a:moveTo>
                    <a:pt x="0" y="1"/>
                  </a:move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11789;p20">
              <a:extLst>
                <a:ext uri="{FF2B5EF4-FFF2-40B4-BE49-F238E27FC236}">
                  <a16:creationId xmlns:a16="http://schemas.microsoft.com/office/drawing/2014/main" id="{C464A499-D870-BF17-B093-1AD1CA0D6959}"/>
                </a:ext>
              </a:extLst>
            </p:cNvPr>
            <p:cNvSpPr/>
            <p:nvPr/>
          </p:nvSpPr>
          <p:spPr>
            <a:xfrm>
              <a:off x="4210933" y="2944952"/>
              <a:ext cx="280072" cy="257346"/>
            </a:xfrm>
            <a:custGeom>
              <a:avLst/>
              <a:gdLst/>
              <a:ahLst/>
              <a:cxnLst/>
              <a:rect l="l" t="t" r="r" b="b"/>
              <a:pathLst>
                <a:path w="8799" h="8085" extrusionOk="0">
                  <a:moveTo>
                    <a:pt x="7549" y="620"/>
                  </a:moveTo>
                  <a:lnTo>
                    <a:pt x="6596" y="6382"/>
                  </a:lnTo>
                  <a:lnTo>
                    <a:pt x="6596" y="620"/>
                  </a:lnTo>
                  <a:close/>
                  <a:moveTo>
                    <a:pt x="4965" y="1"/>
                  </a:moveTo>
                  <a:cubicBezTo>
                    <a:pt x="4894" y="1"/>
                    <a:pt x="4834" y="60"/>
                    <a:pt x="4834" y="143"/>
                  </a:cubicBezTo>
                  <a:cubicBezTo>
                    <a:pt x="4834" y="215"/>
                    <a:pt x="4894" y="274"/>
                    <a:pt x="4965" y="274"/>
                  </a:cubicBezTo>
                  <a:lnTo>
                    <a:pt x="6322" y="274"/>
                  </a:lnTo>
                  <a:lnTo>
                    <a:pt x="6322" y="7835"/>
                  </a:lnTo>
                  <a:lnTo>
                    <a:pt x="262" y="7835"/>
                  </a:lnTo>
                  <a:lnTo>
                    <a:pt x="262" y="7192"/>
                  </a:lnTo>
                  <a:cubicBezTo>
                    <a:pt x="262" y="7121"/>
                    <a:pt x="203" y="7061"/>
                    <a:pt x="131" y="7061"/>
                  </a:cubicBezTo>
                  <a:cubicBezTo>
                    <a:pt x="60" y="7061"/>
                    <a:pt x="0" y="7121"/>
                    <a:pt x="0" y="7192"/>
                  </a:cubicBezTo>
                  <a:lnTo>
                    <a:pt x="0" y="7954"/>
                  </a:lnTo>
                  <a:cubicBezTo>
                    <a:pt x="0" y="8025"/>
                    <a:pt x="60" y="8085"/>
                    <a:pt x="131" y="8085"/>
                  </a:cubicBezTo>
                  <a:lnTo>
                    <a:pt x="6465" y="8085"/>
                  </a:lnTo>
                  <a:cubicBezTo>
                    <a:pt x="6525" y="8085"/>
                    <a:pt x="6561" y="8037"/>
                    <a:pt x="6584" y="8002"/>
                  </a:cubicBezTo>
                  <a:lnTo>
                    <a:pt x="7906" y="3715"/>
                  </a:lnTo>
                  <a:cubicBezTo>
                    <a:pt x="7918" y="3632"/>
                    <a:pt x="7882" y="3572"/>
                    <a:pt x="7811" y="3549"/>
                  </a:cubicBezTo>
                  <a:cubicBezTo>
                    <a:pt x="7799" y="3547"/>
                    <a:pt x="7788" y="3546"/>
                    <a:pt x="7777" y="3546"/>
                  </a:cubicBezTo>
                  <a:cubicBezTo>
                    <a:pt x="7721" y="3546"/>
                    <a:pt x="7674" y="3572"/>
                    <a:pt x="7644" y="3632"/>
                  </a:cubicBezTo>
                  <a:lnTo>
                    <a:pt x="6870" y="6132"/>
                  </a:lnTo>
                  <a:lnTo>
                    <a:pt x="7727" y="989"/>
                  </a:lnTo>
                  <a:lnTo>
                    <a:pt x="8466" y="989"/>
                  </a:lnTo>
                  <a:lnTo>
                    <a:pt x="7799" y="3144"/>
                  </a:lnTo>
                  <a:cubicBezTo>
                    <a:pt x="7787" y="3215"/>
                    <a:pt x="7811" y="3275"/>
                    <a:pt x="7882" y="3311"/>
                  </a:cubicBezTo>
                  <a:lnTo>
                    <a:pt x="7930" y="3311"/>
                  </a:lnTo>
                  <a:cubicBezTo>
                    <a:pt x="7989" y="3311"/>
                    <a:pt x="8037" y="3275"/>
                    <a:pt x="8049" y="3215"/>
                  </a:cubicBezTo>
                  <a:lnTo>
                    <a:pt x="8763" y="894"/>
                  </a:lnTo>
                  <a:cubicBezTo>
                    <a:pt x="8799" y="870"/>
                    <a:pt x="8799" y="822"/>
                    <a:pt x="8763" y="798"/>
                  </a:cubicBezTo>
                  <a:cubicBezTo>
                    <a:pt x="8739" y="763"/>
                    <a:pt x="8704" y="739"/>
                    <a:pt x="8668" y="739"/>
                  </a:cubicBezTo>
                  <a:lnTo>
                    <a:pt x="7787" y="739"/>
                  </a:lnTo>
                  <a:lnTo>
                    <a:pt x="7835" y="501"/>
                  </a:lnTo>
                  <a:cubicBezTo>
                    <a:pt x="7835" y="453"/>
                    <a:pt x="7835" y="417"/>
                    <a:pt x="7799" y="394"/>
                  </a:cubicBezTo>
                  <a:cubicBezTo>
                    <a:pt x="7763" y="358"/>
                    <a:pt x="7739" y="346"/>
                    <a:pt x="7692" y="346"/>
                  </a:cubicBezTo>
                  <a:lnTo>
                    <a:pt x="6596" y="346"/>
                  </a:lnTo>
                  <a:lnTo>
                    <a:pt x="6596" y="143"/>
                  </a:lnTo>
                  <a:cubicBezTo>
                    <a:pt x="6596" y="60"/>
                    <a:pt x="6537" y="1"/>
                    <a:pt x="6453"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11790;p20">
              <a:extLst>
                <a:ext uri="{FF2B5EF4-FFF2-40B4-BE49-F238E27FC236}">
                  <a16:creationId xmlns:a16="http://schemas.microsoft.com/office/drawing/2014/main" id="{BF2A8781-C983-AFD6-99A3-8F1568FAEFDF}"/>
                </a:ext>
              </a:extLst>
            </p:cNvPr>
            <p:cNvSpPr/>
            <p:nvPr/>
          </p:nvSpPr>
          <p:spPr>
            <a:xfrm>
              <a:off x="4212047" y="2926777"/>
              <a:ext cx="144826" cy="234619"/>
            </a:xfrm>
            <a:custGeom>
              <a:avLst/>
              <a:gdLst/>
              <a:ahLst/>
              <a:cxnLst/>
              <a:rect l="l" t="t" r="r" b="b"/>
              <a:pathLst>
                <a:path w="4550" h="7371" extrusionOk="0">
                  <a:moveTo>
                    <a:pt x="132" y="0"/>
                  </a:moveTo>
                  <a:cubicBezTo>
                    <a:pt x="60" y="0"/>
                    <a:pt x="1" y="60"/>
                    <a:pt x="1" y="131"/>
                  </a:cubicBezTo>
                  <a:lnTo>
                    <a:pt x="1" y="7239"/>
                  </a:lnTo>
                  <a:cubicBezTo>
                    <a:pt x="1" y="7311"/>
                    <a:pt x="60" y="7370"/>
                    <a:pt x="132" y="7370"/>
                  </a:cubicBezTo>
                  <a:cubicBezTo>
                    <a:pt x="203" y="7370"/>
                    <a:pt x="263" y="7311"/>
                    <a:pt x="263" y="7239"/>
                  </a:cubicBezTo>
                  <a:lnTo>
                    <a:pt x="263" y="262"/>
                  </a:lnTo>
                  <a:lnTo>
                    <a:pt x="1763" y="262"/>
                  </a:lnTo>
                  <a:lnTo>
                    <a:pt x="2299" y="810"/>
                  </a:lnTo>
                  <a:cubicBezTo>
                    <a:pt x="2335" y="845"/>
                    <a:pt x="2358" y="857"/>
                    <a:pt x="2394" y="857"/>
                  </a:cubicBezTo>
                  <a:lnTo>
                    <a:pt x="4418" y="857"/>
                  </a:lnTo>
                  <a:cubicBezTo>
                    <a:pt x="4490" y="857"/>
                    <a:pt x="4549" y="798"/>
                    <a:pt x="4549" y="726"/>
                  </a:cubicBezTo>
                  <a:cubicBezTo>
                    <a:pt x="4537" y="655"/>
                    <a:pt x="4478" y="595"/>
                    <a:pt x="4418" y="595"/>
                  </a:cubicBezTo>
                  <a:lnTo>
                    <a:pt x="2454" y="595"/>
                  </a:lnTo>
                  <a:lnTo>
                    <a:pt x="1918" y="36"/>
                  </a:lnTo>
                  <a:cubicBezTo>
                    <a:pt x="1882" y="12"/>
                    <a:pt x="1858" y="0"/>
                    <a:pt x="1823"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 name="Google Shape;11791;p20">
              <a:extLst>
                <a:ext uri="{FF2B5EF4-FFF2-40B4-BE49-F238E27FC236}">
                  <a16:creationId xmlns:a16="http://schemas.microsoft.com/office/drawing/2014/main" id="{717DCE29-9C3C-A7FE-85DA-EC84CEE8D422}"/>
                </a:ext>
              </a:extLst>
            </p:cNvPr>
            <p:cNvSpPr/>
            <p:nvPr/>
          </p:nvSpPr>
          <p:spPr>
            <a:xfrm>
              <a:off x="4246550" y="2996103"/>
              <a:ext cx="28074" cy="28106"/>
            </a:xfrm>
            <a:custGeom>
              <a:avLst/>
              <a:gdLst/>
              <a:ahLst/>
              <a:cxnLst/>
              <a:rect l="l" t="t" r="r" b="b"/>
              <a:pathLst>
                <a:path w="882" h="883" extrusionOk="0">
                  <a:moveTo>
                    <a:pt x="620" y="263"/>
                  </a:moveTo>
                  <a:lnTo>
                    <a:pt x="620" y="608"/>
                  </a:lnTo>
                  <a:lnTo>
                    <a:pt x="262" y="608"/>
                  </a:lnTo>
                  <a:lnTo>
                    <a:pt x="262" y="263"/>
                  </a:lnTo>
                  <a:close/>
                  <a:moveTo>
                    <a:pt x="131" y="1"/>
                  </a:moveTo>
                  <a:cubicBezTo>
                    <a:pt x="60" y="1"/>
                    <a:pt x="0" y="60"/>
                    <a:pt x="0" y="144"/>
                  </a:cubicBezTo>
                  <a:lnTo>
                    <a:pt x="0" y="751"/>
                  </a:lnTo>
                  <a:cubicBezTo>
                    <a:pt x="0" y="822"/>
                    <a:pt x="60" y="882"/>
                    <a:pt x="131" y="882"/>
                  </a:cubicBezTo>
                  <a:lnTo>
                    <a:pt x="739" y="882"/>
                  </a:lnTo>
                  <a:cubicBezTo>
                    <a:pt x="822" y="882"/>
                    <a:pt x="881" y="822"/>
                    <a:pt x="881" y="751"/>
                  </a:cubicBezTo>
                  <a:lnTo>
                    <a:pt x="881" y="144"/>
                  </a:lnTo>
                  <a:cubicBezTo>
                    <a:pt x="881" y="60"/>
                    <a:pt x="822" y="1"/>
                    <a:pt x="739"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 name="Google Shape;11792;p20">
              <a:extLst>
                <a:ext uri="{FF2B5EF4-FFF2-40B4-BE49-F238E27FC236}">
                  <a16:creationId xmlns:a16="http://schemas.microsoft.com/office/drawing/2014/main" id="{194612B5-D793-7359-2029-8D3B4A064B7E}"/>
                </a:ext>
              </a:extLst>
            </p:cNvPr>
            <p:cNvSpPr/>
            <p:nvPr/>
          </p:nvSpPr>
          <p:spPr>
            <a:xfrm>
              <a:off x="4285956" y="3015456"/>
              <a:ext cx="97814" cy="8753"/>
            </a:xfrm>
            <a:custGeom>
              <a:avLst/>
              <a:gdLst/>
              <a:ahLst/>
              <a:cxnLst/>
              <a:rect l="l" t="t" r="r" b="b"/>
              <a:pathLst>
                <a:path w="3073" h="275" extrusionOk="0">
                  <a:moveTo>
                    <a:pt x="132" y="0"/>
                  </a:moveTo>
                  <a:cubicBezTo>
                    <a:pt x="60" y="0"/>
                    <a:pt x="1" y="60"/>
                    <a:pt x="1" y="143"/>
                  </a:cubicBezTo>
                  <a:cubicBezTo>
                    <a:pt x="1" y="214"/>
                    <a:pt x="60" y="274"/>
                    <a:pt x="132" y="274"/>
                  </a:cubicBezTo>
                  <a:lnTo>
                    <a:pt x="2942" y="274"/>
                  </a:lnTo>
                  <a:cubicBezTo>
                    <a:pt x="3013" y="274"/>
                    <a:pt x="3072" y="214"/>
                    <a:pt x="3072" y="143"/>
                  </a:cubicBezTo>
                  <a:cubicBezTo>
                    <a:pt x="3072" y="72"/>
                    <a:pt x="3013" y="0"/>
                    <a:pt x="2942"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11793;p20">
              <a:extLst>
                <a:ext uri="{FF2B5EF4-FFF2-40B4-BE49-F238E27FC236}">
                  <a16:creationId xmlns:a16="http://schemas.microsoft.com/office/drawing/2014/main" id="{B226F1F6-6A7F-AE84-6FF2-EE4B1F37F2D7}"/>
                </a:ext>
              </a:extLst>
            </p:cNvPr>
            <p:cNvSpPr/>
            <p:nvPr/>
          </p:nvSpPr>
          <p:spPr>
            <a:xfrm>
              <a:off x="4285956" y="3001800"/>
              <a:ext cx="30366" cy="8753"/>
            </a:xfrm>
            <a:custGeom>
              <a:avLst/>
              <a:gdLst/>
              <a:ahLst/>
              <a:cxnLst/>
              <a:rect l="l" t="t" r="r" b="b"/>
              <a:pathLst>
                <a:path w="954" h="275" extrusionOk="0">
                  <a:moveTo>
                    <a:pt x="132" y="1"/>
                  </a:moveTo>
                  <a:cubicBezTo>
                    <a:pt x="60" y="1"/>
                    <a:pt x="1" y="60"/>
                    <a:pt x="1" y="132"/>
                  </a:cubicBezTo>
                  <a:cubicBezTo>
                    <a:pt x="1" y="215"/>
                    <a:pt x="60" y="274"/>
                    <a:pt x="132" y="274"/>
                  </a:cubicBezTo>
                  <a:lnTo>
                    <a:pt x="810" y="274"/>
                  </a:lnTo>
                  <a:cubicBezTo>
                    <a:pt x="894" y="274"/>
                    <a:pt x="953" y="215"/>
                    <a:pt x="953" y="132"/>
                  </a:cubicBezTo>
                  <a:cubicBezTo>
                    <a:pt x="953" y="60"/>
                    <a:pt x="894" y="1"/>
                    <a:pt x="810"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11794;p20">
              <a:extLst>
                <a:ext uri="{FF2B5EF4-FFF2-40B4-BE49-F238E27FC236}">
                  <a16:creationId xmlns:a16="http://schemas.microsoft.com/office/drawing/2014/main" id="{64E6B8D0-796B-6679-0222-5684F5BB32A7}"/>
                </a:ext>
              </a:extLst>
            </p:cNvPr>
            <p:cNvSpPr/>
            <p:nvPr/>
          </p:nvSpPr>
          <p:spPr>
            <a:xfrm>
              <a:off x="4246550" y="3060177"/>
              <a:ext cx="28074" cy="28074"/>
            </a:xfrm>
            <a:custGeom>
              <a:avLst/>
              <a:gdLst/>
              <a:ahLst/>
              <a:cxnLst/>
              <a:rect l="l" t="t" r="r" b="b"/>
              <a:pathLst>
                <a:path w="882" h="882" extrusionOk="0">
                  <a:moveTo>
                    <a:pt x="620" y="274"/>
                  </a:moveTo>
                  <a:lnTo>
                    <a:pt x="620" y="631"/>
                  </a:lnTo>
                  <a:lnTo>
                    <a:pt x="262" y="631"/>
                  </a:lnTo>
                  <a:lnTo>
                    <a:pt x="262" y="274"/>
                  </a:lnTo>
                  <a:close/>
                  <a:moveTo>
                    <a:pt x="131" y="0"/>
                  </a:moveTo>
                  <a:cubicBezTo>
                    <a:pt x="60" y="0"/>
                    <a:pt x="0" y="60"/>
                    <a:pt x="0" y="131"/>
                  </a:cubicBezTo>
                  <a:lnTo>
                    <a:pt x="0" y="750"/>
                  </a:lnTo>
                  <a:cubicBezTo>
                    <a:pt x="0" y="822"/>
                    <a:pt x="60" y="881"/>
                    <a:pt x="131" y="881"/>
                  </a:cubicBezTo>
                  <a:lnTo>
                    <a:pt x="739" y="881"/>
                  </a:lnTo>
                  <a:cubicBezTo>
                    <a:pt x="822" y="881"/>
                    <a:pt x="881" y="822"/>
                    <a:pt x="881" y="750"/>
                  </a:cubicBezTo>
                  <a:lnTo>
                    <a:pt x="881" y="131"/>
                  </a:lnTo>
                  <a:cubicBezTo>
                    <a:pt x="881" y="60"/>
                    <a:pt x="822" y="0"/>
                    <a:pt x="739"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11795;p20">
              <a:extLst>
                <a:ext uri="{FF2B5EF4-FFF2-40B4-BE49-F238E27FC236}">
                  <a16:creationId xmlns:a16="http://schemas.microsoft.com/office/drawing/2014/main" id="{D6012F61-9527-3D38-6AA7-C7546E454E85}"/>
                </a:ext>
              </a:extLst>
            </p:cNvPr>
            <p:cNvSpPr/>
            <p:nvPr/>
          </p:nvSpPr>
          <p:spPr>
            <a:xfrm>
              <a:off x="4285956" y="3080261"/>
              <a:ext cx="97814" cy="8371"/>
            </a:xfrm>
            <a:custGeom>
              <a:avLst/>
              <a:gdLst/>
              <a:ahLst/>
              <a:cxnLst/>
              <a:rect l="l" t="t" r="r" b="b"/>
              <a:pathLst>
                <a:path w="3073" h="263" extrusionOk="0">
                  <a:moveTo>
                    <a:pt x="132" y="0"/>
                  </a:moveTo>
                  <a:cubicBezTo>
                    <a:pt x="60" y="0"/>
                    <a:pt x="1" y="48"/>
                    <a:pt x="1" y="131"/>
                  </a:cubicBezTo>
                  <a:cubicBezTo>
                    <a:pt x="1" y="203"/>
                    <a:pt x="60" y="262"/>
                    <a:pt x="132" y="262"/>
                  </a:cubicBezTo>
                  <a:lnTo>
                    <a:pt x="2942" y="262"/>
                  </a:lnTo>
                  <a:cubicBezTo>
                    <a:pt x="3013" y="262"/>
                    <a:pt x="3072" y="203"/>
                    <a:pt x="3072" y="131"/>
                  </a:cubicBezTo>
                  <a:cubicBezTo>
                    <a:pt x="3072" y="48"/>
                    <a:pt x="3013" y="0"/>
                    <a:pt x="2942"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11796;p20">
              <a:extLst>
                <a:ext uri="{FF2B5EF4-FFF2-40B4-BE49-F238E27FC236}">
                  <a16:creationId xmlns:a16="http://schemas.microsoft.com/office/drawing/2014/main" id="{0FB5D418-D7BA-518C-FD4B-10F285FC0077}"/>
                </a:ext>
              </a:extLst>
            </p:cNvPr>
            <p:cNvSpPr/>
            <p:nvPr/>
          </p:nvSpPr>
          <p:spPr>
            <a:xfrm>
              <a:off x="4285956" y="3066224"/>
              <a:ext cx="30366" cy="8753"/>
            </a:xfrm>
            <a:custGeom>
              <a:avLst/>
              <a:gdLst/>
              <a:ahLst/>
              <a:cxnLst/>
              <a:rect l="l" t="t" r="r" b="b"/>
              <a:pathLst>
                <a:path w="954" h="275" extrusionOk="0">
                  <a:moveTo>
                    <a:pt x="132" y="1"/>
                  </a:moveTo>
                  <a:cubicBezTo>
                    <a:pt x="60" y="1"/>
                    <a:pt x="1" y="60"/>
                    <a:pt x="1" y="143"/>
                  </a:cubicBezTo>
                  <a:cubicBezTo>
                    <a:pt x="1" y="215"/>
                    <a:pt x="60" y="274"/>
                    <a:pt x="132" y="274"/>
                  </a:cubicBezTo>
                  <a:lnTo>
                    <a:pt x="810" y="274"/>
                  </a:lnTo>
                  <a:cubicBezTo>
                    <a:pt x="894" y="274"/>
                    <a:pt x="953" y="215"/>
                    <a:pt x="953" y="143"/>
                  </a:cubicBezTo>
                  <a:cubicBezTo>
                    <a:pt x="953" y="60"/>
                    <a:pt x="894" y="1"/>
                    <a:pt x="810"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11797;p20">
              <a:extLst>
                <a:ext uri="{FF2B5EF4-FFF2-40B4-BE49-F238E27FC236}">
                  <a16:creationId xmlns:a16="http://schemas.microsoft.com/office/drawing/2014/main" id="{52AAE995-AC62-7F54-095F-ED3B33533D34}"/>
                </a:ext>
              </a:extLst>
            </p:cNvPr>
            <p:cNvSpPr/>
            <p:nvPr/>
          </p:nvSpPr>
          <p:spPr>
            <a:xfrm>
              <a:off x="4246550" y="3124601"/>
              <a:ext cx="28074" cy="28074"/>
            </a:xfrm>
            <a:custGeom>
              <a:avLst/>
              <a:gdLst/>
              <a:ahLst/>
              <a:cxnLst/>
              <a:rect l="l" t="t" r="r" b="b"/>
              <a:pathLst>
                <a:path w="882" h="882" extrusionOk="0">
                  <a:moveTo>
                    <a:pt x="620" y="250"/>
                  </a:moveTo>
                  <a:lnTo>
                    <a:pt x="620" y="607"/>
                  </a:lnTo>
                  <a:lnTo>
                    <a:pt x="262" y="607"/>
                  </a:lnTo>
                  <a:lnTo>
                    <a:pt x="262" y="250"/>
                  </a:lnTo>
                  <a:close/>
                  <a:moveTo>
                    <a:pt x="131" y="0"/>
                  </a:moveTo>
                  <a:cubicBezTo>
                    <a:pt x="60" y="0"/>
                    <a:pt x="0" y="60"/>
                    <a:pt x="0" y="131"/>
                  </a:cubicBezTo>
                  <a:lnTo>
                    <a:pt x="0" y="738"/>
                  </a:lnTo>
                  <a:cubicBezTo>
                    <a:pt x="0" y="822"/>
                    <a:pt x="60" y="881"/>
                    <a:pt x="131" y="881"/>
                  </a:cubicBezTo>
                  <a:lnTo>
                    <a:pt x="739" y="881"/>
                  </a:lnTo>
                  <a:cubicBezTo>
                    <a:pt x="822" y="881"/>
                    <a:pt x="881" y="822"/>
                    <a:pt x="881" y="738"/>
                  </a:cubicBezTo>
                  <a:lnTo>
                    <a:pt x="881" y="131"/>
                  </a:lnTo>
                  <a:cubicBezTo>
                    <a:pt x="881" y="60"/>
                    <a:pt x="822" y="0"/>
                    <a:pt x="739"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11798;p20">
              <a:extLst>
                <a:ext uri="{FF2B5EF4-FFF2-40B4-BE49-F238E27FC236}">
                  <a16:creationId xmlns:a16="http://schemas.microsoft.com/office/drawing/2014/main" id="{91DD92A9-D8E3-C358-E62C-6C99DE543D16}"/>
                </a:ext>
              </a:extLst>
            </p:cNvPr>
            <p:cNvSpPr/>
            <p:nvPr/>
          </p:nvSpPr>
          <p:spPr>
            <a:xfrm>
              <a:off x="4285956" y="3143921"/>
              <a:ext cx="97814" cy="8753"/>
            </a:xfrm>
            <a:custGeom>
              <a:avLst/>
              <a:gdLst/>
              <a:ahLst/>
              <a:cxnLst/>
              <a:rect l="l" t="t" r="r" b="b"/>
              <a:pathLst>
                <a:path w="3073" h="275" extrusionOk="0">
                  <a:moveTo>
                    <a:pt x="132" y="0"/>
                  </a:moveTo>
                  <a:cubicBezTo>
                    <a:pt x="60" y="0"/>
                    <a:pt x="1" y="60"/>
                    <a:pt x="1" y="131"/>
                  </a:cubicBezTo>
                  <a:cubicBezTo>
                    <a:pt x="1" y="215"/>
                    <a:pt x="60" y="274"/>
                    <a:pt x="132" y="274"/>
                  </a:cubicBezTo>
                  <a:lnTo>
                    <a:pt x="2942" y="274"/>
                  </a:lnTo>
                  <a:cubicBezTo>
                    <a:pt x="3013" y="274"/>
                    <a:pt x="3072" y="215"/>
                    <a:pt x="3072" y="131"/>
                  </a:cubicBezTo>
                  <a:cubicBezTo>
                    <a:pt x="3072" y="60"/>
                    <a:pt x="3013" y="0"/>
                    <a:pt x="2942"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11799;p20">
              <a:extLst>
                <a:ext uri="{FF2B5EF4-FFF2-40B4-BE49-F238E27FC236}">
                  <a16:creationId xmlns:a16="http://schemas.microsoft.com/office/drawing/2014/main" id="{E4165D52-A04C-61AD-5607-4120A80DC446}"/>
                </a:ext>
              </a:extLst>
            </p:cNvPr>
            <p:cNvSpPr/>
            <p:nvPr/>
          </p:nvSpPr>
          <p:spPr>
            <a:xfrm>
              <a:off x="4285956" y="3130266"/>
              <a:ext cx="30366" cy="8371"/>
            </a:xfrm>
            <a:custGeom>
              <a:avLst/>
              <a:gdLst/>
              <a:ahLst/>
              <a:cxnLst/>
              <a:rect l="l" t="t" r="r" b="b"/>
              <a:pathLst>
                <a:path w="954" h="263" extrusionOk="0">
                  <a:moveTo>
                    <a:pt x="132" y="1"/>
                  </a:moveTo>
                  <a:cubicBezTo>
                    <a:pt x="60" y="1"/>
                    <a:pt x="1" y="60"/>
                    <a:pt x="1" y="132"/>
                  </a:cubicBezTo>
                  <a:cubicBezTo>
                    <a:pt x="1" y="215"/>
                    <a:pt x="60" y="263"/>
                    <a:pt x="132" y="263"/>
                  </a:cubicBezTo>
                  <a:lnTo>
                    <a:pt x="810" y="263"/>
                  </a:lnTo>
                  <a:cubicBezTo>
                    <a:pt x="894" y="263"/>
                    <a:pt x="953" y="215"/>
                    <a:pt x="953" y="132"/>
                  </a:cubicBezTo>
                  <a:cubicBezTo>
                    <a:pt x="953" y="60"/>
                    <a:pt x="894" y="1"/>
                    <a:pt x="810"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97" name="Rectángulo 7">
            <a:extLst>
              <a:ext uri="{FF2B5EF4-FFF2-40B4-BE49-F238E27FC236}">
                <a16:creationId xmlns:a16="http://schemas.microsoft.com/office/drawing/2014/main" id="{36F695BB-674E-C066-4D5B-9EF399EC649A}"/>
              </a:ext>
            </a:extLst>
          </p:cNvPr>
          <p:cNvSpPr/>
          <p:nvPr/>
        </p:nvSpPr>
        <p:spPr>
          <a:xfrm>
            <a:off x="204144" y="765435"/>
            <a:ext cx="8624871" cy="36743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r>
              <a:rPr lang="en-US" sz="1800" b="1" dirty="0">
                <a:solidFill>
                  <a:schemeClr val="tx1"/>
                </a:solidFill>
                <a:effectLst/>
                <a:ea typeface="Times New Roman" panose="02020603050405020304" pitchFamily="18" charset="0"/>
              </a:rPr>
              <a:t>Step 4 Submission (Assignment folder in D2L): Proofreading, Back translation, &amp; Reflection</a:t>
            </a:r>
          </a:p>
          <a:p>
            <a:pPr marL="342900" marR="0" lvl="0" indent="-342900" fontAlgn="base">
              <a:lnSpc>
                <a:spcPct val="150000"/>
              </a:lnSpc>
              <a:spcBef>
                <a:spcPts val="0"/>
              </a:spcBef>
              <a:spcAft>
                <a:spcPts val="0"/>
              </a:spcAft>
              <a:buFont typeface="+mj-lt"/>
              <a:buAutoNum type="arabicPeriod"/>
            </a:pPr>
            <a:r>
              <a:rPr lang="en-US" sz="1800" kern="0" dirty="0">
                <a:solidFill>
                  <a:schemeClr val="tx1"/>
                </a:solidFill>
                <a:effectLst/>
                <a:ea typeface="Times New Roman" panose="02020603050405020304" pitchFamily="18" charset="0"/>
                <a:cs typeface="Times New Roman" panose="02020603050405020304" pitchFamily="18" charset="0"/>
              </a:rPr>
              <a:t>Submit your initial draft, AI-revised draft, and AI prompts.</a:t>
            </a:r>
            <a:endParaRPr lang="en-US" sz="1800" kern="100" dirty="0">
              <a:solidFill>
                <a:schemeClr val="tx1"/>
              </a:solidFill>
              <a:effectLst/>
              <a:ea typeface="Malgun Gothic" panose="020B0503020000020004" pitchFamily="34" charset="-127"/>
              <a:cs typeface="Times New Roman" panose="02020603050405020304" pitchFamily="18" charset="0"/>
            </a:endParaRPr>
          </a:p>
          <a:p>
            <a:pPr marL="342900" marR="0" lvl="0" indent="-342900" fontAlgn="base">
              <a:lnSpc>
                <a:spcPct val="150000"/>
              </a:lnSpc>
              <a:spcBef>
                <a:spcPts val="0"/>
              </a:spcBef>
              <a:spcAft>
                <a:spcPts val="0"/>
              </a:spcAft>
              <a:buFont typeface="+mj-lt"/>
              <a:buAutoNum type="arabicPeriod"/>
            </a:pPr>
            <a:r>
              <a:rPr lang="en-US" sz="1800" kern="0" dirty="0">
                <a:solidFill>
                  <a:schemeClr val="tx1"/>
                </a:solidFill>
                <a:effectLst/>
                <a:ea typeface="Times New Roman" panose="02020603050405020304" pitchFamily="18" charset="0"/>
                <a:cs typeface="Times New Roman" panose="02020603050405020304" pitchFamily="18" charset="0"/>
              </a:rPr>
              <a:t>Submit your analysis about 5 unmatching parts and discuss your decision on revision with examples (matching/unmatching). </a:t>
            </a:r>
            <a:endParaRPr lang="en-US" sz="1800" kern="100" dirty="0">
              <a:solidFill>
                <a:schemeClr val="tx1"/>
              </a:solidFill>
              <a:effectLst/>
              <a:ea typeface="Malgun Gothic" panose="020B0503020000020004" pitchFamily="34" charset="-127"/>
              <a:cs typeface="Times New Roman" panose="02020603050405020304" pitchFamily="18" charset="0"/>
            </a:endParaRPr>
          </a:p>
          <a:p>
            <a:endParaRPr lang="es-ES" dirty="0">
              <a:solidFill>
                <a:schemeClr val="tx1"/>
              </a:solidFill>
            </a:endParaRPr>
          </a:p>
        </p:txBody>
      </p:sp>
    </p:spTree>
    <p:extLst>
      <p:ext uri="{BB962C8B-B14F-4D97-AF65-F5344CB8AC3E}">
        <p14:creationId xmlns:p14="http://schemas.microsoft.com/office/powerpoint/2010/main" val="3326777746"/>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fade">
                                      <p:cBhvr>
                                        <p:cTn id="7" dur="500"/>
                                        <p:tgtEl>
                                          <p:spTgt spid="131"/>
                                        </p:tgtEl>
                                      </p:cBhvr>
                                    </p:animEffect>
                                  </p:childTnLst>
                                </p:cTn>
                              </p:par>
                              <p:par>
                                <p:cTn id="8" presetID="10" presetClass="entr" presetSubtype="0" fill="hold" nodeType="withEffect">
                                  <p:stCondLst>
                                    <p:cond delay="0"/>
                                  </p:stCondLst>
                                  <p:childTnLst>
                                    <p:set>
                                      <p:cBhvr>
                                        <p:cTn id="9" dur="1" fill="hold">
                                          <p:stCondLst>
                                            <p:cond delay="0"/>
                                          </p:stCondLst>
                                        </p:cTn>
                                        <p:tgtEl>
                                          <p:spTgt spid="137"/>
                                        </p:tgtEl>
                                        <p:attrNameLst>
                                          <p:attrName>style.visibility</p:attrName>
                                        </p:attrNameLst>
                                      </p:cBhvr>
                                      <p:to>
                                        <p:strVal val="visible"/>
                                      </p:to>
                                    </p:set>
                                    <p:animEffect transition="in" filter="fade">
                                      <p:cBhvr>
                                        <p:cTn id="10"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E880D46-5EAE-45C7-BE76-5AF3DE03E5BF}"/>
              </a:ext>
            </a:extLst>
          </p:cNvPr>
          <p:cNvSpPr>
            <a:spLocks noGrp="1"/>
          </p:cNvSpPr>
          <p:nvPr>
            <p:ph type="title"/>
          </p:nvPr>
        </p:nvSpPr>
        <p:spPr>
          <a:xfrm>
            <a:off x="751111" y="99673"/>
            <a:ext cx="7696200" cy="715566"/>
          </a:xfrm>
        </p:spPr>
        <p:txBody>
          <a:bodyPr>
            <a:normAutofit/>
          </a:bodyPr>
          <a:lstStyle/>
          <a:p>
            <a:r>
              <a:rPr lang="en-US" dirty="0"/>
              <a:t>CHAT-GPT Guidelines</a:t>
            </a:r>
          </a:p>
        </p:txBody>
      </p:sp>
      <p:grpSp>
        <p:nvGrpSpPr>
          <p:cNvPr id="131" name="Google Shape;9196;p16">
            <a:extLst>
              <a:ext uri="{FF2B5EF4-FFF2-40B4-BE49-F238E27FC236}">
                <a16:creationId xmlns:a16="http://schemas.microsoft.com/office/drawing/2014/main" id="{950FDC31-60CB-4FB3-9034-F0465AA268D9}"/>
              </a:ext>
            </a:extLst>
          </p:cNvPr>
          <p:cNvGrpSpPr/>
          <p:nvPr/>
        </p:nvGrpSpPr>
        <p:grpSpPr>
          <a:xfrm>
            <a:off x="1679012" y="1474247"/>
            <a:ext cx="560557" cy="499760"/>
            <a:chOff x="4880567" y="1535870"/>
            <a:chExt cx="356245" cy="317607"/>
          </a:xfrm>
          <a:solidFill>
            <a:schemeClr val="tx2"/>
          </a:solidFill>
        </p:grpSpPr>
        <p:sp>
          <p:nvSpPr>
            <p:cNvPr id="132" name="Google Shape;9197;p16">
              <a:extLst>
                <a:ext uri="{FF2B5EF4-FFF2-40B4-BE49-F238E27FC236}">
                  <a16:creationId xmlns:a16="http://schemas.microsoft.com/office/drawing/2014/main" id="{4C0A28D8-5928-4291-99F0-0FB61DC5AE97}"/>
                </a:ext>
              </a:extLst>
            </p:cNvPr>
            <p:cNvSpPr/>
            <p:nvPr/>
          </p:nvSpPr>
          <p:spPr>
            <a:xfrm>
              <a:off x="5103774" y="1535870"/>
              <a:ext cx="100448" cy="128138"/>
            </a:xfrm>
            <a:custGeom>
              <a:avLst/>
              <a:gdLst/>
              <a:ahLst/>
              <a:cxnLst/>
              <a:rect l="l" t="t" r="r" b="b"/>
              <a:pathLst>
                <a:path w="3156" h="4026" extrusionOk="0">
                  <a:moveTo>
                    <a:pt x="1560" y="334"/>
                  </a:moveTo>
                  <a:cubicBezTo>
                    <a:pt x="2251" y="334"/>
                    <a:pt x="2799" y="882"/>
                    <a:pt x="2799" y="1561"/>
                  </a:cubicBezTo>
                  <a:cubicBezTo>
                    <a:pt x="2799" y="2120"/>
                    <a:pt x="2453" y="2573"/>
                    <a:pt x="1965" y="2739"/>
                  </a:cubicBezTo>
                  <a:lnTo>
                    <a:pt x="2251" y="1608"/>
                  </a:lnTo>
                  <a:cubicBezTo>
                    <a:pt x="2275" y="1513"/>
                    <a:pt x="2215" y="1430"/>
                    <a:pt x="2132" y="1418"/>
                  </a:cubicBezTo>
                  <a:cubicBezTo>
                    <a:pt x="2113" y="1410"/>
                    <a:pt x="2094" y="1407"/>
                    <a:pt x="2076" y="1407"/>
                  </a:cubicBezTo>
                  <a:cubicBezTo>
                    <a:pt x="2006" y="1407"/>
                    <a:pt x="1948" y="1461"/>
                    <a:pt x="1929" y="1537"/>
                  </a:cubicBezTo>
                  <a:lnTo>
                    <a:pt x="1917" y="1584"/>
                  </a:lnTo>
                  <a:lnTo>
                    <a:pt x="1215" y="1584"/>
                  </a:lnTo>
                  <a:lnTo>
                    <a:pt x="1203" y="1537"/>
                  </a:lnTo>
                  <a:cubicBezTo>
                    <a:pt x="1182" y="1453"/>
                    <a:pt x="1106" y="1415"/>
                    <a:pt x="1040" y="1415"/>
                  </a:cubicBezTo>
                  <a:cubicBezTo>
                    <a:pt x="1031" y="1415"/>
                    <a:pt x="1021" y="1416"/>
                    <a:pt x="1013" y="1418"/>
                  </a:cubicBezTo>
                  <a:cubicBezTo>
                    <a:pt x="917" y="1441"/>
                    <a:pt x="882" y="1537"/>
                    <a:pt x="894" y="1608"/>
                  </a:cubicBezTo>
                  <a:lnTo>
                    <a:pt x="1179" y="2739"/>
                  </a:lnTo>
                  <a:cubicBezTo>
                    <a:pt x="679" y="2573"/>
                    <a:pt x="322" y="2120"/>
                    <a:pt x="322" y="1561"/>
                  </a:cubicBezTo>
                  <a:cubicBezTo>
                    <a:pt x="322" y="882"/>
                    <a:pt x="882" y="334"/>
                    <a:pt x="1560" y="334"/>
                  </a:cubicBezTo>
                  <a:close/>
                  <a:moveTo>
                    <a:pt x="1822" y="1906"/>
                  </a:moveTo>
                  <a:lnTo>
                    <a:pt x="1608" y="2799"/>
                  </a:lnTo>
                  <a:lnTo>
                    <a:pt x="1513" y="2799"/>
                  </a:lnTo>
                  <a:lnTo>
                    <a:pt x="1286" y="1906"/>
                  </a:lnTo>
                  <a:close/>
                  <a:moveTo>
                    <a:pt x="1906" y="3096"/>
                  </a:moveTo>
                  <a:lnTo>
                    <a:pt x="1906" y="3501"/>
                  </a:lnTo>
                  <a:lnTo>
                    <a:pt x="1917" y="3501"/>
                  </a:lnTo>
                  <a:lnTo>
                    <a:pt x="1203" y="3513"/>
                  </a:lnTo>
                  <a:cubicBezTo>
                    <a:pt x="1203" y="3513"/>
                    <a:pt x="1191" y="3513"/>
                    <a:pt x="1191" y="3501"/>
                  </a:cubicBezTo>
                  <a:lnTo>
                    <a:pt x="1191" y="3096"/>
                  </a:lnTo>
                  <a:cubicBezTo>
                    <a:pt x="1310" y="3120"/>
                    <a:pt x="1429" y="3144"/>
                    <a:pt x="1548" y="3144"/>
                  </a:cubicBezTo>
                  <a:cubicBezTo>
                    <a:pt x="1667" y="3144"/>
                    <a:pt x="1798" y="3120"/>
                    <a:pt x="1906" y="3096"/>
                  </a:cubicBezTo>
                  <a:close/>
                  <a:moveTo>
                    <a:pt x="1560" y="1"/>
                  </a:moveTo>
                  <a:cubicBezTo>
                    <a:pt x="703" y="1"/>
                    <a:pt x="1" y="703"/>
                    <a:pt x="1" y="1561"/>
                  </a:cubicBezTo>
                  <a:cubicBezTo>
                    <a:pt x="1" y="2180"/>
                    <a:pt x="358" y="2704"/>
                    <a:pt x="882" y="2977"/>
                  </a:cubicBezTo>
                  <a:lnTo>
                    <a:pt x="882" y="3501"/>
                  </a:lnTo>
                  <a:cubicBezTo>
                    <a:pt x="882" y="3692"/>
                    <a:pt x="1024" y="3847"/>
                    <a:pt x="1215" y="3847"/>
                  </a:cubicBezTo>
                  <a:lnTo>
                    <a:pt x="1417" y="3847"/>
                  </a:lnTo>
                  <a:lnTo>
                    <a:pt x="1417" y="3858"/>
                  </a:lnTo>
                  <a:cubicBezTo>
                    <a:pt x="1417" y="3942"/>
                    <a:pt x="1489" y="4025"/>
                    <a:pt x="1572" y="4025"/>
                  </a:cubicBezTo>
                  <a:cubicBezTo>
                    <a:pt x="1667" y="4025"/>
                    <a:pt x="1739" y="3942"/>
                    <a:pt x="1739" y="3858"/>
                  </a:cubicBezTo>
                  <a:lnTo>
                    <a:pt x="1739" y="3847"/>
                  </a:lnTo>
                  <a:lnTo>
                    <a:pt x="1929" y="3847"/>
                  </a:lnTo>
                  <a:cubicBezTo>
                    <a:pt x="2120" y="3847"/>
                    <a:pt x="2275" y="3692"/>
                    <a:pt x="2275" y="3501"/>
                  </a:cubicBezTo>
                  <a:lnTo>
                    <a:pt x="2275" y="2977"/>
                  </a:lnTo>
                  <a:cubicBezTo>
                    <a:pt x="2799" y="2727"/>
                    <a:pt x="3156" y="2192"/>
                    <a:pt x="3156" y="1561"/>
                  </a:cubicBezTo>
                  <a:cubicBezTo>
                    <a:pt x="3120" y="703"/>
                    <a:pt x="2429" y="1"/>
                    <a:pt x="156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9198;p16">
              <a:extLst>
                <a:ext uri="{FF2B5EF4-FFF2-40B4-BE49-F238E27FC236}">
                  <a16:creationId xmlns:a16="http://schemas.microsoft.com/office/drawing/2014/main" id="{5B234F69-BEE0-4D09-A9B6-9A9B4A437368}"/>
                </a:ext>
              </a:extLst>
            </p:cNvPr>
            <p:cNvSpPr/>
            <p:nvPr/>
          </p:nvSpPr>
          <p:spPr>
            <a:xfrm>
              <a:off x="4880567" y="1552929"/>
              <a:ext cx="200895" cy="300547"/>
            </a:xfrm>
            <a:custGeom>
              <a:avLst/>
              <a:gdLst/>
              <a:ahLst/>
              <a:cxnLst/>
              <a:rect l="l" t="t" r="r" b="b"/>
              <a:pathLst>
                <a:path w="6312" h="9443" extrusionOk="0">
                  <a:moveTo>
                    <a:pt x="3144" y="310"/>
                  </a:moveTo>
                  <a:cubicBezTo>
                    <a:pt x="3632" y="310"/>
                    <a:pt x="4037" y="632"/>
                    <a:pt x="4037" y="1025"/>
                  </a:cubicBezTo>
                  <a:cubicBezTo>
                    <a:pt x="3751" y="929"/>
                    <a:pt x="3454" y="870"/>
                    <a:pt x="3144" y="870"/>
                  </a:cubicBezTo>
                  <a:cubicBezTo>
                    <a:pt x="2834" y="870"/>
                    <a:pt x="2537" y="929"/>
                    <a:pt x="2251" y="1025"/>
                  </a:cubicBezTo>
                  <a:cubicBezTo>
                    <a:pt x="2251" y="644"/>
                    <a:pt x="2644" y="310"/>
                    <a:pt x="3144" y="310"/>
                  </a:cubicBezTo>
                  <a:close/>
                  <a:moveTo>
                    <a:pt x="3144" y="1191"/>
                  </a:moveTo>
                  <a:cubicBezTo>
                    <a:pt x="4299" y="1191"/>
                    <a:pt x="5251" y="2144"/>
                    <a:pt x="5251" y="3311"/>
                  </a:cubicBezTo>
                  <a:cubicBezTo>
                    <a:pt x="5251" y="3620"/>
                    <a:pt x="5180" y="3918"/>
                    <a:pt x="5061" y="4203"/>
                  </a:cubicBezTo>
                  <a:lnTo>
                    <a:pt x="5061" y="4049"/>
                  </a:lnTo>
                  <a:cubicBezTo>
                    <a:pt x="5061" y="3858"/>
                    <a:pt x="4978" y="3668"/>
                    <a:pt x="4823" y="3525"/>
                  </a:cubicBezTo>
                  <a:cubicBezTo>
                    <a:pt x="4501" y="3251"/>
                    <a:pt x="3751" y="2739"/>
                    <a:pt x="2453" y="2608"/>
                  </a:cubicBezTo>
                  <a:cubicBezTo>
                    <a:pt x="2447" y="2607"/>
                    <a:pt x="2441" y="2607"/>
                    <a:pt x="2435" y="2607"/>
                  </a:cubicBezTo>
                  <a:cubicBezTo>
                    <a:pt x="2360" y="2607"/>
                    <a:pt x="2297" y="2674"/>
                    <a:pt x="2275" y="2751"/>
                  </a:cubicBezTo>
                  <a:cubicBezTo>
                    <a:pt x="2263" y="2846"/>
                    <a:pt x="2334" y="2918"/>
                    <a:pt x="2430" y="2930"/>
                  </a:cubicBezTo>
                  <a:cubicBezTo>
                    <a:pt x="3632" y="3049"/>
                    <a:pt x="4323" y="3513"/>
                    <a:pt x="4620" y="3763"/>
                  </a:cubicBezTo>
                  <a:cubicBezTo>
                    <a:pt x="4692" y="3822"/>
                    <a:pt x="4728" y="3930"/>
                    <a:pt x="4728" y="4037"/>
                  </a:cubicBezTo>
                  <a:lnTo>
                    <a:pt x="4728" y="4346"/>
                  </a:lnTo>
                  <a:cubicBezTo>
                    <a:pt x="4728" y="5227"/>
                    <a:pt x="4025" y="5942"/>
                    <a:pt x="3144" y="5942"/>
                  </a:cubicBezTo>
                  <a:cubicBezTo>
                    <a:pt x="3137" y="5942"/>
                    <a:pt x="3130" y="5942"/>
                    <a:pt x="3122" y="5942"/>
                  </a:cubicBezTo>
                  <a:cubicBezTo>
                    <a:pt x="2251" y="5942"/>
                    <a:pt x="1549" y="5232"/>
                    <a:pt x="1549" y="4358"/>
                  </a:cubicBezTo>
                  <a:lnTo>
                    <a:pt x="1549" y="4227"/>
                  </a:lnTo>
                  <a:cubicBezTo>
                    <a:pt x="1549" y="4168"/>
                    <a:pt x="1584" y="4108"/>
                    <a:pt x="1644" y="4084"/>
                  </a:cubicBezTo>
                  <a:cubicBezTo>
                    <a:pt x="1846" y="3965"/>
                    <a:pt x="2120" y="3739"/>
                    <a:pt x="2239" y="3370"/>
                  </a:cubicBezTo>
                  <a:cubicBezTo>
                    <a:pt x="2263" y="3275"/>
                    <a:pt x="2215" y="3191"/>
                    <a:pt x="2132" y="3156"/>
                  </a:cubicBezTo>
                  <a:cubicBezTo>
                    <a:pt x="2113" y="3151"/>
                    <a:pt x="2094" y="3149"/>
                    <a:pt x="2077" y="3149"/>
                  </a:cubicBezTo>
                  <a:cubicBezTo>
                    <a:pt x="2005" y="3149"/>
                    <a:pt x="1946" y="3187"/>
                    <a:pt x="1918" y="3263"/>
                  </a:cubicBezTo>
                  <a:cubicBezTo>
                    <a:pt x="1834" y="3525"/>
                    <a:pt x="1620" y="3692"/>
                    <a:pt x="1477" y="3787"/>
                  </a:cubicBezTo>
                  <a:cubicBezTo>
                    <a:pt x="1322" y="3870"/>
                    <a:pt x="1215" y="4037"/>
                    <a:pt x="1215" y="4203"/>
                  </a:cubicBezTo>
                  <a:cubicBezTo>
                    <a:pt x="1084" y="3918"/>
                    <a:pt x="1025" y="3620"/>
                    <a:pt x="1025" y="3311"/>
                  </a:cubicBezTo>
                  <a:cubicBezTo>
                    <a:pt x="1025" y="2144"/>
                    <a:pt x="1977" y="1191"/>
                    <a:pt x="3144" y="1191"/>
                  </a:cubicBezTo>
                  <a:close/>
                  <a:moveTo>
                    <a:pt x="3858" y="6144"/>
                  </a:moveTo>
                  <a:lnTo>
                    <a:pt x="3858" y="6537"/>
                  </a:lnTo>
                  <a:cubicBezTo>
                    <a:pt x="3858" y="6740"/>
                    <a:pt x="3977" y="6918"/>
                    <a:pt x="4168" y="7013"/>
                  </a:cubicBezTo>
                  <a:lnTo>
                    <a:pt x="4406" y="7121"/>
                  </a:lnTo>
                  <a:cubicBezTo>
                    <a:pt x="4156" y="7597"/>
                    <a:pt x="3680" y="7894"/>
                    <a:pt x="3144" y="7894"/>
                  </a:cubicBezTo>
                  <a:cubicBezTo>
                    <a:pt x="2608" y="7894"/>
                    <a:pt x="2132" y="7597"/>
                    <a:pt x="1882" y="7121"/>
                  </a:cubicBezTo>
                  <a:lnTo>
                    <a:pt x="2120" y="7013"/>
                  </a:lnTo>
                  <a:cubicBezTo>
                    <a:pt x="2311" y="6918"/>
                    <a:pt x="2430" y="6740"/>
                    <a:pt x="2430" y="6537"/>
                  </a:cubicBezTo>
                  <a:lnTo>
                    <a:pt x="2430" y="6144"/>
                  </a:lnTo>
                  <a:cubicBezTo>
                    <a:pt x="2644" y="6239"/>
                    <a:pt x="2882" y="6287"/>
                    <a:pt x="3144" y="6287"/>
                  </a:cubicBezTo>
                  <a:cubicBezTo>
                    <a:pt x="3394" y="6287"/>
                    <a:pt x="3632" y="6239"/>
                    <a:pt x="3858" y="6144"/>
                  </a:cubicBezTo>
                  <a:close/>
                  <a:moveTo>
                    <a:pt x="3144" y="1"/>
                  </a:moveTo>
                  <a:cubicBezTo>
                    <a:pt x="2465" y="1"/>
                    <a:pt x="1918" y="465"/>
                    <a:pt x="1918" y="1048"/>
                  </a:cubicBezTo>
                  <a:cubicBezTo>
                    <a:pt x="1918" y="1084"/>
                    <a:pt x="1918" y="1144"/>
                    <a:pt x="1930" y="1191"/>
                  </a:cubicBezTo>
                  <a:cubicBezTo>
                    <a:pt x="1191" y="1608"/>
                    <a:pt x="703" y="2418"/>
                    <a:pt x="703" y="3322"/>
                  </a:cubicBezTo>
                  <a:cubicBezTo>
                    <a:pt x="703" y="3918"/>
                    <a:pt x="918" y="4501"/>
                    <a:pt x="1310" y="4942"/>
                  </a:cubicBezTo>
                  <a:cubicBezTo>
                    <a:pt x="1441" y="5370"/>
                    <a:pt x="1727" y="5739"/>
                    <a:pt x="2096" y="5989"/>
                  </a:cubicBezTo>
                  <a:lnTo>
                    <a:pt x="2096" y="6549"/>
                  </a:lnTo>
                  <a:cubicBezTo>
                    <a:pt x="2096" y="6620"/>
                    <a:pt x="2049" y="6680"/>
                    <a:pt x="1989" y="6716"/>
                  </a:cubicBezTo>
                  <a:lnTo>
                    <a:pt x="525" y="7371"/>
                  </a:lnTo>
                  <a:cubicBezTo>
                    <a:pt x="203" y="7501"/>
                    <a:pt x="1" y="7811"/>
                    <a:pt x="1" y="8156"/>
                  </a:cubicBezTo>
                  <a:lnTo>
                    <a:pt x="1" y="9276"/>
                  </a:lnTo>
                  <a:cubicBezTo>
                    <a:pt x="1" y="9359"/>
                    <a:pt x="72" y="9442"/>
                    <a:pt x="167" y="9442"/>
                  </a:cubicBezTo>
                  <a:cubicBezTo>
                    <a:pt x="251" y="9442"/>
                    <a:pt x="322" y="9359"/>
                    <a:pt x="322" y="9276"/>
                  </a:cubicBezTo>
                  <a:lnTo>
                    <a:pt x="322" y="8156"/>
                  </a:lnTo>
                  <a:cubicBezTo>
                    <a:pt x="322" y="7954"/>
                    <a:pt x="441" y="7752"/>
                    <a:pt x="656" y="7668"/>
                  </a:cubicBezTo>
                  <a:lnTo>
                    <a:pt x="1596" y="7251"/>
                  </a:lnTo>
                  <a:cubicBezTo>
                    <a:pt x="1894" y="7847"/>
                    <a:pt x="2489" y="8216"/>
                    <a:pt x="3156" y="8216"/>
                  </a:cubicBezTo>
                  <a:cubicBezTo>
                    <a:pt x="3823" y="8216"/>
                    <a:pt x="4418" y="7847"/>
                    <a:pt x="4716" y="7251"/>
                  </a:cubicBezTo>
                  <a:lnTo>
                    <a:pt x="5656" y="7668"/>
                  </a:lnTo>
                  <a:cubicBezTo>
                    <a:pt x="5847" y="7752"/>
                    <a:pt x="5978" y="7942"/>
                    <a:pt x="5978" y="8156"/>
                  </a:cubicBezTo>
                  <a:lnTo>
                    <a:pt x="5978" y="9276"/>
                  </a:lnTo>
                  <a:cubicBezTo>
                    <a:pt x="5978" y="9359"/>
                    <a:pt x="6061" y="9442"/>
                    <a:pt x="6144" y="9442"/>
                  </a:cubicBezTo>
                  <a:cubicBezTo>
                    <a:pt x="6240" y="9442"/>
                    <a:pt x="6311" y="9359"/>
                    <a:pt x="6311" y="9276"/>
                  </a:cubicBezTo>
                  <a:lnTo>
                    <a:pt x="6311" y="8156"/>
                  </a:lnTo>
                  <a:cubicBezTo>
                    <a:pt x="6287" y="7811"/>
                    <a:pt x="6073" y="7501"/>
                    <a:pt x="5763" y="7371"/>
                  </a:cubicBezTo>
                  <a:lnTo>
                    <a:pt x="4287" y="6716"/>
                  </a:lnTo>
                  <a:cubicBezTo>
                    <a:pt x="4216" y="6680"/>
                    <a:pt x="4180" y="6609"/>
                    <a:pt x="4180" y="6549"/>
                  </a:cubicBezTo>
                  <a:lnTo>
                    <a:pt x="4180" y="5989"/>
                  </a:lnTo>
                  <a:cubicBezTo>
                    <a:pt x="4549" y="5739"/>
                    <a:pt x="4835" y="5370"/>
                    <a:pt x="4966" y="4942"/>
                  </a:cubicBezTo>
                  <a:cubicBezTo>
                    <a:pt x="5359" y="4501"/>
                    <a:pt x="5585" y="3918"/>
                    <a:pt x="5585" y="3322"/>
                  </a:cubicBezTo>
                  <a:cubicBezTo>
                    <a:pt x="5585" y="2418"/>
                    <a:pt x="5073" y="1608"/>
                    <a:pt x="4347" y="1191"/>
                  </a:cubicBezTo>
                  <a:cubicBezTo>
                    <a:pt x="4358" y="1144"/>
                    <a:pt x="4358" y="1084"/>
                    <a:pt x="4358" y="1048"/>
                  </a:cubicBezTo>
                  <a:cubicBezTo>
                    <a:pt x="4358" y="465"/>
                    <a:pt x="3811" y="1"/>
                    <a:pt x="314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9199;p16">
              <a:extLst>
                <a:ext uri="{FF2B5EF4-FFF2-40B4-BE49-F238E27FC236}">
                  <a16:creationId xmlns:a16="http://schemas.microsoft.com/office/drawing/2014/main" id="{60164E64-2C30-47EC-993E-9805DB7B913F}"/>
                </a:ext>
              </a:extLst>
            </p:cNvPr>
            <p:cNvSpPr/>
            <p:nvPr/>
          </p:nvSpPr>
          <p:spPr>
            <a:xfrm>
              <a:off x="4919620" y="1820471"/>
              <a:ext cx="10248" cy="33005"/>
            </a:xfrm>
            <a:custGeom>
              <a:avLst/>
              <a:gdLst/>
              <a:ahLst/>
              <a:cxnLst/>
              <a:rect l="l" t="t" r="r" b="b"/>
              <a:pathLst>
                <a:path w="322" h="1037" extrusionOk="0">
                  <a:moveTo>
                    <a:pt x="155" y="0"/>
                  </a:moveTo>
                  <a:cubicBezTo>
                    <a:pt x="72" y="0"/>
                    <a:pt x="0" y="84"/>
                    <a:pt x="0" y="167"/>
                  </a:cubicBezTo>
                  <a:lnTo>
                    <a:pt x="0" y="870"/>
                  </a:lnTo>
                  <a:cubicBezTo>
                    <a:pt x="0" y="953"/>
                    <a:pt x="72" y="1036"/>
                    <a:pt x="155" y="1036"/>
                  </a:cubicBezTo>
                  <a:cubicBezTo>
                    <a:pt x="250" y="1036"/>
                    <a:pt x="322" y="953"/>
                    <a:pt x="322" y="870"/>
                  </a:cubicBezTo>
                  <a:lnTo>
                    <a:pt x="322" y="167"/>
                  </a:lnTo>
                  <a:cubicBezTo>
                    <a:pt x="322" y="84"/>
                    <a:pt x="250" y="0"/>
                    <a:pt x="15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9200;p16">
              <a:extLst>
                <a:ext uri="{FF2B5EF4-FFF2-40B4-BE49-F238E27FC236}">
                  <a16:creationId xmlns:a16="http://schemas.microsoft.com/office/drawing/2014/main" id="{F99CA9C0-1746-450D-8A9E-A1A56CA72872}"/>
                </a:ext>
              </a:extLst>
            </p:cNvPr>
            <p:cNvSpPr/>
            <p:nvPr/>
          </p:nvSpPr>
          <p:spPr>
            <a:xfrm>
              <a:off x="5031398" y="1820471"/>
              <a:ext cx="10248" cy="33005"/>
            </a:xfrm>
            <a:custGeom>
              <a:avLst/>
              <a:gdLst/>
              <a:ahLst/>
              <a:cxnLst/>
              <a:rect l="l" t="t" r="r" b="b"/>
              <a:pathLst>
                <a:path w="322" h="1037" extrusionOk="0">
                  <a:moveTo>
                    <a:pt x="155" y="0"/>
                  </a:moveTo>
                  <a:cubicBezTo>
                    <a:pt x="72" y="0"/>
                    <a:pt x="0" y="84"/>
                    <a:pt x="0" y="167"/>
                  </a:cubicBezTo>
                  <a:lnTo>
                    <a:pt x="0" y="870"/>
                  </a:lnTo>
                  <a:cubicBezTo>
                    <a:pt x="0" y="953"/>
                    <a:pt x="72" y="1036"/>
                    <a:pt x="155" y="1036"/>
                  </a:cubicBezTo>
                  <a:cubicBezTo>
                    <a:pt x="250" y="1036"/>
                    <a:pt x="322" y="953"/>
                    <a:pt x="322" y="870"/>
                  </a:cubicBezTo>
                  <a:lnTo>
                    <a:pt x="322" y="167"/>
                  </a:lnTo>
                  <a:cubicBezTo>
                    <a:pt x="322" y="84"/>
                    <a:pt x="250" y="0"/>
                    <a:pt x="15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9201;p16">
              <a:extLst>
                <a:ext uri="{FF2B5EF4-FFF2-40B4-BE49-F238E27FC236}">
                  <a16:creationId xmlns:a16="http://schemas.microsoft.com/office/drawing/2014/main" id="{00412B7E-C3C3-4C81-BFAA-EC1ABB380077}"/>
                </a:ext>
              </a:extLst>
            </p:cNvPr>
            <p:cNvSpPr/>
            <p:nvPr/>
          </p:nvSpPr>
          <p:spPr>
            <a:xfrm>
              <a:off x="5070418" y="1552547"/>
              <a:ext cx="166394" cy="173969"/>
            </a:xfrm>
            <a:custGeom>
              <a:avLst/>
              <a:gdLst/>
              <a:ahLst/>
              <a:cxnLst/>
              <a:rect l="l" t="t" r="r" b="b"/>
              <a:pathLst>
                <a:path w="5228" h="5466" extrusionOk="0">
                  <a:moveTo>
                    <a:pt x="691" y="1"/>
                  </a:moveTo>
                  <a:cubicBezTo>
                    <a:pt x="298" y="1"/>
                    <a:pt x="1" y="310"/>
                    <a:pt x="1" y="679"/>
                  </a:cubicBezTo>
                  <a:lnTo>
                    <a:pt x="1" y="3501"/>
                  </a:lnTo>
                  <a:cubicBezTo>
                    <a:pt x="1" y="3882"/>
                    <a:pt x="322" y="4180"/>
                    <a:pt x="691" y="4180"/>
                  </a:cubicBezTo>
                  <a:lnTo>
                    <a:pt x="1001" y="4180"/>
                  </a:lnTo>
                  <a:lnTo>
                    <a:pt x="763" y="5144"/>
                  </a:lnTo>
                  <a:cubicBezTo>
                    <a:pt x="739" y="5251"/>
                    <a:pt x="775" y="5358"/>
                    <a:pt x="870" y="5418"/>
                  </a:cubicBezTo>
                  <a:cubicBezTo>
                    <a:pt x="918" y="5442"/>
                    <a:pt x="953" y="5466"/>
                    <a:pt x="1001" y="5466"/>
                  </a:cubicBezTo>
                  <a:cubicBezTo>
                    <a:pt x="1049" y="5466"/>
                    <a:pt x="1108" y="5442"/>
                    <a:pt x="1156" y="5418"/>
                  </a:cubicBezTo>
                  <a:lnTo>
                    <a:pt x="2846" y="4180"/>
                  </a:lnTo>
                  <a:lnTo>
                    <a:pt x="4549" y="4180"/>
                  </a:lnTo>
                  <a:cubicBezTo>
                    <a:pt x="4930" y="4180"/>
                    <a:pt x="5228" y="3870"/>
                    <a:pt x="5228" y="3501"/>
                  </a:cubicBezTo>
                  <a:lnTo>
                    <a:pt x="5228" y="679"/>
                  </a:lnTo>
                  <a:cubicBezTo>
                    <a:pt x="5228" y="310"/>
                    <a:pt x="4918" y="1"/>
                    <a:pt x="4549" y="1"/>
                  </a:cubicBezTo>
                  <a:cubicBezTo>
                    <a:pt x="4454" y="1"/>
                    <a:pt x="4382" y="72"/>
                    <a:pt x="4382" y="167"/>
                  </a:cubicBezTo>
                  <a:cubicBezTo>
                    <a:pt x="4382" y="251"/>
                    <a:pt x="4454" y="322"/>
                    <a:pt x="4549" y="322"/>
                  </a:cubicBezTo>
                  <a:cubicBezTo>
                    <a:pt x="4739" y="322"/>
                    <a:pt x="4906" y="489"/>
                    <a:pt x="4906" y="679"/>
                  </a:cubicBezTo>
                  <a:lnTo>
                    <a:pt x="4906" y="3489"/>
                  </a:lnTo>
                  <a:cubicBezTo>
                    <a:pt x="4906" y="3692"/>
                    <a:pt x="4739" y="3846"/>
                    <a:pt x="4549" y="3846"/>
                  </a:cubicBezTo>
                  <a:lnTo>
                    <a:pt x="2787" y="3846"/>
                  </a:lnTo>
                  <a:cubicBezTo>
                    <a:pt x="2763" y="3846"/>
                    <a:pt x="2715" y="3870"/>
                    <a:pt x="2704" y="3882"/>
                  </a:cubicBezTo>
                  <a:lnTo>
                    <a:pt x="1132" y="5013"/>
                  </a:lnTo>
                  <a:lnTo>
                    <a:pt x="1370" y="4049"/>
                  </a:lnTo>
                  <a:cubicBezTo>
                    <a:pt x="1394" y="4001"/>
                    <a:pt x="1370" y="3942"/>
                    <a:pt x="1346" y="3918"/>
                  </a:cubicBezTo>
                  <a:cubicBezTo>
                    <a:pt x="1310" y="3870"/>
                    <a:pt x="1275" y="3858"/>
                    <a:pt x="1215" y="3858"/>
                  </a:cubicBezTo>
                  <a:lnTo>
                    <a:pt x="691" y="3858"/>
                  </a:lnTo>
                  <a:cubicBezTo>
                    <a:pt x="501" y="3858"/>
                    <a:pt x="334" y="3692"/>
                    <a:pt x="334" y="3501"/>
                  </a:cubicBezTo>
                  <a:lnTo>
                    <a:pt x="334" y="679"/>
                  </a:lnTo>
                  <a:cubicBezTo>
                    <a:pt x="334" y="489"/>
                    <a:pt x="489" y="322"/>
                    <a:pt x="691" y="322"/>
                  </a:cubicBezTo>
                  <a:cubicBezTo>
                    <a:pt x="775" y="322"/>
                    <a:pt x="846" y="251"/>
                    <a:pt x="846" y="167"/>
                  </a:cubicBezTo>
                  <a:cubicBezTo>
                    <a:pt x="846" y="72"/>
                    <a:pt x="775" y="1"/>
                    <a:pt x="69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7" name="Google Shape;9522;p16">
            <a:extLst>
              <a:ext uri="{FF2B5EF4-FFF2-40B4-BE49-F238E27FC236}">
                <a16:creationId xmlns:a16="http://schemas.microsoft.com/office/drawing/2014/main" id="{43084ED6-5580-4E5D-BBE8-3EC089CF4770}"/>
              </a:ext>
            </a:extLst>
          </p:cNvPr>
          <p:cNvGrpSpPr/>
          <p:nvPr/>
        </p:nvGrpSpPr>
        <p:grpSpPr>
          <a:xfrm>
            <a:off x="4339656" y="1378931"/>
            <a:ext cx="486914" cy="598852"/>
            <a:chOff x="5782845" y="2906521"/>
            <a:chExt cx="301661" cy="371013"/>
          </a:xfrm>
          <a:solidFill>
            <a:schemeClr val="tx2"/>
          </a:solidFill>
        </p:grpSpPr>
        <p:sp>
          <p:nvSpPr>
            <p:cNvPr id="138" name="Google Shape;9523;p16">
              <a:extLst>
                <a:ext uri="{FF2B5EF4-FFF2-40B4-BE49-F238E27FC236}">
                  <a16:creationId xmlns:a16="http://schemas.microsoft.com/office/drawing/2014/main" id="{798C9510-C1CE-4348-A20B-859579ADF5FE}"/>
                </a:ext>
              </a:extLst>
            </p:cNvPr>
            <p:cNvSpPr/>
            <p:nvPr/>
          </p:nvSpPr>
          <p:spPr>
            <a:xfrm>
              <a:off x="5782845" y="3087651"/>
              <a:ext cx="301661" cy="189883"/>
            </a:xfrm>
            <a:custGeom>
              <a:avLst/>
              <a:gdLst/>
              <a:ahLst/>
              <a:cxnLst/>
              <a:rect l="l" t="t" r="r" b="b"/>
              <a:pathLst>
                <a:path w="9478" h="5966" extrusionOk="0">
                  <a:moveTo>
                    <a:pt x="3215" y="322"/>
                  </a:moveTo>
                  <a:cubicBezTo>
                    <a:pt x="3322" y="322"/>
                    <a:pt x="3418" y="370"/>
                    <a:pt x="3489" y="429"/>
                  </a:cubicBezTo>
                  <a:cubicBezTo>
                    <a:pt x="3561" y="513"/>
                    <a:pt x="3596" y="596"/>
                    <a:pt x="3596" y="703"/>
                  </a:cubicBezTo>
                  <a:lnTo>
                    <a:pt x="3596" y="1156"/>
                  </a:lnTo>
                  <a:cubicBezTo>
                    <a:pt x="3608" y="1358"/>
                    <a:pt x="3501" y="1537"/>
                    <a:pt x="3322" y="1644"/>
                  </a:cubicBezTo>
                  <a:cubicBezTo>
                    <a:pt x="3263" y="1668"/>
                    <a:pt x="3239" y="1727"/>
                    <a:pt x="3239" y="1787"/>
                  </a:cubicBezTo>
                  <a:lnTo>
                    <a:pt x="3239" y="1977"/>
                  </a:lnTo>
                  <a:lnTo>
                    <a:pt x="2846" y="1977"/>
                  </a:lnTo>
                  <a:lnTo>
                    <a:pt x="2846" y="1787"/>
                  </a:lnTo>
                  <a:cubicBezTo>
                    <a:pt x="2846" y="1727"/>
                    <a:pt x="2822" y="1668"/>
                    <a:pt x="2763" y="1644"/>
                  </a:cubicBezTo>
                  <a:cubicBezTo>
                    <a:pt x="2584" y="1537"/>
                    <a:pt x="2477" y="1358"/>
                    <a:pt x="2477" y="1156"/>
                  </a:cubicBezTo>
                  <a:lnTo>
                    <a:pt x="2477" y="703"/>
                  </a:lnTo>
                  <a:cubicBezTo>
                    <a:pt x="2477" y="489"/>
                    <a:pt x="2644" y="322"/>
                    <a:pt x="2846" y="322"/>
                  </a:cubicBezTo>
                  <a:close/>
                  <a:moveTo>
                    <a:pt x="6513" y="322"/>
                  </a:moveTo>
                  <a:cubicBezTo>
                    <a:pt x="6609" y="322"/>
                    <a:pt x="6704" y="370"/>
                    <a:pt x="6775" y="429"/>
                  </a:cubicBezTo>
                  <a:cubicBezTo>
                    <a:pt x="6847" y="513"/>
                    <a:pt x="6882" y="596"/>
                    <a:pt x="6882" y="703"/>
                  </a:cubicBezTo>
                  <a:lnTo>
                    <a:pt x="6882" y="1156"/>
                  </a:lnTo>
                  <a:cubicBezTo>
                    <a:pt x="6894" y="1358"/>
                    <a:pt x="6787" y="1537"/>
                    <a:pt x="6609" y="1644"/>
                  </a:cubicBezTo>
                  <a:cubicBezTo>
                    <a:pt x="6549" y="1668"/>
                    <a:pt x="6525" y="1727"/>
                    <a:pt x="6525" y="1787"/>
                  </a:cubicBezTo>
                  <a:lnTo>
                    <a:pt x="6525" y="1977"/>
                  </a:lnTo>
                  <a:lnTo>
                    <a:pt x="6132" y="1977"/>
                  </a:lnTo>
                  <a:lnTo>
                    <a:pt x="6132" y="1787"/>
                  </a:lnTo>
                  <a:cubicBezTo>
                    <a:pt x="6132" y="1727"/>
                    <a:pt x="6108" y="1668"/>
                    <a:pt x="6049" y="1644"/>
                  </a:cubicBezTo>
                  <a:cubicBezTo>
                    <a:pt x="5870" y="1537"/>
                    <a:pt x="5763" y="1358"/>
                    <a:pt x="5763" y="1156"/>
                  </a:cubicBezTo>
                  <a:lnTo>
                    <a:pt x="5763" y="703"/>
                  </a:lnTo>
                  <a:cubicBezTo>
                    <a:pt x="5763" y="489"/>
                    <a:pt x="5930" y="322"/>
                    <a:pt x="6132" y="322"/>
                  </a:cubicBezTo>
                  <a:close/>
                  <a:moveTo>
                    <a:pt x="1572" y="2144"/>
                  </a:moveTo>
                  <a:cubicBezTo>
                    <a:pt x="1667" y="2144"/>
                    <a:pt x="1763" y="2192"/>
                    <a:pt x="1834" y="2251"/>
                  </a:cubicBezTo>
                  <a:cubicBezTo>
                    <a:pt x="1906" y="2323"/>
                    <a:pt x="1941" y="2418"/>
                    <a:pt x="1941" y="2513"/>
                  </a:cubicBezTo>
                  <a:lnTo>
                    <a:pt x="1941" y="2977"/>
                  </a:lnTo>
                  <a:lnTo>
                    <a:pt x="1953" y="2977"/>
                  </a:lnTo>
                  <a:cubicBezTo>
                    <a:pt x="1953" y="3168"/>
                    <a:pt x="1846" y="3370"/>
                    <a:pt x="1667" y="3454"/>
                  </a:cubicBezTo>
                  <a:cubicBezTo>
                    <a:pt x="1608" y="3489"/>
                    <a:pt x="1584" y="3549"/>
                    <a:pt x="1584" y="3608"/>
                  </a:cubicBezTo>
                  <a:lnTo>
                    <a:pt x="1584" y="3799"/>
                  </a:lnTo>
                  <a:lnTo>
                    <a:pt x="1191" y="3799"/>
                  </a:lnTo>
                  <a:lnTo>
                    <a:pt x="1191" y="3608"/>
                  </a:lnTo>
                  <a:cubicBezTo>
                    <a:pt x="1191" y="3549"/>
                    <a:pt x="1167" y="3489"/>
                    <a:pt x="1108" y="3454"/>
                  </a:cubicBezTo>
                  <a:cubicBezTo>
                    <a:pt x="929" y="3346"/>
                    <a:pt x="822" y="3168"/>
                    <a:pt x="822" y="2977"/>
                  </a:cubicBezTo>
                  <a:lnTo>
                    <a:pt x="822" y="2513"/>
                  </a:lnTo>
                  <a:cubicBezTo>
                    <a:pt x="822" y="2311"/>
                    <a:pt x="989" y="2144"/>
                    <a:pt x="1191" y="2144"/>
                  </a:cubicBezTo>
                  <a:close/>
                  <a:moveTo>
                    <a:pt x="4858" y="2144"/>
                  </a:moveTo>
                  <a:cubicBezTo>
                    <a:pt x="4965" y="2144"/>
                    <a:pt x="5049" y="2192"/>
                    <a:pt x="5120" y="2251"/>
                  </a:cubicBezTo>
                  <a:cubicBezTo>
                    <a:pt x="5204" y="2323"/>
                    <a:pt x="5227" y="2418"/>
                    <a:pt x="5227" y="2513"/>
                  </a:cubicBezTo>
                  <a:lnTo>
                    <a:pt x="5227" y="2977"/>
                  </a:lnTo>
                  <a:cubicBezTo>
                    <a:pt x="5239" y="3168"/>
                    <a:pt x="5144" y="3370"/>
                    <a:pt x="4954" y="3454"/>
                  </a:cubicBezTo>
                  <a:cubicBezTo>
                    <a:pt x="4894" y="3489"/>
                    <a:pt x="4870" y="3549"/>
                    <a:pt x="4870" y="3608"/>
                  </a:cubicBezTo>
                  <a:lnTo>
                    <a:pt x="4870" y="3799"/>
                  </a:lnTo>
                  <a:lnTo>
                    <a:pt x="4489" y="3799"/>
                  </a:lnTo>
                  <a:lnTo>
                    <a:pt x="4489" y="3608"/>
                  </a:lnTo>
                  <a:cubicBezTo>
                    <a:pt x="4489" y="3549"/>
                    <a:pt x="4453" y="3489"/>
                    <a:pt x="4394" y="3454"/>
                  </a:cubicBezTo>
                  <a:cubicBezTo>
                    <a:pt x="4215" y="3346"/>
                    <a:pt x="4108" y="3168"/>
                    <a:pt x="4108" y="2977"/>
                  </a:cubicBezTo>
                  <a:lnTo>
                    <a:pt x="4108" y="2513"/>
                  </a:lnTo>
                  <a:cubicBezTo>
                    <a:pt x="4108" y="2311"/>
                    <a:pt x="4275" y="2144"/>
                    <a:pt x="4489" y="2144"/>
                  </a:cubicBezTo>
                  <a:close/>
                  <a:moveTo>
                    <a:pt x="8144" y="2144"/>
                  </a:moveTo>
                  <a:cubicBezTo>
                    <a:pt x="8252" y="2144"/>
                    <a:pt x="8335" y="2192"/>
                    <a:pt x="8418" y="2251"/>
                  </a:cubicBezTo>
                  <a:cubicBezTo>
                    <a:pt x="8490" y="2323"/>
                    <a:pt x="8514" y="2418"/>
                    <a:pt x="8514" y="2513"/>
                  </a:cubicBezTo>
                  <a:lnTo>
                    <a:pt x="8514" y="2977"/>
                  </a:lnTo>
                  <a:cubicBezTo>
                    <a:pt x="8525" y="3168"/>
                    <a:pt x="8430" y="3370"/>
                    <a:pt x="8252" y="3454"/>
                  </a:cubicBezTo>
                  <a:cubicBezTo>
                    <a:pt x="8192" y="3489"/>
                    <a:pt x="8156" y="3549"/>
                    <a:pt x="8156" y="3608"/>
                  </a:cubicBezTo>
                  <a:lnTo>
                    <a:pt x="8156" y="3799"/>
                  </a:lnTo>
                  <a:lnTo>
                    <a:pt x="7775" y="3799"/>
                  </a:lnTo>
                  <a:lnTo>
                    <a:pt x="7775" y="3608"/>
                  </a:lnTo>
                  <a:cubicBezTo>
                    <a:pt x="7775" y="3549"/>
                    <a:pt x="7740" y="3489"/>
                    <a:pt x="7680" y="3454"/>
                  </a:cubicBezTo>
                  <a:cubicBezTo>
                    <a:pt x="7501" y="3346"/>
                    <a:pt x="7406" y="3168"/>
                    <a:pt x="7406" y="2977"/>
                  </a:cubicBezTo>
                  <a:lnTo>
                    <a:pt x="7406" y="2513"/>
                  </a:lnTo>
                  <a:cubicBezTo>
                    <a:pt x="7406" y="2311"/>
                    <a:pt x="7561" y="2144"/>
                    <a:pt x="7775" y="2144"/>
                  </a:cubicBezTo>
                  <a:close/>
                  <a:moveTo>
                    <a:pt x="2894" y="1"/>
                  </a:moveTo>
                  <a:cubicBezTo>
                    <a:pt x="2489" y="1"/>
                    <a:pt x="2179" y="334"/>
                    <a:pt x="2179" y="715"/>
                  </a:cubicBezTo>
                  <a:lnTo>
                    <a:pt x="2179" y="1180"/>
                  </a:lnTo>
                  <a:cubicBezTo>
                    <a:pt x="2179" y="1465"/>
                    <a:pt x="2310" y="1727"/>
                    <a:pt x="2548" y="1894"/>
                  </a:cubicBezTo>
                  <a:lnTo>
                    <a:pt x="2548" y="2061"/>
                  </a:lnTo>
                  <a:lnTo>
                    <a:pt x="2251" y="2180"/>
                  </a:lnTo>
                  <a:cubicBezTo>
                    <a:pt x="2215" y="2120"/>
                    <a:pt x="2179" y="2072"/>
                    <a:pt x="2132" y="2025"/>
                  </a:cubicBezTo>
                  <a:cubicBezTo>
                    <a:pt x="2001" y="1894"/>
                    <a:pt x="1822" y="1822"/>
                    <a:pt x="1620" y="1822"/>
                  </a:cubicBezTo>
                  <a:lnTo>
                    <a:pt x="1251" y="1822"/>
                  </a:lnTo>
                  <a:cubicBezTo>
                    <a:pt x="846" y="1822"/>
                    <a:pt x="536" y="2144"/>
                    <a:pt x="536" y="2537"/>
                  </a:cubicBezTo>
                  <a:lnTo>
                    <a:pt x="536" y="2989"/>
                  </a:lnTo>
                  <a:cubicBezTo>
                    <a:pt x="536" y="3275"/>
                    <a:pt x="679" y="3549"/>
                    <a:pt x="905" y="3704"/>
                  </a:cubicBezTo>
                  <a:lnTo>
                    <a:pt x="905" y="3870"/>
                  </a:lnTo>
                  <a:lnTo>
                    <a:pt x="453" y="4049"/>
                  </a:lnTo>
                  <a:cubicBezTo>
                    <a:pt x="179" y="4156"/>
                    <a:pt x="1" y="4418"/>
                    <a:pt x="1" y="4716"/>
                  </a:cubicBezTo>
                  <a:lnTo>
                    <a:pt x="1" y="5811"/>
                  </a:lnTo>
                  <a:cubicBezTo>
                    <a:pt x="1" y="5894"/>
                    <a:pt x="84" y="5966"/>
                    <a:pt x="167" y="5966"/>
                  </a:cubicBezTo>
                  <a:cubicBezTo>
                    <a:pt x="251" y="5966"/>
                    <a:pt x="334" y="5894"/>
                    <a:pt x="334" y="5811"/>
                  </a:cubicBezTo>
                  <a:lnTo>
                    <a:pt x="334" y="4716"/>
                  </a:lnTo>
                  <a:cubicBezTo>
                    <a:pt x="334" y="4573"/>
                    <a:pt x="417" y="4418"/>
                    <a:pt x="572" y="4358"/>
                  </a:cubicBezTo>
                  <a:lnTo>
                    <a:pt x="1108" y="4156"/>
                  </a:lnTo>
                  <a:lnTo>
                    <a:pt x="1775" y="4156"/>
                  </a:lnTo>
                  <a:lnTo>
                    <a:pt x="2310" y="4358"/>
                  </a:lnTo>
                  <a:cubicBezTo>
                    <a:pt x="2453" y="4418"/>
                    <a:pt x="2548" y="4561"/>
                    <a:pt x="2548" y="4716"/>
                  </a:cubicBezTo>
                  <a:lnTo>
                    <a:pt x="2548" y="5811"/>
                  </a:lnTo>
                  <a:cubicBezTo>
                    <a:pt x="2548" y="5894"/>
                    <a:pt x="2620" y="5966"/>
                    <a:pt x="2715" y="5966"/>
                  </a:cubicBezTo>
                  <a:cubicBezTo>
                    <a:pt x="2799" y="5966"/>
                    <a:pt x="2870" y="5894"/>
                    <a:pt x="2870" y="5811"/>
                  </a:cubicBezTo>
                  <a:lnTo>
                    <a:pt x="2870" y="4716"/>
                  </a:lnTo>
                  <a:cubicBezTo>
                    <a:pt x="2870" y="4418"/>
                    <a:pt x="2691" y="4168"/>
                    <a:pt x="2429" y="4049"/>
                  </a:cubicBezTo>
                  <a:lnTo>
                    <a:pt x="1965" y="3870"/>
                  </a:lnTo>
                  <a:lnTo>
                    <a:pt x="1965" y="3704"/>
                  </a:lnTo>
                  <a:cubicBezTo>
                    <a:pt x="2191" y="3537"/>
                    <a:pt x="2334" y="3275"/>
                    <a:pt x="2334" y="2989"/>
                  </a:cubicBezTo>
                  <a:lnTo>
                    <a:pt x="2334" y="2537"/>
                  </a:lnTo>
                  <a:lnTo>
                    <a:pt x="2334" y="2501"/>
                  </a:lnTo>
                  <a:lnTo>
                    <a:pt x="2751" y="2334"/>
                  </a:lnTo>
                  <a:lnTo>
                    <a:pt x="3430" y="2334"/>
                  </a:lnTo>
                  <a:lnTo>
                    <a:pt x="3846" y="2501"/>
                  </a:lnTo>
                  <a:lnTo>
                    <a:pt x="3846" y="2537"/>
                  </a:lnTo>
                  <a:lnTo>
                    <a:pt x="3846" y="2989"/>
                  </a:lnTo>
                  <a:cubicBezTo>
                    <a:pt x="3846" y="3275"/>
                    <a:pt x="3977" y="3549"/>
                    <a:pt x="4215" y="3704"/>
                  </a:cubicBezTo>
                  <a:lnTo>
                    <a:pt x="4215" y="3870"/>
                  </a:lnTo>
                  <a:lnTo>
                    <a:pt x="3751" y="4049"/>
                  </a:lnTo>
                  <a:cubicBezTo>
                    <a:pt x="3489" y="4156"/>
                    <a:pt x="3310" y="4418"/>
                    <a:pt x="3310" y="4716"/>
                  </a:cubicBezTo>
                  <a:lnTo>
                    <a:pt x="3310" y="5811"/>
                  </a:lnTo>
                  <a:cubicBezTo>
                    <a:pt x="3310" y="5894"/>
                    <a:pt x="3382" y="5966"/>
                    <a:pt x="3465" y="5966"/>
                  </a:cubicBezTo>
                  <a:cubicBezTo>
                    <a:pt x="3561" y="5966"/>
                    <a:pt x="3632" y="5894"/>
                    <a:pt x="3632" y="5811"/>
                  </a:cubicBezTo>
                  <a:lnTo>
                    <a:pt x="3632" y="4716"/>
                  </a:lnTo>
                  <a:cubicBezTo>
                    <a:pt x="3632" y="4573"/>
                    <a:pt x="3727" y="4418"/>
                    <a:pt x="3870" y="4358"/>
                  </a:cubicBezTo>
                  <a:lnTo>
                    <a:pt x="4406" y="4156"/>
                  </a:lnTo>
                  <a:lnTo>
                    <a:pt x="5073" y="4156"/>
                  </a:lnTo>
                  <a:lnTo>
                    <a:pt x="5608" y="4358"/>
                  </a:lnTo>
                  <a:cubicBezTo>
                    <a:pt x="5763" y="4418"/>
                    <a:pt x="5847" y="4561"/>
                    <a:pt x="5847" y="4716"/>
                  </a:cubicBezTo>
                  <a:lnTo>
                    <a:pt x="5847" y="5811"/>
                  </a:lnTo>
                  <a:cubicBezTo>
                    <a:pt x="5847" y="5894"/>
                    <a:pt x="5930" y="5966"/>
                    <a:pt x="6013" y="5966"/>
                  </a:cubicBezTo>
                  <a:cubicBezTo>
                    <a:pt x="6108" y="5966"/>
                    <a:pt x="6180" y="5894"/>
                    <a:pt x="6180" y="5811"/>
                  </a:cubicBezTo>
                  <a:lnTo>
                    <a:pt x="6180" y="4716"/>
                  </a:lnTo>
                  <a:cubicBezTo>
                    <a:pt x="6180" y="4418"/>
                    <a:pt x="6001" y="4168"/>
                    <a:pt x="5727" y="4049"/>
                  </a:cubicBezTo>
                  <a:lnTo>
                    <a:pt x="5275" y="3870"/>
                  </a:lnTo>
                  <a:lnTo>
                    <a:pt x="5275" y="3704"/>
                  </a:lnTo>
                  <a:cubicBezTo>
                    <a:pt x="5489" y="3537"/>
                    <a:pt x="5644" y="3275"/>
                    <a:pt x="5644" y="2989"/>
                  </a:cubicBezTo>
                  <a:lnTo>
                    <a:pt x="5644" y="2537"/>
                  </a:lnTo>
                  <a:lnTo>
                    <a:pt x="5644" y="2501"/>
                  </a:lnTo>
                  <a:lnTo>
                    <a:pt x="6061" y="2334"/>
                  </a:lnTo>
                  <a:lnTo>
                    <a:pt x="6728" y="2334"/>
                  </a:lnTo>
                  <a:lnTo>
                    <a:pt x="7144" y="2501"/>
                  </a:lnTo>
                  <a:lnTo>
                    <a:pt x="7144" y="2537"/>
                  </a:lnTo>
                  <a:lnTo>
                    <a:pt x="7144" y="2989"/>
                  </a:lnTo>
                  <a:cubicBezTo>
                    <a:pt x="7144" y="3275"/>
                    <a:pt x="7275" y="3549"/>
                    <a:pt x="7513" y="3704"/>
                  </a:cubicBezTo>
                  <a:lnTo>
                    <a:pt x="7513" y="3870"/>
                  </a:lnTo>
                  <a:lnTo>
                    <a:pt x="7061" y="4049"/>
                  </a:lnTo>
                  <a:cubicBezTo>
                    <a:pt x="6787" y="4156"/>
                    <a:pt x="6609" y="4418"/>
                    <a:pt x="6609" y="4716"/>
                  </a:cubicBezTo>
                  <a:lnTo>
                    <a:pt x="6609" y="5811"/>
                  </a:lnTo>
                  <a:cubicBezTo>
                    <a:pt x="6609" y="5894"/>
                    <a:pt x="6680" y="5966"/>
                    <a:pt x="6775" y="5966"/>
                  </a:cubicBezTo>
                  <a:cubicBezTo>
                    <a:pt x="6859" y="5966"/>
                    <a:pt x="6942" y="5894"/>
                    <a:pt x="6942" y="5811"/>
                  </a:cubicBezTo>
                  <a:lnTo>
                    <a:pt x="6942" y="4716"/>
                  </a:lnTo>
                  <a:cubicBezTo>
                    <a:pt x="6942" y="4573"/>
                    <a:pt x="7025" y="4418"/>
                    <a:pt x="7180" y="4358"/>
                  </a:cubicBezTo>
                  <a:lnTo>
                    <a:pt x="7716" y="4156"/>
                  </a:lnTo>
                  <a:lnTo>
                    <a:pt x="8383" y="4156"/>
                  </a:lnTo>
                  <a:lnTo>
                    <a:pt x="8918" y="4358"/>
                  </a:lnTo>
                  <a:cubicBezTo>
                    <a:pt x="9061" y="4418"/>
                    <a:pt x="9156" y="4561"/>
                    <a:pt x="9156" y="4716"/>
                  </a:cubicBezTo>
                  <a:lnTo>
                    <a:pt x="9156" y="5811"/>
                  </a:lnTo>
                  <a:cubicBezTo>
                    <a:pt x="9156" y="5894"/>
                    <a:pt x="9228" y="5966"/>
                    <a:pt x="9323" y="5966"/>
                  </a:cubicBezTo>
                  <a:cubicBezTo>
                    <a:pt x="9406" y="5966"/>
                    <a:pt x="9478" y="5894"/>
                    <a:pt x="9478" y="5811"/>
                  </a:cubicBezTo>
                  <a:lnTo>
                    <a:pt x="9478" y="4716"/>
                  </a:lnTo>
                  <a:cubicBezTo>
                    <a:pt x="9418" y="4418"/>
                    <a:pt x="9252" y="4156"/>
                    <a:pt x="8978" y="4049"/>
                  </a:cubicBezTo>
                  <a:lnTo>
                    <a:pt x="8514" y="3870"/>
                  </a:lnTo>
                  <a:lnTo>
                    <a:pt x="8514" y="3704"/>
                  </a:lnTo>
                  <a:cubicBezTo>
                    <a:pt x="8740" y="3537"/>
                    <a:pt x="8895" y="3275"/>
                    <a:pt x="8895" y="2989"/>
                  </a:cubicBezTo>
                  <a:lnTo>
                    <a:pt x="8895" y="2537"/>
                  </a:lnTo>
                  <a:cubicBezTo>
                    <a:pt x="8895" y="2334"/>
                    <a:pt x="8811" y="2156"/>
                    <a:pt x="8680" y="2025"/>
                  </a:cubicBezTo>
                  <a:cubicBezTo>
                    <a:pt x="8549" y="1894"/>
                    <a:pt x="8371" y="1822"/>
                    <a:pt x="8168" y="1822"/>
                  </a:cubicBezTo>
                  <a:lnTo>
                    <a:pt x="7799" y="1822"/>
                  </a:lnTo>
                  <a:cubicBezTo>
                    <a:pt x="7537" y="1822"/>
                    <a:pt x="7311" y="1965"/>
                    <a:pt x="7192" y="2180"/>
                  </a:cubicBezTo>
                  <a:lnTo>
                    <a:pt x="6882" y="2061"/>
                  </a:lnTo>
                  <a:lnTo>
                    <a:pt x="6882" y="1894"/>
                  </a:lnTo>
                  <a:cubicBezTo>
                    <a:pt x="7109" y="1727"/>
                    <a:pt x="7251" y="1465"/>
                    <a:pt x="7251" y="1180"/>
                  </a:cubicBezTo>
                  <a:lnTo>
                    <a:pt x="7251" y="715"/>
                  </a:lnTo>
                  <a:cubicBezTo>
                    <a:pt x="7251" y="525"/>
                    <a:pt x="7180" y="346"/>
                    <a:pt x="7037" y="215"/>
                  </a:cubicBezTo>
                  <a:cubicBezTo>
                    <a:pt x="6906" y="72"/>
                    <a:pt x="6728" y="1"/>
                    <a:pt x="6537" y="1"/>
                  </a:cubicBezTo>
                  <a:lnTo>
                    <a:pt x="6168" y="1"/>
                  </a:lnTo>
                  <a:cubicBezTo>
                    <a:pt x="5763" y="1"/>
                    <a:pt x="5454" y="334"/>
                    <a:pt x="5454" y="715"/>
                  </a:cubicBezTo>
                  <a:lnTo>
                    <a:pt x="5454" y="1180"/>
                  </a:lnTo>
                  <a:cubicBezTo>
                    <a:pt x="5454" y="1465"/>
                    <a:pt x="5585" y="1727"/>
                    <a:pt x="5823" y="1894"/>
                  </a:cubicBezTo>
                  <a:lnTo>
                    <a:pt x="5823" y="2061"/>
                  </a:lnTo>
                  <a:lnTo>
                    <a:pt x="5525" y="2180"/>
                  </a:lnTo>
                  <a:cubicBezTo>
                    <a:pt x="5489" y="2120"/>
                    <a:pt x="5454" y="2072"/>
                    <a:pt x="5406" y="2025"/>
                  </a:cubicBezTo>
                  <a:cubicBezTo>
                    <a:pt x="5275" y="1894"/>
                    <a:pt x="5096" y="1822"/>
                    <a:pt x="4894" y="1822"/>
                  </a:cubicBezTo>
                  <a:lnTo>
                    <a:pt x="4525" y="1822"/>
                  </a:lnTo>
                  <a:cubicBezTo>
                    <a:pt x="4263" y="1822"/>
                    <a:pt x="4037" y="1965"/>
                    <a:pt x="3918" y="2180"/>
                  </a:cubicBezTo>
                  <a:lnTo>
                    <a:pt x="3608" y="2061"/>
                  </a:lnTo>
                  <a:lnTo>
                    <a:pt x="3608" y="1894"/>
                  </a:lnTo>
                  <a:cubicBezTo>
                    <a:pt x="3834" y="1727"/>
                    <a:pt x="3977" y="1465"/>
                    <a:pt x="3977" y="1180"/>
                  </a:cubicBezTo>
                  <a:lnTo>
                    <a:pt x="3977" y="715"/>
                  </a:lnTo>
                  <a:cubicBezTo>
                    <a:pt x="3977" y="525"/>
                    <a:pt x="3906" y="346"/>
                    <a:pt x="3763" y="215"/>
                  </a:cubicBezTo>
                  <a:cubicBezTo>
                    <a:pt x="3632" y="72"/>
                    <a:pt x="3453" y="1"/>
                    <a:pt x="326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9524;p16">
              <a:extLst>
                <a:ext uri="{FF2B5EF4-FFF2-40B4-BE49-F238E27FC236}">
                  <a16:creationId xmlns:a16="http://schemas.microsoft.com/office/drawing/2014/main" id="{AAE03736-C0CF-4253-BB19-B30F624926C8}"/>
                </a:ext>
              </a:extLst>
            </p:cNvPr>
            <p:cNvSpPr/>
            <p:nvPr/>
          </p:nvSpPr>
          <p:spPr>
            <a:xfrm>
              <a:off x="5868111" y="2906521"/>
              <a:ext cx="127724" cy="172823"/>
            </a:xfrm>
            <a:custGeom>
              <a:avLst/>
              <a:gdLst/>
              <a:ahLst/>
              <a:cxnLst/>
              <a:rect l="l" t="t" r="r" b="b"/>
              <a:pathLst>
                <a:path w="4013" h="5430" extrusionOk="0">
                  <a:moveTo>
                    <a:pt x="2191" y="334"/>
                  </a:moveTo>
                  <a:cubicBezTo>
                    <a:pt x="2406" y="334"/>
                    <a:pt x="2560" y="501"/>
                    <a:pt x="2560" y="703"/>
                  </a:cubicBezTo>
                  <a:lnTo>
                    <a:pt x="2560" y="1084"/>
                  </a:lnTo>
                  <a:cubicBezTo>
                    <a:pt x="2560" y="1394"/>
                    <a:pt x="2310" y="1644"/>
                    <a:pt x="2001" y="1644"/>
                  </a:cubicBezTo>
                  <a:cubicBezTo>
                    <a:pt x="1691" y="1644"/>
                    <a:pt x="1453" y="1394"/>
                    <a:pt x="1453" y="1084"/>
                  </a:cubicBezTo>
                  <a:lnTo>
                    <a:pt x="1453" y="703"/>
                  </a:lnTo>
                  <a:cubicBezTo>
                    <a:pt x="1453" y="501"/>
                    <a:pt x="1608" y="334"/>
                    <a:pt x="1822" y="334"/>
                  </a:cubicBezTo>
                  <a:close/>
                  <a:moveTo>
                    <a:pt x="2191" y="1953"/>
                  </a:moveTo>
                  <a:lnTo>
                    <a:pt x="2191" y="2060"/>
                  </a:lnTo>
                  <a:cubicBezTo>
                    <a:pt x="2203" y="2120"/>
                    <a:pt x="2227" y="2179"/>
                    <a:pt x="2251" y="2239"/>
                  </a:cubicBezTo>
                  <a:lnTo>
                    <a:pt x="2013" y="2477"/>
                  </a:lnTo>
                  <a:lnTo>
                    <a:pt x="2001" y="2477"/>
                  </a:lnTo>
                  <a:lnTo>
                    <a:pt x="1763" y="2239"/>
                  </a:lnTo>
                  <a:cubicBezTo>
                    <a:pt x="1786" y="2179"/>
                    <a:pt x="1810" y="2120"/>
                    <a:pt x="1810" y="2060"/>
                  </a:cubicBezTo>
                  <a:lnTo>
                    <a:pt x="1810" y="1953"/>
                  </a:lnTo>
                  <a:cubicBezTo>
                    <a:pt x="1870" y="1965"/>
                    <a:pt x="1941" y="1965"/>
                    <a:pt x="2001" y="1965"/>
                  </a:cubicBezTo>
                  <a:cubicBezTo>
                    <a:pt x="2060" y="1965"/>
                    <a:pt x="2132" y="1953"/>
                    <a:pt x="2191" y="1953"/>
                  </a:cubicBezTo>
                  <a:close/>
                  <a:moveTo>
                    <a:pt x="2525" y="2429"/>
                  </a:moveTo>
                  <a:lnTo>
                    <a:pt x="2822" y="2584"/>
                  </a:lnTo>
                  <a:cubicBezTo>
                    <a:pt x="2882" y="2608"/>
                    <a:pt x="2917" y="2680"/>
                    <a:pt x="2917" y="2763"/>
                  </a:cubicBezTo>
                  <a:lnTo>
                    <a:pt x="2917" y="3084"/>
                  </a:lnTo>
                  <a:lnTo>
                    <a:pt x="1072" y="3084"/>
                  </a:lnTo>
                  <a:lnTo>
                    <a:pt x="1072" y="2763"/>
                  </a:lnTo>
                  <a:cubicBezTo>
                    <a:pt x="1072" y="2680"/>
                    <a:pt x="1120" y="2632"/>
                    <a:pt x="1179" y="2584"/>
                  </a:cubicBezTo>
                  <a:lnTo>
                    <a:pt x="1477" y="2429"/>
                  </a:lnTo>
                  <a:lnTo>
                    <a:pt x="1751" y="2703"/>
                  </a:lnTo>
                  <a:cubicBezTo>
                    <a:pt x="1822" y="2775"/>
                    <a:pt x="1905" y="2799"/>
                    <a:pt x="2001" y="2799"/>
                  </a:cubicBezTo>
                  <a:cubicBezTo>
                    <a:pt x="2084" y="2799"/>
                    <a:pt x="2179" y="2775"/>
                    <a:pt x="2251" y="2703"/>
                  </a:cubicBezTo>
                  <a:lnTo>
                    <a:pt x="2525" y="2429"/>
                  </a:lnTo>
                  <a:close/>
                  <a:moveTo>
                    <a:pt x="3560" y="3442"/>
                  </a:moveTo>
                  <a:lnTo>
                    <a:pt x="3370" y="3834"/>
                  </a:lnTo>
                  <a:lnTo>
                    <a:pt x="655" y="3834"/>
                  </a:lnTo>
                  <a:lnTo>
                    <a:pt x="465" y="3442"/>
                  </a:lnTo>
                  <a:close/>
                  <a:moveTo>
                    <a:pt x="1822" y="1"/>
                  </a:moveTo>
                  <a:cubicBezTo>
                    <a:pt x="1417" y="1"/>
                    <a:pt x="1108" y="334"/>
                    <a:pt x="1108" y="715"/>
                  </a:cubicBezTo>
                  <a:lnTo>
                    <a:pt x="1108" y="1096"/>
                  </a:lnTo>
                  <a:cubicBezTo>
                    <a:pt x="1108" y="1394"/>
                    <a:pt x="1251" y="1656"/>
                    <a:pt x="1477" y="1822"/>
                  </a:cubicBezTo>
                  <a:lnTo>
                    <a:pt x="1477" y="2072"/>
                  </a:lnTo>
                  <a:lnTo>
                    <a:pt x="1477" y="2084"/>
                  </a:lnTo>
                  <a:lnTo>
                    <a:pt x="1048" y="2299"/>
                  </a:lnTo>
                  <a:cubicBezTo>
                    <a:pt x="870" y="2382"/>
                    <a:pt x="751" y="2584"/>
                    <a:pt x="751" y="2775"/>
                  </a:cubicBezTo>
                  <a:lnTo>
                    <a:pt x="751" y="3108"/>
                  </a:lnTo>
                  <a:lnTo>
                    <a:pt x="179" y="3108"/>
                  </a:lnTo>
                  <a:cubicBezTo>
                    <a:pt x="120" y="3108"/>
                    <a:pt x="60" y="3132"/>
                    <a:pt x="36" y="3180"/>
                  </a:cubicBezTo>
                  <a:cubicBezTo>
                    <a:pt x="0" y="3227"/>
                    <a:pt x="0" y="3299"/>
                    <a:pt x="24" y="3346"/>
                  </a:cubicBezTo>
                  <a:lnTo>
                    <a:pt x="393" y="4073"/>
                  </a:lnTo>
                  <a:cubicBezTo>
                    <a:pt x="417" y="4132"/>
                    <a:pt x="477" y="4156"/>
                    <a:pt x="536" y="4156"/>
                  </a:cubicBezTo>
                  <a:lnTo>
                    <a:pt x="739" y="4156"/>
                  </a:lnTo>
                  <a:lnTo>
                    <a:pt x="739" y="5263"/>
                  </a:lnTo>
                  <a:cubicBezTo>
                    <a:pt x="739" y="5347"/>
                    <a:pt x="810" y="5430"/>
                    <a:pt x="893" y="5430"/>
                  </a:cubicBezTo>
                  <a:cubicBezTo>
                    <a:pt x="989" y="5430"/>
                    <a:pt x="1060" y="5347"/>
                    <a:pt x="1060" y="5263"/>
                  </a:cubicBezTo>
                  <a:lnTo>
                    <a:pt x="1060" y="4156"/>
                  </a:lnTo>
                  <a:lnTo>
                    <a:pt x="2906" y="4156"/>
                  </a:lnTo>
                  <a:lnTo>
                    <a:pt x="2906" y="5263"/>
                  </a:lnTo>
                  <a:cubicBezTo>
                    <a:pt x="2906" y="5347"/>
                    <a:pt x="2977" y="5430"/>
                    <a:pt x="3072" y="5430"/>
                  </a:cubicBezTo>
                  <a:cubicBezTo>
                    <a:pt x="3156" y="5430"/>
                    <a:pt x="3227" y="5347"/>
                    <a:pt x="3227" y="5263"/>
                  </a:cubicBezTo>
                  <a:lnTo>
                    <a:pt x="3227" y="4156"/>
                  </a:lnTo>
                  <a:lnTo>
                    <a:pt x="3429" y="4156"/>
                  </a:lnTo>
                  <a:cubicBezTo>
                    <a:pt x="3489" y="4156"/>
                    <a:pt x="3549" y="4132"/>
                    <a:pt x="3572" y="4073"/>
                  </a:cubicBezTo>
                  <a:lnTo>
                    <a:pt x="3941" y="3346"/>
                  </a:lnTo>
                  <a:cubicBezTo>
                    <a:pt x="4013" y="3299"/>
                    <a:pt x="4013" y="3227"/>
                    <a:pt x="3977" y="3180"/>
                  </a:cubicBezTo>
                  <a:cubicBezTo>
                    <a:pt x="3953" y="3132"/>
                    <a:pt x="3894" y="3108"/>
                    <a:pt x="3834" y="3108"/>
                  </a:cubicBezTo>
                  <a:lnTo>
                    <a:pt x="3263" y="3108"/>
                  </a:lnTo>
                  <a:lnTo>
                    <a:pt x="3263" y="2775"/>
                  </a:lnTo>
                  <a:cubicBezTo>
                    <a:pt x="3263" y="2572"/>
                    <a:pt x="3144" y="2382"/>
                    <a:pt x="2965" y="2299"/>
                  </a:cubicBezTo>
                  <a:lnTo>
                    <a:pt x="2536" y="2084"/>
                  </a:lnTo>
                  <a:lnTo>
                    <a:pt x="2536" y="2072"/>
                  </a:lnTo>
                  <a:lnTo>
                    <a:pt x="2536" y="1822"/>
                  </a:lnTo>
                  <a:cubicBezTo>
                    <a:pt x="2763" y="1656"/>
                    <a:pt x="2906" y="1394"/>
                    <a:pt x="2906" y="1096"/>
                  </a:cubicBezTo>
                  <a:lnTo>
                    <a:pt x="2906" y="715"/>
                  </a:lnTo>
                  <a:cubicBezTo>
                    <a:pt x="2906" y="322"/>
                    <a:pt x="2572" y="1"/>
                    <a:pt x="219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525;p16">
              <a:extLst>
                <a:ext uri="{FF2B5EF4-FFF2-40B4-BE49-F238E27FC236}">
                  <a16:creationId xmlns:a16="http://schemas.microsoft.com/office/drawing/2014/main" id="{9E3D044C-05CE-4600-A9EE-C34FEF482A07}"/>
                </a:ext>
              </a:extLst>
            </p:cNvPr>
            <p:cNvSpPr/>
            <p:nvPr/>
          </p:nvSpPr>
          <p:spPr>
            <a:xfrm>
              <a:off x="5915088" y="3051655"/>
              <a:ext cx="34151" cy="10662"/>
            </a:xfrm>
            <a:custGeom>
              <a:avLst/>
              <a:gdLst/>
              <a:ahLst/>
              <a:cxnLst/>
              <a:rect l="l" t="t" r="r" b="b"/>
              <a:pathLst>
                <a:path w="1073" h="335" extrusionOk="0">
                  <a:moveTo>
                    <a:pt x="168" y="1"/>
                  </a:moveTo>
                  <a:cubicBezTo>
                    <a:pt x="72" y="1"/>
                    <a:pt x="1" y="72"/>
                    <a:pt x="1" y="167"/>
                  </a:cubicBezTo>
                  <a:cubicBezTo>
                    <a:pt x="1" y="251"/>
                    <a:pt x="72" y="334"/>
                    <a:pt x="168" y="334"/>
                  </a:cubicBezTo>
                  <a:lnTo>
                    <a:pt x="894" y="334"/>
                  </a:lnTo>
                  <a:cubicBezTo>
                    <a:pt x="989" y="334"/>
                    <a:pt x="1060" y="251"/>
                    <a:pt x="1060" y="167"/>
                  </a:cubicBezTo>
                  <a:cubicBezTo>
                    <a:pt x="1072" y="72"/>
                    <a:pt x="989" y="1"/>
                    <a:pt x="89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2" name="Grupo 141">
            <a:extLst>
              <a:ext uri="{FF2B5EF4-FFF2-40B4-BE49-F238E27FC236}">
                <a16:creationId xmlns:a16="http://schemas.microsoft.com/office/drawing/2014/main" id="{979FC50A-2544-4FCC-9D06-774B311CBE51}"/>
              </a:ext>
            </a:extLst>
          </p:cNvPr>
          <p:cNvGrpSpPr/>
          <p:nvPr/>
        </p:nvGrpSpPr>
        <p:grpSpPr>
          <a:xfrm>
            <a:off x="2872041" y="5259870"/>
            <a:ext cx="528674" cy="528674"/>
            <a:chOff x="2872041" y="5239956"/>
            <a:chExt cx="528674" cy="528674"/>
          </a:xfrm>
        </p:grpSpPr>
        <p:sp>
          <p:nvSpPr>
            <p:cNvPr id="143" name="Elipse 142">
              <a:extLst>
                <a:ext uri="{FF2B5EF4-FFF2-40B4-BE49-F238E27FC236}">
                  <a16:creationId xmlns:a16="http://schemas.microsoft.com/office/drawing/2014/main" id="{34A13B6C-739A-439D-935B-1ABA99E35FAF}"/>
                </a:ext>
              </a:extLst>
            </p:cNvPr>
            <p:cNvSpPr/>
            <p:nvPr/>
          </p:nvSpPr>
          <p:spPr>
            <a:xfrm>
              <a:off x="2872041" y="5239956"/>
              <a:ext cx="528674" cy="528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144" name="Google Shape;8552;p14">
              <a:extLst>
                <a:ext uri="{FF2B5EF4-FFF2-40B4-BE49-F238E27FC236}">
                  <a16:creationId xmlns:a16="http://schemas.microsoft.com/office/drawing/2014/main" id="{3EFFF3DA-2D7E-4D59-891B-006CD9043187}"/>
                </a:ext>
              </a:extLst>
            </p:cNvPr>
            <p:cNvGrpSpPr/>
            <p:nvPr/>
          </p:nvGrpSpPr>
          <p:grpSpPr>
            <a:xfrm>
              <a:off x="2958661" y="5326386"/>
              <a:ext cx="355434" cy="355815"/>
              <a:chOff x="4673540" y="3680297"/>
              <a:chExt cx="355434" cy="355815"/>
            </a:xfrm>
            <a:solidFill>
              <a:schemeClr val="tx2"/>
            </a:solidFill>
          </p:grpSpPr>
          <p:sp>
            <p:nvSpPr>
              <p:cNvPr id="145" name="Google Shape;8553;p14">
                <a:extLst>
                  <a:ext uri="{FF2B5EF4-FFF2-40B4-BE49-F238E27FC236}">
                    <a16:creationId xmlns:a16="http://schemas.microsoft.com/office/drawing/2014/main" id="{C18A5FC9-8FDF-4967-96B0-D0908793AC7A}"/>
                  </a:ext>
                </a:extLst>
              </p:cNvPr>
              <p:cNvSpPr/>
              <p:nvPr/>
            </p:nvSpPr>
            <p:spPr>
              <a:xfrm>
                <a:off x="4673540" y="3680297"/>
                <a:ext cx="355434" cy="355815"/>
              </a:xfrm>
              <a:custGeom>
                <a:avLst/>
                <a:gdLst/>
                <a:ahLst/>
                <a:cxnLst/>
                <a:rect l="l" t="t" r="r" b="b"/>
                <a:pathLst>
                  <a:path w="11193" h="11205" extrusionOk="0">
                    <a:moveTo>
                      <a:pt x="2012" y="0"/>
                    </a:moveTo>
                    <a:cubicBezTo>
                      <a:pt x="905" y="0"/>
                      <a:pt x="0" y="893"/>
                      <a:pt x="0" y="2013"/>
                    </a:cubicBezTo>
                    <a:lnTo>
                      <a:pt x="0" y="9192"/>
                    </a:lnTo>
                    <a:cubicBezTo>
                      <a:pt x="0" y="10287"/>
                      <a:pt x="893" y="11204"/>
                      <a:pt x="2012" y="11204"/>
                    </a:cubicBezTo>
                    <a:lnTo>
                      <a:pt x="9180" y="11204"/>
                    </a:lnTo>
                    <a:cubicBezTo>
                      <a:pt x="10287" y="11204"/>
                      <a:pt x="11192" y="10311"/>
                      <a:pt x="11192" y="9192"/>
                    </a:cubicBezTo>
                    <a:lnTo>
                      <a:pt x="11192" y="2013"/>
                    </a:lnTo>
                    <a:cubicBezTo>
                      <a:pt x="11180" y="917"/>
                      <a:pt x="10287" y="0"/>
                      <a:pt x="9180" y="0"/>
                    </a:cubicBezTo>
                    <a:lnTo>
                      <a:pt x="8085" y="0"/>
                    </a:lnTo>
                    <a:cubicBezTo>
                      <a:pt x="7989" y="0"/>
                      <a:pt x="7918" y="84"/>
                      <a:pt x="7918" y="167"/>
                    </a:cubicBezTo>
                    <a:cubicBezTo>
                      <a:pt x="7918" y="262"/>
                      <a:pt x="7989" y="334"/>
                      <a:pt x="8085" y="334"/>
                    </a:cubicBezTo>
                    <a:lnTo>
                      <a:pt x="9180" y="334"/>
                    </a:lnTo>
                    <a:cubicBezTo>
                      <a:pt x="10109" y="334"/>
                      <a:pt x="10847" y="1084"/>
                      <a:pt x="10847" y="2001"/>
                    </a:cubicBezTo>
                    <a:lnTo>
                      <a:pt x="10847" y="9180"/>
                    </a:lnTo>
                    <a:cubicBezTo>
                      <a:pt x="10847" y="10097"/>
                      <a:pt x="10109" y="10847"/>
                      <a:pt x="9180" y="10847"/>
                    </a:cubicBezTo>
                    <a:lnTo>
                      <a:pt x="2012" y="10847"/>
                    </a:lnTo>
                    <a:cubicBezTo>
                      <a:pt x="1084" y="10847"/>
                      <a:pt x="345" y="10097"/>
                      <a:pt x="345" y="9180"/>
                    </a:cubicBezTo>
                    <a:lnTo>
                      <a:pt x="345" y="2001"/>
                    </a:lnTo>
                    <a:cubicBezTo>
                      <a:pt x="345" y="1084"/>
                      <a:pt x="1084" y="334"/>
                      <a:pt x="2012" y="334"/>
                    </a:cubicBezTo>
                    <a:lnTo>
                      <a:pt x="7418" y="334"/>
                    </a:lnTo>
                    <a:cubicBezTo>
                      <a:pt x="7501" y="334"/>
                      <a:pt x="7573" y="262"/>
                      <a:pt x="7573" y="167"/>
                    </a:cubicBezTo>
                    <a:cubicBezTo>
                      <a:pt x="7573" y="84"/>
                      <a:pt x="7501" y="0"/>
                      <a:pt x="741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554;p14">
                <a:extLst>
                  <a:ext uri="{FF2B5EF4-FFF2-40B4-BE49-F238E27FC236}">
                    <a16:creationId xmlns:a16="http://schemas.microsoft.com/office/drawing/2014/main" id="{A2F1411D-1C3B-4840-86E1-332A22030F2D}"/>
                  </a:ext>
                </a:extLst>
              </p:cNvPr>
              <p:cNvSpPr/>
              <p:nvPr/>
            </p:nvSpPr>
            <p:spPr>
              <a:xfrm>
                <a:off x="4805864" y="3736630"/>
                <a:ext cx="93042" cy="92661"/>
              </a:xfrm>
              <a:custGeom>
                <a:avLst/>
                <a:gdLst/>
                <a:ahLst/>
                <a:cxnLst/>
                <a:rect l="l" t="t" r="r" b="b"/>
                <a:pathLst>
                  <a:path w="2930" h="2918" extrusionOk="0">
                    <a:moveTo>
                      <a:pt x="1477" y="334"/>
                    </a:moveTo>
                    <a:cubicBezTo>
                      <a:pt x="2096" y="334"/>
                      <a:pt x="2608" y="834"/>
                      <a:pt x="2608" y="1465"/>
                    </a:cubicBezTo>
                    <a:cubicBezTo>
                      <a:pt x="2608" y="2084"/>
                      <a:pt x="2096" y="2596"/>
                      <a:pt x="1477" y="2596"/>
                    </a:cubicBezTo>
                    <a:cubicBezTo>
                      <a:pt x="846" y="2596"/>
                      <a:pt x="346" y="2084"/>
                      <a:pt x="346" y="1465"/>
                    </a:cubicBezTo>
                    <a:cubicBezTo>
                      <a:pt x="346" y="834"/>
                      <a:pt x="846" y="334"/>
                      <a:pt x="1477" y="334"/>
                    </a:cubicBezTo>
                    <a:close/>
                    <a:moveTo>
                      <a:pt x="1477" y="0"/>
                    </a:moveTo>
                    <a:cubicBezTo>
                      <a:pt x="667" y="0"/>
                      <a:pt x="12" y="655"/>
                      <a:pt x="12" y="1465"/>
                    </a:cubicBezTo>
                    <a:cubicBezTo>
                      <a:pt x="0" y="2263"/>
                      <a:pt x="655" y="2918"/>
                      <a:pt x="1477" y="2918"/>
                    </a:cubicBezTo>
                    <a:cubicBezTo>
                      <a:pt x="2274" y="2918"/>
                      <a:pt x="2929" y="2263"/>
                      <a:pt x="2929" y="1465"/>
                    </a:cubicBezTo>
                    <a:cubicBezTo>
                      <a:pt x="2929" y="655"/>
                      <a:pt x="2274" y="0"/>
                      <a:pt x="147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55;p14">
                <a:extLst>
                  <a:ext uri="{FF2B5EF4-FFF2-40B4-BE49-F238E27FC236}">
                    <a16:creationId xmlns:a16="http://schemas.microsoft.com/office/drawing/2014/main" id="{8E5CC590-27F9-45B7-9CB3-038EB6EAD9F4}"/>
                  </a:ext>
                </a:extLst>
              </p:cNvPr>
              <p:cNvSpPr/>
              <p:nvPr/>
            </p:nvSpPr>
            <p:spPr>
              <a:xfrm>
                <a:off x="4779380" y="3841358"/>
                <a:ext cx="143723" cy="138801"/>
              </a:xfrm>
              <a:custGeom>
                <a:avLst/>
                <a:gdLst/>
                <a:ahLst/>
                <a:cxnLst/>
                <a:rect l="l" t="t" r="r" b="b"/>
                <a:pathLst>
                  <a:path w="4526" h="4371" extrusionOk="0">
                    <a:moveTo>
                      <a:pt x="477" y="1"/>
                    </a:moveTo>
                    <a:cubicBezTo>
                      <a:pt x="215" y="1"/>
                      <a:pt x="1" y="203"/>
                      <a:pt x="1" y="477"/>
                    </a:cubicBezTo>
                    <a:lnTo>
                      <a:pt x="1" y="893"/>
                    </a:lnTo>
                    <a:cubicBezTo>
                      <a:pt x="1" y="1155"/>
                      <a:pt x="203" y="1370"/>
                      <a:pt x="477" y="1370"/>
                    </a:cubicBezTo>
                    <a:lnTo>
                      <a:pt x="763" y="1370"/>
                    </a:lnTo>
                    <a:cubicBezTo>
                      <a:pt x="834" y="1370"/>
                      <a:pt x="906" y="1429"/>
                      <a:pt x="906" y="1513"/>
                    </a:cubicBezTo>
                    <a:lnTo>
                      <a:pt x="906" y="2858"/>
                    </a:lnTo>
                    <a:cubicBezTo>
                      <a:pt x="906" y="2929"/>
                      <a:pt x="846" y="3001"/>
                      <a:pt x="763" y="3001"/>
                    </a:cubicBezTo>
                    <a:lnTo>
                      <a:pt x="572" y="3001"/>
                    </a:lnTo>
                    <a:cubicBezTo>
                      <a:pt x="299" y="3001"/>
                      <a:pt x="96" y="3215"/>
                      <a:pt x="96" y="3477"/>
                    </a:cubicBezTo>
                    <a:lnTo>
                      <a:pt x="96" y="3894"/>
                    </a:lnTo>
                    <a:cubicBezTo>
                      <a:pt x="96" y="4168"/>
                      <a:pt x="299" y="4370"/>
                      <a:pt x="572" y="4370"/>
                    </a:cubicBezTo>
                    <a:lnTo>
                      <a:pt x="4049" y="4370"/>
                    </a:lnTo>
                    <a:cubicBezTo>
                      <a:pt x="4311" y="4370"/>
                      <a:pt x="4525" y="4168"/>
                      <a:pt x="4525" y="3894"/>
                    </a:cubicBezTo>
                    <a:lnTo>
                      <a:pt x="4525" y="3477"/>
                    </a:lnTo>
                    <a:cubicBezTo>
                      <a:pt x="4525" y="3215"/>
                      <a:pt x="4311" y="3001"/>
                      <a:pt x="4049" y="3001"/>
                    </a:cubicBezTo>
                    <a:lnTo>
                      <a:pt x="3859" y="3001"/>
                    </a:lnTo>
                    <a:cubicBezTo>
                      <a:pt x="3787" y="3001"/>
                      <a:pt x="3704" y="2941"/>
                      <a:pt x="3704" y="2858"/>
                    </a:cubicBezTo>
                    <a:lnTo>
                      <a:pt x="3704" y="477"/>
                    </a:lnTo>
                    <a:cubicBezTo>
                      <a:pt x="3704" y="203"/>
                      <a:pt x="3501" y="1"/>
                      <a:pt x="3228" y="1"/>
                    </a:cubicBezTo>
                    <a:lnTo>
                      <a:pt x="1442" y="1"/>
                    </a:lnTo>
                    <a:cubicBezTo>
                      <a:pt x="1358" y="1"/>
                      <a:pt x="1287" y="72"/>
                      <a:pt x="1287" y="155"/>
                    </a:cubicBezTo>
                    <a:cubicBezTo>
                      <a:pt x="1287" y="251"/>
                      <a:pt x="1358" y="322"/>
                      <a:pt x="1442" y="322"/>
                    </a:cubicBezTo>
                    <a:lnTo>
                      <a:pt x="3228" y="322"/>
                    </a:lnTo>
                    <a:cubicBezTo>
                      <a:pt x="3311" y="322"/>
                      <a:pt x="3382" y="382"/>
                      <a:pt x="3382" y="477"/>
                    </a:cubicBezTo>
                    <a:lnTo>
                      <a:pt x="3382" y="2858"/>
                    </a:lnTo>
                    <a:cubicBezTo>
                      <a:pt x="3382" y="3120"/>
                      <a:pt x="3585" y="3334"/>
                      <a:pt x="3859" y="3334"/>
                    </a:cubicBezTo>
                    <a:lnTo>
                      <a:pt x="4049" y="3334"/>
                    </a:lnTo>
                    <a:cubicBezTo>
                      <a:pt x="4121" y="3334"/>
                      <a:pt x="4204" y="3394"/>
                      <a:pt x="4204" y="3477"/>
                    </a:cubicBezTo>
                    <a:lnTo>
                      <a:pt x="4204" y="3894"/>
                    </a:lnTo>
                    <a:cubicBezTo>
                      <a:pt x="4204" y="3965"/>
                      <a:pt x="4132" y="4049"/>
                      <a:pt x="4049" y="4049"/>
                    </a:cubicBezTo>
                    <a:lnTo>
                      <a:pt x="572" y="4049"/>
                    </a:lnTo>
                    <a:cubicBezTo>
                      <a:pt x="489" y="4049"/>
                      <a:pt x="418" y="3989"/>
                      <a:pt x="418" y="3894"/>
                    </a:cubicBezTo>
                    <a:lnTo>
                      <a:pt x="418" y="3477"/>
                    </a:lnTo>
                    <a:cubicBezTo>
                      <a:pt x="418" y="3406"/>
                      <a:pt x="477" y="3334"/>
                      <a:pt x="572" y="3334"/>
                    </a:cubicBezTo>
                    <a:lnTo>
                      <a:pt x="763" y="3334"/>
                    </a:lnTo>
                    <a:cubicBezTo>
                      <a:pt x="1025" y="3334"/>
                      <a:pt x="1239" y="3120"/>
                      <a:pt x="1239" y="2858"/>
                    </a:cubicBezTo>
                    <a:lnTo>
                      <a:pt x="1239" y="1513"/>
                    </a:lnTo>
                    <a:cubicBezTo>
                      <a:pt x="1239" y="1251"/>
                      <a:pt x="1025" y="1036"/>
                      <a:pt x="763" y="1036"/>
                    </a:cubicBezTo>
                    <a:lnTo>
                      <a:pt x="477" y="1036"/>
                    </a:lnTo>
                    <a:cubicBezTo>
                      <a:pt x="406" y="1036"/>
                      <a:pt x="334" y="977"/>
                      <a:pt x="334" y="893"/>
                    </a:cubicBezTo>
                    <a:lnTo>
                      <a:pt x="334" y="477"/>
                    </a:lnTo>
                    <a:cubicBezTo>
                      <a:pt x="334" y="393"/>
                      <a:pt x="394" y="322"/>
                      <a:pt x="477" y="322"/>
                    </a:cubicBezTo>
                    <a:lnTo>
                      <a:pt x="787" y="322"/>
                    </a:lnTo>
                    <a:cubicBezTo>
                      <a:pt x="882" y="322"/>
                      <a:pt x="953" y="251"/>
                      <a:pt x="953" y="155"/>
                    </a:cubicBezTo>
                    <a:cubicBezTo>
                      <a:pt x="953" y="72"/>
                      <a:pt x="882" y="1"/>
                      <a:pt x="78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49" name="Elipse 148">
            <a:extLst>
              <a:ext uri="{FF2B5EF4-FFF2-40B4-BE49-F238E27FC236}">
                <a16:creationId xmlns:a16="http://schemas.microsoft.com/office/drawing/2014/main" id="{9D675240-4AA6-4E60-B695-593C04D7CD37}"/>
              </a:ext>
            </a:extLst>
          </p:cNvPr>
          <p:cNvSpPr/>
          <p:nvPr/>
        </p:nvSpPr>
        <p:spPr>
          <a:xfrm>
            <a:off x="4286781" y="4411411"/>
            <a:ext cx="528674" cy="528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156" name="Grupo 155">
            <a:extLst>
              <a:ext uri="{FF2B5EF4-FFF2-40B4-BE49-F238E27FC236}">
                <a16:creationId xmlns:a16="http://schemas.microsoft.com/office/drawing/2014/main" id="{F119F4C2-C7CA-4C7C-8906-5E7892992D1F}"/>
              </a:ext>
            </a:extLst>
          </p:cNvPr>
          <p:cNvGrpSpPr/>
          <p:nvPr/>
        </p:nvGrpSpPr>
        <p:grpSpPr>
          <a:xfrm>
            <a:off x="5720764" y="5239955"/>
            <a:ext cx="528675" cy="528675"/>
            <a:chOff x="5720764" y="5239955"/>
            <a:chExt cx="528675" cy="528675"/>
          </a:xfrm>
        </p:grpSpPr>
        <p:sp>
          <p:nvSpPr>
            <p:cNvPr id="157" name="Elipse 156">
              <a:extLst>
                <a:ext uri="{FF2B5EF4-FFF2-40B4-BE49-F238E27FC236}">
                  <a16:creationId xmlns:a16="http://schemas.microsoft.com/office/drawing/2014/main" id="{49E72386-000E-425F-87F4-EA36F0BD7909}"/>
                </a:ext>
              </a:extLst>
            </p:cNvPr>
            <p:cNvSpPr/>
            <p:nvPr/>
          </p:nvSpPr>
          <p:spPr>
            <a:xfrm>
              <a:off x="5720764" y="5239955"/>
              <a:ext cx="528675" cy="5286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158" name="Google Shape;9481;p16">
              <a:extLst>
                <a:ext uri="{FF2B5EF4-FFF2-40B4-BE49-F238E27FC236}">
                  <a16:creationId xmlns:a16="http://schemas.microsoft.com/office/drawing/2014/main" id="{4F25FFE9-7F51-425C-AAAB-FB7D82F03C1E}"/>
                </a:ext>
              </a:extLst>
            </p:cNvPr>
            <p:cNvGrpSpPr/>
            <p:nvPr/>
          </p:nvGrpSpPr>
          <p:grpSpPr>
            <a:xfrm>
              <a:off x="5761688" y="5340763"/>
              <a:ext cx="446826" cy="327059"/>
              <a:chOff x="5733194" y="2431718"/>
              <a:chExt cx="446826" cy="327059"/>
            </a:xfrm>
            <a:solidFill>
              <a:schemeClr val="tx2"/>
            </a:solidFill>
          </p:grpSpPr>
          <p:sp>
            <p:nvSpPr>
              <p:cNvPr id="159" name="Google Shape;9482;p16">
                <a:extLst>
                  <a:ext uri="{FF2B5EF4-FFF2-40B4-BE49-F238E27FC236}">
                    <a16:creationId xmlns:a16="http://schemas.microsoft.com/office/drawing/2014/main" id="{07E7808F-9AC0-4790-850F-B8CDD67C2DE1}"/>
                  </a:ext>
                </a:extLst>
              </p:cNvPr>
              <p:cNvSpPr/>
              <p:nvPr/>
            </p:nvSpPr>
            <p:spPr>
              <a:xfrm>
                <a:off x="6032946" y="2474145"/>
                <a:ext cx="56112" cy="20115"/>
              </a:xfrm>
              <a:custGeom>
                <a:avLst/>
                <a:gdLst/>
                <a:ahLst/>
                <a:cxnLst/>
                <a:rect l="l" t="t" r="r" b="b"/>
                <a:pathLst>
                  <a:path w="1763" h="632" extrusionOk="0">
                    <a:moveTo>
                      <a:pt x="215" y="1"/>
                    </a:moveTo>
                    <a:cubicBezTo>
                      <a:pt x="96" y="1"/>
                      <a:pt x="1" y="96"/>
                      <a:pt x="1" y="215"/>
                    </a:cubicBezTo>
                    <a:cubicBezTo>
                      <a:pt x="1" y="334"/>
                      <a:pt x="96" y="417"/>
                      <a:pt x="215" y="417"/>
                    </a:cubicBezTo>
                    <a:cubicBezTo>
                      <a:pt x="441" y="417"/>
                      <a:pt x="1108" y="453"/>
                      <a:pt x="1429" y="620"/>
                    </a:cubicBezTo>
                    <a:cubicBezTo>
                      <a:pt x="1465" y="632"/>
                      <a:pt x="1489" y="632"/>
                      <a:pt x="1525" y="632"/>
                    </a:cubicBezTo>
                    <a:cubicBezTo>
                      <a:pt x="1596" y="632"/>
                      <a:pt x="1668" y="584"/>
                      <a:pt x="1703" y="513"/>
                    </a:cubicBezTo>
                    <a:cubicBezTo>
                      <a:pt x="1763" y="417"/>
                      <a:pt x="1727" y="298"/>
                      <a:pt x="1632" y="239"/>
                    </a:cubicBezTo>
                    <a:cubicBezTo>
                      <a:pt x="1156" y="1"/>
                      <a:pt x="263" y="1"/>
                      <a:pt x="21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483;p16">
                <a:extLst>
                  <a:ext uri="{FF2B5EF4-FFF2-40B4-BE49-F238E27FC236}">
                    <a16:creationId xmlns:a16="http://schemas.microsoft.com/office/drawing/2014/main" id="{9076A371-19EA-4625-9506-D318C4EF008F}"/>
                  </a:ext>
                </a:extLst>
              </p:cNvPr>
              <p:cNvSpPr/>
              <p:nvPr/>
            </p:nvSpPr>
            <p:spPr>
              <a:xfrm>
                <a:off x="5733194" y="2431718"/>
                <a:ext cx="446826" cy="327059"/>
              </a:xfrm>
              <a:custGeom>
                <a:avLst/>
                <a:gdLst/>
                <a:ahLst/>
                <a:cxnLst/>
                <a:rect l="l" t="t" r="r" b="b"/>
                <a:pathLst>
                  <a:path w="14039" h="10276" extrusionOk="0">
                    <a:moveTo>
                      <a:pt x="11621" y="655"/>
                    </a:moveTo>
                    <a:lnTo>
                      <a:pt x="11621" y="1500"/>
                    </a:lnTo>
                    <a:cubicBezTo>
                      <a:pt x="11621" y="1631"/>
                      <a:pt x="11598" y="1762"/>
                      <a:pt x="11538" y="1905"/>
                    </a:cubicBezTo>
                    <a:lnTo>
                      <a:pt x="11431" y="2108"/>
                    </a:lnTo>
                    <a:cubicBezTo>
                      <a:pt x="11419" y="2143"/>
                      <a:pt x="11419" y="2167"/>
                      <a:pt x="11419" y="2203"/>
                    </a:cubicBezTo>
                    <a:lnTo>
                      <a:pt x="11419" y="2631"/>
                    </a:lnTo>
                    <a:cubicBezTo>
                      <a:pt x="11419" y="2929"/>
                      <a:pt x="11300" y="3215"/>
                      <a:pt x="11074" y="3429"/>
                    </a:cubicBezTo>
                    <a:cubicBezTo>
                      <a:pt x="10858" y="3634"/>
                      <a:pt x="10599" y="3751"/>
                      <a:pt x="10317" y="3751"/>
                    </a:cubicBezTo>
                    <a:cubicBezTo>
                      <a:pt x="10303" y="3751"/>
                      <a:pt x="10290" y="3751"/>
                      <a:pt x="10276" y="3751"/>
                    </a:cubicBezTo>
                    <a:cubicBezTo>
                      <a:pt x="9657" y="3739"/>
                      <a:pt x="9181" y="3215"/>
                      <a:pt x="9181" y="2584"/>
                    </a:cubicBezTo>
                    <a:lnTo>
                      <a:pt x="9181" y="2203"/>
                    </a:lnTo>
                    <a:cubicBezTo>
                      <a:pt x="9181" y="2167"/>
                      <a:pt x="9181" y="2143"/>
                      <a:pt x="9169" y="2108"/>
                    </a:cubicBezTo>
                    <a:lnTo>
                      <a:pt x="9038" y="1857"/>
                    </a:lnTo>
                    <a:cubicBezTo>
                      <a:pt x="8990" y="1762"/>
                      <a:pt x="8966" y="1667"/>
                      <a:pt x="8966" y="1560"/>
                    </a:cubicBezTo>
                    <a:lnTo>
                      <a:pt x="8966" y="1548"/>
                    </a:lnTo>
                    <a:cubicBezTo>
                      <a:pt x="8966" y="1048"/>
                      <a:pt x="9359" y="655"/>
                      <a:pt x="9859" y="655"/>
                    </a:cubicBezTo>
                    <a:close/>
                    <a:moveTo>
                      <a:pt x="4156" y="429"/>
                    </a:moveTo>
                    <a:cubicBezTo>
                      <a:pt x="4513" y="429"/>
                      <a:pt x="4823" y="560"/>
                      <a:pt x="5061" y="822"/>
                    </a:cubicBezTo>
                    <a:cubicBezTo>
                      <a:pt x="5299" y="1072"/>
                      <a:pt x="5442" y="1417"/>
                      <a:pt x="5478" y="1786"/>
                    </a:cubicBezTo>
                    <a:cubicBezTo>
                      <a:pt x="5513" y="2215"/>
                      <a:pt x="5656" y="3108"/>
                      <a:pt x="5847" y="3643"/>
                    </a:cubicBezTo>
                    <a:lnTo>
                      <a:pt x="5835" y="3643"/>
                    </a:lnTo>
                    <a:cubicBezTo>
                      <a:pt x="5525" y="3762"/>
                      <a:pt x="4882" y="3941"/>
                      <a:pt x="4132" y="3941"/>
                    </a:cubicBezTo>
                    <a:cubicBezTo>
                      <a:pt x="4077" y="3944"/>
                      <a:pt x="4021" y="3945"/>
                      <a:pt x="3967" y="3945"/>
                    </a:cubicBezTo>
                    <a:cubicBezTo>
                      <a:pt x="3330" y="3945"/>
                      <a:pt x="2762" y="3765"/>
                      <a:pt x="2477" y="3655"/>
                    </a:cubicBezTo>
                    <a:cubicBezTo>
                      <a:pt x="2656" y="3108"/>
                      <a:pt x="2799" y="2215"/>
                      <a:pt x="2835" y="1786"/>
                    </a:cubicBezTo>
                    <a:cubicBezTo>
                      <a:pt x="2858" y="1417"/>
                      <a:pt x="3013" y="1072"/>
                      <a:pt x="3251" y="822"/>
                    </a:cubicBezTo>
                    <a:cubicBezTo>
                      <a:pt x="3501" y="560"/>
                      <a:pt x="3811" y="429"/>
                      <a:pt x="4156" y="429"/>
                    </a:cubicBezTo>
                    <a:close/>
                    <a:moveTo>
                      <a:pt x="10752" y="4096"/>
                    </a:moveTo>
                    <a:cubicBezTo>
                      <a:pt x="10752" y="4155"/>
                      <a:pt x="10764" y="4215"/>
                      <a:pt x="10776" y="4274"/>
                    </a:cubicBezTo>
                    <a:lnTo>
                      <a:pt x="10609" y="4429"/>
                    </a:lnTo>
                    <a:cubicBezTo>
                      <a:pt x="10526" y="4524"/>
                      <a:pt x="10419" y="4572"/>
                      <a:pt x="10300" y="4572"/>
                    </a:cubicBezTo>
                    <a:cubicBezTo>
                      <a:pt x="10181" y="4572"/>
                      <a:pt x="10062" y="4524"/>
                      <a:pt x="9990" y="4429"/>
                    </a:cubicBezTo>
                    <a:lnTo>
                      <a:pt x="9823" y="4274"/>
                    </a:lnTo>
                    <a:cubicBezTo>
                      <a:pt x="9835" y="4215"/>
                      <a:pt x="9859" y="4155"/>
                      <a:pt x="9859" y="4096"/>
                    </a:cubicBezTo>
                    <a:cubicBezTo>
                      <a:pt x="9990" y="4132"/>
                      <a:pt x="10121" y="4167"/>
                      <a:pt x="10252" y="4167"/>
                    </a:cubicBezTo>
                    <a:lnTo>
                      <a:pt x="10300" y="4167"/>
                    </a:lnTo>
                    <a:cubicBezTo>
                      <a:pt x="10455" y="4167"/>
                      <a:pt x="10609" y="4132"/>
                      <a:pt x="10752" y="4096"/>
                    </a:cubicBezTo>
                    <a:close/>
                    <a:moveTo>
                      <a:pt x="4692" y="4358"/>
                    </a:moveTo>
                    <a:cubicBezTo>
                      <a:pt x="4763" y="4524"/>
                      <a:pt x="4918" y="4644"/>
                      <a:pt x="5097" y="4691"/>
                    </a:cubicBezTo>
                    <a:lnTo>
                      <a:pt x="5835" y="4894"/>
                    </a:lnTo>
                    <a:cubicBezTo>
                      <a:pt x="6025" y="4953"/>
                      <a:pt x="6168" y="5132"/>
                      <a:pt x="6168" y="5322"/>
                    </a:cubicBezTo>
                    <a:lnTo>
                      <a:pt x="6168" y="7251"/>
                    </a:lnTo>
                    <a:cubicBezTo>
                      <a:pt x="6168" y="7501"/>
                      <a:pt x="5954" y="7692"/>
                      <a:pt x="5716" y="7692"/>
                    </a:cubicBezTo>
                    <a:lnTo>
                      <a:pt x="5704" y="7692"/>
                    </a:lnTo>
                    <a:lnTo>
                      <a:pt x="5704" y="6144"/>
                    </a:lnTo>
                    <a:cubicBezTo>
                      <a:pt x="5668" y="5787"/>
                      <a:pt x="5394" y="5501"/>
                      <a:pt x="5025" y="5501"/>
                    </a:cubicBezTo>
                    <a:lnTo>
                      <a:pt x="3275" y="5501"/>
                    </a:lnTo>
                    <a:cubicBezTo>
                      <a:pt x="2918" y="5501"/>
                      <a:pt x="2632" y="5787"/>
                      <a:pt x="2632" y="6144"/>
                    </a:cubicBezTo>
                    <a:lnTo>
                      <a:pt x="2632" y="7692"/>
                    </a:lnTo>
                    <a:lnTo>
                      <a:pt x="2620" y="7692"/>
                    </a:lnTo>
                    <a:cubicBezTo>
                      <a:pt x="2370" y="7692"/>
                      <a:pt x="2180" y="7489"/>
                      <a:pt x="2180" y="7251"/>
                    </a:cubicBezTo>
                    <a:lnTo>
                      <a:pt x="2180" y="5322"/>
                    </a:lnTo>
                    <a:cubicBezTo>
                      <a:pt x="2180" y="5132"/>
                      <a:pt x="2311" y="4941"/>
                      <a:pt x="2501" y="4894"/>
                    </a:cubicBezTo>
                    <a:lnTo>
                      <a:pt x="3251" y="4691"/>
                    </a:lnTo>
                    <a:cubicBezTo>
                      <a:pt x="3430" y="4644"/>
                      <a:pt x="3561" y="4524"/>
                      <a:pt x="3644" y="4358"/>
                    </a:cubicBezTo>
                    <a:cubicBezTo>
                      <a:pt x="3811" y="4370"/>
                      <a:pt x="3989" y="4394"/>
                      <a:pt x="4168" y="4394"/>
                    </a:cubicBezTo>
                    <a:cubicBezTo>
                      <a:pt x="4347" y="4394"/>
                      <a:pt x="4525" y="4370"/>
                      <a:pt x="4692" y="4358"/>
                    </a:cubicBezTo>
                    <a:close/>
                    <a:moveTo>
                      <a:pt x="10526" y="5906"/>
                    </a:moveTo>
                    <a:cubicBezTo>
                      <a:pt x="10538" y="5906"/>
                      <a:pt x="10538" y="5906"/>
                      <a:pt x="10538" y="5918"/>
                    </a:cubicBezTo>
                    <a:lnTo>
                      <a:pt x="10538" y="7680"/>
                    </a:lnTo>
                    <a:cubicBezTo>
                      <a:pt x="10538" y="7692"/>
                      <a:pt x="10538" y="7692"/>
                      <a:pt x="10526" y="7692"/>
                    </a:cubicBezTo>
                    <a:lnTo>
                      <a:pt x="7895" y="7692"/>
                    </a:lnTo>
                    <a:cubicBezTo>
                      <a:pt x="7871" y="7692"/>
                      <a:pt x="7871" y="7692"/>
                      <a:pt x="7871" y="7680"/>
                    </a:cubicBezTo>
                    <a:lnTo>
                      <a:pt x="7871" y="5918"/>
                    </a:lnTo>
                    <a:lnTo>
                      <a:pt x="10526" y="5906"/>
                    </a:lnTo>
                    <a:close/>
                    <a:moveTo>
                      <a:pt x="11050" y="4596"/>
                    </a:moveTo>
                    <a:lnTo>
                      <a:pt x="11228" y="4691"/>
                    </a:lnTo>
                    <a:lnTo>
                      <a:pt x="11967" y="4894"/>
                    </a:lnTo>
                    <a:cubicBezTo>
                      <a:pt x="12157" y="4953"/>
                      <a:pt x="12300" y="5132"/>
                      <a:pt x="12300" y="5322"/>
                    </a:cubicBezTo>
                    <a:lnTo>
                      <a:pt x="12300" y="7251"/>
                    </a:lnTo>
                    <a:cubicBezTo>
                      <a:pt x="12300" y="7501"/>
                      <a:pt x="12086" y="7692"/>
                      <a:pt x="11848" y="7692"/>
                    </a:cubicBezTo>
                    <a:lnTo>
                      <a:pt x="10955" y="7692"/>
                    </a:lnTo>
                    <a:lnTo>
                      <a:pt x="10955" y="7680"/>
                    </a:lnTo>
                    <a:lnTo>
                      <a:pt x="10955" y="7227"/>
                    </a:lnTo>
                    <a:lnTo>
                      <a:pt x="11621" y="7227"/>
                    </a:lnTo>
                    <a:cubicBezTo>
                      <a:pt x="11740" y="7227"/>
                      <a:pt x="11836" y="7144"/>
                      <a:pt x="11836" y="7025"/>
                    </a:cubicBezTo>
                    <a:lnTo>
                      <a:pt x="11836" y="5715"/>
                    </a:lnTo>
                    <a:cubicBezTo>
                      <a:pt x="11836" y="5596"/>
                      <a:pt x="11740" y="5501"/>
                      <a:pt x="11621" y="5501"/>
                    </a:cubicBezTo>
                    <a:cubicBezTo>
                      <a:pt x="11502" y="5501"/>
                      <a:pt x="11419" y="5596"/>
                      <a:pt x="11419" y="5715"/>
                    </a:cubicBezTo>
                    <a:lnTo>
                      <a:pt x="11419" y="6834"/>
                    </a:lnTo>
                    <a:lnTo>
                      <a:pt x="10955" y="6834"/>
                    </a:lnTo>
                    <a:lnTo>
                      <a:pt x="10955" y="5941"/>
                    </a:lnTo>
                    <a:cubicBezTo>
                      <a:pt x="10955" y="5691"/>
                      <a:pt x="10764" y="5525"/>
                      <a:pt x="10538" y="5525"/>
                    </a:cubicBezTo>
                    <a:lnTo>
                      <a:pt x="8335" y="5525"/>
                    </a:lnTo>
                    <a:lnTo>
                      <a:pt x="8335" y="5322"/>
                    </a:lnTo>
                    <a:lnTo>
                      <a:pt x="8299" y="5322"/>
                    </a:lnTo>
                    <a:cubicBezTo>
                      <a:pt x="8299" y="5132"/>
                      <a:pt x="8442" y="4941"/>
                      <a:pt x="8633" y="4894"/>
                    </a:cubicBezTo>
                    <a:lnTo>
                      <a:pt x="9383" y="4691"/>
                    </a:lnTo>
                    <a:cubicBezTo>
                      <a:pt x="9442" y="4667"/>
                      <a:pt x="9490" y="4644"/>
                      <a:pt x="9562" y="4596"/>
                    </a:cubicBezTo>
                    <a:lnTo>
                      <a:pt x="9693" y="4727"/>
                    </a:lnTo>
                    <a:cubicBezTo>
                      <a:pt x="9859" y="4894"/>
                      <a:pt x="10062" y="4989"/>
                      <a:pt x="10300" y="4989"/>
                    </a:cubicBezTo>
                    <a:cubicBezTo>
                      <a:pt x="10526" y="4989"/>
                      <a:pt x="10752" y="4894"/>
                      <a:pt x="10907" y="4727"/>
                    </a:cubicBezTo>
                    <a:lnTo>
                      <a:pt x="11050" y="4596"/>
                    </a:lnTo>
                    <a:close/>
                    <a:moveTo>
                      <a:pt x="2632" y="8108"/>
                    </a:moveTo>
                    <a:lnTo>
                      <a:pt x="2632" y="8573"/>
                    </a:lnTo>
                    <a:lnTo>
                      <a:pt x="846" y="8573"/>
                    </a:lnTo>
                    <a:lnTo>
                      <a:pt x="846" y="8108"/>
                    </a:lnTo>
                    <a:close/>
                    <a:moveTo>
                      <a:pt x="13157" y="8108"/>
                    </a:moveTo>
                    <a:lnTo>
                      <a:pt x="13157" y="8573"/>
                    </a:lnTo>
                    <a:lnTo>
                      <a:pt x="5668" y="8573"/>
                    </a:lnTo>
                    <a:lnTo>
                      <a:pt x="5668" y="8108"/>
                    </a:lnTo>
                    <a:close/>
                    <a:moveTo>
                      <a:pt x="5049" y="5906"/>
                    </a:moveTo>
                    <a:cubicBezTo>
                      <a:pt x="5180" y="5906"/>
                      <a:pt x="5287" y="6013"/>
                      <a:pt x="5287" y="6144"/>
                    </a:cubicBezTo>
                    <a:lnTo>
                      <a:pt x="5287" y="9001"/>
                    </a:lnTo>
                    <a:lnTo>
                      <a:pt x="3049" y="9001"/>
                    </a:lnTo>
                    <a:lnTo>
                      <a:pt x="3049" y="6144"/>
                    </a:lnTo>
                    <a:cubicBezTo>
                      <a:pt x="3049" y="6013"/>
                      <a:pt x="3156" y="5906"/>
                      <a:pt x="3287" y="5906"/>
                    </a:cubicBezTo>
                    <a:close/>
                    <a:moveTo>
                      <a:pt x="4168" y="0"/>
                    </a:moveTo>
                    <a:cubicBezTo>
                      <a:pt x="3239" y="0"/>
                      <a:pt x="2501" y="738"/>
                      <a:pt x="2430" y="1738"/>
                    </a:cubicBezTo>
                    <a:cubicBezTo>
                      <a:pt x="2394" y="2155"/>
                      <a:pt x="2263" y="2989"/>
                      <a:pt x="2084" y="3477"/>
                    </a:cubicBezTo>
                    <a:cubicBezTo>
                      <a:pt x="2037" y="3584"/>
                      <a:pt x="2049" y="3703"/>
                      <a:pt x="2096" y="3810"/>
                    </a:cubicBezTo>
                    <a:cubicBezTo>
                      <a:pt x="2144" y="3905"/>
                      <a:pt x="2239" y="3989"/>
                      <a:pt x="2334" y="4024"/>
                    </a:cubicBezTo>
                    <a:cubicBezTo>
                      <a:pt x="2513" y="4084"/>
                      <a:pt x="2811" y="4179"/>
                      <a:pt x="3156" y="4251"/>
                    </a:cubicBezTo>
                    <a:cubicBezTo>
                      <a:pt x="3144" y="4251"/>
                      <a:pt x="3144" y="4251"/>
                      <a:pt x="3120" y="4263"/>
                    </a:cubicBezTo>
                    <a:lnTo>
                      <a:pt x="2382" y="4477"/>
                    </a:lnTo>
                    <a:cubicBezTo>
                      <a:pt x="2013" y="4584"/>
                      <a:pt x="1751" y="4917"/>
                      <a:pt x="1751" y="5310"/>
                    </a:cubicBezTo>
                    <a:lnTo>
                      <a:pt x="1751" y="7227"/>
                    </a:lnTo>
                    <a:cubicBezTo>
                      <a:pt x="1751" y="7394"/>
                      <a:pt x="1799" y="7561"/>
                      <a:pt x="1894" y="7680"/>
                    </a:cubicBezTo>
                    <a:lnTo>
                      <a:pt x="203" y="7680"/>
                    </a:lnTo>
                    <a:cubicBezTo>
                      <a:pt x="84" y="7680"/>
                      <a:pt x="1" y="7763"/>
                      <a:pt x="1" y="7882"/>
                    </a:cubicBezTo>
                    <a:cubicBezTo>
                      <a:pt x="1" y="8001"/>
                      <a:pt x="84" y="8096"/>
                      <a:pt x="203" y="8096"/>
                    </a:cubicBezTo>
                    <a:lnTo>
                      <a:pt x="441" y="8096"/>
                    </a:lnTo>
                    <a:lnTo>
                      <a:pt x="441" y="10073"/>
                    </a:lnTo>
                    <a:cubicBezTo>
                      <a:pt x="441" y="10192"/>
                      <a:pt x="537" y="10275"/>
                      <a:pt x="656" y="10275"/>
                    </a:cubicBezTo>
                    <a:cubicBezTo>
                      <a:pt x="775" y="10275"/>
                      <a:pt x="858" y="10192"/>
                      <a:pt x="858" y="10073"/>
                    </a:cubicBezTo>
                    <a:lnTo>
                      <a:pt x="858" y="8954"/>
                    </a:lnTo>
                    <a:lnTo>
                      <a:pt x="2644" y="8954"/>
                    </a:lnTo>
                    <a:lnTo>
                      <a:pt x="2644" y="10073"/>
                    </a:lnTo>
                    <a:cubicBezTo>
                      <a:pt x="2644" y="10192"/>
                      <a:pt x="2739" y="10275"/>
                      <a:pt x="2858" y="10275"/>
                    </a:cubicBezTo>
                    <a:cubicBezTo>
                      <a:pt x="2977" y="10275"/>
                      <a:pt x="3073" y="10192"/>
                      <a:pt x="3073" y="10073"/>
                    </a:cubicBezTo>
                    <a:lnTo>
                      <a:pt x="3073" y="9406"/>
                    </a:lnTo>
                    <a:lnTo>
                      <a:pt x="5287" y="9406"/>
                    </a:lnTo>
                    <a:lnTo>
                      <a:pt x="5287" y="10073"/>
                    </a:lnTo>
                    <a:cubicBezTo>
                      <a:pt x="5287" y="10192"/>
                      <a:pt x="5371" y="10275"/>
                      <a:pt x="5490" y="10275"/>
                    </a:cubicBezTo>
                    <a:cubicBezTo>
                      <a:pt x="5609" y="10275"/>
                      <a:pt x="5704" y="10192"/>
                      <a:pt x="5704" y="10073"/>
                    </a:cubicBezTo>
                    <a:lnTo>
                      <a:pt x="5704" y="8954"/>
                    </a:lnTo>
                    <a:lnTo>
                      <a:pt x="13169" y="8954"/>
                    </a:lnTo>
                    <a:lnTo>
                      <a:pt x="13169" y="10073"/>
                    </a:lnTo>
                    <a:cubicBezTo>
                      <a:pt x="13169" y="10192"/>
                      <a:pt x="13264" y="10275"/>
                      <a:pt x="13383" y="10275"/>
                    </a:cubicBezTo>
                    <a:cubicBezTo>
                      <a:pt x="13503" y="10275"/>
                      <a:pt x="13586" y="10192"/>
                      <a:pt x="13586" y="10073"/>
                    </a:cubicBezTo>
                    <a:lnTo>
                      <a:pt x="13586" y="8096"/>
                    </a:lnTo>
                    <a:lnTo>
                      <a:pt x="13824" y="8096"/>
                    </a:lnTo>
                    <a:cubicBezTo>
                      <a:pt x="13943" y="8096"/>
                      <a:pt x="14038" y="8001"/>
                      <a:pt x="14038" y="7882"/>
                    </a:cubicBezTo>
                    <a:cubicBezTo>
                      <a:pt x="14003" y="7787"/>
                      <a:pt x="13919" y="7692"/>
                      <a:pt x="13800" y="7692"/>
                    </a:cubicBezTo>
                    <a:lnTo>
                      <a:pt x="12562" y="7692"/>
                    </a:lnTo>
                    <a:cubicBezTo>
                      <a:pt x="12633" y="7561"/>
                      <a:pt x="12693" y="7406"/>
                      <a:pt x="12693" y="7251"/>
                    </a:cubicBezTo>
                    <a:lnTo>
                      <a:pt x="12693" y="5322"/>
                    </a:lnTo>
                    <a:cubicBezTo>
                      <a:pt x="12693" y="4941"/>
                      <a:pt x="12443" y="4596"/>
                      <a:pt x="12074" y="4489"/>
                    </a:cubicBezTo>
                    <a:lnTo>
                      <a:pt x="11324" y="4286"/>
                    </a:lnTo>
                    <a:cubicBezTo>
                      <a:pt x="11228" y="4251"/>
                      <a:pt x="11169" y="4167"/>
                      <a:pt x="11169" y="4060"/>
                    </a:cubicBezTo>
                    <a:lnTo>
                      <a:pt x="11169" y="3893"/>
                    </a:lnTo>
                    <a:cubicBezTo>
                      <a:pt x="11240" y="3858"/>
                      <a:pt x="11300" y="3798"/>
                      <a:pt x="11359" y="3739"/>
                    </a:cubicBezTo>
                    <a:cubicBezTo>
                      <a:pt x="11657" y="3453"/>
                      <a:pt x="11824" y="3060"/>
                      <a:pt x="11824" y="2643"/>
                    </a:cubicBezTo>
                    <a:lnTo>
                      <a:pt x="11824" y="2262"/>
                    </a:lnTo>
                    <a:lnTo>
                      <a:pt x="11895" y="2096"/>
                    </a:lnTo>
                    <a:cubicBezTo>
                      <a:pt x="11979" y="1917"/>
                      <a:pt x="12026" y="1703"/>
                      <a:pt x="12026" y="1512"/>
                    </a:cubicBezTo>
                    <a:lnTo>
                      <a:pt x="12026" y="453"/>
                    </a:lnTo>
                    <a:cubicBezTo>
                      <a:pt x="12026" y="333"/>
                      <a:pt x="11943" y="250"/>
                      <a:pt x="11824" y="250"/>
                    </a:cubicBezTo>
                    <a:lnTo>
                      <a:pt x="9859" y="250"/>
                    </a:lnTo>
                    <a:cubicBezTo>
                      <a:pt x="9145" y="250"/>
                      <a:pt x="8561" y="834"/>
                      <a:pt x="8561" y="1548"/>
                    </a:cubicBezTo>
                    <a:lnTo>
                      <a:pt x="8561" y="1560"/>
                    </a:lnTo>
                    <a:cubicBezTo>
                      <a:pt x="8561" y="1727"/>
                      <a:pt x="8597" y="1881"/>
                      <a:pt x="8680" y="2036"/>
                    </a:cubicBezTo>
                    <a:lnTo>
                      <a:pt x="8788" y="2238"/>
                    </a:lnTo>
                    <a:lnTo>
                      <a:pt x="8788" y="2572"/>
                    </a:lnTo>
                    <a:cubicBezTo>
                      <a:pt x="8788" y="3108"/>
                      <a:pt x="9050" y="3584"/>
                      <a:pt x="9442" y="3870"/>
                    </a:cubicBezTo>
                    <a:lnTo>
                      <a:pt x="9442" y="4048"/>
                    </a:lnTo>
                    <a:cubicBezTo>
                      <a:pt x="9442" y="4143"/>
                      <a:pt x="9359" y="4239"/>
                      <a:pt x="9276" y="4263"/>
                    </a:cubicBezTo>
                    <a:lnTo>
                      <a:pt x="8526" y="4477"/>
                    </a:lnTo>
                    <a:cubicBezTo>
                      <a:pt x="8157" y="4584"/>
                      <a:pt x="7907" y="4917"/>
                      <a:pt x="7907" y="5310"/>
                    </a:cubicBezTo>
                    <a:lnTo>
                      <a:pt x="7907" y="5489"/>
                    </a:lnTo>
                    <a:lnTo>
                      <a:pt x="7895" y="5489"/>
                    </a:lnTo>
                    <a:cubicBezTo>
                      <a:pt x="7657" y="5489"/>
                      <a:pt x="7478" y="5679"/>
                      <a:pt x="7478" y="5906"/>
                    </a:cubicBezTo>
                    <a:lnTo>
                      <a:pt x="7478" y="7656"/>
                    </a:lnTo>
                    <a:lnTo>
                      <a:pt x="7478" y="7680"/>
                    </a:lnTo>
                    <a:lnTo>
                      <a:pt x="6442" y="7680"/>
                    </a:lnTo>
                    <a:cubicBezTo>
                      <a:pt x="6525" y="7537"/>
                      <a:pt x="6585" y="7394"/>
                      <a:pt x="6585" y="7227"/>
                    </a:cubicBezTo>
                    <a:lnTo>
                      <a:pt x="6585" y="5310"/>
                    </a:lnTo>
                    <a:cubicBezTo>
                      <a:pt x="6585" y="4917"/>
                      <a:pt x="6323" y="4584"/>
                      <a:pt x="5954" y="4477"/>
                    </a:cubicBezTo>
                    <a:lnTo>
                      <a:pt x="5216" y="4263"/>
                    </a:lnTo>
                    <a:cubicBezTo>
                      <a:pt x="5192" y="4263"/>
                      <a:pt x="5192" y="4263"/>
                      <a:pt x="5180" y="4251"/>
                    </a:cubicBezTo>
                    <a:cubicBezTo>
                      <a:pt x="5537" y="4179"/>
                      <a:pt x="5823" y="4084"/>
                      <a:pt x="6002" y="4024"/>
                    </a:cubicBezTo>
                    <a:cubicBezTo>
                      <a:pt x="6109" y="3989"/>
                      <a:pt x="6192" y="3905"/>
                      <a:pt x="6240" y="3810"/>
                    </a:cubicBezTo>
                    <a:cubicBezTo>
                      <a:pt x="6287" y="3703"/>
                      <a:pt x="6299" y="3596"/>
                      <a:pt x="6252" y="3477"/>
                    </a:cubicBezTo>
                    <a:cubicBezTo>
                      <a:pt x="6073" y="2977"/>
                      <a:pt x="5942" y="2143"/>
                      <a:pt x="5906" y="1738"/>
                    </a:cubicBezTo>
                    <a:cubicBezTo>
                      <a:pt x="5835" y="738"/>
                      <a:pt x="5097" y="0"/>
                      <a:pt x="416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484;p16">
                <a:extLst>
                  <a:ext uri="{FF2B5EF4-FFF2-40B4-BE49-F238E27FC236}">
                    <a16:creationId xmlns:a16="http://schemas.microsoft.com/office/drawing/2014/main" id="{63696808-92F8-46CD-A646-196D6AB030D1}"/>
                  </a:ext>
                </a:extLst>
              </p:cNvPr>
              <p:cNvSpPr/>
              <p:nvPr/>
            </p:nvSpPr>
            <p:spPr>
              <a:xfrm>
                <a:off x="6019323" y="2641653"/>
                <a:ext cx="13272" cy="13272"/>
              </a:xfrm>
              <a:custGeom>
                <a:avLst/>
                <a:gdLst/>
                <a:ahLst/>
                <a:cxnLst/>
                <a:rect l="l" t="t" r="r" b="b"/>
                <a:pathLst>
                  <a:path w="417" h="417" extrusionOk="0">
                    <a:moveTo>
                      <a:pt x="202" y="0"/>
                    </a:moveTo>
                    <a:cubicBezTo>
                      <a:pt x="95" y="0"/>
                      <a:pt x="0" y="84"/>
                      <a:pt x="0" y="203"/>
                    </a:cubicBezTo>
                    <a:cubicBezTo>
                      <a:pt x="0" y="322"/>
                      <a:pt x="95" y="417"/>
                      <a:pt x="202" y="417"/>
                    </a:cubicBezTo>
                    <a:cubicBezTo>
                      <a:pt x="322" y="417"/>
                      <a:pt x="417" y="322"/>
                      <a:pt x="417" y="203"/>
                    </a:cubicBezTo>
                    <a:cubicBezTo>
                      <a:pt x="417" y="84"/>
                      <a:pt x="322" y="0"/>
                      <a:pt x="20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63" name="Elipse 162">
            <a:extLst>
              <a:ext uri="{FF2B5EF4-FFF2-40B4-BE49-F238E27FC236}">
                <a16:creationId xmlns:a16="http://schemas.microsoft.com/office/drawing/2014/main" id="{AFCE29CB-E228-43A6-AD3E-066A069D850E}"/>
              </a:ext>
            </a:extLst>
          </p:cNvPr>
          <p:cNvSpPr/>
          <p:nvPr/>
        </p:nvSpPr>
        <p:spPr>
          <a:xfrm>
            <a:off x="7159237" y="5228879"/>
            <a:ext cx="546290" cy="54629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167" name="Grupo 166">
            <a:extLst>
              <a:ext uri="{FF2B5EF4-FFF2-40B4-BE49-F238E27FC236}">
                <a16:creationId xmlns:a16="http://schemas.microsoft.com/office/drawing/2014/main" id="{CCD2A4C6-3AD0-487A-A6FE-749270D4AC97}"/>
              </a:ext>
            </a:extLst>
          </p:cNvPr>
          <p:cNvGrpSpPr/>
          <p:nvPr/>
        </p:nvGrpSpPr>
        <p:grpSpPr>
          <a:xfrm>
            <a:off x="1452060" y="5280286"/>
            <a:ext cx="534946" cy="534946"/>
            <a:chOff x="1452060" y="4405696"/>
            <a:chExt cx="534946" cy="534946"/>
          </a:xfrm>
        </p:grpSpPr>
        <p:sp>
          <p:nvSpPr>
            <p:cNvPr id="168" name="Elipse 167">
              <a:extLst>
                <a:ext uri="{FF2B5EF4-FFF2-40B4-BE49-F238E27FC236}">
                  <a16:creationId xmlns:a16="http://schemas.microsoft.com/office/drawing/2014/main" id="{CC384594-8F9B-4B90-A3D8-7D555E7B3E9A}"/>
                </a:ext>
              </a:extLst>
            </p:cNvPr>
            <p:cNvSpPr/>
            <p:nvPr/>
          </p:nvSpPr>
          <p:spPr>
            <a:xfrm>
              <a:off x="1452060" y="4405696"/>
              <a:ext cx="534946" cy="5349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169" name="Google Shape;9763;p16">
              <a:extLst>
                <a:ext uri="{FF2B5EF4-FFF2-40B4-BE49-F238E27FC236}">
                  <a16:creationId xmlns:a16="http://schemas.microsoft.com/office/drawing/2014/main" id="{BBC4A7CD-7E4D-40A1-8B10-2049791B926F}"/>
                </a:ext>
              </a:extLst>
            </p:cNvPr>
            <p:cNvGrpSpPr/>
            <p:nvPr/>
          </p:nvGrpSpPr>
          <p:grpSpPr>
            <a:xfrm>
              <a:off x="1587258" y="4496558"/>
              <a:ext cx="264550" cy="353222"/>
              <a:chOff x="903530" y="3806125"/>
              <a:chExt cx="264550" cy="353222"/>
            </a:xfrm>
            <a:solidFill>
              <a:schemeClr val="tx2"/>
            </a:solidFill>
          </p:grpSpPr>
          <p:sp>
            <p:nvSpPr>
              <p:cNvPr id="170" name="Google Shape;9764;p16">
                <a:extLst>
                  <a:ext uri="{FF2B5EF4-FFF2-40B4-BE49-F238E27FC236}">
                    <a16:creationId xmlns:a16="http://schemas.microsoft.com/office/drawing/2014/main" id="{1C8AF631-40E9-4044-BFC9-CF677D1A0AF4}"/>
                  </a:ext>
                </a:extLst>
              </p:cNvPr>
              <p:cNvSpPr/>
              <p:nvPr/>
            </p:nvSpPr>
            <p:spPr>
              <a:xfrm>
                <a:off x="926637" y="3839321"/>
                <a:ext cx="173237" cy="162002"/>
              </a:xfrm>
              <a:custGeom>
                <a:avLst/>
                <a:gdLst/>
                <a:ahLst/>
                <a:cxnLst/>
                <a:rect l="l" t="t" r="r" b="b"/>
                <a:pathLst>
                  <a:path w="5443" h="5090" extrusionOk="0">
                    <a:moveTo>
                      <a:pt x="3418" y="1"/>
                    </a:moveTo>
                    <a:cubicBezTo>
                      <a:pt x="2623" y="1"/>
                      <a:pt x="1831" y="307"/>
                      <a:pt x="1227" y="911"/>
                    </a:cubicBezTo>
                    <a:cubicBezTo>
                      <a:pt x="108" y="2030"/>
                      <a:pt x="1" y="3804"/>
                      <a:pt x="989" y="5030"/>
                    </a:cubicBezTo>
                    <a:cubicBezTo>
                      <a:pt x="1013" y="5078"/>
                      <a:pt x="1061" y="5090"/>
                      <a:pt x="1120" y="5090"/>
                    </a:cubicBezTo>
                    <a:cubicBezTo>
                      <a:pt x="1156" y="5090"/>
                      <a:pt x="1192" y="5078"/>
                      <a:pt x="1227" y="5066"/>
                    </a:cubicBezTo>
                    <a:cubicBezTo>
                      <a:pt x="1299" y="5006"/>
                      <a:pt x="1311" y="4899"/>
                      <a:pt x="1251" y="4840"/>
                    </a:cubicBezTo>
                    <a:cubicBezTo>
                      <a:pt x="382" y="3744"/>
                      <a:pt x="477" y="2149"/>
                      <a:pt x="1477" y="1149"/>
                    </a:cubicBezTo>
                    <a:cubicBezTo>
                      <a:pt x="2019" y="607"/>
                      <a:pt x="2735" y="334"/>
                      <a:pt x="3452" y="334"/>
                    </a:cubicBezTo>
                    <a:cubicBezTo>
                      <a:pt x="4059" y="334"/>
                      <a:pt x="4666" y="530"/>
                      <a:pt x="5168" y="923"/>
                    </a:cubicBezTo>
                    <a:cubicBezTo>
                      <a:pt x="5199" y="948"/>
                      <a:pt x="5237" y="961"/>
                      <a:pt x="5273" y="961"/>
                    </a:cubicBezTo>
                    <a:cubicBezTo>
                      <a:pt x="5321" y="961"/>
                      <a:pt x="5367" y="939"/>
                      <a:pt x="5394" y="899"/>
                    </a:cubicBezTo>
                    <a:cubicBezTo>
                      <a:pt x="5442" y="827"/>
                      <a:pt x="5418" y="720"/>
                      <a:pt x="5347" y="672"/>
                    </a:cubicBezTo>
                    <a:cubicBezTo>
                      <a:pt x="4777" y="223"/>
                      <a:pt x="4096" y="1"/>
                      <a:pt x="341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65;p16">
                <a:extLst>
                  <a:ext uri="{FF2B5EF4-FFF2-40B4-BE49-F238E27FC236}">
                    <a16:creationId xmlns:a16="http://schemas.microsoft.com/office/drawing/2014/main" id="{33D91CB1-95B4-4ADC-AB39-4AED31AD0100}"/>
                  </a:ext>
                </a:extLst>
              </p:cNvPr>
              <p:cNvSpPr/>
              <p:nvPr/>
            </p:nvSpPr>
            <p:spPr>
              <a:xfrm>
                <a:off x="903530" y="3806125"/>
                <a:ext cx="264550" cy="353222"/>
              </a:xfrm>
              <a:custGeom>
                <a:avLst/>
                <a:gdLst/>
                <a:ahLst/>
                <a:cxnLst/>
                <a:rect l="l" t="t" r="r" b="b"/>
                <a:pathLst>
                  <a:path w="8312" h="11098" extrusionOk="0">
                    <a:moveTo>
                      <a:pt x="4144" y="322"/>
                    </a:moveTo>
                    <a:cubicBezTo>
                      <a:pt x="6251" y="322"/>
                      <a:pt x="7966" y="2025"/>
                      <a:pt x="7966" y="4144"/>
                    </a:cubicBezTo>
                    <a:cubicBezTo>
                      <a:pt x="7978" y="5085"/>
                      <a:pt x="7775" y="6002"/>
                      <a:pt x="7371" y="6895"/>
                    </a:cubicBezTo>
                    <a:cubicBezTo>
                      <a:pt x="7037" y="7609"/>
                      <a:pt x="6597" y="8323"/>
                      <a:pt x="6025" y="8978"/>
                    </a:cubicBezTo>
                    <a:cubicBezTo>
                      <a:pt x="5228" y="9919"/>
                      <a:pt x="4418" y="10526"/>
                      <a:pt x="4156" y="10717"/>
                    </a:cubicBezTo>
                    <a:cubicBezTo>
                      <a:pt x="3882" y="10538"/>
                      <a:pt x="3084" y="9931"/>
                      <a:pt x="2275" y="8990"/>
                    </a:cubicBezTo>
                    <a:cubicBezTo>
                      <a:pt x="1715" y="8323"/>
                      <a:pt x="1251" y="7621"/>
                      <a:pt x="929" y="6895"/>
                    </a:cubicBezTo>
                    <a:cubicBezTo>
                      <a:pt x="525" y="6002"/>
                      <a:pt x="310" y="5085"/>
                      <a:pt x="310" y="4144"/>
                    </a:cubicBezTo>
                    <a:cubicBezTo>
                      <a:pt x="310" y="2025"/>
                      <a:pt x="2025" y="322"/>
                      <a:pt x="4144" y="322"/>
                    </a:cubicBezTo>
                    <a:close/>
                    <a:moveTo>
                      <a:pt x="4156" y="1"/>
                    </a:moveTo>
                    <a:cubicBezTo>
                      <a:pt x="1858" y="1"/>
                      <a:pt x="1" y="1870"/>
                      <a:pt x="1" y="4156"/>
                    </a:cubicBezTo>
                    <a:cubicBezTo>
                      <a:pt x="1" y="5121"/>
                      <a:pt x="215" y="6097"/>
                      <a:pt x="644" y="7049"/>
                    </a:cubicBezTo>
                    <a:cubicBezTo>
                      <a:pt x="989" y="7788"/>
                      <a:pt x="1441" y="8514"/>
                      <a:pt x="2037" y="9216"/>
                    </a:cubicBezTo>
                    <a:cubicBezTo>
                      <a:pt x="3037" y="10395"/>
                      <a:pt x="4037" y="11050"/>
                      <a:pt x="4061" y="11062"/>
                    </a:cubicBezTo>
                    <a:cubicBezTo>
                      <a:pt x="4096" y="11074"/>
                      <a:pt x="4120" y="11098"/>
                      <a:pt x="4156" y="11098"/>
                    </a:cubicBezTo>
                    <a:cubicBezTo>
                      <a:pt x="4180" y="11098"/>
                      <a:pt x="4215" y="11074"/>
                      <a:pt x="4239" y="11062"/>
                    </a:cubicBezTo>
                    <a:cubicBezTo>
                      <a:pt x="4287" y="11038"/>
                      <a:pt x="5275" y="10395"/>
                      <a:pt x="6263" y="9216"/>
                    </a:cubicBezTo>
                    <a:cubicBezTo>
                      <a:pt x="6859" y="8538"/>
                      <a:pt x="7323" y="7800"/>
                      <a:pt x="7668" y="7049"/>
                    </a:cubicBezTo>
                    <a:cubicBezTo>
                      <a:pt x="8085" y="6109"/>
                      <a:pt x="8311" y="5144"/>
                      <a:pt x="8311" y="4156"/>
                    </a:cubicBezTo>
                    <a:cubicBezTo>
                      <a:pt x="8311" y="1870"/>
                      <a:pt x="6442" y="1"/>
                      <a:pt x="415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66;p16">
                <a:extLst>
                  <a:ext uri="{FF2B5EF4-FFF2-40B4-BE49-F238E27FC236}">
                    <a16:creationId xmlns:a16="http://schemas.microsoft.com/office/drawing/2014/main" id="{8B9F54FE-51F7-4333-8C7B-339AFB96F984}"/>
                  </a:ext>
                </a:extLst>
              </p:cNvPr>
              <p:cNvSpPr/>
              <p:nvPr/>
            </p:nvSpPr>
            <p:spPr>
              <a:xfrm>
                <a:off x="1008879" y="3904059"/>
                <a:ext cx="54966" cy="18460"/>
              </a:xfrm>
              <a:custGeom>
                <a:avLst/>
                <a:gdLst/>
                <a:ahLst/>
                <a:cxnLst/>
                <a:rect l="l" t="t" r="r" b="b"/>
                <a:pathLst>
                  <a:path w="1727" h="580" extrusionOk="0">
                    <a:moveTo>
                      <a:pt x="648" y="1"/>
                    </a:moveTo>
                    <a:cubicBezTo>
                      <a:pt x="492" y="1"/>
                      <a:pt x="319" y="16"/>
                      <a:pt x="132" y="55"/>
                    </a:cubicBezTo>
                    <a:cubicBezTo>
                      <a:pt x="60" y="67"/>
                      <a:pt x="1" y="127"/>
                      <a:pt x="1" y="222"/>
                    </a:cubicBezTo>
                    <a:lnTo>
                      <a:pt x="1" y="401"/>
                    </a:lnTo>
                    <a:cubicBezTo>
                      <a:pt x="1" y="484"/>
                      <a:pt x="72" y="555"/>
                      <a:pt x="155" y="555"/>
                    </a:cubicBezTo>
                    <a:cubicBezTo>
                      <a:pt x="251" y="555"/>
                      <a:pt x="322" y="484"/>
                      <a:pt x="322" y="401"/>
                    </a:cubicBezTo>
                    <a:lnTo>
                      <a:pt x="322" y="365"/>
                    </a:lnTo>
                    <a:cubicBezTo>
                      <a:pt x="434" y="350"/>
                      <a:pt x="539" y="343"/>
                      <a:pt x="636" y="343"/>
                    </a:cubicBezTo>
                    <a:cubicBezTo>
                      <a:pt x="841" y="343"/>
                      <a:pt x="1011" y="372"/>
                      <a:pt x="1132" y="413"/>
                    </a:cubicBezTo>
                    <a:cubicBezTo>
                      <a:pt x="1334" y="472"/>
                      <a:pt x="1453" y="543"/>
                      <a:pt x="1465" y="543"/>
                    </a:cubicBezTo>
                    <a:cubicBezTo>
                      <a:pt x="1501" y="555"/>
                      <a:pt x="1525" y="579"/>
                      <a:pt x="1560" y="579"/>
                    </a:cubicBezTo>
                    <a:cubicBezTo>
                      <a:pt x="1620" y="579"/>
                      <a:pt x="1667" y="543"/>
                      <a:pt x="1691" y="496"/>
                    </a:cubicBezTo>
                    <a:cubicBezTo>
                      <a:pt x="1727" y="401"/>
                      <a:pt x="1703" y="305"/>
                      <a:pt x="1632" y="246"/>
                    </a:cubicBezTo>
                    <a:cubicBezTo>
                      <a:pt x="1613" y="236"/>
                      <a:pt x="1255" y="1"/>
                      <a:pt x="64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67;p16">
                <a:extLst>
                  <a:ext uri="{FF2B5EF4-FFF2-40B4-BE49-F238E27FC236}">
                    <a16:creationId xmlns:a16="http://schemas.microsoft.com/office/drawing/2014/main" id="{73110F33-5CF6-4377-8849-83D0CBE369C9}"/>
                  </a:ext>
                </a:extLst>
              </p:cNvPr>
              <p:cNvSpPr/>
              <p:nvPr/>
            </p:nvSpPr>
            <p:spPr>
              <a:xfrm>
                <a:off x="972118" y="3872072"/>
                <a:ext cx="172473" cy="164866"/>
              </a:xfrm>
              <a:custGeom>
                <a:avLst/>
                <a:gdLst/>
                <a:ahLst/>
                <a:cxnLst/>
                <a:rect l="l" t="t" r="r" b="b"/>
                <a:pathLst>
                  <a:path w="5419" h="5180" extrusionOk="0">
                    <a:moveTo>
                      <a:pt x="3239" y="346"/>
                    </a:moveTo>
                    <a:lnTo>
                      <a:pt x="3239" y="1144"/>
                    </a:lnTo>
                    <a:cubicBezTo>
                      <a:pt x="3239" y="1287"/>
                      <a:pt x="3203" y="1418"/>
                      <a:pt x="3144" y="1537"/>
                    </a:cubicBezTo>
                    <a:lnTo>
                      <a:pt x="3084" y="1668"/>
                    </a:lnTo>
                    <a:cubicBezTo>
                      <a:pt x="3073" y="1703"/>
                      <a:pt x="3073" y="1715"/>
                      <a:pt x="3073" y="1739"/>
                    </a:cubicBezTo>
                    <a:lnTo>
                      <a:pt x="3073" y="2084"/>
                    </a:lnTo>
                    <a:cubicBezTo>
                      <a:pt x="3073" y="2370"/>
                      <a:pt x="2953" y="2632"/>
                      <a:pt x="2763" y="2846"/>
                    </a:cubicBezTo>
                    <a:cubicBezTo>
                      <a:pt x="2558" y="3028"/>
                      <a:pt x="2311" y="3145"/>
                      <a:pt x="2040" y="3145"/>
                    </a:cubicBezTo>
                    <a:cubicBezTo>
                      <a:pt x="2027" y="3145"/>
                      <a:pt x="2014" y="3144"/>
                      <a:pt x="2001" y="3144"/>
                    </a:cubicBezTo>
                    <a:cubicBezTo>
                      <a:pt x="1406" y="3108"/>
                      <a:pt x="941" y="2620"/>
                      <a:pt x="941" y="2037"/>
                    </a:cubicBezTo>
                    <a:lnTo>
                      <a:pt x="941" y="1739"/>
                    </a:lnTo>
                    <a:cubicBezTo>
                      <a:pt x="941" y="1715"/>
                      <a:pt x="941" y="1703"/>
                      <a:pt x="929" y="1668"/>
                    </a:cubicBezTo>
                    <a:lnTo>
                      <a:pt x="870" y="1537"/>
                    </a:lnTo>
                    <a:cubicBezTo>
                      <a:pt x="810" y="1418"/>
                      <a:pt x="775" y="1287"/>
                      <a:pt x="775" y="1144"/>
                    </a:cubicBezTo>
                    <a:cubicBezTo>
                      <a:pt x="775" y="703"/>
                      <a:pt x="1132" y="346"/>
                      <a:pt x="1584" y="346"/>
                    </a:cubicBezTo>
                    <a:close/>
                    <a:moveTo>
                      <a:pt x="1465" y="3346"/>
                    </a:moveTo>
                    <a:cubicBezTo>
                      <a:pt x="1608" y="3406"/>
                      <a:pt x="1775" y="3453"/>
                      <a:pt x="1953" y="3465"/>
                    </a:cubicBezTo>
                    <a:lnTo>
                      <a:pt x="2001" y="3465"/>
                    </a:lnTo>
                    <a:cubicBezTo>
                      <a:pt x="2180" y="3465"/>
                      <a:pt x="2370" y="3442"/>
                      <a:pt x="2537" y="3370"/>
                    </a:cubicBezTo>
                    <a:lnTo>
                      <a:pt x="2537" y="3584"/>
                    </a:lnTo>
                    <a:cubicBezTo>
                      <a:pt x="2537" y="3632"/>
                      <a:pt x="2549" y="3692"/>
                      <a:pt x="2549" y="3739"/>
                    </a:cubicBezTo>
                    <a:lnTo>
                      <a:pt x="2001" y="4156"/>
                    </a:lnTo>
                    <a:lnTo>
                      <a:pt x="1453" y="3727"/>
                    </a:lnTo>
                    <a:cubicBezTo>
                      <a:pt x="1465" y="3680"/>
                      <a:pt x="1465" y="3632"/>
                      <a:pt x="1465" y="3573"/>
                    </a:cubicBezTo>
                    <a:lnTo>
                      <a:pt x="1465" y="3346"/>
                    </a:lnTo>
                    <a:close/>
                    <a:moveTo>
                      <a:pt x="1251" y="3977"/>
                    </a:moveTo>
                    <a:lnTo>
                      <a:pt x="1834" y="4406"/>
                    </a:lnTo>
                    <a:lnTo>
                      <a:pt x="1834" y="4870"/>
                    </a:lnTo>
                    <a:cubicBezTo>
                      <a:pt x="1334" y="4835"/>
                      <a:pt x="822" y="4680"/>
                      <a:pt x="394" y="4358"/>
                    </a:cubicBezTo>
                    <a:cubicBezTo>
                      <a:pt x="417" y="4335"/>
                      <a:pt x="465" y="4299"/>
                      <a:pt x="501" y="4287"/>
                    </a:cubicBezTo>
                    <a:lnTo>
                      <a:pt x="1132" y="4049"/>
                    </a:lnTo>
                    <a:cubicBezTo>
                      <a:pt x="1179" y="4037"/>
                      <a:pt x="1227" y="4001"/>
                      <a:pt x="1251" y="3977"/>
                    </a:cubicBezTo>
                    <a:close/>
                    <a:moveTo>
                      <a:pt x="2739" y="3989"/>
                    </a:moveTo>
                    <a:cubicBezTo>
                      <a:pt x="2787" y="4025"/>
                      <a:pt x="2822" y="4037"/>
                      <a:pt x="2858" y="4061"/>
                    </a:cubicBezTo>
                    <a:lnTo>
                      <a:pt x="3632" y="4346"/>
                    </a:lnTo>
                    <a:cubicBezTo>
                      <a:pt x="3192" y="4656"/>
                      <a:pt x="2680" y="4835"/>
                      <a:pt x="2168" y="4870"/>
                    </a:cubicBezTo>
                    <a:lnTo>
                      <a:pt x="2168" y="4418"/>
                    </a:lnTo>
                    <a:lnTo>
                      <a:pt x="2739" y="3989"/>
                    </a:lnTo>
                    <a:close/>
                    <a:moveTo>
                      <a:pt x="1596" y="1"/>
                    </a:moveTo>
                    <a:cubicBezTo>
                      <a:pt x="977" y="1"/>
                      <a:pt x="465" y="501"/>
                      <a:pt x="465" y="1132"/>
                    </a:cubicBezTo>
                    <a:cubicBezTo>
                      <a:pt x="465" y="1310"/>
                      <a:pt x="513" y="1501"/>
                      <a:pt x="596" y="1668"/>
                    </a:cubicBezTo>
                    <a:lnTo>
                      <a:pt x="644" y="1751"/>
                    </a:lnTo>
                    <a:lnTo>
                      <a:pt x="644" y="2013"/>
                    </a:lnTo>
                    <a:cubicBezTo>
                      <a:pt x="644" y="2453"/>
                      <a:pt x="858" y="2858"/>
                      <a:pt x="1168" y="3120"/>
                    </a:cubicBezTo>
                    <a:lnTo>
                      <a:pt x="1168" y="3561"/>
                    </a:lnTo>
                    <a:cubicBezTo>
                      <a:pt x="1168" y="3632"/>
                      <a:pt x="1120" y="3704"/>
                      <a:pt x="1048" y="3739"/>
                    </a:cubicBezTo>
                    <a:lnTo>
                      <a:pt x="406" y="3977"/>
                    </a:lnTo>
                    <a:cubicBezTo>
                      <a:pt x="239" y="4037"/>
                      <a:pt x="108" y="4168"/>
                      <a:pt x="36" y="4311"/>
                    </a:cubicBezTo>
                    <a:cubicBezTo>
                      <a:pt x="1" y="4394"/>
                      <a:pt x="25" y="4466"/>
                      <a:pt x="84" y="4513"/>
                    </a:cubicBezTo>
                    <a:cubicBezTo>
                      <a:pt x="644" y="4954"/>
                      <a:pt x="1334" y="5180"/>
                      <a:pt x="2001" y="5180"/>
                    </a:cubicBezTo>
                    <a:cubicBezTo>
                      <a:pt x="2799" y="5180"/>
                      <a:pt x="3596" y="4870"/>
                      <a:pt x="4204" y="4275"/>
                    </a:cubicBezTo>
                    <a:cubicBezTo>
                      <a:pt x="5323" y="3168"/>
                      <a:pt x="5418" y="1406"/>
                      <a:pt x="4442" y="167"/>
                    </a:cubicBezTo>
                    <a:cubicBezTo>
                      <a:pt x="4405" y="124"/>
                      <a:pt x="4351" y="98"/>
                      <a:pt x="4301" y="98"/>
                    </a:cubicBezTo>
                    <a:cubicBezTo>
                      <a:pt x="4269" y="98"/>
                      <a:pt x="4239" y="108"/>
                      <a:pt x="4216" y="132"/>
                    </a:cubicBezTo>
                    <a:cubicBezTo>
                      <a:pt x="4144" y="191"/>
                      <a:pt x="4132" y="298"/>
                      <a:pt x="4192" y="358"/>
                    </a:cubicBezTo>
                    <a:cubicBezTo>
                      <a:pt x="5061" y="1465"/>
                      <a:pt x="4966" y="3049"/>
                      <a:pt x="3965" y="4049"/>
                    </a:cubicBezTo>
                    <a:lnTo>
                      <a:pt x="3906" y="4108"/>
                    </a:lnTo>
                    <a:cubicBezTo>
                      <a:pt x="3870" y="4096"/>
                      <a:pt x="3835" y="4061"/>
                      <a:pt x="3799" y="4049"/>
                    </a:cubicBezTo>
                    <a:lnTo>
                      <a:pt x="2977" y="3739"/>
                    </a:lnTo>
                    <a:cubicBezTo>
                      <a:pt x="2906" y="3704"/>
                      <a:pt x="2858" y="3644"/>
                      <a:pt x="2858" y="3561"/>
                    </a:cubicBezTo>
                    <a:lnTo>
                      <a:pt x="2858" y="3144"/>
                    </a:lnTo>
                    <a:cubicBezTo>
                      <a:pt x="2894" y="3108"/>
                      <a:pt x="2942" y="3084"/>
                      <a:pt x="2965" y="3049"/>
                    </a:cubicBezTo>
                    <a:cubicBezTo>
                      <a:pt x="3239" y="2787"/>
                      <a:pt x="3382" y="2441"/>
                      <a:pt x="3382" y="2072"/>
                    </a:cubicBezTo>
                    <a:lnTo>
                      <a:pt x="3382" y="1751"/>
                    </a:lnTo>
                    <a:lnTo>
                      <a:pt x="3430" y="1668"/>
                    </a:lnTo>
                    <a:cubicBezTo>
                      <a:pt x="3513" y="1501"/>
                      <a:pt x="3561" y="1310"/>
                      <a:pt x="3561" y="1132"/>
                    </a:cubicBezTo>
                    <a:lnTo>
                      <a:pt x="3561" y="167"/>
                    </a:lnTo>
                    <a:cubicBezTo>
                      <a:pt x="3561" y="72"/>
                      <a:pt x="3489" y="1"/>
                      <a:pt x="339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74" name="Forma libre: forma 173">
            <a:extLst>
              <a:ext uri="{FF2B5EF4-FFF2-40B4-BE49-F238E27FC236}">
                <a16:creationId xmlns:a16="http://schemas.microsoft.com/office/drawing/2014/main" id="{C777C5AD-D3A0-471F-B5D6-FF949C646704}"/>
              </a:ext>
            </a:extLst>
          </p:cNvPr>
          <p:cNvSpPr/>
          <p:nvPr/>
        </p:nvSpPr>
        <p:spPr>
          <a:xfrm>
            <a:off x="-4459826" y="4702689"/>
            <a:ext cx="23498591" cy="450260"/>
          </a:xfrm>
          <a:custGeom>
            <a:avLst/>
            <a:gdLst>
              <a:gd name="connsiteX0" fmla="*/ 0 w 23498591"/>
              <a:gd name="connsiteY0" fmla="*/ 0 h 450260"/>
              <a:gd name="connsiteX1" fmla="*/ 8327624 w 23498591"/>
              <a:gd name="connsiteY1" fmla="*/ 0 h 450260"/>
              <a:gd name="connsiteX2" fmla="*/ 9009283 w 23498591"/>
              <a:gd name="connsiteY2" fmla="*/ 356116 h 450260"/>
              <a:gd name="connsiteX3" fmla="*/ 9617086 w 23498591"/>
              <a:gd name="connsiteY3" fmla="*/ 3134 h 450260"/>
              <a:gd name="connsiteX4" fmla="*/ 9656467 w 23498591"/>
              <a:gd name="connsiteY4" fmla="*/ 0 h 450260"/>
              <a:gd name="connsiteX5" fmla="*/ 23498591 w 23498591"/>
              <a:gd name="connsiteY5" fmla="*/ 0 h 450260"/>
              <a:gd name="connsiteX6" fmla="*/ 23498591 w 23498591"/>
              <a:gd name="connsiteY6" fmla="*/ 450260 h 450260"/>
              <a:gd name="connsiteX7" fmla="*/ 0 w 23498591"/>
              <a:gd name="connsiteY7" fmla="*/ 450260 h 45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498591" h="450260">
                <a:moveTo>
                  <a:pt x="0" y="0"/>
                </a:moveTo>
                <a:lnTo>
                  <a:pt x="8327624" y="0"/>
                </a:lnTo>
                <a:cubicBezTo>
                  <a:pt x="8656083" y="2229"/>
                  <a:pt x="8622270" y="358157"/>
                  <a:pt x="9009283" y="356116"/>
                </a:cubicBezTo>
                <a:cubicBezTo>
                  <a:pt x="9372108" y="354203"/>
                  <a:pt x="9384442" y="41974"/>
                  <a:pt x="9617086" y="3134"/>
                </a:cubicBezTo>
                <a:lnTo>
                  <a:pt x="9656467" y="0"/>
                </a:lnTo>
                <a:lnTo>
                  <a:pt x="23498591" y="0"/>
                </a:lnTo>
                <a:lnTo>
                  <a:pt x="23498591" y="450260"/>
                </a:lnTo>
                <a:lnTo>
                  <a:pt x="0" y="45026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s-ES" dirty="0"/>
              <a:t>a</a:t>
            </a:r>
          </a:p>
        </p:txBody>
      </p:sp>
      <p:grpSp>
        <p:nvGrpSpPr>
          <p:cNvPr id="175" name="Google Shape;8552;p14">
            <a:extLst>
              <a:ext uri="{FF2B5EF4-FFF2-40B4-BE49-F238E27FC236}">
                <a16:creationId xmlns:a16="http://schemas.microsoft.com/office/drawing/2014/main" id="{64A74AAC-3267-42AE-8E24-1EDAD613D86A}"/>
              </a:ext>
            </a:extLst>
          </p:cNvPr>
          <p:cNvGrpSpPr/>
          <p:nvPr/>
        </p:nvGrpSpPr>
        <p:grpSpPr>
          <a:xfrm>
            <a:off x="2958661" y="4740873"/>
            <a:ext cx="355434" cy="355815"/>
            <a:chOff x="4673540" y="3680297"/>
            <a:chExt cx="355434" cy="355815"/>
          </a:xfrm>
          <a:solidFill>
            <a:srgbClr val="93B9AD"/>
          </a:solidFill>
        </p:grpSpPr>
        <p:sp>
          <p:nvSpPr>
            <p:cNvPr id="176" name="Google Shape;8553;p14">
              <a:extLst>
                <a:ext uri="{FF2B5EF4-FFF2-40B4-BE49-F238E27FC236}">
                  <a16:creationId xmlns:a16="http://schemas.microsoft.com/office/drawing/2014/main" id="{8F08E075-23A3-4264-9FE4-BC1F6347D5AA}"/>
                </a:ext>
              </a:extLst>
            </p:cNvPr>
            <p:cNvSpPr/>
            <p:nvPr/>
          </p:nvSpPr>
          <p:spPr>
            <a:xfrm>
              <a:off x="4673540" y="3680297"/>
              <a:ext cx="355434" cy="355815"/>
            </a:xfrm>
            <a:custGeom>
              <a:avLst/>
              <a:gdLst/>
              <a:ahLst/>
              <a:cxnLst/>
              <a:rect l="l" t="t" r="r" b="b"/>
              <a:pathLst>
                <a:path w="11193" h="11205" extrusionOk="0">
                  <a:moveTo>
                    <a:pt x="2012" y="0"/>
                  </a:moveTo>
                  <a:cubicBezTo>
                    <a:pt x="905" y="0"/>
                    <a:pt x="0" y="893"/>
                    <a:pt x="0" y="2013"/>
                  </a:cubicBezTo>
                  <a:lnTo>
                    <a:pt x="0" y="9192"/>
                  </a:lnTo>
                  <a:cubicBezTo>
                    <a:pt x="0" y="10287"/>
                    <a:pt x="893" y="11204"/>
                    <a:pt x="2012" y="11204"/>
                  </a:cubicBezTo>
                  <a:lnTo>
                    <a:pt x="9180" y="11204"/>
                  </a:lnTo>
                  <a:cubicBezTo>
                    <a:pt x="10287" y="11204"/>
                    <a:pt x="11192" y="10311"/>
                    <a:pt x="11192" y="9192"/>
                  </a:cubicBezTo>
                  <a:lnTo>
                    <a:pt x="11192" y="2013"/>
                  </a:lnTo>
                  <a:cubicBezTo>
                    <a:pt x="11180" y="917"/>
                    <a:pt x="10287" y="0"/>
                    <a:pt x="9180" y="0"/>
                  </a:cubicBezTo>
                  <a:lnTo>
                    <a:pt x="8085" y="0"/>
                  </a:lnTo>
                  <a:cubicBezTo>
                    <a:pt x="7989" y="0"/>
                    <a:pt x="7918" y="84"/>
                    <a:pt x="7918" y="167"/>
                  </a:cubicBezTo>
                  <a:cubicBezTo>
                    <a:pt x="7918" y="262"/>
                    <a:pt x="7989" y="334"/>
                    <a:pt x="8085" y="334"/>
                  </a:cubicBezTo>
                  <a:lnTo>
                    <a:pt x="9180" y="334"/>
                  </a:lnTo>
                  <a:cubicBezTo>
                    <a:pt x="10109" y="334"/>
                    <a:pt x="10847" y="1084"/>
                    <a:pt x="10847" y="2001"/>
                  </a:cubicBezTo>
                  <a:lnTo>
                    <a:pt x="10847" y="9180"/>
                  </a:lnTo>
                  <a:cubicBezTo>
                    <a:pt x="10847" y="10097"/>
                    <a:pt x="10109" y="10847"/>
                    <a:pt x="9180" y="10847"/>
                  </a:cubicBezTo>
                  <a:lnTo>
                    <a:pt x="2012" y="10847"/>
                  </a:lnTo>
                  <a:cubicBezTo>
                    <a:pt x="1084" y="10847"/>
                    <a:pt x="345" y="10097"/>
                    <a:pt x="345" y="9180"/>
                  </a:cubicBezTo>
                  <a:lnTo>
                    <a:pt x="345" y="2001"/>
                  </a:lnTo>
                  <a:cubicBezTo>
                    <a:pt x="345" y="1084"/>
                    <a:pt x="1084" y="334"/>
                    <a:pt x="2012" y="334"/>
                  </a:cubicBezTo>
                  <a:lnTo>
                    <a:pt x="7418" y="334"/>
                  </a:lnTo>
                  <a:cubicBezTo>
                    <a:pt x="7501" y="334"/>
                    <a:pt x="7573" y="262"/>
                    <a:pt x="7573" y="167"/>
                  </a:cubicBezTo>
                  <a:cubicBezTo>
                    <a:pt x="7573" y="84"/>
                    <a:pt x="7501" y="0"/>
                    <a:pt x="741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554;p14">
              <a:extLst>
                <a:ext uri="{FF2B5EF4-FFF2-40B4-BE49-F238E27FC236}">
                  <a16:creationId xmlns:a16="http://schemas.microsoft.com/office/drawing/2014/main" id="{891E3F15-9947-43B5-8026-EF914F61C7C9}"/>
                </a:ext>
              </a:extLst>
            </p:cNvPr>
            <p:cNvSpPr/>
            <p:nvPr/>
          </p:nvSpPr>
          <p:spPr>
            <a:xfrm>
              <a:off x="4805864" y="3736630"/>
              <a:ext cx="93042" cy="92661"/>
            </a:xfrm>
            <a:custGeom>
              <a:avLst/>
              <a:gdLst/>
              <a:ahLst/>
              <a:cxnLst/>
              <a:rect l="l" t="t" r="r" b="b"/>
              <a:pathLst>
                <a:path w="2930" h="2918" extrusionOk="0">
                  <a:moveTo>
                    <a:pt x="1477" y="334"/>
                  </a:moveTo>
                  <a:cubicBezTo>
                    <a:pt x="2096" y="334"/>
                    <a:pt x="2608" y="834"/>
                    <a:pt x="2608" y="1465"/>
                  </a:cubicBezTo>
                  <a:cubicBezTo>
                    <a:pt x="2608" y="2084"/>
                    <a:pt x="2096" y="2596"/>
                    <a:pt x="1477" y="2596"/>
                  </a:cubicBezTo>
                  <a:cubicBezTo>
                    <a:pt x="846" y="2596"/>
                    <a:pt x="346" y="2084"/>
                    <a:pt x="346" y="1465"/>
                  </a:cubicBezTo>
                  <a:cubicBezTo>
                    <a:pt x="346" y="834"/>
                    <a:pt x="846" y="334"/>
                    <a:pt x="1477" y="334"/>
                  </a:cubicBezTo>
                  <a:close/>
                  <a:moveTo>
                    <a:pt x="1477" y="0"/>
                  </a:moveTo>
                  <a:cubicBezTo>
                    <a:pt x="667" y="0"/>
                    <a:pt x="12" y="655"/>
                    <a:pt x="12" y="1465"/>
                  </a:cubicBezTo>
                  <a:cubicBezTo>
                    <a:pt x="0" y="2263"/>
                    <a:pt x="655" y="2918"/>
                    <a:pt x="1477" y="2918"/>
                  </a:cubicBezTo>
                  <a:cubicBezTo>
                    <a:pt x="2274" y="2918"/>
                    <a:pt x="2929" y="2263"/>
                    <a:pt x="2929" y="1465"/>
                  </a:cubicBezTo>
                  <a:cubicBezTo>
                    <a:pt x="2929" y="655"/>
                    <a:pt x="2274" y="0"/>
                    <a:pt x="147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555;p14">
              <a:extLst>
                <a:ext uri="{FF2B5EF4-FFF2-40B4-BE49-F238E27FC236}">
                  <a16:creationId xmlns:a16="http://schemas.microsoft.com/office/drawing/2014/main" id="{7E527193-AD47-48E1-96EF-362E8262A571}"/>
                </a:ext>
              </a:extLst>
            </p:cNvPr>
            <p:cNvSpPr/>
            <p:nvPr/>
          </p:nvSpPr>
          <p:spPr>
            <a:xfrm>
              <a:off x="4779380" y="3841358"/>
              <a:ext cx="143723" cy="138801"/>
            </a:xfrm>
            <a:custGeom>
              <a:avLst/>
              <a:gdLst/>
              <a:ahLst/>
              <a:cxnLst/>
              <a:rect l="l" t="t" r="r" b="b"/>
              <a:pathLst>
                <a:path w="4526" h="4371" extrusionOk="0">
                  <a:moveTo>
                    <a:pt x="477" y="1"/>
                  </a:moveTo>
                  <a:cubicBezTo>
                    <a:pt x="215" y="1"/>
                    <a:pt x="1" y="203"/>
                    <a:pt x="1" y="477"/>
                  </a:cubicBezTo>
                  <a:lnTo>
                    <a:pt x="1" y="893"/>
                  </a:lnTo>
                  <a:cubicBezTo>
                    <a:pt x="1" y="1155"/>
                    <a:pt x="203" y="1370"/>
                    <a:pt x="477" y="1370"/>
                  </a:cubicBezTo>
                  <a:lnTo>
                    <a:pt x="763" y="1370"/>
                  </a:lnTo>
                  <a:cubicBezTo>
                    <a:pt x="834" y="1370"/>
                    <a:pt x="906" y="1429"/>
                    <a:pt x="906" y="1513"/>
                  </a:cubicBezTo>
                  <a:lnTo>
                    <a:pt x="906" y="2858"/>
                  </a:lnTo>
                  <a:cubicBezTo>
                    <a:pt x="906" y="2929"/>
                    <a:pt x="846" y="3001"/>
                    <a:pt x="763" y="3001"/>
                  </a:cubicBezTo>
                  <a:lnTo>
                    <a:pt x="572" y="3001"/>
                  </a:lnTo>
                  <a:cubicBezTo>
                    <a:pt x="299" y="3001"/>
                    <a:pt x="96" y="3215"/>
                    <a:pt x="96" y="3477"/>
                  </a:cubicBezTo>
                  <a:lnTo>
                    <a:pt x="96" y="3894"/>
                  </a:lnTo>
                  <a:cubicBezTo>
                    <a:pt x="96" y="4168"/>
                    <a:pt x="299" y="4370"/>
                    <a:pt x="572" y="4370"/>
                  </a:cubicBezTo>
                  <a:lnTo>
                    <a:pt x="4049" y="4370"/>
                  </a:lnTo>
                  <a:cubicBezTo>
                    <a:pt x="4311" y="4370"/>
                    <a:pt x="4525" y="4168"/>
                    <a:pt x="4525" y="3894"/>
                  </a:cubicBezTo>
                  <a:lnTo>
                    <a:pt x="4525" y="3477"/>
                  </a:lnTo>
                  <a:cubicBezTo>
                    <a:pt x="4525" y="3215"/>
                    <a:pt x="4311" y="3001"/>
                    <a:pt x="4049" y="3001"/>
                  </a:cubicBezTo>
                  <a:lnTo>
                    <a:pt x="3859" y="3001"/>
                  </a:lnTo>
                  <a:cubicBezTo>
                    <a:pt x="3787" y="3001"/>
                    <a:pt x="3704" y="2941"/>
                    <a:pt x="3704" y="2858"/>
                  </a:cubicBezTo>
                  <a:lnTo>
                    <a:pt x="3704" y="477"/>
                  </a:lnTo>
                  <a:cubicBezTo>
                    <a:pt x="3704" y="203"/>
                    <a:pt x="3501" y="1"/>
                    <a:pt x="3228" y="1"/>
                  </a:cubicBezTo>
                  <a:lnTo>
                    <a:pt x="1442" y="1"/>
                  </a:lnTo>
                  <a:cubicBezTo>
                    <a:pt x="1358" y="1"/>
                    <a:pt x="1287" y="72"/>
                    <a:pt x="1287" y="155"/>
                  </a:cubicBezTo>
                  <a:cubicBezTo>
                    <a:pt x="1287" y="251"/>
                    <a:pt x="1358" y="322"/>
                    <a:pt x="1442" y="322"/>
                  </a:cubicBezTo>
                  <a:lnTo>
                    <a:pt x="3228" y="322"/>
                  </a:lnTo>
                  <a:cubicBezTo>
                    <a:pt x="3311" y="322"/>
                    <a:pt x="3382" y="382"/>
                    <a:pt x="3382" y="477"/>
                  </a:cubicBezTo>
                  <a:lnTo>
                    <a:pt x="3382" y="2858"/>
                  </a:lnTo>
                  <a:cubicBezTo>
                    <a:pt x="3382" y="3120"/>
                    <a:pt x="3585" y="3334"/>
                    <a:pt x="3859" y="3334"/>
                  </a:cubicBezTo>
                  <a:lnTo>
                    <a:pt x="4049" y="3334"/>
                  </a:lnTo>
                  <a:cubicBezTo>
                    <a:pt x="4121" y="3334"/>
                    <a:pt x="4204" y="3394"/>
                    <a:pt x="4204" y="3477"/>
                  </a:cubicBezTo>
                  <a:lnTo>
                    <a:pt x="4204" y="3894"/>
                  </a:lnTo>
                  <a:cubicBezTo>
                    <a:pt x="4204" y="3965"/>
                    <a:pt x="4132" y="4049"/>
                    <a:pt x="4049" y="4049"/>
                  </a:cubicBezTo>
                  <a:lnTo>
                    <a:pt x="572" y="4049"/>
                  </a:lnTo>
                  <a:cubicBezTo>
                    <a:pt x="489" y="4049"/>
                    <a:pt x="418" y="3989"/>
                    <a:pt x="418" y="3894"/>
                  </a:cubicBezTo>
                  <a:lnTo>
                    <a:pt x="418" y="3477"/>
                  </a:lnTo>
                  <a:cubicBezTo>
                    <a:pt x="418" y="3406"/>
                    <a:pt x="477" y="3334"/>
                    <a:pt x="572" y="3334"/>
                  </a:cubicBezTo>
                  <a:lnTo>
                    <a:pt x="763" y="3334"/>
                  </a:lnTo>
                  <a:cubicBezTo>
                    <a:pt x="1025" y="3334"/>
                    <a:pt x="1239" y="3120"/>
                    <a:pt x="1239" y="2858"/>
                  </a:cubicBezTo>
                  <a:lnTo>
                    <a:pt x="1239" y="1513"/>
                  </a:lnTo>
                  <a:cubicBezTo>
                    <a:pt x="1239" y="1251"/>
                    <a:pt x="1025" y="1036"/>
                    <a:pt x="763" y="1036"/>
                  </a:cubicBezTo>
                  <a:lnTo>
                    <a:pt x="477" y="1036"/>
                  </a:lnTo>
                  <a:cubicBezTo>
                    <a:pt x="406" y="1036"/>
                    <a:pt x="334" y="977"/>
                    <a:pt x="334" y="893"/>
                  </a:cubicBezTo>
                  <a:lnTo>
                    <a:pt x="334" y="477"/>
                  </a:lnTo>
                  <a:cubicBezTo>
                    <a:pt x="334" y="393"/>
                    <a:pt x="394" y="322"/>
                    <a:pt x="477" y="322"/>
                  </a:cubicBezTo>
                  <a:lnTo>
                    <a:pt x="787" y="322"/>
                  </a:lnTo>
                  <a:cubicBezTo>
                    <a:pt x="882" y="322"/>
                    <a:pt x="953" y="251"/>
                    <a:pt x="953" y="155"/>
                  </a:cubicBezTo>
                  <a:cubicBezTo>
                    <a:pt x="953" y="72"/>
                    <a:pt x="882" y="1"/>
                    <a:pt x="78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9" name="Google Shape;9565;p16">
            <a:extLst>
              <a:ext uri="{FF2B5EF4-FFF2-40B4-BE49-F238E27FC236}">
                <a16:creationId xmlns:a16="http://schemas.microsoft.com/office/drawing/2014/main" id="{1E9B50C5-E703-41CD-AC0A-57CA621F0D58}"/>
              </a:ext>
            </a:extLst>
          </p:cNvPr>
          <p:cNvGrpSpPr/>
          <p:nvPr/>
        </p:nvGrpSpPr>
        <p:grpSpPr>
          <a:xfrm>
            <a:off x="4374141" y="4759340"/>
            <a:ext cx="353954" cy="318880"/>
            <a:chOff x="3988156" y="3380210"/>
            <a:chExt cx="353954" cy="318880"/>
          </a:xfrm>
          <a:noFill/>
        </p:grpSpPr>
        <p:sp>
          <p:nvSpPr>
            <p:cNvPr id="180" name="Google Shape;9566;p16">
              <a:extLst>
                <a:ext uri="{FF2B5EF4-FFF2-40B4-BE49-F238E27FC236}">
                  <a16:creationId xmlns:a16="http://schemas.microsoft.com/office/drawing/2014/main" id="{669AE24B-F1DB-487E-8EBF-F5BEB27EBE62}"/>
                </a:ext>
              </a:extLst>
            </p:cNvPr>
            <p:cNvSpPr/>
            <p:nvPr/>
          </p:nvSpPr>
          <p:spPr>
            <a:xfrm>
              <a:off x="4134053" y="3446156"/>
              <a:ext cx="28454" cy="49269"/>
            </a:xfrm>
            <a:custGeom>
              <a:avLst/>
              <a:gdLst/>
              <a:ahLst/>
              <a:cxnLst/>
              <a:rect l="l" t="t" r="r" b="b"/>
              <a:pathLst>
                <a:path w="894" h="1548" extrusionOk="0">
                  <a:moveTo>
                    <a:pt x="417" y="286"/>
                  </a:moveTo>
                  <a:lnTo>
                    <a:pt x="417" y="572"/>
                  </a:lnTo>
                  <a:cubicBezTo>
                    <a:pt x="298" y="524"/>
                    <a:pt x="274" y="500"/>
                    <a:pt x="274" y="417"/>
                  </a:cubicBezTo>
                  <a:cubicBezTo>
                    <a:pt x="274" y="345"/>
                    <a:pt x="346" y="298"/>
                    <a:pt x="417" y="286"/>
                  </a:cubicBezTo>
                  <a:close/>
                  <a:moveTo>
                    <a:pt x="524" y="869"/>
                  </a:moveTo>
                  <a:cubicBezTo>
                    <a:pt x="643" y="917"/>
                    <a:pt x="655" y="976"/>
                    <a:pt x="655" y="1048"/>
                  </a:cubicBezTo>
                  <a:cubicBezTo>
                    <a:pt x="655" y="1119"/>
                    <a:pt x="596" y="1179"/>
                    <a:pt x="524" y="1191"/>
                  </a:cubicBezTo>
                  <a:lnTo>
                    <a:pt x="524" y="869"/>
                  </a:lnTo>
                  <a:close/>
                  <a:moveTo>
                    <a:pt x="477" y="0"/>
                  </a:moveTo>
                  <a:cubicBezTo>
                    <a:pt x="453" y="0"/>
                    <a:pt x="417" y="24"/>
                    <a:pt x="417" y="48"/>
                  </a:cubicBezTo>
                  <a:lnTo>
                    <a:pt x="417" y="107"/>
                  </a:lnTo>
                  <a:cubicBezTo>
                    <a:pt x="191" y="131"/>
                    <a:pt x="60" y="250"/>
                    <a:pt x="60" y="476"/>
                  </a:cubicBezTo>
                  <a:cubicBezTo>
                    <a:pt x="60" y="703"/>
                    <a:pt x="227" y="774"/>
                    <a:pt x="417" y="845"/>
                  </a:cubicBezTo>
                  <a:lnTo>
                    <a:pt x="417" y="1226"/>
                  </a:lnTo>
                  <a:cubicBezTo>
                    <a:pt x="310" y="1203"/>
                    <a:pt x="274" y="1179"/>
                    <a:pt x="179" y="1107"/>
                  </a:cubicBezTo>
                  <a:cubicBezTo>
                    <a:pt x="160" y="1093"/>
                    <a:pt x="143" y="1087"/>
                    <a:pt x="127" y="1087"/>
                  </a:cubicBezTo>
                  <a:cubicBezTo>
                    <a:pt x="101" y="1087"/>
                    <a:pt x="77" y="1102"/>
                    <a:pt x="48" y="1131"/>
                  </a:cubicBezTo>
                  <a:cubicBezTo>
                    <a:pt x="0" y="1191"/>
                    <a:pt x="0" y="1250"/>
                    <a:pt x="48" y="1298"/>
                  </a:cubicBezTo>
                  <a:cubicBezTo>
                    <a:pt x="120" y="1405"/>
                    <a:pt x="274" y="1453"/>
                    <a:pt x="417" y="1453"/>
                  </a:cubicBezTo>
                  <a:lnTo>
                    <a:pt x="417" y="1512"/>
                  </a:lnTo>
                  <a:cubicBezTo>
                    <a:pt x="417" y="1536"/>
                    <a:pt x="453" y="1548"/>
                    <a:pt x="477" y="1548"/>
                  </a:cubicBezTo>
                  <a:cubicBezTo>
                    <a:pt x="512" y="1548"/>
                    <a:pt x="536" y="1536"/>
                    <a:pt x="536" y="1512"/>
                  </a:cubicBezTo>
                  <a:lnTo>
                    <a:pt x="536" y="1453"/>
                  </a:lnTo>
                  <a:cubicBezTo>
                    <a:pt x="727" y="1417"/>
                    <a:pt x="893" y="1298"/>
                    <a:pt x="893" y="1048"/>
                  </a:cubicBezTo>
                  <a:cubicBezTo>
                    <a:pt x="893" y="798"/>
                    <a:pt x="751" y="691"/>
                    <a:pt x="536" y="619"/>
                  </a:cubicBezTo>
                  <a:lnTo>
                    <a:pt x="536" y="286"/>
                  </a:lnTo>
                  <a:cubicBezTo>
                    <a:pt x="584" y="286"/>
                    <a:pt x="631" y="298"/>
                    <a:pt x="667" y="333"/>
                  </a:cubicBezTo>
                  <a:cubicBezTo>
                    <a:pt x="694" y="340"/>
                    <a:pt x="726" y="363"/>
                    <a:pt x="759" y="363"/>
                  </a:cubicBezTo>
                  <a:cubicBezTo>
                    <a:pt x="783" y="363"/>
                    <a:pt x="808" y="350"/>
                    <a:pt x="834" y="310"/>
                  </a:cubicBezTo>
                  <a:cubicBezTo>
                    <a:pt x="870" y="274"/>
                    <a:pt x="882" y="214"/>
                    <a:pt x="822" y="167"/>
                  </a:cubicBezTo>
                  <a:cubicBezTo>
                    <a:pt x="751" y="107"/>
                    <a:pt x="631" y="95"/>
                    <a:pt x="536" y="95"/>
                  </a:cubicBezTo>
                  <a:lnTo>
                    <a:pt x="536" y="48"/>
                  </a:lnTo>
                  <a:cubicBezTo>
                    <a:pt x="536" y="12"/>
                    <a:pt x="501" y="0"/>
                    <a:pt x="47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567;p16">
              <a:extLst>
                <a:ext uri="{FF2B5EF4-FFF2-40B4-BE49-F238E27FC236}">
                  <a16:creationId xmlns:a16="http://schemas.microsoft.com/office/drawing/2014/main" id="{86EE6004-3A49-4EE6-967E-3FF4DAE6D018}"/>
                </a:ext>
              </a:extLst>
            </p:cNvPr>
            <p:cNvSpPr/>
            <p:nvPr/>
          </p:nvSpPr>
          <p:spPr>
            <a:xfrm>
              <a:off x="4188988" y="3398001"/>
              <a:ext cx="81510" cy="81510"/>
            </a:xfrm>
            <a:custGeom>
              <a:avLst/>
              <a:gdLst/>
              <a:ahLst/>
              <a:cxnLst/>
              <a:rect l="l" t="t" r="r" b="b"/>
              <a:pathLst>
                <a:path w="2561" h="2561" extrusionOk="0">
                  <a:moveTo>
                    <a:pt x="1287" y="311"/>
                  </a:moveTo>
                  <a:cubicBezTo>
                    <a:pt x="1823" y="311"/>
                    <a:pt x="2251" y="739"/>
                    <a:pt x="2251" y="1275"/>
                  </a:cubicBezTo>
                  <a:cubicBezTo>
                    <a:pt x="2251" y="1811"/>
                    <a:pt x="1823" y="2251"/>
                    <a:pt x="1287" y="2251"/>
                  </a:cubicBezTo>
                  <a:cubicBezTo>
                    <a:pt x="751" y="2251"/>
                    <a:pt x="310" y="1811"/>
                    <a:pt x="310" y="1275"/>
                  </a:cubicBezTo>
                  <a:cubicBezTo>
                    <a:pt x="310" y="739"/>
                    <a:pt x="751" y="311"/>
                    <a:pt x="1287" y="311"/>
                  </a:cubicBezTo>
                  <a:close/>
                  <a:moveTo>
                    <a:pt x="1287" y="1"/>
                  </a:moveTo>
                  <a:cubicBezTo>
                    <a:pt x="572" y="1"/>
                    <a:pt x="1" y="584"/>
                    <a:pt x="1" y="1275"/>
                  </a:cubicBezTo>
                  <a:cubicBezTo>
                    <a:pt x="1" y="1989"/>
                    <a:pt x="584" y="2561"/>
                    <a:pt x="1287" y="2561"/>
                  </a:cubicBezTo>
                  <a:cubicBezTo>
                    <a:pt x="2001" y="2561"/>
                    <a:pt x="2561" y="1977"/>
                    <a:pt x="2561" y="1275"/>
                  </a:cubicBezTo>
                  <a:cubicBezTo>
                    <a:pt x="2561" y="584"/>
                    <a:pt x="2001" y="1"/>
                    <a:pt x="128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568;p16">
              <a:extLst>
                <a:ext uri="{FF2B5EF4-FFF2-40B4-BE49-F238E27FC236}">
                  <a16:creationId xmlns:a16="http://schemas.microsoft.com/office/drawing/2014/main" id="{77ED204B-BAFE-459D-8730-C2E0DAD080D5}"/>
                </a:ext>
              </a:extLst>
            </p:cNvPr>
            <p:cNvSpPr/>
            <p:nvPr/>
          </p:nvSpPr>
          <p:spPr>
            <a:xfrm>
              <a:off x="4090863" y="3380210"/>
              <a:ext cx="195930" cy="146311"/>
            </a:xfrm>
            <a:custGeom>
              <a:avLst/>
              <a:gdLst/>
              <a:ahLst/>
              <a:cxnLst/>
              <a:rect l="l" t="t" r="r" b="b"/>
              <a:pathLst>
                <a:path w="6156" h="4597" extrusionOk="0">
                  <a:moveTo>
                    <a:pt x="1810" y="1834"/>
                  </a:moveTo>
                  <a:cubicBezTo>
                    <a:pt x="2131" y="1834"/>
                    <a:pt x="2429" y="2001"/>
                    <a:pt x="2608" y="2274"/>
                  </a:cubicBezTo>
                  <a:cubicBezTo>
                    <a:pt x="2643" y="2405"/>
                    <a:pt x="2703" y="2536"/>
                    <a:pt x="2762" y="2667"/>
                  </a:cubicBezTo>
                  <a:cubicBezTo>
                    <a:pt x="2762" y="2715"/>
                    <a:pt x="2774" y="2763"/>
                    <a:pt x="2774" y="2810"/>
                  </a:cubicBezTo>
                  <a:cubicBezTo>
                    <a:pt x="2774" y="3346"/>
                    <a:pt x="2346" y="3775"/>
                    <a:pt x="1810" y="3775"/>
                  </a:cubicBezTo>
                  <a:cubicBezTo>
                    <a:pt x="1274" y="3775"/>
                    <a:pt x="834" y="3346"/>
                    <a:pt x="834" y="2810"/>
                  </a:cubicBezTo>
                  <a:cubicBezTo>
                    <a:pt x="834" y="2274"/>
                    <a:pt x="1274" y="1834"/>
                    <a:pt x="1810" y="1834"/>
                  </a:cubicBezTo>
                  <a:close/>
                  <a:moveTo>
                    <a:pt x="1810" y="1322"/>
                  </a:moveTo>
                  <a:cubicBezTo>
                    <a:pt x="2084" y="1322"/>
                    <a:pt x="2346" y="1393"/>
                    <a:pt x="2584" y="1536"/>
                  </a:cubicBezTo>
                  <a:cubicBezTo>
                    <a:pt x="2560" y="1620"/>
                    <a:pt x="2560" y="1703"/>
                    <a:pt x="2548" y="1774"/>
                  </a:cubicBezTo>
                  <a:cubicBezTo>
                    <a:pt x="2346" y="1632"/>
                    <a:pt x="2072" y="1536"/>
                    <a:pt x="1810" y="1536"/>
                  </a:cubicBezTo>
                  <a:cubicBezTo>
                    <a:pt x="1096" y="1536"/>
                    <a:pt x="524" y="2120"/>
                    <a:pt x="524" y="2822"/>
                  </a:cubicBezTo>
                  <a:cubicBezTo>
                    <a:pt x="524" y="3537"/>
                    <a:pt x="1107" y="4096"/>
                    <a:pt x="1810" y="4096"/>
                  </a:cubicBezTo>
                  <a:cubicBezTo>
                    <a:pt x="2417" y="4096"/>
                    <a:pt x="2917" y="3668"/>
                    <a:pt x="3060" y="3108"/>
                  </a:cubicBezTo>
                  <a:cubicBezTo>
                    <a:pt x="3120" y="3167"/>
                    <a:pt x="3155" y="3203"/>
                    <a:pt x="3239" y="3263"/>
                  </a:cubicBezTo>
                  <a:cubicBezTo>
                    <a:pt x="3036" y="3882"/>
                    <a:pt x="2477" y="4299"/>
                    <a:pt x="1810" y="4299"/>
                  </a:cubicBezTo>
                  <a:cubicBezTo>
                    <a:pt x="988" y="4299"/>
                    <a:pt x="322" y="3620"/>
                    <a:pt x="322" y="2810"/>
                  </a:cubicBezTo>
                  <a:cubicBezTo>
                    <a:pt x="322" y="1989"/>
                    <a:pt x="988" y="1322"/>
                    <a:pt x="1810" y="1322"/>
                  </a:cubicBezTo>
                  <a:close/>
                  <a:moveTo>
                    <a:pt x="4382" y="0"/>
                  </a:moveTo>
                  <a:cubicBezTo>
                    <a:pt x="3608" y="0"/>
                    <a:pt x="2929" y="500"/>
                    <a:pt x="2679" y="1179"/>
                  </a:cubicBezTo>
                  <a:cubicBezTo>
                    <a:pt x="2417" y="1036"/>
                    <a:pt x="2131" y="953"/>
                    <a:pt x="1822" y="953"/>
                  </a:cubicBezTo>
                  <a:cubicBezTo>
                    <a:pt x="822" y="953"/>
                    <a:pt x="0" y="1774"/>
                    <a:pt x="0" y="2775"/>
                  </a:cubicBezTo>
                  <a:cubicBezTo>
                    <a:pt x="0" y="3775"/>
                    <a:pt x="822" y="4596"/>
                    <a:pt x="1822" y="4596"/>
                  </a:cubicBezTo>
                  <a:cubicBezTo>
                    <a:pt x="2596" y="4596"/>
                    <a:pt x="3262" y="4120"/>
                    <a:pt x="3512" y="3417"/>
                  </a:cubicBezTo>
                  <a:cubicBezTo>
                    <a:pt x="3763" y="3548"/>
                    <a:pt x="4060" y="3644"/>
                    <a:pt x="4382" y="3644"/>
                  </a:cubicBezTo>
                  <a:cubicBezTo>
                    <a:pt x="4798" y="3644"/>
                    <a:pt x="5191" y="3489"/>
                    <a:pt x="5513" y="3239"/>
                  </a:cubicBezTo>
                  <a:cubicBezTo>
                    <a:pt x="5822" y="2989"/>
                    <a:pt x="6049" y="2632"/>
                    <a:pt x="6132" y="2239"/>
                  </a:cubicBezTo>
                  <a:cubicBezTo>
                    <a:pt x="6156" y="2167"/>
                    <a:pt x="6096" y="2072"/>
                    <a:pt x="6013" y="2060"/>
                  </a:cubicBezTo>
                  <a:cubicBezTo>
                    <a:pt x="6004" y="2059"/>
                    <a:pt x="5996" y="2058"/>
                    <a:pt x="5987" y="2058"/>
                  </a:cubicBezTo>
                  <a:cubicBezTo>
                    <a:pt x="5911" y="2058"/>
                    <a:pt x="5833" y="2104"/>
                    <a:pt x="5822" y="2179"/>
                  </a:cubicBezTo>
                  <a:cubicBezTo>
                    <a:pt x="5656" y="2870"/>
                    <a:pt x="5060" y="3322"/>
                    <a:pt x="4370" y="3322"/>
                  </a:cubicBezTo>
                  <a:cubicBezTo>
                    <a:pt x="3834" y="3322"/>
                    <a:pt x="3334" y="3048"/>
                    <a:pt x="3072" y="2572"/>
                  </a:cubicBezTo>
                  <a:cubicBezTo>
                    <a:pt x="3036" y="2417"/>
                    <a:pt x="2977" y="2274"/>
                    <a:pt x="2905" y="2132"/>
                  </a:cubicBezTo>
                  <a:cubicBezTo>
                    <a:pt x="2715" y="1215"/>
                    <a:pt x="3429" y="334"/>
                    <a:pt x="4370" y="334"/>
                  </a:cubicBezTo>
                  <a:cubicBezTo>
                    <a:pt x="5060" y="334"/>
                    <a:pt x="5656" y="810"/>
                    <a:pt x="5822" y="1477"/>
                  </a:cubicBezTo>
                  <a:cubicBezTo>
                    <a:pt x="5832" y="1556"/>
                    <a:pt x="5899" y="1602"/>
                    <a:pt x="5969" y="1602"/>
                  </a:cubicBezTo>
                  <a:cubicBezTo>
                    <a:pt x="5984" y="1602"/>
                    <a:pt x="5998" y="1600"/>
                    <a:pt x="6013" y="1596"/>
                  </a:cubicBezTo>
                  <a:cubicBezTo>
                    <a:pt x="6108" y="1584"/>
                    <a:pt x="6144" y="1489"/>
                    <a:pt x="6132" y="1405"/>
                  </a:cubicBezTo>
                  <a:cubicBezTo>
                    <a:pt x="6049" y="1024"/>
                    <a:pt x="5822" y="667"/>
                    <a:pt x="5513" y="405"/>
                  </a:cubicBezTo>
                  <a:cubicBezTo>
                    <a:pt x="5191" y="155"/>
                    <a:pt x="4775" y="0"/>
                    <a:pt x="438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569;p16">
              <a:extLst>
                <a:ext uri="{FF2B5EF4-FFF2-40B4-BE49-F238E27FC236}">
                  <a16:creationId xmlns:a16="http://schemas.microsoft.com/office/drawing/2014/main" id="{627E0878-0868-4A59-B701-8BBB683A6772}"/>
                </a:ext>
              </a:extLst>
            </p:cNvPr>
            <p:cNvSpPr/>
            <p:nvPr/>
          </p:nvSpPr>
          <p:spPr>
            <a:xfrm>
              <a:off x="4215914" y="3415061"/>
              <a:ext cx="28072" cy="49301"/>
            </a:xfrm>
            <a:custGeom>
              <a:avLst/>
              <a:gdLst/>
              <a:ahLst/>
              <a:cxnLst/>
              <a:rect l="l" t="t" r="r" b="b"/>
              <a:pathLst>
                <a:path w="882" h="1549" extrusionOk="0">
                  <a:moveTo>
                    <a:pt x="405" y="298"/>
                  </a:moveTo>
                  <a:lnTo>
                    <a:pt x="405" y="584"/>
                  </a:lnTo>
                  <a:cubicBezTo>
                    <a:pt x="286" y="537"/>
                    <a:pt x="262" y="501"/>
                    <a:pt x="262" y="429"/>
                  </a:cubicBezTo>
                  <a:cubicBezTo>
                    <a:pt x="262" y="358"/>
                    <a:pt x="334" y="310"/>
                    <a:pt x="405" y="298"/>
                  </a:cubicBezTo>
                  <a:close/>
                  <a:moveTo>
                    <a:pt x="512" y="882"/>
                  </a:moveTo>
                  <a:cubicBezTo>
                    <a:pt x="631" y="918"/>
                    <a:pt x="643" y="977"/>
                    <a:pt x="643" y="1060"/>
                  </a:cubicBezTo>
                  <a:cubicBezTo>
                    <a:pt x="643" y="1144"/>
                    <a:pt x="584" y="1191"/>
                    <a:pt x="512" y="1203"/>
                  </a:cubicBezTo>
                  <a:lnTo>
                    <a:pt x="512" y="882"/>
                  </a:lnTo>
                  <a:close/>
                  <a:moveTo>
                    <a:pt x="465" y="1"/>
                  </a:moveTo>
                  <a:cubicBezTo>
                    <a:pt x="441" y="1"/>
                    <a:pt x="405" y="13"/>
                    <a:pt x="405" y="48"/>
                  </a:cubicBezTo>
                  <a:lnTo>
                    <a:pt x="405" y="96"/>
                  </a:lnTo>
                  <a:cubicBezTo>
                    <a:pt x="179" y="132"/>
                    <a:pt x="48" y="251"/>
                    <a:pt x="48" y="477"/>
                  </a:cubicBezTo>
                  <a:cubicBezTo>
                    <a:pt x="48" y="715"/>
                    <a:pt x="226" y="787"/>
                    <a:pt x="405" y="846"/>
                  </a:cubicBezTo>
                  <a:lnTo>
                    <a:pt x="405" y="1215"/>
                  </a:lnTo>
                  <a:cubicBezTo>
                    <a:pt x="298" y="1203"/>
                    <a:pt x="262" y="1156"/>
                    <a:pt x="167" y="1096"/>
                  </a:cubicBezTo>
                  <a:cubicBezTo>
                    <a:pt x="150" y="1084"/>
                    <a:pt x="133" y="1079"/>
                    <a:pt x="117" y="1079"/>
                  </a:cubicBezTo>
                  <a:cubicBezTo>
                    <a:pt x="53" y="1079"/>
                    <a:pt x="0" y="1158"/>
                    <a:pt x="0" y="1215"/>
                  </a:cubicBezTo>
                  <a:cubicBezTo>
                    <a:pt x="0" y="1251"/>
                    <a:pt x="24" y="1275"/>
                    <a:pt x="36" y="1299"/>
                  </a:cubicBezTo>
                  <a:cubicBezTo>
                    <a:pt x="107" y="1394"/>
                    <a:pt x="274" y="1441"/>
                    <a:pt x="405" y="1441"/>
                  </a:cubicBezTo>
                  <a:lnTo>
                    <a:pt x="405" y="1501"/>
                  </a:lnTo>
                  <a:cubicBezTo>
                    <a:pt x="405" y="1537"/>
                    <a:pt x="441" y="1549"/>
                    <a:pt x="465" y="1549"/>
                  </a:cubicBezTo>
                  <a:cubicBezTo>
                    <a:pt x="500" y="1549"/>
                    <a:pt x="524" y="1525"/>
                    <a:pt x="524" y="1501"/>
                  </a:cubicBezTo>
                  <a:lnTo>
                    <a:pt x="524" y="1441"/>
                  </a:lnTo>
                  <a:cubicBezTo>
                    <a:pt x="715" y="1406"/>
                    <a:pt x="881" y="1299"/>
                    <a:pt x="881" y="1037"/>
                  </a:cubicBezTo>
                  <a:cubicBezTo>
                    <a:pt x="881" y="787"/>
                    <a:pt x="715" y="703"/>
                    <a:pt x="524" y="620"/>
                  </a:cubicBezTo>
                  <a:lnTo>
                    <a:pt x="524" y="298"/>
                  </a:lnTo>
                  <a:cubicBezTo>
                    <a:pt x="596" y="298"/>
                    <a:pt x="631" y="310"/>
                    <a:pt x="703" y="358"/>
                  </a:cubicBezTo>
                  <a:cubicBezTo>
                    <a:pt x="717" y="362"/>
                    <a:pt x="732" y="364"/>
                    <a:pt x="746" y="364"/>
                  </a:cubicBezTo>
                  <a:cubicBezTo>
                    <a:pt x="777" y="364"/>
                    <a:pt x="805" y="351"/>
                    <a:pt x="822" y="310"/>
                  </a:cubicBezTo>
                  <a:cubicBezTo>
                    <a:pt x="857" y="263"/>
                    <a:pt x="869" y="203"/>
                    <a:pt x="810" y="156"/>
                  </a:cubicBezTo>
                  <a:cubicBezTo>
                    <a:pt x="738" y="96"/>
                    <a:pt x="619" y="84"/>
                    <a:pt x="524" y="84"/>
                  </a:cubicBezTo>
                  <a:lnTo>
                    <a:pt x="524" y="48"/>
                  </a:lnTo>
                  <a:cubicBezTo>
                    <a:pt x="524" y="13"/>
                    <a:pt x="500" y="1"/>
                    <a:pt x="4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570;p16">
              <a:extLst>
                <a:ext uri="{FF2B5EF4-FFF2-40B4-BE49-F238E27FC236}">
                  <a16:creationId xmlns:a16="http://schemas.microsoft.com/office/drawing/2014/main" id="{F14DB56A-465D-4E42-9221-D730212685E2}"/>
                </a:ext>
              </a:extLst>
            </p:cNvPr>
            <p:cNvSpPr/>
            <p:nvPr/>
          </p:nvSpPr>
          <p:spPr>
            <a:xfrm>
              <a:off x="3988156" y="3495935"/>
              <a:ext cx="353954" cy="203155"/>
            </a:xfrm>
            <a:custGeom>
              <a:avLst/>
              <a:gdLst/>
              <a:ahLst/>
              <a:cxnLst/>
              <a:rect l="l" t="t" r="r" b="b"/>
              <a:pathLst>
                <a:path w="11121" h="6383" extrusionOk="0">
                  <a:moveTo>
                    <a:pt x="3525" y="1884"/>
                  </a:moveTo>
                  <a:cubicBezTo>
                    <a:pt x="3540" y="1884"/>
                    <a:pt x="3561" y="1898"/>
                    <a:pt x="3561" y="1925"/>
                  </a:cubicBezTo>
                  <a:cubicBezTo>
                    <a:pt x="3632" y="2103"/>
                    <a:pt x="4632" y="4770"/>
                    <a:pt x="4680" y="4854"/>
                  </a:cubicBezTo>
                  <a:cubicBezTo>
                    <a:pt x="4692" y="4865"/>
                    <a:pt x="4680" y="4901"/>
                    <a:pt x="4644" y="4901"/>
                  </a:cubicBezTo>
                  <a:lnTo>
                    <a:pt x="3930" y="5163"/>
                  </a:lnTo>
                  <a:cubicBezTo>
                    <a:pt x="3882" y="5032"/>
                    <a:pt x="2870" y="2341"/>
                    <a:pt x="2799" y="2163"/>
                  </a:cubicBezTo>
                  <a:lnTo>
                    <a:pt x="3513" y="1889"/>
                  </a:lnTo>
                  <a:cubicBezTo>
                    <a:pt x="3516" y="1886"/>
                    <a:pt x="3520" y="1884"/>
                    <a:pt x="3525" y="1884"/>
                  </a:cubicBezTo>
                  <a:close/>
                  <a:moveTo>
                    <a:pt x="2501" y="2294"/>
                  </a:moveTo>
                  <a:lnTo>
                    <a:pt x="3632" y="5306"/>
                  </a:lnTo>
                  <a:cubicBezTo>
                    <a:pt x="3096" y="5496"/>
                    <a:pt x="1763" y="5997"/>
                    <a:pt x="1536" y="6092"/>
                  </a:cubicBezTo>
                  <a:cubicBezTo>
                    <a:pt x="1528" y="6095"/>
                    <a:pt x="1520" y="6096"/>
                    <a:pt x="1511" y="6096"/>
                  </a:cubicBezTo>
                  <a:cubicBezTo>
                    <a:pt x="1485" y="6096"/>
                    <a:pt x="1459" y="6081"/>
                    <a:pt x="1441" y="6044"/>
                  </a:cubicBezTo>
                  <a:lnTo>
                    <a:pt x="358" y="3175"/>
                  </a:lnTo>
                  <a:cubicBezTo>
                    <a:pt x="346" y="3139"/>
                    <a:pt x="358" y="3103"/>
                    <a:pt x="405" y="3080"/>
                  </a:cubicBezTo>
                  <a:cubicBezTo>
                    <a:pt x="1084" y="2829"/>
                    <a:pt x="2025" y="2472"/>
                    <a:pt x="2501" y="2294"/>
                  </a:cubicBezTo>
                  <a:close/>
                  <a:moveTo>
                    <a:pt x="10195" y="0"/>
                  </a:moveTo>
                  <a:cubicBezTo>
                    <a:pt x="9949" y="0"/>
                    <a:pt x="9714" y="126"/>
                    <a:pt x="9537" y="282"/>
                  </a:cubicBezTo>
                  <a:lnTo>
                    <a:pt x="7835" y="1698"/>
                  </a:lnTo>
                  <a:cubicBezTo>
                    <a:pt x="7740" y="1496"/>
                    <a:pt x="7537" y="1282"/>
                    <a:pt x="7144" y="1282"/>
                  </a:cubicBezTo>
                  <a:cubicBezTo>
                    <a:pt x="6745" y="1282"/>
                    <a:pt x="6434" y="1280"/>
                    <a:pt x="6185" y="1280"/>
                  </a:cubicBezTo>
                  <a:cubicBezTo>
                    <a:pt x="5437" y="1280"/>
                    <a:pt x="5254" y="1294"/>
                    <a:pt x="4977" y="1401"/>
                  </a:cubicBezTo>
                  <a:lnTo>
                    <a:pt x="3882" y="1853"/>
                  </a:lnTo>
                  <a:lnTo>
                    <a:pt x="3870" y="1806"/>
                  </a:lnTo>
                  <a:cubicBezTo>
                    <a:pt x="3814" y="1665"/>
                    <a:pt x="3669" y="1569"/>
                    <a:pt x="3523" y="1569"/>
                  </a:cubicBezTo>
                  <a:cubicBezTo>
                    <a:pt x="3484" y="1569"/>
                    <a:pt x="3444" y="1576"/>
                    <a:pt x="3406" y="1591"/>
                  </a:cubicBezTo>
                  <a:lnTo>
                    <a:pt x="2596" y="1913"/>
                  </a:lnTo>
                  <a:cubicBezTo>
                    <a:pt x="2239" y="2044"/>
                    <a:pt x="1084" y="2472"/>
                    <a:pt x="298" y="2770"/>
                  </a:cubicBezTo>
                  <a:cubicBezTo>
                    <a:pt x="108" y="2841"/>
                    <a:pt x="1" y="3068"/>
                    <a:pt x="72" y="3258"/>
                  </a:cubicBezTo>
                  <a:lnTo>
                    <a:pt x="1167" y="6139"/>
                  </a:lnTo>
                  <a:cubicBezTo>
                    <a:pt x="1222" y="6285"/>
                    <a:pt x="1368" y="6382"/>
                    <a:pt x="1518" y="6382"/>
                  </a:cubicBezTo>
                  <a:cubicBezTo>
                    <a:pt x="1564" y="6382"/>
                    <a:pt x="1611" y="6373"/>
                    <a:pt x="1656" y="6354"/>
                  </a:cubicBezTo>
                  <a:cubicBezTo>
                    <a:pt x="1906" y="6270"/>
                    <a:pt x="3549" y="5639"/>
                    <a:pt x="3894" y="5508"/>
                  </a:cubicBezTo>
                  <a:lnTo>
                    <a:pt x="4763" y="5175"/>
                  </a:lnTo>
                  <a:cubicBezTo>
                    <a:pt x="4942" y="5104"/>
                    <a:pt x="5049" y="4901"/>
                    <a:pt x="4965" y="4723"/>
                  </a:cubicBezTo>
                  <a:lnTo>
                    <a:pt x="4954" y="4675"/>
                  </a:lnTo>
                  <a:cubicBezTo>
                    <a:pt x="5525" y="4437"/>
                    <a:pt x="5537" y="4413"/>
                    <a:pt x="6120" y="4413"/>
                  </a:cubicBezTo>
                  <a:cubicBezTo>
                    <a:pt x="6204" y="4413"/>
                    <a:pt x="6275" y="4330"/>
                    <a:pt x="6275" y="4246"/>
                  </a:cubicBezTo>
                  <a:cubicBezTo>
                    <a:pt x="6275" y="4151"/>
                    <a:pt x="6204" y="4080"/>
                    <a:pt x="6120" y="4080"/>
                  </a:cubicBezTo>
                  <a:cubicBezTo>
                    <a:pt x="5477" y="4080"/>
                    <a:pt x="5418" y="4127"/>
                    <a:pt x="4834" y="4377"/>
                  </a:cubicBezTo>
                  <a:lnTo>
                    <a:pt x="3989" y="2127"/>
                  </a:lnTo>
                  <a:lnTo>
                    <a:pt x="5073" y="1686"/>
                  </a:lnTo>
                  <a:cubicBezTo>
                    <a:pt x="5294" y="1601"/>
                    <a:pt x="5460" y="1589"/>
                    <a:pt x="6106" y="1589"/>
                  </a:cubicBezTo>
                  <a:cubicBezTo>
                    <a:pt x="6364" y="1589"/>
                    <a:pt x="6699" y="1591"/>
                    <a:pt x="7144" y="1591"/>
                  </a:cubicBezTo>
                  <a:cubicBezTo>
                    <a:pt x="7323" y="1591"/>
                    <a:pt x="7442" y="1651"/>
                    <a:pt x="7513" y="1770"/>
                  </a:cubicBezTo>
                  <a:cubicBezTo>
                    <a:pt x="7573" y="1865"/>
                    <a:pt x="7573" y="1948"/>
                    <a:pt x="7585" y="1984"/>
                  </a:cubicBezTo>
                  <a:cubicBezTo>
                    <a:pt x="7585" y="2044"/>
                    <a:pt x="7549" y="2341"/>
                    <a:pt x="7263" y="2389"/>
                  </a:cubicBezTo>
                  <a:cubicBezTo>
                    <a:pt x="6835" y="2460"/>
                    <a:pt x="5882" y="2591"/>
                    <a:pt x="5882" y="2591"/>
                  </a:cubicBezTo>
                  <a:cubicBezTo>
                    <a:pt x="5787" y="2603"/>
                    <a:pt x="5727" y="2687"/>
                    <a:pt x="5739" y="2770"/>
                  </a:cubicBezTo>
                  <a:cubicBezTo>
                    <a:pt x="5763" y="2841"/>
                    <a:pt x="5823" y="2901"/>
                    <a:pt x="5906" y="2901"/>
                  </a:cubicBezTo>
                  <a:lnTo>
                    <a:pt x="5942" y="2901"/>
                  </a:lnTo>
                  <a:cubicBezTo>
                    <a:pt x="5954" y="2901"/>
                    <a:pt x="6894" y="2770"/>
                    <a:pt x="7335" y="2699"/>
                  </a:cubicBezTo>
                  <a:cubicBezTo>
                    <a:pt x="7740" y="2627"/>
                    <a:pt x="7882" y="2282"/>
                    <a:pt x="7918" y="2056"/>
                  </a:cubicBezTo>
                  <a:lnTo>
                    <a:pt x="9764" y="520"/>
                  </a:lnTo>
                  <a:cubicBezTo>
                    <a:pt x="9875" y="408"/>
                    <a:pt x="10028" y="311"/>
                    <a:pt x="10188" y="311"/>
                  </a:cubicBezTo>
                  <a:cubicBezTo>
                    <a:pt x="10285" y="311"/>
                    <a:pt x="10384" y="347"/>
                    <a:pt x="10478" y="436"/>
                  </a:cubicBezTo>
                  <a:cubicBezTo>
                    <a:pt x="10776" y="734"/>
                    <a:pt x="10502" y="1091"/>
                    <a:pt x="10430" y="1151"/>
                  </a:cubicBezTo>
                  <a:cubicBezTo>
                    <a:pt x="10359" y="1222"/>
                    <a:pt x="8097" y="3651"/>
                    <a:pt x="8097" y="3651"/>
                  </a:cubicBezTo>
                  <a:cubicBezTo>
                    <a:pt x="7763" y="4020"/>
                    <a:pt x="7323" y="4080"/>
                    <a:pt x="7144" y="4092"/>
                  </a:cubicBezTo>
                  <a:lnTo>
                    <a:pt x="6847" y="4092"/>
                  </a:lnTo>
                  <a:cubicBezTo>
                    <a:pt x="6751" y="4092"/>
                    <a:pt x="6680" y="4175"/>
                    <a:pt x="6680" y="4258"/>
                  </a:cubicBezTo>
                  <a:cubicBezTo>
                    <a:pt x="6680" y="4353"/>
                    <a:pt x="6751" y="4425"/>
                    <a:pt x="6847" y="4425"/>
                  </a:cubicBezTo>
                  <a:lnTo>
                    <a:pt x="7156" y="4425"/>
                  </a:lnTo>
                  <a:cubicBezTo>
                    <a:pt x="7382" y="4413"/>
                    <a:pt x="7918" y="4330"/>
                    <a:pt x="8335" y="3877"/>
                  </a:cubicBezTo>
                  <a:cubicBezTo>
                    <a:pt x="10669" y="1377"/>
                    <a:pt x="10669" y="1377"/>
                    <a:pt x="10669" y="1353"/>
                  </a:cubicBezTo>
                  <a:cubicBezTo>
                    <a:pt x="10883" y="1151"/>
                    <a:pt x="11121" y="627"/>
                    <a:pt x="10704" y="210"/>
                  </a:cubicBezTo>
                  <a:cubicBezTo>
                    <a:pt x="10539" y="60"/>
                    <a:pt x="10365" y="0"/>
                    <a:pt x="1019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5" name="Google Shape;9481;p16">
            <a:extLst>
              <a:ext uri="{FF2B5EF4-FFF2-40B4-BE49-F238E27FC236}">
                <a16:creationId xmlns:a16="http://schemas.microsoft.com/office/drawing/2014/main" id="{7CA6D6F4-9B09-4210-BAFA-3E72335302FD}"/>
              </a:ext>
            </a:extLst>
          </p:cNvPr>
          <p:cNvGrpSpPr/>
          <p:nvPr/>
        </p:nvGrpSpPr>
        <p:grpSpPr>
          <a:xfrm>
            <a:off x="5761688" y="4755251"/>
            <a:ext cx="446826" cy="327059"/>
            <a:chOff x="5733194" y="2431718"/>
            <a:chExt cx="446826" cy="327059"/>
          </a:xfrm>
          <a:solidFill>
            <a:schemeClr val="tx2"/>
          </a:solidFill>
        </p:grpSpPr>
        <p:sp>
          <p:nvSpPr>
            <p:cNvPr id="186" name="Google Shape;9482;p16">
              <a:extLst>
                <a:ext uri="{FF2B5EF4-FFF2-40B4-BE49-F238E27FC236}">
                  <a16:creationId xmlns:a16="http://schemas.microsoft.com/office/drawing/2014/main" id="{2560E33C-457F-4BC9-B39B-9866F1CA739B}"/>
                </a:ext>
              </a:extLst>
            </p:cNvPr>
            <p:cNvSpPr/>
            <p:nvPr/>
          </p:nvSpPr>
          <p:spPr>
            <a:xfrm>
              <a:off x="6032946" y="2474145"/>
              <a:ext cx="56112" cy="20115"/>
            </a:xfrm>
            <a:custGeom>
              <a:avLst/>
              <a:gdLst/>
              <a:ahLst/>
              <a:cxnLst/>
              <a:rect l="l" t="t" r="r" b="b"/>
              <a:pathLst>
                <a:path w="1763" h="632" extrusionOk="0">
                  <a:moveTo>
                    <a:pt x="215" y="1"/>
                  </a:moveTo>
                  <a:cubicBezTo>
                    <a:pt x="96" y="1"/>
                    <a:pt x="1" y="96"/>
                    <a:pt x="1" y="215"/>
                  </a:cubicBezTo>
                  <a:cubicBezTo>
                    <a:pt x="1" y="334"/>
                    <a:pt x="96" y="417"/>
                    <a:pt x="215" y="417"/>
                  </a:cubicBezTo>
                  <a:cubicBezTo>
                    <a:pt x="441" y="417"/>
                    <a:pt x="1108" y="453"/>
                    <a:pt x="1429" y="620"/>
                  </a:cubicBezTo>
                  <a:cubicBezTo>
                    <a:pt x="1465" y="632"/>
                    <a:pt x="1489" y="632"/>
                    <a:pt x="1525" y="632"/>
                  </a:cubicBezTo>
                  <a:cubicBezTo>
                    <a:pt x="1596" y="632"/>
                    <a:pt x="1668" y="584"/>
                    <a:pt x="1703" y="513"/>
                  </a:cubicBezTo>
                  <a:cubicBezTo>
                    <a:pt x="1763" y="417"/>
                    <a:pt x="1727" y="298"/>
                    <a:pt x="1632" y="239"/>
                  </a:cubicBezTo>
                  <a:cubicBezTo>
                    <a:pt x="1156" y="1"/>
                    <a:pt x="263" y="1"/>
                    <a:pt x="21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483;p16">
              <a:extLst>
                <a:ext uri="{FF2B5EF4-FFF2-40B4-BE49-F238E27FC236}">
                  <a16:creationId xmlns:a16="http://schemas.microsoft.com/office/drawing/2014/main" id="{018440C5-2818-4580-B085-20963F482597}"/>
                </a:ext>
              </a:extLst>
            </p:cNvPr>
            <p:cNvSpPr/>
            <p:nvPr/>
          </p:nvSpPr>
          <p:spPr>
            <a:xfrm>
              <a:off x="5733194" y="2431718"/>
              <a:ext cx="446826" cy="327059"/>
            </a:xfrm>
            <a:custGeom>
              <a:avLst/>
              <a:gdLst/>
              <a:ahLst/>
              <a:cxnLst/>
              <a:rect l="l" t="t" r="r" b="b"/>
              <a:pathLst>
                <a:path w="14039" h="10276" extrusionOk="0">
                  <a:moveTo>
                    <a:pt x="11621" y="655"/>
                  </a:moveTo>
                  <a:lnTo>
                    <a:pt x="11621" y="1500"/>
                  </a:lnTo>
                  <a:cubicBezTo>
                    <a:pt x="11621" y="1631"/>
                    <a:pt x="11598" y="1762"/>
                    <a:pt x="11538" y="1905"/>
                  </a:cubicBezTo>
                  <a:lnTo>
                    <a:pt x="11431" y="2108"/>
                  </a:lnTo>
                  <a:cubicBezTo>
                    <a:pt x="11419" y="2143"/>
                    <a:pt x="11419" y="2167"/>
                    <a:pt x="11419" y="2203"/>
                  </a:cubicBezTo>
                  <a:lnTo>
                    <a:pt x="11419" y="2631"/>
                  </a:lnTo>
                  <a:cubicBezTo>
                    <a:pt x="11419" y="2929"/>
                    <a:pt x="11300" y="3215"/>
                    <a:pt x="11074" y="3429"/>
                  </a:cubicBezTo>
                  <a:cubicBezTo>
                    <a:pt x="10858" y="3634"/>
                    <a:pt x="10599" y="3751"/>
                    <a:pt x="10317" y="3751"/>
                  </a:cubicBezTo>
                  <a:cubicBezTo>
                    <a:pt x="10303" y="3751"/>
                    <a:pt x="10290" y="3751"/>
                    <a:pt x="10276" y="3751"/>
                  </a:cubicBezTo>
                  <a:cubicBezTo>
                    <a:pt x="9657" y="3739"/>
                    <a:pt x="9181" y="3215"/>
                    <a:pt x="9181" y="2584"/>
                  </a:cubicBezTo>
                  <a:lnTo>
                    <a:pt x="9181" y="2203"/>
                  </a:lnTo>
                  <a:cubicBezTo>
                    <a:pt x="9181" y="2167"/>
                    <a:pt x="9181" y="2143"/>
                    <a:pt x="9169" y="2108"/>
                  </a:cubicBezTo>
                  <a:lnTo>
                    <a:pt x="9038" y="1857"/>
                  </a:lnTo>
                  <a:cubicBezTo>
                    <a:pt x="8990" y="1762"/>
                    <a:pt x="8966" y="1667"/>
                    <a:pt x="8966" y="1560"/>
                  </a:cubicBezTo>
                  <a:lnTo>
                    <a:pt x="8966" y="1548"/>
                  </a:lnTo>
                  <a:cubicBezTo>
                    <a:pt x="8966" y="1048"/>
                    <a:pt x="9359" y="655"/>
                    <a:pt x="9859" y="655"/>
                  </a:cubicBezTo>
                  <a:close/>
                  <a:moveTo>
                    <a:pt x="4156" y="429"/>
                  </a:moveTo>
                  <a:cubicBezTo>
                    <a:pt x="4513" y="429"/>
                    <a:pt x="4823" y="560"/>
                    <a:pt x="5061" y="822"/>
                  </a:cubicBezTo>
                  <a:cubicBezTo>
                    <a:pt x="5299" y="1072"/>
                    <a:pt x="5442" y="1417"/>
                    <a:pt x="5478" y="1786"/>
                  </a:cubicBezTo>
                  <a:cubicBezTo>
                    <a:pt x="5513" y="2215"/>
                    <a:pt x="5656" y="3108"/>
                    <a:pt x="5847" y="3643"/>
                  </a:cubicBezTo>
                  <a:lnTo>
                    <a:pt x="5835" y="3643"/>
                  </a:lnTo>
                  <a:cubicBezTo>
                    <a:pt x="5525" y="3762"/>
                    <a:pt x="4882" y="3941"/>
                    <a:pt x="4132" y="3941"/>
                  </a:cubicBezTo>
                  <a:cubicBezTo>
                    <a:pt x="4077" y="3944"/>
                    <a:pt x="4021" y="3945"/>
                    <a:pt x="3967" y="3945"/>
                  </a:cubicBezTo>
                  <a:cubicBezTo>
                    <a:pt x="3330" y="3945"/>
                    <a:pt x="2762" y="3765"/>
                    <a:pt x="2477" y="3655"/>
                  </a:cubicBezTo>
                  <a:cubicBezTo>
                    <a:pt x="2656" y="3108"/>
                    <a:pt x="2799" y="2215"/>
                    <a:pt x="2835" y="1786"/>
                  </a:cubicBezTo>
                  <a:cubicBezTo>
                    <a:pt x="2858" y="1417"/>
                    <a:pt x="3013" y="1072"/>
                    <a:pt x="3251" y="822"/>
                  </a:cubicBezTo>
                  <a:cubicBezTo>
                    <a:pt x="3501" y="560"/>
                    <a:pt x="3811" y="429"/>
                    <a:pt x="4156" y="429"/>
                  </a:cubicBezTo>
                  <a:close/>
                  <a:moveTo>
                    <a:pt x="10752" y="4096"/>
                  </a:moveTo>
                  <a:cubicBezTo>
                    <a:pt x="10752" y="4155"/>
                    <a:pt x="10764" y="4215"/>
                    <a:pt x="10776" y="4274"/>
                  </a:cubicBezTo>
                  <a:lnTo>
                    <a:pt x="10609" y="4429"/>
                  </a:lnTo>
                  <a:cubicBezTo>
                    <a:pt x="10526" y="4524"/>
                    <a:pt x="10419" y="4572"/>
                    <a:pt x="10300" y="4572"/>
                  </a:cubicBezTo>
                  <a:cubicBezTo>
                    <a:pt x="10181" y="4572"/>
                    <a:pt x="10062" y="4524"/>
                    <a:pt x="9990" y="4429"/>
                  </a:cubicBezTo>
                  <a:lnTo>
                    <a:pt x="9823" y="4274"/>
                  </a:lnTo>
                  <a:cubicBezTo>
                    <a:pt x="9835" y="4215"/>
                    <a:pt x="9859" y="4155"/>
                    <a:pt x="9859" y="4096"/>
                  </a:cubicBezTo>
                  <a:cubicBezTo>
                    <a:pt x="9990" y="4132"/>
                    <a:pt x="10121" y="4167"/>
                    <a:pt x="10252" y="4167"/>
                  </a:cubicBezTo>
                  <a:lnTo>
                    <a:pt x="10300" y="4167"/>
                  </a:lnTo>
                  <a:cubicBezTo>
                    <a:pt x="10455" y="4167"/>
                    <a:pt x="10609" y="4132"/>
                    <a:pt x="10752" y="4096"/>
                  </a:cubicBezTo>
                  <a:close/>
                  <a:moveTo>
                    <a:pt x="4692" y="4358"/>
                  </a:moveTo>
                  <a:cubicBezTo>
                    <a:pt x="4763" y="4524"/>
                    <a:pt x="4918" y="4644"/>
                    <a:pt x="5097" y="4691"/>
                  </a:cubicBezTo>
                  <a:lnTo>
                    <a:pt x="5835" y="4894"/>
                  </a:lnTo>
                  <a:cubicBezTo>
                    <a:pt x="6025" y="4953"/>
                    <a:pt x="6168" y="5132"/>
                    <a:pt x="6168" y="5322"/>
                  </a:cubicBezTo>
                  <a:lnTo>
                    <a:pt x="6168" y="7251"/>
                  </a:lnTo>
                  <a:cubicBezTo>
                    <a:pt x="6168" y="7501"/>
                    <a:pt x="5954" y="7692"/>
                    <a:pt x="5716" y="7692"/>
                  </a:cubicBezTo>
                  <a:lnTo>
                    <a:pt x="5704" y="7692"/>
                  </a:lnTo>
                  <a:lnTo>
                    <a:pt x="5704" y="6144"/>
                  </a:lnTo>
                  <a:cubicBezTo>
                    <a:pt x="5668" y="5787"/>
                    <a:pt x="5394" y="5501"/>
                    <a:pt x="5025" y="5501"/>
                  </a:cubicBezTo>
                  <a:lnTo>
                    <a:pt x="3275" y="5501"/>
                  </a:lnTo>
                  <a:cubicBezTo>
                    <a:pt x="2918" y="5501"/>
                    <a:pt x="2632" y="5787"/>
                    <a:pt x="2632" y="6144"/>
                  </a:cubicBezTo>
                  <a:lnTo>
                    <a:pt x="2632" y="7692"/>
                  </a:lnTo>
                  <a:lnTo>
                    <a:pt x="2620" y="7692"/>
                  </a:lnTo>
                  <a:cubicBezTo>
                    <a:pt x="2370" y="7692"/>
                    <a:pt x="2180" y="7489"/>
                    <a:pt x="2180" y="7251"/>
                  </a:cubicBezTo>
                  <a:lnTo>
                    <a:pt x="2180" y="5322"/>
                  </a:lnTo>
                  <a:cubicBezTo>
                    <a:pt x="2180" y="5132"/>
                    <a:pt x="2311" y="4941"/>
                    <a:pt x="2501" y="4894"/>
                  </a:cubicBezTo>
                  <a:lnTo>
                    <a:pt x="3251" y="4691"/>
                  </a:lnTo>
                  <a:cubicBezTo>
                    <a:pt x="3430" y="4644"/>
                    <a:pt x="3561" y="4524"/>
                    <a:pt x="3644" y="4358"/>
                  </a:cubicBezTo>
                  <a:cubicBezTo>
                    <a:pt x="3811" y="4370"/>
                    <a:pt x="3989" y="4394"/>
                    <a:pt x="4168" y="4394"/>
                  </a:cubicBezTo>
                  <a:cubicBezTo>
                    <a:pt x="4347" y="4394"/>
                    <a:pt x="4525" y="4370"/>
                    <a:pt x="4692" y="4358"/>
                  </a:cubicBezTo>
                  <a:close/>
                  <a:moveTo>
                    <a:pt x="10526" y="5906"/>
                  </a:moveTo>
                  <a:cubicBezTo>
                    <a:pt x="10538" y="5906"/>
                    <a:pt x="10538" y="5906"/>
                    <a:pt x="10538" y="5918"/>
                  </a:cubicBezTo>
                  <a:lnTo>
                    <a:pt x="10538" y="7680"/>
                  </a:lnTo>
                  <a:cubicBezTo>
                    <a:pt x="10538" y="7692"/>
                    <a:pt x="10538" y="7692"/>
                    <a:pt x="10526" y="7692"/>
                  </a:cubicBezTo>
                  <a:lnTo>
                    <a:pt x="7895" y="7692"/>
                  </a:lnTo>
                  <a:cubicBezTo>
                    <a:pt x="7871" y="7692"/>
                    <a:pt x="7871" y="7692"/>
                    <a:pt x="7871" y="7680"/>
                  </a:cubicBezTo>
                  <a:lnTo>
                    <a:pt x="7871" y="5918"/>
                  </a:lnTo>
                  <a:lnTo>
                    <a:pt x="10526" y="5906"/>
                  </a:lnTo>
                  <a:close/>
                  <a:moveTo>
                    <a:pt x="11050" y="4596"/>
                  </a:moveTo>
                  <a:lnTo>
                    <a:pt x="11228" y="4691"/>
                  </a:lnTo>
                  <a:lnTo>
                    <a:pt x="11967" y="4894"/>
                  </a:lnTo>
                  <a:cubicBezTo>
                    <a:pt x="12157" y="4953"/>
                    <a:pt x="12300" y="5132"/>
                    <a:pt x="12300" y="5322"/>
                  </a:cubicBezTo>
                  <a:lnTo>
                    <a:pt x="12300" y="7251"/>
                  </a:lnTo>
                  <a:cubicBezTo>
                    <a:pt x="12300" y="7501"/>
                    <a:pt x="12086" y="7692"/>
                    <a:pt x="11848" y="7692"/>
                  </a:cubicBezTo>
                  <a:lnTo>
                    <a:pt x="10955" y="7692"/>
                  </a:lnTo>
                  <a:lnTo>
                    <a:pt x="10955" y="7680"/>
                  </a:lnTo>
                  <a:lnTo>
                    <a:pt x="10955" y="7227"/>
                  </a:lnTo>
                  <a:lnTo>
                    <a:pt x="11621" y="7227"/>
                  </a:lnTo>
                  <a:cubicBezTo>
                    <a:pt x="11740" y="7227"/>
                    <a:pt x="11836" y="7144"/>
                    <a:pt x="11836" y="7025"/>
                  </a:cubicBezTo>
                  <a:lnTo>
                    <a:pt x="11836" y="5715"/>
                  </a:lnTo>
                  <a:cubicBezTo>
                    <a:pt x="11836" y="5596"/>
                    <a:pt x="11740" y="5501"/>
                    <a:pt x="11621" y="5501"/>
                  </a:cubicBezTo>
                  <a:cubicBezTo>
                    <a:pt x="11502" y="5501"/>
                    <a:pt x="11419" y="5596"/>
                    <a:pt x="11419" y="5715"/>
                  </a:cubicBezTo>
                  <a:lnTo>
                    <a:pt x="11419" y="6834"/>
                  </a:lnTo>
                  <a:lnTo>
                    <a:pt x="10955" y="6834"/>
                  </a:lnTo>
                  <a:lnTo>
                    <a:pt x="10955" y="5941"/>
                  </a:lnTo>
                  <a:cubicBezTo>
                    <a:pt x="10955" y="5691"/>
                    <a:pt x="10764" y="5525"/>
                    <a:pt x="10538" y="5525"/>
                  </a:cubicBezTo>
                  <a:lnTo>
                    <a:pt x="8335" y="5525"/>
                  </a:lnTo>
                  <a:lnTo>
                    <a:pt x="8335" y="5322"/>
                  </a:lnTo>
                  <a:lnTo>
                    <a:pt x="8299" y="5322"/>
                  </a:lnTo>
                  <a:cubicBezTo>
                    <a:pt x="8299" y="5132"/>
                    <a:pt x="8442" y="4941"/>
                    <a:pt x="8633" y="4894"/>
                  </a:cubicBezTo>
                  <a:lnTo>
                    <a:pt x="9383" y="4691"/>
                  </a:lnTo>
                  <a:cubicBezTo>
                    <a:pt x="9442" y="4667"/>
                    <a:pt x="9490" y="4644"/>
                    <a:pt x="9562" y="4596"/>
                  </a:cubicBezTo>
                  <a:lnTo>
                    <a:pt x="9693" y="4727"/>
                  </a:lnTo>
                  <a:cubicBezTo>
                    <a:pt x="9859" y="4894"/>
                    <a:pt x="10062" y="4989"/>
                    <a:pt x="10300" y="4989"/>
                  </a:cubicBezTo>
                  <a:cubicBezTo>
                    <a:pt x="10526" y="4989"/>
                    <a:pt x="10752" y="4894"/>
                    <a:pt x="10907" y="4727"/>
                  </a:cubicBezTo>
                  <a:lnTo>
                    <a:pt x="11050" y="4596"/>
                  </a:lnTo>
                  <a:close/>
                  <a:moveTo>
                    <a:pt x="2632" y="8108"/>
                  </a:moveTo>
                  <a:lnTo>
                    <a:pt x="2632" y="8573"/>
                  </a:lnTo>
                  <a:lnTo>
                    <a:pt x="846" y="8573"/>
                  </a:lnTo>
                  <a:lnTo>
                    <a:pt x="846" y="8108"/>
                  </a:lnTo>
                  <a:close/>
                  <a:moveTo>
                    <a:pt x="13157" y="8108"/>
                  </a:moveTo>
                  <a:lnTo>
                    <a:pt x="13157" y="8573"/>
                  </a:lnTo>
                  <a:lnTo>
                    <a:pt x="5668" y="8573"/>
                  </a:lnTo>
                  <a:lnTo>
                    <a:pt x="5668" y="8108"/>
                  </a:lnTo>
                  <a:close/>
                  <a:moveTo>
                    <a:pt x="5049" y="5906"/>
                  </a:moveTo>
                  <a:cubicBezTo>
                    <a:pt x="5180" y="5906"/>
                    <a:pt x="5287" y="6013"/>
                    <a:pt x="5287" y="6144"/>
                  </a:cubicBezTo>
                  <a:lnTo>
                    <a:pt x="5287" y="9001"/>
                  </a:lnTo>
                  <a:lnTo>
                    <a:pt x="3049" y="9001"/>
                  </a:lnTo>
                  <a:lnTo>
                    <a:pt x="3049" y="6144"/>
                  </a:lnTo>
                  <a:cubicBezTo>
                    <a:pt x="3049" y="6013"/>
                    <a:pt x="3156" y="5906"/>
                    <a:pt x="3287" y="5906"/>
                  </a:cubicBezTo>
                  <a:close/>
                  <a:moveTo>
                    <a:pt x="4168" y="0"/>
                  </a:moveTo>
                  <a:cubicBezTo>
                    <a:pt x="3239" y="0"/>
                    <a:pt x="2501" y="738"/>
                    <a:pt x="2430" y="1738"/>
                  </a:cubicBezTo>
                  <a:cubicBezTo>
                    <a:pt x="2394" y="2155"/>
                    <a:pt x="2263" y="2989"/>
                    <a:pt x="2084" y="3477"/>
                  </a:cubicBezTo>
                  <a:cubicBezTo>
                    <a:pt x="2037" y="3584"/>
                    <a:pt x="2049" y="3703"/>
                    <a:pt x="2096" y="3810"/>
                  </a:cubicBezTo>
                  <a:cubicBezTo>
                    <a:pt x="2144" y="3905"/>
                    <a:pt x="2239" y="3989"/>
                    <a:pt x="2334" y="4024"/>
                  </a:cubicBezTo>
                  <a:cubicBezTo>
                    <a:pt x="2513" y="4084"/>
                    <a:pt x="2811" y="4179"/>
                    <a:pt x="3156" y="4251"/>
                  </a:cubicBezTo>
                  <a:cubicBezTo>
                    <a:pt x="3144" y="4251"/>
                    <a:pt x="3144" y="4251"/>
                    <a:pt x="3120" y="4263"/>
                  </a:cubicBezTo>
                  <a:lnTo>
                    <a:pt x="2382" y="4477"/>
                  </a:lnTo>
                  <a:cubicBezTo>
                    <a:pt x="2013" y="4584"/>
                    <a:pt x="1751" y="4917"/>
                    <a:pt x="1751" y="5310"/>
                  </a:cubicBezTo>
                  <a:lnTo>
                    <a:pt x="1751" y="7227"/>
                  </a:lnTo>
                  <a:cubicBezTo>
                    <a:pt x="1751" y="7394"/>
                    <a:pt x="1799" y="7561"/>
                    <a:pt x="1894" y="7680"/>
                  </a:cubicBezTo>
                  <a:lnTo>
                    <a:pt x="203" y="7680"/>
                  </a:lnTo>
                  <a:cubicBezTo>
                    <a:pt x="84" y="7680"/>
                    <a:pt x="1" y="7763"/>
                    <a:pt x="1" y="7882"/>
                  </a:cubicBezTo>
                  <a:cubicBezTo>
                    <a:pt x="1" y="8001"/>
                    <a:pt x="84" y="8096"/>
                    <a:pt x="203" y="8096"/>
                  </a:cubicBezTo>
                  <a:lnTo>
                    <a:pt x="441" y="8096"/>
                  </a:lnTo>
                  <a:lnTo>
                    <a:pt x="441" y="10073"/>
                  </a:lnTo>
                  <a:cubicBezTo>
                    <a:pt x="441" y="10192"/>
                    <a:pt x="537" y="10275"/>
                    <a:pt x="656" y="10275"/>
                  </a:cubicBezTo>
                  <a:cubicBezTo>
                    <a:pt x="775" y="10275"/>
                    <a:pt x="858" y="10192"/>
                    <a:pt x="858" y="10073"/>
                  </a:cubicBezTo>
                  <a:lnTo>
                    <a:pt x="858" y="8954"/>
                  </a:lnTo>
                  <a:lnTo>
                    <a:pt x="2644" y="8954"/>
                  </a:lnTo>
                  <a:lnTo>
                    <a:pt x="2644" y="10073"/>
                  </a:lnTo>
                  <a:cubicBezTo>
                    <a:pt x="2644" y="10192"/>
                    <a:pt x="2739" y="10275"/>
                    <a:pt x="2858" y="10275"/>
                  </a:cubicBezTo>
                  <a:cubicBezTo>
                    <a:pt x="2977" y="10275"/>
                    <a:pt x="3073" y="10192"/>
                    <a:pt x="3073" y="10073"/>
                  </a:cubicBezTo>
                  <a:lnTo>
                    <a:pt x="3073" y="9406"/>
                  </a:lnTo>
                  <a:lnTo>
                    <a:pt x="5287" y="9406"/>
                  </a:lnTo>
                  <a:lnTo>
                    <a:pt x="5287" y="10073"/>
                  </a:lnTo>
                  <a:cubicBezTo>
                    <a:pt x="5287" y="10192"/>
                    <a:pt x="5371" y="10275"/>
                    <a:pt x="5490" y="10275"/>
                  </a:cubicBezTo>
                  <a:cubicBezTo>
                    <a:pt x="5609" y="10275"/>
                    <a:pt x="5704" y="10192"/>
                    <a:pt x="5704" y="10073"/>
                  </a:cubicBezTo>
                  <a:lnTo>
                    <a:pt x="5704" y="8954"/>
                  </a:lnTo>
                  <a:lnTo>
                    <a:pt x="13169" y="8954"/>
                  </a:lnTo>
                  <a:lnTo>
                    <a:pt x="13169" y="10073"/>
                  </a:lnTo>
                  <a:cubicBezTo>
                    <a:pt x="13169" y="10192"/>
                    <a:pt x="13264" y="10275"/>
                    <a:pt x="13383" y="10275"/>
                  </a:cubicBezTo>
                  <a:cubicBezTo>
                    <a:pt x="13503" y="10275"/>
                    <a:pt x="13586" y="10192"/>
                    <a:pt x="13586" y="10073"/>
                  </a:cubicBezTo>
                  <a:lnTo>
                    <a:pt x="13586" y="8096"/>
                  </a:lnTo>
                  <a:lnTo>
                    <a:pt x="13824" y="8096"/>
                  </a:lnTo>
                  <a:cubicBezTo>
                    <a:pt x="13943" y="8096"/>
                    <a:pt x="14038" y="8001"/>
                    <a:pt x="14038" y="7882"/>
                  </a:cubicBezTo>
                  <a:cubicBezTo>
                    <a:pt x="14003" y="7787"/>
                    <a:pt x="13919" y="7692"/>
                    <a:pt x="13800" y="7692"/>
                  </a:cubicBezTo>
                  <a:lnTo>
                    <a:pt x="12562" y="7692"/>
                  </a:lnTo>
                  <a:cubicBezTo>
                    <a:pt x="12633" y="7561"/>
                    <a:pt x="12693" y="7406"/>
                    <a:pt x="12693" y="7251"/>
                  </a:cubicBezTo>
                  <a:lnTo>
                    <a:pt x="12693" y="5322"/>
                  </a:lnTo>
                  <a:cubicBezTo>
                    <a:pt x="12693" y="4941"/>
                    <a:pt x="12443" y="4596"/>
                    <a:pt x="12074" y="4489"/>
                  </a:cubicBezTo>
                  <a:lnTo>
                    <a:pt x="11324" y="4286"/>
                  </a:lnTo>
                  <a:cubicBezTo>
                    <a:pt x="11228" y="4251"/>
                    <a:pt x="11169" y="4167"/>
                    <a:pt x="11169" y="4060"/>
                  </a:cubicBezTo>
                  <a:lnTo>
                    <a:pt x="11169" y="3893"/>
                  </a:lnTo>
                  <a:cubicBezTo>
                    <a:pt x="11240" y="3858"/>
                    <a:pt x="11300" y="3798"/>
                    <a:pt x="11359" y="3739"/>
                  </a:cubicBezTo>
                  <a:cubicBezTo>
                    <a:pt x="11657" y="3453"/>
                    <a:pt x="11824" y="3060"/>
                    <a:pt x="11824" y="2643"/>
                  </a:cubicBezTo>
                  <a:lnTo>
                    <a:pt x="11824" y="2262"/>
                  </a:lnTo>
                  <a:lnTo>
                    <a:pt x="11895" y="2096"/>
                  </a:lnTo>
                  <a:cubicBezTo>
                    <a:pt x="11979" y="1917"/>
                    <a:pt x="12026" y="1703"/>
                    <a:pt x="12026" y="1512"/>
                  </a:cubicBezTo>
                  <a:lnTo>
                    <a:pt x="12026" y="453"/>
                  </a:lnTo>
                  <a:cubicBezTo>
                    <a:pt x="12026" y="333"/>
                    <a:pt x="11943" y="250"/>
                    <a:pt x="11824" y="250"/>
                  </a:cubicBezTo>
                  <a:lnTo>
                    <a:pt x="9859" y="250"/>
                  </a:lnTo>
                  <a:cubicBezTo>
                    <a:pt x="9145" y="250"/>
                    <a:pt x="8561" y="834"/>
                    <a:pt x="8561" y="1548"/>
                  </a:cubicBezTo>
                  <a:lnTo>
                    <a:pt x="8561" y="1560"/>
                  </a:lnTo>
                  <a:cubicBezTo>
                    <a:pt x="8561" y="1727"/>
                    <a:pt x="8597" y="1881"/>
                    <a:pt x="8680" y="2036"/>
                  </a:cubicBezTo>
                  <a:lnTo>
                    <a:pt x="8788" y="2238"/>
                  </a:lnTo>
                  <a:lnTo>
                    <a:pt x="8788" y="2572"/>
                  </a:lnTo>
                  <a:cubicBezTo>
                    <a:pt x="8788" y="3108"/>
                    <a:pt x="9050" y="3584"/>
                    <a:pt x="9442" y="3870"/>
                  </a:cubicBezTo>
                  <a:lnTo>
                    <a:pt x="9442" y="4048"/>
                  </a:lnTo>
                  <a:cubicBezTo>
                    <a:pt x="9442" y="4143"/>
                    <a:pt x="9359" y="4239"/>
                    <a:pt x="9276" y="4263"/>
                  </a:cubicBezTo>
                  <a:lnTo>
                    <a:pt x="8526" y="4477"/>
                  </a:lnTo>
                  <a:cubicBezTo>
                    <a:pt x="8157" y="4584"/>
                    <a:pt x="7907" y="4917"/>
                    <a:pt x="7907" y="5310"/>
                  </a:cubicBezTo>
                  <a:lnTo>
                    <a:pt x="7907" y="5489"/>
                  </a:lnTo>
                  <a:lnTo>
                    <a:pt x="7895" y="5489"/>
                  </a:lnTo>
                  <a:cubicBezTo>
                    <a:pt x="7657" y="5489"/>
                    <a:pt x="7478" y="5679"/>
                    <a:pt x="7478" y="5906"/>
                  </a:cubicBezTo>
                  <a:lnTo>
                    <a:pt x="7478" y="7656"/>
                  </a:lnTo>
                  <a:lnTo>
                    <a:pt x="7478" y="7680"/>
                  </a:lnTo>
                  <a:lnTo>
                    <a:pt x="6442" y="7680"/>
                  </a:lnTo>
                  <a:cubicBezTo>
                    <a:pt x="6525" y="7537"/>
                    <a:pt x="6585" y="7394"/>
                    <a:pt x="6585" y="7227"/>
                  </a:cubicBezTo>
                  <a:lnTo>
                    <a:pt x="6585" y="5310"/>
                  </a:lnTo>
                  <a:cubicBezTo>
                    <a:pt x="6585" y="4917"/>
                    <a:pt x="6323" y="4584"/>
                    <a:pt x="5954" y="4477"/>
                  </a:cubicBezTo>
                  <a:lnTo>
                    <a:pt x="5216" y="4263"/>
                  </a:lnTo>
                  <a:cubicBezTo>
                    <a:pt x="5192" y="4263"/>
                    <a:pt x="5192" y="4263"/>
                    <a:pt x="5180" y="4251"/>
                  </a:cubicBezTo>
                  <a:cubicBezTo>
                    <a:pt x="5537" y="4179"/>
                    <a:pt x="5823" y="4084"/>
                    <a:pt x="6002" y="4024"/>
                  </a:cubicBezTo>
                  <a:cubicBezTo>
                    <a:pt x="6109" y="3989"/>
                    <a:pt x="6192" y="3905"/>
                    <a:pt x="6240" y="3810"/>
                  </a:cubicBezTo>
                  <a:cubicBezTo>
                    <a:pt x="6287" y="3703"/>
                    <a:pt x="6299" y="3596"/>
                    <a:pt x="6252" y="3477"/>
                  </a:cubicBezTo>
                  <a:cubicBezTo>
                    <a:pt x="6073" y="2977"/>
                    <a:pt x="5942" y="2143"/>
                    <a:pt x="5906" y="1738"/>
                  </a:cubicBezTo>
                  <a:cubicBezTo>
                    <a:pt x="5835" y="738"/>
                    <a:pt x="5097" y="0"/>
                    <a:pt x="416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484;p16">
              <a:extLst>
                <a:ext uri="{FF2B5EF4-FFF2-40B4-BE49-F238E27FC236}">
                  <a16:creationId xmlns:a16="http://schemas.microsoft.com/office/drawing/2014/main" id="{45ECCA6E-4D10-4AD9-87AD-8BE7FD06AFB4}"/>
                </a:ext>
              </a:extLst>
            </p:cNvPr>
            <p:cNvSpPr/>
            <p:nvPr/>
          </p:nvSpPr>
          <p:spPr>
            <a:xfrm>
              <a:off x="6019323" y="2641653"/>
              <a:ext cx="13272" cy="13272"/>
            </a:xfrm>
            <a:custGeom>
              <a:avLst/>
              <a:gdLst/>
              <a:ahLst/>
              <a:cxnLst/>
              <a:rect l="l" t="t" r="r" b="b"/>
              <a:pathLst>
                <a:path w="417" h="417" extrusionOk="0">
                  <a:moveTo>
                    <a:pt x="202" y="0"/>
                  </a:moveTo>
                  <a:cubicBezTo>
                    <a:pt x="95" y="0"/>
                    <a:pt x="0" y="84"/>
                    <a:pt x="0" y="203"/>
                  </a:cubicBezTo>
                  <a:cubicBezTo>
                    <a:pt x="0" y="322"/>
                    <a:pt x="95" y="417"/>
                    <a:pt x="202" y="417"/>
                  </a:cubicBezTo>
                  <a:cubicBezTo>
                    <a:pt x="322" y="417"/>
                    <a:pt x="417" y="322"/>
                    <a:pt x="417" y="203"/>
                  </a:cubicBezTo>
                  <a:cubicBezTo>
                    <a:pt x="417" y="84"/>
                    <a:pt x="322" y="0"/>
                    <a:pt x="20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2" name="Google Shape;9763;p16">
            <a:extLst>
              <a:ext uri="{FF2B5EF4-FFF2-40B4-BE49-F238E27FC236}">
                <a16:creationId xmlns:a16="http://schemas.microsoft.com/office/drawing/2014/main" id="{5033340E-F8F5-4090-BE8D-EAB4EA044DD2}"/>
              </a:ext>
            </a:extLst>
          </p:cNvPr>
          <p:cNvGrpSpPr/>
          <p:nvPr/>
        </p:nvGrpSpPr>
        <p:grpSpPr>
          <a:xfrm>
            <a:off x="1587258" y="4742169"/>
            <a:ext cx="264550" cy="353222"/>
            <a:chOff x="903530" y="3806125"/>
            <a:chExt cx="264550" cy="353222"/>
          </a:xfrm>
          <a:solidFill>
            <a:schemeClr val="tx2"/>
          </a:solidFill>
        </p:grpSpPr>
        <p:sp>
          <p:nvSpPr>
            <p:cNvPr id="193" name="Google Shape;9764;p16">
              <a:extLst>
                <a:ext uri="{FF2B5EF4-FFF2-40B4-BE49-F238E27FC236}">
                  <a16:creationId xmlns:a16="http://schemas.microsoft.com/office/drawing/2014/main" id="{E56FC6A3-0D4C-4F73-802A-C1FBAE93F67C}"/>
                </a:ext>
              </a:extLst>
            </p:cNvPr>
            <p:cNvSpPr/>
            <p:nvPr/>
          </p:nvSpPr>
          <p:spPr>
            <a:xfrm>
              <a:off x="926637" y="3839321"/>
              <a:ext cx="173237" cy="162002"/>
            </a:xfrm>
            <a:custGeom>
              <a:avLst/>
              <a:gdLst/>
              <a:ahLst/>
              <a:cxnLst/>
              <a:rect l="l" t="t" r="r" b="b"/>
              <a:pathLst>
                <a:path w="5443" h="5090" extrusionOk="0">
                  <a:moveTo>
                    <a:pt x="3418" y="1"/>
                  </a:moveTo>
                  <a:cubicBezTo>
                    <a:pt x="2623" y="1"/>
                    <a:pt x="1831" y="307"/>
                    <a:pt x="1227" y="911"/>
                  </a:cubicBezTo>
                  <a:cubicBezTo>
                    <a:pt x="108" y="2030"/>
                    <a:pt x="1" y="3804"/>
                    <a:pt x="989" y="5030"/>
                  </a:cubicBezTo>
                  <a:cubicBezTo>
                    <a:pt x="1013" y="5078"/>
                    <a:pt x="1061" y="5090"/>
                    <a:pt x="1120" y="5090"/>
                  </a:cubicBezTo>
                  <a:cubicBezTo>
                    <a:pt x="1156" y="5090"/>
                    <a:pt x="1192" y="5078"/>
                    <a:pt x="1227" y="5066"/>
                  </a:cubicBezTo>
                  <a:cubicBezTo>
                    <a:pt x="1299" y="5006"/>
                    <a:pt x="1311" y="4899"/>
                    <a:pt x="1251" y="4840"/>
                  </a:cubicBezTo>
                  <a:cubicBezTo>
                    <a:pt x="382" y="3744"/>
                    <a:pt x="477" y="2149"/>
                    <a:pt x="1477" y="1149"/>
                  </a:cubicBezTo>
                  <a:cubicBezTo>
                    <a:pt x="2019" y="607"/>
                    <a:pt x="2735" y="334"/>
                    <a:pt x="3452" y="334"/>
                  </a:cubicBezTo>
                  <a:cubicBezTo>
                    <a:pt x="4059" y="334"/>
                    <a:pt x="4666" y="530"/>
                    <a:pt x="5168" y="923"/>
                  </a:cubicBezTo>
                  <a:cubicBezTo>
                    <a:pt x="5199" y="948"/>
                    <a:pt x="5237" y="961"/>
                    <a:pt x="5273" y="961"/>
                  </a:cubicBezTo>
                  <a:cubicBezTo>
                    <a:pt x="5321" y="961"/>
                    <a:pt x="5367" y="939"/>
                    <a:pt x="5394" y="899"/>
                  </a:cubicBezTo>
                  <a:cubicBezTo>
                    <a:pt x="5442" y="827"/>
                    <a:pt x="5418" y="720"/>
                    <a:pt x="5347" y="672"/>
                  </a:cubicBezTo>
                  <a:cubicBezTo>
                    <a:pt x="4777" y="223"/>
                    <a:pt x="4096" y="1"/>
                    <a:pt x="341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765;p16">
              <a:extLst>
                <a:ext uri="{FF2B5EF4-FFF2-40B4-BE49-F238E27FC236}">
                  <a16:creationId xmlns:a16="http://schemas.microsoft.com/office/drawing/2014/main" id="{CAB68505-7CD7-40A1-94AC-24624C79819B}"/>
                </a:ext>
              </a:extLst>
            </p:cNvPr>
            <p:cNvSpPr/>
            <p:nvPr/>
          </p:nvSpPr>
          <p:spPr>
            <a:xfrm>
              <a:off x="903530" y="3806125"/>
              <a:ext cx="264550" cy="353222"/>
            </a:xfrm>
            <a:custGeom>
              <a:avLst/>
              <a:gdLst/>
              <a:ahLst/>
              <a:cxnLst/>
              <a:rect l="l" t="t" r="r" b="b"/>
              <a:pathLst>
                <a:path w="8312" h="11098" extrusionOk="0">
                  <a:moveTo>
                    <a:pt x="4144" y="322"/>
                  </a:moveTo>
                  <a:cubicBezTo>
                    <a:pt x="6251" y="322"/>
                    <a:pt x="7966" y="2025"/>
                    <a:pt x="7966" y="4144"/>
                  </a:cubicBezTo>
                  <a:cubicBezTo>
                    <a:pt x="7978" y="5085"/>
                    <a:pt x="7775" y="6002"/>
                    <a:pt x="7371" y="6895"/>
                  </a:cubicBezTo>
                  <a:cubicBezTo>
                    <a:pt x="7037" y="7609"/>
                    <a:pt x="6597" y="8323"/>
                    <a:pt x="6025" y="8978"/>
                  </a:cubicBezTo>
                  <a:cubicBezTo>
                    <a:pt x="5228" y="9919"/>
                    <a:pt x="4418" y="10526"/>
                    <a:pt x="4156" y="10717"/>
                  </a:cubicBezTo>
                  <a:cubicBezTo>
                    <a:pt x="3882" y="10538"/>
                    <a:pt x="3084" y="9931"/>
                    <a:pt x="2275" y="8990"/>
                  </a:cubicBezTo>
                  <a:cubicBezTo>
                    <a:pt x="1715" y="8323"/>
                    <a:pt x="1251" y="7621"/>
                    <a:pt x="929" y="6895"/>
                  </a:cubicBezTo>
                  <a:cubicBezTo>
                    <a:pt x="525" y="6002"/>
                    <a:pt x="310" y="5085"/>
                    <a:pt x="310" y="4144"/>
                  </a:cubicBezTo>
                  <a:cubicBezTo>
                    <a:pt x="310" y="2025"/>
                    <a:pt x="2025" y="322"/>
                    <a:pt x="4144" y="322"/>
                  </a:cubicBezTo>
                  <a:close/>
                  <a:moveTo>
                    <a:pt x="4156" y="1"/>
                  </a:moveTo>
                  <a:cubicBezTo>
                    <a:pt x="1858" y="1"/>
                    <a:pt x="1" y="1870"/>
                    <a:pt x="1" y="4156"/>
                  </a:cubicBezTo>
                  <a:cubicBezTo>
                    <a:pt x="1" y="5121"/>
                    <a:pt x="215" y="6097"/>
                    <a:pt x="644" y="7049"/>
                  </a:cubicBezTo>
                  <a:cubicBezTo>
                    <a:pt x="989" y="7788"/>
                    <a:pt x="1441" y="8514"/>
                    <a:pt x="2037" y="9216"/>
                  </a:cubicBezTo>
                  <a:cubicBezTo>
                    <a:pt x="3037" y="10395"/>
                    <a:pt x="4037" y="11050"/>
                    <a:pt x="4061" y="11062"/>
                  </a:cubicBezTo>
                  <a:cubicBezTo>
                    <a:pt x="4096" y="11074"/>
                    <a:pt x="4120" y="11098"/>
                    <a:pt x="4156" y="11098"/>
                  </a:cubicBezTo>
                  <a:cubicBezTo>
                    <a:pt x="4180" y="11098"/>
                    <a:pt x="4215" y="11074"/>
                    <a:pt x="4239" y="11062"/>
                  </a:cubicBezTo>
                  <a:cubicBezTo>
                    <a:pt x="4287" y="11038"/>
                    <a:pt x="5275" y="10395"/>
                    <a:pt x="6263" y="9216"/>
                  </a:cubicBezTo>
                  <a:cubicBezTo>
                    <a:pt x="6859" y="8538"/>
                    <a:pt x="7323" y="7800"/>
                    <a:pt x="7668" y="7049"/>
                  </a:cubicBezTo>
                  <a:cubicBezTo>
                    <a:pt x="8085" y="6109"/>
                    <a:pt x="8311" y="5144"/>
                    <a:pt x="8311" y="4156"/>
                  </a:cubicBezTo>
                  <a:cubicBezTo>
                    <a:pt x="8311" y="1870"/>
                    <a:pt x="6442" y="1"/>
                    <a:pt x="415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766;p16">
              <a:extLst>
                <a:ext uri="{FF2B5EF4-FFF2-40B4-BE49-F238E27FC236}">
                  <a16:creationId xmlns:a16="http://schemas.microsoft.com/office/drawing/2014/main" id="{CC953E30-3F3C-4EC2-8EE8-DE42F74FB5DE}"/>
                </a:ext>
              </a:extLst>
            </p:cNvPr>
            <p:cNvSpPr/>
            <p:nvPr/>
          </p:nvSpPr>
          <p:spPr>
            <a:xfrm>
              <a:off x="1008879" y="3904059"/>
              <a:ext cx="54966" cy="18460"/>
            </a:xfrm>
            <a:custGeom>
              <a:avLst/>
              <a:gdLst/>
              <a:ahLst/>
              <a:cxnLst/>
              <a:rect l="l" t="t" r="r" b="b"/>
              <a:pathLst>
                <a:path w="1727" h="580" extrusionOk="0">
                  <a:moveTo>
                    <a:pt x="648" y="1"/>
                  </a:moveTo>
                  <a:cubicBezTo>
                    <a:pt x="492" y="1"/>
                    <a:pt x="319" y="16"/>
                    <a:pt x="132" y="55"/>
                  </a:cubicBezTo>
                  <a:cubicBezTo>
                    <a:pt x="60" y="67"/>
                    <a:pt x="1" y="127"/>
                    <a:pt x="1" y="222"/>
                  </a:cubicBezTo>
                  <a:lnTo>
                    <a:pt x="1" y="401"/>
                  </a:lnTo>
                  <a:cubicBezTo>
                    <a:pt x="1" y="484"/>
                    <a:pt x="72" y="555"/>
                    <a:pt x="155" y="555"/>
                  </a:cubicBezTo>
                  <a:cubicBezTo>
                    <a:pt x="251" y="555"/>
                    <a:pt x="322" y="484"/>
                    <a:pt x="322" y="401"/>
                  </a:cubicBezTo>
                  <a:lnTo>
                    <a:pt x="322" y="365"/>
                  </a:lnTo>
                  <a:cubicBezTo>
                    <a:pt x="434" y="350"/>
                    <a:pt x="539" y="343"/>
                    <a:pt x="636" y="343"/>
                  </a:cubicBezTo>
                  <a:cubicBezTo>
                    <a:pt x="841" y="343"/>
                    <a:pt x="1011" y="372"/>
                    <a:pt x="1132" y="413"/>
                  </a:cubicBezTo>
                  <a:cubicBezTo>
                    <a:pt x="1334" y="472"/>
                    <a:pt x="1453" y="543"/>
                    <a:pt x="1465" y="543"/>
                  </a:cubicBezTo>
                  <a:cubicBezTo>
                    <a:pt x="1501" y="555"/>
                    <a:pt x="1525" y="579"/>
                    <a:pt x="1560" y="579"/>
                  </a:cubicBezTo>
                  <a:cubicBezTo>
                    <a:pt x="1620" y="579"/>
                    <a:pt x="1667" y="543"/>
                    <a:pt x="1691" y="496"/>
                  </a:cubicBezTo>
                  <a:cubicBezTo>
                    <a:pt x="1727" y="401"/>
                    <a:pt x="1703" y="305"/>
                    <a:pt x="1632" y="246"/>
                  </a:cubicBezTo>
                  <a:cubicBezTo>
                    <a:pt x="1613" y="236"/>
                    <a:pt x="1255" y="1"/>
                    <a:pt x="64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767;p16">
              <a:extLst>
                <a:ext uri="{FF2B5EF4-FFF2-40B4-BE49-F238E27FC236}">
                  <a16:creationId xmlns:a16="http://schemas.microsoft.com/office/drawing/2014/main" id="{1E947625-0EE5-4C5E-AC82-F8CFF44B3964}"/>
                </a:ext>
              </a:extLst>
            </p:cNvPr>
            <p:cNvSpPr/>
            <p:nvPr/>
          </p:nvSpPr>
          <p:spPr>
            <a:xfrm>
              <a:off x="972118" y="3872072"/>
              <a:ext cx="172473" cy="164866"/>
            </a:xfrm>
            <a:custGeom>
              <a:avLst/>
              <a:gdLst/>
              <a:ahLst/>
              <a:cxnLst/>
              <a:rect l="l" t="t" r="r" b="b"/>
              <a:pathLst>
                <a:path w="5419" h="5180" extrusionOk="0">
                  <a:moveTo>
                    <a:pt x="3239" y="346"/>
                  </a:moveTo>
                  <a:lnTo>
                    <a:pt x="3239" y="1144"/>
                  </a:lnTo>
                  <a:cubicBezTo>
                    <a:pt x="3239" y="1287"/>
                    <a:pt x="3203" y="1418"/>
                    <a:pt x="3144" y="1537"/>
                  </a:cubicBezTo>
                  <a:lnTo>
                    <a:pt x="3084" y="1668"/>
                  </a:lnTo>
                  <a:cubicBezTo>
                    <a:pt x="3073" y="1703"/>
                    <a:pt x="3073" y="1715"/>
                    <a:pt x="3073" y="1739"/>
                  </a:cubicBezTo>
                  <a:lnTo>
                    <a:pt x="3073" y="2084"/>
                  </a:lnTo>
                  <a:cubicBezTo>
                    <a:pt x="3073" y="2370"/>
                    <a:pt x="2953" y="2632"/>
                    <a:pt x="2763" y="2846"/>
                  </a:cubicBezTo>
                  <a:cubicBezTo>
                    <a:pt x="2558" y="3028"/>
                    <a:pt x="2311" y="3145"/>
                    <a:pt x="2040" y="3145"/>
                  </a:cubicBezTo>
                  <a:cubicBezTo>
                    <a:pt x="2027" y="3145"/>
                    <a:pt x="2014" y="3144"/>
                    <a:pt x="2001" y="3144"/>
                  </a:cubicBezTo>
                  <a:cubicBezTo>
                    <a:pt x="1406" y="3108"/>
                    <a:pt x="941" y="2620"/>
                    <a:pt x="941" y="2037"/>
                  </a:cubicBezTo>
                  <a:lnTo>
                    <a:pt x="941" y="1739"/>
                  </a:lnTo>
                  <a:cubicBezTo>
                    <a:pt x="941" y="1715"/>
                    <a:pt x="941" y="1703"/>
                    <a:pt x="929" y="1668"/>
                  </a:cubicBezTo>
                  <a:lnTo>
                    <a:pt x="870" y="1537"/>
                  </a:lnTo>
                  <a:cubicBezTo>
                    <a:pt x="810" y="1418"/>
                    <a:pt x="775" y="1287"/>
                    <a:pt x="775" y="1144"/>
                  </a:cubicBezTo>
                  <a:cubicBezTo>
                    <a:pt x="775" y="703"/>
                    <a:pt x="1132" y="346"/>
                    <a:pt x="1584" y="346"/>
                  </a:cubicBezTo>
                  <a:close/>
                  <a:moveTo>
                    <a:pt x="1465" y="3346"/>
                  </a:moveTo>
                  <a:cubicBezTo>
                    <a:pt x="1608" y="3406"/>
                    <a:pt x="1775" y="3453"/>
                    <a:pt x="1953" y="3465"/>
                  </a:cubicBezTo>
                  <a:lnTo>
                    <a:pt x="2001" y="3465"/>
                  </a:lnTo>
                  <a:cubicBezTo>
                    <a:pt x="2180" y="3465"/>
                    <a:pt x="2370" y="3442"/>
                    <a:pt x="2537" y="3370"/>
                  </a:cubicBezTo>
                  <a:lnTo>
                    <a:pt x="2537" y="3584"/>
                  </a:lnTo>
                  <a:cubicBezTo>
                    <a:pt x="2537" y="3632"/>
                    <a:pt x="2549" y="3692"/>
                    <a:pt x="2549" y="3739"/>
                  </a:cubicBezTo>
                  <a:lnTo>
                    <a:pt x="2001" y="4156"/>
                  </a:lnTo>
                  <a:lnTo>
                    <a:pt x="1453" y="3727"/>
                  </a:lnTo>
                  <a:cubicBezTo>
                    <a:pt x="1465" y="3680"/>
                    <a:pt x="1465" y="3632"/>
                    <a:pt x="1465" y="3573"/>
                  </a:cubicBezTo>
                  <a:lnTo>
                    <a:pt x="1465" y="3346"/>
                  </a:lnTo>
                  <a:close/>
                  <a:moveTo>
                    <a:pt x="1251" y="3977"/>
                  </a:moveTo>
                  <a:lnTo>
                    <a:pt x="1834" y="4406"/>
                  </a:lnTo>
                  <a:lnTo>
                    <a:pt x="1834" y="4870"/>
                  </a:lnTo>
                  <a:cubicBezTo>
                    <a:pt x="1334" y="4835"/>
                    <a:pt x="822" y="4680"/>
                    <a:pt x="394" y="4358"/>
                  </a:cubicBezTo>
                  <a:cubicBezTo>
                    <a:pt x="417" y="4335"/>
                    <a:pt x="465" y="4299"/>
                    <a:pt x="501" y="4287"/>
                  </a:cubicBezTo>
                  <a:lnTo>
                    <a:pt x="1132" y="4049"/>
                  </a:lnTo>
                  <a:cubicBezTo>
                    <a:pt x="1179" y="4037"/>
                    <a:pt x="1227" y="4001"/>
                    <a:pt x="1251" y="3977"/>
                  </a:cubicBezTo>
                  <a:close/>
                  <a:moveTo>
                    <a:pt x="2739" y="3989"/>
                  </a:moveTo>
                  <a:cubicBezTo>
                    <a:pt x="2787" y="4025"/>
                    <a:pt x="2822" y="4037"/>
                    <a:pt x="2858" y="4061"/>
                  </a:cubicBezTo>
                  <a:lnTo>
                    <a:pt x="3632" y="4346"/>
                  </a:lnTo>
                  <a:cubicBezTo>
                    <a:pt x="3192" y="4656"/>
                    <a:pt x="2680" y="4835"/>
                    <a:pt x="2168" y="4870"/>
                  </a:cubicBezTo>
                  <a:lnTo>
                    <a:pt x="2168" y="4418"/>
                  </a:lnTo>
                  <a:lnTo>
                    <a:pt x="2739" y="3989"/>
                  </a:lnTo>
                  <a:close/>
                  <a:moveTo>
                    <a:pt x="1596" y="1"/>
                  </a:moveTo>
                  <a:cubicBezTo>
                    <a:pt x="977" y="1"/>
                    <a:pt x="465" y="501"/>
                    <a:pt x="465" y="1132"/>
                  </a:cubicBezTo>
                  <a:cubicBezTo>
                    <a:pt x="465" y="1310"/>
                    <a:pt x="513" y="1501"/>
                    <a:pt x="596" y="1668"/>
                  </a:cubicBezTo>
                  <a:lnTo>
                    <a:pt x="644" y="1751"/>
                  </a:lnTo>
                  <a:lnTo>
                    <a:pt x="644" y="2013"/>
                  </a:lnTo>
                  <a:cubicBezTo>
                    <a:pt x="644" y="2453"/>
                    <a:pt x="858" y="2858"/>
                    <a:pt x="1168" y="3120"/>
                  </a:cubicBezTo>
                  <a:lnTo>
                    <a:pt x="1168" y="3561"/>
                  </a:lnTo>
                  <a:cubicBezTo>
                    <a:pt x="1168" y="3632"/>
                    <a:pt x="1120" y="3704"/>
                    <a:pt x="1048" y="3739"/>
                  </a:cubicBezTo>
                  <a:lnTo>
                    <a:pt x="406" y="3977"/>
                  </a:lnTo>
                  <a:cubicBezTo>
                    <a:pt x="239" y="4037"/>
                    <a:pt x="108" y="4168"/>
                    <a:pt x="36" y="4311"/>
                  </a:cubicBezTo>
                  <a:cubicBezTo>
                    <a:pt x="1" y="4394"/>
                    <a:pt x="25" y="4466"/>
                    <a:pt x="84" y="4513"/>
                  </a:cubicBezTo>
                  <a:cubicBezTo>
                    <a:pt x="644" y="4954"/>
                    <a:pt x="1334" y="5180"/>
                    <a:pt x="2001" y="5180"/>
                  </a:cubicBezTo>
                  <a:cubicBezTo>
                    <a:pt x="2799" y="5180"/>
                    <a:pt x="3596" y="4870"/>
                    <a:pt x="4204" y="4275"/>
                  </a:cubicBezTo>
                  <a:cubicBezTo>
                    <a:pt x="5323" y="3168"/>
                    <a:pt x="5418" y="1406"/>
                    <a:pt x="4442" y="167"/>
                  </a:cubicBezTo>
                  <a:cubicBezTo>
                    <a:pt x="4405" y="124"/>
                    <a:pt x="4351" y="98"/>
                    <a:pt x="4301" y="98"/>
                  </a:cubicBezTo>
                  <a:cubicBezTo>
                    <a:pt x="4269" y="98"/>
                    <a:pt x="4239" y="108"/>
                    <a:pt x="4216" y="132"/>
                  </a:cubicBezTo>
                  <a:cubicBezTo>
                    <a:pt x="4144" y="191"/>
                    <a:pt x="4132" y="298"/>
                    <a:pt x="4192" y="358"/>
                  </a:cubicBezTo>
                  <a:cubicBezTo>
                    <a:pt x="5061" y="1465"/>
                    <a:pt x="4966" y="3049"/>
                    <a:pt x="3965" y="4049"/>
                  </a:cubicBezTo>
                  <a:lnTo>
                    <a:pt x="3906" y="4108"/>
                  </a:lnTo>
                  <a:cubicBezTo>
                    <a:pt x="3870" y="4096"/>
                    <a:pt x="3835" y="4061"/>
                    <a:pt x="3799" y="4049"/>
                  </a:cubicBezTo>
                  <a:lnTo>
                    <a:pt x="2977" y="3739"/>
                  </a:lnTo>
                  <a:cubicBezTo>
                    <a:pt x="2906" y="3704"/>
                    <a:pt x="2858" y="3644"/>
                    <a:pt x="2858" y="3561"/>
                  </a:cubicBezTo>
                  <a:lnTo>
                    <a:pt x="2858" y="3144"/>
                  </a:lnTo>
                  <a:cubicBezTo>
                    <a:pt x="2894" y="3108"/>
                    <a:pt x="2942" y="3084"/>
                    <a:pt x="2965" y="3049"/>
                  </a:cubicBezTo>
                  <a:cubicBezTo>
                    <a:pt x="3239" y="2787"/>
                    <a:pt x="3382" y="2441"/>
                    <a:pt x="3382" y="2072"/>
                  </a:cubicBezTo>
                  <a:lnTo>
                    <a:pt x="3382" y="1751"/>
                  </a:lnTo>
                  <a:lnTo>
                    <a:pt x="3430" y="1668"/>
                  </a:lnTo>
                  <a:cubicBezTo>
                    <a:pt x="3513" y="1501"/>
                    <a:pt x="3561" y="1310"/>
                    <a:pt x="3561" y="1132"/>
                  </a:cubicBezTo>
                  <a:lnTo>
                    <a:pt x="3561" y="167"/>
                  </a:lnTo>
                  <a:cubicBezTo>
                    <a:pt x="3561" y="72"/>
                    <a:pt x="3489" y="1"/>
                    <a:pt x="339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 name="Google Shape;9244;p16">
            <a:extLst>
              <a:ext uri="{FF2B5EF4-FFF2-40B4-BE49-F238E27FC236}">
                <a16:creationId xmlns:a16="http://schemas.microsoft.com/office/drawing/2014/main" id="{E867503D-A0D9-E3A5-E539-88D015454F94}"/>
              </a:ext>
            </a:extLst>
          </p:cNvPr>
          <p:cNvGrpSpPr/>
          <p:nvPr/>
        </p:nvGrpSpPr>
        <p:grpSpPr>
          <a:xfrm>
            <a:off x="7244720" y="4775365"/>
            <a:ext cx="350198" cy="350548"/>
            <a:chOff x="3094217" y="1976585"/>
            <a:chExt cx="350198" cy="350548"/>
          </a:xfrm>
        </p:grpSpPr>
        <p:sp>
          <p:nvSpPr>
            <p:cNvPr id="3" name="Google Shape;9245;p16">
              <a:extLst>
                <a:ext uri="{FF2B5EF4-FFF2-40B4-BE49-F238E27FC236}">
                  <a16:creationId xmlns:a16="http://schemas.microsoft.com/office/drawing/2014/main" id="{27E59988-7F15-D080-DCC2-03C85E935FC6}"/>
                </a:ext>
              </a:extLst>
            </p:cNvPr>
            <p:cNvSpPr/>
            <p:nvPr/>
          </p:nvSpPr>
          <p:spPr>
            <a:xfrm>
              <a:off x="3094217" y="2129039"/>
              <a:ext cx="131543" cy="197362"/>
            </a:xfrm>
            <a:custGeom>
              <a:avLst/>
              <a:gdLst/>
              <a:ahLst/>
              <a:cxnLst/>
              <a:rect l="l" t="t" r="r" b="b"/>
              <a:pathLst>
                <a:path w="4133" h="6201" extrusionOk="0">
                  <a:moveTo>
                    <a:pt x="2072" y="345"/>
                  </a:moveTo>
                  <a:cubicBezTo>
                    <a:pt x="2117" y="345"/>
                    <a:pt x="2162" y="348"/>
                    <a:pt x="2203" y="354"/>
                  </a:cubicBezTo>
                  <a:cubicBezTo>
                    <a:pt x="2906" y="414"/>
                    <a:pt x="3454" y="1045"/>
                    <a:pt x="3454" y="1759"/>
                  </a:cubicBezTo>
                  <a:cubicBezTo>
                    <a:pt x="3454" y="2438"/>
                    <a:pt x="3620" y="3069"/>
                    <a:pt x="3751" y="3402"/>
                  </a:cubicBezTo>
                  <a:lnTo>
                    <a:pt x="3751" y="3426"/>
                  </a:lnTo>
                  <a:cubicBezTo>
                    <a:pt x="3608" y="3509"/>
                    <a:pt x="3299" y="3688"/>
                    <a:pt x="2763" y="3807"/>
                  </a:cubicBezTo>
                  <a:lnTo>
                    <a:pt x="2763" y="3759"/>
                  </a:lnTo>
                  <a:lnTo>
                    <a:pt x="2763" y="3438"/>
                  </a:lnTo>
                  <a:cubicBezTo>
                    <a:pt x="2965" y="3319"/>
                    <a:pt x="3144" y="3140"/>
                    <a:pt x="3263" y="2926"/>
                  </a:cubicBezTo>
                  <a:cubicBezTo>
                    <a:pt x="3489" y="2533"/>
                    <a:pt x="3418" y="2021"/>
                    <a:pt x="3073" y="1712"/>
                  </a:cubicBezTo>
                  <a:cubicBezTo>
                    <a:pt x="2834" y="1485"/>
                    <a:pt x="2418" y="1235"/>
                    <a:pt x="1727" y="1235"/>
                  </a:cubicBezTo>
                  <a:cubicBezTo>
                    <a:pt x="1691" y="1235"/>
                    <a:pt x="1644" y="1247"/>
                    <a:pt x="1608" y="1283"/>
                  </a:cubicBezTo>
                  <a:lnTo>
                    <a:pt x="1275" y="1616"/>
                  </a:lnTo>
                  <a:cubicBezTo>
                    <a:pt x="1215" y="1676"/>
                    <a:pt x="1215" y="1783"/>
                    <a:pt x="1275" y="1843"/>
                  </a:cubicBezTo>
                  <a:cubicBezTo>
                    <a:pt x="1304" y="1872"/>
                    <a:pt x="1343" y="1887"/>
                    <a:pt x="1382" y="1887"/>
                  </a:cubicBezTo>
                  <a:cubicBezTo>
                    <a:pt x="1421" y="1887"/>
                    <a:pt x="1459" y="1872"/>
                    <a:pt x="1489" y="1843"/>
                  </a:cubicBezTo>
                  <a:lnTo>
                    <a:pt x="1787" y="1545"/>
                  </a:lnTo>
                  <a:cubicBezTo>
                    <a:pt x="2227" y="1557"/>
                    <a:pt x="2584" y="1700"/>
                    <a:pt x="2846" y="1938"/>
                  </a:cubicBezTo>
                  <a:cubicBezTo>
                    <a:pt x="3073" y="2140"/>
                    <a:pt x="3132" y="2485"/>
                    <a:pt x="2977" y="2747"/>
                  </a:cubicBezTo>
                  <a:cubicBezTo>
                    <a:pt x="2799" y="3081"/>
                    <a:pt x="2441" y="3283"/>
                    <a:pt x="2072" y="3283"/>
                  </a:cubicBezTo>
                  <a:cubicBezTo>
                    <a:pt x="1489" y="3283"/>
                    <a:pt x="1037" y="2831"/>
                    <a:pt x="1037" y="2247"/>
                  </a:cubicBezTo>
                  <a:cubicBezTo>
                    <a:pt x="1037" y="2152"/>
                    <a:pt x="953" y="2081"/>
                    <a:pt x="870" y="2081"/>
                  </a:cubicBezTo>
                  <a:cubicBezTo>
                    <a:pt x="775" y="2081"/>
                    <a:pt x="703" y="2152"/>
                    <a:pt x="703" y="2247"/>
                  </a:cubicBezTo>
                  <a:cubicBezTo>
                    <a:pt x="703" y="2747"/>
                    <a:pt x="989" y="3200"/>
                    <a:pt x="1394" y="3438"/>
                  </a:cubicBezTo>
                  <a:lnTo>
                    <a:pt x="1394" y="3759"/>
                  </a:lnTo>
                  <a:lnTo>
                    <a:pt x="1394" y="3807"/>
                  </a:lnTo>
                  <a:cubicBezTo>
                    <a:pt x="858" y="3688"/>
                    <a:pt x="525" y="3509"/>
                    <a:pt x="394" y="3426"/>
                  </a:cubicBezTo>
                  <a:cubicBezTo>
                    <a:pt x="394" y="3426"/>
                    <a:pt x="382" y="3426"/>
                    <a:pt x="394" y="3402"/>
                  </a:cubicBezTo>
                  <a:cubicBezTo>
                    <a:pt x="525" y="3081"/>
                    <a:pt x="691" y="2438"/>
                    <a:pt x="691" y="1759"/>
                  </a:cubicBezTo>
                  <a:cubicBezTo>
                    <a:pt x="691" y="1045"/>
                    <a:pt x="1239" y="414"/>
                    <a:pt x="1941" y="354"/>
                  </a:cubicBezTo>
                  <a:cubicBezTo>
                    <a:pt x="1983" y="348"/>
                    <a:pt x="2028" y="345"/>
                    <a:pt x="2072" y="345"/>
                  </a:cubicBezTo>
                  <a:close/>
                  <a:moveTo>
                    <a:pt x="2430" y="3581"/>
                  </a:moveTo>
                  <a:lnTo>
                    <a:pt x="2430" y="3783"/>
                  </a:lnTo>
                  <a:cubicBezTo>
                    <a:pt x="2430" y="3974"/>
                    <a:pt x="2537" y="4152"/>
                    <a:pt x="2715" y="4224"/>
                  </a:cubicBezTo>
                  <a:lnTo>
                    <a:pt x="2822" y="4271"/>
                  </a:lnTo>
                  <a:cubicBezTo>
                    <a:pt x="2656" y="4509"/>
                    <a:pt x="2370" y="4676"/>
                    <a:pt x="2072" y="4676"/>
                  </a:cubicBezTo>
                  <a:cubicBezTo>
                    <a:pt x="1775" y="4676"/>
                    <a:pt x="1489" y="4509"/>
                    <a:pt x="1334" y="4271"/>
                  </a:cubicBezTo>
                  <a:lnTo>
                    <a:pt x="1429" y="4224"/>
                  </a:lnTo>
                  <a:cubicBezTo>
                    <a:pt x="1608" y="4140"/>
                    <a:pt x="1715" y="3974"/>
                    <a:pt x="1715" y="3783"/>
                  </a:cubicBezTo>
                  <a:lnTo>
                    <a:pt x="1715" y="3581"/>
                  </a:lnTo>
                  <a:cubicBezTo>
                    <a:pt x="1834" y="3617"/>
                    <a:pt x="1953" y="3628"/>
                    <a:pt x="2072" y="3628"/>
                  </a:cubicBezTo>
                  <a:cubicBezTo>
                    <a:pt x="2191" y="3628"/>
                    <a:pt x="2311" y="3617"/>
                    <a:pt x="2430" y="3581"/>
                  </a:cubicBezTo>
                  <a:close/>
                  <a:moveTo>
                    <a:pt x="2065" y="0"/>
                  </a:moveTo>
                  <a:cubicBezTo>
                    <a:pt x="2010" y="0"/>
                    <a:pt x="1953" y="3"/>
                    <a:pt x="1894" y="9"/>
                  </a:cubicBezTo>
                  <a:cubicBezTo>
                    <a:pt x="1037" y="92"/>
                    <a:pt x="346" y="842"/>
                    <a:pt x="346" y="1735"/>
                  </a:cubicBezTo>
                  <a:cubicBezTo>
                    <a:pt x="346" y="2378"/>
                    <a:pt x="203" y="2962"/>
                    <a:pt x="60" y="3271"/>
                  </a:cubicBezTo>
                  <a:cubicBezTo>
                    <a:pt x="1" y="3426"/>
                    <a:pt x="48" y="3581"/>
                    <a:pt x="179" y="3676"/>
                  </a:cubicBezTo>
                  <a:cubicBezTo>
                    <a:pt x="310" y="3759"/>
                    <a:pt x="584" y="3926"/>
                    <a:pt x="1013" y="4045"/>
                  </a:cubicBezTo>
                  <a:lnTo>
                    <a:pt x="382" y="4379"/>
                  </a:lnTo>
                  <a:cubicBezTo>
                    <a:pt x="144" y="4498"/>
                    <a:pt x="1" y="4712"/>
                    <a:pt x="1" y="4986"/>
                  </a:cubicBezTo>
                  <a:lnTo>
                    <a:pt x="1" y="6045"/>
                  </a:lnTo>
                  <a:cubicBezTo>
                    <a:pt x="1" y="6129"/>
                    <a:pt x="84" y="6200"/>
                    <a:pt x="167" y="6200"/>
                  </a:cubicBezTo>
                  <a:cubicBezTo>
                    <a:pt x="263" y="6200"/>
                    <a:pt x="334" y="6129"/>
                    <a:pt x="334" y="6045"/>
                  </a:cubicBezTo>
                  <a:lnTo>
                    <a:pt x="334" y="4974"/>
                  </a:lnTo>
                  <a:cubicBezTo>
                    <a:pt x="334" y="4831"/>
                    <a:pt x="406" y="4712"/>
                    <a:pt x="525" y="4652"/>
                  </a:cubicBezTo>
                  <a:lnTo>
                    <a:pt x="1037" y="4402"/>
                  </a:lnTo>
                  <a:cubicBezTo>
                    <a:pt x="1239" y="4760"/>
                    <a:pt x="1644" y="4986"/>
                    <a:pt x="2060" y="4986"/>
                  </a:cubicBezTo>
                  <a:cubicBezTo>
                    <a:pt x="2489" y="4986"/>
                    <a:pt x="2882" y="4760"/>
                    <a:pt x="3084" y="4402"/>
                  </a:cubicBezTo>
                  <a:lnTo>
                    <a:pt x="3596" y="4652"/>
                  </a:lnTo>
                  <a:cubicBezTo>
                    <a:pt x="3704" y="4712"/>
                    <a:pt x="3787" y="4831"/>
                    <a:pt x="3787" y="4974"/>
                  </a:cubicBezTo>
                  <a:lnTo>
                    <a:pt x="3787" y="6022"/>
                  </a:lnTo>
                  <a:cubicBezTo>
                    <a:pt x="3787" y="6117"/>
                    <a:pt x="3858" y="6188"/>
                    <a:pt x="3954" y="6188"/>
                  </a:cubicBezTo>
                  <a:cubicBezTo>
                    <a:pt x="4037" y="6188"/>
                    <a:pt x="4108" y="6117"/>
                    <a:pt x="4108" y="6022"/>
                  </a:cubicBezTo>
                  <a:lnTo>
                    <a:pt x="4108" y="4974"/>
                  </a:lnTo>
                  <a:cubicBezTo>
                    <a:pt x="4132" y="4712"/>
                    <a:pt x="3977" y="4474"/>
                    <a:pt x="3739" y="4379"/>
                  </a:cubicBezTo>
                  <a:lnTo>
                    <a:pt x="3096" y="4045"/>
                  </a:lnTo>
                  <a:cubicBezTo>
                    <a:pt x="3537" y="3926"/>
                    <a:pt x="3799" y="3759"/>
                    <a:pt x="3930" y="3676"/>
                  </a:cubicBezTo>
                  <a:cubicBezTo>
                    <a:pt x="4073" y="3581"/>
                    <a:pt x="4108" y="3426"/>
                    <a:pt x="4049" y="3271"/>
                  </a:cubicBezTo>
                  <a:cubicBezTo>
                    <a:pt x="3918" y="2962"/>
                    <a:pt x="3775" y="2378"/>
                    <a:pt x="3775" y="1735"/>
                  </a:cubicBezTo>
                  <a:cubicBezTo>
                    <a:pt x="3775" y="866"/>
                    <a:pt x="3084" y="104"/>
                    <a:pt x="2227" y="9"/>
                  </a:cubicBezTo>
                  <a:cubicBezTo>
                    <a:pt x="2174" y="3"/>
                    <a:pt x="2120" y="0"/>
                    <a:pt x="2065"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 name="Google Shape;9246;p16">
              <a:extLst>
                <a:ext uri="{FF2B5EF4-FFF2-40B4-BE49-F238E27FC236}">
                  <a16:creationId xmlns:a16="http://schemas.microsoft.com/office/drawing/2014/main" id="{9B006EC2-AEFF-74D5-B55A-63FAF07E2741}"/>
                </a:ext>
              </a:extLst>
            </p:cNvPr>
            <p:cNvSpPr/>
            <p:nvPr/>
          </p:nvSpPr>
          <p:spPr>
            <a:xfrm>
              <a:off x="3116592" y="2293778"/>
              <a:ext cx="10630" cy="32241"/>
            </a:xfrm>
            <a:custGeom>
              <a:avLst/>
              <a:gdLst/>
              <a:ahLst/>
              <a:cxnLst/>
              <a:rect l="l" t="t" r="r" b="b"/>
              <a:pathLst>
                <a:path w="334" h="1013" extrusionOk="0">
                  <a:moveTo>
                    <a:pt x="167" y="0"/>
                  </a:moveTo>
                  <a:cubicBezTo>
                    <a:pt x="72" y="0"/>
                    <a:pt x="0" y="72"/>
                    <a:pt x="0" y="167"/>
                  </a:cubicBezTo>
                  <a:lnTo>
                    <a:pt x="0" y="846"/>
                  </a:lnTo>
                  <a:cubicBezTo>
                    <a:pt x="0" y="941"/>
                    <a:pt x="72" y="1012"/>
                    <a:pt x="167" y="1012"/>
                  </a:cubicBezTo>
                  <a:cubicBezTo>
                    <a:pt x="250" y="1012"/>
                    <a:pt x="334" y="941"/>
                    <a:pt x="334" y="846"/>
                  </a:cubicBezTo>
                  <a:lnTo>
                    <a:pt x="334" y="167"/>
                  </a:lnTo>
                  <a:cubicBezTo>
                    <a:pt x="310" y="72"/>
                    <a:pt x="250" y="0"/>
                    <a:pt x="167"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 name="Google Shape;9247;p16">
              <a:extLst>
                <a:ext uri="{FF2B5EF4-FFF2-40B4-BE49-F238E27FC236}">
                  <a16:creationId xmlns:a16="http://schemas.microsoft.com/office/drawing/2014/main" id="{40F8D5B3-7D26-7147-3260-5A67B3B184F7}"/>
                </a:ext>
              </a:extLst>
            </p:cNvPr>
            <p:cNvSpPr/>
            <p:nvPr/>
          </p:nvSpPr>
          <p:spPr>
            <a:xfrm>
              <a:off x="3193519" y="2293778"/>
              <a:ext cx="10248" cy="32241"/>
            </a:xfrm>
            <a:custGeom>
              <a:avLst/>
              <a:gdLst/>
              <a:ahLst/>
              <a:cxnLst/>
              <a:rect l="l" t="t" r="r" b="b"/>
              <a:pathLst>
                <a:path w="322" h="1013" extrusionOk="0">
                  <a:moveTo>
                    <a:pt x="155" y="0"/>
                  </a:moveTo>
                  <a:cubicBezTo>
                    <a:pt x="72" y="0"/>
                    <a:pt x="0" y="72"/>
                    <a:pt x="0" y="167"/>
                  </a:cubicBezTo>
                  <a:lnTo>
                    <a:pt x="0" y="846"/>
                  </a:lnTo>
                  <a:cubicBezTo>
                    <a:pt x="0" y="941"/>
                    <a:pt x="72" y="1012"/>
                    <a:pt x="155" y="1012"/>
                  </a:cubicBezTo>
                  <a:cubicBezTo>
                    <a:pt x="250" y="1012"/>
                    <a:pt x="322" y="941"/>
                    <a:pt x="322" y="846"/>
                  </a:cubicBezTo>
                  <a:lnTo>
                    <a:pt x="322" y="167"/>
                  </a:lnTo>
                  <a:cubicBezTo>
                    <a:pt x="310" y="72"/>
                    <a:pt x="250" y="0"/>
                    <a:pt x="155"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 name="Google Shape;9248;p16">
              <a:extLst>
                <a:ext uri="{FF2B5EF4-FFF2-40B4-BE49-F238E27FC236}">
                  <a16:creationId xmlns:a16="http://schemas.microsoft.com/office/drawing/2014/main" id="{243EB27B-7885-D8AA-33B7-5698E602F091}"/>
                </a:ext>
              </a:extLst>
            </p:cNvPr>
            <p:cNvSpPr/>
            <p:nvPr/>
          </p:nvSpPr>
          <p:spPr>
            <a:xfrm>
              <a:off x="3346227" y="2166755"/>
              <a:ext cx="54966" cy="18301"/>
            </a:xfrm>
            <a:custGeom>
              <a:avLst/>
              <a:gdLst/>
              <a:ahLst/>
              <a:cxnLst/>
              <a:rect l="l" t="t" r="r" b="b"/>
              <a:pathLst>
                <a:path w="1727" h="575" extrusionOk="0">
                  <a:moveTo>
                    <a:pt x="646" y="0"/>
                  </a:moveTo>
                  <a:cubicBezTo>
                    <a:pt x="494" y="0"/>
                    <a:pt x="326" y="15"/>
                    <a:pt x="143" y="50"/>
                  </a:cubicBezTo>
                  <a:cubicBezTo>
                    <a:pt x="60" y="62"/>
                    <a:pt x="0" y="122"/>
                    <a:pt x="0" y="217"/>
                  </a:cubicBezTo>
                  <a:lnTo>
                    <a:pt x="0" y="396"/>
                  </a:lnTo>
                  <a:cubicBezTo>
                    <a:pt x="0" y="479"/>
                    <a:pt x="84" y="550"/>
                    <a:pt x="167" y="550"/>
                  </a:cubicBezTo>
                  <a:cubicBezTo>
                    <a:pt x="262" y="550"/>
                    <a:pt x="334" y="479"/>
                    <a:pt x="334" y="396"/>
                  </a:cubicBezTo>
                  <a:lnTo>
                    <a:pt x="334" y="360"/>
                  </a:lnTo>
                  <a:cubicBezTo>
                    <a:pt x="445" y="344"/>
                    <a:pt x="549" y="338"/>
                    <a:pt x="645" y="338"/>
                  </a:cubicBezTo>
                  <a:cubicBezTo>
                    <a:pt x="845" y="338"/>
                    <a:pt x="1007" y="367"/>
                    <a:pt x="1120" y="407"/>
                  </a:cubicBezTo>
                  <a:cubicBezTo>
                    <a:pt x="1334" y="467"/>
                    <a:pt x="1453" y="538"/>
                    <a:pt x="1453" y="538"/>
                  </a:cubicBezTo>
                  <a:cubicBezTo>
                    <a:pt x="1477" y="550"/>
                    <a:pt x="1512" y="574"/>
                    <a:pt x="1536" y="574"/>
                  </a:cubicBezTo>
                  <a:cubicBezTo>
                    <a:pt x="1584" y="574"/>
                    <a:pt x="1643" y="538"/>
                    <a:pt x="1667" y="491"/>
                  </a:cubicBezTo>
                  <a:cubicBezTo>
                    <a:pt x="1727" y="396"/>
                    <a:pt x="1715" y="288"/>
                    <a:pt x="1643" y="241"/>
                  </a:cubicBezTo>
                  <a:cubicBezTo>
                    <a:pt x="1615" y="231"/>
                    <a:pt x="1258" y="0"/>
                    <a:pt x="646"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 name="Google Shape;9249;p16">
              <a:extLst>
                <a:ext uri="{FF2B5EF4-FFF2-40B4-BE49-F238E27FC236}">
                  <a16:creationId xmlns:a16="http://schemas.microsoft.com/office/drawing/2014/main" id="{D62E3265-A162-170D-FCFE-B0D64C3CA7B4}"/>
                </a:ext>
              </a:extLst>
            </p:cNvPr>
            <p:cNvSpPr/>
            <p:nvPr/>
          </p:nvSpPr>
          <p:spPr>
            <a:xfrm>
              <a:off x="3302655" y="2134991"/>
              <a:ext cx="141760" cy="192143"/>
            </a:xfrm>
            <a:custGeom>
              <a:avLst/>
              <a:gdLst/>
              <a:ahLst/>
              <a:cxnLst/>
              <a:rect l="l" t="t" r="r" b="b"/>
              <a:pathLst>
                <a:path w="4454" h="6037" extrusionOk="0">
                  <a:moveTo>
                    <a:pt x="3453" y="334"/>
                  </a:moveTo>
                  <a:lnTo>
                    <a:pt x="3453" y="1132"/>
                  </a:lnTo>
                  <a:cubicBezTo>
                    <a:pt x="3453" y="1263"/>
                    <a:pt x="3429" y="1405"/>
                    <a:pt x="3370" y="1525"/>
                  </a:cubicBezTo>
                  <a:lnTo>
                    <a:pt x="3310" y="1644"/>
                  </a:lnTo>
                  <a:cubicBezTo>
                    <a:pt x="3298" y="1667"/>
                    <a:pt x="3298" y="1691"/>
                    <a:pt x="3298" y="1715"/>
                  </a:cubicBezTo>
                  <a:lnTo>
                    <a:pt x="3298" y="2060"/>
                  </a:lnTo>
                  <a:cubicBezTo>
                    <a:pt x="3274" y="2346"/>
                    <a:pt x="3155" y="2608"/>
                    <a:pt x="2953" y="2799"/>
                  </a:cubicBezTo>
                  <a:cubicBezTo>
                    <a:pt x="2739" y="3001"/>
                    <a:pt x="2477" y="3096"/>
                    <a:pt x="2191" y="3096"/>
                  </a:cubicBezTo>
                  <a:cubicBezTo>
                    <a:pt x="1643" y="3084"/>
                    <a:pt x="1179" y="2596"/>
                    <a:pt x="1179" y="2013"/>
                  </a:cubicBezTo>
                  <a:lnTo>
                    <a:pt x="1179" y="1715"/>
                  </a:lnTo>
                  <a:cubicBezTo>
                    <a:pt x="1179" y="1691"/>
                    <a:pt x="1179" y="1667"/>
                    <a:pt x="1167" y="1644"/>
                  </a:cubicBezTo>
                  <a:lnTo>
                    <a:pt x="1107" y="1525"/>
                  </a:lnTo>
                  <a:cubicBezTo>
                    <a:pt x="1048" y="1405"/>
                    <a:pt x="1012" y="1275"/>
                    <a:pt x="1012" y="1132"/>
                  </a:cubicBezTo>
                  <a:cubicBezTo>
                    <a:pt x="1012" y="691"/>
                    <a:pt x="1369" y="334"/>
                    <a:pt x="1822" y="334"/>
                  </a:cubicBezTo>
                  <a:close/>
                  <a:moveTo>
                    <a:pt x="2762" y="3310"/>
                  </a:moveTo>
                  <a:lnTo>
                    <a:pt x="2762" y="3537"/>
                  </a:lnTo>
                  <a:cubicBezTo>
                    <a:pt x="2762" y="3572"/>
                    <a:pt x="2774" y="3620"/>
                    <a:pt x="2774" y="3680"/>
                  </a:cubicBezTo>
                  <a:lnTo>
                    <a:pt x="2239" y="4096"/>
                  </a:lnTo>
                  <a:lnTo>
                    <a:pt x="1691" y="3680"/>
                  </a:lnTo>
                  <a:cubicBezTo>
                    <a:pt x="1703" y="3632"/>
                    <a:pt x="1703" y="3584"/>
                    <a:pt x="1703" y="3537"/>
                  </a:cubicBezTo>
                  <a:lnTo>
                    <a:pt x="1703" y="3310"/>
                  </a:lnTo>
                  <a:cubicBezTo>
                    <a:pt x="1846" y="3370"/>
                    <a:pt x="2012" y="3406"/>
                    <a:pt x="2191" y="3406"/>
                  </a:cubicBezTo>
                  <a:lnTo>
                    <a:pt x="2239" y="3406"/>
                  </a:lnTo>
                  <a:cubicBezTo>
                    <a:pt x="2417" y="3406"/>
                    <a:pt x="2596" y="3382"/>
                    <a:pt x="2762" y="3310"/>
                  </a:cubicBezTo>
                  <a:close/>
                  <a:moveTo>
                    <a:pt x="1822" y="1"/>
                  </a:moveTo>
                  <a:cubicBezTo>
                    <a:pt x="1191" y="1"/>
                    <a:pt x="703" y="513"/>
                    <a:pt x="703" y="1120"/>
                  </a:cubicBezTo>
                  <a:cubicBezTo>
                    <a:pt x="703" y="1298"/>
                    <a:pt x="750" y="1489"/>
                    <a:pt x="822" y="1656"/>
                  </a:cubicBezTo>
                  <a:lnTo>
                    <a:pt x="869" y="1751"/>
                  </a:lnTo>
                  <a:lnTo>
                    <a:pt x="869" y="2001"/>
                  </a:lnTo>
                  <a:cubicBezTo>
                    <a:pt x="869" y="2441"/>
                    <a:pt x="1072" y="2846"/>
                    <a:pt x="1381" y="3096"/>
                  </a:cubicBezTo>
                  <a:lnTo>
                    <a:pt x="1381" y="3537"/>
                  </a:lnTo>
                  <a:cubicBezTo>
                    <a:pt x="1381" y="3608"/>
                    <a:pt x="1346" y="3680"/>
                    <a:pt x="1274" y="3703"/>
                  </a:cubicBezTo>
                  <a:lnTo>
                    <a:pt x="453" y="4025"/>
                  </a:lnTo>
                  <a:cubicBezTo>
                    <a:pt x="179" y="4132"/>
                    <a:pt x="0" y="4382"/>
                    <a:pt x="0" y="4668"/>
                  </a:cubicBezTo>
                  <a:lnTo>
                    <a:pt x="0" y="5858"/>
                  </a:lnTo>
                  <a:cubicBezTo>
                    <a:pt x="0" y="5942"/>
                    <a:pt x="83" y="6013"/>
                    <a:pt x="167" y="6013"/>
                  </a:cubicBezTo>
                  <a:cubicBezTo>
                    <a:pt x="262" y="6013"/>
                    <a:pt x="334" y="5942"/>
                    <a:pt x="334" y="5858"/>
                  </a:cubicBezTo>
                  <a:lnTo>
                    <a:pt x="334" y="4668"/>
                  </a:lnTo>
                  <a:cubicBezTo>
                    <a:pt x="334" y="4513"/>
                    <a:pt x="417" y="4382"/>
                    <a:pt x="560" y="4334"/>
                  </a:cubicBezTo>
                  <a:lnTo>
                    <a:pt x="1369" y="4025"/>
                  </a:lnTo>
                  <a:cubicBezTo>
                    <a:pt x="1417" y="4001"/>
                    <a:pt x="1465" y="3977"/>
                    <a:pt x="1488" y="3965"/>
                  </a:cubicBezTo>
                  <a:lnTo>
                    <a:pt x="2060" y="4394"/>
                  </a:lnTo>
                  <a:lnTo>
                    <a:pt x="2060" y="5870"/>
                  </a:lnTo>
                  <a:cubicBezTo>
                    <a:pt x="2060" y="5954"/>
                    <a:pt x="2131" y="6037"/>
                    <a:pt x="2215" y="6037"/>
                  </a:cubicBezTo>
                  <a:cubicBezTo>
                    <a:pt x="2310" y="6037"/>
                    <a:pt x="2381" y="5954"/>
                    <a:pt x="2381" y="5870"/>
                  </a:cubicBezTo>
                  <a:lnTo>
                    <a:pt x="2381" y="4394"/>
                  </a:lnTo>
                  <a:lnTo>
                    <a:pt x="2953" y="3965"/>
                  </a:lnTo>
                  <a:cubicBezTo>
                    <a:pt x="2977" y="3989"/>
                    <a:pt x="3024" y="4013"/>
                    <a:pt x="3072" y="4025"/>
                  </a:cubicBezTo>
                  <a:lnTo>
                    <a:pt x="3882" y="4334"/>
                  </a:lnTo>
                  <a:cubicBezTo>
                    <a:pt x="4024" y="4382"/>
                    <a:pt x="4108" y="4513"/>
                    <a:pt x="4108" y="4668"/>
                  </a:cubicBezTo>
                  <a:lnTo>
                    <a:pt x="4108" y="5858"/>
                  </a:lnTo>
                  <a:cubicBezTo>
                    <a:pt x="4108" y="5942"/>
                    <a:pt x="4179" y="6013"/>
                    <a:pt x="4274" y="6013"/>
                  </a:cubicBezTo>
                  <a:cubicBezTo>
                    <a:pt x="4358" y="6013"/>
                    <a:pt x="4441" y="5942"/>
                    <a:pt x="4441" y="5858"/>
                  </a:cubicBezTo>
                  <a:lnTo>
                    <a:pt x="4441" y="4668"/>
                  </a:lnTo>
                  <a:cubicBezTo>
                    <a:pt x="4453" y="4382"/>
                    <a:pt x="4274" y="4108"/>
                    <a:pt x="4024" y="4025"/>
                  </a:cubicBezTo>
                  <a:lnTo>
                    <a:pt x="3203" y="3703"/>
                  </a:lnTo>
                  <a:cubicBezTo>
                    <a:pt x="3131" y="3680"/>
                    <a:pt x="3084" y="3620"/>
                    <a:pt x="3084" y="3537"/>
                  </a:cubicBezTo>
                  <a:lnTo>
                    <a:pt x="3084" y="3108"/>
                  </a:lnTo>
                  <a:cubicBezTo>
                    <a:pt x="3120" y="3084"/>
                    <a:pt x="3155" y="3060"/>
                    <a:pt x="3191" y="3025"/>
                  </a:cubicBezTo>
                  <a:cubicBezTo>
                    <a:pt x="3453" y="2775"/>
                    <a:pt x="3608" y="2418"/>
                    <a:pt x="3608" y="2037"/>
                  </a:cubicBezTo>
                  <a:lnTo>
                    <a:pt x="3608" y="1727"/>
                  </a:lnTo>
                  <a:lnTo>
                    <a:pt x="3655" y="1644"/>
                  </a:lnTo>
                  <a:cubicBezTo>
                    <a:pt x="3739" y="1477"/>
                    <a:pt x="3774" y="1298"/>
                    <a:pt x="3774" y="1108"/>
                  </a:cubicBezTo>
                  <a:lnTo>
                    <a:pt x="3774" y="167"/>
                  </a:lnTo>
                  <a:cubicBezTo>
                    <a:pt x="3774" y="84"/>
                    <a:pt x="3691" y="1"/>
                    <a:pt x="3608"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9250;p16">
              <a:extLst>
                <a:ext uri="{FF2B5EF4-FFF2-40B4-BE49-F238E27FC236}">
                  <a16:creationId xmlns:a16="http://schemas.microsoft.com/office/drawing/2014/main" id="{EDFBE188-7EAF-BE9A-F613-E93CC98935A2}"/>
                </a:ext>
              </a:extLst>
            </p:cNvPr>
            <p:cNvSpPr/>
            <p:nvPr/>
          </p:nvSpPr>
          <p:spPr>
            <a:xfrm>
              <a:off x="3330313" y="2288463"/>
              <a:ext cx="10248" cy="37938"/>
            </a:xfrm>
            <a:custGeom>
              <a:avLst/>
              <a:gdLst/>
              <a:ahLst/>
              <a:cxnLst/>
              <a:rect l="l" t="t" r="r" b="b"/>
              <a:pathLst>
                <a:path w="322" h="1192" extrusionOk="0">
                  <a:moveTo>
                    <a:pt x="167" y="1"/>
                  </a:moveTo>
                  <a:cubicBezTo>
                    <a:pt x="72" y="1"/>
                    <a:pt x="0" y="84"/>
                    <a:pt x="0" y="167"/>
                  </a:cubicBezTo>
                  <a:lnTo>
                    <a:pt x="0" y="1036"/>
                  </a:lnTo>
                  <a:cubicBezTo>
                    <a:pt x="0" y="1120"/>
                    <a:pt x="72" y="1191"/>
                    <a:pt x="167" y="1191"/>
                  </a:cubicBezTo>
                  <a:cubicBezTo>
                    <a:pt x="250" y="1191"/>
                    <a:pt x="322" y="1120"/>
                    <a:pt x="322" y="1036"/>
                  </a:cubicBezTo>
                  <a:lnTo>
                    <a:pt x="322" y="167"/>
                  </a:lnTo>
                  <a:cubicBezTo>
                    <a:pt x="310" y="84"/>
                    <a:pt x="250" y="1"/>
                    <a:pt x="167"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9251;p16">
              <a:extLst>
                <a:ext uri="{FF2B5EF4-FFF2-40B4-BE49-F238E27FC236}">
                  <a16:creationId xmlns:a16="http://schemas.microsoft.com/office/drawing/2014/main" id="{0B5B6A68-C65E-429D-91CD-F4718E6DEF56}"/>
                </a:ext>
              </a:extLst>
            </p:cNvPr>
            <p:cNvSpPr/>
            <p:nvPr/>
          </p:nvSpPr>
          <p:spPr>
            <a:xfrm>
              <a:off x="3406859" y="2288463"/>
              <a:ext cx="10630" cy="37938"/>
            </a:xfrm>
            <a:custGeom>
              <a:avLst/>
              <a:gdLst/>
              <a:ahLst/>
              <a:cxnLst/>
              <a:rect l="l" t="t" r="r" b="b"/>
              <a:pathLst>
                <a:path w="334" h="1192" extrusionOk="0">
                  <a:moveTo>
                    <a:pt x="167" y="1"/>
                  </a:moveTo>
                  <a:cubicBezTo>
                    <a:pt x="84" y="1"/>
                    <a:pt x="0" y="84"/>
                    <a:pt x="0" y="167"/>
                  </a:cubicBezTo>
                  <a:lnTo>
                    <a:pt x="0" y="1036"/>
                  </a:lnTo>
                  <a:cubicBezTo>
                    <a:pt x="0" y="1120"/>
                    <a:pt x="84" y="1191"/>
                    <a:pt x="167" y="1191"/>
                  </a:cubicBezTo>
                  <a:cubicBezTo>
                    <a:pt x="262" y="1191"/>
                    <a:pt x="334" y="1120"/>
                    <a:pt x="334" y="1036"/>
                  </a:cubicBezTo>
                  <a:lnTo>
                    <a:pt x="334" y="167"/>
                  </a:lnTo>
                  <a:cubicBezTo>
                    <a:pt x="322" y="84"/>
                    <a:pt x="262" y="1"/>
                    <a:pt x="167"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9252;p16">
              <a:extLst>
                <a:ext uri="{FF2B5EF4-FFF2-40B4-BE49-F238E27FC236}">
                  <a16:creationId xmlns:a16="http://schemas.microsoft.com/office/drawing/2014/main" id="{C650817F-AA1A-3D0B-A97B-327F28262B23}"/>
                </a:ext>
              </a:extLst>
            </p:cNvPr>
            <p:cNvSpPr/>
            <p:nvPr/>
          </p:nvSpPr>
          <p:spPr>
            <a:xfrm>
              <a:off x="3149183" y="1976585"/>
              <a:ext cx="219419" cy="183072"/>
            </a:xfrm>
            <a:custGeom>
              <a:avLst/>
              <a:gdLst/>
              <a:ahLst/>
              <a:cxnLst/>
              <a:rect l="l" t="t" r="r" b="b"/>
              <a:pathLst>
                <a:path w="6894" h="5752" extrusionOk="0">
                  <a:moveTo>
                    <a:pt x="2369" y="4108"/>
                  </a:moveTo>
                  <a:lnTo>
                    <a:pt x="2286" y="4466"/>
                  </a:lnTo>
                  <a:lnTo>
                    <a:pt x="2060" y="4466"/>
                  </a:lnTo>
                  <a:cubicBezTo>
                    <a:pt x="1869" y="4466"/>
                    <a:pt x="1703" y="4299"/>
                    <a:pt x="1703" y="4108"/>
                  </a:cubicBezTo>
                  <a:close/>
                  <a:moveTo>
                    <a:pt x="5513" y="310"/>
                  </a:moveTo>
                  <a:cubicBezTo>
                    <a:pt x="5703" y="310"/>
                    <a:pt x="5870" y="477"/>
                    <a:pt x="5870" y="667"/>
                  </a:cubicBezTo>
                  <a:lnTo>
                    <a:pt x="5870" y="3418"/>
                  </a:lnTo>
                  <a:cubicBezTo>
                    <a:pt x="5870" y="3608"/>
                    <a:pt x="5703" y="3775"/>
                    <a:pt x="5513" y="3775"/>
                  </a:cubicBezTo>
                  <a:lnTo>
                    <a:pt x="4132" y="3775"/>
                  </a:lnTo>
                  <a:cubicBezTo>
                    <a:pt x="4096" y="3775"/>
                    <a:pt x="4048" y="3787"/>
                    <a:pt x="4036" y="3811"/>
                  </a:cubicBezTo>
                  <a:lnTo>
                    <a:pt x="2500" y="4918"/>
                  </a:lnTo>
                  <a:lnTo>
                    <a:pt x="2739" y="3966"/>
                  </a:lnTo>
                  <a:cubicBezTo>
                    <a:pt x="2762" y="3930"/>
                    <a:pt x="2739" y="3870"/>
                    <a:pt x="2715" y="3835"/>
                  </a:cubicBezTo>
                  <a:cubicBezTo>
                    <a:pt x="2679" y="3787"/>
                    <a:pt x="2643" y="3775"/>
                    <a:pt x="2584" y="3775"/>
                  </a:cubicBezTo>
                  <a:lnTo>
                    <a:pt x="691" y="3775"/>
                  </a:lnTo>
                  <a:cubicBezTo>
                    <a:pt x="500" y="3775"/>
                    <a:pt x="333" y="3608"/>
                    <a:pt x="333" y="3418"/>
                  </a:cubicBezTo>
                  <a:lnTo>
                    <a:pt x="333" y="667"/>
                  </a:lnTo>
                  <a:cubicBezTo>
                    <a:pt x="333" y="477"/>
                    <a:pt x="500" y="310"/>
                    <a:pt x="691" y="310"/>
                  </a:cubicBezTo>
                  <a:close/>
                  <a:moveTo>
                    <a:pt x="6215" y="989"/>
                  </a:moveTo>
                  <a:cubicBezTo>
                    <a:pt x="6406" y="989"/>
                    <a:pt x="6572" y="1156"/>
                    <a:pt x="6572" y="1346"/>
                  </a:cubicBezTo>
                  <a:lnTo>
                    <a:pt x="6572" y="4108"/>
                  </a:lnTo>
                  <a:lnTo>
                    <a:pt x="6549" y="4108"/>
                  </a:lnTo>
                  <a:cubicBezTo>
                    <a:pt x="6549" y="4299"/>
                    <a:pt x="6394" y="4466"/>
                    <a:pt x="6191" y="4466"/>
                  </a:cubicBezTo>
                  <a:lnTo>
                    <a:pt x="4810" y="4466"/>
                  </a:lnTo>
                  <a:cubicBezTo>
                    <a:pt x="4763" y="4466"/>
                    <a:pt x="4727" y="4477"/>
                    <a:pt x="4691" y="4513"/>
                  </a:cubicBezTo>
                  <a:cubicBezTo>
                    <a:pt x="4667" y="4549"/>
                    <a:pt x="4644" y="4608"/>
                    <a:pt x="4667" y="4656"/>
                  </a:cubicBezTo>
                  <a:lnTo>
                    <a:pt x="4763" y="5323"/>
                  </a:lnTo>
                  <a:lnTo>
                    <a:pt x="3596" y="4537"/>
                  </a:lnTo>
                  <a:lnTo>
                    <a:pt x="4191" y="4096"/>
                  </a:lnTo>
                  <a:lnTo>
                    <a:pt x="5513" y="4096"/>
                  </a:lnTo>
                  <a:cubicBezTo>
                    <a:pt x="5882" y="4096"/>
                    <a:pt x="6191" y="3799"/>
                    <a:pt x="6191" y="3418"/>
                  </a:cubicBezTo>
                  <a:lnTo>
                    <a:pt x="6191" y="989"/>
                  </a:lnTo>
                  <a:close/>
                  <a:moveTo>
                    <a:pt x="691" y="1"/>
                  </a:moveTo>
                  <a:cubicBezTo>
                    <a:pt x="322" y="1"/>
                    <a:pt x="0" y="298"/>
                    <a:pt x="0" y="679"/>
                  </a:cubicBezTo>
                  <a:lnTo>
                    <a:pt x="0" y="3430"/>
                  </a:lnTo>
                  <a:cubicBezTo>
                    <a:pt x="0" y="3811"/>
                    <a:pt x="298" y="4120"/>
                    <a:pt x="691" y="4120"/>
                  </a:cubicBezTo>
                  <a:lnTo>
                    <a:pt x="1393" y="4120"/>
                  </a:lnTo>
                  <a:lnTo>
                    <a:pt x="1393" y="4132"/>
                  </a:lnTo>
                  <a:cubicBezTo>
                    <a:pt x="1393" y="4501"/>
                    <a:pt x="1691" y="4823"/>
                    <a:pt x="2072" y="4823"/>
                  </a:cubicBezTo>
                  <a:lnTo>
                    <a:pt x="2203" y="4823"/>
                  </a:lnTo>
                  <a:lnTo>
                    <a:pt x="2143" y="5073"/>
                  </a:lnTo>
                  <a:cubicBezTo>
                    <a:pt x="2119" y="5180"/>
                    <a:pt x="2167" y="5275"/>
                    <a:pt x="2250" y="5335"/>
                  </a:cubicBezTo>
                  <a:cubicBezTo>
                    <a:pt x="2298" y="5370"/>
                    <a:pt x="2346" y="5382"/>
                    <a:pt x="2381" y="5382"/>
                  </a:cubicBezTo>
                  <a:cubicBezTo>
                    <a:pt x="2429" y="5382"/>
                    <a:pt x="2489" y="5370"/>
                    <a:pt x="2536" y="5335"/>
                  </a:cubicBezTo>
                  <a:lnTo>
                    <a:pt x="3251" y="4823"/>
                  </a:lnTo>
                  <a:lnTo>
                    <a:pt x="3417" y="4823"/>
                  </a:lnTo>
                  <a:lnTo>
                    <a:pt x="4751" y="5716"/>
                  </a:lnTo>
                  <a:cubicBezTo>
                    <a:pt x="4798" y="5740"/>
                    <a:pt x="4846" y="5751"/>
                    <a:pt x="4882" y="5751"/>
                  </a:cubicBezTo>
                  <a:cubicBezTo>
                    <a:pt x="4929" y="5751"/>
                    <a:pt x="4977" y="5740"/>
                    <a:pt x="5025" y="5716"/>
                  </a:cubicBezTo>
                  <a:cubicBezTo>
                    <a:pt x="5108" y="5656"/>
                    <a:pt x="5144" y="5561"/>
                    <a:pt x="5120" y="5454"/>
                  </a:cubicBezTo>
                  <a:lnTo>
                    <a:pt x="5025" y="4799"/>
                  </a:lnTo>
                  <a:lnTo>
                    <a:pt x="6215" y="4799"/>
                  </a:lnTo>
                  <a:cubicBezTo>
                    <a:pt x="6584" y="4799"/>
                    <a:pt x="6894" y="4501"/>
                    <a:pt x="6894" y="4120"/>
                  </a:cubicBezTo>
                  <a:lnTo>
                    <a:pt x="6894" y="1370"/>
                  </a:lnTo>
                  <a:cubicBezTo>
                    <a:pt x="6870" y="977"/>
                    <a:pt x="6572" y="679"/>
                    <a:pt x="6191" y="679"/>
                  </a:cubicBezTo>
                  <a:cubicBezTo>
                    <a:pt x="6179" y="298"/>
                    <a:pt x="5882" y="1"/>
                    <a:pt x="5513"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9253;p16">
              <a:extLst>
                <a:ext uri="{FF2B5EF4-FFF2-40B4-BE49-F238E27FC236}">
                  <a16:creationId xmlns:a16="http://schemas.microsoft.com/office/drawing/2014/main" id="{F62F0343-BB6D-437B-DF6C-5CD10A5EBB91}"/>
                </a:ext>
              </a:extLst>
            </p:cNvPr>
            <p:cNvSpPr/>
            <p:nvPr/>
          </p:nvSpPr>
          <p:spPr>
            <a:xfrm>
              <a:off x="3187822" y="2009177"/>
              <a:ext cx="26926" cy="10280"/>
            </a:xfrm>
            <a:custGeom>
              <a:avLst/>
              <a:gdLst/>
              <a:ahLst/>
              <a:cxnLst/>
              <a:rect l="l" t="t" r="r" b="b"/>
              <a:pathLst>
                <a:path w="846" h="323" extrusionOk="0">
                  <a:moveTo>
                    <a:pt x="155" y="1"/>
                  </a:moveTo>
                  <a:cubicBezTo>
                    <a:pt x="72" y="1"/>
                    <a:pt x="1" y="72"/>
                    <a:pt x="1" y="167"/>
                  </a:cubicBezTo>
                  <a:cubicBezTo>
                    <a:pt x="1" y="251"/>
                    <a:pt x="72" y="322"/>
                    <a:pt x="155" y="322"/>
                  </a:cubicBezTo>
                  <a:lnTo>
                    <a:pt x="679" y="322"/>
                  </a:lnTo>
                  <a:cubicBezTo>
                    <a:pt x="774" y="322"/>
                    <a:pt x="846" y="251"/>
                    <a:pt x="846" y="167"/>
                  </a:cubicBezTo>
                  <a:cubicBezTo>
                    <a:pt x="846" y="72"/>
                    <a:pt x="774" y="1"/>
                    <a:pt x="679"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9254;p16">
              <a:extLst>
                <a:ext uri="{FF2B5EF4-FFF2-40B4-BE49-F238E27FC236}">
                  <a16:creationId xmlns:a16="http://schemas.microsoft.com/office/drawing/2014/main" id="{F007D1CC-DECD-9572-DBA6-2981733749BA}"/>
                </a:ext>
              </a:extLst>
            </p:cNvPr>
            <p:cNvSpPr/>
            <p:nvPr/>
          </p:nvSpPr>
          <p:spPr>
            <a:xfrm>
              <a:off x="3226110" y="2009177"/>
              <a:ext cx="81478" cy="10280"/>
            </a:xfrm>
            <a:custGeom>
              <a:avLst/>
              <a:gdLst/>
              <a:ahLst/>
              <a:cxnLst/>
              <a:rect l="l" t="t" r="r" b="b"/>
              <a:pathLst>
                <a:path w="2560" h="323" extrusionOk="0">
                  <a:moveTo>
                    <a:pt x="167" y="1"/>
                  </a:moveTo>
                  <a:cubicBezTo>
                    <a:pt x="72" y="1"/>
                    <a:pt x="0" y="72"/>
                    <a:pt x="0" y="167"/>
                  </a:cubicBezTo>
                  <a:cubicBezTo>
                    <a:pt x="0" y="251"/>
                    <a:pt x="72" y="322"/>
                    <a:pt x="167" y="322"/>
                  </a:cubicBezTo>
                  <a:lnTo>
                    <a:pt x="2393" y="322"/>
                  </a:lnTo>
                  <a:cubicBezTo>
                    <a:pt x="2488" y="322"/>
                    <a:pt x="2560" y="251"/>
                    <a:pt x="2560" y="167"/>
                  </a:cubicBezTo>
                  <a:cubicBezTo>
                    <a:pt x="2560" y="72"/>
                    <a:pt x="2488" y="1"/>
                    <a:pt x="2393"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9255;p16">
              <a:extLst>
                <a:ext uri="{FF2B5EF4-FFF2-40B4-BE49-F238E27FC236}">
                  <a16:creationId xmlns:a16="http://schemas.microsoft.com/office/drawing/2014/main" id="{AC3ED65D-E0EC-76A0-0D48-4F5C727FA6D3}"/>
                </a:ext>
              </a:extLst>
            </p:cNvPr>
            <p:cNvSpPr/>
            <p:nvPr/>
          </p:nvSpPr>
          <p:spPr>
            <a:xfrm>
              <a:off x="3187822" y="2036453"/>
              <a:ext cx="119767" cy="10662"/>
            </a:xfrm>
            <a:custGeom>
              <a:avLst/>
              <a:gdLst/>
              <a:ahLst/>
              <a:cxnLst/>
              <a:rect l="l" t="t" r="r" b="b"/>
              <a:pathLst>
                <a:path w="3763" h="335" extrusionOk="0">
                  <a:moveTo>
                    <a:pt x="155" y="1"/>
                  </a:moveTo>
                  <a:cubicBezTo>
                    <a:pt x="72" y="1"/>
                    <a:pt x="1" y="84"/>
                    <a:pt x="1" y="168"/>
                  </a:cubicBezTo>
                  <a:cubicBezTo>
                    <a:pt x="1" y="263"/>
                    <a:pt x="72" y="334"/>
                    <a:pt x="155" y="334"/>
                  </a:cubicBezTo>
                  <a:lnTo>
                    <a:pt x="3596" y="334"/>
                  </a:lnTo>
                  <a:cubicBezTo>
                    <a:pt x="3691" y="334"/>
                    <a:pt x="3763" y="263"/>
                    <a:pt x="3763" y="168"/>
                  </a:cubicBezTo>
                  <a:cubicBezTo>
                    <a:pt x="3763" y="84"/>
                    <a:pt x="3691" y="1"/>
                    <a:pt x="3596"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9256;p16">
              <a:extLst>
                <a:ext uri="{FF2B5EF4-FFF2-40B4-BE49-F238E27FC236}">
                  <a16:creationId xmlns:a16="http://schemas.microsoft.com/office/drawing/2014/main" id="{9CD2EDA5-765B-1114-8C3E-F7A084E03E0C}"/>
                </a:ext>
              </a:extLst>
            </p:cNvPr>
            <p:cNvSpPr/>
            <p:nvPr/>
          </p:nvSpPr>
          <p:spPr>
            <a:xfrm>
              <a:off x="3187822" y="2064143"/>
              <a:ext cx="81510" cy="10248"/>
            </a:xfrm>
            <a:custGeom>
              <a:avLst/>
              <a:gdLst/>
              <a:ahLst/>
              <a:cxnLst/>
              <a:rect l="l" t="t" r="r" b="b"/>
              <a:pathLst>
                <a:path w="2561" h="322" extrusionOk="0">
                  <a:moveTo>
                    <a:pt x="155" y="0"/>
                  </a:moveTo>
                  <a:cubicBezTo>
                    <a:pt x="72" y="0"/>
                    <a:pt x="1" y="72"/>
                    <a:pt x="1" y="167"/>
                  </a:cubicBezTo>
                  <a:cubicBezTo>
                    <a:pt x="1" y="250"/>
                    <a:pt x="72" y="322"/>
                    <a:pt x="155" y="322"/>
                  </a:cubicBezTo>
                  <a:lnTo>
                    <a:pt x="2394" y="322"/>
                  </a:lnTo>
                  <a:cubicBezTo>
                    <a:pt x="2477" y="322"/>
                    <a:pt x="2560" y="250"/>
                    <a:pt x="2560" y="167"/>
                  </a:cubicBezTo>
                  <a:cubicBezTo>
                    <a:pt x="2560" y="72"/>
                    <a:pt x="2477" y="0"/>
                    <a:pt x="2394"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9257;p16">
              <a:extLst>
                <a:ext uri="{FF2B5EF4-FFF2-40B4-BE49-F238E27FC236}">
                  <a16:creationId xmlns:a16="http://schemas.microsoft.com/office/drawing/2014/main" id="{2FB48F37-404E-8154-E123-C19471F51E45}"/>
                </a:ext>
              </a:extLst>
            </p:cNvPr>
            <p:cNvSpPr/>
            <p:nvPr/>
          </p:nvSpPr>
          <p:spPr>
            <a:xfrm>
              <a:off x="3280663" y="2064143"/>
              <a:ext cx="26926" cy="10248"/>
            </a:xfrm>
            <a:custGeom>
              <a:avLst/>
              <a:gdLst/>
              <a:ahLst/>
              <a:cxnLst/>
              <a:rect l="l" t="t" r="r" b="b"/>
              <a:pathLst>
                <a:path w="846" h="322" extrusionOk="0">
                  <a:moveTo>
                    <a:pt x="155" y="0"/>
                  </a:moveTo>
                  <a:cubicBezTo>
                    <a:pt x="72" y="0"/>
                    <a:pt x="1" y="72"/>
                    <a:pt x="1" y="167"/>
                  </a:cubicBezTo>
                  <a:cubicBezTo>
                    <a:pt x="1" y="250"/>
                    <a:pt x="72" y="322"/>
                    <a:pt x="155" y="322"/>
                  </a:cubicBezTo>
                  <a:lnTo>
                    <a:pt x="679" y="322"/>
                  </a:lnTo>
                  <a:cubicBezTo>
                    <a:pt x="774" y="322"/>
                    <a:pt x="846" y="250"/>
                    <a:pt x="846" y="167"/>
                  </a:cubicBezTo>
                  <a:cubicBezTo>
                    <a:pt x="846" y="72"/>
                    <a:pt x="774" y="0"/>
                    <a:pt x="679"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4" name="Google Shape;9244;p16">
            <a:extLst>
              <a:ext uri="{FF2B5EF4-FFF2-40B4-BE49-F238E27FC236}">
                <a16:creationId xmlns:a16="http://schemas.microsoft.com/office/drawing/2014/main" id="{CC5C47B0-C4FD-4C5F-BCB5-5447DD6EB17D}"/>
              </a:ext>
            </a:extLst>
          </p:cNvPr>
          <p:cNvGrpSpPr/>
          <p:nvPr/>
        </p:nvGrpSpPr>
        <p:grpSpPr>
          <a:xfrm>
            <a:off x="7267095" y="5310071"/>
            <a:ext cx="350198" cy="350548"/>
            <a:chOff x="3094217" y="1976585"/>
            <a:chExt cx="350198" cy="350548"/>
          </a:xfrm>
        </p:grpSpPr>
        <p:sp>
          <p:nvSpPr>
            <p:cNvPr id="25" name="Google Shape;9245;p16">
              <a:extLst>
                <a:ext uri="{FF2B5EF4-FFF2-40B4-BE49-F238E27FC236}">
                  <a16:creationId xmlns:a16="http://schemas.microsoft.com/office/drawing/2014/main" id="{114EF84B-1FBC-9047-EC07-5D89F8054490}"/>
                </a:ext>
              </a:extLst>
            </p:cNvPr>
            <p:cNvSpPr/>
            <p:nvPr/>
          </p:nvSpPr>
          <p:spPr>
            <a:xfrm>
              <a:off x="3094217" y="2129039"/>
              <a:ext cx="131543" cy="197362"/>
            </a:xfrm>
            <a:custGeom>
              <a:avLst/>
              <a:gdLst/>
              <a:ahLst/>
              <a:cxnLst/>
              <a:rect l="l" t="t" r="r" b="b"/>
              <a:pathLst>
                <a:path w="4133" h="6201" extrusionOk="0">
                  <a:moveTo>
                    <a:pt x="2072" y="345"/>
                  </a:moveTo>
                  <a:cubicBezTo>
                    <a:pt x="2117" y="345"/>
                    <a:pt x="2162" y="348"/>
                    <a:pt x="2203" y="354"/>
                  </a:cubicBezTo>
                  <a:cubicBezTo>
                    <a:pt x="2906" y="414"/>
                    <a:pt x="3454" y="1045"/>
                    <a:pt x="3454" y="1759"/>
                  </a:cubicBezTo>
                  <a:cubicBezTo>
                    <a:pt x="3454" y="2438"/>
                    <a:pt x="3620" y="3069"/>
                    <a:pt x="3751" y="3402"/>
                  </a:cubicBezTo>
                  <a:lnTo>
                    <a:pt x="3751" y="3426"/>
                  </a:lnTo>
                  <a:cubicBezTo>
                    <a:pt x="3608" y="3509"/>
                    <a:pt x="3299" y="3688"/>
                    <a:pt x="2763" y="3807"/>
                  </a:cubicBezTo>
                  <a:lnTo>
                    <a:pt x="2763" y="3759"/>
                  </a:lnTo>
                  <a:lnTo>
                    <a:pt x="2763" y="3438"/>
                  </a:lnTo>
                  <a:cubicBezTo>
                    <a:pt x="2965" y="3319"/>
                    <a:pt x="3144" y="3140"/>
                    <a:pt x="3263" y="2926"/>
                  </a:cubicBezTo>
                  <a:cubicBezTo>
                    <a:pt x="3489" y="2533"/>
                    <a:pt x="3418" y="2021"/>
                    <a:pt x="3073" y="1712"/>
                  </a:cubicBezTo>
                  <a:cubicBezTo>
                    <a:pt x="2834" y="1485"/>
                    <a:pt x="2418" y="1235"/>
                    <a:pt x="1727" y="1235"/>
                  </a:cubicBezTo>
                  <a:cubicBezTo>
                    <a:pt x="1691" y="1235"/>
                    <a:pt x="1644" y="1247"/>
                    <a:pt x="1608" y="1283"/>
                  </a:cubicBezTo>
                  <a:lnTo>
                    <a:pt x="1275" y="1616"/>
                  </a:lnTo>
                  <a:cubicBezTo>
                    <a:pt x="1215" y="1676"/>
                    <a:pt x="1215" y="1783"/>
                    <a:pt x="1275" y="1843"/>
                  </a:cubicBezTo>
                  <a:cubicBezTo>
                    <a:pt x="1304" y="1872"/>
                    <a:pt x="1343" y="1887"/>
                    <a:pt x="1382" y="1887"/>
                  </a:cubicBezTo>
                  <a:cubicBezTo>
                    <a:pt x="1421" y="1887"/>
                    <a:pt x="1459" y="1872"/>
                    <a:pt x="1489" y="1843"/>
                  </a:cubicBezTo>
                  <a:lnTo>
                    <a:pt x="1787" y="1545"/>
                  </a:lnTo>
                  <a:cubicBezTo>
                    <a:pt x="2227" y="1557"/>
                    <a:pt x="2584" y="1700"/>
                    <a:pt x="2846" y="1938"/>
                  </a:cubicBezTo>
                  <a:cubicBezTo>
                    <a:pt x="3073" y="2140"/>
                    <a:pt x="3132" y="2485"/>
                    <a:pt x="2977" y="2747"/>
                  </a:cubicBezTo>
                  <a:cubicBezTo>
                    <a:pt x="2799" y="3081"/>
                    <a:pt x="2441" y="3283"/>
                    <a:pt x="2072" y="3283"/>
                  </a:cubicBezTo>
                  <a:cubicBezTo>
                    <a:pt x="1489" y="3283"/>
                    <a:pt x="1037" y="2831"/>
                    <a:pt x="1037" y="2247"/>
                  </a:cubicBezTo>
                  <a:cubicBezTo>
                    <a:pt x="1037" y="2152"/>
                    <a:pt x="953" y="2081"/>
                    <a:pt x="870" y="2081"/>
                  </a:cubicBezTo>
                  <a:cubicBezTo>
                    <a:pt x="775" y="2081"/>
                    <a:pt x="703" y="2152"/>
                    <a:pt x="703" y="2247"/>
                  </a:cubicBezTo>
                  <a:cubicBezTo>
                    <a:pt x="703" y="2747"/>
                    <a:pt x="989" y="3200"/>
                    <a:pt x="1394" y="3438"/>
                  </a:cubicBezTo>
                  <a:lnTo>
                    <a:pt x="1394" y="3759"/>
                  </a:lnTo>
                  <a:lnTo>
                    <a:pt x="1394" y="3807"/>
                  </a:lnTo>
                  <a:cubicBezTo>
                    <a:pt x="858" y="3688"/>
                    <a:pt x="525" y="3509"/>
                    <a:pt x="394" y="3426"/>
                  </a:cubicBezTo>
                  <a:cubicBezTo>
                    <a:pt x="394" y="3426"/>
                    <a:pt x="382" y="3426"/>
                    <a:pt x="394" y="3402"/>
                  </a:cubicBezTo>
                  <a:cubicBezTo>
                    <a:pt x="525" y="3081"/>
                    <a:pt x="691" y="2438"/>
                    <a:pt x="691" y="1759"/>
                  </a:cubicBezTo>
                  <a:cubicBezTo>
                    <a:pt x="691" y="1045"/>
                    <a:pt x="1239" y="414"/>
                    <a:pt x="1941" y="354"/>
                  </a:cubicBezTo>
                  <a:cubicBezTo>
                    <a:pt x="1983" y="348"/>
                    <a:pt x="2028" y="345"/>
                    <a:pt x="2072" y="345"/>
                  </a:cubicBezTo>
                  <a:close/>
                  <a:moveTo>
                    <a:pt x="2430" y="3581"/>
                  </a:moveTo>
                  <a:lnTo>
                    <a:pt x="2430" y="3783"/>
                  </a:lnTo>
                  <a:cubicBezTo>
                    <a:pt x="2430" y="3974"/>
                    <a:pt x="2537" y="4152"/>
                    <a:pt x="2715" y="4224"/>
                  </a:cubicBezTo>
                  <a:lnTo>
                    <a:pt x="2822" y="4271"/>
                  </a:lnTo>
                  <a:cubicBezTo>
                    <a:pt x="2656" y="4509"/>
                    <a:pt x="2370" y="4676"/>
                    <a:pt x="2072" y="4676"/>
                  </a:cubicBezTo>
                  <a:cubicBezTo>
                    <a:pt x="1775" y="4676"/>
                    <a:pt x="1489" y="4509"/>
                    <a:pt x="1334" y="4271"/>
                  </a:cubicBezTo>
                  <a:lnTo>
                    <a:pt x="1429" y="4224"/>
                  </a:lnTo>
                  <a:cubicBezTo>
                    <a:pt x="1608" y="4140"/>
                    <a:pt x="1715" y="3974"/>
                    <a:pt x="1715" y="3783"/>
                  </a:cubicBezTo>
                  <a:lnTo>
                    <a:pt x="1715" y="3581"/>
                  </a:lnTo>
                  <a:cubicBezTo>
                    <a:pt x="1834" y="3617"/>
                    <a:pt x="1953" y="3628"/>
                    <a:pt x="2072" y="3628"/>
                  </a:cubicBezTo>
                  <a:cubicBezTo>
                    <a:pt x="2191" y="3628"/>
                    <a:pt x="2311" y="3617"/>
                    <a:pt x="2430" y="3581"/>
                  </a:cubicBezTo>
                  <a:close/>
                  <a:moveTo>
                    <a:pt x="2065" y="0"/>
                  </a:moveTo>
                  <a:cubicBezTo>
                    <a:pt x="2010" y="0"/>
                    <a:pt x="1953" y="3"/>
                    <a:pt x="1894" y="9"/>
                  </a:cubicBezTo>
                  <a:cubicBezTo>
                    <a:pt x="1037" y="92"/>
                    <a:pt x="346" y="842"/>
                    <a:pt x="346" y="1735"/>
                  </a:cubicBezTo>
                  <a:cubicBezTo>
                    <a:pt x="346" y="2378"/>
                    <a:pt x="203" y="2962"/>
                    <a:pt x="60" y="3271"/>
                  </a:cubicBezTo>
                  <a:cubicBezTo>
                    <a:pt x="1" y="3426"/>
                    <a:pt x="48" y="3581"/>
                    <a:pt x="179" y="3676"/>
                  </a:cubicBezTo>
                  <a:cubicBezTo>
                    <a:pt x="310" y="3759"/>
                    <a:pt x="584" y="3926"/>
                    <a:pt x="1013" y="4045"/>
                  </a:cubicBezTo>
                  <a:lnTo>
                    <a:pt x="382" y="4379"/>
                  </a:lnTo>
                  <a:cubicBezTo>
                    <a:pt x="144" y="4498"/>
                    <a:pt x="1" y="4712"/>
                    <a:pt x="1" y="4986"/>
                  </a:cubicBezTo>
                  <a:lnTo>
                    <a:pt x="1" y="6045"/>
                  </a:lnTo>
                  <a:cubicBezTo>
                    <a:pt x="1" y="6129"/>
                    <a:pt x="84" y="6200"/>
                    <a:pt x="167" y="6200"/>
                  </a:cubicBezTo>
                  <a:cubicBezTo>
                    <a:pt x="263" y="6200"/>
                    <a:pt x="334" y="6129"/>
                    <a:pt x="334" y="6045"/>
                  </a:cubicBezTo>
                  <a:lnTo>
                    <a:pt x="334" y="4974"/>
                  </a:lnTo>
                  <a:cubicBezTo>
                    <a:pt x="334" y="4831"/>
                    <a:pt x="406" y="4712"/>
                    <a:pt x="525" y="4652"/>
                  </a:cubicBezTo>
                  <a:lnTo>
                    <a:pt x="1037" y="4402"/>
                  </a:lnTo>
                  <a:cubicBezTo>
                    <a:pt x="1239" y="4760"/>
                    <a:pt x="1644" y="4986"/>
                    <a:pt x="2060" y="4986"/>
                  </a:cubicBezTo>
                  <a:cubicBezTo>
                    <a:pt x="2489" y="4986"/>
                    <a:pt x="2882" y="4760"/>
                    <a:pt x="3084" y="4402"/>
                  </a:cubicBezTo>
                  <a:lnTo>
                    <a:pt x="3596" y="4652"/>
                  </a:lnTo>
                  <a:cubicBezTo>
                    <a:pt x="3704" y="4712"/>
                    <a:pt x="3787" y="4831"/>
                    <a:pt x="3787" y="4974"/>
                  </a:cubicBezTo>
                  <a:lnTo>
                    <a:pt x="3787" y="6022"/>
                  </a:lnTo>
                  <a:cubicBezTo>
                    <a:pt x="3787" y="6117"/>
                    <a:pt x="3858" y="6188"/>
                    <a:pt x="3954" y="6188"/>
                  </a:cubicBezTo>
                  <a:cubicBezTo>
                    <a:pt x="4037" y="6188"/>
                    <a:pt x="4108" y="6117"/>
                    <a:pt x="4108" y="6022"/>
                  </a:cubicBezTo>
                  <a:lnTo>
                    <a:pt x="4108" y="4974"/>
                  </a:lnTo>
                  <a:cubicBezTo>
                    <a:pt x="4132" y="4712"/>
                    <a:pt x="3977" y="4474"/>
                    <a:pt x="3739" y="4379"/>
                  </a:cubicBezTo>
                  <a:lnTo>
                    <a:pt x="3096" y="4045"/>
                  </a:lnTo>
                  <a:cubicBezTo>
                    <a:pt x="3537" y="3926"/>
                    <a:pt x="3799" y="3759"/>
                    <a:pt x="3930" y="3676"/>
                  </a:cubicBezTo>
                  <a:cubicBezTo>
                    <a:pt x="4073" y="3581"/>
                    <a:pt x="4108" y="3426"/>
                    <a:pt x="4049" y="3271"/>
                  </a:cubicBezTo>
                  <a:cubicBezTo>
                    <a:pt x="3918" y="2962"/>
                    <a:pt x="3775" y="2378"/>
                    <a:pt x="3775" y="1735"/>
                  </a:cubicBezTo>
                  <a:cubicBezTo>
                    <a:pt x="3775" y="866"/>
                    <a:pt x="3084" y="104"/>
                    <a:pt x="2227" y="9"/>
                  </a:cubicBezTo>
                  <a:cubicBezTo>
                    <a:pt x="2174" y="3"/>
                    <a:pt x="2120" y="0"/>
                    <a:pt x="2065"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 name="Google Shape;9246;p16">
              <a:extLst>
                <a:ext uri="{FF2B5EF4-FFF2-40B4-BE49-F238E27FC236}">
                  <a16:creationId xmlns:a16="http://schemas.microsoft.com/office/drawing/2014/main" id="{1672F344-C369-9B4E-F31C-6783ED519B5B}"/>
                </a:ext>
              </a:extLst>
            </p:cNvPr>
            <p:cNvSpPr/>
            <p:nvPr/>
          </p:nvSpPr>
          <p:spPr>
            <a:xfrm>
              <a:off x="3116592" y="2293778"/>
              <a:ext cx="10630" cy="32241"/>
            </a:xfrm>
            <a:custGeom>
              <a:avLst/>
              <a:gdLst/>
              <a:ahLst/>
              <a:cxnLst/>
              <a:rect l="l" t="t" r="r" b="b"/>
              <a:pathLst>
                <a:path w="334" h="1013" extrusionOk="0">
                  <a:moveTo>
                    <a:pt x="167" y="0"/>
                  </a:moveTo>
                  <a:cubicBezTo>
                    <a:pt x="72" y="0"/>
                    <a:pt x="0" y="72"/>
                    <a:pt x="0" y="167"/>
                  </a:cubicBezTo>
                  <a:lnTo>
                    <a:pt x="0" y="846"/>
                  </a:lnTo>
                  <a:cubicBezTo>
                    <a:pt x="0" y="941"/>
                    <a:pt x="72" y="1012"/>
                    <a:pt x="167" y="1012"/>
                  </a:cubicBezTo>
                  <a:cubicBezTo>
                    <a:pt x="250" y="1012"/>
                    <a:pt x="334" y="941"/>
                    <a:pt x="334" y="846"/>
                  </a:cubicBezTo>
                  <a:lnTo>
                    <a:pt x="334" y="167"/>
                  </a:lnTo>
                  <a:cubicBezTo>
                    <a:pt x="310" y="72"/>
                    <a:pt x="250" y="0"/>
                    <a:pt x="167"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9247;p16">
              <a:extLst>
                <a:ext uri="{FF2B5EF4-FFF2-40B4-BE49-F238E27FC236}">
                  <a16:creationId xmlns:a16="http://schemas.microsoft.com/office/drawing/2014/main" id="{96A042EA-0D82-D16A-8FB5-AA35AA600785}"/>
                </a:ext>
              </a:extLst>
            </p:cNvPr>
            <p:cNvSpPr/>
            <p:nvPr/>
          </p:nvSpPr>
          <p:spPr>
            <a:xfrm>
              <a:off x="3193519" y="2293778"/>
              <a:ext cx="10248" cy="32241"/>
            </a:xfrm>
            <a:custGeom>
              <a:avLst/>
              <a:gdLst/>
              <a:ahLst/>
              <a:cxnLst/>
              <a:rect l="l" t="t" r="r" b="b"/>
              <a:pathLst>
                <a:path w="322" h="1013" extrusionOk="0">
                  <a:moveTo>
                    <a:pt x="155" y="0"/>
                  </a:moveTo>
                  <a:cubicBezTo>
                    <a:pt x="72" y="0"/>
                    <a:pt x="0" y="72"/>
                    <a:pt x="0" y="167"/>
                  </a:cubicBezTo>
                  <a:lnTo>
                    <a:pt x="0" y="846"/>
                  </a:lnTo>
                  <a:cubicBezTo>
                    <a:pt x="0" y="941"/>
                    <a:pt x="72" y="1012"/>
                    <a:pt x="155" y="1012"/>
                  </a:cubicBezTo>
                  <a:cubicBezTo>
                    <a:pt x="250" y="1012"/>
                    <a:pt x="322" y="941"/>
                    <a:pt x="322" y="846"/>
                  </a:cubicBezTo>
                  <a:lnTo>
                    <a:pt x="322" y="167"/>
                  </a:lnTo>
                  <a:cubicBezTo>
                    <a:pt x="310" y="72"/>
                    <a:pt x="250" y="0"/>
                    <a:pt x="155"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9248;p16">
              <a:extLst>
                <a:ext uri="{FF2B5EF4-FFF2-40B4-BE49-F238E27FC236}">
                  <a16:creationId xmlns:a16="http://schemas.microsoft.com/office/drawing/2014/main" id="{A13CE51C-AF51-AD18-AD61-A85F70FD6CA9}"/>
                </a:ext>
              </a:extLst>
            </p:cNvPr>
            <p:cNvSpPr/>
            <p:nvPr/>
          </p:nvSpPr>
          <p:spPr>
            <a:xfrm>
              <a:off x="3346227" y="2166755"/>
              <a:ext cx="54966" cy="18301"/>
            </a:xfrm>
            <a:custGeom>
              <a:avLst/>
              <a:gdLst/>
              <a:ahLst/>
              <a:cxnLst/>
              <a:rect l="l" t="t" r="r" b="b"/>
              <a:pathLst>
                <a:path w="1727" h="575" extrusionOk="0">
                  <a:moveTo>
                    <a:pt x="646" y="0"/>
                  </a:moveTo>
                  <a:cubicBezTo>
                    <a:pt x="494" y="0"/>
                    <a:pt x="326" y="15"/>
                    <a:pt x="143" y="50"/>
                  </a:cubicBezTo>
                  <a:cubicBezTo>
                    <a:pt x="60" y="62"/>
                    <a:pt x="0" y="122"/>
                    <a:pt x="0" y="217"/>
                  </a:cubicBezTo>
                  <a:lnTo>
                    <a:pt x="0" y="396"/>
                  </a:lnTo>
                  <a:cubicBezTo>
                    <a:pt x="0" y="479"/>
                    <a:pt x="84" y="550"/>
                    <a:pt x="167" y="550"/>
                  </a:cubicBezTo>
                  <a:cubicBezTo>
                    <a:pt x="262" y="550"/>
                    <a:pt x="334" y="479"/>
                    <a:pt x="334" y="396"/>
                  </a:cubicBezTo>
                  <a:lnTo>
                    <a:pt x="334" y="360"/>
                  </a:lnTo>
                  <a:cubicBezTo>
                    <a:pt x="445" y="344"/>
                    <a:pt x="549" y="338"/>
                    <a:pt x="645" y="338"/>
                  </a:cubicBezTo>
                  <a:cubicBezTo>
                    <a:pt x="845" y="338"/>
                    <a:pt x="1007" y="367"/>
                    <a:pt x="1120" y="407"/>
                  </a:cubicBezTo>
                  <a:cubicBezTo>
                    <a:pt x="1334" y="467"/>
                    <a:pt x="1453" y="538"/>
                    <a:pt x="1453" y="538"/>
                  </a:cubicBezTo>
                  <a:cubicBezTo>
                    <a:pt x="1477" y="550"/>
                    <a:pt x="1512" y="574"/>
                    <a:pt x="1536" y="574"/>
                  </a:cubicBezTo>
                  <a:cubicBezTo>
                    <a:pt x="1584" y="574"/>
                    <a:pt x="1643" y="538"/>
                    <a:pt x="1667" y="491"/>
                  </a:cubicBezTo>
                  <a:cubicBezTo>
                    <a:pt x="1727" y="396"/>
                    <a:pt x="1715" y="288"/>
                    <a:pt x="1643" y="241"/>
                  </a:cubicBezTo>
                  <a:cubicBezTo>
                    <a:pt x="1615" y="231"/>
                    <a:pt x="1258" y="0"/>
                    <a:pt x="646"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9249;p16">
              <a:extLst>
                <a:ext uri="{FF2B5EF4-FFF2-40B4-BE49-F238E27FC236}">
                  <a16:creationId xmlns:a16="http://schemas.microsoft.com/office/drawing/2014/main" id="{A2A7610D-9A95-3406-9941-078FDEAD89EB}"/>
                </a:ext>
              </a:extLst>
            </p:cNvPr>
            <p:cNvSpPr/>
            <p:nvPr/>
          </p:nvSpPr>
          <p:spPr>
            <a:xfrm>
              <a:off x="3302655" y="2134991"/>
              <a:ext cx="141760" cy="192143"/>
            </a:xfrm>
            <a:custGeom>
              <a:avLst/>
              <a:gdLst/>
              <a:ahLst/>
              <a:cxnLst/>
              <a:rect l="l" t="t" r="r" b="b"/>
              <a:pathLst>
                <a:path w="4454" h="6037" extrusionOk="0">
                  <a:moveTo>
                    <a:pt x="3453" y="334"/>
                  </a:moveTo>
                  <a:lnTo>
                    <a:pt x="3453" y="1132"/>
                  </a:lnTo>
                  <a:cubicBezTo>
                    <a:pt x="3453" y="1263"/>
                    <a:pt x="3429" y="1405"/>
                    <a:pt x="3370" y="1525"/>
                  </a:cubicBezTo>
                  <a:lnTo>
                    <a:pt x="3310" y="1644"/>
                  </a:lnTo>
                  <a:cubicBezTo>
                    <a:pt x="3298" y="1667"/>
                    <a:pt x="3298" y="1691"/>
                    <a:pt x="3298" y="1715"/>
                  </a:cubicBezTo>
                  <a:lnTo>
                    <a:pt x="3298" y="2060"/>
                  </a:lnTo>
                  <a:cubicBezTo>
                    <a:pt x="3274" y="2346"/>
                    <a:pt x="3155" y="2608"/>
                    <a:pt x="2953" y="2799"/>
                  </a:cubicBezTo>
                  <a:cubicBezTo>
                    <a:pt x="2739" y="3001"/>
                    <a:pt x="2477" y="3096"/>
                    <a:pt x="2191" y="3096"/>
                  </a:cubicBezTo>
                  <a:cubicBezTo>
                    <a:pt x="1643" y="3084"/>
                    <a:pt x="1179" y="2596"/>
                    <a:pt x="1179" y="2013"/>
                  </a:cubicBezTo>
                  <a:lnTo>
                    <a:pt x="1179" y="1715"/>
                  </a:lnTo>
                  <a:cubicBezTo>
                    <a:pt x="1179" y="1691"/>
                    <a:pt x="1179" y="1667"/>
                    <a:pt x="1167" y="1644"/>
                  </a:cubicBezTo>
                  <a:lnTo>
                    <a:pt x="1107" y="1525"/>
                  </a:lnTo>
                  <a:cubicBezTo>
                    <a:pt x="1048" y="1405"/>
                    <a:pt x="1012" y="1275"/>
                    <a:pt x="1012" y="1132"/>
                  </a:cubicBezTo>
                  <a:cubicBezTo>
                    <a:pt x="1012" y="691"/>
                    <a:pt x="1369" y="334"/>
                    <a:pt x="1822" y="334"/>
                  </a:cubicBezTo>
                  <a:close/>
                  <a:moveTo>
                    <a:pt x="2762" y="3310"/>
                  </a:moveTo>
                  <a:lnTo>
                    <a:pt x="2762" y="3537"/>
                  </a:lnTo>
                  <a:cubicBezTo>
                    <a:pt x="2762" y="3572"/>
                    <a:pt x="2774" y="3620"/>
                    <a:pt x="2774" y="3680"/>
                  </a:cubicBezTo>
                  <a:lnTo>
                    <a:pt x="2239" y="4096"/>
                  </a:lnTo>
                  <a:lnTo>
                    <a:pt x="1691" y="3680"/>
                  </a:lnTo>
                  <a:cubicBezTo>
                    <a:pt x="1703" y="3632"/>
                    <a:pt x="1703" y="3584"/>
                    <a:pt x="1703" y="3537"/>
                  </a:cubicBezTo>
                  <a:lnTo>
                    <a:pt x="1703" y="3310"/>
                  </a:lnTo>
                  <a:cubicBezTo>
                    <a:pt x="1846" y="3370"/>
                    <a:pt x="2012" y="3406"/>
                    <a:pt x="2191" y="3406"/>
                  </a:cubicBezTo>
                  <a:lnTo>
                    <a:pt x="2239" y="3406"/>
                  </a:lnTo>
                  <a:cubicBezTo>
                    <a:pt x="2417" y="3406"/>
                    <a:pt x="2596" y="3382"/>
                    <a:pt x="2762" y="3310"/>
                  </a:cubicBezTo>
                  <a:close/>
                  <a:moveTo>
                    <a:pt x="1822" y="1"/>
                  </a:moveTo>
                  <a:cubicBezTo>
                    <a:pt x="1191" y="1"/>
                    <a:pt x="703" y="513"/>
                    <a:pt x="703" y="1120"/>
                  </a:cubicBezTo>
                  <a:cubicBezTo>
                    <a:pt x="703" y="1298"/>
                    <a:pt x="750" y="1489"/>
                    <a:pt x="822" y="1656"/>
                  </a:cubicBezTo>
                  <a:lnTo>
                    <a:pt x="869" y="1751"/>
                  </a:lnTo>
                  <a:lnTo>
                    <a:pt x="869" y="2001"/>
                  </a:lnTo>
                  <a:cubicBezTo>
                    <a:pt x="869" y="2441"/>
                    <a:pt x="1072" y="2846"/>
                    <a:pt x="1381" y="3096"/>
                  </a:cubicBezTo>
                  <a:lnTo>
                    <a:pt x="1381" y="3537"/>
                  </a:lnTo>
                  <a:cubicBezTo>
                    <a:pt x="1381" y="3608"/>
                    <a:pt x="1346" y="3680"/>
                    <a:pt x="1274" y="3703"/>
                  </a:cubicBezTo>
                  <a:lnTo>
                    <a:pt x="453" y="4025"/>
                  </a:lnTo>
                  <a:cubicBezTo>
                    <a:pt x="179" y="4132"/>
                    <a:pt x="0" y="4382"/>
                    <a:pt x="0" y="4668"/>
                  </a:cubicBezTo>
                  <a:lnTo>
                    <a:pt x="0" y="5858"/>
                  </a:lnTo>
                  <a:cubicBezTo>
                    <a:pt x="0" y="5942"/>
                    <a:pt x="83" y="6013"/>
                    <a:pt x="167" y="6013"/>
                  </a:cubicBezTo>
                  <a:cubicBezTo>
                    <a:pt x="262" y="6013"/>
                    <a:pt x="334" y="5942"/>
                    <a:pt x="334" y="5858"/>
                  </a:cubicBezTo>
                  <a:lnTo>
                    <a:pt x="334" y="4668"/>
                  </a:lnTo>
                  <a:cubicBezTo>
                    <a:pt x="334" y="4513"/>
                    <a:pt x="417" y="4382"/>
                    <a:pt x="560" y="4334"/>
                  </a:cubicBezTo>
                  <a:lnTo>
                    <a:pt x="1369" y="4025"/>
                  </a:lnTo>
                  <a:cubicBezTo>
                    <a:pt x="1417" y="4001"/>
                    <a:pt x="1465" y="3977"/>
                    <a:pt x="1488" y="3965"/>
                  </a:cubicBezTo>
                  <a:lnTo>
                    <a:pt x="2060" y="4394"/>
                  </a:lnTo>
                  <a:lnTo>
                    <a:pt x="2060" y="5870"/>
                  </a:lnTo>
                  <a:cubicBezTo>
                    <a:pt x="2060" y="5954"/>
                    <a:pt x="2131" y="6037"/>
                    <a:pt x="2215" y="6037"/>
                  </a:cubicBezTo>
                  <a:cubicBezTo>
                    <a:pt x="2310" y="6037"/>
                    <a:pt x="2381" y="5954"/>
                    <a:pt x="2381" y="5870"/>
                  </a:cubicBezTo>
                  <a:lnTo>
                    <a:pt x="2381" y="4394"/>
                  </a:lnTo>
                  <a:lnTo>
                    <a:pt x="2953" y="3965"/>
                  </a:lnTo>
                  <a:cubicBezTo>
                    <a:pt x="2977" y="3989"/>
                    <a:pt x="3024" y="4013"/>
                    <a:pt x="3072" y="4025"/>
                  </a:cubicBezTo>
                  <a:lnTo>
                    <a:pt x="3882" y="4334"/>
                  </a:lnTo>
                  <a:cubicBezTo>
                    <a:pt x="4024" y="4382"/>
                    <a:pt x="4108" y="4513"/>
                    <a:pt x="4108" y="4668"/>
                  </a:cubicBezTo>
                  <a:lnTo>
                    <a:pt x="4108" y="5858"/>
                  </a:lnTo>
                  <a:cubicBezTo>
                    <a:pt x="4108" y="5942"/>
                    <a:pt x="4179" y="6013"/>
                    <a:pt x="4274" y="6013"/>
                  </a:cubicBezTo>
                  <a:cubicBezTo>
                    <a:pt x="4358" y="6013"/>
                    <a:pt x="4441" y="5942"/>
                    <a:pt x="4441" y="5858"/>
                  </a:cubicBezTo>
                  <a:lnTo>
                    <a:pt x="4441" y="4668"/>
                  </a:lnTo>
                  <a:cubicBezTo>
                    <a:pt x="4453" y="4382"/>
                    <a:pt x="4274" y="4108"/>
                    <a:pt x="4024" y="4025"/>
                  </a:cubicBezTo>
                  <a:lnTo>
                    <a:pt x="3203" y="3703"/>
                  </a:lnTo>
                  <a:cubicBezTo>
                    <a:pt x="3131" y="3680"/>
                    <a:pt x="3084" y="3620"/>
                    <a:pt x="3084" y="3537"/>
                  </a:cubicBezTo>
                  <a:lnTo>
                    <a:pt x="3084" y="3108"/>
                  </a:lnTo>
                  <a:cubicBezTo>
                    <a:pt x="3120" y="3084"/>
                    <a:pt x="3155" y="3060"/>
                    <a:pt x="3191" y="3025"/>
                  </a:cubicBezTo>
                  <a:cubicBezTo>
                    <a:pt x="3453" y="2775"/>
                    <a:pt x="3608" y="2418"/>
                    <a:pt x="3608" y="2037"/>
                  </a:cubicBezTo>
                  <a:lnTo>
                    <a:pt x="3608" y="1727"/>
                  </a:lnTo>
                  <a:lnTo>
                    <a:pt x="3655" y="1644"/>
                  </a:lnTo>
                  <a:cubicBezTo>
                    <a:pt x="3739" y="1477"/>
                    <a:pt x="3774" y="1298"/>
                    <a:pt x="3774" y="1108"/>
                  </a:cubicBezTo>
                  <a:lnTo>
                    <a:pt x="3774" y="167"/>
                  </a:lnTo>
                  <a:cubicBezTo>
                    <a:pt x="3774" y="84"/>
                    <a:pt x="3691" y="1"/>
                    <a:pt x="3608"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 name="Google Shape;9250;p16">
              <a:extLst>
                <a:ext uri="{FF2B5EF4-FFF2-40B4-BE49-F238E27FC236}">
                  <a16:creationId xmlns:a16="http://schemas.microsoft.com/office/drawing/2014/main" id="{0DD34C2B-B774-47DE-935A-86213D0CD3D1}"/>
                </a:ext>
              </a:extLst>
            </p:cNvPr>
            <p:cNvSpPr/>
            <p:nvPr/>
          </p:nvSpPr>
          <p:spPr>
            <a:xfrm>
              <a:off x="3330313" y="2288463"/>
              <a:ext cx="10248" cy="37938"/>
            </a:xfrm>
            <a:custGeom>
              <a:avLst/>
              <a:gdLst/>
              <a:ahLst/>
              <a:cxnLst/>
              <a:rect l="l" t="t" r="r" b="b"/>
              <a:pathLst>
                <a:path w="322" h="1192" extrusionOk="0">
                  <a:moveTo>
                    <a:pt x="167" y="1"/>
                  </a:moveTo>
                  <a:cubicBezTo>
                    <a:pt x="72" y="1"/>
                    <a:pt x="0" y="84"/>
                    <a:pt x="0" y="167"/>
                  </a:cubicBezTo>
                  <a:lnTo>
                    <a:pt x="0" y="1036"/>
                  </a:lnTo>
                  <a:cubicBezTo>
                    <a:pt x="0" y="1120"/>
                    <a:pt x="72" y="1191"/>
                    <a:pt x="167" y="1191"/>
                  </a:cubicBezTo>
                  <a:cubicBezTo>
                    <a:pt x="250" y="1191"/>
                    <a:pt x="322" y="1120"/>
                    <a:pt x="322" y="1036"/>
                  </a:cubicBezTo>
                  <a:lnTo>
                    <a:pt x="322" y="167"/>
                  </a:lnTo>
                  <a:cubicBezTo>
                    <a:pt x="310" y="84"/>
                    <a:pt x="250" y="1"/>
                    <a:pt x="167"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 name="Google Shape;9251;p16">
              <a:extLst>
                <a:ext uri="{FF2B5EF4-FFF2-40B4-BE49-F238E27FC236}">
                  <a16:creationId xmlns:a16="http://schemas.microsoft.com/office/drawing/2014/main" id="{9023BE51-092D-5BB3-409E-CCD741BE9299}"/>
                </a:ext>
              </a:extLst>
            </p:cNvPr>
            <p:cNvSpPr/>
            <p:nvPr/>
          </p:nvSpPr>
          <p:spPr>
            <a:xfrm>
              <a:off x="3406859" y="2288463"/>
              <a:ext cx="10630" cy="37938"/>
            </a:xfrm>
            <a:custGeom>
              <a:avLst/>
              <a:gdLst/>
              <a:ahLst/>
              <a:cxnLst/>
              <a:rect l="l" t="t" r="r" b="b"/>
              <a:pathLst>
                <a:path w="334" h="1192" extrusionOk="0">
                  <a:moveTo>
                    <a:pt x="167" y="1"/>
                  </a:moveTo>
                  <a:cubicBezTo>
                    <a:pt x="84" y="1"/>
                    <a:pt x="0" y="84"/>
                    <a:pt x="0" y="167"/>
                  </a:cubicBezTo>
                  <a:lnTo>
                    <a:pt x="0" y="1036"/>
                  </a:lnTo>
                  <a:cubicBezTo>
                    <a:pt x="0" y="1120"/>
                    <a:pt x="84" y="1191"/>
                    <a:pt x="167" y="1191"/>
                  </a:cubicBezTo>
                  <a:cubicBezTo>
                    <a:pt x="262" y="1191"/>
                    <a:pt x="334" y="1120"/>
                    <a:pt x="334" y="1036"/>
                  </a:cubicBezTo>
                  <a:lnTo>
                    <a:pt x="334" y="167"/>
                  </a:lnTo>
                  <a:cubicBezTo>
                    <a:pt x="322" y="84"/>
                    <a:pt x="262" y="1"/>
                    <a:pt x="167"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9252;p16">
              <a:extLst>
                <a:ext uri="{FF2B5EF4-FFF2-40B4-BE49-F238E27FC236}">
                  <a16:creationId xmlns:a16="http://schemas.microsoft.com/office/drawing/2014/main" id="{A8023CFC-2847-0D27-2D2D-58D5290E6936}"/>
                </a:ext>
              </a:extLst>
            </p:cNvPr>
            <p:cNvSpPr/>
            <p:nvPr/>
          </p:nvSpPr>
          <p:spPr>
            <a:xfrm>
              <a:off x="3149183" y="1976585"/>
              <a:ext cx="219419" cy="183072"/>
            </a:xfrm>
            <a:custGeom>
              <a:avLst/>
              <a:gdLst/>
              <a:ahLst/>
              <a:cxnLst/>
              <a:rect l="l" t="t" r="r" b="b"/>
              <a:pathLst>
                <a:path w="6894" h="5752" extrusionOk="0">
                  <a:moveTo>
                    <a:pt x="2369" y="4108"/>
                  </a:moveTo>
                  <a:lnTo>
                    <a:pt x="2286" y="4466"/>
                  </a:lnTo>
                  <a:lnTo>
                    <a:pt x="2060" y="4466"/>
                  </a:lnTo>
                  <a:cubicBezTo>
                    <a:pt x="1869" y="4466"/>
                    <a:pt x="1703" y="4299"/>
                    <a:pt x="1703" y="4108"/>
                  </a:cubicBezTo>
                  <a:close/>
                  <a:moveTo>
                    <a:pt x="5513" y="310"/>
                  </a:moveTo>
                  <a:cubicBezTo>
                    <a:pt x="5703" y="310"/>
                    <a:pt x="5870" y="477"/>
                    <a:pt x="5870" y="667"/>
                  </a:cubicBezTo>
                  <a:lnTo>
                    <a:pt x="5870" y="3418"/>
                  </a:lnTo>
                  <a:cubicBezTo>
                    <a:pt x="5870" y="3608"/>
                    <a:pt x="5703" y="3775"/>
                    <a:pt x="5513" y="3775"/>
                  </a:cubicBezTo>
                  <a:lnTo>
                    <a:pt x="4132" y="3775"/>
                  </a:lnTo>
                  <a:cubicBezTo>
                    <a:pt x="4096" y="3775"/>
                    <a:pt x="4048" y="3787"/>
                    <a:pt x="4036" y="3811"/>
                  </a:cubicBezTo>
                  <a:lnTo>
                    <a:pt x="2500" y="4918"/>
                  </a:lnTo>
                  <a:lnTo>
                    <a:pt x="2739" y="3966"/>
                  </a:lnTo>
                  <a:cubicBezTo>
                    <a:pt x="2762" y="3930"/>
                    <a:pt x="2739" y="3870"/>
                    <a:pt x="2715" y="3835"/>
                  </a:cubicBezTo>
                  <a:cubicBezTo>
                    <a:pt x="2679" y="3787"/>
                    <a:pt x="2643" y="3775"/>
                    <a:pt x="2584" y="3775"/>
                  </a:cubicBezTo>
                  <a:lnTo>
                    <a:pt x="691" y="3775"/>
                  </a:lnTo>
                  <a:cubicBezTo>
                    <a:pt x="500" y="3775"/>
                    <a:pt x="333" y="3608"/>
                    <a:pt x="333" y="3418"/>
                  </a:cubicBezTo>
                  <a:lnTo>
                    <a:pt x="333" y="667"/>
                  </a:lnTo>
                  <a:cubicBezTo>
                    <a:pt x="333" y="477"/>
                    <a:pt x="500" y="310"/>
                    <a:pt x="691" y="310"/>
                  </a:cubicBezTo>
                  <a:close/>
                  <a:moveTo>
                    <a:pt x="6215" y="989"/>
                  </a:moveTo>
                  <a:cubicBezTo>
                    <a:pt x="6406" y="989"/>
                    <a:pt x="6572" y="1156"/>
                    <a:pt x="6572" y="1346"/>
                  </a:cubicBezTo>
                  <a:lnTo>
                    <a:pt x="6572" y="4108"/>
                  </a:lnTo>
                  <a:lnTo>
                    <a:pt x="6549" y="4108"/>
                  </a:lnTo>
                  <a:cubicBezTo>
                    <a:pt x="6549" y="4299"/>
                    <a:pt x="6394" y="4466"/>
                    <a:pt x="6191" y="4466"/>
                  </a:cubicBezTo>
                  <a:lnTo>
                    <a:pt x="4810" y="4466"/>
                  </a:lnTo>
                  <a:cubicBezTo>
                    <a:pt x="4763" y="4466"/>
                    <a:pt x="4727" y="4477"/>
                    <a:pt x="4691" y="4513"/>
                  </a:cubicBezTo>
                  <a:cubicBezTo>
                    <a:pt x="4667" y="4549"/>
                    <a:pt x="4644" y="4608"/>
                    <a:pt x="4667" y="4656"/>
                  </a:cubicBezTo>
                  <a:lnTo>
                    <a:pt x="4763" y="5323"/>
                  </a:lnTo>
                  <a:lnTo>
                    <a:pt x="3596" y="4537"/>
                  </a:lnTo>
                  <a:lnTo>
                    <a:pt x="4191" y="4096"/>
                  </a:lnTo>
                  <a:lnTo>
                    <a:pt x="5513" y="4096"/>
                  </a:lnTo>
                  <a:cubicBezTo>
                    <a:pt x="5882" y="4096"/>
                    <a:pt x="6191" y="3799"/>
                    <a:pt x="6191" y="3418"/>
                  </a:cubicBezTo>
                  <a:lnTo>
                    <a:pt x="6191" y="989"/>
                  </a:lnTo>
                  <a:close/>
                  <a:moveTo>
                    <a:pt x="691" y="1"/>
                  </a:moveTo>
                  <a:cubicBezTo>
                    <a:pt x="322" y="1"/>
                    <a:pt x="0" y="298"/>
                    <a:pt x="0" y="679"/>
                  </a:cubicBezTo>
                  <a:lnTo>
                    <a:pt x="0" y="3430"/>
                  </a:lnTo>
                  <a:cubicBezTo>
                    <a:pt x="0" y="3811"/>
                    <a:pt x="298" y="4120"/>
                    <a:pt x="691" y="4120"/>
                  </a:cubicBezTo>
                  <a:lnTo>
                    <a:pt x="1393" y="4120"/>
                  </a:lnTo>
                  <a:lnTo>
                    <a:pt x="1393" y="4132"/>
                  </a:lnTo>
                  <a:cubicBezTo>
                    <a:pt x="1393" y="4501"/>
                    <a:pt x="1691" y="4823"/>
                    <a:pt x="2072" y="4823"/>
                  </a:cubicBezTo>
                  <a:lnTo>
                    <a:pt x="2203" y="4823"/>
                  </a:lnTo>
                  <a:lnTo>
                    <a:pt x="2143" y="5073"/>
                  </a:lnTo>
                  <a:cubicBezTo>
                    <a:pt x="2119" y="5180"/>
                    <a:pt x="2167" y="5275"/>
                    <a:pt x="2250" y="5335"/>
                  </a:cubicBezTo>
                  <a:cubicBezTo>
                    <a:pt x="2298" y="5370"/>
                    <a:pt x="2346" y="5382"/>
                    <a:pt x="2381" y="5382"/>
                  </a:cubicBezTo>
                  <a:cubicBezTo>
                    <a:pt x="2429" y="5382"/>
                    <a:pt x="2489" y="5370"/>
                    <a:pt x="2536" y="5335"/>
                  </a:cubicBezTo>
                  <a:lnTo>
                    <a:pt x="3251" y="4823"/>
                  </a:lnTo>
                  <a:lnTo>
                    <a:pt x="3417" y="4823"/>
                  </a:lnTo>
                  <a:lnTo>
                    <a:pt x="4751" y="5716"/>
                  </a:lnTo>
                  <a:cubicBezTo>
                    <a:pt x="4798" y="5740"/>
                    <a:pt x="4846" y="5751"/>
                    <a:pt x="4882" y="5751"/>
                  </a:cubicBezTo>
                  <a:cubicBezTo>
                    <a:pt x="4929" y="5751"/>
                    <a:pt x="4977" y="5740"/>
                    <a:pt x="5025" y="5716"/>
                  </a:cubicBezTo>
                  <a:cubicBezTo>
                    <a:pt x="5108" y="5656"/>
                    <a:pt x="5144" y="5561"/>
                    <a:pt x="5120" y="5454"/>
                  </a:cubicBezTo>
                  <a:lnTo>
                    <a:pt x="5025" y="4799"/>
                  </a:lnTo>
                  <a:lnTo>
                    <a:pt x="6215" y="4799"/>
                  </a:lnTo>
                  <a:cubicBezTo>
                    <a:pt x="6584" y="4799"/>
                    <a:pt x="6894" y="4501"/>
                    <a:pt x="6894" y="4120"/>
                  </a:cubicBezTo>
                  <a:lnTo>
                    <a:pt x="6894" y="1370"/>
                  </a:lnTo>
                  <a:cubicBezTo>
                    <a:pt x="6870" y="977"/>
                    <a:pt x="6572" y="679"/>
                    <a:pt x="6191" y="679"/>
                  </a:cubicBezTo>
                  <a:cubicBezTo>
                    <a:pt x="6179" y="298"/>
                    <a:pt x="5882" y="1"/>
                    <a:pt x="5513"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9253;p16">
              <a:extLst>
                <a:ext uri="{FF2B5EF4-FFF2-40B4-BE49-F238E27FC236}">
                  <a16:creationId xmlns:a16="http://schemas.microsoft.com/office/drawing/2014/main" id="{30F5DFDA-86FD-59A2-7923-5F375ED5DC6F}"/>
                </a:ext>
              </a:extLst>
            </p:cNvPr>
            <p:cNvSpPr/>
            <p:nvPr/>
          </p:nvSpPr>
          <p:spPr>
            <a:xfrm>
              <a:off x="3187822" y="2009177"/>
              <a:ext cx="26926" cy="10280"/>
            </a:xfrm>
            <a:custGeom>
              <a:avLst/>
              <a:gdLst/>
              <a:ahLst/>
              <a:cxnLst/>
              <a:rect l="l" t="t" r="r" b="b"/>
              <a:pathLst>
                <a:path w="846" h="323" extrusionOk="0">
                  <a:moveTo>
                    <a:pt x="155" y="1"/>
                  </a:moveTo>
                  <a:cubicBezTo>
                    <a:pt x="72" y="1"/>
                    <a:pt x="1" y="72"/>
                    <a:pt x="1" y="167"/>
                  </a:cubicBezTo>
                  <a:cubicBezTo>
                    <a:pt x="1" y="251"/>
                    <a:pt x="72" y="322"/>
                    <a:pt x="155" y="322"/>
                  </a:cubicBezTo>
                  <a:lnTo>
                    <a:pt x="679" y="322"/>
                  </a:lnTo>
                  <a:cubicBezTo>
                    <a:pt x="774" y="322"/>
                    <a:pt x="846" y="251"/>
                    <a:pt x="846" y="167"/>
                  </a:cubicBezTo>
                  <a:cubicBezTo>
                    <a:pt x="846" y="72"/>
                    <a:pt x="774" y="1"/>
                    <a:pt x="679"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9254;p16">
              <a:extLst>
                <a:ext uri="{FF2B5EF4-FFF2-40B4-BE49-F238E27FC236}">
                  <a16:creationId xmlns:a16="http://schemas.microsoft.com/office/drawing/2014/main" id="{CA71E1D5-CBA8-74C7-AF62-9394BF56A556}"/>
                </a:ext>
              </a:extLst>
            </p:cNvPr>
            <p:cNvSpPr/>
            <p:nvPr/>
          </p:nvSpPr>
          <p:spPr>
            <a:xfrm>
              <a:off x="3226110" y="2009177"/>
              <a:ext cx="81478" cy="10280"/>
            </a:xfrm>
            <a:custGeom>
              <a:avLst/>
              <a:gdLst/>
              <a:ahLst/>
              <a:cxnLst/>
              <a:rect l="l" t="t" r="r" b="b"/>
              <a:pathLst>
                <a:path w="2560" h="323" extrusionOk="0">
                  <a:moveTo>
                    <a:pt x="167" y="1"/>
                  </a:moveTo>
                  <a:cubicBezTo>
                    <a:pt x="72" y="1"/>
                    <a:pt x="0" y="72"/>
                    <a:pt x="0" y="167"/>
                  </a:cubicBezTo>
                  <a:cubicBezTo>
                    <a:pt x="0" y="251"/>
                    <a:pt x="72" y="322"/>
                    <a:pt x="167" y="322"/>
                  </a:cubicBezTo>
                  <a:lnTo>
                    <a:pt x="2393" y="322"/>
                  </a:lnTo>
                  <a:cubicBezTo>
                    <a:pt x="2488" y="322"/>
                    <a:pt x="2560" y="251"/>
                    <a:pt x="2560" y="167"/>
                  </a:cubicBezTo>
                  <a:cubicBezTo>
                    <a:pt x="2560" y="72"/>
                    <a:pt x="2488" y="1"/>
                    <a:pt x="2393"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 name="Google Shape;9255;p16">
              <a:extLst>
                <a:ext uri="{FF2B5EF4-FFF2-40B4-BE49-F238E27FC236}">
                  <a16:creationId xmlns:a16="http://schemas.microsoft.com/office/drawing/2014/main" id="{FC4EB176-F6CE-4C42-2CF9-65C260351574}"/>
                </a:ext>
              </a:extLst>
            </p:cNvPr>
            <p:cNvSpPr/>
            <p:nvPr/>
          </p:nvSpPr>
          <p:spPr>
            <a:xfrm>
              <a:off x="3187822" y="2036453"/>
              <a:ext cx="119767" cy="10662"/>
            </a:xfrm>
            <a:custGeom>
              <a:avLst/>
              <a:gdLst/>
              <a:ahLst/>
              <a:cxnLst/>
              <a:rect l="l" t="t" r="r" b="b"/>
              <a:pathLst>
                <a:path w="3763" h="335" extrusionOk="0">
                  <a:moveTo>
                    <a:pt x="155" y="1"/>
                  </a:moveTo>
                  <a:cubicBezTo>
                    <a:pt x="72" y="1"/>
                    <a:pt x="1" y="84"/>
                    <a:pt x="1" y="168"/>
                  </a:cubicBezTo>
                  <a:cubicBezTo>
                    <a:pt x="1" y="263"/>
                    <a:pt x="72" y="334"/>
                    <a:pt x="155" y="334"/>
                  </a:cubicBezTo>
                  <a:lnTo>
                    <a:pt x="3596" y="334"/>
                  </a:lnTo>
                  <a:cubicBezTo>
                    <a:pt x="3691" y="334"/>
                    <a:pt x="3763" y="263"/>
                    <a:pt x="3763" y="168"/>
                  </a:cubicBezTo>
                  <a:cubicBezTo>
                    <a:pt x="3763" y="84"/>
                    <a:pt x="3691" y="1"/>
                    <a:pt x="3596"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 name="Google Shape;9256;p16">
              <a:extLst>
                <a:ext uri="{FF2B5EF4-FFF2-40B4-BE49-F238E27FC236}">
                  <a16:creationId xmlns:a16="http://schemas.microsoft.com/office/drawing/2014/main" id="{B998BDBC-C327-56E9-F39A-B43D7335576E}"/>
                </a:ext>
              </a:extLst>
            </p:cNvPr>
            <p:cNvSpPr/>
            <p:nvPr/>
          </p:nvSpPr>
          <p:spPr>
            <a:xfrm>
              <a:off x="3187822" y="2064143"/>
              <a:ext cx="81510" cy="10248"/>
            </a:xfrm>
            <a:custGeom>
              <a:avLst/>
              <a:gdLst/>
              <a:ahLst/>
              <a:cxnLst/>
              <a:rect l="l" t="t" r="r" b="b"/>
              <a:pathLst>
                <a:path w="2561" h="322" extrusionOk="0">
                  <a:moveTo>
                    <a:pt x="155" y="0"/>
                  </a:moveTo>
                  <a:cubicBezTo>
                    <a:pt x="72" y="0"/>
                    <a:pt x="1" y="72"/>
                    <a:pt x="1" y="167"/>
                  </a:cubicBezTo>
                  <a:cubicBezTo>
                    <a:pt x="1" y="250"/>
                    <a:pt x="72" y="322"/>
                    <a:pt x="155" y="322"/>
                  </a:cubicBezTo>
                  <a:lnTo>
                    <a:pt x="2394" y="322"/>
                  </a:lnTo>
                  <a:cubicBezTo>
                    <a:pt x="2477" y="322"/>
                    <a:pt x="2560" y="250"/>
                    <a:pt x="2560" y="167"/>
                  </a:cubicBezTo>
                  <a:cubicBezTo>
                    <a:pt x="2560" y="72"/>
                    <a:pt x="2477" y="0"/>
                    <a:pt x="2394"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9257;p16">
              <a:extLst>
                <a:ext uri="{FF2B5EF4-FFF2-40B4-BE49-F238E27FC236}">
                  <a16:creationId xmlns:a16="http://schemas.microsoft.com/office/drawing/2014/main" id="{00DA2011-1D79-DC31-FC46-1A0D6874A562}"/>
                </a:ext>
              </a:extLst>
            </p:cNvPr>
            <p:cNvSpPr/>
            <p:nvPr/>
          </p:nvSpPr>
          <p:spPr>
            <a:xfrm>
              <a:off x="3280663" y="2064143"/>
              <a:ext cx="26926" cy="10248"/>
            </a:xfrm>
            <a:custGeom>
              <a:avLst/>
              <a:gdLst/>
              <a:ahLst/>
              <a:cxnLst/>
              <a:rect l="l" t="t" r="r" b="b"/>
              <a:pathLst>
                <a:path w="846" h="322" extrusionOk="0">
                  <a:moveTo>
                    <a:pt x="155" y="0"/>
                  </a:moveTo>
                  <a:cubicBezTo>
                    <a:pt x="72" y="0"/>
                    <a:pt x="1" y="72"/>
                    <a:pt x="1" y="167"/>
                  </a:cubicBezTo>
                  <a:cubicBezTo>
                    <a:pt x="1" y="250"/>
                    <a:pt x="72" y="322"/>
                    <a:pt x="155" y="322"/>
                  </a:cubicBezTo>
                  <a:lnTo>
                    <a:pt x="679" y="322"/>
                  </a:lnTo>
                  <a:cubicBezTo>
                    <a:pt x="774" y="322"/>
                    <a:pt x="846" y="250"/>
                    <a:pt x="846" y="167"/>
                  </a:cubicBezTo>
                  <a:cubicBezTo>
                    <a:pt x="846" y="72"/>
                    <a:pt x="774" y="0"/>
                    <a:pt x="679"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8" name="Google Shape;11786;p20">
            <a:extLst>
              <a:ext uri="{FF2B5EF4-FFF2-40B4-BE49-F238E27FC236}">
                <a16:creationId xmlns:a16="http://schemas.microsoft.com/office/drawing/2014/main" id="{14FCDD69-52A0-A372-E16F-C76F14611F1E}"/>
              </a:ext>
            </a:extLst>
          </p:cNvPr>
          <p:cNvGrpSpPr/>
          <p:nvPr/>
        </p:nvGrpSpPr>
        <p:grpSpPr>
          <a:xfrm>
            <a:off x="4426374" y="4526586"/>
            <a:ext cx="280072" cy="275520"/>
            <a:chOff x="4210933" y="2926777"/>
            <a:chExt cx="280072" cy="275520"/>
          </a:xfrm>
        </p:grpSpPr>
        <p:sp>
          <p:nvSpPr>
            <p:cNvPr id="39" name="Google Shape;11787;p20">
              <a:extLst>
                <a:ext uri="{FF2B5EF4-FFF2-40B4-BE49-F238E27FC236}">
                  <a16:creationId xmlns:a16="http://schemas.microsoft.com/office/drawing/2014/main" id="{956CC0B6-E1B6-D7C1-69D1-899B64AB3B3F}"/>
                </a:ext>
              </a:extLst>
            </p:cNvPr>
            <p:cNvSpPr/>
            <p:nvPr/>
          </p:nvSpPr>
          <p:spPr>
            <a:xfrm>
              <a:off x="4490623" y="2970352"/>
              <a:ext cx="32" cy="414"/>
            </a:xfrm>
            <a:custGeom>
              <a:avLst/>
              <a:gdLst/>
              <a:ahLst/>
              <a:cxnLst/>
              <a:rect l="l" t="t" r="r" b="b"/>
              <a:pathLst>
                <a:path w="1" h="13" extrusionOk="0">
                  <a:moveTo>
                    <a:pt x="0" y="0"/>
                  </a:moveTo>
                  <a:cubicBezTo>
                    <a:pt x="0" y="12"/>
                    <a:pt x="0" y="0"/>
                    <a:pt x="0"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11788;p20">
              <a:extLst>
                <a:ext uri="{FF2B5EF4-FFF2-40B4-BE49-F238E27FC236}">
                  <a16:creationId xmlns:a16="http://schemas.microsoft.com/office/drawing/2014/main" id="{0EC735E0-C05D-F961-7C79-17472D5F57D0}"/>
                </a:ext>
              </a:extLst>
            </p:cNvPr>
            <p:cNvSpPr/>
            <p:nvPr/>
          </p:nvSpPr>
          <p:spPr>
            <a:xfrm>
              <a:off x="4489859" y="2969589"/>
              <a:ext cx="32" cy="32"/>
            </a:xfrm>
            <a:custGeom>
              <a:avLst/>
              <a:gdLst/>
              <a:ahLst/>
              <a:cxnLst/>
              <a:rect l="l" t="t" r="r" b="b"/>
              <a:pathLst>
                <a:path w="1" h="1" extrusionOk="0">
                  <a:moveTo>
                    <a:pt x="0" y="1"/>
                  </a:move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11789;p20">
              <a:extLst>
                <a:ext uri="{FF2B5EF4-FFF2-40B4-BE49-F238E27FC236}">
                  <a16:creationId xmlns:a16="http://schemas.microsoft.com/office/drawing/2014/main" id="{C464A499-D870-BF17-B093-1AD1CA0D6959}"/>
                </a:ext>
              </a:extLst>
            </p:cNvPr>
            <p:cNvSpPr/>
            <p:nvPr/>
          </p:nvSpPr>
          <p:spPr>
            <a:xfrm>
              <a:off x="4210933" y="2944952"/>
              <a:ext cx="280072" cy="257346"/>
            </a:xfrm>
            <a:custGeom>
              <a:avLst/>
              <a:gdLst/>
              <a:ahLst/>
              <a:cxnLst/>
              <a:rect l="l" t="t" r="r" b="b"/>
              <a:pathLst>
                <a:path w="8799" h="8085" extrusionOk="0">
                  <a:moveTo>
                    <a:pt x="7549" y="620"/>
                  </a:moveTo>
                  <a:lnTo>
                    <a:pt x="6596" y="6382"/>
                  </a:lnTo>
                  <a:lnTo>
                    <a:pt x="6596" y="620"/>
                  </a:lnTo>
                  <a:close/>
                  <a:moveTo>
                    <a:pt x="4965" y="1"/>
                  </a:moveTo>
                  <a:cubicBezTo>
                    <a:pt x="4894" y="1"/>
                    <a:pt x="4834" y="60"/>
                    <a:pt x="4834" y="143"/>
                  </a:cubicBezTo>
                  <a:cubicBezTo>
                    <a:pt x="4834" y="215"/>
                    <a:pt x="4894" y="274"/>
                    <a:pt x="4965" y="274"/>
                  </a:cubicBezTo>
                  <a:lnTo>
                    <a:pt x="6322" y="274"/>
                  </a:lnTo>
                  <a:lnTo>
                    <a:pt x="6322" y="7835"/>
                  </a:lnTo>
                  <a:lnTo>
                    <a:pt x="262" y="7835"/>
                  </a:lnTo>
                  <a:lnTo>
                    <a:pt x="262" y="7192"/>
                  </a:lnTo>
                  <a:cubicBezTo>
                    <a:pt x="262" y="7121"/>
                    <a:pt x="203" y="7061"/>
                    <a:pt x="131" y="7061"/>
                  </a:cubicBezTo>
                  <a:cubicBezTo>
                    <a:pt x="60" y="7061"/>
                    <a:pt x="0" y="7121"/>
                    <a:pt x="0" y="7192"/>
                  </a:cubicBezTo>
                  <a:lnTo>
                    <a:pt x="0" y="7954"/>
                  </a:lnTo>
                  <a:cubicBezTo>
                    <a:pt x="0" y="8025"/>
                    <a:pt x="60" y="8085"/>
                    <a:pt x="131" y="8085"/>
                  </a:cubicBezTo>
                  <a:lnTo>
                    <a:pt x="6465" y="8085"/>
                  </a:lnTo>
                  <a:cubicBezTo>
                    <a:pt x="6525" y="8085"/>
                    <a:pt x="6561" y="8037"/>
                    <a:pt x="6584" y="8002"/>
                  </a:cubicBezTo>
                  <a:lnTo>
                    <a:pt x="7906" y="3715"/>
                  </a:lnTo>
                  <a:cubicBezTo>
                    <a:pt x="7918" y="3632"/>
                    <a:pt x="7882" y="3572"/>
                    <a:pt x="7811" y="3549"/>
                  </a:cubicBezTo>
                  <a:cubicBezTo>
                    <a:pt x="7799" y="3547"/>
                    <a:pt x="7788" y="3546"/>
                    <a:pt x="7777" y="3546"/>
                  </a:cubicBezTo>
                  <a:cubicBezTo>
                    <a:pt x="7721" y="3546"/>
                    <a:pt x="7674" y="3572"/>
                    <a:pt x="7644" y="3632"/>
                  </a:cubicBezTo>
                  <a:lnTo>
                    <a:pt x="6870" y="6132"/>
                  </a:lnTo>
                  <a:lnTo>
                    <a:pt x="7727" y="989"/>
                  </a:lnTo>
                  <a:lnTo>
                    <a:pt x="8466" y="989"/>
                  </a:lnTo>
                  <a:lnTo>
                    <a:pt x="7799" y="3144"/>
                  </a:lnTo>
                  <a:cubicBezTo>
                    <a:pt x="7787" y="3215"/>
                    <a:pt x="7811" y="3275"/>
                    <a:pt x="7882" y="3311"/>
                  </a:cubicBezTo>
                  <a:lnTo>
                    <a:pt x="7930" y="3311"/>
                  </a:lnTo>
                  <a:cubicBezTo>
                    <a:pt x="7989" y="3311"/>
                    <a:pt x="8037" y="3275"/>
                    <a:pt x="8049" y="3215"/>
                  </a:cubicBezTo>
                  <a:lnTo>
                    <a:pt x="8763" y="894"/>
                  </a:lnTo>
                  <a:cubicBezTo>
                    <a:pt x="8799" y="870"/>
                    <a:pt x="8799" y="822"/>
                    <a:pt x="8763" y="798"/>
                  </a:cubicBezTo>
                  <a:cubicBezTo>
                    <a:pt x="8739" y="763"/>
                    <a:pt x="8704" y="739"/>
                    <a:pt x="8668" y="739"/>
                  </a:cubicBezTo>
                  <a:lnTo>
                    <a:pt x="7787" y="739"/>
                  </a:lnTo>
                  <a:lnTo>
                    <a:pt x="7835" y="501"/>
                  </a:lnTo>
                  <a:cubicBezTo>
                    <a:pt x="7835" y="453"/>
                    <a:pt x="7835" y="417"/>
                    <a:pt x="7799" y="394"/>
                  </a:cubicBezTo>
                  <a:cubicBezTo>
                    <a:pt x="7763" y="358"/>
                    <a:pt x="7739" y="346"/>
                    <a:pt x="7692" y="346"/>
                  </a:cubicBezTo>
                  <a:lnTo>
                    <a:pt x="6596" y="346"/>
                  </a:lnTo>
                  <a:lnTo>
                    <a:pt x="6596" y="143"/>
                  </a:lnTo>
                  <a:cubicBezTo>
                    <a:pt x="6596" y="60"/>
                    <a:pt x="6537" y="1"/>
                    <a:pt x="6453"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11790;p20">
              <a:extLst>
                <a:ext uri="{FF2B5EF4-FFF2-40B4-BE49-F238E27FC236}">
                  <a16:creationId xmlns:a16="http://schemas.microsoft.com/office/drawing/2014/main" id="{BF2A8781-C983-AFD6-99A3-8F1568FAEFDF}"/>
                </a:ext>
              </a:extLst>
            </p:cNvPr>
            <p:cNvSpPr/>
            <p:nvPr/>
          </p:nvSpPr>
          <p:spPr>
            <a:xfrm>
              <a:off x="4212047" y="2926777"/>
              <a:ext cx="144826" cy="234619"/>
            </a:xfrm>
            <a:custGeom>
              <a:avLst/>
              <a:gdLst/>
              <a:ahLst/>
              <a:cxnLst/>
              <a:rect l="l" t="t" r="r" b="b"/>
              <a:pathLst>
                <a:path w="4550" h="7371" extrusionOk="0">
                  <a:moveTo>
                    <a:pt x="132" y="0"/>
                  </a:moveTo>
                  <a:cubicBezTo>
                    <a:pt x="60" y="0"/>
                    <a:pt x="1" y="60"/>
                    <a:pt x="1" y="131"/>
                  </a:cubicBezTo>
                  <a:lnTo>
                    <a:pt x="1" y="7239"/>
                  </a:lnTo>
                  <a:cubicBezTo>
                    <a:pt x="1" y="7311"/>
                    <a:pt x="60" y="7370"/>
                    <a:pt x="132" y="7370"/>
                  </a:cubicBezTo>
                  <a:cubicBezTo>
                    <a:pt x="203" y="7370"/>
                    <a:pt x="263" y="7311"/>
                    <a:pt x="263" y="7239"/>
                  </a:cubicBezTo>
                  <a:lnTo>
                    <a:pt x="263" y="262"/>
                  </a:lnTo>
                  <a:lnTo>
                    <a:pt x="1763" y="262"/>
                  </a:lnTo>
                  <a:lnTo>
                    <a:pt x="2299" y="810"/>
                  </a:lnTo>
                  <a:cubicBezTo>
                    <a:pt x="2335" y="845"/>
                    <a:pt x="2358" y="857"/>
                    <a:pt x="2394" y="857"/>
                  </a:cubicBezTo>
                  <a:lnTo>
                    <a:pt x="4418" y="857"/>
                  </a:lnTo>
                  <a:cubicBezTo>
                    <a:pt x="4490" y="857"/>
                    <a:pt x="4549" y="798"/>
                    <a:pt x="4549" y="726"/>
                  </a:cubicBezTo>
                  <a:cubicBezTo>
                    <a:pt x="4537" y="655"/>
                    <a:pt x="4478" y="595"/>
                    <a:pt x="4418" y="595"/>
                  </a:cubicBezTo>
                  <a:lnTo>
                    <a:pt x="2454" y="595"/>
                  </a:lnTo>
                  <a:lnTo>
                    <a:pt x="1918" y="36"/>
                  </a:lnTo>
                  <a:cubicBezTo>
                    <a:pt x="1882" y="12"/>
                    <a:pt x="1858" y="0"/>
                    <a:pt x="1823"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 name="Google Shape;11791;p20">
              <a:extLst>
                <a:ext uri="{FF2B5EF4-FFF2-40B4-BE49-F238E27FC236}">
                  <a16:creationId xmlns:a16="http://schemas.microsoft.com/office/drawing/2014/main" id="{717DCE29-9C3C-A7FE-85DA-EC84CEE8D422}"/>
                </a:ext>
              </a:extLst>
            </p:cNvPr>
            <p:cNvSpPr/>
            <p:nvPr/>
          </p:nvSpPr>
          <p:spPr>
            <a:xfrm>
              <a:off x="4246550" y="2996103"/>
              <a:ext cx="28074" cy="28106"/>
            </a:xfrm>
            <a:custGeom>
              <a:avLst/>
              <a:gdLst/>
              <a:ahLst/>
              <a:cxnLst/>
              <a:rect l="l" t="t" r="r" b="b"/>
              <a:pathLst>
                <a:path w="882" h="883" extrusionOk="0">
                  <a:moveTo>
                    <a:pt x="620" y="263"/>
                  </a:moveTo>
                  <a:lnTo>
                    <a:pt x="620" y="608"/>
                  </a:lnTo>
                  <a:lnTo>
                    <a:pt x="262" y="608"/>
                  </a:lnTo>
                  <a:lnTo>
                    <a:pt x="262" y="263"/>
                  </a:lnTo>
                  <a:close/>
                  <a:moveTo>
                    <a:pt x="131" y="1"/>
                  </a:moveTo>
                  <a:cubicBezTo>
                    <a:pt x="60" y="1"/>
                    <a:pt x="0" y="60"/>
                    <a:pt x="0" y="144"/>
                  </a:cubicBezTo>
                  <a:lnTo>
                    <a:pt x="0" y="751"/>
                  </a:lnTo>
                  <a:cubicBezTo>
                    <a:pt x="0" y="822"/>
                    <a:pt x="60" y="882"/>
                    <a:pt x="131" y="882"/>
                  </a:cubicBezTo>
                  <a:lnTo>
                    <a:pt x="739" y="882"/>
                  </a:lnTo>
                  <a:cubicBezTo>
                    <a:pt x="822" y="882"/>
                    <a:pt x="881" y="822"/>
                    <a:pt x="881" y="751"/>
                  </a:cubicBezTo>
                  <a:lnTo>
                    <a:pt x="881" y="144"/>
                  </a:lnTo>
                  <a:cubicBezTo>
                    <a:pt x="881" y="60"/>
                    <a:pt x="822" y="1"/>
                    <a:pt x="739"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 name="Google Shape;11792;p20">
              <a:extLst>
                <a:ext uri="{FF2B5EF4-FFF2-40B4-BE49-F238E27FC236}">
                  <a16:creationId xmlns:a16="http://schemas.microsoft.com/office/drawing/2014/main" id="{194612B5-D793-7359-2029-8D3B4A064B7E}"/>
                </a:ext>
              </a:extLst>
            </p:cNvPr>
            <p:cNvSpPr/>
            <p:nvPr/>
          </p:nvSpPr>
          <p:spPr>
            <a:xfrm>
              <a:off x="4285956" y="3015456"/>
              <a:ext cx="97814" cy="8753"/>
            </a:xfrm>
            <a:custGeom>
              <a:avLst/>
              <a:gdLst/>
              <a:ahLst/>
              <a:cxnLst/>
              <a:rect l="l" t="t" r="r" b="b"/>
              <a:pathLst>
                <a:path w="3073" h="275" extrusionOk="0">
                  <a:moveTo>
                    <a:pt x="132" y="0"/>
                  </a:moveTo>
                  <a:cubicBezTo>
                    <a:pt x="60" y="0"/>
                    <a:pt x="1" y="60"/>
                    <a:pt x="1" y="143"/>
                  </a:cubicBezTo>
                  <a:cubicBezTo>
                    <a:pt x="1" y="214"/>
                    <a:pt x="60" y="274"/>
                    <a:pt x="132" y="274"/>
                  </a:cubicBezTo>
                  <a:lnTo>
                    <a:pt x="2942" y="274"/>
                  </a:lnTo>
                  <a:cubicBezTo>
                    <a:pt x="3013" y="274"/>
                    <a:pt x="3072" y="214"/>
                    <a:pt x="3072" y="143"/>
                  </a:cubicBezTo>
                  <a:cubicBezTo>
                    <a:pt x="3072" y="72"/>
                    <a:pt x="3013" y="0"/>
                    <a:pt x="2942"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11793;p20">
              <a:extLst>
                <a:ext uri="{FF2B5EF4-FFF2-40B4-BE49-F238E27FC236}">
                  <a16:creationId xmlns:a16="http://schemas.microsoft.com/office/drawing/2014/main" id="{B226F1F6-6A7F-AE84-6FF2-EE4B1F37F2D7}"/>
                </a:ext>
              </a:extLst>
            </p:cNvPr>
            <p:cNvSpPr/>
            <p:nvPr/>
          </p:nvSpPr>
          <p:spPr>
            <a:xfrm>
              <a:off x="4285956" y="3001800"/>
              <a:ext cx="30366" cy="8753"/>
            </a:xfrm>
            <a:custGeom>
              <a:avLst/>
              <a:gdLst/>
              <a:ahLst/>
              <a:cxnLst/>
              <a:rect l="l" t="t" r="r" b="b"/>
              <a:pathLst>
                <a:path w="954" h="275" extrusionOk="0">
                  <a:moveTo>
                    <a:pt x="132" y="1"/>
                  </a:moveTo>
                  <a:cubicBezTo>
                    <a:pt x="60" y="1"/>
                    <a:pt x="1" y="60"/>
                    <a:pt x="1" y="132"/>
                  </a:cubicBezTo>
                  <a:cubicBezTo>
                    <a:pt x="1" y="215"/>
                    <a:pt x="60" y="274"/>
                    <a:pt x="132" y="274"/>
                  </a:cubicBezTo>
                  <a:lnTo>
                    <a:pt x="810" y="274"/>
                  </a:lnTo>
                  <a:cubicBezTo>
                    <a:pt x="894" y="274"/>
                    <a:pt x="953" y="215"/>
                    <a:pt x="953" y="132"/>
                  </a:cubicBezTo>
                  <a:cubicBezTo>
                    <a:pt x="953" y="60"/>
                    <a:pt x="894" y="1"/>
                    <a:pt x="810"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11794;p20">
              <a:extLst>
                <a:ext uri="{FF2B5EF4-FFF2-40B4-BE49-F238E27FC236}">
                  <a16:creationId xmlns:a16="http://schemas.microsoft.com/office/drawing/2014/main" id="{64E6B8D0-796B-6679-0222-5684F5BB32A7}"/>
                </a:ext>
              </a:extLst>
            </p:cNvPr>
            <p:cNvSpPr/>
            <p:nvPr/>
          </p:nvSpPr>
          <p:spPr>
            <a:xfrm>
              <a:off x="4246550" y="3060177"/>
              <a:ext cx="28074" cy="28074"/>
            </a:xfrm>
            <a:custGeom>
              <a:avLst/>
              <a:gdLst/>
              <a:ahLst/>
              <a:cxnLst/>
              <a:rect l="l" t="t" r="r" b="b"/>
              <a:pathLst>
                <a:path w="882" h="882" extrusionOk="0">
                  <a:moveTo>
                    <a:pt x="620" y="274"/>
                  </a:moveTo>
                  <a:lnTo>
                    <a:pt x="620" y="631"/>
                  </a:lnTo>
                  <a:lnTo>
                    <a:pt x="262" y="631"/>
                  </a:lnTo>
                  <a:lnTo>
                    <a:pt x="262" y="274"/>
                  </a:lnTo>
                  <a:close/>
                  <a:moveTo>
                    <a:pt x="131" y="0"/>
                  </a:moveTo>
                  <a:cubicBezTo>
                    <a:pt x="60" y="0"/>
                    <a:pt x="0" y="60"/>
                    <a:pt x="0" y="131"/>
                  </a:cubicBezTo>
                  <a:lnTo>
                    <a:pt x="0" y="750"/>
                  </a:lnTo>
                  <a:cubicBezTo>
                    <a:pt x="0" y="822"/>
                    <a:pt x="60" y="881"/>
                    <a:pt x="131" y="881"/>
                  </a:cubicBezTo>
                  <a:lnTo>
                    <a:pt x="739" y="881"/>
                  </a:lnTo>
                  <a:cubicBezTo>
                    <a:pt x="822" y="881"/>
                    <a:pt x="881" y="822"/>
                    <a:pt x="881" y="750"/>
                  </a:cubicBezTo>
                  <a:lnTo>
                    <a:pt x="881" y="131"/>
                  </a:lnTo>
                  <a:cubicBezTo>
                    <a:pt x="881" y="60"/>
                    <a:pt x="822" y="0"/>
                    <a:pt x="739"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11795;p20">
              <a:extLst>
                <a:ext uri="{FF2B5EF4-FFF2-40B4-BE49-F238E27FC236}">
                  <a16:creationId xmlns:a16="http://schemas.microsoft.com/office/drawing/2014/main" id="{D6012F61-9527-3D38-6AA7-C7546E454E85}"/>
                </a:ext>
              </a:extLst>
            </p:cNvPr>
            <p:cNvSpPr/>
            <p:nvPr/>
          </p:nvSpPr>
          <p:spPr>
            <a:xfrm>
              <a:off x="4285956" y="3080261"/>
              <a:ext cx="97814" cy="8371"/>
            </a:xfrm>
            <a:custGeom>
              <a:avLst/>
              <a:gdLst/>
              <a:ahLst/>
              <a:cxnLst/>
              <a:rect l="l" t="t" r="r" b="b"/>
              <a:pathLst>
                <a:path w="3073" h="263" extrusionOk="0">
                  <a:moveTo>
                    <a:pt x="132" y="0"/>
                  </a:moveTo>
                  <a:cubicBezTo>
                    <a:pt x="60" y="0"/>
                    <a:pt x="1" y="48"/>
                    <a:pt x="1" y="131"/>
                  </a:cubicBezTo>
                  <a:cubicBezTo>
                    <a:pt x="1" y="203"/>
                    <a:pt x="60" y="262"/>
                    <a:pt x="132" y="262"/>
                  </a:cubicBezTo>
                  <a:lnTo>
                    <a:pt x="2942" y="262"/>
                  </a:lnTo>
                  <a:cubicBezTo>
                    <a:pt x="3013" y="262"/>
                    <a:pt x="3072" y="203"/>
                    <a:pt x="3072" y="131"/>
                  </a:cubicBezTo>
                  <a:cubicBezTo>
                    <a:pt x="3072" y="48"/>
                    <a:pt x="3013" y="0"/>
                    <a:pt x="2942"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11796;p20">
              <a:extLst>
                <a:ext uri="{FF2B5EF4-FFF2-40B4-BE49-F238E27FC236}">
                  <a16:creationId xmlns:a16="http://schemas.microsoft.com/office/drawing/2014/main" id="{0FB5D418-D7BA-518C-FD4B-10F285FC0077}"/>
                </a:ext>
              </a:extLst>
            </p:cNvPr>
            <p:cNvSpPr/>
            <p:nvPr/>
          </p:nvSpPr>
          <p:spPr>
            <a:xfrm>
              <a:off x="4285956" y="3066224"/>
              <a:ext cx="30366" cy="8753"/>
            </a:xfrm>
            <a:custGeom>
              <a:avLst/>
              <a:gdLst/>
              <a:ahLst/>
              <a:cxnLst/>
              <a:rect l="l" t="t" r="r" b="b"/>
              <a:pathLst>
                <a:path w="954" h="275" extrusionOk="0">
                  <a:moveTo>
                    <a:pt x="132" y="1"/>
                  </a:moveTo>
                  <a:cubicBezTo>
                    <a:pt x="60" y="1"/>
                    <a:pt x="1" y="60"/>
                    <a:pt x="1" y="143"/>
                  </a:cubicBezTo>
                  <a:cubicBezTo>
                    <a:pt x="1" y="215"/>
                    <a:pt x="60" y="274"/>
                    <a:pt x="132" y="274"/>
                  </a:cubicBezTo>
                  <a:lnTo>
                    <a:pt x="810" y="274"/>
                  </a:lnTo>
                  <a:cubicBezTo>
                    <a:pt x="894" y="274"/>
                    <a:pt x="953" y="215"/>
                    <a:pt x="953" y="143"/>
                  </a:cubicBezTo>
                  <a:cubicBezTo>
                    <a:pt x="953" y="60"/>
                    <a:pt x="894" y="1"/>
                    <a:pt x="810"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11797;p20">
              <a:extLst>
                <a:ext uri="{FF2B5EF4-FFF2-40B4-BE49-F238E27FC236}">
                  <a16:creationId xmlns:a16="http://schemas.microsoft.com/office/drawing/2014/main" id="{52AAE995-AC62-7F54-095F-ED3B33533D34}"/>
                </a:ext>
              </a:extLst>
            </p:cNvPr>
            <p:cNvSpPr/>
            <p:nvPr/>
          </p:nvSpPr>
          <p:spPr>
            <a:xfrm>
              <a:off x="4246550" y="3124601"/>
              <a:ext cx="28074" cy="28074"/>
            </a:xfrm>
            <a:custGeom>
              <a:avLst/>
              <a:gdLst/>
              <a:ahLst/>
              <a:cxnLst/>
              <a:rect l="l" t="t" r="r" b="b"/>
              <a:pathLst>
                <a:path w="882" h="882" extrusionOk="0">
                  <a:moveTo>
                    <a:pt x="620" y="250"/>
                  </a:moveTo>
                  <a:lnTo>
                    <a:pt x="620" y="607"/>
                  </a:lnTo>
                  <a:lnTo>
                    <a:pt x="262" y="607"/>
                  </a:lnTo>
                  <a:lnTo>
                    <a:pt x="262" y="250"/>
                  </a:lnTo>
                  <a:close/>
                  <a:moveTo>
                    <a:pt x="131" y="0"/>
                  </a:moveTo>
                  <a:cubicBezTo>
                    <a:pt x="60" y="0"/>
                    <a:pt x="0" y="60"/>
                    <a:pt x="0" y="131"/>
                  </a:cubicBezTo>
                  <a:lnTo>
                    <a:pt x="0" y="738"/>
                  </a:lnTo>
                  <a:cubicBezTo>
                    <a:pt x="0" y="822"/>
                    <a:pt x="60" y="881"/>
                    <a:pt x="131" y="881"/>
                  </a:cubicBezTo>
                  <a:lnTo>
                    <a:pt x="739" y="881"/>
                  </a:lnTo>
                  <a:cubicBezTo>
                    <a:pt x="822" y="881"/>
                    <a:pt x="881" y="822"/>
                    <a:pt x="881" y="738"/>
                  </a:cubicBezTo>
                  <a:lnTo>
                    <a:pt x="881" y="131"/>
                  </a:lnTo>
                  <a:cubicBezTo>
                    <a:pt x="881" y="60"/>
                    <a:pt x="822" y="0"/>
                    <a:pt x="739"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11798;p20">
              <a:extLst>
                <a:ext uri="{FF2B5EF4-FFF2-40B4-BE49-F238E27FC236}">
                  <a16:creationId xmlns:a16="http://schemas.microsoft.com/office/drawing/2014/main" id="{91DD92A9-D8E3-C358-E62C-6C99DE543D16}"/>
                </a:ext>
              </a:extLst>
            </p:cNvPr>
            <p:cNvSpPr/>
            <p:nvPr/>
          </p:nvSpPr>
          <p:spPr>
            <a:xfrm>
              <a:off x="4285956" y="3143921"/>
              <a:ext cx="97814" cy="8753"/>
            </a:xfrm>
            <a:custGeom>
              <a:avLst/>
              <a:gdLst/>
              <a:ahLst/>
              <a:cxnLst/>
              <a:rect l="l" t="t" r="r" b="b"/>
              <a:pathLst>
                <a:path w="3073" h="275" extrusionOk="0">
                  <a:moveTo>
                    <a:pt x="132" y="0"/>
                  </a:moveTo>
                  <a:cubicBezTo>
                    <a:pt x="60" y="0"/>
                    <a:pt x="1" y="60"/>
                    <a:pt x="1" y="131"/>
                  </a:cubicBezTo>
                  <a:cubicBezTo>
                    <a:pt x="1" y="215"/>
                    <a:pt x="60" y="274"/>
                    <a:pt x="132" y="274"/>
                  </a:cubicBezTo>
                  <a:lnTo>
                    <a:pt x="2942" y="274"/>
                  </a:lnTo>
                  <a:cubicBezTo>
                    <a:pt x="3013" y="274"/>
                    <a:pt x="3072" y="215"/>
                    <a:pt x="3072" y="131"/>
                  </a:cubicBezTo>
                  <a:cubicBezTo>
                    <a:pt x="3072" y="60"/>
                    <a:pt x="3013" y="0"/>
                    <a:pt x="2942"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11799;p20">
              <a:extLst>
                <a:ext uri="{FF2B5EF4-FFF2-40B4-BE49-F238E27FC236}">
                  <a16:creationId xmlns:a16="http://schemas.microsoft.com/office/drawing/2014/main" id="{E4165D52-A04C-61AD-5607-4120A80DC446}"/>
                </a:ext>
              </a:extLst>
            </p:cNvPr>
            <p:cNvSpPr/>
            <p:nvPr/>
          </p:nvSpPr>
          <p:spPr>
            <a:xfrm>
              <a:off x="4285956" y="3130266"/>
              <a:ext cx="30366" cy="8371"/>
            </a:xfrm>
            <a:custGeom>
              <a:avLst/>
              <a:gdLst/>
              <a:ahLst/>
              <a:cxnLst/>
              <a:rect l="l" t="t" r="r" b="b"/>
              <a:pathLst>
                <a:path w="954" h="263" extrusionOk="0">
                  <a:moveTo>
                    <a:pt x="132" y="1"/>
                  </a:moveTo>
                  <a:cubicBezTo>
                    <a:pt x="60" y="1"/>
                    <a:pt x="1" y="60"/>
                    <a:pt x="1" y="132"/>
                  </a:cubicBezTo>
                  <a:cubicBezTo>
                    <a:pt x="1" y="215"/>
                    <a:pt x="60" y="263"/>
                    <a:pt x="132" y="263"/>
                  </a:cubicBezTo>
                  <a:lnTo>
                    <a:pt x="810" y="263"/>
                  </a:lnTo>
                  <a:cubicBezTo>
                    <a:pt x="894" y="263"/>
                    <a:pt x="953" y="215"/>
                    <a:pt x="953" y="132"/>
                  </a:cubicBezTo>
                  <a:cubicBezTo>
                    <a:pt x="953" y="60"/>
                    <a:pt x="894" y="1"/>
                    <a:pt x="810"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97" name="Rectángulo 7">
            <a:extLst>
              <a:ext uri="{FF2B5EF4-FFF2-40B4-BE49-F238E27FC236}">
                <a16:creationId xmlns:a16="http://schemas.microsoft.com/office/drawing/2014/main" id="{36F695BB-674E-C066-4D5B-9EF399EC649A}"/>
              </a:ext>
            </a:extLst>
          </p:cNvPr>
          <p:cNvSpPr/>
          <p:nvPr/>
        </p:nvSpPr>
        <p:spPr>
          <a:xfrm>
            <a:off x="204144" y="765435"/>
            <a:ext cx="8624871" cy="36743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r>
              <a:rPr lang="en-US" sz="1800" b="1" dirty="0">
                <a:solidFill>
                  <a:schemeClr val="tx1"/>
                </a:solidFill>
                <a:effectLst/>
                <a:ea typeface="Times New Roman" panose="02020603050405020304" pitchFamily="18" charset="0"/>
              </a:rPr>
              <a:t>Step 4 Submission (Assignment folder in D2L): Proofreading, Back translation, &amp; Reflection</a:t>
            </a:r>
          </a:p>
          <a:p>
            <a:pPr marL="0" marR="0"/>
            <a:endParaRPr lang="en-US" sz="1800" b="1" dirty="0">
              <a:solidFill>
                <a:schemeClr val="tx1"/>
              </a:solidFill>
              <a:effectLst/>
              <a:ea typeface="Times New Roman" panose="02020603050405020304" pitchFamily="18" charset="0"/>
            </a:endParaRPr>
          </a:p>
          <a:p>
            <a:pPr marR="0" lvl="0" fontAlgn="base">
              <a:spcBef>
                <a:spcPts val="0"/>
              </a:spcBef>
              <a:spcAft>
                <a:spcPts val="0"/>
              </a:spcAft>
            </a:pPr>
            <a:r>
              <a:rPr lang="en-US" sz="14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 Submit your reflection (250 words, single-spaced).</a:t>
            </a:r>
          </a:p>
          <a:p>
            <a:pPr marR="0" lvl="0" fontAlgn="base">
              <a:spcBef>
                <a:spcPts val="0"/>
              </a:spcBef>
              <a:spcAft>
                <a:spcPts val="0"/>
              </a:spcAft>
            </a:pPr>
            <a:endParaRPr lang="en-US" sz="1400" kern="100" dirty="0">
              <a:effectLst/>
              <a:latin typeface="Calibri" panose="020F0502020204030204" pitchFamily="34" charset="0"/>
              <a:ea typeface="Malgun Gothic" panose="020B0503020000020004" pitchFamily="34" charset="-127"/>
              <a:cs typeface="Times New Roman" panose="02020603050405020304" pitchFamily="18" charset="0"/>
            </a:endParaRPr>
          </a:p>
          <a:p>
            <a:pPr marL="742950" marR="0" lvl="1" indent="-285750" fontAlgn="base">
              <a:spcBef>
                <a:spcPts val="0"/>
              </a:spcBef>
              <a:spcAft>
                <a:spcPts val="0"/>
              </a:spcAft>
              <a:buFont typeface="+mj-lt"/>
              <a:buAutoNum type="alphaLcPeriod"/>
            </a:pPr>
            <a:r>
              <a:rPr lang="en-US" sz="14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Back translation: Use your final draft and translate it to English via AI tools to see if the finalized draft clarifies your intended ideas and meanings on. Discuss your reflection on the result. </a:t>
            </a:r>
            <a:endParaRPr lang="en-US" sz="1400" kern="100" dirty="0">
              <a:effectLst/>
              <a:latin typeface="Calibri" panose="020F0502020204030204" pitchFamily="34" charset="0"/>
              <a:ea typeface="Malgun Gothic" panose="020B0503020000020004" pitchFamily="34" charset="-127"/>
              <a:cs typeface="Times New Roman" panose="02020603050405020304" pitchFamily="18" charset="0"/>
            </a:endParaRPr>
          </a:p>
          <a:p>
            <a:pPr marL="742950" marR="0" lvl="1" indent="-285750" fontAlgn="base">
              <a:spcBef>
                <a:spcPts val="0"/>
              </a:spcBef>
              <a:spcAft>
                <a:spcPts val="0"/>
              </a:spcAft>
              <a:buFont typeface="+mj-lt"/>
              <a:buAutoNum type="alphaLcPeriod"/>
            </a:pPr>
            <a:r>
              <a:rPr lang="en-US" sz="14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Define the best draft in your own words. (e.g., within your Korean course level, closest to your original meaning and draft including word choices and sentence structures)</a:t>
            </a:r>
            <a:endParaRPr lang="en-US" sz="1400" kern="100" dirty="0">
              <a:effectLst/>
              <a:latin typeface="Calibri" panose="020F0502020204030204" pitchFamily="34" charset="0"/>
              <a:ea typeface="Malgun Gothic" panose="020B0503020000020004" pitchFamily="34" charset="-127"/>
              <a:cs typeface="Times New Roman" panose="02020603050405020304" pitchFamily="18" charset="0"/>
            </a:endParaRPr>
          </a:p>
          <a:p>
            <a:pPr marL="742950" marR="0" lvl="1" indent="-285750" fontAlgn="base">
              <a:spcBef>
                <a:spcPts val="0"/>
              </a:spcBef>
              <a:spcAft>
                <a:spcPts val="0"/>
              </a:spcAft>
              <a:buFont typeface="+mj-lt"/>
              <a:buAutoNum type="alphaLcPeriod"/>
            </a:pPr>
            <a:r>
              <a:rPr lang="en-US" sz="14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Discuss the AI tool strategies that you can use for future projects.(e.g., prompts for AI tools)</a:t>
            </a:r>
            <a:endParaRPr lang="en-US" sz="1400" kern="100" dirty="0">
              <a:effectLst/>
              <a:latin typeface="Calibri" panose="020F0502020204030204" pitchFamily="34" charset="0"/>
              <a:ea typeface="Malgun Gothic" panose="020B0503020000020004" pitchFamily="34" charset="-127"/>
              <a:cs typeface="Times New Roman" panose="02020603050405020304" pitchFamily="18" charset="0"/>
            </a:endParaRPr>
          </a:p>
          <a:p>
            <a:pPr marL="742950" marR="0" lvl="1" indent="-285750" fontAlgn="base">
              <a:spcBef>
                <a:spcPts val="0"/>
              </a:spcBef>
              <a:spcAft>
                <a:spcPts val="0"/>
              </a:spcAft>
              <a:buFont typeface="+mj-lt"/>
              <a:buAutoNum type="alphaLcPeriod"/>
            </a:pPr>
            <a:r>
              <a:rPr lang="en-US" sz="14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Discuss how AI tools helped you with your Korean language learning. If AI tools were not helpful at all, what is the reason?</a:t>
            </a:r>
            <a:endParaRPr lang="en-US" sz="1400" kern="100" dirty="0">
              <a:effectLst/>
              <a:latin typeface="Calibri" panose="020F0502020204030204" pitchFamily="34" charset="0"/>
              <a:ea typeface="Malgun Gothic" panose="020B0503020000020004" pitchFamily="34" charset="-127"/>
              <a:cs typeface="Times New Roman" panose="02020603050405020304" pitchFamily="18" charset="0"/>
            </a:endParaRPr>
          </a:p>
          <a:p>
            <a:pPr marL="742950" marR="0" lvl="1" indent="-285750" fontAlgn="base">
              <a:spcBef>
                <a:spcPts val="0"/>
              </a:spcBef>
              <a:spcAft>
                <a:spcPts val="0"/>
              </a:spcAft>
              <a:buFont typeface="+mj-lt"/>
              <a:buAutoNum type="alphaLcPeriod"/>
            </a:pPr>
            <a:r>
              <a:rPr lang="en-US" sz="14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Discuss whether you will employ AI tools for future Korean projects. Why or Why not.</a:t>
            </a:r>
            <a:endParaRPr lang="en-US" sz="1400" kern="100" dirty="0">
              <a:effectLst/>
              <a:latin typeface="Calibri" panose="020F0502020204030204" pitchFamily="34" charset="0"/>
              <a:ea typeface="Malgun Gothic" panose="020B0503020000020004" pitchFamily="34" charset="-127"/>
              <a:cs typeface="Times New Roman" panose="02020603050405020304" pitchFamily="18" charset="0"/>
            </a:endParaRPr>
          </a:p>
          <a:p>
            <a:pPr marL="742950" marR="0" lvl="1" indent="-285750" fontAlgn="base">
              <a:spcBef>
                <a:spcPts val="0"/>
              </a:spcBef>
              <a:spcAft>
                <a:spcPts val="0"/>
              </a:spcAft>
              <a:buFont typeface="+mj-lt"/>
              <a:buAutoNum type="alphaLcPeriod"/>
            </a:pPr>
            <a:r>
              <a:rPr lang="en-US" sz="14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Discuss how much you can trust or rely on AI tools with language projects. </a:t>
            </a:r>
            <a:endParaRPr lang="en-US" sz="1400" kern="100" dirty="0">
              <a:effectLst/>
              <a:latin typeface="Calibri" panose="020F0502020204030204" pitchFamily="34" charset="0"/>
              <a:ea typeface="Malgun Gothic" panose="020B0503020000020004" pitchFamily="34" charset="-127"/>
              <a:cs typeface="Times New Roman" panose="02020603050405020304" pitchFamily="18" charset="0"/>
            </a:endParaRPr>
          </a:p>
          <a:p>
            <a:pPr marL="742950" marR="0" lvl="1" indent="-285750" fontAlgn="base">
              <a:spcBef>
                <a:spcPts val="0"/>
              </a:spcBef>
              <a:spcAft>
                <a:spcPts val="0"/>
              </a:spcAft>
              <a:buFont typeface="+mj-lt"/>
              <a:buAutoNum type="alphaLcPeriod"/>
            </a:pPr>
            <a:r>
              <a:rPr lang="en-US" sz="14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What additional support might be necessary with the use of AI tools in language learning?</a:t>
            </a:r>
            <a:endParaRPr lang="en-US" sz="1400" kern="100" dirty="0">
              <a:effectLst/>
              <a:latin typeface="Calibri" panose="020F0502020204030204" pitchFamily="34" charset="0"/>
              <a:ea typeface="Malgun Gothic" panose="020B0503020000020004" pitchFamily="34" charset="-127"/>
              <a:cs typeface="Times New Roman" panose="02020603050405020304" pitchFamily="18" charset="0"/>
            </a:endParaRPr>
          </a:p>
          <a:p>
            <a:endParaRPr lang="es-ES" dirty="0">
              <a:solidFill>
                <a:schemeClr val="tx1"/>
              </a:solidFill>
            </a:endParaRPr>
          </a:p>
        </p:txBody>
      </p:sp>
    </p:spTree>
    <p:extLst>
      <p:ext uri="{BB962C8B-B14F-4D97-AF65-F5344CB8AC3E}">
        <p14:creationId xmlns:p14="http://schemas.microsoft.com/office/powerpoint/2010/main" val="3936516575"/>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fade">
                                      <p:cBhvr>
                                        <p:cTn id="7" dur="500"/>
                                        <p:tgtEl>
                                          <p:spTgt spid="131"/>
                                        </p:tgtEl>
                                      </p:cBhvr>
                                    </p:animEffect>
                                  </p:childTnLst>
                                </p:cTn>
                              </p:par>
                              <p:par>
                                <p:cTn id="8" presetID="10" presetClass="entr" presetSubtype="0" fill="hold" nodeType="withEffect">
                                  <p:stCondLst>
                                    <p:cond delay="0"/>
                                  </p:stCondLst>
                                  <p:childTnLst>
                                    <p:set>
                                      <p:cBhvr>
                                        <p:cTn id="9" dur="1" fill="hold">
                                          <p:stCondLst>
                                            <p:cond delay="0"/>
                                          </p:stCondLst>
                                        </p:cTn>
                                        <p:tgtEl>
                                          <p:spTgt spid="137"/>
                                        </p:tgtEl>
                                        <p:attrNameLst>
                                          <p:attrName>style.visibility</p:attrName>
                                        </p:attrNameLst>
                                      </p:cBhvr>
                                      <p:to>
                                        <p:strVal val="visible"/>
                                      </p:to>
                                    </p:set>
                                    <p:animEffect transition="in" filter="fade">
                                      <p:cBhvr>
                                        <p:cTn id="10"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809A141A-E41A-3161-39F7-3AAE094B01E3}"/>
              </a:ext>
            </a:extLst>
          </p:cNvPr>
          <p:cNvSpPr>
            <a:spLocks noGrp="1"/>
          </p:cNvSpPr>
          <p:nvPr>
            <p:ph type="subTitle" idx="1"/>
          </p:nvPr>
        </p:nvSpPr>
        <p:spPr>
          <a:xfrm>
            <a:off x="822329" y="3354377"/>
            <a:ext cx="4904019" cy="544488"/>
          </a:xfrm>
        </p:spPr>
        <p:txBody>
          <a:bodyPr>
            <a:normAutofit/>
          </a:bodyPr>
          <a:lstStyle/>
          <a:p>
            <a:r>
              <a:rPr lang="en-US" dirty="0"/>
              <a:t>Focusing on students’ experiences of using Chat-GPT</a:t>
            </a:r>
          </a:p>
        </p:txBody>
      </p:sp>
      <p:sp>
        <p:nvSpPr>
          <p:cNvPr id="3" name="Title 2">
            <a:extLst>
              <a:ext uri="{FF2B5EF4-FFF2-40B4-BE49-F238E27FC236}">
                <a16:creationId xmlns:a16="http://schemas.microsoft.com/office/drawing/2014/main" id="{DC80997C-18AE-081F-4A08-C01842BED4DF}"/>
              </a:ext>
            </a:extLst>
          </p:cNvPr>
          <p:cNvSpPr>
            <a:spLocks noGrp="1"/>
          </p:cNvSpPr>
          <p:nvPr>
            <p:ph type="ctrTitle"/>
          </p:nvPr>
        </p:nvSpPr>
        <p:spPr>
          <a:xfrm>
            <a:off x="822330" y="724705"/>
            <a:ext cx="7772399" cy="2128836"/>
          </a:xfrm>
        </p:spPr>
        <p:txBody>
          <a:bodyPr/>
          <a:lstStyle/>
          <a:p>
            <a:pPr algn="l"/>
            <a:r>
              <a:rPr lang="en-US" dirty="0"/>
              <a:t>4. STUDENTS’ WRITING SAMPLES &amp; REFLECTIONS</a:t>
            </a:r>
          </a:p>
        </p:txBody>
      </p:sp>
    </p:spTree>
    <p:extLst>
      <p:ext uri="{BB962C8B-B14F-4D97-AF65-F5344CB8AC3E}">
        <p14:creationId xmlns:p14="http://schemas.microsoft.com/office/powerpoint/2010/main" val="15168628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36" name="Rectángulo 35">
            <a:extLst>
              <a:ext uri="{FF2B5EF4-FFF2-40B4-BE49-F238E27FC236}">
                <a16:creationId xmlns:a16="http://schemas.microsoft.com/office/drawing/2014/main" id="{F252C727-74F9-4BB0-9C9C-133C3AA66E94}"/>
              </a:ext>
            </a:extLst>
          </p:cNvPr>
          <p:cNvSpPr/>
          <p:nvPr/>
        </p:nvSpPr>
        <p:spPr>
          <a:xfrm>
            <a:off x="5342709" y="1268017"/>
            <a:ext cx="3077391" cy="30390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ES" dirty="0"/>
          </a:p>
        </p:txBody>
      </p:sp>
      <p:sp>
        <p:nvSpPr>
          <p:cNvPr id="35" name="Rectángulo 34">
            <a:extLst>
              <a:ext uri="{FF2B5EF4-FFF2-40B4-BE49-F238E27FC236}">
                <a16:creationId xmlns:a16="http://schemas.microsoft.com/office/drawing/2014/main" id="{41C8C2E4-E190-4AFB-8C55-09A6D90C757E}"/>
              </a:ext>
            </a:extLst>
          </p:cNvPr>
          <p:cNvSpPr/>
          <p:nvPr/>
        </p:nvSpPr>
        <p:spPr>
          <a:xfrm>
            <a:off x="1196386" y="1268017"/>
            <a:ext cx="3077391" cy="30390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ES" dirty="0"/>
          </a:p>
        </p:txBody>
      </p:sp>
      <p:sp>
        <p:nvSpPr>
          <p:cNvPr id="4" name="Title 3">
            <a:extLst>
              <a:ext uri="{FF2B5EF4-FFF2-40B4-BE49-F238E27FC236}">
                <a16:creationId xmlns:a16="http://schemas.microsoft.com/office/drawing/2014/main" id="{444AD8DF-7D23-45C7-BCC3-90B63A7C0FBC}"/>
              </a:ext>
            </a:extLst>
          </p:cNvPr>
          <p:cNvSpPr>
            <a:spLocks noGrp="1"/>
          </p:cNvSpPr>
          <p:nvPr>
            <p:ph type="title"/>
          </p:nvPr>
        </p:nvSpPr>
        <p:spPr>
          <a:xfrm>
            <a:off x="1437864" y="552450"/>
            <a:ext cx="6982236" cy="715566"/>
          </a:xfrm>
        </p:spPr>
        <p:txBody>
          <a:bodyPr/>
          <a:lstStyle/>
          <a:p>
            <a:r>
              <a:rPr lang="en-US" dirty="0"/>
              <a:t>Table of contents</a:t>
            </a:r>
          </a:p>
        </p:txBody>
      </p:sp>
      <p:sp>
        <p:nvSpPr>
          <p:cNvPr id="16" name="Text Placeholder 15">
            <a:extLst>
              <a:ext uri="{FF2B5EF4-FFF2-40B4-BE49-F238E27FC236}">
                <a16:creationId xmlns:a16="http://schemas.microsoft.com/office/drawing/2014/main" id="{35F4F2C3-D71D-4ED5-9EB8-3CE2E0210A29}"/>
              </a:ext>
            </a:extLst>
          </p:cNvPr>
          <p:cNvSpPr>
            <a:spLocks noGrp="1"/>
          </p:cNvSpPr>
          <p:nvPr>
            <p:ph type="body" idx="1"/>
          </p:nvPr>
        </p:nvSpPr>
        <p:spPr>
          <a:xfrm>
            <a:off x="1676042" y="1957372"/>
            <a:ext cx="2459540" cy="392482"/>
          </a:xfrm>
        </p:spPr>
        <p:txBody>
          <a:bodyPr>
            <a:noAutofit/>
          </a:bodyPr>
          <a:lstStyle/>
          <a:p>
            <a:r>
              <a:rPr lang="en-US" dirty="0"/>
              <a:t>Why did I develop Chat-GPT guidelines?</a:t>
            </a:r>
          </a:p>
        </p:txBody>
      </p:sp>
      <p:sp>
        <p:nvSpPr>
          <p:cNvPr id="17" name="Text Placeholder 16">
            <a:extLst>
              <a:ext uri="{FF2B5EF4-FFF2-40B4-BE49-F238E27FC236}">
                <a16:creationId xmlns:a16="http://schemas.microsoft.com/office/drawing/2014/main" id="{68DC3EEF-5017-41A6-A727-D5A4F5DABB39}"/>
              </a:ext>
            </a:extLst>
          </p:cNvPr>
          <p:cNvSpPr>
            <a:spLocks noGrp="1"/>
          </p:cNvSpPr>
          <p:nvPr>
            <p:ph type="body" idx="13"/>
          </p:nvPr>
        </p:nvSpPr>
        <p:spPr>
          <a:xfrm>
            <a:off x="1676042" y="1564889"/>
            <a:ext cx="2459540" cy="392482"/>
          </a:xfrm>
        </p:spPr>
        <p:txBody>
          <a:bodyPr/>
          <a:lstStyle/>
          <a:p>
            <a:r>
              <a:rPr lang="en-US" sz="2400" dirty="0"/>
              <a:t>Background</a:t>
            </a:r>
          </a:p>
        </p:txBody>
      </p:sp>
      <p:sp>
        <p:nvSpPr>
          <p:cNvPr id="21" name="Text Placeholder 20">
            <a:extLst>
              <a:ext uri="{FF2B5EF4-FFF2-40B4-BE49-F238E27FC236}">
                <a16:creationId xmlns:a16="http://schemas.microsoft.com/office/drawing/2014/main" id="{400B1C4A-E261-475B-89BC-615B6F75E15E}"/>
              </a:ext>
            </a:extLst>
          </p:cNvPr>
          <p:cNvSpPr>
            <a:spLocks noGrp="1"/>
          </p:cNvSpPr>
          <p:nvPr>
            <p:ph type="body" idx="14"/>
          </p:nvPr>
        </p:nvSpPr>
        <p:spPr>
          <a:xfrm>
            <a:off x="723900" y="1696904"/>
            <a:ext cx="869950" cy="592890"/>
          </a:xfrm>
        </p:spPr>
        <p:txBody>
          <a:bodyPr/>
          <a:lstStyle/>
          <a:p>
            <a:r>
              <a:rPr lang="es-ES" dirty="0"/>
              <a:t>01</a:t>
            </a:r>
            <a:endParaRPr lang="en-US" dirty="0"/>
          </a:p>
        </p:txBody>
      </p:sp>
      <p:sp>
        <p:nvSpPr>
          <p:cNvPr id="26" name="Text Placeholder 25">
            <a:extLst>
              <a:ext uri="{FF2B5EF4-FFF2-40B4-BE49-F238E27FC236}">
                <a16:creationId xmlns:a16="http://schemas.microsoft.com/office/drawing/2014/main" id="{9C7B880B-F91A-4FC9-86C5-670D9EB16706}"/>
              </a:ext>
            </a:extLst>
          </p:cNvPr>
          <p:cNvSpPr>
            <a:spLocks noGrp="1"/>
          </p:cNvSpPr>
          <p:nvPr>
            <p:ph type="body" idx="15"/>
          </p:nvPr>
        </p:nvSpPr>
        <p:spPr>
          <a:xfrm>
            <a:off x="5869858" y="1957372"/>
            <a:ext cx="2459540" cy="392482"/>
          </a:xfrm>
        </p:spPr>
        <p:txBody>
          <a:bodyPr>
            <a:noAutofit/>
          </a:bodyPr>
          <a:lstStyle/>
          <a:p>
            <a:r>
              <a:rPr lang="en-US" dirty="0"/>
              <a:t>How to incorporate Chat-GPT as a learning tool</a:t>
            </a:r>
          </a:p>
        </p:txBody>
      </p:sp>
      <p:sp>
        <p:nvSpPr>
          <p:cNvPr id="27" name="Text Placeholder 26">
            <a:extLst>
              <a:ext uri="{FF2B5EF4-FFF2-40B4-BE49-F238E27FC236}">
                <a16:creationId xmlns:a16="http://schemas.microsoft.com/office/drawing/2014/main" id="{70B8658B-FC1A-4DEB-B0F3-1CB0A2188190}"/>
              </a:ext>
            </a:extLst>
          </p:cNvPr>
          <p:cNvSpPr>
            <a:spLocks noGrp="1"/>
          </p:cNvSpPr>
          <p:nvPr>
            <p:ph type="body" idx="16"/>
          </p:nvPr>
        </p:nvSpPr>
        <p:spPr>
          <a:xfrm>
            <a:off x="5869858" y="1564889"/>
            <a:ext cx="2459538" cy="392482"/>
          </a:xfrm>
        </p:spPr>
        <p:txBody>
          <a:bodyPr/>
          <a:lstStyle/>
          <a:p>
            <a:r>
              <a:rPr lang="en-US" sz="1800" dirty="0"/>
              <a:t>Chat-GPT guidelines</a:t>
            </a:r>
          </a:p>
        </p:txBody>
      </p:sp>
      <p:sp>
        <p:nvSpPr>
          <p:cNvPr id="28" name="Text Placeholder 27">
            <a:extLst>
              <a:ext uri="{FF2B5EF4-FFF2-40B4-BE49-F238E27FC236}">
                <a16:creationId xmlns:a16="http://schemas.microsoft.com/office/drawing/2014/main" id="{396EC908-83DE-49A7-8769-E1FE437053FB}"/>
              </a:ext>
            </a:extLst>
          </p:cNvPr>
          <p:cNvSpPr>
            <a:spLocks noGrp="1"/>
          </p:cNvSpPr>
          <p:nvPr>
            <p:ph type="body" idx="17"/>
          </p:nvPr>
        </p:nvSpPr>
        <p:spPr>
          <a:xfrm>
            <a:off x="4910419" y="1696904"/>
            <a:ext cx="881062" cy="592890"/>
          </a:xfrm>
        </p:spPr>
        <p:txBody>
          <a:bodyPr/>
          <a:lstStyle/>
          <a:p>
            <a:r>
              <a:rPr lang="es-ES"/>
              <a:t>03</a:t>
            </a:r>
            <a:endParaRPr lang="en-US" dirty="0"/>
          </a:p>
        </p:txBody>
      </p:sp>
      <p:sp>
        <p:nvSpPr>
          <p:cNvPr id="29" name="Text Placeholder 28">
            <a:extLst>
              <a:ext uri="{FF2B5EF4-FFF2-40B4-BE49-F238E27FC236}">
                <a16:creationId xmlns:a16="http://schemas.microsoft.com/office/drawing/2014/main" id="{87F3D26C-5FDD-47D6-895B-6410482882A6}"/>
              </a:ext>
            </a:extLst>
          </p:cNvPr>
          <p:cNvSpPr>
            <a:spLocks noGrp="1"/>
          </p:cNvSpPr>
          <p:nvPr>
            <p:ph type="body" idx="18"/>
          </p:nvPr>
        </p:nvSpPr>
        <p:spPr>
          <a:xfrm>
            <a:off x="5869854" y="3374972"/>
            <a:ext cx="2459540" cy="392482"/>
          </a:xfrm>
        </p:spPr>
        <p:txBody>
          <a:bodyPr>
            <a:noAutofit/>
          </a:bodyPr>
          <a:lstStyle/>
          <a:p>
            <a:r>
              <a:rPr lang="es-ES" dirty="0" err="1"/>
              <a:t>What</a:t>
            </a:r>
            <a:r>
              <a:rPr lang="es-ES" dirty="0"/>
              <a:t> are </a:t>
            </a:r>
            <a:r>
              <a:rPr lang="es-ES" dirty="0" err="1"/>
              <a:t>students</a:t>
            </a:r>
            <a:r>
              <a:rPr lang="es-ES" dirty="0"/>
              <a:t>’ </a:t>
            </a:r>
            <a:r>
              <a:rPr lang="es-ES" dirty="0" err="1"/>
              <a:t>experiences</a:t>
            </a:r>
            <a:r>
              <a:rPr lang="es-ES" dirty="0"/>
              <a:t> </a:t>
            </a:r>
            <a:r>
              <a:rPr lang="es-ES" dirty="0" err="1"/>
              <a:t>of</a:t>
            </a:r>
            <a:r>
              <a:rPr lang="es-ES" dirty="0"/>
              <a:t> </a:t>
            </a:r>
            <a:r>
              <a:rPr lang="es-ES" dirty="0" err="1"/>
              <a:t>using</a:t>
            </a:r>
            <a:r>
              <a:rPr lang="es-ES" dirty="0"/>
              <a:t> Chat-GPT?</a:t>
            </a:r>
            <a:endParaRPr lang="en-US" dirty="0"/>
          </a:p>
        </p:txBody>
      </p:sp>
      <p:sp>
        <p:nvSpPr>
          <p:cNvPr id="30" name="Text Placeholder 29">
            <a:extLst>
              <a:ext uri="{FF2B5EF4-FFF2-40B4-BE49-F238E27FC236}">
                <a16:creationId xmlns:a16="http://schemas.microsoft.com/office/drawing/2014/main" id="{AF5B6260-2385-41BD-8D1B-1FCF10CDD7E9}"/>
              </a:ext>
            </a:extLst>
          </p:cNvPr>
          <p:cNvSpPr>
            <a:spLocks noGrp="1"/>
          </p:cNvSpPr>
          <p:nvPr>
            <p:ph type="body" idx="19"/>
          </p:nvPr>
        </p:nvSpPr>
        <p:spPr>
          <a:xfrm>
            <a:off x="5869856" y="2892976"/>
            <a:ext cx="2459538" cy="392482"/>
          </a:xfrm>
        </p:spPr>
        <p:txBody>
          <a:bodyPr/>
          <a:lstStyle/>
          <a:p>
            <a:r>
              <a:rPr lang="en-US" sz="1600" dirty="0"/>
              <a:t>Student samples &amp; reflections</a:t>
            </a:r>
          </a:p>
        </p:txBody>
      </p:sp>
      <p:sp>
        <p:nvSpPr>
          <p:cNvPr id="31" name="Text Placeholder 30">
            <a:extLst>
              <a:ext uri="{FF2B5EF4-FFF2-40B4-BE49-F238E27FC236}">
                <a16:creationId xmlns:a16="http://schemas.microsoft.com/office/drawing/2014/main" id="{B4C9C261-FC07-46C3-9065-7A2FA99C8741}"/>
              </a:ext>
            </a:extLst>
          </p:cNvPr>
          <p:cNvSpPr>
            <a:spLocks noGrp="1"/>
          </p:cNvSpPr>
          <p:nvPr>
            <p:ph type="body" idx="20"/>
          </p:nvPr>
        </p:nvSpPr>
        <p:spPr>
          <a:xfrm>
            <a:off x="4910417" y="3024114"/>
            <a:ext cx="881062" cy="592890"/>
          </a:xfrm>
        </p:spPr>
        <p:txBody>
          <a:bodyPr/>
          <a:lstStyle/>
          <a:p>
            <a:r>
              <a:rPr lang="es-ES"/>
              <a:t>04</a:t>
            </a:r>
            <a:endParaRPr lang="en-US" dirty="0"/>
          </a:p>
        </p:txBody>
      </p:sp>
      <p:sp>
        <p:nvSpPr>
          <p:cNvPr id="32" name="Text Placeholder 31">
            <a:extLst>
              <a:ext uri="{FF2B5EF4-FFF2-40B4-BE49-F238E27FC236}">
                <a16:creationId xmlns:a16="http://schemas.microsoft.com/office/drawing/2014/main" id="{A70A3006-9C5B-4807-BEEB-2E881D2BF404}"/>
              </a:ext>
            </a:extLst>
          </p:cNvPr>
          <p:cNvSpPr>
            <a:spLocks noGrp="1"/>
          </p:cNvSpPr>
          <p:nvPr>
            <p:ph type="body" idx="21"/>
          </p:nvPr>
        </p:nvSpPr>
        <p:spPr>
          <a:xfrm>
            <a:off x="1676042" y="3353003"/>
            <a:ext cx="2459540" cy="392482"/>
          </a:xfrm>
        </p:spPr>
        <p:txBody>
          <a:bodyPr>
            <a:noAutofit/>
          </a:bodyPr>
          <a:lstStyle/>
          <a:p>
            <a:r>
              <a:rPr lang="en-US" dirty="0"/>
              <a:t>The use of Chat-GPT in Vlog project</a:t>
            </a:r>
          </a:p>
        </p:txBody>
      </p:sp>
      <p:sp>
        <p:nvSpPr>
          <p:cNvPr id="33" name="Text Placeholder 32">
            <a:extLst>
              <a:ext uri="{FF2B5EF4-FFF2-40B4-BE49-F238E27FC236}">
                <a16:creationId xmlns:a16="http://schemas.microsoft.com/office/drawing/2014/main" id="{0A171DFE-86FE-453B-8CFB-147D3AD4C7EB}"/>
              </a:ext>
            </a:extLst>
          </p:cNvPr>
          <p:cNvSpPr>
            <a:spLocks noGrp="1"/>
          </p:cNvSpPr>
          <p:nvPr>
            <p:ph type="body" idx="22"/>
          </p:nvPr>
        </p:nvSpPr>
        <p:spPr>
          <a:xfrm>
            <a:off x="1676042" y="2960520"/>
            <a:ext cx="2459540" cy="392482"/>
          </a:xfrm>
        </p:spPr>
        <p:txBody>
          <a:bodyPr/>
          <a:lstStyle/>
          <a:p>
            <a:r>
              <a:rPr lang="en-US" sz="2400" dirty="0"/>
              <a:t>Vlog Project</a:t>
            </a:r>
          </a:p>
        </p:txBody>
      </p:sp>
      <p:sp>
        <p:nvSpPr>
          <p:cNvPr id="34" name="Text Placeholder 33">
            <a:extLst>
              <a:ext uri="{FF2B5EF4-FFF2-40B4-BE49-F238E27FC236}">
                <a16:creationId xmlns:a16="http://schemas.microsoft.com/office/drawing/2014/main" id="{374CAC07-75F9-45F6-A6EB-4EC9A7473716}"/>
              </a:ext>
            </a:extLst>
          </p:cNvPr>
          <p:cNvSpPr>
            <a:spLocks noGrp="1"/>
          </p:cNvSpPr>
          <p:nvPr>
            <p:ph type="body" idx="23"/>
          </p:nvPr>
        </p:nvSpPr>
        <p:spPr>
          <a:xfrm>
            <a:off x="723900" y="3024114"/>
            <a:ext cx="869950" cy="592890"/>
          </a:xfrm>
        </p:spPr>
        <p:txBody>
          <a:bodyPr/>
          <a:lstStyle/>
          <a:p>
            <a:r>
              <a:rPr lang="es-ES" dirty="0"/>
              <a:t>02</a:t>
            </a:r>
            <a:endParaRPr lang="en-US" dirty="0"/>
          </a:p>
        </p:txBody>
      </p:sp>
      <p:grpSp>
        <p:nvGrpSpPr>
          <p:cNvPr id="77" name="Google Shape;4579;p14">
            <a:extLst>
              <a:ext uri="{FF2B5EF4-FFF2-40B4-BE49-F238E27FC236}">
                <a16:creationId xmlns:a16="http://schemas.microsoft.com/office/drawing/2014/main" id="{FC389210-0901-4542-93A8-C985165ADAFB}"/>
              </a:ext>
            </a:extLst>
          </p:cNvPr>
          <p:cNvGrpSpPr/>
          <p:nvPr/>
        </p:nvGrpSpPr>
        <p:grpSpPr>
          <a:xfrm>
            <a:off x="240947" y="552450"/>
            <a:ext cx="298169" cy="339253"/>
            <a:chOff x="1529350" y="258825"/>
            <a:chExt cx="423475" cy="481825"/>
          </a:xfrm>
          <a:noFill/>
        </p:grpSpPr>
        <p:sp>
          <p:nvSpPr>
            <p:cNvPr id="78" name="Google Shape;4580;p14">
              <a:extLst>
                <a:ext uri="{FF2B5EF4-FFF2-40B4-BE49-F238E27FC236}">
                  <a16:creationId xmlns:a16="http://schemas.microsoft.com/office/drawing/2014/main" id="{B6A0312E-7984-46F9-A2F9-50EA88247903}"/>
                </a:ext>
              </a:extLst>
            </p:cNvPr>
            <p:cNvSpPr/>
            <p:nvPr/>
          </p:nvSpPr>
          <p:spPr>
            <a:xfrm>
              <a:off x="1585800" y="258825"/>
              <a:ext cx="310650" cy="430550"/>
            </a:xfrm>
            <a:custGeom>
              <a:avLst/>
              <a:gdLst/>
              <a:ahLst/>
              <a:cxnLst/>
              <a:rect l="l" t="t" r="r" b="b"/>
              <a:pathLst>
                <a:path w="12426" h="17222" extrusionOk="0">
                  <a:moveTo>
                    <a:pt x="6213" y="3388"/>
                  </a:moveTo>
                  <a:cubicBezTo>
                    <a:pt x="7354" y="3388"/>
                    <a:pt x="8384" y="4074"/>
                    <a:pt x="8821" y="5131"/>
                  </a:cubicBezTo>
                  <a:cubicBezTo>
                    <a:pt x="9257" y="6185"/>
                    <a:pt x="9016" y="7399"/>
                    <a:pt x="8206" y="8206"/>
                  </a:cubicBezTo>
                  <a:cubicBezTo>
                    <a:pt x="7666" y="8748"/>
                    <a:pt x="6945" y="9035"/>
                    <a:pt x="6210" y="9035"/>
                  </a:cubicBezTo>
                  <a:cubicBezTo>
                    <a:pt x="5847" y="9035"/>
                    <a:pt x="5481" y="8965"/>
                    <a:pt x="5132" y="8820"/>
                  </a:cubicBezTo>
                  <a:cubicBezTo>
                    <a:pt x="4075" y="8383"/>
                    <a:pt x="3388" y="7354"/>
                    <a:pt x="3388" y="6212"/>
                  </a:cubicBezTo>
                  <a:cubicBezTo>
                    <a:pt x="3391" y="4652"/>
                    <a:pt x="4653" y="3391"/>
                    <a:pt x="6213" y="3388"/>
                  </a:cubicBezTo>
                  <a:close/>
                  <a:moveTo>
                    <a:pt x="6213" y="0"/>
                  </a:moveTo>
                  <a:cubicBezTo>
                    <a:pt x="2825" y="0"/>
                    <a:pt x="1" y="2728"/>
                    <a:pt x="1" y="6212"/>
                  </a:cubicBezTo>
                  <a:cubicBezTo>
                    <a:pt x="1" y="7537"/>
                    <a:pt x="398" y="8718"/>
                    <a:pt x="1163" y="9826"/>
                  </a:cubicBezTo>
                  <a:lnTo>
                    <a:pt x="5737" y="16959"/>
                  </a:lnTo>
                  <a:cubicBezTo>
                    <a:pt x="5847" y="17134"/>
                    <a:pt x="6029" y="17221"/>
                    <a:pt x="6211" y="17221"/>
                  </a:cubicBezTo>
                  <a:cubicBezTo>
                    <a:pt x="6394" y="17221"/>
                    <a:pt x="6576" y="17134"/>
                    <a:pt x="6686" y="16959"/>
                  </a:cubicBezTo>
                  <a:lnTo>
                    <a:pt x="11278" y="9802"/>
                  </a:lnTo>
                  <a:cubicBezTo>
                    <a:pt x="12025" y="8751"/>
                    <a:pt x="12425" y="7498"/>
                    <a:pt x="12422" y="6212"/>
                  </a:cubicBezTo>
                  <a:cubicBezTo>
                    <a:pt x="12422" y="2786"/>
                    <a:pt x="9637" y="0"/>
                    <a:pt x="6213" y="0"/>
                  </a:cubicBezTo>
                  <a:close/>
                </a:path>
              </a:pathLst>
            </a:custGeom>
            <a:grp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solidFill>
                  <a:srgbClr val="435D74"/>
                </a:solidFill>
              </a:endParaRPr>
            </a:p>
          </p:txBody>
        </p:sp>
        <p:sp>
          <p:nvSpPr>
            <p:cNvPr id="79" name="Google Shape;4581;p14">
              <a:extLst>
                <a:ext uri="{FF2B5EF4-FFF2-40B4-BE49-F238E27FC236}">
                  <a16:creationId xmlns:a16="http://schemas.microsoft.com/office/drawing/2014/main" id="{057044D5-BB37-41B3-AB07-39ECDDF45B18}"/>
                </a:ext>
              </a:extLst>
            </p:cNvPr>
            <p:cNvSpPr/>
            <p:nvPr/>
          </p:nvSpPr>
          <p:spPr>
            <a:xfrm>
              <a:off x="1529350" y="583200"/>
              <a:ext cx="423475" cy="157450"/>
            </a:xfrm>
            <a:custGeom>
              <a:avLst/>
              <a:gdLst/>
              <a:ahLst/>
              <a:cxnLst/>
              <a:rect l="l" t="t" r="r" b="b"/>
              <a:pathLst>
                <a:path w="16939" h="6298" extrusionOk="0">
                  <a:moveTo>
                    <a:pt x="4050" y="1"/>
                  </a:moveTo>
                  <a:cubicBezTo>
                    <a:pt x="1545" y="582"/>
                    <a:pt x="0" y="1642"/>
                    <a:pt x="0" y="2909"/>
                  </a:cubicBezTo>
                  <a:cubicBezTo>
                    <a:pt x="0" y="5111"/>
                    <a:pt x="4364" y="6297"/>
                    <a:pt x="8471" y="6297"/>
                  </a:cubicBezTo>
                  <a:cubicBezTo>
                    <a:pt x="12575" y="6297"/>
                    <a:pt x="16938" y="5111"/>
                    <a:pt x="16938" y="2909"/>
                  </a:cubicBezTo>
                  <a:cubicBezTo>
                    <a:pt x="16938" y="1642"/>
                    <a:pt x="15391" y="579"/>
                    <a:pt x="12882" y="1"/>
                  </a:cubicBezTo>
                  <a:lnTo>
                    <a:pt x="10040" y="4445"/>
                  </a:lnTo>
                  <a:cubicBezTo>
                    <a:pt x="9673" y="5018"/>
                    <a:pt x="9071" y="5305"/>
                    <a:pt x="8469" y="5305"/>
                  </a:cubicBezTo>
                  <a:cubicBezTo>
                    <a:pt x="7867" y="5305"/>
                    <a:pt x="7265" y="5018"/>
                    <a:pt x="6899" y="4445"/>
                  </a:cubicBezTo>
                  <a:lnTo>
                    <a:pt x="4050" y="1"/>
                  </a:lnTo>
                  <a:close/>
                </a:path>
              </a:pathLst>
            </a:custGeom>
            <a:grp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solidFill>
                  <a:srgbClr val="435D74"/>
                </a:solidFill>
              </a:endParaRPr>
            </a:p>
          </p:txBody>
        </p:sp>
      </p:grpSp>
      <p:grpSp>
        <p:nvGrpSpPr>
          <p:cNvPr id="130" name="Grupo 129">
            <a:extLst>
              <a:ext uri="{FF2B5EF4-FFF2-40B4-BE49-F238E27FC236}">
                <a16:creationId xmlns:a16="http://schemas.microsoft.com/office/drawing/2014/main" id="{5573E8E8-5D11-4592-B8C0-C0B48017E069}"/>
              </a:ext>
            </a:extLst>
          </p:cNvPr>
          <p:cNvGrpSpPr/>
          <p:nvPr/>
        </p:nvGrpSpPr>
        <p:grpSpPr>
          <a:xfrm>
            <a:off x="2872041" y="5239956"/>
            <a:ext cx="528674" cy="528674"/>
            <a:chOff x="2872041" y="5239956"/>
            <a:chExt cx="528674" cy="528674"/>
          </a:xfrm>
        </p:grpSpPr>
        <p:sp>
          <p:nvSpPr>
            <p:cNvPr id="131" name="Elipse 130">
              <a:extLst>
                <a:ext uri="{FF2B5EF4-FFF2-40B4-BE49-F238E27FC236}">
                  <a16:creationId xmlns:a16="http://schemas.microsoft.com/office/drawing/2014/main" id="{7B239CC3-B6E1-4E53-BDBC-523F41ECA37E}"/>
                </a:ext>
              </a:extLst>
            </p:cNvPr>
            <p:cNvSpPr/>
            <p:nvPr/>
          </p:nvSpPr>
          <p:spPr>
            <a:xfrm>
              <a:off x="2872041" y="5239956"/>
              <a:ext cx="528674" cy="528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132" name="Google Shape;8552;p14">
              <a:extLst>
                <a:ext uri="{FF2B5EF4-FFF2-40B4-BE49-F238E27FC236}">
                  <a16:creationId xmlns:a16="http://schemas.microsoft.com/office/drawing/2014/main" id="{A1CD4A7E-0196-4A3D-8097-64D3195C64E1}"/>
                </a:ext>
              </a:extLst>
            </p:cNvPr>
            <p:cNvGrpSpPr/>
            <p:nvPr/>
          </p:nvGrpSpPr>
          <p:grpSpPr>
            <a:xfrm>
              <a:off x="2958661" y="5326386"/>
              <a:ext cx="355434" cy="355815"/>
              <a:chOff x="4673540" y="3680297"/>
              <a:chExt cx="355434" cy="355815"/>
            </a:xfrm>
            <a:solidFill>
              <a:schemeClr val="tx2"/>
            </a:solidFill>
          </p:grpSpPr>
          <p:sp>
            <p:nvSpPr>
              <p:cNvPr id="133" name="Google Shape;8553;p14">
                <a:extLst>
                  <a:ext uri="{FF2B5EF4-FFF2-40B4-BE49-F238E27FC236}">
                    <a16:creationId xmlns:a16="http://schemas.microsoft.com/office/drawing/2014/main" id="{5CFD5BAC-673D-49D8-BB77-CB6DB2D5B2D0}"/>
                  </a:ext>
                </a:extLst>
              </p:cNvPr>
              <p:cNvSpPr/>
              <p:nvPr/>
            </p:nvSpPr>
            <p:spPr>
              <a:xfrm>
                <a:off x="4673540" y="3680297"/>
                <a:ext cx="355434" cy="355815"/>
              </a:xfrm>
              <a:custGeom>
                <a:avLst/>
                <a:gdLst/>
                <a:ahLst/>
                <a:cxnLst/>
                <a:rect l="l" t="t" r="r" b="b"/>
                <a:pathLst>
                  <a:path w="11193" h="11205" extrusionOk="0">
                    <a:moveTo>
                      <a:pt x="2012" y="0"/>
                    </a:moveTo>
                    <a:cubicBezTo>
                      <a:pt x="905" y="0"/>
                      <a:pt x="0" y="893"/>
                      <a:pt x="0" y="2013"/>
                    </a:cubicBezTo>
                    <a:lnTo>
                      <a:pt x="0" y="9192"/>
                    </a:lnTo>
                    <a:cubicBezTo>
                      <a:pt x="0" y="10287"/>
                      <a:pt x="893" y="11204"/>
                      <a:pt x="2012" y="11204"/>
                    </a:cubicBezTo>
                    <a:lnTo>
                      <a:pt x="9180" y="11204"/>
                    </a:lnTo>
                    <a:cubicBezTo>
                      <a:pt x="10287" y="11204"/>
                      <a:pt x="11192" y="10311"/>
                      <a:pt x="11192" y="9192"/>
                    </a:cubicBezTo>
                    <a:lnTo>
                      <a:pt x="11192" y="2013"/>
                    </a:lnTo>
                    <a:cubicBezTo>
                      <a:pt x="11180" y="917"/>
                      <a:pt x="10287" y="0"/>
                      <a:pt x="9180" y="0"/>
                    </a:cubicBezTo>
                    <a:lnTo>
                      <a:pt x="8085" y="0"/>
                    </a:lnTo>
                    <a:cubicBezTo>
                      <a:pt x="7989" y="0"/>
                      <a:pt x="7918" y="84"/>
                      <a:pt x="7918" y="167"/>
                    </a:cubicBezTo>
                    <a:cubicBezTo>
                      <a:pt x="7918" y="262"/>
                      <a:pt x="7989" y="334"/>
                      <a:pt x="8085" y="334"/>
                    </a:cubicBezTo>
                    <a:lnTo>
                      <a:pt x="9180" y="334"/>
                    </a:lnTo>
                    <a:cubicBezTo>
                      <a:pt x="10109" y="334"/>
                      <a:pt x="10847" y="1084"/>
                      <a:pt x="10847" y="2001"/>
                    </a:cubicBezTo>
                    <a:lnTo>
                      <a:pt x="10847" y="9180"/>
                    </a:lnTo>
                    <a:cubicBezTo>
                      <a:pt x="10847" y="10097"/>
                      <a:pt x="10109" y="10847"/>
                      <a:pt x="9180" y="10847"/>
                    </a:cubicBezTo>
                    <a:lnTo>
                      <a:pt x="2012" y="10847"/>
                    </a:lnTo>
                    <a:cubicBezTo>
                      <a:pt x="1084" y="10847"/>
                      <a:pt x="345" y="10097"/>
                      <a:pt x="345" y="9180"/>
                    </a:cubicBezTo>
                    <a:lnTo>
                      <a:pt x="345" y="2001"/>
                    </a:lnTo>
                    <a:cubicBezTo>
                      <a:pt x="345" y="1084"/>
                      <a:pt x="1084" y="334"/>
                      <a:pt x="2012" y="334"/>
                    </a:cubicBezTo>
                    <a:lnTo>
                      <a:pt x="7418" y="334"/>
                    </a:lnTo>
                    <a:cubicBezTo>
                      <a:pt x="7501" y="334"/>
                      <a:pt x="7573" y="262"/>
                      <a:pt x="7573" y="167"/>
                    </a:cubicBezTo>
                    <a:cubicBezTo>
                      <a:pt x="7573" y="84"/>
                      <a:pt x="7501" y="0"/>
                      <a:pt x="741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554;p14">
                <a:extLst>
                  <a:ext uri="{FF2B5EF4-FFF2-40B4-BE49-F238E27FC236}">
                    <a16:creationId xmlns:a16="http://schemas.microsoft.com/office/drawing/2014/main" id="{EF24A5DB-76E2-42E7-A81C-FB522F2C31F1}"/>
                  </a:ext>
                </a:extLst>
              </p:cNvPr>
              <p:cNvSpPr/>
              <p:nvPr/>
            </p:nvSpPr>
            <p:spPr>
              <a:xfrm>
                <a:off x="4805864" y="3736630"/>
                <a:ext cx="93042" cy="92661"/>
              </a:xfrm>
              <a:custGeom>
                <a:avLst/>
                <a:gdLst/>
                <a:ahLst/>
                <a:cxnLst/>
                <a:rect l="l" t="t" r="r" b="b"/>
                <a:pathLst>
                  <a:path w="2930" h="2918" extrusionOk="0">
                    <a:moveTo>
                      <a:pt x="1477" y="334"/>
                    </a:moveTo>
                    <a:cubicBezTo>
                      <a:pt x="2096" y="334"/>
                      <a:pt x="2608" y="834"/>
                      <a:pt x="2608" y="1465"/>
                    </a:cubicBezTo>
                    <a:cubicBezTo>
                      <a:pt x="2608" y="2084"/>
                      <a:pt x="2096" y="2596"/>
                      <a:pt x="1477" y="2596"/>
                    </a:cubicBezTo>
                    <a:cubicBezTo>
                      <a:pt x="846" y="2596"/>
                      <a:pt x="346" y="2084"/>
                      <a:pt x="346" y="1465"/>
                    </a:cubicBezTo>
                    <a:cubicBezTo>
                      <a:pt x="346" y="834"/>
                      <a:pt x="846" y="334"/>
                      <a:pt x="1477" y="334"/>
                    </a:cubicBezTo>
                    <a:close/>
                    <a:moveTo>
                      <a:pt x="1477" y="0"/>
                    </a:moveTo>
                    <a:cubicBezTo>
                      <a:pt x="667" y="0"/>
                      <a:pt x="12" y="655"/>
                      <a:pt x="12" y="1465"/>
                    </a:cubicBezTo>
                    <a:cubicBezTo>
                      <a:pt x="0" y="2263"/>
                      <a:pt x="655" y="2918"/>
                      <a:pt x="1477" y="2918"/>
                    </a:cubicBezTo>
                    <a:cubicBezTo>
                      <a:pt x="2274" y="2918"/>
                      <a:pt x="2929" y="2263"/>
                      <a:pt x="2929" y="1465"/>
                    </a:cubicBezTo>
                    <a:cubicBezTo>
                      <a:pt x="2929" y="655"/>
                      <a:pt x="2274" y="0"/>
                      <a:pt x="147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555;p14">
                <a:extLst>
                  <a:ext uri="{FF2B5EF4-FFF2-40B4-BE49-F238E27FC236}">
                    <a16:creationId xmlns:a16="http://schemas.microsoft.com/office/drawing/2014/main" id="{46777246-C595-4C9A-AFF5-F1653C9329CA}"/>
                  </a:ext>
                </a:extLst>
              </p:cNvPr>
              <p:cNvSpPr/>
              <p:nvPr/>
            </p:nvSpPr>
            <p:spPr>
              <a:xfrm>
                <a:off x="4779380" y="3841358"/>
                <a:ext cx="143723" cy="138801"/>
              </a:xfrm>
              <a:custGeom>
                <a:avLst/>
                <a:gdLst/>
                <a:ahLst/>
                <a:cxnLst/>
                <a:rect l="l" t="t" r="r" b="b"/>
                <a:pathLst>
                  <a:path w="4526" h="4371" extrusionOk="0">
                    <a:moveTo>
                      <a:pt x="477" y="1"/>
                    </a:moveTo>
                    <a:cubicBezTo>
                      <a:pt x="215" y="1"/>
                      <a:pt x="1" y="203"/>
                      <a:pt x="1" y="477"/>
                    </a:cubicBezTo>
                    <a:lnTo>
                      <a:pt x="1" y="893"/>
                    </a:lnTo>
                    <a:cubicBezTo>
                      <a:pt x="1" y="1155"/>
                      <a:pt x="203" y="1370"/>
                      <a:pt x="477" y="1370"/>
                    </a:cubicBezTo>
                    <a:lnTo>
                      <a:pt x="763" y="1370"/>
                    </a:lnTo>
                    <a:cubicBezTo>
                      <a:pt x="834" y="1370"/>
                      <a:pt x="906" y="1429"/>
                      <a:pt x="906" y="1513"/>
                    </a:cubicBezTo>
                    <a:lnTo>
                      <a:pt x="906" y="2858"/>
                    </a:lnTo>
                    <a:cubicBezTo>
                      <a:pt x="906" y="2929"/>
                      <a:pt x="846" y="3001"/>
                      <a:pt x="763" y="3001"/>
                    </a:cubicBezTo>
                    <a:lnTo>
                      <a:pt x="572" y="3001"/>
                    </a:lnTo>
                    <a:cubicBezTo>
                      <a:pt x="299" y="3001"/>
                      <a:pt x="96" y="3215"/>
                      <a:pt x="96" y="3477"/>
                    </a:cubicBezTo>
                    <a:lnTo>
                      <a:pt x="96" y="3894"/>
                    </a:lnTo>
                    <a:cubicBezTo>
                      <a:pt x="96" y="4168"/>
                      <a:pt x="299" y="4370"/>
                      <a:pt x="572" y="4370"/>
                    </a:cubicBezTo>
                    <a:lnTo>
                      <a:pt x="4049" y="4370"/>
                    </a:lnTo>
                    <a:cubicBezTo>
                      <a:pt x="4311" y="4370"/>
                      <a:pt x="4525" y="4168"/>
                      <a:pt x="4525" y="3894"/>
                    </a:cubicBezTo>
                    <a:lnTo>
                      <a:pt x="4525" y="3477"/>
                    </a:lnTo>
                    <a:cubicBezTo>
                      <a:pt x="4525" y="3215"/>
                      <a:pt x="4311" y="3001"/>
                      <a:pt x="4049" y="3001"/>
                    </a:cubicBezTo>
                    <a:lnTo>
                      <a:pt x="3859" y="3001"/>
                    </a:lnTo>
                    <a:cubicBezTo>
                      <a:pt x="3787" y="3001"/>
                      <a:pt x="3704" y="2941"/>
                      <a:pt x="3704" y="2858"/>
                    </a:cubicBezTo>
                    <a:lnTo>
                      <a:pt x="3704" y="477"/>
                    </a:lnTo>
                    <a:cubicBezTo>
                      <a:pt x="3704" y="203"/>
                      <a:pt x="3501" y="1"/>
                      <a:pt x="3228" y="1"/>
                    </a:cubicBezTo>
                    <a:lnTo>
                      <a:pt x="1442" y="1"/>
                    </a:lnTo>
                    <a:cubicBezTo>
                      <a:pt x="1358" y="1"/>
                      <a:pt x="1287" y="72"/>
                      <a:pt x="1287" y="155"/>
                    </a:cubicBezTo>
                    <a:cubicBezTo>
                      <a:pt x="1287" y="251"/>
                      <a:pt x="1358" y="322"/>
                      <a:pt x="1442" y="322"/>
                    </a:cubicBezTo>
                    <a:lnTo>
                      <a:pt x="3228" y="322"/>
                    </a:lnTo>
                    <a:cubicBezTo>
                      <a:pt x="3311" y="322"/>
                      <a:pt x="3382" y="382"/>
                      <a:pt x="3382" y="477"/>
                    </a:cubicBezTo>
                    <a:lnTo>
                      <a:pt x="3382" y="2858"/>
                    </a:lnTo>
                    <a:cubicBezTo>
                      <a:pt x="3382" y="3120"/>
                      <a:pt x="3585" y="3334"/>
                      <a:pt x="3859" y="3334"/>
                    </a:cubicBezTo>
                    <a:lnTo>
                      <a:pt x="4049" y="3334"/>
                    </a:lnTo>
                    <a:cubicBezTo>
                      <a:pt x="4121" y="3334"/>
                      <a:pt x="4204" y="3394"/>
                      <a:pt x="4204" y="3477"/>
                    </a:cubicBezTo>
                    <a:lnTo>
                      <a:pt x="4204" y="3894"/>
                    </a:lnTo>
                    <a:cubicBezTo>
                      <a:pt x="4204" y="3965"/>
                      <a:pt x="4132" y="4049"/>
                      <a:pt x="4049" y="4049"/>
                    </a:cubicBezTo>
                    <a:lnTo>
                      <a:pt x="572" y="4049"/>
                    </a:lnTo>
                    <a:cubicBezTo>
                      <a:pt x="489" y="4049"/>
                      <a:pt x="418" y="3989"/>
                      <a:pt x="418" y="3894"/>
                    </a:cubicBezTo>
                    <a:lnTo>
                      <a:pt x="418" y="3477"/>
                    </a:lnTo>
                    <a:cubicBezTo>
                      <a:pt x="418" y="3406"/>
                      <a:pt x="477" y="3334"/>
                      <a:pt x="572" y="3334"/>
                    </a:cubicBezTo>
                    <a:lnTo>
                      <a:pt x="763" y="3334"/>
                    </a:lnTo>
                    <a:cubicBezTo>
                      <a:pt x="1025" y="3334"/>
                      <a:pt x="1239" y="3120"/>
                      <a:pt x="1239" y="2858"/>
                    </a:cubicBezTo>
                    <a:lnTo>
                      <a:pt x="1239" y="1513"/>
                    </a:lnTo>
                    <a:cubicBezTo>
                      <a:pt x="1239" y="1251"/>
                      <a:pt x="1025" y="1036"/>
                      <a:pt x="763" y="1036"/>
                    </a:cubicBezTo>
                    <a:lnTo>
                      <a:pt x="477" y="1036"/>
                    </a:lnTo>
                    <a:cubicBezTo>
                      <a:pt x="406" y="1036"/>
                      <a:pt x="334" y="977"/>
                      <a:pt x="334" y="893"/>
                    </a:cubicBezTo>
                    <a:lnTo>
                      <a:pt x="334" y="477"/>
                    </a:lnTo>
                    <a:cubicBezTo>
                      <a:pt x="334" y="393"/>
                      <a:pt x="394" y="322"/>
                      <a:pt x="477" y="322"/>
                    </a:cubicBezTo>
                    <a:lnTo>
                      <a:pt x="787" y="322"/>
                    </a:lnTo>
                    <a:cubicBezTo>
                      <a:pt x="882" y="322"/>
                      <a:pt x="953" y="251"/>
                      <a:pt x="953" y="155"/>
                    </a:cubicBezTo>
                    <a:cubicBezTo>
                      <a:pt x="953" y="72"/>
                      <a:pt x="882" y="1"/>
                      <a:pt x="78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36" name="Grupo 135">
            <a:extLst>
              <a:ext uri="{FF2B5EF4-FFF2-40B4-BE49-F238E27FC236}">
                <a16:creationId xmlns:a16="http://schemas.microsoft.com/office/drawing/2014/main" id="{FD60EB2A-8410-4D34-A276-85EEAFC1C04E}"/>
              </a:ext>
            </a:extLst>
          </p:cNvPr>
          <p:cNvGrpSpPr/>
          <p:nvPr/>
        </p:nvGrpSpPr>
        <p:grpSpPr>
          <a:xfrm>
            <a:off x="4286781" y="5239956"/>
            <a:ext cx="528674" cy="528674"/>
            <a:chOff x="4286781" y="5239956"/>
            <a:chExt cx="528674" cy="528674"/>
          </a:xfrm>
        </p:grpSpPr>
        <p:sp>
          <p:nvSpPr>
            <p:cNvPr id="137" name="Elipse 136">
              <a:extLst>
                <a:ext uri="{FF2B5EF4-FFF2-40B4-BE49-F238E27FC236}">
                  <a16:creationId xmlns:a16="http://schemas.microsoft.com/office/drawing/2014/main" id="{BECC969B-66FA-48FE-863B-234838642994}"/>
                </a:ext>
              </a:extLst>
            </p:cNvPr>
            <p:cNvSpPr/>
            <p:nvPr/>
          </p:nvSpPr>
          <p:spPr>
            <a:xfrm>
              <a:off x="4286781" y="5239956"/>
              <a:ext cx="528674" cy="528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39" name="Google Shape;9566;p16">
              <a:extLst>
                <a:ext uri="{FF2B5EF4-FFF2-40B4-BE49-F238E27FC236}">
                  <a16:creationId xmlns:a16="http://schemas.microsoft.com/office/drawing/2014/main" id="{87947F6F-D980-41BF-8110-FA1219020B9C}"/>
                </a:ext>
              </a:extLst>
            </p:cNvPr>
            <p:cNvSpPr/>
            <p:nvPr/>
          </p:nvSpPr>
          <p:spPr>
            <a:xfrm>
              <a:off x="4520038" y="5410799"/>
              <a:ext cx="28454" cy="49269"/>
            </a:xfrm>
            <a:custGeom>
              <a:avLst/>
              <a:gdLst/>
              <a:ahLst/>
              <a:cxnLst/>
              <a:rect l="l" t="t" r="r" b="b"/>
              <a:pathLst>
                <a:path w="894" h="1548" extrusionOk="0">
                  <a:moveTo>
                    <a:pt x="417" y="286"/>
                  </a:moveTo>
                  <a:lnTo>
                    <a:pt x="417" y="572"/>
                  </a:lnTo>
                  <a:cubicBezTo>
                    <a:pt x="298" y="524"/>
                    <a:pt x="274" y="500"/>
                    <a:pt x="274" y="417"/>
                  </a:cubicBezTo>
                  <a:cubicBezTo>
                    <a:pt x="274" y="345"/>
                    <a:pt x="346" y="298"/>
                    <a:pt x="417" y="286"/>
                  </a:cubicBezTo>
                  <a:close/>
                  <a:moveTo>
                    <a:pt x="524" y="869"/>
                  </a:moveTo>
                  <a:cubicBezTo>
                    <a:pt x="643" y="917"/>
                    <a:pt x="655" y="976"/>
                    <a:pt x="655" y="1048"/>
                  </a:cubicBezTo>
                  <a:cubicBezTo>
                    <a:pt x="655" y="1119"/>
                    <a:pt x="596" y="1179"/>
                    <a:pt x="524" y="1191"/>
                  </a:cubicBezTo>
                  <a:lnTo>
                    <a:pt x="524" y="869"/>
                  </a:lnTo>
                  <a:close/>
                  <a:moveTo>
                    <a:pt x="477" y="0"/>
                  </a:moveTo>
                  <a:cubicBezTo>
                    <a:pt x="453" y="0"/>
                    <a:pt x="417" y="24"/>
                    <a:pt x="417" y="48"/>
                  </a:cubicBezTo>
                  <a:lnTo>
                    <a:pt x="417" y="107"/>
                  </a:lnTo>
                  <a:cubicBezTo>
                    <a:pt x="191" y="131"/>
                    <a:pt x="60" y="250"/>
                    <a:pt x="60" y="476"/>
                  </a:cubicBezTo>
                  <a:cubicBezTo>
                    <a:pt x="60" y="703"/>
                    <a:pt x="227" y="774"/>
                    <a:pt x="417" y="845"/>
                  </a:cubicBezTo>
                  <a:lnTo>
                    <a:pt x="417" y="1226"/>
                  </a:lnTo>
                  <a:cubicBezTo>
                    <a:pt x="310" y="1203"/>
                    <a:pt x="274" y="1179"/>
                    <a:pt x="179" y="1107"/>
                  </a:cubicBezTo>
                  <a:cubicBezTo>
                    <a:pt x="160" y="1093"/>
                    <a:pt x="143" y="1087"/>
                    <a:pt x="127" y="1087"/>
                  </a:cubicBezTo>
                  <a:cubicBezTo>
                    <a:pt x="101" y="1087"/>
                    <a:pt x="77" y="1102"/>
                    <a:pt x="48" y="1131"/>
                  </a:cubicBezTo>
                  <a:cubicBezTo>
                    <a:pt x="0" y="1191"/>
                    <a:pt x="0" y="1250"/>
                    <a:pt x="48" y="1298"/>
                  </a:cubicBezTo>
                  <a:cubicBezTo>
                    <a:pt x="120" y="1405"/>
                    <a:pt x="274" y="1453"/>
                    <a:pt x="417" y="1453"/>
                  </a:cubicBezTo>
                  <a:lnTo>
                    <a:pt x="417" y="1512"/>
                  </a:lnTo>
                  <a:cubicBezTo>
                    <a:pt x="417" y="1536"/>
                    <a:pt x="453" y="1548"/>
                    <a:pt x="477" y="1548"/>
                  </a:cubicBezTo>
                  <a:cubicBezTo>
                    <a:pt x="512" y="1548"/>
                    <a:pt x="536" y="1536"/>
                    <a:pt x="536" y="1512"/>
                  </a:cubicBezTo>
                  <a:lnTo>
                    <a:pt x="536" y="1453"/>
                  </a:lnTo>
                  <a:cubicBezTo>
                    <a:pt x="727" y="1417"/>
                    <a:pt x="893" y="1298"/>
                    <a:pt x="893" y="1048"/>
                  </a:cubicBezTo>
                  <a:cubicBezTo>
                    <a:pt x="893" y="798"/>
                    <a:pt x="751" y="691"/>
                    <a:pt x="536" y="619"/>
                  </a:cubicBezTo>
                  <a:lnTo>
                    <a:pt x="536" y="286"/>
                  </a:lnTo>
                  <a:cubicBezTo>
                    <a:pt x="584" y="286"/>
                    <a:pt x="631" y="298"/>
                    <a:pt x="667" y="333"/>
                  </a:cubicBezTo>
                  <a:cubicBezTo>
                    <a:pt x="694" y="340"/>
                    <a:pt x="726" y="363"/>
                    <a:pt x="759" y="363"/>
                  </a:cubicBezTo>
                  <a:cubicBezTo>
                    <a:pt x="783" y="363"/>
                    <a:pt x="808" y="350"/>
                    <a:pt x="834" y="310"/>
                  </a:cubicBezTo>
                  <a:cubicBezTo>
                    <a:pt x="870" y="274"/>
                    <a:pt x="882" y="214"/>
                    <a:pt x="822" y="167"/>
                  </a:cubicBezTo>
                  <a:cubicBezTo>
                    <a:pt x="751" y="107"/>
                    <a:pt x="631" y="95"/>
                    <a:pt x="536" y="95"/>
                  </a:cubicBezTo>
                  <a:lnTo>
                    <a:pt x="536" y="48"/>
                  </a:lnTo>
                  <a:cubicBezTo>
                    <a:pt x="536" y="12"/>
                    <a:pt x="501" y="0"/>
                    <a:pt x="477" y="0"/>
                  </a:cubicBez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4" name="Grupo 143">
            <a:extLst>
              <a:ext uri="{FF2B5EF4-FFF2-40B4-BE49-F238E27FC236}">
                <a16:creationId xmlns:a16="http://schemas.microsoft.com/office/drawing/2014/main" id="{1DC8DF19-AB50-48AF-9B1A-2574551F1E3C}"/>
              </a:ext>
            </a:extLst>
          </p:cNvPr>
          <p:cNvGrpSpPr/>
          <p:nvPr/>
        </p:nvGrpSpPr>
        <p:grpSpPr>
          <a:xfrm>
            <a:off x="5720764" y="5239955"/>
            <a:ext cx="528675" cy="528675"/>
            <a:chOff x="5720764" y="5239955"/>
            <a:chExt cx="528675" cy="528675"/>
          </a:xfrm>
        </p:grpSpPr>
        <p:sp>
          <p:nvSpPr>
            <p:cNvPr id="145" name="Elipse 144">
              <a:extLst>
                <a:ext uri="{FF2B5EF4-FFF2-40B4-BE49-F238E27FC236}">
                  <a16:creationId xmlns:a16="http://schemas.microsoft.com/office/drawing/2014/main" id="{086B264E-A037-410D-A24D-9EF0FAC981C1}"/>
                </a:ext>
              </a:extLst>
            </p:cNvPr>
            <p:cNvSpPr/>
            <p:nvPr/>
          </p:nvSpPr>
          <p:spPr>
            <a:xfrm>
              <a:off x="5720764" y="5239955"/>
              <a:ext cx="528675" cy="5286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146" name="Google Shape;9481;p16">
              <a:extLst>
                <a:ext uri="{FF2B5EF4-FFF2-40B4-BE49-F238E27FC236}">
                  <a16:creationId xmlns:a16="http://schemas.microsoft.com/office/drawing/2014/main" id="{98FD8889-CB59-4D60-B997-EB01AF381106}"/>
                </a:ext>
              </a:extLst>
            </p:cNvPr>
            <p:cNvGrpSpPr/>
            <p:nvPr/>
          </p:nvGrpSpPr>
          <p:grpSpPr>
            <a:xfrm>
              <a:off x="5761688" y="5340763"/>
              <a:ext cx="446826" cy="327059"/>
              <a:chOff x="5733194" y="2431718"/>
              <a:chExt cx="446826" cy="327059"/>
            </a:xfrm>
            <a:solidFill>
              <a:schemeClr val="tx2"/>
            </a:solidFill>
          </p:grpSpPr>
          <p:sp>
            <p:nvSpPr>
              <p:cNvPr id="147" name="Google Shape;9482;p16">
                <a:extLst>
                  <a:ext uri="{FF2B5EF4-FFF2-40B4-BE49-F238E27FC236}">
                    <a16:creationId xmlns:a16="http://schemas.microsoft.com/office/drawing/2014/main" id="{35DB0828-9817-426A-8DD9-581AA51C2AC0}"/>
                  </a:ext>
                </a:extLst>
              </p:cNvPr>
              <p:cNvSpPr/>
              <p:nvPr/>
            </p:nvSpPr>
            <p:spPr>
              <a:xfrm>
                <a:off x="6032946" y="2474145"/>
                <a:ext cx="56112" cy="20115"/>
              </a:xfrm>
              <a:custGeom>
                <a:avLst/>
                <a:gdLst/>
                <a:ahLst/>
                <a:cxnLst/>
                <a:rect l="l" t="t" r="r" b="b"/>
                <a:pathLst>
                  <a:path w="1763" h="632" extrusionOk="0">
                    <a:moveTo>
                      <a:pt x="215" y="1"/>
                    </a:moveTo>
                    <a:cubicBezTo>
                      <a:pt x="96" y="1"/>
                      <a:pt x="1" y="96"/>
                      <a:pt x="1" y="215"/>
                    </a:cubicBezTo>
                    <a:cubicBezTo>
                      <a:pt x="1" y="334"/>
                      <a:pt x="96" y="417"/>
                      <a:pt x="215" y="417"/>
                    </a:cubicBezTo>
                    <a:cubicBezTo>
                      <a:pt x="441" y="417"/>
                      <a:pt x="1108" y="453"/>
                      <a:pt x="1429" y="620"/>
                    </a:cubicBezTo>
                    <a:cubicBezTo>
                      <a:pt x="1465" y="632"/>
                      <a:pt x="1489" y="632"/>
                      <a:pt x="1525" y="632"/>
                    </a:cubicBezTo>
                    <a:cubicBezTo>
                      <a:pt x="1596" y="632"/>
                      <a:pt x="1668" y="584"/>
                      <a:pt x="1703" y="513"/>
                    </a:cubicBezTo>
                    <a:cubicBezTo>
                      <a:pt x="1763" y="417"/>
                      <a:pt x="1727" y="298"/>
                      <a:pt x="1632" y="239"/>
                    </a:cubicBezTo>
                    <a:cubicBezTo>
                      <a:pt x="1156" y="1"/>
                      <a:pt x="263" y="1"/>
                      <a:pt x="21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83;p16">
                <a:extLst>
                  <a:ext uri="{FF2B5EF4-FFF2-40B4-BE49-F238E27FC236}">
                    <a16:creationId xmlns:a16="http://schemas.microsoft.com/office/drawing/2014/main" id="{7DA02674-BF37-49F0-86C4-F6966F3EE665}"/>
                  </a:ext>
                </a:extLst>
              </p:cNvPr>
              <p:cNvSpPr/>
              <p:nvPr/>
            </p:nvSpPr>
            <p:spPr>
              <a:xfrm>
                <a:off x="5733194" y="2431718"/>
                <a:ext cx="446826" cy="327059"/>
              </a:xfrm>
              <a:custGeom>
                <a:avLst/>
                <a:gdLst/>
                <a:ahLst/>
                <a:cxnLst/>
                <a:rect l="l" t="t" r="r" b="b"/>
                <a:pathLst>
                  <a:path w="14039" h="10276" extrusionOk="0">
                    <a:moveTo>
                      <a:pt x="11621" y="655"/>
                    </a:moveTo>
                    <a:lnTo>
                      <a:pt x="11621" y="1500"/>
                    </a:lnTo>
                    <a:cubicBezTo>
                      <a:pt x="11621" y="1631"/>
                      <a:pt x="11598" y="1762"/>
                      <a:pt x="11538" y="1905"/>
                    </a:cubicBezTo>
                    <a:lnTo>
                      <a:pt x="11431" y="2108"/>
                    </a:lnTo>
                    <a:cubicBezTo>
                      <a:pt x="11419" y="2143"/>
                      <a:pt x="11419" y="2167"/>
                      <a:pt x="11419" y="2203"/>
                    </a:cubicBezTo>
                    <a:lnTo>
                      <a:pt x="11419" y="2631"/>
                    </a:lnTo>
                    <a:cubicBezTo>
                      <a:pt x="11419" y="2929"/>
                      <a:pt x="11300" y="3215"/>
                      <a:pt x="11074" y="3429"/>
                    </a:cubicBezTo>
                    <a:cubicBezTo>
                      <a:pt x="10858" y="3634"/>
                      <a:pt x="10599" y="3751"/>
                      <a:pt x="10317" y="3751"/>
                    </a:cubicBezTo>
                    <a:cubicBezTo>
                      <a:pt x="10303" y="3751"/>
                      <a:pt x="10290" y="3751"/>
                      <a:pt x="10276" y="3751"/>
                    </a:cubicBezTo>
                    <a:cubicBezTo>
                      <a:pt x="9657" y="3739"/>
                      <a:pt x="9181" y="3215"/>
                      <a:pt x="9181" y="2584"/>
                    </a:cubicBezTo>
                    <a:lnTo>
                      <a:pt x="9181" y="2203"/>
                    </a:lnTo>
                    <a:cubicBezTo>
                      <a:pt x="9181" y="2167"/>
                      <a:pt x="9181" y="2143"/>
                      <a:pt x="9169" y="2108"/>
                    </a:cubicBezTo>
                    <a:lnTo>
                      <a:pt x="9038" y="1857"/>
                    </a:lnTo>
                    <a:cubicBezTo>
                      <a:pt x="8990" y="1762"/>
                      <a:pt x="8966" y="1667"/>
                      <a:pt x="8966" y="1560"/>
                    </a:cubicBezTo>
                    <a:lnTo>
                      <a:pt x="8966" y="1548"/>
                    </a:lnTo>
                    <a:cubicBezTo>
                      <a:pt x="8966" y="1048"/>
                      <a:pt x="9359" y="655"/>
                      <a:pt x="9859" y="655"/>
                    </a:cubicBezTo>
                    <a:close/>
                    <a:moveTo>
                      <a:pt x="4156" y="429"/>
                    </a:moveTo>
                    <a:cubicBezTo>
                      <a:pt x="4513" y="429"/>
                      <a:pt x="4823" y="560"/>
                      <a:pt x="5061" y="822"/>
                    </a:cubicBezTo>
                    <a:cubicBezTo>
                      <a:pt x="5299" y="1072"/>
                      <a:pt x="5442" y="1417"/>
                      <a:pt x="5478" y="1786"/>
                    </a:cubicBezTo>
                    <a:cubicBezTo>
                      <a:pt x="5513" y="2215"/>
                      <a:pt x="5656" y="3108"/>
                      <a:pt x="5847" y="3643"/>
                    </a:cubicBezTo>
                    <a:lnTo>
                      <a:pt x="5835" y="3643"/>
                    </a:lnTo>
                    <a:cubicBezTo>
                      <a:pt x="5525" y="3762"/>
                      <a:pt x="4882" y="3941"/>
                      <a:pt x="4132" y="3941"/>
                    </a:cubicBezTo>
                    <a:cubicBezTo>
                      <a:pt x="4077" y="3944"/>
                      <a:pt x="4021" y="3945"/>
                      <a:pt x="3967" y="3945"/>
                    </a:cubicBezTo>
                    <a:cubicBezTo>
                      <a:pt x="3330" y="3945"/>
                      <a:pt x="2762" y="3765"/>
                      <a:pt x="2477" y="3655"/>
                    </a:cubicBezTo>
                    <a:cubicBezTo>
                      <a:pt x="2656" y="3108"/>
                      <a:pt x="2799" y="2215"/>
                      <a:pt x="2835" y="1786"/>
                    </a:cubicBezTo>
                    <a:cubicBezTo>
                      <a:pt x="2858" y="1417"/>
                      <a:pt x="3013" y="1072"/>
                      <a:pt x="3251" y="822"/>
                    </a:cubicBezTo>
                    <a:cubicBezTo>
                      <a:pt x="3501" y="560"/>
                      <a:pt x="3811" y="429"/>
                      <a:pt x="4156" y="429"/>
                    </a:cubicBezTo>
                    <a:close/>
                    <a:moveTo>
                      <a:pt x="10752" y="4096"/>
                    </a:moveTo>
                    <a:cubicBezTo>
                      <a:pt x="10752" y="4155"/>
                      <a:pt x="10764" y="4215"/>
                      <a:pt x="10776" y="4274"/>
                    </a:cubicBezTo>
                    <a:lnTo>
                      <a:pt x="10609" y="4429"/>
                    </a:lnTo>
                    <a:cubicBezTo>
                      <a:pt x="10526" y="4524"/>
                      <a:pt x="10419" y="4572"/>
                      <a:pt x="10300" y="4572"/>
                    </a:cubicBezTo>
                    <a:cubicBezTo>
                      <a:pt x="10181" y="4572"/>
                      <a:pt x="10062" y="4524"/>
                      <a:pt x="9990" y="4429"/>
                    </a:cubicBezTo>
                    <a:lnTo>
                      <a:pt x="9823" y="4274"/>
                    </a:lnTo>
                    <a:cubicBezTo>
                      <a:pt x="9835" y="4215"/>
                      <a:pt x="9859" y="4155"/>
                      <a:pt x="9859" y="4096"/>
                    </a:cubicBezTo>
                    <a:cubicBezTo>
                      <a:pt x="9990" y="4132"/>
                      <a:pt x="10121" y="4167"/>
                      <a:pt x="10252" y="4167"/>
                    </a:cubicBezTo>
                    <a:lnTo>
                      <a:pt x="10300" y="4167"/>
                    </a:lnTo>
                    <a:cubicBezTo>
                      <a:pt x="10455" y="4167"/>
                      <a:pt x="10609" y="4132"/>
                      <a:pt x="10752" y="4096"/>
                    </a:cubicBezTo>
                    <a:close/>
                    <a:moveTo>
                      <a:pt x="4692" y="4358"/>
                    </a:moveTo>
                    <a:cubicBezTo>
                      <a:pt x="4763" y="4524"/>
                      <a:pt x="4918" y="4644"/>
                      <a:pt x="5097" y="4691"/>
                    </a:cubicBezTo>
                    <a:lnTo>
                      <a:pt x="5835" y="4894"/>
                    </a:lnTo>
                    <a:cubicBezTo>
                      <a:pt x="6025" y="4953"/>
                      <a:pt x="6168" y="5132"/>
                      <a:pt x="6168" y="5322"/>
                    </a:cubicBezTo>
                    <a:lnTo>
                      <a:pt x="6168" y="7251"/>
                    </a:lnTo>
                    <a:cubicBezTo>
                      <a:pt x="6168" y="7501"/>
                      <a:pt x="5954" y="7692"/>
                      <a:pt x="5716" y="7692"/>
                    </a:cubicBezTo>
                    <a:lnTo>
                      <a:pt x="5704" y="7692"/>
                    </a:lnTo>
                    <a:lnTo>
                      <a:pt x="5704" y="6144"/>
                    </a:lnTo>
                    <a:cubicBezTo>
                      <a:pt x="5668" y="5787"/>
                      <a:pt x="5394" y="5501"/>
                      <a:pt x="5025" y="5501"/>
                    </a:cubicBezTo>
                    <a:lnTo>
                      <a:pt x="3275" y="5501"/>
                    </a:lnTo>
                    <a:cubicBezTo>
                      <a:pt x="2918" y="5501"/>
                      <a:pt x="2632" y="5787"/>
                      <a:pt x="2632" y="6144"/>
                    </a:cubicBezTo>
                    <a:lnTo>
                      <a:pt x="2632" y="7692"/>
                    </a:lnTo>
                    <a:lnTo>
                      <a:pt x="2620" y="7692"/>
                    </a:lnTo>
                    <a:cubicBezTo>
                      <a:pt x="2370" y="7692"/>
                      <a:pt x="2180" y="7489"/>
                      <a:pt x="2180" y="7251"/>
                    </a:cubicBezTo>
                    <a:lnTo>
                      <a:pt x="2180" y="5322"/>
                    </a:lnTo>
                    <a:cubicBezTo>
                      <a:pt x="2180" y="5132"/>
                      <a:pt x="2311" y="4941"/>
                      <a:pt x="2501" y="4894"/>
                    </a:cubicBezTo>
                    <a:lnTo>
                      <a:pt x="3251" y="4691"/>
                    </a:lnTo>
                    <a:cubicBezTo>
                      <a:pt x="3430" y="4644"/>
                      <a:pt x="3561" y="4524"/>
                      <a:pt x="3644" y="4358"/>
                    </a:cubicBezTo>
                    <a:cubicBezTo>
                      <a:pt x="3811" y="4370"/>
                      <a:pt x="3989" y="4394"/>
                      <a:pt x="4168" y="4394"/>
                    </a:cubicBezTo>
                    <a:cubicBezTo>
                      <a:pt x="4347" y="4394"/>
                      <a:pt x="4525" y="4370"/>
                      <a:pt x="4692" y="4358"/>
                    </a:cubicBezTo>
                    <a:close/>
                    <a:moveTo>
                      <a:pt x="10526" y="5906"/>
                    </a:moveTo>
                    <a:cubicBezTo>
                      <a:pt x="10538" y="5906"/>
                      <a:pt x="10538" y="5906"/>
                      <a:pt x="10538" y="5918"/>
                    </a:cubicBezTo>
                    <a:lnTo>
                      <a:pt x="10538" y="7680"/>
                    </a:lnTo>
                    <a:cubicBezTo>
                      <a:pt x="10538" y="7692"/>
                      <a:pt x="10538" y="7692"/>
                      <a:pt x="10526" y="7692"/>
                    </a:cubicBezTo>
                    <a:lnTo>
                      <a:pt x="7895" y="7692"/>
                    </a:lnTo>
                    <a:cubicBezTo>
                      <a:pt x="7871" y="7692"/>
                      <a:pt x="7871" y="7692"/>
                      <a:pt x="7871" y="7680"/>
                    </a:cubicBezTo>
                    <a:lnTo>
                      <a:pt x="7871" y="5918"/>
                    </a:lnTo>
                    <a:lnTo>
                      <a:pt x="10526" y="5906"/>
                    </a:lnTo>
                    <a:close/>
                    <a:moveTo>
                      <a:pt x="11050" y="4596"/>
                    </a:moveTo>
                    <a:lnTo>
                      <a:pt x="11228" y="4691"/>
                    </a:lnTo>
                    <a:lnTo>
                      <a:pt x="11967" y="4894"/>
                    </a:lnTo>
                    <a:cubicBezTo>
                      <a:pt x="12157" y="4953"/>
                      <a:pt x="12300" y="5132"/>
                      <a:pt x="12300" y="5322"/>
                    </a:cubicBezTo>
                    <a:lnTo>
                      <a:pt x="12300" y="7251"/>
                    </a:lnTo>
                    <a:cubicBezTo>
                      <a:pt x="12300" y="7501"/>
                      <a:pt x="12086" y="7692"/>
                      <a:pt x="11848" y="7692"/>
                    </a:cubicBezTo>
                    <a:lnTo>
                      <a:pt x="10955" y="7692"/>
                    </a:lnTo>
                    <a:lnTo>
                      <a:pt x="10955" y="7680"/>
                    </a:lnTo>
                    <a:lnTo>
                      <a:pt x="10955" y="7227"/>
                    </a:lnTo>
                    <a:lnTo>
                      <a:pt x="11621" y="7227"/>
                    </a:lnTo>
                    <a:cubicBezTo>
                      <a:pt x="11740" y="7227"/>
                      <a:pt x="11836" y="7144"/>
                      <a:pt x="11836" y="7025"/>
                    </a:cubicBezTo>
                    <a:lnTo>
                      <a:pt x="11836" y="5715"/>
                    </a:lnTo>
                    <a:cubicBezTo>
                      <a:pt x="11836" y="5596"/>
                      <a:pt x="11740" y="5501"/>
                      <a:pt x="11621" y="5501"/>
                    </a:cubicBezTo>
                    <a:cubicBezTo>
                      <a:pt x="11502" y="5501"/>
                      <a:pt x="11419" y="5596"/>
                      <a:pt x="11419" y="5715"/>
                    </a:cubicBezTo>
                    <a:lnTo>
                      <a:pt x="11419" y="6834"/>
                    </a:lnTo>
                    <a:lnTo>
                      <a:pt x="10955" y="6834"/>
                    </a:lnTo>
                    <a:lnTo>
                      <a:pt x="10955" y="5941"/>
                    </a:lnTo>
                    <a:cubicBezTo>
                      <a:pt x="10955" y="5691"/>
                      <a:pt x="10764" y="5525"/>
                      <a:pt x="10538" y="5525"/>
                    </a:cubicBezTo>
                    <a:lnTo>
                      <a:pt x="8335" y="5525"/>
                    </a:lnTo>
                    <a:lnTo>
                      <a:pt x="8335" y="5322"/>
                    </a:lnTo>
                    <a:lnTo>
                      <a:pt x="8299" y="5322"/>
                    </a:lnTo>
                    <a:cubicBezTo>
                      <a:pt x="8299" y="5132"/>
                      <a:pt x="8442" y="4941"/>
                      <a:pt x="8633" y="4894"/>
                    </a:cubicBezTo>
                    <a:lnTo>
                      <a:pt x="9383" y="4691"/>
                    </a:lnTo>
                    <a:cubicBezTo>
                      <a:pt x="9442" y="4667"/>
                      <a:pt x="9490" y="4644"/>
                      <a:pt x="9562" y="4596"/>
                    </a:cubicBezTo>
                    <a:lnTo>
                      <a:pt x="9693" y="4727"/>
                    </a:lnTo>
                    <a:cubicBezTo>
                      <a:pt x="9859" y="4894"/>
                      <a:pt x="10062" y="4989"/>
                      <a:pt x="10300" y="4989"/>
                    </a:cubicBezTo>
                    <a:cubicBezTo>
                      <a:pt x="10526" y="4989"/>
                      <a:pt x="10752" y="4894"/>
                      <a:pt x="10907" y="4727"/>
                    </a:cubicBezTo>
                    <a:lnTo>
                      <a:pt x="11050" y="4596"/>
                    </a:lnTo>
                    <a:close/>
                    <a:moveTo>
                      <a:pt x="2632" y="8108"/>
                    </a:moveTo>
                    <a:lnTo>
                      <a:pt x="2632" y="8573"/>
                    </a:lnTo>
                    <a:lnTo>
                      <a:pt x="846" y="8573"/>
                    </a:lnTo>
                    <a:lnTo>
                      <a:pt x="846" y="8108"/>
                    </a:lnTo>
                    <a:close/>
                    <a:moveTo>
                      <a:pt x="13157" y="8108"/>
                    </a:moveTo>
                    <a:lnTo>
                      <a:pt x="13157" y="8573"/>
                    </a:lnTo>
                    <a:lnTo>
                      <a:pt x="5668" y="8573"/>
                    </a:lnTo>
                    <a:lnTo>
                      <a:pt x="5668" y="8108"/>
                    </a:lnTo>
                    <a:close/>
                    <a:moveTo>
                      <a:pt x="5049" y="5906"/>
                    </a:moveTo>
                    <a:cubicBezTo>
                      <a:pt x="5180" y="5906"/>
                      <a:pt x="5287" y="6013"/>
                      <a:pt x="5287" y="6144"/>
                    </a:cubicBezTo>
                    <a:lnTo>
                      <a:pt x="5287" y="9001"/>
                    </a:lnTo>
                    <a:lnTo>
                      <a:pt x="3049" y="9001"/>
                    </a:lnTo>
                    <a:lnTo>
                      <a:pt x="3049" y="6144"/>
                    </a:lnTo>
                    <a:cubicBezTo>
                      <a:pt x="3049" y="6013"/>
                      <a:pt x="3156" y="5906"/>
                      <a:pt x="3287" y="5906"/>
                    </a:cubicBezTo>
                    <a:close/>
                    <a:moveTo>
                      <a:pt x="4168" y="0"/>
                    </a:moveTo>
                    <a:cubicBezTo>
                      <a:pt x="3239" y="0"/>
                      <a:pt x="2501" y="738"/>
                      <a:pt x="2430" y="1738"/>
                    </a:cubicBezTo>
                    <a:cubicBezTo>
                      <a:pt x="2394" y="2155"/>
                      <a:pt x="2263" y="2989"/>
                      <a:pt x="2084" y="3477"/>
                    </a:cubicBezTo>
                    <a:cubicBezTo>
                      <a:pt x="2037" y="3584"/>
                      <a:pt x="2049" y="3703"/>
                      <a:pt x="2096" y="3810"/>
                    </a:cubicBezTo>
                    <a:cubicBezTo>
                      <a:pt x="2144" y="3905"/>
                      <a:pt x="2239" y="3989"/>
                      <a:pt x="2334" y="4024"/>
                    </a:cubicBezTo>
                    <a:cubicBezTo>
                      <a:pt x="2513" y="4084"/>
                      <a:pt x="2811" y="4179"/>
                      <a:pt x="3156" y="4251"/>
                    </a:cubicBezTo>
                    <a:cubicBezTo>
                      <a:pt x="3144" y="4251"/>
                      <a:pt x="3144" y="4251"/>
                      <a:pt x="3120" y="4263"/>
                    </a:cubicBezTo>
                    <a:lnTo>
                      <a:pt x="2382" y="4477"/>
                    </a:lnTo>
                    <a:cubicBezTo>
                      <a:pt x="2013" y="4584"/>
                      <a:pt x="1751" y="4917"/>
                      <a:pt x="1751" y="5310"/>
                    </a:cubicBezTo>
                    <a:lnTo>
                      <a:pt x="1751" y="7227"/>
                    </a:lnTo>
                    <a:cubicBezTo>
                      <a:pt x="1751" y="7394"/>
                      <a:pt x="1799" y="7561"/>
                      <a:pt x="1894" y="7680"/>
                    </a:cubicBezTo>
                    <a:lnTo>
                      <a:pt x="203" y="7680"/>
                    </a:lnTo>
                    <a:cubicBezTo>
                      <a:pt x="84" y="7680"/>
                      <a:pt x="1" y="7763"/>
                      <a:pt x="1" y="7882"/>
                    </a:cubicBezTo>
                    <a:cubicBezTo>
                      <a:pt x="1" y="8001"/>
                      <a:pt x="84" y="8096"/>
                      <a:pt x="203" y="8096"/>
                    </a:cubicBezTo>
                    <a:lnTo>
                      <a:pt x="441" y="8096"/>
                    </a:lnTo>
                    <a:lnTo>
                      <a:pt x="441" y="10073"/>
                    </a:lnTo>
                    <a:cubicBezTo>
                      <a:pt x="441" y="10192"/>
                      <a:pt x="537" y="10275"/>
                      <a:pt x="656" y="10275"/>
                    </a:cubicBezTo>
                    <a:cubicBezTo>
                      <a:pt x="775" y="10275"/>
                      <a:pt x="858" y="10192"/>
                      <a:pt x="858" y="10073"/>
                    </a:cubicBezTo>
                    <a:lnTo>
                      <a:pt x="858" y="8954"/>
                    </a:lnTo>
                    <a:lnTo>
                      <a:pt x="2644" y="8954"/>
                    </a:lnTo>
                    <a:lnTo>
                      <a:pt x="2644" y="10073"/>
                    </a:lnTo>
                    <a:cubicBezTo>
                      <a:pt x="2644" y="10192"/>
                      <a:pt x="2739" y="10275"/>
                      <a:pt x="2858" y="10275"/>
                    </a:cubicBezTo>
                    <a:cubicBezTo>
                      <a:pt x="2977" y="10275"/>
                      <a:pt x="3073" y="10192"/>
                      <a:pt x="3073" y="10073"/>
                    </a:cubicBezTo>
                    <a:lnTo>
                      <a:pt x="3073" y="9406"/>
                    </a:lnTo>
                    <a:lnTo>
                      <a:pt x="5287" y="9406"/>
                    </a:lnTo>
                    <a:lnTo>
                      <a:pt x="5287" y="10073"/>
                    </a:lnTo>
                    <a:cubicBezTo>
                      <a:pt x="5287" y="10192"/>
                      <a:pt x="5371" y="10275"/>
                      <a:pt x="5490" y="10275"/>
                    </a:cubicBezTo>
                    <a:cubicBezTo>
                      <a:pt x="5609" y="10275"/>
                      <a:pt x="5704" y="10192"/>
                      <a:pt x="5704" y="10073"/>
                    </a:cubicBezTo>
                    <a:lnTo>
                      <a:pt x="5704" y="8954"/>
                    </a:lnTo>
                    <a:lnTo>
                      <a:pt x="13169" y="8954"/>
                    </a:lnTo>
                    <a:lnTo>
                      <a:pt x="13169" y="10073"/>
                    </a:lnTo>
                    <a:cubicBezTo>
                      <a:pt x="13169" y="10192"/>
                      <a:pt x="13264" y="10275"/>
                      <a:pt x="13383" y="10275"/>
                    </a:cubicBezTo>
                    <a:cubicBezTo>
                      <a:pt x="13503" y="10275"/>
                      <a:pt x="13586" y="10192"/>
                      <a:pt x="13586" y="10073"/>
                    </a:cubicBezTo>
                    <a:lnTo>
                      <a:pt x="13586" y="8096"/>
                    </a:lnTo>
                    <a:lnTo>
                      <a:pt x="13824" y="8096"/>
                    </a:lnTo>
                    <a:cubicBezTo>
                      <a:pt x="13943" y="8096"/>
                      <a:pt x="14038" y="8001"/>
                      <a:pt x="14038" y="7882"/>
                    </a:cubicBezTo>
                    <a:cubicBezTo>
                      <a:pt x="14003" y="7787"/>
                      <a:pt x="13919" y="7692"/>
                      <a:pt x="13800" y="7692"/>
                    </a:cubicBezTo>
                    <a:lnTo>
                      <a:pt x="12562" y="7692"/>
                    </a:lnTo>
                    <a:cubicBezTo>
                      <a:pt x="12633" y="7561"/>
                      <a:pt x="12693" y="7406"/>
                      <a:pt x="12693" y="7251"/>
                    </a:cubicBezTo>
                    <a:lnTo>
                      <a:pt x="12693" y="5322"/>
                    </a:lnTo>
                    <a:cubicBezTo>
                      <a:pt x="12693" y="4941"/>
                      <a:pt x="12443" y="4596"/>
                      <a:pt x="12074" y="4489"/>
                    </a:cubicBezTo>
                    <a:lnTo>
                      <a:pt x="11324" y="4286"/>
                    </a:lnTo>
                    <a:cubicBezTo>
                      <a:pt x="11228" y="4251"/>
                      <a:pt x="11169" y="4167"/>
                      <a:pt x="11169" y="4060"/>
                    </a:cubicBezTo>
                    <a:lnTo>
                      <a:pt x="11169" y="3893"/>
                    </a:lnTo>
                    <a:cubicBezTo>
                      <a:pt x="11240" y="3858"/>
                      <a:pt x="11300" y="3798"/>
                      <a:pt x="11359" y="3739"/>
                    </a:cubicBezTo>
                    <a:cubicBezTo>
                      <a:pt x="11657" y="3453"/>
                      <a:pt x="11824" y="3060"/>
                      <a:pt x="11824" y="2643"/>
                    </a:cubicBezTo>
                    <a:lnTo>
                      <a:pt x="11824" y="2262"/>
                    </a:lnTo>
                    <a:lnTo>
                      <a:pt x="11895" y="2096"/>
                    </a:lnTo>
                    <a:cubicBezTo>
                      <a:pt x="11979" y="1917"/>
                      <a:pt x="12026" y="1703"/>
                      <a:pt x="12026" y="1512"/>
                    </a:cubicBezTo>
                    <a:lnTo>
                      <a:pt x="12026" y="453"/>
                    </a:lnTo>
                    <a:cubicBezTo>
                      <a:pt x="12026" y="333"/>
                      <a:pt x="11943" y="250"/>
                      <a:pt x="11824" y="250"/>
                    </a:cubicBezTo>
                    <a:lnTo>
                      <a:pt x="9859" y="250"/>
                    </a:lnTo>
                    <a:cubicBezTo>
                      <a:pt x="9145" y="250"/>
                      <a:pt x="8561" y="834"/>
                      <a:pt x="8561" y="1548"/>
                    </a:cubicBezTo>
                    <a:lnTo>
                      <a:pt x="8561" y="1560"/>
                    </a:lnTo>
                    <a:cubicBezTo>
                      <a:pt x="8561" y="1727"/>
                      <a:pt x="8597" y="1881"/>
                      <a:pt x="8680" y="2036"/>
                    </a:cubicBezTo>
                    <a:lnTo>
                      <a:pt x="8788" y="2238"/>
                    </a:lnTo>
                    <a:lnTo>
                      <a:pt x="8788" y="2572"/>
                    </a:lnTo>
                    <a:cubicBezTo>
                      <a:pt x="8788" y="3108"/>
                      <a:pt x="9050" y="3584"/>
                      <a:pt x="9442" y="3870"/>
                    </a:cubicBezTo>
                    <a:lnTo>
                      <a:pt x="9442" y="4048"/>
                    </a:lnTo>
                    <a:cubicBezTo>
                      <a:pt x="9442" y="4143"/>
                      <a:pt x="9359" y="4239"/>
                      <a:pt x="9276" y="4263"/>
                    </a:cubicBezTo>
                    <a:lnTo>
                      <a:pt x="8526" y="4477"/>
                    </a:lnTo>
                    <a:cubicBezTo>
                      <a:pt x="8157" y="4584"/>
                      <a:pt x="7907" y="4917"/>
                      <a:pt x="7907" y="5310"/>
                    </a:cubicBezTo>
                    <a:lnTo>
                      <a:pt x="7907" y="5489"/>
                    </a:lnTo>
                    <a:lnTo>
                      <a:pt x="7895" y="5489"/>
                    </a:lnTo>
                    <a:cubicBezTo>
                      <a:pt x="7657" y="5489"/>
                      <a:pt x="7478" y="5679"/>
                      <a:pt x="7478" y="5906"/>
                    </a:cubicBezTo>
                    <a:lnTo>
                      <a:pt x="7478" y="7656"/>
                    </a:lnTo>
                    <a:lnTo>
                      <a:pt x="7478" y="7680"/>
                    </a:lnTo>
                    <a:lnTo>
                      <a:pt x="6442" y="7680"/>
                    </a:lnTo>
                    <a:cubicBezTo>
                      <a:pt x="6525" y="7537"/>
                      <a:pt x="6585" y="7394"/>
                      <a:pt x="6585" y="7227"/>
                    </a:cubicBezTo>
                    <a:lnTo>
                      <a:pt x="6585" y="5310"/>
                    </a:lnTo>
                    <a:cubicBezTo>
                      <a:pt x="6585" y="4917"/>
                      <a:pt x="6323" y="4584"/>
                      <a:pt x="5954" y="4477"/>
                    </a:cubicBezTo>
                    <a:lnTo>
                      <a:pt x="5216" y="4263"/>
                    </a:lnTo>
                    <a:cubicBezTo>
                      <a:pt x="5192" y="4263"/>
                      <a:pt x="5192" y="4263"/>
                      <a:pt x="5180" y="4251"/>
                    </a:cubicBezTo>
                    <a:cubicBezTo>
                      <a:pt x="5537" y="4179"/>
                      <a:pt x="5823" y="4084"/>
                      <a:pt x="6002" y="4024"/>
                    </a:cubicBezTo>
                    <a:cubicBezTo>
                      <a:pt x="6109" y="3989"/>
                      <a:pt x="6192" y="3905"/>
                      <a:pt x="6240" y="3810"/>
                    </a:cubicBezTo>
                    <a:cubicBezTo>
                      <a:pt x="6287" y="3703"/>
                      <a:pt x="6299" y="3596"/>
                      <a:pt x="6252" y="3477"/>
                    </a:cubicBezTo>
                    <a:cubicBezTo>
                      <a:pt x="6073" y="2977"/>
                      <a:pt x="5942" y="2143"/>
                      <a:pt x="5906" y="1738"/>
                    </a:cubicBezTo>
                    <a:cubicBezTo>
                      <a:pt x="5835" y="738"/>
                      <a:pt x="5097" y="0"/>
                      <a:pt x="416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484;p16">
                <a:extLst>
                  <a:ext uri="{FF2B5EF4-FFF2-40B4-BE49-F238E27FC236}">
                    <a16:creationId xmlns:a16="http://schemas.microsoft.com/office/drawing/2014/main" id="{FA085C61-4072-4CC5-8DDE-0AA356D21222}"/>
                  </a:ext>
                </a:extLst>
              </p:cNvPr>
              <p:cNvSpPr/>
              <p:nvPr/>
            </p:nvSpPr>
            <p:spPr>
              <a:xfrm>
                <a:off x="6019323" y="2641653"/>
                <a:ext cx="13272" cy="13272"/>
              </a:xfrm>
              <a:custGeom>
                <a:avLst/>
                <a:gdLst/>
                <a:ahLst/>
                <a:cxnLst/>
                <a:rect l="l" t="t" r="r" b="b"/>
                <a:pathLst>
                  <a:path w="417" h="417" extrusionOk="0">
                    <a:moveTo>
                      <a:pt x="202" y="0"/>
                    </a:moveTo>
                    <a:cubicBezTo>
                      <a:pt x="95" y="0"/>
                      <a:pt x="0" y="84"/>
                      <a:pt x="0" y="203"/>
                    </a:cubicBezTo>
                    <a:cubicBezTo>
                      <a:pt x="0" y="322"/>
                      <a:pt x="95" y="417"/>
                      <a:pt x="202" y="417"/>
                    </a:cubicBezTo>
                    <a:cubicBezTo>
                      <a:pt x="322" y="417"/>
                      <a:pt x="417" y="322"/>
                      <a:pt x="417" y="203"/>
                    </a:cubicBezTo>
                    <a:cubicBezTo>
                      <a:pt x="417" y="84"/>
                      <a:pt x="322" y="0"/>
                      <a:pt x="20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51" name="Elipse 150">
            <a:extLst>
              <a:ext uri="{FF2B5EF4-FFF2-40B4-BE49-F238E27FC236}">
                <a16:creationId xmlns:a16="http://schemas.microsoft.com/office/drawing/2014/main" id="{AE54D24B-7A88-48CC-A535-D29EEB3007A5}"/>
              </a:ext>
            </a:extLst>
          </p:cNvPr>
          <p:cNvSpPr/>
          <p:nvPr/>
        </p:nvSpPr>
        <p:spPr>
          <a:xfrm>
            <a:off x="7184946" y="5236620"/>
            <a:ext cx="546290" cy="54629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155" name="Grupo 154">
            <a:extLst>
              <a:ext uri="{FF2B5EF4-FFF2-40B4-BE49-F238E27FC236}">
                <a16:creationId xmlns:a16="http://schemas.microsoft.com/office/drawing/2014/main" id="{04D435F3-FBEB-49A7-BED3-94C5F73D55AC}"/>
              </a:ext>
            </a:extLst>
          </p:cNvPr>
          <p:cNvGrpSpPr/>
          <p:nvPr/>
        </p:nvGrpSpPr>
        <p:grpSpPr>
          <a:xfrm>
            <a:off x="1452060" y="5280286"/>
            <a:ext cx="534946" cy="534946"/>
            <a:chOff x="1452060" y="4405696"/>
            <a:chExt cx="534946" cy="534946"/>
          </a:xfrm>
        </p:grpSpPr>
        <p:sp>
          <p:nvSpPr>
            <p:cNvPr id="156" name="Elipse 155">
              <a:extLst>
                <a:ext uri="{FF2B5EF4-FFF2-40B4-BE49-F238E27FC236}">
                  <a16:creationId xmlns:a16="http://schemas.microsoft.com/office/drawing/2014/main" id="{B264585D-425F-4142-8B04-1E4D063D7BC4}"/>
                </a:ext>
              </a:extLst>
            </p:cNvPr>
            <p:cNvSpPr/>
            <p:nvPr/>
          </p:nvSpPr>
          <p:spPr>
            <a:xfrm>
              <a:off x="1452060" y="4405696"/>
              <a:ext cx="534946" cy="5349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157" name="Google Shape;9763;p16">
              <a:extLst>
                <a:ext uri="{FF2B5EF4-FFF2-40B4-BE49-F238E27FC236}">
                  <a16:creationId xmlns:a16="http://schemas.microsoft.com/office/drawing/2014/main" id="{37A78132-3E76-432E-9C92-0877DDFBBDFC}"/>
                </a:ext>
              </a:extLst>
            </p:cNvPr>
            <p:cNvGrpSpPr/>
            <p:nvPr/>
          </p:nvGrpSpPr>
          <p:grpSpPr>
            <a:xfrm>
              <a:off x="1587258" y="4496558"/>
              <a:ext cx="264550" cy="353222"/>
              <a:chOff x="903530" y="3806125"/>
              <a:chExt cx="264550" cy="353222"/>
            </a:xfrm>
            <a:solidFill>
              <a:schemeClr val="tx2"/>
            </a:solidFill>
          </p:grpSpPr>
          <p:sp>
            <p:nvSpPr>
              <p:cNvPr id="158" name="Google Shape;9764;p16">
                <a:extLst>
                  <a:ext uri="{FF2B5EF4-FFF2-40B4-BE49-F238E27FC236}">
                    <a16:creationId xmlns:a16="http://schemas.microsoft.com/office/drawing/2014/main" id="{C10C3F89-AC71-4057-AC05-95A68C6357B0}"/>
                  </a:ext>
                </a:extLst>
              </p:cNvPr>
              <p:cNvSpPr/>
              <p:nvPr/>
            </p:nvSpPr>
            <p:spPr>
              <a:xfrm>
                <a:off x="926637" y="3839321"/>
                <a:ext cx="173237" cy="162002"/>
              </a:xfrm>
              <a:custGeom>
                <a:avLst/>
                <a:gdLst/>
                <a:ahLst/>
                <a:cxnLst/>
                <a:rect l="l" t="t" r="r" b="b"/>
                <a:pathLst>
                  <a:path w="5443" h="5090" extrusionOk="0">
                    <a:moveTo>
                      <a:pt x="3418" y="1"/>
                    </a:moveTo>
                    <a:cubicBezTo>
                      <a:pt x="2623" y="1"/>
                      <a:pt x="1831" y="307"/>
                      <a:pt x="1227" y="911"/>
                    </a:cubicBezTo>
                    <a:cubicBezTo>
                      <a:pt x="108" y="2030"/>
                      <a:pt x="1" y="3804"/>
                      <a:pt x="989" y="5030"/>
                    </a:cubicBezTo>
                    <a:cubicBezTo>
                      <a:pt x="1013" y="5078"/>
                      <a:pt x="1061" y="5090"/>
                      <a:pt x="1120" y="5090"/>
                    </a:cubicBezTo>
                    <a:cubicBezTo>
                      <a:pt x="1156" y="5090"/>
                      <a:pt x="1192" y="5078"/>
                      <a:pt x="1227" y="5066"/>
                    </a:cubicBezTo>
                    <a:cubicBezTo>
                      <a:pt x="1299" y="5006"/>
                      <a:pt x="1311" y="4899"/>
                      <a:pt x="1251" y="4840"/>
                    </a:cubicBezTo>
                    <a:cubicBezTo>
                      <a:pt x="382" y="3744"/>
                      <a:pt x="477" y="2149"/>
                      <a:pt x="1477" y="1149"/>
                    </a:cubicBezTo>
                    <a:cubicBezTo>
                      <a:pt x="2019" y="607"/>
                      <a:pt x="2735" y="334"/>
                      <a:pt x="3452" y="334"/>
                    </a:cubicBezTo>
                    <a:cubicBezTo>
                      <a:pt x="4059" y="334"/>
                      <a:pt x="4666" y="530"/>
                      <a:pt x="5168" y="923"/>
                    </a:cubicBezTo>
                    <a:cubicBezTo>
                      <a:pt x="5199" y="948"/>
                      <a:pt x="5237" y="961"/>
                      <a:pt x="5273" y="961"/>
                    </a:cubicBezTo>
                    <a:cubicBezTo>
                      <a:pt x="5321" y="961"/>
                      <a:pt x="5367" y="939"/>
                      <a:pt x="5394" y="899"/>
                    </a:cubicBezTo>
                    <a:cubicBezTo>
                      <a:pt x="5442" y="827"/>
                      <a:pt x="5418" y="720"/>
                      <a:pt x="5347" y="672"/>
                    </a:cubicBezTo>
                    <a:cubicBezTo>
                      <a:pt x="4777" y="223"/>
                      <a:pt x="4096" y="1"/>
                      <a:pt x="341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765;p16">
                <a:extLst>
                  <a:ext uri="{FF2B5EF4-FFF2-40B4-BE49-F238E27FC236}">
                    <a16:creationId xmlns:a16="http://schemas.microsoft.com/office/drawing/2014/main" id="{6AF493EC-24EA-4C99-8813-D43D3D6777E5}"/>
                  </a:ext>
                </a:extLst>
              </p:cNvPr>
              <p:cNvSpPr/>
              <p:nvPr/>
            </p:nvSpPr>
            <p:spPr>
              <a:xfrm>
                <a:off x="903530" y="3806125"/>
                <a:ext cx="264550" cy="353222"/>
              </a:xfrm>
              <a:custGeom>
                <a:avLst/>
                <a:gdLst/>
                <a:ahLst/>
                <a:cxnLst/>
                <a:rect l="l" t="t" r="r" b="b"/>
                <a:pathLst>
                  <a:path w="8312" h="11098" extrusionOk="0">
                    <a:moveTo>
                      <a:pt x="4144" y="322"/>
                    </a:moveTo>
                    <a:cubicBezTo>
                      <a:pt x="6251" y="322"/>
                      <a:pt x="7966" y="2025"/>
                      <a:pt x="7966" y="4144"/>
                    </a:cubicBezTo>
                    <a:cubicBezTo>
                      <a:pt x="7978" y="5085"/>
                      <a:pt x="7775" y="6002"/>
                      <a:pt x="7371" y="6895"/>
                    </a:cubicBezTo>
                    <a:cubicBezTo>
                      <a:pt x="7037" y="7609"/>
                      <a:pt x="6597" y="8323"/>
                      <a:pt x="6025" y="8978"/>
                    </a:cubicBezTo>
                    <a:cubicBezTo>
                      <a:pt x="5228" y="9919"/>
                      <a:pt x="4418" y="10526"/>
                      <a:pt x="4156" y="10717"/>
                    </a:cubicBezTo>
                    <a:cubicBezTo>
                      <a:pt x="3882" y="10538"/>
                      <a:pt x="3084" y="9931"/>
                      <a:pt x="2275" y="8990"/>
                    </a:cubicBezTo>
                    <a:cubicBezTo>
                      <a:pt x="1715" y="8323"/>
                      <a:pt x="1251" y="7621"/>
                      <a:pt x="929" y="6895"/>
                    </a:cubicBezTo>
                    <a:cubicBezTo>
                      <a:pt x="525" y="6002"/>
                      <a:pt x="310" y="5085"/>
                      <a:pt x="310" y="4144"/>
                    </a:cubicBezTo>
                    <a:cubicBezTo>
                      <a:pt x="310" y="2025"/>
                      <a:pt x="2025" y="322"/>
                      <a:pt x="4144" y="322"/>
                    </a:cubicBezTo>
                    <a:close/>
                    <a:moveTo>
                      <a:pt x="4156" y="1"/>
                    </a:moveTo>
                    <a:cubicBezTo>
                      <a:pt x="1858" y="1"/>
                      <a:pt x="1" y="1870"/>
                      <a:pt x="1" y="4156"/>
                    </a:cubicBezTo>
                    <a:cubicBezTo>
                      <a:pt x="1" y="5121"/>
                      <a:pt x="215" y="6097"/>
                      <a:pt x="644" y="7049"/>
                    </a:cubicBezTo>
                    <a:cubicBezTo>
                      <a:pt x="989" y="7788"/>
                      <a:pt x="1441" y="8514"/>
                      <a:pt x="2037" y="9216"/>
                    </a:cubicBezTo>
                    <a:cubicBezTo>
                      <a:pt x="3037" y="10395"/>
                      <a:pt x="4037" y="11050"/>
                      <a:pt x="4061" y="11062"/>
                    </a:cubicBezTo>
                    <a:cubicBezTo>
                      <a:pt x="4096" y="11074"/>
                      <a:pt x="4120" y="11098"/>
                      <a:pt x="4156" y="11098"/>
                    </a:cubicBezTo>
                    <a:cubicBezTo>
                      <a:pt x="4180" y="11098"/>
                      <a:pt x="4215" y="11074"/>
                      <a:pt x="4239" y="11062"/>
                    </a:cubicBezTo>
                    <a:cubicBezTo>
                      <a:pt x="4287" y="11038"/>
                      <a:pt x="5275" y="10395"/>
                      <a:pt x="6263" y="9216"/>
                    </a:cubicBezTo>
                    <a:cubicBezTo>
                      <a:pt x="6859" y="8538"/>
                      <a:pt x="7323" y="7800"/>
                      <a:pt x="7668" y="7049"/>
                    </a:cubicBezTo>
                    <a:cubicBezTo>
                      <a:pt x="8085" y="6109"/>
                      <a:pt x="8311" y="5144"/>
                      <a:pt x="8311" y="4156"/>
                    </a:cubicBezTo>
                    <a:cubicBezTo>
                      <a:pt x="8311" y="1870"/>
                      <a:pt x="6442" y="1"/>
                      <a:pt x="415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766;p16">
                <a:extLst>
                  <a:ext uri="{FF2B5EF4-FFF2-40B4-BE49-F238E27FC236}">
                    <a16:creationId xmlns:a16="http://schemas.microsoft.com/office/drawing/2014/main" id="{8AF5A6D9-1036-4D00-B5E3-4630807A1B4E}"/>
                  </a:ext>
                </a:extLst>
              </p:cNvPr>
              <p:cNvSpPr/>
              <p:nvPr/>
            </p:nvSpPr>
            <p:spPr>
              <a:xfrm>
                <a:off x="1008879" y="3904059"/>
                <a:ext cx="54966" cy="18460"/>
              </a:xfrm>
              <a:custGeom>
                <a:avLst/>
                <a:gdLst/>
                <a:ahLst/>
                <a:cxnLst/>
                <a:rect l="l" t="t" r="r" b="b"/>
                <a:pathLst>
                  <a:path w="1727" h="580" extrusionOk="0">
                    <a:moveTo>
                      <a:pt x="648" y="1"/>
                    </a:moveTo>
                    <a:cubicBezTo>
                      <a:pt x="492" y="1"/>
                      <a:pt x="319" y="16"/>
                      <a:pt x="132" y="55"/>
                    </a:cubicBezTo>
                    <a:cubicBezTo>
                      <a:pt x="60" y="67"/>
                      <a:pt x="1" y="127"/>
                      <a:pt x="1" y="222"/>
                    </a:cubicBezTo>
                    <a:lnTo>
                      <a:pt x="1" y="401"/>
                    </a:lnTo>
                    <a:cubicBezTo>
                      <a:pt x="1" y="484"/>
                      <a:pt x="72" y="555"/>
                      <a:pt x="155" y="555"/>
                    </a:cubicBezTo>
                    <a:cubicBezTo>
                      <a:pt x="251" y="555"/>
                      <a:pt x="322" y="484"/>
                      <a:pt x="322" y="401"/>
                    </a:cubicBezTo>
                    <a:lnTo>
                      <a:pt x="322" y="365"/>
                    </a:lnTo>
                    <a:cubicBezTo>
                      <a:pt x="434" y="350"/>
                      <a:pt x="539" y="343"/>
                      <a:pt x="636" y="343"/>
                    </a:cubicBezTo>
                    <a:cubicBezTo>
                      <a:pt x="841" y="343"/>
                      <a:pt x="1011" y="372"/>
                      <a:pt x="1132" y="413"/>
                    </a:cubicBezTo>
                    <a:cubicBezTo>
                      <a:pt x="1334" y="472"/>
                      <a:pt x="1453" y="543"/>
                      <a:pt x="1465" y="543"/>
                    </a:cubicBezTo>
                    <a:cubicBezTo>
                      <a:pt x="1501" y="555"/>
                      <a:pt x="1525" y="579"/>
                      <a:pt x="1560" y="579"/>
                    </a:cubicBezTo>
                    <a:cubicBezTo>
                      <a:pt x="1620" y="579"/>
                      <a:pt x="1667" y="543"/>
                      <a:pt x="1691" y="496"/>
                    </a:cubicBezTo>
                    <a:cubicBezTo>
                      <a:pt x="1727" y="401"/>
                      <a:pt x="1703" y="305"/>
                      <a:pt x="1632" y="246"/>
                    </a:cubicBezTo>
                    <a:cubicBezTo>
                      <a:pt x="1613" y="236"/>
                      <a:pt x="1255" y="1"/>
                      <a:pt x="64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767;p16">
                <a:extLst>
                  <a:ext uri="{FF2B5EF4-FFF2-40B4-BE49-F238E27FC236}">
                    <a16:creationId xmlns:a16="http://schemas.microsoft.com/office/drawing/2014/main" id="{C248FF89-A465-466C-BF96-129A061FB713}"/>
                  </a:ext>
                </a:extLst>
              </p:cNvPr>
              <p:cNvSpPr/>
              <p:nvPr/>
            </p:nvSpPr>
            <p:spPr>
              <a:xfrm>
                <a:off x="972118" y="3872072"/>
                <a:ext cx="172473" cy="164866"/>
              </a:xfrm>
              <a:custGeom>
                <a:avLst/>
                <a:gdLst/>
                <a:ahLst/>
                <a:cxnLst/>
                <a:rect l="l" t="t" r="r" b="b"/>
                <a:pathLst>
                  <a:path w="5419" h="5180" extrusionOk="0">
                    <a:moveTo>
                      <a:pt x="3239" y="346"/>
                    </a:moveTo>
                    <a:lnTo>
                      <a:pt x="3239" y="1144"/>
                    </a:lnTo>
                    <a:cubicBezTo>
                      <a:pt x="3239" y="1287"/>
                      <a:pt x="3203" y="1418"/>
                      <a:pt x="3144" y="1537"/>
                    </a:cubicBezTo>
                    <a:lnTo>
                      <a:pt x="3084" y="1668"/>
                    </a:lnTo>
                    <a:cubicBezTo>
                      <a:pt x="3073" y="1703"/>
                      <a:pt x="3073" y="1715"/>
                      <a:pt x="3073" y="1739"/>
                    </a:cubicBezTo>
                    <a:lnTo>
                      <a:pt x="3073" y="2084"/>
                    </a:lnTo>
                    <a:cubicBezTo>
                      <a:pt x="3073" y="2370"/>
                      <a:pt x="2953" y="2632"/>
                      <a:pt x="2763" y="2846"/>
                    </a:cubicBezTo>
                    <a:cubicBezTo>
                      <a:pt x="2558" y="3028"/>
                      <a:pt x="2311" y="3145"/>
                      <a:pt x="2040" y="3145"/>
                    </a:cubicBezTo>
                    <a:cubicBezTo>
                      <a:pt x="2027" y="3145"/>
                      <a:pt x="2014" y="3144"/>
                      <a:pt x="2001" y="3144"/>
                    </a:cubicBezTo>
                    <a:cubicBezTo>
                      <a:pt x="1406" y="3108"/>
                      <a:pt x="941" y="2620"/>
                      <a:pt x="941" y="2037"/>
                    </a:cubicBezTo>
                    <a:lnTo>
                      <a:pt x="941" y="1739"/>
                    </a:lnTo>
                    <a:cubicBezTo>
                      <a:pt x="941" y="1715"/>
                      <a:pt x="941" y="1703"/>
                      <a:pt x="929" y="1668"/>
                    </a:cubicBezTo>
                    <a:lnTo>
                      <a:pt x="870" y="1537"/>
                    </a:lnTo>
                    <a:cubicBezTo>
                      <a:pt x="810" y="1418"/>
                      <a:pt x="775" y="1287"/>
                      <a:pt x="775" y="1144"/>
                    </a:cubicBezTo>
                    <a:cubicBezTo>
                      <a:pt x="775" y="703"/>
                      <a:pt x="1132" y="346"/>
                      <a:pt x="1584" y="346"/>
                    </a:cubicBezTo>
                    <a:close/>
                    <a:moveTo>
                      <a:pt x="1465" y="3346"/>
                    </a:moveTo>
                    <a:cubicBezTo>
                      <a:pt x="1608" y="3406"/>
                      <a:pt x="1775" y="3453"/>
                      <a:pt x="1953" y="3465"/>
                    </a:cubicBezTo>
                    <a:lnTo>
                      <a:pt x="2001" y="3465"/>
                    </a:lnTo>
                    <a:cubicBezTo>
                      <a:pt x="2180" y="3465"/>
                      <a:pt x="2370" y="3442"/>
                      <a:pt x="2537" y="3370"/>
                    </a:cubicBezTo>
                    <a:lnTo>
                      <a:pt x="2537" y="3584"/>
                    </a:lnTo>
                    <a:cubicBezTo>
                      <a:pt x="2537" y="3632"/>
                      <a:pt x="2549" y="3692"/>
                      <a:pt x="2549" y="3739"/>
                    </a:cubicBezTo>
                    <a:lnTo>
                      <a:pt x="2001" y="4156"/>
                    </a:lnTo>
                    <a:lnTo>
                      <a:pt x="1453" y="3727"/>
                    </a:lnTo>
                    <a:cubicBezTo>
                      <a:pt x="1465" y="3680"/>
                      <a:pt x="1465" y="3632"/>
                      <a:pt x="1465" y="3573"/>
                    </a:cubicBezTo>
                    <a:lnTo>
                      <a:pt x="1465" y="3346"/>
                    </a:lnTo>
                    <a:close/>
                    <a:moveTo>
                      <a:pt x="1251" y="3977"/>
                    </a:moveTo>
                    <a:lnTo>
                      <a:pt x="1834" y="4406"/>
                    </a:lnTo>
                    <a:lnTo>
                      <a:pt x="1834" y="4870"/>
                    </a:lnTo>
                    <a:cubicBezTo>
                      <a:pt x="1334" y="4835"/>
                      <a:pt x="822" y="4680"/>
                      <a:pt x="394" y="4358"/>
                    </a:cubicBezTo>
                    <a:cubicBezTo>
                      <a:pt x="417" y="4335"/>
                      <a:pt x="465" y="4299"/>
                      <a:pt x="501" y="4287"/>
                    </a:cubicBezTo>
                    <a:lnTo>
                      <a:pt x="1132" y="4049"/>
                    </a:lnTo>
                    <a:cubicBezTo>
                      <a:pt x="1179" y="4037"/>
                      <a:pt x="1227" y="4001"/>
                      <a:pt x="1251" y="3977"/>
                    </a:cubicBezTo>
                    <a:close/>
                    <a:moveTo>
                      <a:pt x="2739" y="3989"/>
                    </a:moveTo>
                    <a:cubicBezTo>
                      <a:pt x="2787" y="4025"/>
                      <a:pt x="2822" y="4037"/>
                      <a:pt x="2858" y="4061"/>
                    </a:cubicBezTo>
                    <a:lnTo>
                      <a:pt x="3632" y="4346"/>
                    </a:lnTo>
                    <a:cubicBezTo>
                      <a:pt x="3192" y="4656"/>
                      <a:pt x="2680" y="4835"/>
                      <a:pt x="2168" y="4870"/>
                    </a:cubicBezTo>
                    <a:lnTo>
                      <a:pt x="2168" y="4418"/>
                    </a:lnTo>
                    <a:lnTo>
                      <a:pt x="2739" y="3989"/>
                    </a:lnTo>
                    <a:close/>
                    <a:moveTo>
                      <a:pt x="1596" y="1"/>
                    </a:moveTo>
                    <a:cubicBezTo>
                      <a:pt x="977" y="1"/>
                      <a:pt x="465" y="501"/>
                      <a:pt x="465" y="1132"/>
                    </a:cubicBezTo>
                    <a:cubicBezTo>
                      <a:pt x="465" y="1310"/>
                      <a:pt x="513" y="1501"/>
                      <a:pt x="596" y="1668"/>
                    </a:cubicBezTo>
                    <a:lnTo>
                      <a:pt x="644" y="1751"/>
                    </a:lnTo>
                    <a:lnTo>
                      <a:pt x="644" y="2013"/>
                    </a:lnTo>
                    <a:cubicBezTo>
                      <a:pt x="644" y="2453"/>
                      <a:pt x="858" y="2858"/>
                      <a:pt x="1168" y="3120"/>
                    </a:cubicBezTo>
                    <a:lnTo>
                      <a:pt x="1168" y="3561"/>
                    </a:lnTo>
                    <a:cubicBezTo>
                      <a:pt x="1168" y="3632"/>
                      <a:pt x="1120" y="3704"/>
                      <a:pt x="1048" y="3739"/>
                    </a:cubicBezTo>
                    <a:lnTo>
                      <a:pt x="406" y="3977"/>
                    </a:lnTo>
                    <a:cubicBezTo>
                      <a:pt x="239" y="4037"/>
                      <a:pt x="108" y="4168"/>
                      <a:pt x="36" y="4311"/>
                    </a:cubicBezTo>
                    <a:cubicBezTo>
                      <a:pt x="1" y="4394"/>
                      <a:pt x="25" y="4466"/>
                      <a:pt x="84" y="4513"/>
                    </a:cubicBezTo>
                    <a:cubicBezTo>
                      <a:pt x="644" y="4954"/>
                      <a:pt x="1334" y="5180"/>
                      <a:pt x="2001" y="5180"/>
                    </a:cubicBezTo>
                    <a:cubicBezTo>
                      <a:pt x="2799" y="5180"/>
                      <a:pt x="3596" y="4870"/>
                      <a:pt x="4204" y="4275"/>
                    </a:cubicBezTo>
                    <a:cubicBezTo>
                      <a:pt x="5323" y="3168"/>
                      <a:pt x="5418" y="1406"/>
                      <a:pt x="4442" y="167"/>
                    </a:cubicBezTo>
                    <a:cubicBezTo>
                      <a:pt x="4405" y="124"/>
                      <a:pt x="4351" y="98"/>
                      <a:pt x="4301" y="98"/>
                    </a:cubicBezTo>
                    <a:cubicBezTo>
                      <a:pt x="4269" y="98"/>
                      <a:pt x="4239" y="108"/>
                      <a:pt x="4216" y="132"/>
                    </a:cubicBezTo>
                    <a:cubicBezTo>
                      <a:pt x="4144" y="191"/>
                      <a:pt x="4132" y="298"/>
                      <a:pt x="4192" y="358"/>
                    </a:cubicBezTo>
                    <a:cubicBezTo>
                      <a:pt x="5061" y="1465"/>
                      <a:pt x="4966" y="3049"/>
                      <a:pt x="3965" y="4049"/>
                    </a:cubicBezTo>
                    <a:lnTo>
                      <a:pt x="3906" y="4108"/>
                    </a:lnTo>
                    <a:cubicBezTo>
                      <a:pt x="3870" y="4096"/>
                      <a:pt x="3835" y="4061"/>
                      <a:pt x="3799" y="4049"/>
                    </a:cubicBezTo>
                    <a:lnTo>
                      <a:pt x="2977" y="3739"/>
                    </a:lnTo>
                    <a:cubicBezTo>
                      <a:pt x="2906" y="3704"/>
                      <a:pt x="2858" y="3644"/>
                      <a:pt x="2858" y="3561"/>
                    </a:cubicBezTo>
                    <a:lnTo>
                      <a:pt x="2858" y="3144"/>
                    </a:lnTo>
                    <a:cubicBezTo>
                      <a:pt x="2894" y="3108"/>
                      <a:pt x="2942" y="3084"/>
                      <a:pt x="2965" y="3049"/>
                    </a:cubicBezTo>
                    <a:cubicBezTo>
                      <a:pt x="3239" y="2787"/>
                      <a:pt x="3382" y="2441"/>
                      <a:pt x="3382" y="2072"/>
                    </a:cubicBezTo>
                    <a:lnTo>
                      <a:pt x="3382" y="1751"/>
                    </a:lnTo>
                    <a:lnTo>
                      <a:pt x="3430" y="1668"/>
                    </a:lnTo>
                    <a:cubicBezTo>
                      <a:pt x="3513" y="1501"/>
                      <a:pt x="3561" y="1310"/>
                      <a:pt x="3561" y="1132"/>
                    </a:cubicBezTo>
                    <a:lnTo>
                      <a:pt x="3561" y="167"/>
                    </a:lnTo>
                    <a:cubicBezTo>
                      <a:pt x="3561" y="72"/>
                      <a:pt x="3489" y="1"/>
                      <a:pt x="339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62" name="Google Shape;9763;p16">
            <a:extLst>
              <a:ext uri="{FF2B5EF4-FFF2-40B4-BE49-F238E27FC236}">
                <a16:creationId xmlns:a16="http://schemas.microsoft.com/office/drawing/2014/main" id="{FC155A1D-6617-4D88-8266-714EE0B3379F}"/>
              </a:ext>
            </a:extLst>
          </p:cNvPr>
          <p:cNvGrpSpPr/>
          <p:nvPr/>
        </p:nvGrpSpPr>
        <p:grpSpPr>
          <a:xfrm>
            <a:off x="1587258" y="4742169"/>
            <a:ext cx="264550" cy="353222"/>
            <a:chOff x="903530" y="3806125"/>
            <a:chExt cx="264550" cy="353222"/>
          </a:xfrm>
          <a:noFill/>
        </p:grpSpPr>
        <p:sp>
          <p:nvSpPr>
            <p:cNvPr id="163" name="Google Shape;9764;p16">
              <a:extLst>
                <a:ext uri="{FF2B5EF4-FFF2-40B4-BE49-F238E27FC236}">
                  <a16:creationId xmlns:a16="http://schemas.microsoft.com/office/drawing/2014/main" id="{A45CDCA7-05EE-4654-BCE8-868485A3E279}"/>
                </a:ext>
              </a:extLst>
            </p:cNvPr>
            <p:cNvSpPr/>
            <p:nvPr/>
          </p:nvSpPr>
          <p:spPr>
            <a:xfrm>
              <a:off x="926637" y="3839321"/>
              <a:ext cx="173237" cy="162002"/>
            </a:xfrm>
            <a:custGeom>
              <a:avLst/>
              <a:gdLst/>
              <a:ahLst/>
              <a:cxnLst/>
              <a:rect l="l" t="t" r="r" b="b"/>
              <a:pathLst>
                <a:path w="5443" h="5090" extrusionOk="0">
                  <a:moveTo>
                    <a:pt x="3418" y="1"/>
                  </a:moveTo>
                  <a:cubicBezTo>
                    <a:pt x="2623" y="1"/>
                    <a:pt x="1831" y="307"/>
                    <a:pt x="1227" y="911"/>
                  </a:cubicBezTo>
                  <a:cubicBezTo>
                    <a:pt x="108" y="2030"/>
                    <a:pt x="1" y="3804"/>
                    <a:pt x="989" y="5030"/>
                  </a:cubicBezTo>
                  <a:cubicBezTo>
                    <a:pt x="1013" y="5078"/>
                    <a:pt x="1061" y="5090"/>
                    <a:pt x="1120" y="5090"/>
                  </a:cubicBezTo>
                  <a:cubicBezTo>
                    <a:pt x="1156" y="5090"/>
                    <a:pt x="1192" y="5078"/>
                    <a:pt x="1227" y="5066"/>
                  </a:cubicBezTo>
                  <a:cubicBezTo>
                    <a:pt x="1299" y="5006"/>
                    <a:pt x="1311" y="4899"/>
                    <a:pt x="1251" y="4840"/>
                  </a:cubicBezTo>
                  <a:cubicBezTo>
                    <a:pt x="382" y="3744"/>
                    <a:pt x="477" y="2149"/>
                    <a:pt x="1477" y="1149"/>
                  </a:cubicBezTo>
                  <a:cubicBezTo>
                    <a:pt x="2019" y="607"/>
                    <a:pt x="2735" y="334"/>
                    <a:pt x="3452" y="334"/>
                  </a:cubicBezTo>
                  <a:cubicBezTo>
                    <a:pt x="4059" y="334"/>
                    <a:pt x="4666" y="530"/>
                    <a:pt x="5168" y="923"/>
                  </a:cubicBezTo>
                  <a:cubicBezTo>
                    <a:pt x="5199" y="948"/>
                    <a:pt x="5237" y="961"/>
                    <a:pt x="5273" y="961"/>
                  </a:cubicBezTo>
                  <a:cubicBezTo>
                    <a:pt x="5321" y="961"/>
                    <a:pt x="5367" y="939"/>
                    <a:pt x="5394" y="899"/>
                  </a:cubicBezTo>
                  <a:cubicBezTo>
                    <a:pt x="5442" y="827"/>
                    <a:pt x="5418" y="720"/>
                    <a:pt x="5347" y="672"/>
                  </a:cubicBezTo>
                  <a:cubicBezTo>
                    <a:pt x="4777" y="223"/>
                    <a:pt x="4096" y="1"/>
                    <a:pt x="341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765;p16">
              <a:extLst>
                <a:ext uri="{FF2B5EF4-FFF2-40B4-BE49-F238E27FC236}">
                  <a16:creationId xmlns:a16="http://schemas.microsoft.com/office/drawing/2014/main" id="{3B154647-774E-4513-AEA3-3FE5E46D75DD}"/>
                </a:ext>
              </a:extLst>
            </p:cNvPr>
            <p:cNvSpPr/>
            <p:nvPr/>
          </p:nvSpPr>
          <p:spPr>
            <a:xfrm>
              <a:off x="903530" y="3806125"/>
              <a:ext cx="264550" cy="353222"/>
            </a:xfrm>
            <a:custGeom>
              <a:avLst/>
              <a:gdLst/>
              <a:ahLst/>
              <a:cxnLst/>
              <a:rect l="l" t="t" r="r" b="b"/>
              <a:pathLst>
                <a:path w="8312" h="11098" extrusionOk="0">
                  <a:moveTo>
                    <a:pt x="4144" y="322"/>
                  </a:moveTo>
                  <a:cubicBezTo>
                    <a:pt x="6251" y="322"/>
                    <a:pt x="7966" y="2025"/>
                    <a:pt x="7966" y="4144"/>
                  </a:cubicBezTo>
                  <a:cubicBezTo>
                    <a:pt x="7978" y="5085"/>
                    <a:pt x="7775" y="6002"/>
                    <a:pt x="7371" y="6895"/>
                  </a:cubicBezTo>
                  <a:cubicBezTo>
                    <a:pt x="7037" y="7609"/>
                    <a:pt x="6597" y="8323"/>
                    <a:pt x="6025" y="8978"/>
                  </a:cubicBezTo>
                  <a:cubicBezTo>
                    <a:pt x="5228" y="9919"/>
                    <a:pt x="4418" y="10526"/>
                    <a:pt x="4156" y="10717"/>
                  </a:cubicBezTo>
                  <a:cubicBezTo>
                    <a:pt x="3882" y="10538"/>
                    <a:pt x="3084" y="9931"/>
                    <a:pt x="2275" y="8990"/>
                  </a:cubicBezTo>
                  <a:cubicBezTo>
                    <a:pt x="1715" y="8323"/>
                    <a:pt x="1251" y="7621"/>
                    <a:pt x="929" y="6895"/>
                  </a:cubicBezTo>
                  <a:cubicBezTo>
                    <a:pt x="525" y="6002"/>
                    <a:pt x="310" y="5085"/>
                    <a:pt x="310" y="4144"/>
                  </a:cubicBezTo>
                  <a:cubicBezTo>
                    <a:pt x="310" y="2025"/>
                    <a:pt x="2025" y="322"/>
                    <a:pt x="4144" y="322"/>
                  </a:cubicBezTo>
                  <a:close/>
                  <a:moveTo>
                    <a:pt x="4156" y="1"/>
                  </a:moveTo>
                  <a:cubicBezTo>
                    <a:pt x="1858" y="1"/>
                    <a:pt x="1" y="1870"/>
                    <a:pt x="1" y="4156"/>
                  </a:cubicBezTo>
                  <a:cubicBezTo>
                    <a:pt x="1" y="5121"/>
                    <a:pt x="215" y="6097"/>
                    <a:pt x="644" y="7049"/>
                  </a:cubicBezTo>
                  <a:cubicBezTo>
                    <a:pt x="989" y="7788"/>
                    <a:pt x="1441" y="8514"/>
                    <a:pt x="2037" y="9216"/>
                  </a:cubicBezTo>
                  <a:cubicBezTo>
                    <a:pt x="3037" y="10395"/>
                    <a:pt x="4037" y="11050"/>
                    <a:pt x="4061" y="11062"/>
                  </a:cubicBezTo>
                  <a:cubicBezTo>
                    <a:pt x="4096" y="11074"/>
                    <a:pt x="4120" y="11098"/>
                    <a:pt x="4156" y="11098"/>
                  </a:cubicBezTo>
                  <a:cubicBezTo>
                    <a:pt x="4180" y="11098"/>
                    <a:pt x="4215" y="11074"/>
                    <a:pt x="4239" y="11062"/>
                  </a:cubicBezTo>
                  <a:cubicBezTo>
                    <a:pt x="4287" y="11038"/>
                    <a:pt x="5275" y="10395"/>
                    <a:pt x="6263" y="9216"/>
                  </a:cubicBezTo>
                  <a:cubicBezTo>
                    <a:pt x="6859" y="8538"/>
                    <a:pt x="7323" y="7800"/>
                    <a:pt x="7668" y="7049"/>
                  </a:cubicBezTo>
                  <a:cubicBezTo>
                    <a:pt x="8085" y="6109"/>
                    <a:pt x="8311" y="5144"/>
                    <a:pt x="8311" y="4156"/>
                  </a:cubicBezTo>
                  <a:cubicBezTo>
                    <a:pt x="8311" y="1870"/>
                    <a:pt x="6442" y="1"/>
                    <a:pt x="415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766;p16">
              <a:extLst>
                <a:ext uri="{FF2B5EF4-FFF2-40B4-BE49-F238E27FC236}">
                  <a16:creationId xmlns:a16="http://schemas.microsoft.com/office/drawing/2014/main" id="{5B779323-2365-4139-8A99-7164FB2FC99C}"/>
                </a:ext>
              </a:extLst>
            </p:cNvPr>
            <p:cNvSpPr/>
            <p:nvPr/>
          </p:nvSpPr>
          <p:spPr>
            <a:xfrm>
              <a:off x="1008879" y="3904059"/>
              <a:ext cx="54966" cy="18460"/>
            </a:xfrm>
            <a:custGeom>
              <a:avLst/>
              <a:gdLst/>
              <a:ahLst/>
              <a:cxnLst/>
              <a:rect l="l" t="t" r="r" b="b"/>
              <a:pathLst>
                <a:path w="1727" h="580" extrusionOk="0">
                  <a:moveTo>
                    <a:pt x="648" y="1"/>
                  </a:moveTo>
                  <a:cubicBezTo>
                    <a:pt x="492" y="1"/>
                    <a:pt x="319" y="16"/>
                    <a:pt x="132" y="55"/>
                  </a:cubicBezTo>
                  <a:cubicBezTo>
                    <a:pt x="60" y="67"/>
                    <a:pt x="1" y="127"/>
                    <a:pt x="1" y="222"/>
                  </a:cubicBezTo>
                  <a:lnTo>
                    <a:pt x="1" y="401"/>
                  </a:lnTo>
                  <a:cubicBezTo>
                    <a:pt x="1" y="484"/>
                    <a:pt x="72" y="555"/>
                    <a:pt x="155" y="555"/>
                  </a:cubicBezTo>
                  <a:cubicBezTo>
                    <a:pt x="251" y="555"/>
                    <a:pt x="322" y="484"/>
                    <a:pt x="322" y="401"/>
                  </a:cubicBezTo>
                  <a:lnTo>
                    <a:pt x="322" y="365"/>
                  </a:lnTo>
                  <a:cubicBezTo>
                    <a:pt x="434" y="350"/>
                    <a:pt x="539" y="343"/>
                    <a:pt x="636" y="343"/>
                  </a:cubicBezTo>
                  <a:cubicBezTo>
                    <a:pt x="841" y="343"/>
                    <a:pt x="1011" y="372"/>
                    <a:pt x="1132" y="413"/>
                  </a:cubicBezTo>
                  <a:cubicBezTo>
                    <a:pt x="1334" y="472"/>
                    <a:pt x="1453" y="543"/>
                    <a:pt x="1465" y="543"/>
                  </a:cubicBezTo>
                  <a:cubicBezTo>
                    <a:pt x="1501" y="555"/>
                    <a:pt x="1525" y="579"/>
                    <a:pt x="1560" y="579"/>
                  </a:cubicBezTo>
                  <a:cubicBezTo>
                    <a:pt x="1620" y="579"/>
                    <a:pt x="1667" y="543"/>
                    <a:pt x="1691" y="496"/>
                  </a:cubicBezTo>
                  <a:cubicBezTo>
                    <a:pt x="1727" y="401"/>
                    <a:pt x="1703" y="305"/>
                    <a:pt x="1632" y="246"/>
                  </a:cubicBezTo>
                  <a:cubicBezTo>
                    <a:pt x="1613" y="236"/>
                    <a:pt x="1255" y="1"/>
                    <a:pt x="64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767;p16">
              <a:extLst>
                <a:ext uri="{FF2B5EF4-FFF2-40B4-BE49-F238E27FC236}">
                  <a16:creationId xmlns:a16="http://schemas.microsoft.com/office/drawing/2014/main" id="{548FC644-CDB6-41BD-AAF8-33293077DA56}"/>
                </a:ext>
              </a:extLst>
            </p:cNvPr>
            <p:cNvSpPr/>
            <p:nvPr/>
          </p:nvSpPr>
          <p:spPr>
            <a:xfrm>
              <a:off x="972118" y="3872072"/>
              <a:ext cx="172473" cy="164866"/>
            </a:xfrm>
            <a:custGeom>
              <a:avLst/>
              <a:gdLst/>
              <a:ahLst/>
              <a:cxnLst/>
              <a:rect l="l" t="t" r="r" b="b"/>
              <a:pathLst>
                <a:path w="5419" h="5180" extrusionOk="0">
                  <a:moveTo>
                    <a:pt x="3239" y="346"/>
                  </a:moveTo>
                  <a:lnTo>
                    <a:pt x="3239" y="1144"/>
                  </a:lnTo>
                  <a:cubicBezTo>
                    <a:pt x="3239" y="1287"/>
                    <a:pt x="3203" y="1418"/>
                    <a:pt x="3144" y="1537"/>
                  </a:cubicBezTo>
                  <a:lnTo>
                    <a:pt x="3084" y="1668"/>
                  </a:lnTo>
                  <a:cubicBezTo>
                    <a:pt x="3073" y="1703"/>
                    <a:pt x="3073" y="1715"/>
                    <a:pt x="3073" y="1739"/>
                  </a:cubicBezTo>
                  <a:lnTo>
                    <a:pt x="3073" y="2084"/>
                  </a:lnTo>
                  <a:cubicBezTo>
                    <a:pt x="3073" y="2370"/>
                    <a:pt x="2953" y="2632"/>
                    <a:pt x="2763" y="2846"/>
                  </a:cubicBezTo>
                  <a:cubicBezTo>
                    <a:pt x="2558" y="3028"/>
                    <a:pt x="2311" y="3145"/>
                    <a:pt x="2040" y="3145"/>
                  </a:cubicBezTo>
                  <a:cubicBezTo>
                    <a:pt x="2027" y="3145"/>
                    <a:pt x="2014" y="3144"/>
                    <a:pt x="2001" y="3144"/>
                  </a:cubicBezTo>
                  <a:cubicBezTo>
                    <a:pt x="1406" y="3108"/>
                    <a:pt x="941" y="2620"/>
                    <a:pt x="941" y="2037"/>
                  </a:cubicBezTo>
                  <a:lnTo>
                    <a:pt x="941" y="1739"/>
                  </a:lnTo>
                  <a:cubicBezTo>
                    <a:pt x="941" y="1715"/>
                    <a:pt x="941" y="1703"/>
                    <a:pt x="929" y="1668"/>
                  </a:cubicBezTo>
                  <a:lnTo>
                    <a:pt x="870" y="1537"/>
                  </a:lnTo>
                  <a:cubicBezTo>
                    <a:pt x="810" y="1418"/>
                    <a:pt x="775" y="1287"/>
                    <a:pt x="775" y="1144"/>
                  </a:cubicBezTo>
                  <a:cubicBezTo>
                    <a:pt x="775" y="703"/>
                    <a:pt x="1132" y="346"/>
                    <a:pt x="1584" y="346"/>
                  </a:cubicBezTo>
                  <a:close/>
                  <a:moveTo>
                    <a:pt x="1465" y="3346"/>
                  </a:moveTo>
                  <a:cubicBezTo>
                    <a:pt x="1608" y="3406"/>
                    <a:pt x="1775" y="3453"/>
                    <a:pt x="1953" y="3465"/>
                  </a:cubicBezTo>
                  <a:lnTo>
                    <a:pt x="2001" y="3465"/>
                  </a:lnTo>
                  <a:cubicBezTo>
                    <a:pt x="2180" y="3465"/>
                    <a:pt x="2370" y="3442"/>
                    <a:pt x="2537" y="3370"/>
                  </a:cubicBezTo>
                  <a:lnTo>
                    <a:pt x="2537" y="3584"/>
                  </a:lnTo>
                  <a:cubicBezTo>
                    <a:pt x="2537" y="3632"/>
                    <a:pt x="2549" y="3692"/>
                    <a:pt x="2549" y="3739"/>
                  </a:cubicBezTo>
                  <a:lnTo>
                    <a:pt x="2001" y="4156"/>
                  </a:lnTo>
                  <a:lnTo>
                    <a:pt x="1453" y="3727"/>
                  </a:lnTo>
                  <a:cubicBezTo>
                    <a:pt x="1465" y="3680"/>
                    <a:pt x="1465" y="3632"/>
                    <a:pt x="1465" y="3573"/>
                  </a:cubicBezTo>
                  <a:lnTo>
                    <a:pt x="1465" y="3346"/>
                  </a:lnTo>
                  <a:close/>
                  <a:moveTo>
                    <a:pt x="1251" y="3977"/>
                  </a:moveTo>
                  <a:lnTo>
                    <a:pt x="1834" y="4406"/>
                  </a:lnTo>
                  <a:lnTo>
                    <a:pt x="1834" y="4870"/>
                  </a:lnTo>
                  <a:cubicBezTo>
                    <a:pt x="1334" y="4835"/>
                    <a:pt x="822" y="4680"/>
                    <a:pt x="394" y="4358"/>
                  </a:cubicBezTo>
                  <a:cubicBezTo>
                    <a:pt x="417" y="4335"/>
                    <a:pt x="465" y="4299"/>
                    <a:pt x="501" y="4287"/>
                  </a:cubicBezTo>
                  <a:lnTo>
                    <a:pt x="1132" y="4049"/>
                  </a:lnTo>
                  <a:cubicBezTo>
                    <a:pt x="1179" y="4037"/>
                    <a:pt x="1227" y="4001"/>
                    <a:pt x="1251" y="3977"/>
                  </a:cubicBezTo>
                  <a:close/>
                  <a:moveTo>
                    <a:pt x="2739" y="3989"/>
                  </a:moveTo>
                  <a:cubicBezTo>
                    <a:pt x="2787" y="4025"/>
                    <a:pt x="2822" y="4037"/>
                    <a:pt x="2858" y="4061"/>
                  </a:cubicBezTo>
                  <a:lnTo>
                    <a:pt x="3632" y="4346"/>
                  </a:lnTo>
                  <a:cubicBezTo>
                    <a:pt x="3192" y="4656"/>
                    <a:pt x="2680" y="4835"/>
                    <a:pt x="2168" y="4870"/>
                  </a:cubicBezTo>
                  <a:lnTo>
                    <a:pt x="2168" y="4418"/>
                  </a:lnTo>
                  <a:lnTo>
                    <a:pt x="2739" y="3989"/>
                  </a:lnTo>
                  <a:close/>
                  <a:moveTo>
                    <a:pt x="1596" y="1"/>
                  </a:moveTo>
                  <a:cubicBezTo>
                    <a:pt x="977" y="1"/>
                    <a:pt x="465" y="501"/>
                    <a:pt x="465" y="1132"/>
                  </a:cubicBezTo>
                  <a:cubicBezTo>
                    <a:pt x="465" y="1310"/>
                    <a:pt x="513" y="1501"/>
                    <a:pt x="596" y="1668"/>
                  </a:cubicBezTo>
                  <a:lnTo>
                    <a:pt x="644" y="1751"/>
                  </a:lnTo>
                  <a:lnTo>
                    <a:pt x="644" y="2013"/>
                  </a:lnTo>
                  <a:cubicBezTo>
                    <a:pt x="644" y="2453"/>
                    <a:pt x="858" y="2858"/>
                    <a:pt x="1168" y="3120"/>
                  </a:cubicBezTo>
                  <a:lnTo>
                    <a:pt x="1168" y="3561"/>
                  </a:lnTo>
                  <a:cubicBezTo>
                    <a:pt x="1168" y="3632"/>
                    <a:pt x="1120" y="3704"/>
                    <a:pt x="1048" y="3739"/>
                  </a:cubicBezTo>
                  <a:lnTo>
                    <a:pt x="406" y="3977"/>
                  </a:lnTo>
                  <a:cubicBezTo>
                    <a:pt x="239" y="4037"/>
                    <a:pt x="108" y="4168"/>
                    <a:pt x="36" y="4311"/>
                  </a:cubicBezTo>
                  <a:cubicBezTo>
                    <a:pt x="1" y="4394"/>
                    <a:pt x="25" y="4466"/>
                    <a:pt x="84" y="4513"/>
                  </a:cubicBezTo>
                  <a:cubicBezTo>
                    <a:pt x="644" y="4954"/>
                    <a:pt x="1334" y="5180"/>
                    <a:pt x="2001" y="5180"/>
                  </a:cubicBezTo>
                  <a:cubicBezTo>
                    <a:pt x="2799" y="5180"/>
                    <a:pt x="3596" y="4870"/>
                    <a:pt x="4204" y="4275"/>
                  </a:cubicBezTo>
                  <a:cubicBezTo>
                    <a:pt x="5323" y="3168"/>
                    <a:pt x="5418" y="1406"/>
                    <a:pt x="4442" y="167"/>
                  </a:cubicBezTo>
                  <a:cubicBezTo>
                    <a:pt x="4405" y="124"/>
                    <a:pt x="4351" y="98"/>
                    <a:pt x="4301" y="98"/>
                  </a:cubicBezTo>
                  <a:cubicBezTo>
                    <a:pt x="4269" y="98"/>
                    <a:pt x="4239" y="108"/>
                    <a:pt x="4216" y="132"/>
                  </a:cubicBezTo>
                  <a:cubicBezTo>
                    <a:pt x="4144" y="191"/>
                    <a:pt x="4132" y="298"/>
                    <a:pt x="4192" y="358"/>
                  </a:cubicBezTo>
                  <a:cubicBezTo>
                    <a:pt x="5061" y="1465"/>
                    <a:pt x="4966" y="3049"/>
                    <a:pt x="3965" y="4049"/>
                  </a:cubicBezTo>
                  <a:lnTo>
                    <a:pt x="3906" y="4108"/>
                  </a:lnTo>
                  <a:cubicBezTo>
                    <a:pt x="3870" y="4096"/>
                    <a:pt x="3835" y="4061"/>
                    <a:pt x="3799" y="4049"/>
                  </a:cubicBezTo>
                  <a:lnTo>
                    <a:pt x="2977" y="3739"/>
                  </a:lnTo>
                  <a:cubicBezTo>
                    <a:pt x="2906" y="3704"/>
                    <a:pt x="2858" y="3644"/>
                    <a:pt x="2858" y="3561"/>
                  </a:cubicBezTo>
                  <a:lnTo>
                    <a:pt x="2858" y="3144"/>
                  </a:lnTo>
                  <a:cubicBezTo>
                    <a:pt x="2894" y="3108"/>
                    <a:pt x="2942" y="3084"/>
                    <a:pt x="2965" y="3049"/>
                  </a:cubicBezTo>
                  <a:cubicBezTo>
                    <a:pt x="3239" y="2787"/>
                    <a:pt x="3382" y="2441"/>
                    <a:pt x="3382" y="2072"/>
                  </a:cubicBezTo>
                  <a:lnTo>
                    <a:pt x="3382" y="1751"/>
                  </a:lnTo>
                  <a:lnTo>
                    <a:pt x="3430" y="1668"/>
                  </a:lnTo>
                  <a:cubicBezTo>
                    <a:pt x="3513" y="1501"/>
                    <a:pt x="3561" y="1310"/>
                    <a:pt x="3561" y="1132"/>
                  </a:cubicBezTo>
                  <a:lnTo>
                    <a:pt x="3561" y="167"/>
                  </a:lnTo>
                  <a:cubicBezTo>
                    <a:pt x="3561" y="72"/>
                    <a:pt x="3489" y="1"/>
                    <a:pt x="339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7" name="Forma libre: forma 166">
            <a:extLst>
              <a:ext uri="{FF2B5EF4-FFF2-40B4-BE49-F238E27FC236}">
                <a16:creationId xmlns:a16="http://schemas.microsoft.com/office/drawing/2014/main" id="{9431FDFF-B430-4285-AB99-509D5853991B}"/>
              </a:ext>
            </a:extLst>
          </p:cNvPr>
          <p:cNvSpPr/>
          <p:nvPr/>
        </p:nvSpPr>
        <p:spPr>
          <a:xfrm>
            <a:off x="-7272448" y="4700181"/>
            <a:ext cx="23498591" cy="450260"/>
          </a:xfrm>
          <a:custGeom>
            <a:avLst/>
            <a:gdLst>
              <a:gd name="connsiteX0" fmla="*/ 0 w 23498591"/>
              <a:gd name="connsiteY0" fmla="*/ 0 h 450260"/>
              <a:gd name="connsiteX1" fmla="*/ 8327624 w 23498591"/>
              <a:gd name="connsiteY1" fmla="*/ 0 h 450260"/>
              <a:gd name="connsiteX2" fmla="*/ 9009283 w 23498591"/>
              <a:gd name="connsiteY2" fmla="*/ 356116 h 450260"/>
              <a:gd name="connsiteX3" fmla="*/ 9617086 w 23498591"/>
              <a:gd name="connsiteY3" fmla="*/ 3134 h 450260"/>
              <a:gd name="connsiteX4" fmla="*/ 9656467 w 23498591"/>
              <a:gd name="connsiteY4" fmla="*/ 0 h 450260"/>
              <a:gd name="connsiteX5" fmla="*/ 23498591 w 23498591"/>
              <a:gd name="connsiteY5" fmla="*/ 0 h 450260"/>
              <a:gd name="connsiteX6" fmla="*/ 23498591 w 23498591"/>
              <a:gd name="connsiteY6" fmla="*/ 450260 h 450260"/>
              <a:gd name="connsiteX7" fmla="*/ 0 w 23498591"/>
              <a:gd name="connsiteY7" fmla="*/ 450260 h 45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498591" h="450260">
                <a:moveTo>
                  <a:pt x="0" y="0"/>
                </a:moveTo>
                <a:lnTo>
                  <a:pt x="8327624" y="0"/>
                </a:lnTo>
                <a:cubicBezTo>
                  <a:pt x="8656083" y="2229"/>
                  <a:pt x="8622270" y="358157"/>
                  <a:pt x="9009283" y="356116"/>
                </a:cubicBezTo>
                <a:cubicBezTo>
                  <a:pt x="9372108" y="354203"/>
                  <a:pt x="9384442" y="41974"/>
                  <a:pt x="9617086" y="3134"/>
                </a:cubicBezTo>
                <a:lnTo>
                  <a:pt x="9656467" y="0"/>
                </a:lnTo>
                <a:lnTo>
                  <a:pt x="23498591" y="0"/>
                </a:lnTo>
                <a:lnTo>
                  <a:pt x="23498591" y="450260"/>
                </a:lnTo>
                <a:lnTo>
                  <a:pt x="0" y="45026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s-ES" dirty="0"/>
              <a:t>a</a:t>
            </a:r>
          </a:p>
        </p:txBody>
      </p:sp>
      <p:grpSp>
        <p:nvGrpSpPr>
          <p:cNvPr id="168" name="Grupo 167">
            <a:extLst>
              <a:ext uri="{FF2B5EF4-FFF2-40B4-BE49-F238E27FC236}">
                <a16:creationId xmlns:a16="http://schemas.microsoft.com/office/drawing/2014/main" id="{5A0134C3-0A2D-45C1-9176-A8BC720DE2C4}"/>
              </a:ext>
            </a:extLst>
          </p:cNvPr>
          <p:cNvGrpSpPr/>
          <p:nvPr/>
        </p:nvGrpSpPr>
        <p:grpSpPr>
          <a:xfrm>
            <a:off x="1452060" y="4405696"/>
            <a:ext cx="534946" cy="534946"/>
            <a:chOff x="1452060" y="4405696"/>
            <a:chExt cx="534946" cy="534946"/>
          </a:xfrm>
        </p:grpSpPr>
        <p:sp>
          <p:nvSpPr>
            <p:cNvPr id="169" name="Elipse 168">
              <a:extLst>
                <a:ext uri="{FF2B5EF4-FFF2-40B4-BE49-F238E27FC236}">
                  <a16:creationId xmlns:a16="http://schemas.microsoft.com/office/drawing/2014/main" id="{46794EA5-B8EC-4E90-870E-C4CCE616FCDC}"/>
                </a:ext>
              </a:extLst>
            </p:cNvPr>
            <p:cNvSpPr/>
            <p:nvPr/>
          </p:nvSpPr>
          <p:spPr>
            <a:xfrm>
              <a:off x="1452060" y="4405696"/>
              <a:ext cx="534946" cy="5349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170" name="Google Shape;9763;p16">
              <a:extLst>
                <a:ext uri="{FF2B5EF4-FFF2-40B4-BE49-F238E27FC236}">
                  <a16:creationId xmlns:a16="http://schemas.microsoft.com/office/drawing/2014/main" id="{72478D78-621C-499C-822A-02C6F583B40E}"/>
                </a:ext>
              </a:extLst>
            </p:cNvPr>
            <p:cNvGrpSpPr/>
            <p:nvPr/>
          </p:nvGrpSpPr>
          <p:grpSpPr>
            <a:xfrm>
              <a:off x="1587258" y="4496558"/>
              <a:ext cx="264550" cy="353222"/>
              <a:chOff x="903530" y="3806125"/>
              <a:chExt cx="264550" cy="353222"/>
            </a:xfrm>
            <a:solidFill>
              <a:schemeClr val="tx2"/>
            </a:solidFill>
          </p:grpSpPr>
          <p:sp>
            <p:nvSpPr>
              <p:cNvPr id="171" name="Google Shape;9764;p16">
                <a:extLst>
                  <a:ext uri="{FF2B5EF4-FFF2-40B4-BE49-F238E27FC236}">
                    <a16:creationId xmlns:a16="http://schemas.microsoft.com/office/drawing/2014/main" id="{1A4ADF68-B6C1-44C5-91F6-F3E2689725F4}"/>
                  </a:ext>
                </a:extLst>
              </p:cNvPr>
              <p:cNvSpPr/>
              <p:nvPr/>
            </p:nvSpPr>
            <p:spPr>
              <a:xfrm>
                <a:off x="926637" y="3839321"/>
                <a:ext cx="173237" cy="162002"/>
              </a:xfrm>
              <a:custGeom>
                <a:avLst/>
                <a:gdLst/>
                <a:ahLst/>
                <a:cxnLst/>
                <a:rect l="l" t="t" r="r" b="b"/>
                <a:pathLst>
                  <a:path w="5443" h="5090" extrusionOk="0">
                    <a:moveTo>
                      <a:pt x="3418" y="1"/>
                    </a:moveTo>
                    <a:cubicBezTo>
                      <a:pt x="2623" y="1"/>
                      <a:pt x="1831" y="307"/>
                      <a:pt x="1227" y="911"/>
                    </a:cubicBezTo>
                    <a:cubicBezTo>
                      <a:pt x="108" y="2030"/>
                      <a:pt x="1" y="3804"/>
                      <a:pt x="989" y="5030"/>
                    </a:cubicBezTo>
                    <a:cubicBezTo>
                      <a:pt x="1013" y="5078"/>
                      <a:pt x="1061" y="5090"/>
                      <a:pt x="1120" y="5090"/>
                    </a:cubicBezTo>
                    <a:cubicBezTo>
                      <a:pt x="1156" y="5090"/>
                      <a:pt x="1192" y="5078"/>
                      <a:pt x="1227" y="5066"/>
                    </a:cubicBezTo>
                    <a:cubicBezTo>
                      <a:pt x="1299" y="5006"/>
                      <a:pt x="1311" y="4899"/>
                      <a:pt x="1251" y="4840"/>
                    </a:cubicBezTo>
                    <a:cubicBezTo>
                      <a:pt x="382" y="3744"/>
                      <a:pt x="477" y="2149"/>
                      <a:pt x="1477" y="1149"/>
                    </a:cubicBezTo>
                    <a:cubicBezTo>
                      <a:pt x="2019" y="607"/>
                      <a:pt x="2735" y="334"/>
                      <a:pt x="3452" y="334"/>
                    </a:cubicBezTo>
                    <a:cubicBezTo>
                      <a:pt x="4059" y="334"/>
                      <a:pt x="4666" y="530"/>
                      <a:pt x="5168" y="923"/>
                    </a:cubicBezTo>
                    <a:cubicBezTo>
                      <a:pt x="5199" y="948"/>
                      <a:pt x="5237" y="961"/>
                      <a:pt x="5273" y="961"/>
                    </a:cubicBezTo>
                    <a:cubicBezTo>
                      <a:pt x="5321" y="961"/>
                      <a:pt x="5367" y="939"/>
                      <a:pt x="5394" y="899"/>
                    </a:cubicBezTo>
                    <a:cubicBezTo>
                      <a:pt x="5442" y="827"/>
                      <a:pt x="5418" y="720"/>
                      <a:pt x="5347" y="672"/>
                    </a:cubicBezTo>
                    <a:cubicBezTo>
                      <a:pt x="4777" y="223"/>
                      <a:pt x="4096" y="1"/>
                      <a:pt x="341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65;p16">
                <a:extLst>
                  <a:ext uri="{FF2B5EF4-FFF2-40B4-BE49-F238E27FC236}">
                    <a16:creationId xmlns:a16="http://schemas.microsoft.com/office/drawing/2014/main" id="{1F4ECDE7-14A4-4358-A7D5-2C19B8476737}"/>
                  </a:ext>
                </a:extLst>
              </p:cNvPr>
              <p:cNvSpPr/>
              <p:nvPr/>
            </p:nvSpPr>
            <p:spPr>
              <a:xfrm>
                <a:off x="903530" y="3806125"/>
                <a:ext cx="264550" cy="353222"/>
              </a:xfrm>
              <a:custGeom>
                <a:avLst/>
                <a:gdLst/>
                <a:ahLst/>
                <a:cxnLst/>
                <a:rect l="l" t="t" r="r" b="b"/>
                <a:pathLst>
                  <a:path w="8312" h="11098" extrusionOk="0">
                    <a:moveTo>
                      <a:pt x="4144" y="322"/>
                    </a:moveTo>
                    <a:cubicBezTo>
                      <a:pt x="6251" y="322"/>
                      <a:pt x="7966" y="2025"/>
                      <a:pt x="7966" y="4144"/>
                    </a:cubicBezTo>
                    <a:cubicBezTo>
                      <a:pt x="7978" y="5085"/>
                      <a:pt x="7775" y="6002"/>
                      <a:pt x="7371" y="6895"/>
                    </a:cubicBezTo>
                    <a:cubicBezTo>
                      <a:pt x="7037" y="7609"/>
                      <a:pt x="6597" y="8323"/>
                      <a:pt x="6025" y="8978"/>
                    </a:cubicBezTo>
                    <a:cubicBezTo>
                      <a:pt x="5228" y="9919"/>
                      <a:pt x="4418" y="10526"/>
                      <a:pt x="4156" y="10717"/>
                    </a:cubicBezTo>
                    <a:cubicBezTo>
                      <a:pt x="3882" y="10538"/>
                      <a:pt x="3084" y="9931"/>
                      <a:pt x="2275" y="8990"/>
                    </a:cubicBezTo>
                    <a:cubicBezTo>
                      <a:pt x="1715" y="8323"/>
                      <a:pt x="1251" y="7621"/>
                      <a:pt x="929" y="6895"/>
                    </a:cubicBezTo>
                    <a:cubicBezTo>
                      <a:pt x="525" y="6002"/>
                      <a:pt x="310" y="5085"/>
                      <a:pt x="310" y="4144"/>
                    </a:cubicBezTo>
                    <a:cubicBezTo>
                      <a:pt x="310" y="2025"/>
                      <a:pt x="2025" y="322"/>
                      <a:pt x="4144" y="322"/>
                    </a:cubicBezTo>
                    <a:close/>
                    <a:moveTo>
                      <a:pt x="4156" y="1"/>
                    </a:moveTo>
                    <a:cubicBezTo>
                      <a:pt x="1858" y="1"/>
                      <a:pt x="1" y="1870"/>
                      <a:pt x="1" y="4156"/>
                    </a:cubicBezTo>
                    <a:cubicBezTo>
                      <a:pt x="1" y="5121"/>
                      <a:pt x="215" y="6097"/>
                      <a:pt x="644" y="7049"/>
                    </a:cubicBezTo>
                    <a:cubicBezTo>
                      <a:pt x="989" y="7788"/>
                      <a:pt x="1441" y="8514"/>
                      <a:pt x="2037" y="9216"/>
                    </a:cubicBezTo>
                    <a:cubicBezTo>
                      <a:pt x="3037" y="10395"/>
                      <a:pt x="4037" y="11050"/>
                      <a:pt x="4061" y="11062"/>
                    </a:cubicBezTo>
                    <a:cubicBezTo>
                      <a:pt x="4096" y="11074"/>
                      <a:pt x="4120" y="11098"/>
                      <a:pt x="4156" y="11098"/>
                    </a:cubicBezTo>
                    <a:cubicBezTo>
                      <a:pt x="4180" y="11098"/>
                      <a:pt x="4215" y="11074"/>
                      <a:pt x="4239" y="11062"/>
                    </a:cubicBezTo>
                    <a:cubicBezTo>
                      <a:pt x="4287" y="11038"/>
                      <a:pt x="5275" y="10395"/>
                      <a:pt x="6263" y="9216"/>
                    </a:cubicBezTo>
                    <a:cubicBezTo>
                      <a:pt x="6859" y="8538"/>
                      <a:pt x="7323" y="7800"/>
                      <a:pt x="7668" y="7049"/>
                    </a:cubicBezTo>
                    <a:cubicBezTo>
                      <a:pt x="8085" y="6109"/>
                      <a:pt x="8311" y="5144"/>
                      <a:pt x="8311" y="4156"/>
                    </a:cubicBezTo>
                    <a:cubicBezTo>
                      <a:pt x="8311" y="1870"/>
                      <a:pt x="6442" y="1"/>
                      <a:pt x="415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66;p16">
                <a:extLst>
                  <a:ext uri="{FF2B5EF4-FFF2-40B4-BE49-F238E27FC236}">
                    <a16:creationId xmlns:a16="http://schemas.microsoft.com/office/drawing/2014/main" id="{376A89D5-4491-4FFE-9BC2-5A06BD5EC48C}"/>
                  </a:ext>
                </a:extLst>
              </p:cNvPr>
              <p:cNvSpPr/>
              <p:nvPr/>
            </p:nvSpPr>
            <p:spPr>
              <a:xfrm>
                <a:off x="1008879" y="3904059"/>
                <a:ext cx="54966" cy="18460"/>
              </a:xfrm>
              <a:custGeom>
                <a:avLst/>
                <a:gdLst/>
                <a:ahLst/>
                <a:cxnLst/>
                <a:rect l="l" t="t" r="r" b="b"/>
                <a:pathLst>
                  <a:path w="1727" h="580" extrusionOk="0">
                    <a:moveTo>
                      <a:pt x="648" y="1"/>
                    </a:moveTo>
                    <a:cubicBezTo>
                      <a:pt x="492" y="1"/>
                      <a:pt x="319" y="16"/>
                      <a:pt x="132" y="55"/>
                    </a:cubicBezTo>
                    <a:cubicBezTo>
                      <a:pt x="60" y="67"/>
                      <a:pt x="1" y="127"/>
                      <a:pt x="1" y="222"/>
                    </a:cubicBezTo>
                    <a:lnTo>
                      <a:pt x="1" y="401"/>
                    </a:lnTo>
                    <a:cubicBezTo>
                      <a:pt x="1" y="484"/>
                      <a:pt x="72" y="555"/>
                      <a:pt x="155" y="555"/>
                    </a:cubicBezTo>
                    <a:cubicBezTo>
                      <a:pt x="251" y="555"/>
                      <a:pt x="322" y="484"/>
                      <a:pt x="322" y="401"/>
                    </a:cubicBezTo>
                    <a:lnTo>
                      <a:pt x="322" y="365"/>
                    </a:lnTo>
                    <a:cubicBezTo>
                      <a:pt x="434" y="350"/>
                      <a:pt x="539" y="343"/>
                      <a:pt x="636" y="343"/>
                    </a:cubicBezTo>
                    <a:cubicBezTo>
                      <a:pt x="841" y="343"/>
                      <a:pt x="1011" y="372"/>
                      <a:pt x="1132" y="413"/>
                    </a:cubicBezTo>
                    <a:cubicBezTo>
                      <a:pt x="1334" y="472"/>
                      <a:pt x="1453" y="543"/>
                      <a:pt x="1465" y="543"/>
                    </a:cubicBezTo>
                    <a:cubicBezTo>
                      <a:pt x="1501" y="555"/>
                      <a:pt x="1525" y="579"/>
                      <a:pt x="1560" y="579"/>
                    </a:cubicBezTo>
                    <a:cubicBezTo>
                      <a:pt x="1620" y="579"/>
                      <a:pt x="1667" y="543"/>
                      <a:pt x="1691" y="496"/>
                    </a:cubicBezTo>
                    <a:cubicBezTo>
                      <a:pt x="1727" y="401"/>
                      <a:pt x="1703" y="305"/>
                      <a:pt x="1632" y="246"/>
                    </a:cubicBezTo>
                    <a:cubicBezTo>
                      <a:pt x="1613" y="236"/>
                      <a:pt x="1255" y="1"/>
                      <a:pt x="64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67;p16">
                <a:extLst>
                  <a:ext uri="{FF2B5EF4-FFF2-40B4-BE49-F238E27FC236}">
                    <a16:creationId xmlns:a16="http://schemas.microsoft.com/office/drawing/2014/main" id="{59980AE5-68F7-48B3-97A3-A1E95E79DB66}"/>
                  </a:ext>
                </a:extLst>
              </p:cNvPr>
              <p:cNvSpPr/>
              <p:nvPr/>
            </p:nvSpPr>
            <p:spPr>
              <a:xfrm>
                <a:off x="972118" y="3872072"/>
                <a:ext cx="172473" cy="164866"/>
              </a:xfrm>
              <a:custGeom>
                <a:avLst/>
                <a:gdLst/>
                <a:ahLst/>
                <a:cxnLst/>
                <a:rect l="l" t="t" r="r" b="b"/>
                <a:pathLst>
                  <a:path w="5419" h="5180" extrusionOk="0">
                    <a:moveTo>
                      <a:pt x="3239" y="346"/>
                    </a:moveTo>
                    <a:lnTo>
                      <a:pt x="3239" y="1144"/>
                    </a:lnTo>
                    <a:cubicBezTo>
                      <a:pt x="3239" y="1287"/>
                      <a:pt x="3203" y="1418"/>
                      <a:pt x="3144" y="1537"/>
                    </a:cubicBezTo>
                    <a:lnTo>
                      <a:pt x="3084" y="1668"/>
                    </a:lnTo>
                    <a:cubicBezTo>
                      <a:pt x="3073" y="1703"/>
                      <a:pt x="3073" y="1715"/>
                      <a:pt x="3073" y="1739"/>
                    </a:cubicBezTo>
                    <a:lnTo>
                      <a:pt x="3073" y="2084"/>
                    </a:lnTo>
                    <a:cubicBezTo>
                      <a:pt x="3073" y="2370"/>
                      <a:pt x="2953" y="2632"/>
                      <a:pt x="2763" y="2846"/>
                    </a:cubicBezTo>
                    <a:cubicBezTo>
                      <a:pt x="2558" y="3028"/>
                      <a:pt x="2311" y="3145"/>
                      <a:pt x="2040" y="3145"/>
                    </a:cubicBezTo>
                    <a:cubicBezTo>
                      <a:pt x="2027" y="3145"/>
                      <a:pt x="2014" y="3144"/>
                      <a:pt x="2001" y="3144"/>
                    </a:cubicBezTo>
                    <a:cubicBezTo>
                      <a:pt x="1406" y="3108"/>
                      <a:pt x="941" y="2620"/>
                      <a:pt x="941" y="2037"/>
                    </a:cubicBezTo>
                    <a:lnTo>
                      <a:pt x="941" y="1739"/>
                    </a:lnTo>
                    <a:cubicBezTo>
                      <a:pt x="941" y="1715"/>
                      <a:pt x="941" y="1703"/>
                      <a:pt x="929" y="1668"/>
                    </a:cubicBezTo>
                    <a:lnTo>
                      <a:pt x="870" y="1537"/>
                    </a:lnTo>
                    <a:cubicBezTo>
                      <a:pt x="810" y="1418"/>
                      <a:pt x="775" y="1287"/>
                      <a:pt x="775" y="1144"/>
                    </a:cubicBezTo>
                    <a:cubicBezTo>
                      <a:pt x="775" y="703"/>
                      <a:pt x="1132" y="346"/>
                      <a:pt x="1584" y="346"/>
                    </a:cubicBezTo>
                    <a:close/>
                    <a:moveTo>
                      <a:pt x="1465" y="3346"/>
                    </a:moveTo>
                    <a:cubicBezTo>
                      <a:pt x="1608" y="3406"/>
                      <a:pt x="1775" y="3453"/>
                      <a:pt x="1953" y="3465"/>
                    </a:cubicBezTo>
                    <a:lnTo>
                      <a:pt x="2001" y="3465"/>
                    </a:lnTo>
                    <a:cubicBezTo>
                      <a:pt x="2180" y="3465"/>
                      <a:pt x="2370" y="3442"/>
                      <a:pt x="2537" y="3370"/>
                    </a:cubicBezTo>
                    <a:lnTo>
                      <a:pt x="2537" y="3584"/>
                    </a:lnTo>
                    <a:cubicBezTo>
                      <a:pt x="2537" y="3632"/>
                      <a:pt x="2549" y="3692"/>
                      <a:pt x="2549" y="3739"/>
                    </a:cubicBezTo>
                    <a:lnTo>
                      <a:pt x="2001" y="4156"/>
                    </a:lnTo>
                    <a:lnTo>
                      <a:pt x="1453" y="3727"/>
                    </a:lnTo>
                    <a:cubicBezTo>
                      <a:pt x="1465" y="3680"/>
                      <a:pt x="1465" y="3632"/>
                      <a:pt x="1465" y="3573"/>
                    </a:cubicBezTo>
                    <a:lnTo>
                      <a:pt x="1465" y="3346"/>
                    </a:lnTo>
                    <a:close/>
                    <a:moveTo>
                      <a:pt x="1251" y="3977"/>
                    </a:moveTo>
                    <a:lnTo>
                      <a:pt x="1834" y="4406"/>
                    </a:lnTo>
                    <a:lnTo>
                      <a:pt x="1834" y="4870"/>
                    </a:lnTo>
                    <a:cubicBezTo>
                      <a:pt x="1334" y="4835"/>
                      <a:pt x="822" y="4680"/>
                      <a:pt x="394" y="4358"/>
                    </a:cubicBezTo>
                    <a:cubicBezTo>
                      <a:pt x="417" y="4335"/>
                      <a:pt x="465" y="4299"/>
                      <a:pt x="501" y="4287"/>
                    </a:cubicBezTo>
                    <a:lnTo>
                      <a:pt x="1132" y="4049"/>
                    </a:lnTo>
                    <a:cubicBezTo>
                      <a:pt x="1179" y="4037"/>
                      <a:pt x="1227" y="4001"/>
                      <a:pt x="1251" y="3977"/>
                    </a:cubicBezTo>
                    <a:close/>
                    <a:moveTo>
                      <a:pt x="2739" y="3989"/>
                    </a:moveTo>
                    <a:cubicBezTo>
                      <a:pt x="2787" y="4025"/>
                      <a:pt x="2822" y="4037"/>
                      <a:pt x="2858" y="4061"/>
                    </a:cubicBezTo>
                    <a:lnTo>
                      <a:pt x="3632" y="4346"/>
                    </a:lnTo>
                    <a:cubicBezTo>
                      <a:pt x="3192" y="4656"/>
                      <a:pt x="2680" y="4835"/>
                      <a:pt x="2168" y="4870"/>
                    </a:cubicBezTo>
                    <a:lnTo>
                      <a:pt x="2168" y="4418"/>
                    </a:lnTo>
                    <a:lnTo>
                      <a:pt x="2739" y="3989"/>
                    </a:lnTo>
                    <a:close/>
                    <a:moveTo>
                      <a:pt x="1596" y="1"/>
                    </a:moveTo>
                    <a:cubicBezTo>
                      <a:pt x="977" y="1"/>
                      <a:pt x="465" y="501"/>
                      <a:pt x="465" y="1132"/>
                    </a:cubicBezTo>
                    <a:cubicBezTo>
                      <a:pt x="465" y="1310"/>
                      <a:pt x="513" y="1501"/>
                      <a:pt x="596" y="1668"/>
                    </a:cubicBezTo>
                    <a:lnTo>
                      <a:pt x="644" y="1751"/>
                    </a:lnTo>
                    <a:lnTo>
                      <a:pt x="644" y="2013"/>
                    </a:lnTo>
                    <a:cubicBezTo>
                      <a:pt x="644" y="2453"/>
                      <a:pt x="858" y="2858"/>
                      <a:pt x="1168" y="3120"/>
                    </a:cubicBezTo>
                    <a:lnTo>
                      <a:pt x="1168" y="3561"/>
                    </a:lnTo>
                    <a:cubicBezTo>
                      <a:pt x="1168" y="3632"/>
                      <a:pt x="1120" y="3704"/>
                      <a:pt x="1048" y="3739"/>
                    </a:cubicBezTo>
                    <a:lnTo>
                      <a:pt x="406" y="3977"/>
                    </a:lnTo>
                    <a:cubicBezTo>
                      <a:pt x="239" y="4037"/>
                      <a:pt x="108" y="4168"/>
                      <a:pt x="36" y="4311"/>
                    </a:cubicBezTo>
                    <a:cubicBezTo>
                      <a:pt x="1" y="4394"/>
                      <a:pt x="25" y="4466"/>
                      <a:pt x="84" y="4513"/>
                    </a:cubicBezTo>
                    <a:cubicBezTo>
                      <a:pt x="644" y="4954"/>
                      <a:pt x="1334" y="5180"/>
                      <a:pt x="2001" y="5180"/>
                    </a:cubicBezTo>
                    <a:cubicBezTo>
                      <a:pt x="2799" y="5180"/>
                      <a:pt x="3596" y="4870"/>
                      <a:pt x="4204" y="4275"/>
                    </a:cubicBezTo>
                    <a:cubicBezTo>
                      <a:pt x="5323" y="3168"/>
                      <a:pt x="5418" y="1406"/>
                      <a:pt x="4442" y="167"/>
                    </a:cubicBezTo>
                    <a:cubicBezTo>
                      <a:pt x="4405" y="124"/>
                      <a:pt x="4351" y="98"/>
                      <a:pt x="4301" y="98"/>
                    </a:cubicBezTo>
                    <a:cubicBezTo>
                      <a:pt x="4269" y="98"/>
                      <a:pt x="4239" y="108"/>
                      <a:pt x="4216" y="132"/>
                    </a:cubicBezTo>
                    <a:cubicBezTo>
                      <a:pt x="4144" y="191"/>
                      <a:pt x="4132" y="298"/>
                      <a:pt x="4192" y="358"/>
                    </a:cubicBezTo>
                    <a:cubicBezTo>
                      <a:pt x="5061" y="1465"/>
                      <a:pt x="4966" y="3049"/>
                      <a:pt x="3965" y="4049"/>
                    </a:cubicBezTo>
                    <a:lnTo>
                      <a:pt x="3906" y="4108"/>
                    </a:lnTo>
                    <a:cubicBezTo>
                      <a:pt x="3870" y="4096"/>
                      <a:pt x="3835" y="4061"/>
                      <a:pt x="3799" y="4049"/>
                    </a:cubicBezTo>
                    <a:lnTo>
                      <a:pt x="2977" y="3739"/>
                    </a:lnTo>
                    <a:cubicBezTo>
                      <a:pt x="2906" y="3704"/>
                      <a:pt x="2858" y="3644"/>
                      <a:pt x="2858" y="3561"/>
                    </a:cubicBezTo>
                    <a:lnTo>
                      <a:pt x="2858" y="3144"/>
                    </a:lnTo>
                    <a:cubicBezTo>
                      <a:pt x="2894" y="3108"/>
                      <a:pt x="2942" y="3084"/>
                      <a:pt x="2965" y="3049"/>
                    </a:cubicBezTo>
                    <a:cubicBezTo>
                      <a:pt x="3239" y="2787"/>
                      <a:pt x="3382" y="2441"/>
                      <a:pt x="3382" y="2072"/>
                    </a:cubicBezTo>
                    <a:lnTo>
                      <a:pt x="3382" y="1751"/>
                    </a:lnTo>
                    <a:lnTo>
                      <a:pt x="3430" y="1668"/>
                    </a:lnTo>
                    <a:cubicBezTo>
                      <a:pt x="3513" y="1501"/>
                      <a:pt x="3561" y="1310"/>
                      <a:pt x="3561" y="1132"/>
                    </a:cubicBezTo>
                    <a:lnTo>
                      <a:pt x="3561" y="167"/>
                    </a:lnTo>
                    <a:cubicBezTo>
                      <a:pt x="3561" y="72"/>
                      <a:pt x="3489" y="1"/>
                      <a:pt x="339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75" name="Google Shape;8552;p14">
            <a:extLst>
              <a:ext uri="{FF2B5EF4-FFF2-40B4-BE49-F238E27FC236}">
                <a16:creationId xmlns:a16="http://schemas.microsoft.com/office/drawing/2014/main" id="{9DFAB4D0-53C2-4B2D-BF46-58190AB4617F}"/>
              </a:ext>
            </a:extLst>
          </p:cNvPr>
          <p:cNvGrpSpPr/>
          <p:nvPr/>
        </p:nvGrpSpPr>
        <p:grpSpPr>
          <a:xfrm>
            <a:off x="2958661" y="4740873"/>
            <a:ext cx="355434" cy="355815"/>
            <a:chOff x="4673540" y="3680297"/>
            <a:chExt cx="355434" cy="355815"/>
          </a:xfrm>
          <a:solidFill>
            <a:schemeClr val="tx2"/>
          </a:solidFill>
        </p:grpSpPr>
        <p:sp>
          <p:nvSpPr>
            <p:cNvPr id="176" name="Google Shape;8553;p14">
              <a:extLst>
                <a:ext uri="{FF2B5EF4-FFF2-40B4-BE49-F238E27FC236}">
                  <a16:creationId xmlns:a16="http://schemas.microsoft.com/office/drawing/2014/main" id="{A003CC09-12AA-40FE-A49E-48A7F6DCAE9C}"/>
                </a:ext>
              </a:extLst>
            </p:cNvPr>
            <p:cNvSpPr/>
            <p:nvPr/>
          </p:nvSpPr>
          <p:spPr>
            <a:xfrm>
              <a:off x="4673540" y="3680297"/>
              <a:ext cx="355434" cy="355815"/>
            </a:xfrm>
            <a:custGeom>
              <a:avLst/>
              <a:gdLst/>
              <a:ahLst/>
              <a:cxnLst/>
              <a:rect l="l" t="t" r="r" b="b"/>
              <a:pathLst>
                <a:path w="11193" h="11205" extrusionOk="0">
                  <a:moveTo>
                    <a:pt x="2012" y="0"/>
                  </a:moveTo>
                  <a:cubicBezTo>
                    <a:pt x="905" y="0"/>
                    <a:pt x="0" y="893"/>
                    <a:pt x="0" y="2013"/>
                  </a:cubicBezTo>
                  <a:lnTo>
                    <a:pt x="0" y="9192"/>
                  </a:lnTo>
                  <a:cubicBezTo>
                    <a:pt x="0" y="10287"/>
                    <a:pt x="893" y="11204"/>
                    <a:pt x="2012" y="11204"/>
                  </a:cubicBezTo>
                  <a:lnTo>
                    <a:pt x="9180" y="11204"/>
                  </a:lnTo>
                  <a:cubicBezTo>
                    <a:pt x="10287" y="11204"/>
                    <a:pt x="11192" y="10311"/>
                    <a:pt x="11192" y="9192"/>
                  </a:cubicBezTo>
                  <a:lnTo>
                    <a:pt x="11192" y="2013"/>
                  </a:lnTo>
                  <a:cubicBezTo>
                    <a:pt x="11180" y="917"/>
                    <a:pt x="10287" y="0"/>
                    <a:pt x="9180" y="0"/>
                  </a:cubicBezTo>
                  <a:lnTo>
                    <a:pt x="8085" y="0"/>
                  </a:lnTo>
                  <a:cubicBezTo>
                    <a:pt x="7989" y="0"/>
                    <a:pt x="7918" y="84"/>
                    <a:pt x="7918" y="167"/>
                  </a:cubicBezTo>
                  <a:cubicBezTo>
                    <a:pt x="7918" y="262"/>
                    <a:pt x="7989" y="334"/>
                    <a:pt x="8085" y="334"/>
                  </a:cubicBezTo>
                  <a:lnTo>
                    <a:pt x="9180" y="334"/>
                  </a:lnTo>
                  <a:cubicBezTo>
                    <a:pt x="10109" y="334"/>
                    <a:pt x="10847" y="1084"/>
                    <a:pt x="10847" y="2001"/>
                  </a:cubicBezTo>
                  <a:lnTo>
                    <a:pt x="10847" y="9180"/>
                  </a:lnTo>
                  <a:cubicBezTo>
                    <a:pt x="10847" y="10097"/>
                    <a:pt x="10109" y="10847"/>
                    <a:pt x="9180" y="10847"/>
                  </a:cubicBezTo>
                  <a:lnTo>
                    <a:pt x="2012" y="10847"/>
                  </a:lnTo>
                  <a:cubicBezTo>
                    <a:pt x="1084" y="10847"/>
                    <a:pt x="345" y="10097"/>
                    <a:pt x="345" y="9180"/>
                  </a:cubicBezTo>
                  <a:lnTo>
                    <a:pt x="345" y="2001"/>
                  </a:lnTo>
                  <a:cubicBezTo>
                    <a:pt x="345" y="1084"/>
                    <a:pt x="1084" y="334"/>
                    <a:pt x="2012" y="334"/>
                  </a:cubicBezTo>
                  <a:lnTo>
                    <a:pt x="7418" y="334"/>
                  </a:lnTo>
                  <a:cubicBezTo>
                    <a:pt x="7501" y="334"/>
                    <a:pt x="7573" y="262"/>
                    <a:pt x="7573" y="167"/>
                  </a:cubicBezTo>
                  <a:cubicBezTo>
                    <a:pt x="7573" y="84"/>
                    <a:pt x="7501" y="0"/>
                    <a:pt x="741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554;p14">
              <a:extLst>
                <a:ext uri="{FF2B5EF4-FFF2-40B4-BE49-F238E27FC236}">
                  <a16:creationId xmlns:a16="http://schemas.microsoft.com/office/drawing/2014/main" id="{6A6F8E5A-9A75-4E4B-95FA-BC0B31C07281}"/>
                </a:ext>
              </a:extLst>
            </p:cNvPr>
            <p:cNvSpPr/>
            <p:nvPr/>
          </p:nvSpPr>
          <p:spPr>
            <a:xfrm>
              <a:off x="4805864" y="3736630"/>
              <a:ext cx="93042" cy="92661"/>
            </a:xfrm>
            <a:custGeom>
              <a:avLst/>
              <a:gdLst/>
              <a:ahLst/>
              <a:cxnLst/>
              <a:rect l="l" t="t" r="r" b="b"/>
              <a:pathLst>
                <a:path w="2930" h="2918" extrusionOk="0">
                  <a:moveTo>
                    <a:pt x="1477" y="334"/>
                  </a:moveTo>
                  <a:cubicBezTo>
                    <a:pt x="2096" y="334"/>
                    <a:pt x="2608" y="834"/>
                    <a:pt x="2608" y="1465"/>
                  </a:cubicBezTo>
                  <a:cubicBezTo>
                    <a:pt x="2608" y="2084"/>
                    <a:pt x="2096" y="2596"/>
                    <a:pt x="1477" y="2596"/>
                  </a:cubicBezTo>
                  <a:cubicBezTo>
                    <a:pt x="846" y="2596"/>
                    <a:pt x="346" y="2084"/>
                    <a:pt x="346" y="1465"/>
                  </a:cubicBezTo>
                  <a:cubicBezTo>
                    <a:pt x="346" y="834"/>
                    <a:pt x="846" y="334"/>
                    <a:pt x="1477" y="334"/>
                  </a:cubicBezTo>
                  <a:close/>
                  <a:moveTo>
                    <a:pt x="1477" y="0"/>
                  </a:moveTo>
                  <a:cubicBezTo>
                    <a:pt x="667" y="0"/>
                    <a:pt x="12" y="655"/>
                    <a:pt x="12" y="1465"/>
                  </a:cubicBezTo>
                  <a:cubicBezTo>
                    <a:pt x="0" y="2263"/>
                    <a:pt x="655" y="2918"/>
                    <a:pt x="1477" y="2918"/>
                  </a:cubicBezTo>
                  <a:cubicBezTo>
                    <a:pt x="2274" y="2918"/>
                    <a:pt x="2929" y="2263"/>
                    <a:pt x="2929" y="1465"/>
                  </a:cubicBezTo>
                  <a:cubicBezTo>
                    <a:pt x="2929" y="655"/>
                    <a:pt x="2274" y="0"/>
                    <a:pt x="147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555;p14">
              <a:extLst>
                <a:ext uri="{FF2B5EF4-FFF2-40B4-BE49-F238E27FC236}">
                  <a16:creationId xmlns:a16="http://schemas.microsoft.com/office/drawing/2014/main" id="{6B9503E6-71D2-41A7-96AA-4699EA236CC7}"/>
                </a:ext>
              </a:extLst>
            </p:cNvPr>
            <p:cNvSpPr/>
            <p:nvPr/>
          </p:nvSpPr>
          <p:spPr>
            <a:xfrm>
              <a:off x="4779380" y="3841358"/>
              <a:ext cx="143723" cy="138801"/>
            </a:xfrm>
            <a:custGeom>
              <a:avLst/>
              <a:gdLst/>
              <a:ahLst/>
              <a:cxnLst/>
              <a:rect l="l" t="t" r="r" b="b"/>
              <a:pathLst>
                <a:path w="4526" h="4371" extrusionOk="0">
                  <a:moveTo>
                    <a:pt x="477" y="1"/>
                  </a:moveTo>
                  <a:cubicBezTo>
                    <a:pt x="215" y="1"/>
                    <a:pt x="1" y="203"/>
                    <a:pt x="1" y="477"/>
                  </a:cubicBezTo>
                  <a:lnTo>
                    <a:pt x="1" y="893"/>
                  </a:lnTo>
                  <a:cubicBezTo>
                    <a:pt x="1" y="1155"/>
                    <a:pt x="203" y="1370"/>
                    <a:pt x="477" y="1370"/>
                  </a:cubicBezTo>
                  <a:lnTo>
                    <a:pt x="763" y="1370"/>
                  </a:lnTo>
                  <a:cubicBezTo>
                    <a:pt x="834" y="1370"/>
                    <a:pt x="906" y="1429"/>
                    <a:pt x="906" y="1513"/>
                  </a:cubicBezTo>
                  <a:lnTo>
                    <a:pt x="906" y="2858"/>
                  </a:lnTo>
                  <a:cubicBezTo>
                    <a:pt x="906" y="2929"/>
                    <a:pt x="846" y="3001"/>
                    <a:pt x="763" y="3001"/>
                  </a:cubicBezTo>
                  <a:lnTo>
                    <a:pt x="572" y="3001"/>
                  </a:lnTo>
                  <a:cubicBezTo>
                    <a:pt x="299" y="3001"/>
                    <a:pt x="96" y="3215"/>
                    <a:pt x="96" y="3477"/>
                  </a:cubicBezTo>
                  <a:lnTo>
                    <a:pt x="96" y="3894"/>
                  </a:lnTo>
                  <a:cubicBezTo>
                    <a:pt x="96" y="4168"/>
                    <a:pt x="299" y="4370"/>
                    <a:pt x="572" y="4370"/>
                  </a:cubicBezTo>
                  <a:lnTo>
                    <a:pt x="4049" y="4370"/>
                  </a:lnTo>
                  <a:cubicBezTo>
                    <a:pt x="4311" y="4370"/>
                    <a:pt x="4525" y="4168"/>
                    <a:pt x="4525" y="3894"/>
                  </a:cubicBezTo>
                  <a:lnTo>
                    <a:pt x="4525" y="3477"/>
                  </a:lnTo>
                  <a:cubicBezTo>
                    <a:pt x="4525" y="3215"/>
                    <a:pt x="4311" y="3001"/>
                    <a:pt x="4049" y="3001"/>
                  </a:cubicBezTo>
                  <a:lnTo>
                    <a:pt x="3859" y="3001"/>
                  </a:lnTo>
                  <a:cubicBezTo>
                    <a:pt x="3787" y="3001"/>
                    <a:pt x="3704" y="2941"/>
                    <a:pt x="3704" y="2858"/>
                  </a:cubicBezTo>
                  <a:lnTo>
                    <a:pt x="3704" y="477"/>
                  </a:lnTo>
                  <a:cubicBezTo>
                    <a:pt x="3704" y="203"/>
                    <a:pt x="3501" y="1"/>
                    <a:pt x="3228" y="1"/>
                  </a:cubicBezTo>
                  <a:lnTo>
                    <a:pt x="1442" y="1"/>
                  </a:lnTo>
                  <a:cubicBezTo>
                    <a:pt x="1358" y="1"/>
                    <a:pt x="1287" y="72"/>
                    <a:pt x="1287" y="155"/>
                  </a:cubicBezTo>
                  <a:cubicBezTo>
                    <a:pt x="1287" y="251"/>
                    <a:pt x="1358" y="322"/>
                    <a:pt x="1442" y="322"/>
                  </a:cubicBezTo>
                  <a:lnTo>
                    <a:pt x="3228" y="322"/>
                  </a:lnTo>
                  <a:cubicBezTo>
                    <a:pt x="3311" y="322"/>
                    <a:pt x="3382" y="382"/>
                    <a:pt x="3382" y="477"/>
                  </a:cubicBezTo>
                  <a:lnTo>
                    <a:pt x="3382" y="2858"/>
                  </a:lnTo>
                  <a:cubicBezTo>
                    <a:pt x="3382" y="3120"/>
                    <a:pt x="3585" y="3334"/>
                    <a:pt x="3859" y="3334"/>
                  </a:cubicBezTo>
                  <a:lnTo>
                    <a:pt x="4049" y="3334"/>
                  </a:lnTo>
                  <a:cubicBezTo>
                    <a:pt x="4121" y="3334"/>
                    <a:pt x="4204" y="3394"/>
                    <a:pt x="4204" y="3477"/>
                  </a:cubicBezTo>
                  <a:lnTo>
                    <a:pt x="4204" y="3894"/>
                  </a:lnTo>
                  <a:cubicBezTo>
                    <a:pt x="4204" y="3965"/>
                    <a:pt x="4132" y="4049"/>
                    <a:pt x="4049" y="4049"/>
                  </a:cubicBezTo>
                  <a:lnTo>
                    <a:pt x="572" y="4049"/>
                  </a:lnTo>
                  <a:cubicBezTo>
                    <a:pt x="489" y="4049"/>
                    <a:pt x="418" y="3989"/>
                    <a:pt x="418" y="3894"/>
                  </a:cubicBezTo>
                  <a:lnTo>
                    <a:pt x="418" y="3477"/>
                  </a:lnTo>
                  <a:cubicBezTo>
                    <a:pt x="418" y="3406"/>
                    <a:pt x="477" y="3334"/>
                    <a:pt x="572" y="3334"/>
                  </a:cubicBezTo>
                  <a:lnTo>
                    <a:pt x="763" y="3334"/>
                  </a:lnTo>
                  <a:cubicBezTo>
                    <a:pt x="1025" y="3334"/>
                    <a:pt x="1239" y="3120"/>
                    <a:pt x="1239" y="2858"/>
                  </a:cubicBezTo>
                  <a:lnTo>
                    <a:pt x="1239" y="1513"/>
                  </a:lnTo>
                  <a:cubicBezTo>
                    <a:pt x="1239" y="1251"/>
                    <a:pt x="1025" y="1036"/>
                    <a:pt x="763" y="1036"/>
                  </a:cubicBezTo>
                  <a:lnTo>
                    <a:pt x="477" y="1036"/>
                  </a:lnTo>
                  <a:cubicBezTo>
                    <a:pt x="406" y="1036"/>
                    <a:pt x="334" y="977"/>
                    <a:pt x="334" y="893"/>
                  </a:cubicBezTo>
                  <a:lnTo>
                    <a:pt x="334" y="477"/>
                  </a:lnTo>
                  <a:cubicBezTo>
                    <a:pt x="334" y="393"/>
                    <a:pt x="394" y="322"/>
                    <a:pt x="477" y="322"/>
                  </a:cubicBezTo>
                  <a:lnTo>
                    <a:pt x="787" y="322"/>
                  </a:lnTo>
                  <a:cubicBezTo>
                    <a:pt x="882" y="322"/>
                    <a:pt x="953" y="251"/>
                    <a:pt x="953" y="155"/>
                  </a:cubicBezTo>
                  <a:cubicBezTo>
                    <a:pt x="953" y="72"/>
                    <a:pt x="882" y="1"/>
                    <a:pt x="78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5" name="Google Shape;9481;p16">
            <a:extLst>
              <a:ext uri="{FF2B5EF4-FFF2-40B4-BE49-F238E27FC236}">
                <a16:creationId xmlns:a16="http://schemas.microsoft.com/office/drawing/2014/main" id="{31A07A70-F532-4669-A090-841FA83C2B05}"/>
              </a:ext>
            </a:extLst>
          </p:cNvPr>
          <p:cNvGrpSpPr/>
          <p:nvPr/>
        </p:nvGrpSpPr>
        <p:grpSpPr>
          <a:xfrm>
            <a:off x="5761688" y="4755251"/>
            <a:ext cx="446826" cy="327059"/>
            <a:chOff x="5733194" y="2431718"/>
            <a:chExt cx="446826" cy="327059"/>
          </a:xfrm>
          <a:solidFill>
            <a:schemeClr val="tx2"/>
          </a:solidFill>
        </p:grpSpPr>
        <p:sp>
          <p:nvSpPr>
            <p:cNvPr id="186" name="Google Shape;9482;p16">
              <a:extLst>
                <a:ext uri="{FF2B5EF4-FFF2-40B4-BE49-F238E27FC236}">
                  <a16:creationId xmlns:a16="http://schemas.microsoft.com/office/drawing/2014/main" id="{D5D30FBE-62F9-4253-9375-8BD8A3186FC7}"/>
                </a:ext>
              </a:extLst>
            </p:cNvPr>
            <p:cNvSpPr/>
            <p:nvPr/>
          </p:nvSpPr>
          <p:spPr>
            <a:xfrm>
              <a:off x="6032946" y="2474145"/>
              <a:ext cx="56112" cy="20115"/>
            </a:xfrm>
            <a:custGeom>
              <a:avLst/>
              <a:gdLst/>
              <a:ahLst/>
              <a:cxnLst/>
              <a:rect l="l" t="t" r="r" b="b"/>
              <a:pathLst>
                <a:path w="1763" h="632" extrusionOk="0">
                  <a:moveTo>
                    <a:pt x="215" y="1"/>
                  </a:moveTo>
                  <a:cubicBezTo>
                    <a:pt x="96" y="1"/>
                    <a:pt x="1" y="96"/>
                    <a:pt x="1" y="215"/>
                  </a:cubicBezTo>
                  <a:cubicBezTo>
                    <a:pt x="1" y="334"/>
                    <a:pt x="96" y="417"/>
                    <a:pt x="215" y="417"/>
                  </a:cubicBezTo>
                  <a:cubicBezTo>
                    <a:pt x="441" y="417"/>
                    <a:pt x="1108" y="453"/>
                    <a:pt x="1429" y="620"/>
                  </a:cubicBezTo>
                  <a:cubicBezTo>
                    <a:pt x="1465" y="632"/>
                    <a:pt x="1489" y="632"/>
                    <a:pt x="1525" y="632"/>
                  </a:cubicBezTo>
                  <a:cubicBezTo>
                    <a:pt x="1596" y="632"/>
                    <a:pt x="1668" y="584"/>
                    <a:pt x="1703" y="513"/>
                  </a:cubicBezTo>
                  <a:cubicBezTo>
                    <a:pt x="1763" y="417"/>
                    <a:pt x="1727" y="298"/>
                    <a:pt x="1632" y="239"/>
                  </a:cubicBezTo>
                  <a:cubicBezTo>
                    <a:pt x="1156" y="1"/>
                    <a:pt x="263" y="1"/>
                    <a:pt x="21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483;p16">
              <a:extLst>
                <a:ext uri="{FF2B5EF4-FFF2-40B4-BE49-F238E27FC236}">
                  <a16:creationId xmlns:a16="http://schemas.microsoft.com/office/drawing/2014/main" id="{C1907655-C458-43DC-B61E-DDF3658C172E}"/>
                </a:ext>
              </a:extLst>
            </p:cNvPr>
            <p:cNvSpPr/>
            <p:nvPr/>
          </p:nvSpPr>
          <p:spPr>
            <a:xfrm>
              <a:off x="5733194" y="2431718"/>
              <a:ext cx="446826" cy="327059"/>
            </a:xfrm>
            <a:custGeom>
              <a:avLst/>
              <a:gdLst/>
              <a:ahLst/>
              <a:cxnLst/>
              <a:rect l="l" t="t" r="r" b="b"/>
              <a:pathLst>
                <a:path w="14039" h="10276" extrusionOk="0">
                  <a:moveTo>
                    <a:pt x="11621" y="655"/>
                  </a:moveTo>
                  <a:lnTo>
                    <a:pt x="11621" y="1500"/>
                  </a:lnTo>
                  <a:cubicBezTo>
                    <a:pt x="11621" y="1631"/>
                    <a:pt x="11598" y="1762"/>
                    <a:pt x="11538" y="1905"/>
                  </a:cubicBezTo>
                  <a:lnTo>
                    <a:pt x="11431" y="2108"/>
                  </a:lnTo>
                  <a:cubicBezTo>
                    <a:pt x="11419" y="2143"/>
                    <a:pt x="11419" y="2167"/>
                    <a:pt x="11419" y="2203"/>
                  </a:cubicBezTo>
                  <a:lnTo>
                    <a:pt x="11419" y="2631"/>
                  </a:lnTo>
                  <a:cubicBezTo>
                    <a:pt x="11419" y="2929"/>
                    <a:pt x="11300" y="3215"/>
                    <a:pt x="11074" y="3429"/>
                  </a:cubicBezTo>
                  <a:cubicBezTo>
                    <a:pt x="10858" y="3634"/>
                    <a:pt x="10599" y="3751"/>
                    <a:pt x="10317" y="3751"/>
                  </a:cubicBezTo>
                  <a:cubicBezTo>
                    <a:pt x="10303" y="3751"/>
                    <a:pt x="10290" y="3751"/>
                    <a:pt x="10276" y="3751"/>
                  </a:cubicBezTo>
                  <a:cubicBezTo>
                    <a:pt x="9657" y="3739"/>
                    <a:pt x="9181" y="3215"/>
                    <a:pt x="9181" y="2584"/>
                  </a:cubicBezTo>
                  <a:lnTo>
                    <a:pt x="9181" y="2203"/>
                  </a:lnTo>
                  <a:cubicBezTo>
                    <a:pt x="9181" y="2167"/>
                    <a:pt x="9181" y="2143"/>
                    <a:pt x="9169" y="2108"/>
                  </a:cubicBezTo>
                  <a:lnTo>
                    <a:pt x="9038" y="1857"/>
                  </a:lnTo>
                  <a:cubicBezTo>
                    <a:pt x="8990" y="1762"/>
                    <a:pt x="8966" y="1667"/>
                    <a:pt x="8966" y="1560"/>
                  </a:cubicBezTo>
                  <a:lnTo>
                    <a:pt x="8966" y="1548"/>
                  </a:lnTo>
                  <a:cubicBezTo>
                    <a:pt x="8966" y="1048"/>
                    <a:pt x="9359" y="655"/>
                    <a:pt x="9859" y="655"/>
                  </a:cubicBezTo>
                  <a:close/>
                  <a:moveTo>
                    <a:pt x="4156" y="429"/>
                  </a:moveTo>
                  <a:cubicBezTo>
                    <a:pt x="4513" y="429"/>
                    <a:pt x="4823" y="560"/>
                    <a:pt x="5061" y="822"/>
                  </a:cubicBezTo>
                  <a:cubicBezTo>
                    <a:pt x="5299" y="1072"/>
                    <a:pt x="5442" y="1417"/>
                    <a:pt x="5478" y="1786"/>
                  </a:cubicBezTo>
                  <a:cubicBezTo>
                    <a:pt x="5513" y="2215"/>
                    <a:pt x="5656" y="3108"/>
                    <a:pt x="5847" y="3643"/>
                  </a:cubicBezTo>
                  <a:lnTo>
                    <a:pt x="5835" y="3643"/>
                  </a:lnTo>
                  <a:cubicBezTo>
                    <a:pt x="5525" y="3762"/>
                    <a:pt x="4882" y="3941"/>
                    <a:pt x="4132" y="3941"/>
                  </a:cubicBezTo>
                  <a:cubicBezTo>
                    <a:pt x="4077" y="3944"/>
                    <a:pt x="4021" y="3945"/>
                    <a:pt x="3967" y="3945"/>
                  </a:cubicBezTo>
                  <a:cubicBezTo>
                    <a:pt x="3330" y="3945"/>
                    <a:pt x="2762" y="3765"/>
                    <a:pt x="2477" y="3655"/>
                  </a:cubicBezTo>
                  <a:cubicBezTo>
                    <a:pt x="2656" y="3108"/>
                    <a:pt x="2799" y="2215"/>
                    <a:pt x="2835" y="1786"/>
                  </a:cubicBezTo>
                  <a:cubicBezTo>
                    <a:pt x="2858" y="1417"/>
                    <a:pt x="3013" y="1072"/>
                    <a:pt x="3251" y="822"/>
                  </a:cubicBezTo>
                  <a:cubicBezTo>
                    <a:pt x="3501" y="560"/>
                    <a:pt x="3811" y="429"/>
                    <a:pt x="4156" y="429"/>
                  </a:cubicBezTo>
                  <a:close/>
                  <a:moveTo>
                    <a:pt x="10752" y="4096"/>
                  </a:moveTo>
                  <a:cubicBezTo>
                    <a:pt x="10752" y="4155"/>
                    <a:pt x="10764" y="4215"/>
                    <a:pt x="10776" y="4274"/>
                  </a:cubicBezTo>
                  <a:lnTo>
                    <a:pt x="10609" y="4429"/>
                  </a:lnTo>
                  <a:cubicBezTo>
                    <a:pt x="10526" y="4524"/>
                    <a:pt x="10419" y="4572"/>
                    <a:pt x="10300" y="4572"/>
                  </a:cubicBezTo>
                  <a:cubicBezTo>
                    <a:pt x="10181" y="4572"/>
                    <a:pt x="10062" y="4524"/>
                    <a:pt x="9990" y="4429"/>
                  </a:cubicBezTo>
                  <a:lnTo>
                    <a:pt x="9823" y="4274"/>
                  </a:lnTo>
                  <a:cubicBezTo>
                    <a:pt x="9835" y="4215"/>
                    <a:pt x="9859" y="4155"/>
                    <a:pt x="9859" y="4096"/>
                  </a:cubicBezTo>
                  <a:cubicBezTo>
                    <a:pt x="9990" y="4132"/>
                    <a:pt x="10121" y="4167"/>
                    <a:pt x="10252" y="4167"/>
                  </a:cubicBezTo>
                  <a:lnTo>
                    <a:pt x="10300" y="4167"/>
                  </a:lnTo>
                  <a:cubicBezTo>
                    <a:pt x="10455" y="4167"/>
                    <a:pt x="10609" y="4132"/>
                    <a:pt x="10752" y="4096"/>
                  </a:cubicBezTo>
                  <a:close/>
                  <a:moveTo>
                    <a:pt x="4692" y="4358"/>
                  </a:moveTo>
                  <a:cubicBezTo>
                    <a:pt x="4763" y="4524"/>
                    <a:pt x="4918" y="4644"/>
                    <a:pt x="5097" y="4691"/>
                  </a:cubicBezTo>
                  <a:lnTo>
                    <a:pt x="5835" y="4894"/>
                  </a:lnTo>
                  <a:cubicBezTo>
                    <a:pt x="6025" y="4953"/>
                    <a:pt x="6168" y="5132"/>
                    <a:pt x="6168" y="5322"/>
                  </a:cubicBezTo>
                  <a:lnTo>
                    <a:pt x="6168" y="7251"/>
                  </a:lnTo>
                  <a:cubicBezTo>
                    <a:pt x="6168" y="7501"/>
                    <a:pt x="5954" y="7692"/>
                    <a:pt x="5716" y="7692"/>
                  </a:cubicBezTo>
                  <a:lnTo>
                    <a:pt x="5704" y="7692"/>
                  </a:lnTo>
                  <a:lnTo>
                    <a:pt x="5704" y="6144"/>
                  </a:lnTo>
                  <a:cubicBezTo>
                    <a:pt x="5668" y="5787"/>
                    <a:pt x="5394" y="5501"/>
                    <a:pt x="5025" y="5501"/>
                  </a:cubicBezTo>
                  <a:lnTo>
                    <a:pt x="3275" y="5501"/>
                  </a:lnTo>
                  <a:cubicBezTo>
                    <a:pt x="2918" y="5501"/>
                    <a:pt x="2632" y="5787"/>
                    <a:pt x="2632" y="6144"/>
                  </a:cubicBezTo>
                  <a:lnTo>
                    <a:pt x="2632" y="7692"/>
                  </a:lnTo>
                  <a:lnTo>
                    <a:pt x="2620" y="7692"/>
                  </a:lnTo>
                  <a:cubicBezTo>
                    <a:pt x="2370" y="7692"/>
                    <a:pt x="2180" y="7489"/>
                    <a:pt x="2180" y="7251"/>
                  </a:cubicBezTo>
                  <a:lnTo>
                    <a:pt x="2180" y="5322"/>
                  </a:lnTo>
                  <a:cubicBezTo>
                    <a:pt x="2180" y="5132"/>
                    <a:pt x="2311" y="4941"/>
                    <a:pt x="2501" y="4894"/>
                  </a:cubicBezTo>
                  <a:lnTo>
                    <a:pt x="3251" y="4691"/>
                  </a:lnTo>
                  <a:cubicBezTo>
                    <a:pt x="3430" y="4644"/>
                    <a:pt x="3561" y="4524"/>
                    <a:pt x="3644" y="4358"/>
                  </a:cubicBezTo>
                  <a:cubicBezTo>
                    <a:pt x="3811" y="4370"/>
                    <a:pt x="3989" y="4394"/>
                    <a:pt x="4168" y="4394"/>
                  </a:cubicBezTo>
                  <a:cubicBezTo>
                    <a:pt x="4347" y="4394"/>
                    <a:pt x="4525" y="4370"/>
                    <a:pt x="4692" y="4358"/>
                  </a:cubicBezTo>
                  <a:close/>
                  <a:moveTo>
                    <a:pt x="10526" y="5906"/>
                  </a:moveTo>
                  <a:cubicBezTo>
                    <a:pt x="10538" y="5906"/>
                    <a:pt x="10538" y="5906"/>
                    <a:pt x="10538" y="5918"/>
                  </a:cubicBezTo>
                  <a:lnTo>
                    <a:pt x="10538" y="7680"/>
                  </a:lnTo>
                  <a:cubicBezTo>
                    <a:pt x="10538" y="7692"/>
                    <a:pt x="10538" y="7692"/>
                    <a:pt x="10526" y="7692"/>
                  </a:cubicBezTo>
                  <a:lnTo>
                    <a:pt x="7895" y="7692"/>
                  </a:lnTo>
                  <a:cubicBezTo>
                    <a:pt x="7871" y="7692"/>
                    <a:pt x="7871" y="7692"/>
                    <a:pt x="7871" y="7680"/>
                  </a:cubicBezTo>
                  <a:lnTo>
                    <a:pt x="7871" y="5918"/>
                  </a:lnTo>
                  <a:lnTo>
                    <a:pt x="10526" y="5906"/>
                  </a:lnTo>
                  <a:close/>
                  <a:moveTo>
                    <a:pt x="11050" y="4596"/>
                  </a:moveTo>
                  <a:lnTo>
                    <a:pt x="11228" y="4691"/>
                  </a:lnTo>
                  <a:lnTo>
                    <a:pt x="11967" y="4894"/>
                  </a:lnTo>
                  <a:cubicBezTo>
                    <a:pt x="12157" y="4953"/>
                    <a:pt x="12300" y="5132"/>
                    <a:pt x="12300" y="5322"/>
                  </a:cubicBezTo>
                  <a:lnTo>
                    <a:pt x="12300" y="7251"/>
                  </a:lnTo>
                  <a:cubicBezTo>
                    <a:pt x="12300" y="7501"/>
                    <a:pt x="12086" y="7692"/>
                    <a:pt x="11848" y="7692"/>
                  </a:cubicBezTo>
                  <a:lnTo>
                    <a:pt x="10955" y="7692"/>
                  </a:lnTo>
                  <a:lnTo>
                    <a:pt x="10955" y="7680"/>
                  </a:lnTo>
                  <a:lnTo>
                    <a:pt x="10955" y="7227"/>
                  </a:lnTo>
                  <a:lnTo>
                    <a:pt x="11621" y="7227"/>
                  </a:lnTo>
                  <a:cubicBezTo>
                    <a:pt x="11740" y="7227"/>
                    <a:pt x="11836" y="7144"/>
                    <a:pt x="11836" y="7025"/>
                  </a:cubicBezTo>
                  <a:lnTo>
                    <a:pt x="11836" y="5715"/>
                  </a:lnTo>
                  <a:cubicBezTo>
                    <a:pt x="11836" y="5596"/>
                    <a:pt x="11740" y="5501"/>
                    <a:pt x="11621" y="5501"/>
                  </a:cubicBezTo>
                  <a:cubicBezTo>
                    <a:pt x="11502" y="5501"/>
                    <a:pt x="11419" y="5596"/>
                    <a:pt x="11419" y="5715"/>
                  </a:cubicBezTo>
                  <a:lnTo>
                    <a:pt x="11419" y="6834"/>
                  </a:lnTo>
                  <a:lnTo>
                    <a:pt x="10955" y="6834"/>
                  </a:lnTo>
                  <a:lnTo>
                    <a:pt x="10955" y="5941"/>
                  </a:lnTo>
                  <a:cubicBezTo>
                    <a:pt x="10955" y="5691"/>
                    <a:pt x="10764" y="5525"/>
                    <a:pt x="10538" y="5525"/>
                  </a:cubicBezTo>
                  <a:lnTo>
                    <a:pt x="8335" y="5525"/>
                  </a:lnTo>
                  <a:lnTo>
                    <a:pt x="8335" y="5322"/>
                  </a:lnTo>
                  <a:lnTo>
                    <a:pt x="8299" y="5322"/>
                  </a:lnTo>
                  <a:cubicBezTo>
                    <a:pt x="8299" y="5132"/>
                    <a:pt x="8442" y="4941"/>
                    <a:pt x="8633" y="4894"/>
                  </a:cubicBezTo>
                  <a:lnTo>
                    <a:pt x="9383" y="4691"/>
                  </a:lnTo>
                  <a:cubicBezTo>
                    <a:pt x="9442" y="4667"/>
                    <a:pt x="9490" y="4644"/>
                    <a:pt x="9562" y="4596"/>
                  </a:cubicBezTo>
                  <a:lnTo>
                    <a:pt x="9693" y="4727"/>
                  </a:lnTo>
                  <a:cubicBezTo>
                    <a:pt x="9859" y="4894"/>
                    <a:pt x="10062" y="4989"/>
                    <a:pt x="10300" y="4989"/>
                  </a:cubicBezTo>
                  <a:cubicBezTo>
                    <a:pt x="10526" y="4989"/>
                    <a:pt x="10752" y="4894"/>
                    <a:pt x="10907" y="4727"/>
                  </a:cubicBezTo>
                  <a:lnTo>
                    <a:pt x="11050" y="4596"/>
                  </a:lnTo>
                  <a:close/>
                  <a:moveTo>
                    <a:pt x="2632" y="8108"/>
                  </a:moveTo>
                  <a:lnTo>
                    <a:pt x="2632" y="8573"/>
                  </a:lnTo>
                  <a:lnTo>
                    <a:pt x="846" y="8573"/>
                  </a:lnTo>
                  <a:lnTo>
                    <a:pt x="846" y="8108"/>
                  </a:lnTo>
                  <a:close/>
                  <a:moveTo>
                    <a:pt x="13157" y="8108"/>
                  </a:moveTo>
                  <a:lnTo>
                    <a:pt x="13157" y="8573"/>
                  </a:lnTo>
                  <a:lnTo>
                    <a:pt x="5668" y="8573"/>
                  </a:lnTo>
                  <a:lnTo>
                    <a:pt x="5668" y="8108"/>
                  </a:lnTo>
                  <a:close/>
                  <a:moveTo>
                    <a:pt x="5049" y="5906"/>
                  </a:moveTo>
                  <a:cubicBezTo>
                    <a:pt x="5180" y="5906"/>
                    <a:pt x="5287" y="6013"/>
                    <a:pt x="5287" y="6144"/>
                  </a:cubicBezTo>
                  <a:lnTo>
                    <a:pt x="5287" y="9001"/>
                  </a:lnTo>
                  <a:lnTo>
                    <a:pt x="3049" y="9001"/>
                  </a:lnTo>
                  <a:lnTo>
                    <a:pt x="3049" y="6144"/>
                  </a:lnTo>
                  <a:cubicBezTo>
                    <a:pt x="3049" y="6013"/>
                    <a:pt x="3156" y="5906"/>
                    <a:pt x="3287" y="5906"/>
                  </a:cubicBezTo>
                  <a:close/>
                  <a:moveTo>
                    <a:pt x="4168" y="0"/>
                  </a:moveTo>
                  <a:cubicBezTo>
                    <a:pt x="3239" y="0"/>
                    <a:pt x="2501" y="738"/>
                    <a:pt x="2430" y="1738"/>
                  </a:cubicBezTo>
                  <a:cubicBezTo>
                    <a:pt x="2394" y="2155"/>
                    <a:pt x="2263" y="2989"/>
                    <a:pt x="2084" y="3477"/>
                  </a:cubicBezTo>
                  <a:cubicBezTo>
                    <a:pt x="2037" y="3584"/>
                    <a:pt x="2049" y="3703"/>
                    <a:pt x="2096" y="3810"/>
                  </a:cubicBezTo>
                  <a:cubicBezTo>
                    <a:pt x="2144" y="3905"/>
                    <a:pt x="2239" y="3989"/>
                    <a:pt x="2334" y="4024"/>
                  </a:cubicBezTo>
                  <a:cubicBezTo>
                    <a:pt x="2513" y="4084"/>
                    <a:pt x="2811" y="4179"/>
                    <a:pt x="3156" y="4251"/>
                  </a:cubicBezTo>
                  <a:cubicBezTo>
                    <a:pt x="3144" y="4251"/>
                    <a:pt x="3144" y="4251"/>
                    <a:pt x="3120" y="4263"/>
                  </a:cubicBezTo>
                  <a:lnTo>
                    <a:pt x="2382" y="4477"/>
                  </a:lnTo>
                  <a:cubicBezTo>
                    <a:pt x="2013" y="4584"/>
                    <a:pt x="1751" y="4917"/>
                    <a:pt x="1751" y="5310"/>
                  </a:cubicBezTo>
                  <a:lnTo>
                    <a:pt x="1751" y="7227"/>
                  </a:lnTo>
                  <a:cubicBezTo>
                    <a:pt x="1751" y="7394"/>
                    <a:pt x="1799" y="7561"/>
                    <a:pt x="1894" y="7680"/>
                  </a:cubicBezTo>
                  <a:lnTo>
                    <a:pt x="203" y="7680"/>
                  </a:lnTo>
                  <a:cubicBezTo>
                    <a:pt x="84" y="7680"/>
                    <a:pt x="1" y="7763"/>
                    <a:pt x="1" y="7882"/>
                  </a:cubicBezTo>
                  <a:cubicBezTo>
                    <a:pt x="1" y="8001"/>
                    <a:pt x="84" y="8096"/>
                    <a:pt x="203" y="8096"/>
                  </a:cubicBezTo>
                  <a:lnTo>
                    <a:pt x="441" y="8096"/>
                  </a:lnTo>
                  <a:lnTo>
                    <a:pt x="441" y="10073"/>
                  </a:lnTo>
                  <a:cubicBezTo>
                    <a:pt x="441" y="10192"/>
                    <a:pt x="537" y="10275"/>
                    <a:pt x="656" y="10275"/>
                  </a:cubicBezTo>
                  <a:cubicBezTo>
                    <a:pt x="775" y="10275"/>
                    <a:pt x="858" y="10192"/>
                    <a:pt x="858" y="10073"/>
                  </a:cubicBezTo>
                  <a:lnTo>
                    <a:pt x="858" y="8954"/>
                  </a:lnTo>
                  <a:lnTo>
                    <a:pt x="2644" y="8954"/>
                  </a:lnTo>
                  <a:lnTo>
                    <a:pt x="2644" y="10073"/>
                  </a:lnTo>
                  <a:cubicBezTo>
                    <a:pt x="2644" y="10192"/>
                    <a:pt x="2739" y="10275"/>
                    <a:pt x="2858" y="10275"/>
                  </a:cubicBezTo>
                  <a:cubicBezTo>
                    <a:pt x="2977" y="10275"/>
                    <a:pt x="3073" y="10192"/>
                    <a:pt x="3073" y="10073"/>
                  </a:cubicBezTo>
                  <a:lnTo>
                    <a:pt x="3073" y="9406"/>
                  </a:lnTo>
                  <a:lnTo>
                    <a:pt x="5287" y="9406"/>
                  </a:lnTo>
                  <a:lnTo>
                    <a:pt x="5287" y="10073"/>
                  </a:lnTo>
                  <a:cubicBezTo>
                    <a:pt x="5287" y="10192"/>
                    <a:pt x="5371" y="10275"/>
                    <a:pt x="5490" y="10275"/>
                  </a:cubicBezTo>
                  <a:cubicBezTo>
                    <a:pt x="5609" y="10275"/>
                    <a:pt x="5704" y="10192"/>
                    <a:pt x="5704" y="10073"/>
                  </a:cubicBezTo>
                  <a:lnTo>
                    <a:pt x="5704" y="8954"/>
                  </a:lnTo>
                  <a:lnTo>
                    <a:pt x="13169" y="8954"/>
                  </a:lnTo>
                  <a:lnTo>
                    <a:pt x="13169" y="10073"/>
                  </a:lnTo>
                  <a:cubicBezTo>
                    <a:pt x="13169" y="10192"/>
                    <a:pt x="13264" y="10275"/>
                    <a:pt x="13383" y="10275"/>
                  </a:cubicBezTo>
                  <a:cubicBezTo>
                    <a:pt x="13503" y="10275"/>
                    <a:pt x="13586" y="10192"/>
                    <a:pt x="13586" y="10073"/>
                  </a:cubicBezTo>
                  <a:lnTo>
                    <a:pt x="13586" y="8096"/>
                  </a:lnTo>
                  <a:lnTo>
                    <a:pt x="13824" y="8096"/>
                  </a:lnTo>
                  <a:cubicBezTo>
                    <a:pt x="13943" y="8096"/>
                    <a:pt x="14038" y="8001"/>
                    <a:pt x="14038" y="7882"/>
                  </a:cubicBezTo>
                  <a:cubicBezTo>
                    <a:pt x="14003" y="7787"/>
                    <a:pt x="13919" y="7692"/>
                    <a:pt x="13800" y="7692"/>
                  </a:cubicBezTo>
                  <a:lnTo>
                    <a:pt x="12562" y="7692"/>
                  </a:lnTo>
                  <a:cubicBezTo>
                    <a:pt x="12633" y="7561"/>
                    <a:pt x="12693" y="7406"/>
                    <a:pt x="12693" y="7251"/>
                  </a:cubicBezTo>
                  <a:lnTo>
                    <a:pt x="12693" y="5322"/>
                  </a:lnTo>
                  <a:cubicBezTo>
                    <a:pt x="12693" y="4941"/>
                    <a:pt x="12443" y="4596"/>
                    <a:pt x="12074" y="4489"/>
                  </a:cubicBezTo>
                  <a:lnTo>
                    <a:pt x="11324" y="4286"/>
                  </a:lnTo>
                  <a:cubicBezTo>
                    <a:pt x="11228" y="4251"/>
                    <a:pt x="11169" y="4167"/>
                    <a:pt x="11169" y="4060"/>
                  </a:cubicBezTo>
                  <a:lnTo>
                    <a:pt x="11169" y="3893"/>
                  </a:lnTo>
                  <a:cubicBezTo>
                    <a:pt x="11240" y="3858"/>
                    <a:pt x="11300" y="3798"/>
                    <a:pt x="11359" y="3739"/>
                  </a:cubicBezTo>
                  <a:cubicBezTo>
                    <a:pt x="11657" y="3453"/>
                    <a:pt x="11824" y="3060"/>
                    <a:pt x="11824" y="2643"/>
                  </a:cubicBezTo>
                  <a:lnTo>
                    <a:pt x="11824" y="2262"/>
                  </a:lnTo>
                  <a:lnTo>
                    <a:pt x="11895" y="2096"/>
                  </a:lnTo>
                  <a:cubicBezTo>
                    <a:pt x="11979" y="1917"/>
                    <a:pt x="12026" y="1703"/>
                    <a:pt x="12026" y="1512"/>
                  </a:cubicBezTo>
                  <a:lnTo>
                    <a:pt x="12026" y="453"/>
                  </a:lnTo>
                  <a:cubicBezTo>
                    <a:pt x="12026" y="333"/>
                    <a:pt x="11943" y="250"/>
                    <a:pt x="11824" y="250"/>
                  </a:cubicBezTo>
                  <a:lnTo>
                    <a:pt x="9859" y="250"/>
                  </a:lnTo>
                  <a:cubicBezTo>
                    <a:pt x="9145" y="250"/>
                    <a:pt x="8561" y="834"/>
                    <a:pt x="8561" y="1548"/>
                  </a:cubicBezTo>
                  <a:lnTo>
                    <a:pt x="8561" y="1560"/>
                  </a:lnTo>
                  <a:cubicBezTo>
                    <a:pt x="8561" y="1727"/>
                    <a:pt x="8597" y="1881"/>
                    <a:pt x="8680" y="2036"/>
                  </a:cubicBezTo>
                  <a:lnTo>
                    <a:pt x="8788" y="2238"/>
                  </a:lnTo>
                  <a:lnTo>
                    <a:pt x="8788" y="2572"/>
                  </a:lnTo>
                  <a:cubicBezTo>
                    <a:pt x="8788" y="3108"/>
                    <a:pt x="9050" y="3584"/>
                    <a:pt x="9442" y="3870"/>
                  </a:cubicBezTo>
                  <a:lnTo>
                    <a:pt x="9442" y="4048"/>
                  </a:lnTo>
                  <a:cubicBezTo>
                    <a:pt x="9442" y="4143"/>
                    <a:pt x="9359" y="4239"/>
                    <a:pt x="9276" y="4263"/>
                  </a:cubicBezTo>
                  <a:lnTo>
                    <a:pt x="8526" y="4477"/>
                  </a:lnTo>
                  <a:cubicBezTo>
                    <a:pt x="8157" y="4584"/>
                    <a:pt x="7907" y="4917"/>
                    <a:pt x="7907" y="5310"/>
                  </a:cubicBezTo>
                  <a:lnTo>
                    <a:pt x="7907" y="5489"/>
                  </a:lnTo>
                  <a:lnTo>
                    <a:pt x="7895" y="5489"/>
                  </a:lnTo>
                  <a:cubicBezTo>
                    <a:pt x="7657" y="5489"/>
                    <a:pt x="7478" y="5679"/>
                    <a:pt x="7478" y="5906"/>
                  </a:cubicBezTo>
                  <a:lnTo>
                    <a:pt x="7478" y="7656"/>
                  </a:lnTo>
                  <a:lnTo>
                    <a:pt x="7478" y="7680"/>
                  </a:lnTo>
                  <a:lnTo>
                    <a:pt x="6442" y="7680"/>
                  </a:lnTo>
                  <a:cubicBezTo>
                    <a:pt x="6525" y="7537"/>
                    <a:pt x="6585" y="7394"/>
                    <a:pt x="6585" y="7227"/>
                  </a:cubicBezTo>
                  <a:lnTo>
                    <a:pt x="6585" y="5310"/>
                  </a:lnTo>
                  <a:cubicBezTo>
                    <a:pt x="6585" y="4917"/>
                    <a:pt x="6323" y="4584"/>
                    <a:pt x="5954" y="4477"/>
                  </a:cubicBezTo>
                  <a:lnTo>
                    <a:pt x="5216" y="4263"/>
                  </a:lnTo>
                  <a:cubicBezTo>
                    <a:pt x="5192" y="4263"/>
                    <a:pt x="5192" y="4263"/>
                    <a:pt x="5180" y="4251"/>
                  </a:cubicBezTo>
                  <a:cubicBezTo>
                    <a:pt x="5537" y="4179"/>
                    <a:pt x="5823" y="4084"/>
                    <a:pt x="6002" y="4024"/>
                  </a:cubicBezTo>
                  <a:cubicBezTo>
                    <a:pt x="6109" y="3989"/>
                    <a:pt x="6192" y="3905"/>
                    <a:pt x="6240" y="3810"/>
                  </a:cubicBezTo>
                  <a:cubicBezTo>
                    <a:pt x="6287" y="3703"/>
                    <a:pt x="6299" y="3596"/>
                    <a:pt x="6252" y="3477"/>
                  </a:cubicBezTo>
                  <a:cubicBezTo>
                    <a:pt x="6073" y="2977"/>
                    <a:pt x="5942" y="2143"/>
                    <a:pt x="5906" y="1738"/>
                  </a:cubicBezTo>
                  <a:cubicBezTo>
                    <a:pt x="5835" y="738"/>
                    <a:pt x="5097" y="0"/>
                    <a:pt x="416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484;p16">
              <a:extLst>
                <a:ext uri="{FF2B5EF4-FFF2-40B4-BE49-F238E27FC236}">
                  <a16:creationId xmlns:a16="http://schemas.microsoft.com/office/drawing/2014/main" id="{2038D97C-0EBF-4562-8AE0-2BFEE9E0CF41}"/>
                </a:ext>
              </a:extLst>
            </p:cNvPr>
            <p:cNvSpPr/>
            <p:nvPr/>
          </p:nvSpPr>
          <p:spPr>
            <a:xfrm>
              <a:off x="6019323" y="2641653"/>
              <a:ext cx="13272" cy="13272"/>
            </a:xfrm>
            <a:custGeom>
              <a:avLst/>
              <a:gdLst/>
              <a:ahLst/>
              <a:cxnLst/>
              <a:rect l="l" t="t" r="r" b="b"/>
              <a:pathLst>
                <a:path w="417" h="417" extrusionOk="0">
                  <a:moveTo>
                    <a:pt x="202" y="0"/>
                  </a:moveTo>
                  <a:cubicBezTo>
                    <a:pt x="95" y="0"/>
                    <a:pt x="0" y="84"/>
                    <a:pt x="0" y="203"/>
                  </a:cubicBezTo>
                  <a:cubicBezTo>
                    <a:pt x="0" y="322"/>
                    <a:pt x="95" y="417"/>
                    <a:pt x="202" y="417"/>
                  </a:cubicBezTo>
                  <a:cubicBezTo>
                    <a:pt x="322" y="417"/>
                    <a:pt x="417" y="322"/>
                    <a:pt x="417" y="203"/>
                  </a:cubicBezTo>
                  <a:cubicBezTo>
                    <a:pt x="417" y="84"/>
                    <a:pt x="322" y="0"/>
                    <a:pt x="20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 name="Google Shape;9244;p16">
            <a:extLst>
              <a:ext uri="{FF2B5EF4-FFF2-40B4-BE49-F238E27FC236}">
                <a16:creationId xmlns:a16="http://schemas.microsoft.com/office/drawing/2014/main" id="{31B733D8-C6F8-F0E8-85AB-003B4B38D531}"/>
              </a:ext>
            </a:extLst>
          </p:cNvPr>
          <p:cNvGrpSpPr/>
          <p:nvPr/>
        </p:nvGrpSpPr>
        <p:grpSpPr>
          <a:xfrm>
            <a:off x="7244720" y="4775365"/>
            <a:ext cx="350198" cy="350548"/>
            <a:chOff x="3094217" y="1976585"/>
            <a:chExt cx="350198" cy="350548"/>
          </a:xfrm>
        </p:grpSpPr>
        <p:sp>
          <p:nvSpPr>
            <p:cNvPr id="3" name="Google Shape;9245;p16">
              <a:extLst>
                <a:ext uri="{FF2B5EF4-FFF2-40B4-BE49-F238E27FC236}">
                  <a16:creationId xmlns:a16="http://schemas.microsoft.com/office/drawing/2014/main" id="{BA968281-D51F-098E-59CD-5CAA3E1C392C}"/>
                </a:ext>
              </a:extLst>
            </p:cNvPr>
            <p:cNvSpPr/>
            <p:nvPr/>
          </p:nvSpPr>
          <p:spPr>
            <a:xfrm>
              <a:off x="3094217" y="2129039"/>
              <a:ext cx="131543" cy="197362"/>
            </a:xfrm>
            <a:custGeom>
              <a:avLst/>
              <a:gdLst/>
              <a:ahLst/>
              <a:cxnLst/>
              <a:rect l="l" t="t" r="r" b="b"/>
              <a:pathLst>
                <a:path w="4133" h="6201" extrusionOk="0">
                  <a:moveTo>
                    <a:pt x="2072" y="345"/>
                  </a:moveTo>
                  <a:cubicBezTo>
                    <a:pt x="2117" y="345"/>
                    <a:pt x="2162" y="348"/>
                    <a:pt x="2203" y="354"/>
                  </a:cubicBezTo>
                  <a:cubicBezTo>
                    <a:pt x="2906" y="414"/>
                    <a:pt x="3454" y="1045"/>
                    <a:pt x="3454" y="1759"/>
                  </a:cubicBezTo>
                  <a:cubicBezTo>
                    <a:pt x="3454" y="2438"/>
                    <a:pt x="3620" y="3069"/>
                    <a:pt x="3751" y="3402"/>
                  </a:cubicBezTo>
                  <a:lnTo>
                    <a:pt x="3751" y="3426"/>
                  </a:lnTo>
                  <a:cubicBezTo>
                    <a:pt x="3608" y="3509"/>
                    <a:pt x="3299" y="3688"/>
                    <a:pt x="2763" y="3807"/>
                  </a:cubicBezTo>
                  <a:lnTo>
                    <a:pt x="2763" y="3759"/>
                  </a:lnTo>
                  <a:lnTo>
                    <a:pt x="2763" y="3438"/>
                  </a:lnTo>
                  <a:cubicBezTo>
                    <a:pt x="2965" y="3319"/>
                    <a:pt x="3144" y="3140"/>
                    <a:pt x="3263" y="2926"/>
                  </a:cubicBezTo>
                  <a:cubicBezTo>
                    <a:pt x="3489" y="2533"/>
                    <a:pt x="3418" y="2021"/>
                    <a:pt x="3073" y="1712"/>
                  </a:cubicBezTo>
                  <a:cubicBezTo>
                    <a:pt x="2834" y="1485"/>
                    <a:pt x="2418" y="1235"/>
                    <a:pt x="1727" y="1235"/>
                  </a:cubicBezTo>
                  <a:cubicBezTo>
                    <a:pt x="1691" y="1235"/>
                    <a:pt x="1644" y="1247"/>
                    <a:pt x="1608" y="1283"/>
                  </a:cubicBezTo>
                  <a:lnTo>
                    <a:pt x="1275" y="1616"/>
                  </a:lnTo>
                  <a:cubicBezTo>
                    <a:pt x="1215" y="1676"/>
                    <a:pt x="1215" y="1783"/>
                    <a:pt x="1275" y="1843"/>
                  </a:cubicBezTo>
                  <a:cubicBezTo>
                    <a:pt x="1304" y="1872"/>
                    <a:pt x="1343" y="1887"/>
                    <a:pt x="1382" y="1887"/>
                  </a:cubicBezTo>
                  <a:cubicBezTo>
                    <a:pt x="1421" y="1887"/>
                    <a:pt x="1459" y="1872"/>
                    <a:pt x="1489" y="1843"/>
                  </a:cubicBezTo>
                  <a:lnTo>
                    <a:pt x="1787" y="1545"/>
                  </a:lnTo>
                  <a:cubicBezTo>
                    <a:pt x="2227" y="1557"/>
                    <a:pt x="2584" y="1700"/>
                    <a:pt x="2846" y="1938"/>
                  </a:cubicBezTo>
                  <a:cubicBezTo>
                    <a:pt x="3073" y="2140"/>
                    <a:pt x="3132" y="2485"/>
                    <a:pt x="2977" y="2747"/>
                  </a:cubicBezTo>
                  <a:cubicBezTo>
                    <a:pt x="2799" y="3081"/>
                    <a:pt x="2441" y="3283"/>
                    <a:pt x="2072" y="3283"/>
                  </a:cubicBezTo>
                  <a:cubicBezTo>
                    <a:pt x="1489" y="3283"/>
                    <a:pt x="1037" y="2831"/>
                    <a:pt x="1037" y="2247"/>
                  </a:cubicBezTo>
                  <a:cubicBezTo>
                    <a:pt x="1037" y="2152"/>
                    <a:pt x="953" y="2081"/>
                    <a:pt x="870" y="2081"/>
                  </a:cubicBezTo>
                  <a:cubicBezTo>
                    <a:pt x="775" y="2081"/>
                    <a:pt x="703" y="2152"/>
                    <a:pt x="703" y="2247"/>
                  </a:cubicBezTo>
                  <a:cubicBezTo>
                    <a:pt x="703" y="2747"/>
                    <a:pt x="989" y="3200"/>
                    <a:pt x="1394" y="3438"/>
                  </a:cubicBezTo>
                  <a:lnTo>
                    <a:pt x="1394" y="3759"/>
                  </a:lnTo>
                  <a:lnTo>
                    <a:pt x="1394" y="3807"/>
                  </a:lnTo>
                  <a:cubicBezTo>
                    <a:pt x="858" y="3688"/>
                    <a:pt x="525" y="3509"/>
                    <a:pt x="394" y="3426"/>
                  </a:cubicBezTo>
                  <a:cubicBezTo>
                    <a:pt x="394" y="3426"/>
                    <a:pt x="382" y="3426"/>
                    <a:pt x="394" y="3402"/>
                  </a:cubicBezTo>
                  <a:cubicBezTo>
                    <a:pt x="525" y="3081"/>
                    <a:pt x="691" y="2438"/>
                    <a:pt x="691" y="1759"/>
                  </a:cubicBezTo>
                  <a:cubicBezTo>
                    <a:pt x="691" y="1045"/>
                    <a:pt x="1239" y="414"/>
                    <a:pt x="1941" y="354"/>
                  </a:cubicBezTo>
                  <a:cubicBezTo>
                    <a:pt x="1983" y="348"/>
                    <a:pt x="2028" y="345"/>
                    <a:pt x="2072" y="345"/>
                  </a:cubicBezTo>
                  <a:close/>
                  <a:moveTo>
                    <a:pt x="2430" y="3581"/>
                  </a:moveTo>
                  <a:lnTo>
                    <a:pt x="2430" y="3783"/>
                  </a:lnTo>
                  <a:cubicBezTo>
                    <a:pt x="2430" y="3974"/>
                    <a:pt x="2537" y="4152"/>
                    <a:pt x="2715" y="4224"/>
                  </a:cubicBezTo>
                  <a:lnTo>
                    <a:pt x="2822" y="4271"/>
                  </a:lnTo>
                  <a:cubicBezTo>
                    <a:pt x="2656" y="4509"/>
                    <a:pt x="2370" y="4676"/>
                    <a:pt x="2072" y="4676"/>
                  </a:cubicBezTo>
                  <a:cubicBezTo>
                    <a:pt x="1775" y="4676"/>
                    <a:pt x="1489" y="4509"/>
                    <a:pt x="1334" y="4271"/>
                  </a:cubicBezTo>
                  <a:lnTo>
                    <a:pt x="1429" y="4224"/>
                  </a:lnTo>
                  <a:cubicBezTo>
                    <a:pt x="1608" y="4140"/>
                    <a:pt x="1715" y="3974"/>
                    <a:pt x="1715" y="3783"/>
                  </a:cubicBezTo>
                  <a:lnTo>
                    <a:pt x="1715" y="3581"/>
                  </a:lnTo>
                  <a:cubicBezTo>
                    <a:pt x="1834" y="3617"/>
                    <a:pt x="1953" y="3628"/>
                    <a:pt x="2072" y="3628"/>
                  </a:cubicBezTo>
                  <a:cubicBezTo>
                    <a:pt x="2191" y="3628"/>
                    <a:pt x="2311" y="3617"/>
                    <a:pt x="2430" y="3581"/>
                  </a:cubicBezTo>
                  <a:close/>
                  <a:moveTo>
                    <a:pt x="2065" y="0"/>
                  </a:moveTo>
                  <a:cubicBezTo>
                    <a:pt x="2010" y="0"/>
                    <a:pt x="1953" y="3"/>
                    <a:pt x="1894" y="9"/>
                  </a:cubicBezTo>
                  <a:cubicBezTo>
                    <a:pt x="1037" y="92"/>
                    <a:pt x="346" y="842"/>
                    <a:pt x="346" y="1735"/>
                  </a:cubicBezTo>
                  <a:cubicBezTo>
                    <a:pt x="346" y="2378"/>
                    <a:pt x="203" y="2962"/>
                    <a:pt x="60" y="3271"/>
                  </a:cubicBezTo>
                  <a:cubicBezTo>
                    <a:pt x="1" y="3426"/>
                    <a:pt x="48" y="3581"/>
                    <a:pt x="179" y="3676"/>
                  </a:cubicBezTo>
                  <a:cubicBezTo>
                    <a:pt x="310" y="3759"/>
                    <a:pt x="584" y="3926"/>
                    <a:pt x="1013" y="4045"/>
                  </a:cubicBezTo>
                  <a:lnTo>
                    <a:pt x="382" y="4379"/>
                  </a:lnTo>
                  <a:cubicBezTo>
                    <a:pt x="144" y="4498"/>
                    <a:pt x="1" y="4712"/>
                    <a:pt x="1" y="4986"/>
                  </a:cubicBezTo>
                  <a:lnTo>
                    <a:pt x="1" y="6045"/>
                  </a:lnTo>
                  <a:cubicBezTo>
                    <a:pt x="1" y="6129"/>
                    <a:pt x="84" y="6200"/>
                    <a:pt x="167" y="6200"/>
                  </a:cubicBezTo>
                  <a:cubicBezTo>
                    <a:pt x="263" y="6200"/>
                    <a:pt x="334" y="6129"/>
                    <a:pt x="334" y="6045"/>
                  </a:cubicBezTo>
                  <a:lnTo>
                    <a:pt x="334" y="4974"/>
                  </a:lnTo>
                  <a:cubicBezTo>
                    <a:pt x="334" y="4831"/>
                    <a:pt x="406" y="4712"/>
                    <a:pt x="525" y="4652"/>
                  </a:cubicBezTo>
                  <a:lnTo>
                    <a:pt x="1037" y="4402"/>
                  </a:lnTo>
                  <a:cubicBezTo>
                    <a:pt x="1239" y="4760"/>
                    <a:pt x="1644" y="4986"/>
                    <a:pt x="2060" y="4986"/>
                  </a:cubicBezTo>
                  <a:cubicBezTo>
                    <a:pt x="2489" y="4986"/>
                    <a:pt x="2882" y="4760"/>
                    <a:pt x="3084" y="4402"/>
                  </a:cubicBezTo>
                  <a:lnTo>
                    <a:pt x="3596" y="4652"/>
                  </a:lnTo>
                  <a:cubicBezTo>
                    <a:pt x="3704" y="4712"/>
                    <a:pt x="3787" y="4831"/>
                    <a:pt x="3787" y="4974"/>
                  </a:cubicBezTo>
                  <a:lnTo>
                    <a:pt x="3787" y="6022"/>
                  </a:lnTo>
                  <a:cubicBezTo>
                    <a:pt x="3787" y="6117"/>
                    <a:pt x="3858" y="6188"/>
                    <a:pt x="3954" y="6188"/>
                  </a:cubicBezTo>
                  <a:cubicBezTo>
                    <a:pt x="4037" y="6188"/>
                    <a:pt x="4108" y="6117"/>
                    <a:pt x="4108" y="6022"/>
                  </a:cubicBezTo>
                  <a:lnTo>
                    <a:pt x="4108" y="4974"/>
                  </a:lnTo>
                  <a:cubicBezTo>
                    <a:pt x="4132" y="4712"/>
                    <a:pt x="3977" y="4474"/>
                    <a:pt x="3739" y="4379"/>
                  </a:cubicBezTo>
                  <a:lnTo>
                    <a:pt x="3096" y="4045"/>
                  </a:lnTo>
                  <a:cubicBezTo>
                    <a:pt x="3537" y="3926"/>
                    <a:pt x="3799" y="3759"/>
                    <a:pt x="3930" y="3676"/>
                  </a:cubicBezTo>
                  <a:cubicBezTo>
                    <a:pt x="4073" y="3581"/>
                    <a:pt x="4108" y="3426"/>
                    <a:pt x="4049" y="3271"/>
                  </a:cubicBezTo>
                  <a:cubicBezTo>
                    <a:pt x="3918" y="2962"/>
                    <a:pt x="3775" y="2378"/>
                    <a:pt x="3775" y="1735"/>
                  </a:cubicBezTo>
                  <a:cubicBezTo>
                    <a:pt x="3775" y="866"/>
                    <a:pt x="3084" y="104"/>
                    <a:pt x="2227" y="9"/>
                  </a:cubicBezTo>
                  <a:cubicBezTo>
                    <a:pt x="2174" y="3"/>
                    <a:pt x="2120" y="0"/>
                    <a:pt x="2065"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 name="Google Shape;9246;p16">
              <a:extLst>
                <a:ext uri="{FF2B5EF4-FFF2-40B4-BE49-F238E27FC236}">
                  <a16:creationId xmlns:a16="http://schemas.microsoft.com/office/drawing/2014/main" id="{FFF3AF24-1E5A-E6D4-7A85-E344B2B6E9E0}"/>
                </a:ext>
              </a:extLst>
            </p:cNvPr>
            <p:cNvSpPr/>
            <p:nvPr/>
          </p:nvSpPr>
          <p:spPr>
            <a:xfrm>
              <a:off x="3116592" y="2293778"/>
              <a:ext cx="10630" cy="32241"/>
            </a:xfrm>
            <a:custGeom>
              <a:avLst/>
              <a:gdLst/>
              <a:ahLst/>
              <a:cxnLst/>
              <a:rect l="l" t="t" r="r" b="b"/>
              <a:pathLst>
                <a:path w="334" h="1013" extrusionOk="0">
                  <a:moveTo>
                    <a:pt x="167" y="0"/>
                  </a:moveTo>
                  <a:cubicBezTo>
                    <a:pt x="72" y="0"/>
                    <a:pt x="0" y="72"/>
                    <a:pt x="0" y="167"/>
                  </a:cubicBezTo>
                  <a:lnTo>
                    <a:pt x="0" y="846"/>
                  </a:lnTo>
                  <a:cubicBezTo>
                    <a:pt x="0" y="941"/>
                    <a:pt x="72" y="1012"/>
                    <a:pt x="167" y="1012"/>
                  </a:cubicBezTo>
                  <a:cubicBezTo>
                    <a:pt x="250" y="1012"/>
                    <a:pt x="334" y="941"/>
                    <a:pt x="334" y="846"/>
                  </a:cubicBezTo>
                  <a:lnTo>
                    <a:pt x="334" y="167"/>
                  </a:lnTo>
                  <a:cubicBezTo>
                    <a:pt x="310" y="72"/>
                    <a:pt x="250" y="0"/>
                    <a:pt x="167"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 name="Google Shape;9247;p16">
              <a:extLst>
                <a:ext uri="{FF2B5EF4-FFF2-40B4-BE49-F238E27FC236}">
                  <a16:creationId xmlns:a16="http://schemas.microsoft.com/office/drawing/2014/main" id="{2079DA7A-D4B0-BF4E-01EE-FF891C40E786}"/>
                </a:ext>
              </a:extLst>
            </p:cNvPr>
            <p:cNvSpPr/>
            <p:nvPr/>
          </p:nvSpPr>
          <p:spPr>
            <a:xfrm>
              <a:off x="3193519" y="2293778"/>
              <a:ext cx="10248" cy="32241"/>
            </a:xfrm>
            <a:custGeom>
              <a:avLst/>
              <a:gdLst/>
              <a:ahLst/>
              <a:cxnLst/>
              <a:rect l="l" t="t" r="r" b="b"/>
              <a:pathLst>
                <a:path w="322" h="1013" extrusionOk="0">
                  <a:moveTo>
                    <a:pt x="155" y="0"/>
                  </a:moveTo>
                  <a:cubicBezTo>
                    <a:pt x="72" y="0"/>
                    <a:pt x="0" y="72"/>
                    <a:pt x="0" y="167"/>
                  </a:cubicBezTo>
                  <a:lnTo>
                    <a:pt x="0" y="846"/>
                  </a:lnTo>
                  <a:cubicBezTo>
                    <a:pt x="0" y="941"/>
                    <a:pt x="72" y="1012"/>
                    <a:pt x="155" y="1012"/>
                  </a:cubicBezTo>
                  <a:cubicBezTo>
                    <a:pt x="250" y="1012"/>
                    <a:pt x="322" y="941"/>
                    <a:pt x="322" y="846"/>
                  </a:cubicBezTo>
                  <a:lnTo>
                    <a:pt x="322" y="167"/>
                  </a:lnTo>
                  <a:cubicBezTo>
                    <a:pt x="310" y="72"/>
                    <a:pt x="250" y="0"/>
                    <a:pt x="155"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 name="Google Shape;9248;p16">
              <a:extLst>
                <a:ext uri="{FF2B5EF4-FFF2-40B4-BE49-F238E27FC236}">
                  <a16:creationId xmlns:a16="http://schemas.microsoft.com/office/drawing/2014/main" id="{AF195C80-C17E-1DC3-7A46-6D9755B7ED9E}"/>
                </a:ext>
              </a:extLst>
            </p:cNvPr>
            <p:cNvSpPr/>
            <p:nvPr/>
          </p:nvSpPr>
          <p:spPr>
            <a:xfrm>
              <a:off x="3346227" y="2166755"/>
              <a:ext cx="54966" cy="18301"/>
            </a:xfrm>
            <a:custGeom>
              <a:avLst/>
              <a:gdLst/>
              <a:ahLst/>
              <a:cxnLst/>
              <a:rect l="l" t="t" r="r" b="b"/>
              <a:pathLst>
                <a:path w="1727" h="575" extrusionOk="0">
                  <a:moveTo>
                    <a:pt x="646" y="0"/>
                  </a:moveTo>
                  <a:cubicBezTo>
                    <a:pt x="494" y="0"/>
                    <a:pt x="326" y="15"/>
                    <a:pt x="143" y="50"/>
                  </a:cubicBezTo>
                  <a:cubicBezTo>
                    <a:pt x="60" y="62"/>
                    <a:pt x="0" y="122"/>
                    <a:pt x="0" y="217"/>
                  </a:cubicBezTo>
                  <a:lnTo>
                    <a:pt x="0" y="396"/>
                  </a:lnTo>
                  <a:cubicBezTo>
                    <a:pt x="0" y="479"/>
                    <a:pt x="84" y="550"/>
                    <a:pt x="167" y="550"/>
                  </a:cubicBezTo>
                  <a:cubicBezTo>
                    <a:pt x="262" y="550"/>
                    <a:pt x="334" y="479"/>
                    <a:pt x="334" y="396"/>
                  </a:cubicBezTo>
                  <a:lnTo>
                    <a:pt x="334" y="360"/>
                  </a:lnTo>
                  <a:cubicBezTo>
                    <a:pt x="445" y="344"/>
                    <a:pt x="549" y="338"/>
                    <a:pt x="645" y="338"/>
                  </a:cubicBezTo>
                  <a:cubicBezTo>
                    <a:pt x="845" y="338"/>
                    <a:pt x="1007" y="367"/>
                    <a:pt x="1120" y="407"/>
                  </a:cubicBezTo>
                  <a:cubicBezTo>
                    <a:pt x="1334" y="467"/>
                    <a:pt x="1453" y="538"/>
                    <a:pt x="1453" y="538"/>
                  </a:cubicBezTo>
                  <a:cubicBezTo>
                    <a:pt x="1477" y="550"/>
                    <a:pt x="1512" y="574"/>
                    <a:pt x="1536" y="574"/>
                  </a:cubicBezTo>
                  <a:cubicBezTo>
                    <a:pt x="1584" y="574"/>
                    <a:pt x="1643" y="538"/>
                    <a:pt x="1667" y="491"/>
                  </a:cubicBezTo>
                  <a:cubicBezTo>
                    <a:pt x="1727" y="396"/>
                    <a:pt x="1715" y="288"/>
                    <a:pt x="1643" y="241"/>
                  </a:cubicBezTo>
                  <a:cubicBezTo>
                    <a:pt x="1615" y="231"/>
                    <a:pt x="1258" y="0"/>
                    <a:pt x="646"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 name="Google Shape;9249;p16">
              <a:extLst>
                <a:ext uri="{FF2B5EF4-FFF2-40B4-BE49-F238E27FC236}">
                  <a16:creationId xmlns:a16="http://schemas.microsoft.com/office/drawing/2014/main" id="{DB2A775E-61FA-6E9E-EE53-68216B57CC77}"/>
                </a:ext>
              </a:extLst>
            </p:cNvPr>
            <p:cNvSpPr/>
            <p:nvPr/>
          </p:nvSpPr>
          <p:spPr>
            <a:xfrm>
              <a:off x="3302655" y="2134991"/>
              <a:ext cx="141760" cy="192143"/>
            </a:xfrm>
            <a:custGeom>
              <a:avLst/>
              <a:gdLst/>
              <a:ahLst/>
              <a:cxnLst/>
              <a:rect l="l" t="t" r="r" b="b"/>
              <a:pathLst>
                <a:path w="4454" h="6037" extrusionOk="0">
                  <a:moveTo>
                    <a:pt x="3453" y="334"/>
                  </a:moveTo>
                  <a:lnTo>
                    <a:pt x="3453" y="1132"/>
                  </a:lnTo>
                  <a:cubicBezTo>
                    <a:pt x="3453" y="1263"/>
                    <a:pt x="3429" y="1405"/>
                    <a:pt x="3370" y="1525"/>
                  </a:cubicBezTo>
                  <a:lnTo>
                    <a:pt x="3310" y="1644"/>
                  </a:lnTo>
                  <a:cubicBezTo>
                    <a:pt x="3298" y="1667"/>
                    <a:pt x="3298" y="1691"/>
                    <a:pt x="3298" y="1715"/>
                  </a:cubicBezTo>
                  <a:lnTo>
                    <a:pt x="3298" y="2060"/>
                  </a:lnTo>
                  <a:cubicBezTo>
                    <a:pt x="3274" y="2346"/>
                    <a:pt x="3155" y="2608"/>
                    <a:pt x="2953" y="2799"/>
                  </a:cubicBezTo>
                  <a:cubicBezTo>
                    <a:pt x="2739" y="3001"/>
                    <a:pt x="2477" y="3096"/>
                    <a:pt x="2191" y="3096"/>
                  </a:cubicBezTo>
                  <a:cubicBezTo>
                    <a:pt x="1643" y="3084"/>
                    <a:pt x="1179" y="2596"/>
                    <a:pt x="1179" y="2013"/>
                  </a:cubicBezTo>
                  <a:lnTo>
                    <a:pt x="1179" y="1715"/>
                  </a:lnTo>
                  <a:cubicBezTo>
                    <a:pt x="1179" y="1691"/>
                    <a:pt x="1179" y="1667"/>
                    <a:pt x="1167" y="1644"/>
                  </a:cubicBezTo>
                  <a:lnTo>
                    <a:pt x="1107" y="1525"/>
                  </a:lnTo>
                  <a:cubicBezTo>
                    <a:pt x="1048" y="1405"/>
                    <a:pt x="1012" y="1275"/>
                    <a:pt x="1012" y="1132"/>
                  </a:cubicBezTo>
                  <a:cubicBezTo>
                    <a:pt x="1012" y="691"/>
                    <a:pt x="1369" y="334"/>
                    <a:pt x="1822" y="334"/>
                  </a:cubicBezTo>
                  <a:close/>
                  <a:moveTo>
                    <a:pt x="2762" y="3310"/>
                  </a:moveTo>
                  <a:lnTo>
                    <a:pt x="2762" y="3537"/>
                  </a:lnTo>
                  <a:cubicBezTo>
                    <a:pt x="2762" y="3572"/>
                    <a:pt x="2774" y="3620"/>
                    <a:pt x="2774" y="3680"/>
                  </a:cubicBezTo>
                  <a:lnTo>
                    <a:pt x="2239" y="4096"/>
                  </a:lnTo>
                  <a:lnTo>
                    <a:pt x="1691" y="3680"/>
                  </a:lnTo>
                  <a:cubicBezTo>
                    <a:pt x="1703" y="3632"/>
                    <a:pt x="1703" y="3584"/>
                    <a:pt x="1703" y="3537"/>
                  </a:cubicBezTo>
                  <a:lnTo>
                    <a:pt x="1703" y="3310"/>
                  </a:lnTo>
                  <a:cubicBezTo>
                    <a:pt x="1846" y="3370"/>
                    <a:pt x="2012" y="3406"/>
                    <a:pt x="2191" y="3406"/>
                  </a:cubicBezTo>
                  <a:lnTo>
                    <a:pt x="2239" y="3406"/>
                  </a:lnTo>
                  <a:cubicBezTo>
                    <a:pt x="2417" y="3406"/>
                    <a:pt x="2596" y="3382"/>
                    <a:pt x="2762" y="3310"/>
                  </a:cubicBezTo>
                  <a:close/>
                  <a:moveTo>
                    <a:pt x="1822" y="1"/>
                  </a:moveTo>
                  <a:cubicBezTo>
                    <a:pt x="1191" y="1"/>
                    <a:pt x="703" y="513"/>
                    <a:pt x="703" y="1120"/>
                  </a:cubicBezTo>
                  <a:cubicBezTo>
                    <a:pt x="703" y="1298"/>
                    <a:pt x="750" y="1489"/>
                    <a:pt x="822" y="1656"/>
                  </a:cubicBezTo>
                  <a:lnTo>
                    <a:pt x="869" y="1751"/>
                  </a:lnTo>
                  <a:lnTo>
                    <a:pt x="869" y="2001"/>
                  </a:lnTo>
                  <a:cubicBezTo>
                    <a:pt x="869" y="2441"/>
                    <a:pt x="1072" y="2846"/>
                    <a:pt x="1381" y="3096"/>
                  </a:cubicBezTo>
                  <a:lnTo>
                    <a:pt x="1381" y="3537"/>
                  </a:lnTo>
                  <a:cubicBezTo>
                    <a:pt x="1381" y="3608"/>
                    <a:pt x="1346" y="3680"/>
                    <a:pt x="1274" y="3703"/>
                  </a:cubicBezTo>
                  <a:lnTo>
                    <a:pt x="453" y="4025"/>
                  </a:lnTo>
                  <a:cubicBezTo>
                    <a:pt x="179" y="4132"/>
                    <a:pt x="0" y="4382"/>
                    <a:pt x="0" y="4668"/>
                  </a:cubicBezTo>
                  <a:lnTo>
                    <a:pt x="0" y="5858"/>
                  </a:lnTo>
                  <a:cubicBezTo>
                    <a:pt x="0" y="5942"/>
                    <a:pt x="83" y="6013"/>
                    <a:pt x="167" y="6013"/>
                  </a:cubicBezTo>
                  <a:cubicBezTo>
                    <a:pt x="262" y="6013"/>
                    <a:pt x="334" y="5942"/>
                    <a:pt x="334" y="5858"/>
                  </a:cubicBezTo>
                  <a:lnTo>
                    <a:pt x="334" y="4668"/>
                  </a:lnTo>
                  <a:cubicBezTo>
                    <a:pt x="334" y="4513"/>
                    <a:pt x="417" y="4382"/>
                    <a:pt x="560" y="4334"/>
                  </a:cubicBezTo>
                  <a:lnTo>
                    <a:pt x="1369" y="4025"/>
                  </a:lnTo>
                  <a:cubicBezTo>
                    <a:pt x="1417" y="4001"/>
                    <a:pt x="1465" y="3977"/>
                    <a:pt x="1488" y="3965"/>
                  </a:cubicBezTo>
                  <a:lnTo>
                    <a:pt x="2060" y="4394"/>
                  </a:lnTo>
                  <a:lnTo>
                    <a:pt x="2060" y="5870"/>
                  </a:lnTo>
                  <a:cubicBezTo>
                    <a:pt x="2060" y="5954"/>
                    <a:pt x="2131" y="6037"/>
                    <a:pt x="2215" y="6037"/>
                  </a:cubicBezTo>
                  <a:cubicBezTo>
                    <a:pt x="2310" y="6037"/>
                    <a:pt x="2381" y="5954"/>
                    <a:pt x="2381" y="5870"/>
                  </a:cubicBezTo>
                  <a:lnTo>
                    <a:pt x="2381" y="4394"/>
                  </a:lnTo>
                  <a:lnTo>
                    <a:pt x="2953" y="3965"/>
                  </a:lnTo>
                  <a:cubicBezTo>
                    <a:pt x="2977" y="3989"/>
                    <a:pt x="3024" y="4013"/>
                    <a:pt x="3072" y="4025"/>
                  </a:cubicBezTo>
                  <a:lnTo>
                    <a:pt x="3882" y="4334"/>
                  </a:lnTo>
                  <a:cubicBezTo>
                    <a:pt x="4024" y="4382"/>
                    <a:pt x="4108" y="4513"/>
                    <a:pt x="4108" y="4668"/>
                  </a:cubicBezTo>
                  <a:lnTo>
                    <a:pt x="4108" y="5858"/>
                  </a:lnTo>
                  <a:cubicBezTo>
                    <a:pt x="4108" y="5942"/>
                    <a:pt x="4179" y="6013"/>
                    <a:pt x="4274" y="6013"/>
                  </a:cubicBezTo>
                  <a:cubicBezTo>
                    <a:pt x="4358" y="6013"/>
                    <a:pt x="4441" y="5942"/>
                    <a:pt x="4441" y="5858"/>
                  </a:cubicBezTo>
                  <a:lnTo>
                    <a:pt x="4441" y="4668"/>
                  </a:lnTo>
                  <a:cubicBezTo>
                    <a:pt x="4453" y="4382"/>
                    <a:pt x="4274" y="4108"/>
                    <a:pt x="4024" y="4025"/>
                  </a:cubicBezTo>
                  <a:lnTo>
                    <a:pt x="3203" y="3703"/>
                  </a:lnTo>
                  <a:cubicBezTo>
                    <a:pt x="3131" y="3680"/>
                    <a:pt x="3084" y="3620"/>
                    <a:pt x="3084" y="3537"/>
                  </a:cubicBezTo>
                  <a:lnTo>
                    <a:pt x="3084" y="3108"/>
                  </a:lnTo>
                  <a:cubicBezTo>
                    <a:pt x="3120" y="3084"/>
                    <a:pt x="3155" y="3060"/>
                    <a:pt x="3191" y="3025"/>
                  </a:cubicBezTo>
                  <a:cubicBezTo>
                    <a:pt x="3453" y="2775"/>
                    <a:pt x="3608" y="2418"/>
                    <a:pt x="3608" y="2037"/>
                  </a:cubicBezTo>
                  <a:lnTo>
                    <a:pt x="3608" y="1727"/>
                  </a:lnTo>
                  <a:lnTo>
                    <a:pt x="3655" y="1644"/>
                  </a:lnTo>
                  <a:cubicBezTo>
                    <a:pt x="3739" y="1477"/>
                    <a:pt x="3774" y="1298"/>
                    <a:pt x="3774" y="1108"/>
                  </a:cubicBezTo>
                  <a:lnTo>
                    <a:pt x="3774" y="167"/>
                  </a:lnTo>
                  <a:cubicBezTo>
                    <a:pt x="3774" y="84"/>
                    <a:pt x="3691" y="1"/>
                    <a:pt x="3608"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 name="Google Shape;9250;p16">
              <a:extLst>
                <a:ext uri="{FF2B5EF4-FFF2-40B4-BE49-F238E27FC236}">
                  <a16:creationId xmlns:a16="http://schemas.microsoft.com/office/drawing/2014/main" id="{CAC65A19-DC18-6BC0-EB7D-A733F1CAC6FD}"/>
                </a:ext>
              </a:extLst>
            </p:cNvPr>
            <p:cNvSpPr/>
            <p:nvPr/>
          </p:nvSpPr>
          <p:spPr>
            <a:xfrm>
              <a:off x="3330313" y="2288463"/>
              <a:ext cx="10248" cy="37938"/>
            </a:xfrm>
            <a:custGeom>
              <a:avLst/>
              <a:gdLst/>
              <a:ahLst/>
              <a:cxnLst/>
              <a:rect l="l" t="t" r="r" b="b"/>
              <a:pathLst>
                <a:path w="322" h="1192" extrusionOk="0">
                  <a:moveTo>
                    <a:pt x="167" y="1"/>
                  </a:moveTo>
                  <a:cubicBezTo>
                    <a:pt x="72" y="1"/>
                    <a:pt x="0" y="84"/>
                    <a:pt x="0" y="167"/>
                  </a:cubicBezTo>
                  <a:lnTo>
                    <a:pt x="0" y="1036"/>
                  </a:lnTo>
                  <a:cubicBezTo>
                    <a:pt x="0" y="1120"/>
                    <a:pt x="72" y="1191"/>
                    <a:pt x="167" y="1191"/>
                  </a:cubicBezTo>
                  <a:cubicBezTo>
                    <a:pt x="250" y="1191"/>
                    <a:pt x="322" y="1120"/>
                    <a:pt x="322" y="1036"/>
                  </a:cubicBezTo>
                  <a:lnTo>
                    <a:pt x="322" y="167"/>
                  </a:lnTo>
                  <a:cubicBezTo>
                    <a:pt x="310" y="84"/>
                    <a:pt x="250" y="1"/>
                    <a:pt x="167"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 name="Google Shape;9251;p16">
              <a:extLst>
                <a:ext uri="{FF2B5EF4-FFF2-40B4-BE49-F238E27FC236}">
                  <a16:creationId xmlns:a16="http://schemas.microsoft.com/office/drawing/2014/main" id="{B5806DC9-98D0-035E-2AD6-1A75469ABB59}"/>
                </a:ext>
              </a:extLst>
            </p:cNvPr>
            <p:cNvSpPr/>
            <p:nvPr/>
          </p:nvSpPr>
          <p:spPr>
            <a:xfrm>
              <a:off x="3406859" y="2288463"/>
              <a:ext cx="10630" cy="37938"/>
            </a:xfrm>
            <a:custGeom>
              <a:avLst/>
              <a:gdLst/>
              <a:ahLst/>
              <a:cxnLst/>
              <a:rect l="l" t="t" r="r" b="b"/>
              <a:pathLst>
                <a:path w="334" h="1192" extrusionOk="0">
                  <a:moveTo>
                    <a:pt x="167" y="1"/>
                  </a:moveTo>
                  <a:cubicBezTo>
                    <a:pt x="84" y="1"/>
                    <a:pt x="0" y="84"/>
                    <a:pt x="0" y="167"/>
                  </a:cubicBezTo>
                  <a:lnTo>
                    <a:pt x="0" y="1036"/>
                  </a:lnTo>
                  <a:cubicBezTo>
                    <a:pt x="0" y="1120"/>
                    <a:pt x="84" y="1191"/>
                    <a:pt x="167" y="1191"/>
                  </a:cubicBezTo>
                  <a:cubicBezTo>
                    <a:pt x="262" y="1191"/>
                    <a:pt x="334" y="1120"/>
                    <a:pt x="334" y="1036"/>
                  </a:cubicBezTo>
                  <a:lnTo>
                    <a:pt x="334" y="167"/>
                  </a:lnTo>
                  <a:cubicBezTo>
                    <a:pt x="322" y="84"/>
                    <a:pt x="262" y="1"/>
                    <a:pt x="167"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 name="Google Shape;9252;p16">
              <a:extLst>
                <a:ext uri="{FF2B5EF4-FFF2-40B4-BE49-F238E27FC236}">
                  <a16:creationId xmlns:a16="http://schemas.microsoft.com/office/drawing/2014/main" id="{6DADD771-1286-358D-BF66-1DB783373AC8}"/>
                </a:ext>
              </a:extLst>
            </p:cNvPr>
            <p:cNvSpPr/>
            <p:nvPr/>
          </p:nvSpPr>
          <p:spPr>
            <a:xfrm>
              <a:off x="3149183" y="1976585"/>
              <a:ext cx="219419" cy="183072"/>
            </a:xfrm>
            <a:custGeom>
              <a:avLst/>
              <a:gdLst/>
              <a:ahLst/>
              <a:cxnLst/>
              <a:rect l="l" t="t" r="r" b="b"/>
              <a:pathLst>
                <a:path w="6894" h="5752" extrusionOk="0">
                  <a:moveTo>
                    <a:pt x="2369" y="4108"/>
                  </a:moveTo>
                  <a:lnTo>
                    <a:pt x="2286" y="4466"/>
                  </a:lnTo>
                  <a:lnTo>
                    <a:pt x="2060" y="4466"/>
                  </a:lnTo>
                  <a:cubicBezTo>
                    <a:pt x="1869" y="4466"/>
                    <a:pt x="1703" y="4299"/>
                    <a:pt x="1703" y="4108"/>
                  </a:cubicBezTo>
                  <a:close/>
                  <a:moveTo>
                    <a:pt x="5513" y="310"/>
                  </a:moveTo>
                  <a:cubicBezTo>
                    <a:pt x="5703" y="310"/>
                    <a:pt x="5870" y="477"/>
                    <a:pt x="5870" y="667"/>
                  </a:cubicBezTo>
                  <a:lnTo>
                    <a:pt x="5870" y="3418"/>
                  </a:lnTo>
                  <a:cubicBezTo>
                    <a:pt x="5870" y="3608"/>
                    <a:pt x="5703" y="3775"/>
                    <a:pt x="5513" y="3775"/>
                  </a:cubicBezTo>
                  <a:lnTo>
                    <a:pt x="4132" y="3775"/>
                  </a:lnTo>
                  <a:cubicBezTo>
                    <a:pt x="4096" y="3775"/>
                    <a:pt x="4048" y="3787"/>
                    <a:pt x="4036" y="3811"/>
                  </a:cubicBezTo>
                  <a:lnTo>
                    <a:pt x="2500" y="4918"/>
                  </a:lnTo>
                  <a:lnTo>
                    <a:pt x="2739" y="3966"/>
                  </a:lnTo>
                  <a:cubicBezTo>
                    <a:pt x="2762" y="3930"/>
                    <a:pt x="2739" y="3870"/>
                    <a:pt x="2715" y="3835"/>
                  </a:cubicBezTo>
                  <a:cubicBezTo>
                    <a:pt x="2679" y="3787"/>
                    <a:pt x="2643" y="3775"/>
                    <a:pt x="2584" y="3775"/>
                  </a:cubicBezTo>
                  <a:lnTo>
                    <a:pt x="691" y="3775"/>
                  </a:lnTo>
                  <a:cubicBezTo>
                    <a:pt x="500" y="3775"/>
                    <a:pt x="333" y="3608"/>
                    <a:pt x="333" y="3418"/>
                  </a:cubicBezTo>
                  <a:lnTo>
                    <a:pt x="333" y="667"/>
                  </a:lnTo>
                  <a:cubicBezTo>
                    <a:pt x="333" y="477"/>
                    <a:pt x="500" y="310"/>
                    <a:pt x="691" y="310"/>
                  </a:cubicBezTo>
                  <a:close/>
                  <a:moveTo>
                    <a:pt x="6215" y="989"/>
                  </a:moveTo>
                  <a:cubicBezTo>
                    <a:pt x="6406" y="989"/>
                    <a:pt x="6572" y="1156"/>
                    <a:pt x="6572" y="1346"/>
                  </a:cubicBezTo>
                  <a:lnTo>
                    <a:pt x="6572" y="4108"/>
                  </a:lnTo>
                  <a:lnTo>
                    <a:pt x="6549" y="4108"/>
                  </a:lnTo>
                  <a:cubicBezTo>
                    <a:pt x="6549" y="4299"/>
                    <a:pt x="6394" y="4466"/>
                    <a:pt x="6191" y="4466"/>
                  </a:cubicBezTo>
                  <a:lnTo>
                    <a:pt x="4810" y="4466"/>
                  </a:lnTo>
                  <a:cubicBezTo>
                    <a:pt x="4763" y="4466"/>
                    <a:pt x="4727" y="4477"/>
                    <a:pt x="4691" y="4513"/>
                  </a:cubicBezTo>
                  <a:cubicBezTo>
                    <a:pt x="4667" y="4549"/>
                    <a:pt x="4644" y="4608"/>
                    <a:pt x="4667" y="4656"/>
                  </a:cubicBezTo>
                  <a:lnTo>
                    <a:pt x="4763" y="5323"/>
                  </a:lnTo>
                  <a:lnTo>
                    <a:pt x="3596" y="4537"/>
                  </a:lnTo>
                  <a:lnTo>
                    <a:pt x="4191" y="4096"/>
                  </a:lnTo>
                  <a:lnTo>
                    <a:pt x="5513" y="4096"/>
                  </a:lnTo>
                  <a:cubicBezTo>
                    <a:pt x="5882" y="4096"/>
                    <a:pt x="6191" y="3799"/>
                    <a:pt x="6191" y="3418"/>
                  </a:cubicBezTo>
                  <a:lnTo>
                    <a:pt x="6191" y="989"/>
                  </a:lnTo>
                  <a:close/>
                  <a:moveTo>
                    <a:pt x="691" y="1"/>
                  </a:moveTo>
                  <a:cubicBezTo>
                    <a:pt x="322" y="1"/>
                    <a:pt x="0" y="298"/>
                    <a:pt x="0" y="679"/>
                  </a:cubicBezTo>
                  <a:lnTo>
                    <a:pt x="0" y="3430"/>
                  </a:lnTo>
                  <a:cubicBezTo>
                    <a:pt x="0" y="3811"/>
                    <a:pt x="298" y="4120"/>
                    <a:pt x="691" y="4120"/>
                  </a:cubicBezTo>
                  <a:lnTo>
                    <a:pt x="1393" y="4120"/>
                  </a:lnTo>
                  <a:lnTo>
                    <a:pt x="1393" y="4132"/>
                  </a:lnTo>
                  <a:cubicBezTo>
                    <a:pt x="1393" y="4501"/>
                    <a:pt x="1691" y="4823"/>
                    <a:pt x="2072" y="4823"/>
                  </a:cubicBezTo>
                  <a:lnTo>
                    <a:pt x="2203" y="4823"/>
                  </a:lnTo>
                  <a:lnTo>
                    <a:pt x="2143" y="5073"/>
                  </a:lnTo>
                  <a:cubicBezTo>
                    <a:pt x="2119" y="5180"/>
                    <a:pt x="2167" y="5275"/>
                    <a:pt x="2250" y="5335"/>
                  </a:cubicBezTo>
                  <a:cubicBezTo>
                    <a:pt x="2298" y="5370"/>
                    <a:pt x="2346" y="5382"/>
                    <a:pt x="2381" y="5382"/>
                  </a:cubicBezTo>
                  <a:cubicBezTo>
                    <a:pt x="2429" y="5382"/>
                    <a:pt x="2489" y="5370"/>
                    <a:pt x="2536" y="5335"/>
                  </a:cubicBezTo>
                  <a:lnTo>
                    <a:pt x="3251" y="4823"/>
                  </a:lnTo>
                  <a:lnTo>
                    <a:pt x="3417" y="4823"/>
                  </a:lnTo>
                  <a:lnTo>
                    <a:pt x="4751" y="5716"/>
                  </a:lnTo>
                  <a:cubicBezTo>
                    <a:pt x="4798" y="5740"/>
                    <a:pt x="4846" y="5751"/>
                    <a:pt x="4882" y="5751"/>
                  </a:cubicBezTo>
                  <a:cubicBezTo>
                    <a:pt x="4929" y="5751"/>
                    <a:pt x="4977" y="5740"/>
                    <a:pt x="5025" y="5716"/>
                  </a:cubicBezTo>
                  <a:cubicBezTo>
                    <a:pt x="5108" y="5656"/>
                    <a:pt x="5144" y="5561"/>
                    <a:pt x="5120" y="5454"/>
                  </a:cubicBezTo>
                  <a:lnTo>
                    <a:pt x="5025" y="4799"/>
                  </a:lnTo>
                  <a:lnTo>
                    <a:pt x="6215" y="4799"/>
                  </a:lnTo>
                  <a:cubicBezTo>
                    <a:pt x="6584" y="4799"/>
                    <a:pt x="6894" y="4501"/>
                    <a:pt x="6894" y="4120"/>
                  </a:cubicBezTo>
                  <a:lnTo>
                    <a:pt x="6894" y="1370"/>
                  </a:lnTo>
                  <a:cubicBezTo>
                    <a:pt x="6870" y="977"/>
                    <a:pt x="6572" y="679"/>
                    <a:pt x="6191" y="679"/>
                  </a:cubicBezTo>
                  <a:cubicBezTo>
                    <a:pt x="6179" y="298"/>
                    <a:pt x="5882" y="1"/>
                    <a:pt x="5513"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 name="Google Shape;9253;p16">
              <a:extLst>
                <a:ext uri="{FF2B5EF4-FFF2-40B4-BE49-F238E27FC236}">
                  <a16:creationId xmlns:a16="http://schemas.microsoft.com/office/drawing/2014/main" id="{F1ECA536-B200-5587-FB39-DBF8B0BDAFF1}"/>
                </a:ext>
              </a:extLst>
            </p:cNvPr>
            <p:cNvSpPr/>
            <p:nvPr/>
          </p:nvSpPr>
          <p:spPr>
            <a:xfrm>
              <a:off x="3187822" y="2009177"/>
              <a:ext cx="26926" cy="10280"/>
            </a:xfrm>
            <a:custGeom>
              <a:avLst/>
              <a:gdLst/>
              <a:ahLst/>
              <a:cxnLst/>
              <a:rect l="l" t="t" r="r" b="b"/>
              <a:pathLst>
                <a:path w="846" h="323" extrusionOk="0">
                  <a:moveTo>
                    <a:pt x="155" y="1"/>
                  </a:moveTo>
                  <a:cubicBezTo>
                    <a:pt x="72" y="1"/>
                    <a:pt x="1" y="72"/>
                    <a:pt x="1" y="167"/>
                  </a:cubicBezTo>
                  <a:cubicBezTo>
                    <a:pt x="1" y="251"/>
                    <a:pt x="72" y="322"/>
                    <a:pt x="155" y="322"/>
                  </a:cubicBezTo>
                  <a:lnTo>
                    <a:pt x="679" y="322"/>
                  </a:lnTo>
                  <a:cubicBezTo>
                    <a:pt x="774" y="322"/>
                    <a:pt x="846" y="251"/>
                    <a:pt x="846" y="167"/>
                  </a:cubicBezTo>
                  <a:cubicBezTo>
                    <a:pt x="846" y="72"/>
                    <a:pt x="774" y="1"/>
                    <a:pt x="679"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9254;p16">
              <a:extLst>
                <a:ext uri="{FF2B5EF4-FFF2-40B4-BE49-F238E27FC236}">
                  <a16:creationId xmlns:a16="http://schemas.microsoft.com/office/drawing/2014/main" id="{1928E313-9EA2-9CEE-8914-BE91D0A8D7C6}"/>
                </a:ext>
              </a:extLst>
            </p:cNvPr>
            <p:cNvSpPr/>
            <p:nvPr/>
          </p:nvSpPr>
          <p:spPr>
            <a:xfrm>
              <a:off x="3226110" y="2009177"/>
              <a:ext cx="81478" cy="10280"/>
            </a:xfrm>
            <a:custGeom>
              <a:avLst/>
              <a:gdLst/>
              <a:ahLst/>
              <a:cxnLst/>
              <a:rect l="l" t="t" r="r" b="b"/>
              <a:pathLst>
                <a:path w="2560" h="323" extrusionOk="0">
                  <a:moveTo>
                    <a:pt x="167" y="1"/>
                  </a:moveTo>
                  <a:cubicBezTo>
                    <a:pt x="72" y="1"/>
                    <a:pt x="0" y="72"/>
                    <a:pt x="0" y="167"/>
                  </a:cubicBezTo>
                  <a:cubicBezTo>
                    <a:pt x="0" y="251"/>
                    <a:pt x="72" y="322"/>
                    <a:pt x="167" y="322"/>
                  </a:cubicBezTo>
                  <a:lnTo>
                    <a:pt x="2393" y="322"/>
                  </a:lnTo>
                  <a:cubicBezTo>
                    <a:pt x="2488" y="322"/>
                    <a:pt x="2560" y="251"/>
                    <a:pt x="2560" y="167"/>
                  </a:cubicBezTo>
                  <a:cubicBezTo>
                    <a:pt x="2560" y="72"/>
                    <a:pt x="2488" y="1"/>
                    <a:pt x="2393"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9255;p16">
              <a:extLst>
                <a:ext uri="{FF2B5EF4-FFF2-40B4-BE49-F238E27FC236}">
                  <a16:creationId xmlns:a16="http://schemas.microsoft.com/office/drawing/2014/main" id="{B9A987A1-677B-E70E-2FAD-3CAA5F196C47}"/>
                </a:ext>
              </a:extLst>
            </p:cNvPr>
            <p:cNvSpPr/>
            <p:nvPr/>
          </p:nvSpPr>
          <p:spPr>
            <a:xfrm>
              <a:off x="3187822" y="2036453"/>
              <a:ext cx="119767" cy="10662"/>
            </a:xfrm>
            <a:custGeom>
              <a:avLst/>
              <a:gdLst/>
              <a:ahLst/>
              <a:cxnLst/>
              <a:rect l="l" t="t" r="r" b="b"/>
              <a:pathLst>
                <a:path w="3763" h="335" extrusionOk="0">
                  <a:moveTo>
                    <a:pt x="155" y="1"/>
                  </a:moveTo>
                  <a:cubicBezTo>
                    <a:pt x="72" y="1"/>
                    <a:pt x="1" y="84"/>
                    <a:pt x="1" y="168"/>
                  </a:cubicBezTo>
                  <a:cubicBezTo>
                    <a:pt x="1" y="263"/>
                    <a:pt x="72" y="334"/>
                    <a:pt x="155" y="334"/>
                  </a:cubicBezTo>
                  <a:lnTo>
                    <a:pt x="3596" y="334"/>
                  </a:lnTo>
                  <a:cubicBezTo>
                    <a:pt x="3691" y="334"/>
                    <a:pt x="3763" y="263"/>
                    <a:pt x="3763" y="168"/>
                  </a:cubicBezTo>
                  <a:cubicBezTo>
                    <a:pt x="3763" y="84"/>
                    <a:pt x="3691" y="1"/>
                    <a:pt x="3596"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9256;p16">
              <a:extLst>
                <a:ext uri="{FF2B5EF4-FFF2-40B4-BE49-F238E27FC236}">
                  <a16:creationId xmlns:a16="http://schemas.microsoft.com/office/drawing/2014/main" id="{093742DA-0A92-E532-A5E2-754BCCF5144D}"/>
                </a:ext>
              </a:extLst>
            </p:cNvPr>
            <p:cNvSpPr/>
            <p:nvPr/>
          </p:nvSpPr>
          <p:spPr>
            <a:xfrm>
              <a:off x="3187822" y="2064143"/>
              <a:ext cx="81510" cy="10248"/>
            </a:xfrm>
            <a:custGeom>
              <a:avLst/>
              <a:gdLst/>
              <a:ahLst/>
              <a:cxnLst/>
              <a:rect l="l" t="t" r="r" b="b"/>
              <a:pathLst>
                <a:path w="2561" h="322" extrusionOk="0">
                  <a:moveTo>
                    <a:pt x="155" y="0"/>
                  </a:moveTo>
                  <a:cubicBezTo>
                    <a:pt x="72" y="0"/>
                    <a:pt x="1" y="72"/>
                    <a:pt x="1" y="167"/>
                  </a:cubicBezTo>
                  <a:cubicBezTo>
                    <a:pt x="1" y="250"/>
                    <a:pt x="72" y="322"/>
                    <a:pt x="155" y="322"/>
                  </a:cubicBezTo>
                  <a:lnTo>
                    <a:pt x="2394" y="322"/>
                  </a:lnTo>
                  <a:cubicBezTo>
                    <a:pt x="2477" y="322"/>
                    <a:pt x="2560" y="250"/>
                    <a:pt x="2560" y="167"/>
                  </a:cubicBezTo>
                  <a:cubicBezTo>
                    <a:pt x="2560" y="72"/>
                    <a:pt x="2477" y="0"/>
                    <a:pt x="2394"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9257;p16">
              <a:extLst>
                <a:ext uri="{FF2B5EF4-FFF2-40B4-BE49-F238E27FC236}">
                  <a16:creationId xmlns:a16="http://schemas.microsoft.com/office/drawing/2014/main" id="{29BC2B58-173C-3036-3582-EEF662A01B4C}"/>
                </a:ext>
              </a:extLst>
            </p:cNvPr>
            <p:cNvSpPr/>
            <p:nvPr/>
          </p:nvSpPr>
          <p:spPr>
            <a:xfrm>
              <a:off x="3280663" y="2064143"/>
              <a:ext cx="26926" cy="10248"/>
            </a:xfrm>
            <a:custGeom>
              <a:avLst/>
              <a:gdLst/>
              <a:ahLst/>
              <a:cxnLst/>
              <a:rect l="l" t="t" r="r" b="b"/>
              <a:pathLst>
                <a:path w="846" h="322" extrusionOk="0">
                  <a:moveTo>
                    <a:pt x="155" y="0"/>
                  </a:moveTo>
                  <a:cubicBezTo>
                    <a:pt x="72" y="0"/>
                    <a:pt x="1" y="72"/>
                    <a:pt x="1" y="167"/>
                  </a:cubicBezTo>
                  <a:cubicBezTo>
                    <a:pt x="1" y="250"/>
                    <a:pt x="72" y="322"/>
                    <a:pt x="155" y="322"/>
                  </a:cubicBezTo>
                  <a:lnTo>
                    <a:pt x="679" y="322"/>
                  </a:lnTo>
                  <a:cubicBezTo>
                    <a:pt x="774" y="322"/>
                    <a:pt x="846" y="250"/>
                    <a:pt x="846" y="167"/>
                  </a:cubicBezTo>
                  <a:cubicBezTo>
                    <a:pt x="846" y="72"/>
                    <a:pt x="774" y="0"/>
                    <a:pt x="679"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9" name="Google Shape;9244;p16">
            <a:extLst>
              <a:ext uri="{FF2B5EF4-FFF2-40B4-BE49-F238E27FC236}">
                <a16:creationId xmlns:a16="http://schemas.microsoft.com/office/drawing/2014/main" id="{59BF9626-C8BE-FD8E-429D-DAE29F1DA2C5}"/>
              </a:ext>
            </a:extLst>
          </p:cNvPr>
          <p:cNvGrpSpPr/>
          <p:nvPr/>
        </p:nvGrpSpPr>
        <p:grpSpPr>
          <a:xfrm>
            <a:off x="7313055" y="5303038"/>
            <a:ext cx="350198" cy="350548"/>
            <a:chOff x="3094217" y="1976585"/>
            <a:chExt cx="350198" cy="350548"/>
          </a:xfrm>
        </p:grpSpPr>
        <p:sp>
          <p:nvSpPr>
            <p:cNvPr id="20" name="Google Shape;9245;p16">
              <a:extLst>
                <a:ext uri="{FF2B5EF4-FFF2-40B4-BE49-F238E27FC236}">
                  <a16:creationId xmlns:a16="http://schemas.microsoft.com/office/drawing/2014/main" id="{2337C1B6-AFEB-C714-BBF3-C47C14B865A8}"/>
                </a:ext>
              </a:extLst>
            </p:cNvPr>
            <p:cNvSpPr/>
            <p:nvPr/>
          </p:nvSpPr>
          <p:spPr>
            <a:xfrm>
              <a:off x="3094217" y="2129039"/>
              <a:ext cx="131543" cy="197362"/>
            </a:xfrm>
            <a:custGeom>
              <a:avLst/>
              <a:gdLst/>
              <a:ahLst/>
              <a:cxnLst/>
              <a:rect l="l" t="t" r="r" b="b"/>
              <a:pathLst>
                <a:path w="4133" h="6201" extrusionOk="0">
                  <a:moveTo>
                    <a:pt x="2072" y="345"/>
                  </a:moveTo>
                  <a:cubicBezTo>
                    <a:pt x="2117" y="345"/>
                    <a:pt x="2162" y="348"/>
                    <a:pt x="2203" y="354"/>
                  </a:cubicBezTo>
                  <a:cubicBezTo>
                    <a:pt x="2906" y="414"/>
                    <a:pt x="3454" y="1045"/>
                    <a:pt x="3454" y="1759"/>
                  </a:cubicBezTo>
                  <a:cubicBezTo>
                    <a:pt x="3454" y="2438"/>
                    <a:pt x="3620" y="3069"/>
                    <a:pt x="3751" y="3402"/>
                  </a:cubicBezTo>
                  <a:lnTo>
                    <a:pt x="3751" y="3426"/>
                  </a:lnTo>
                  <a:cubicBezTo>
                    <a:pt x="3608" y="3509"/>
                    <a:pt x="3299" y="3688"/>
                    <a:pt x="2763" y="3807"/>
                  </a:cubicBezTo>
                  <a:lnTo>
                    <a:pt x="2763" y="3759"/>
                  </a:lnTo>
                  <a:lnTo>
                    <a:pt x="2763" y="3438"/>
                  </a:lnTo>
                  <a:cubicBezTo>
                    <a:pt x="2965" y="3319"/>
                    <a:pt x="3144" y="3140"/>
                    <a:pt x="3263" y="2926"/>
                  </a:cubicBezTo>
                  <a:cubicBezTo>
                    <a:pt x="3489" y="2533"/>
                    <a:pt x="3418" y="2021"/>
                    <a:pt x="3073" y="1712"/>
                  </a:cubicBezTo>
                  <a:cubicBezTo>
                    <a:pt x="2834" y="1485"/>
                    <a:pt x="2418" y="1235"/>
                    <a:pt x="1727" y="1235"/>
                  </a:cubicBezTo>
                  <a:cubicBezTo>
                    <a:pt x="1691" y="1235"/>
                    <a:pt x="1644" y="1247"/>
                    <a:pt x="1608" y="1283"/>
                  </a:cubicBezTo>
                  <a:lnTo>
                    <a:pt x="1275" y="1616"/>
                  </a:lnTo>
                  <a:cubicBezTo>
                    <a:pt x="1215" y="1676"/>
                    <a:pt x="1215" y="1783"/>
                    <a:pt x="1275" y="1843"/>
                  </a:cubicBezTo>
                  <a:cubicBezTo>
                    <a:pt x="1304" y="1872"/>
                    <a:pt x="1343" y="1887"/>
                    <a:pt x="1382" y="1887"/>
                  </a:cubicBezTo>
                  <a:cubicBezTo>
                    <a:pt x="1421" y="1887"/>
                    <a:pt x="1459" y="1872"/>
                    <a:pt x="1489" y="1843"/>
                  </a:cubicBezTo>
                  <a:lnTo>
                    <a:pt x="1787" y="1545"/>
                  </a:lnTo>
                  <a:cubicBezTo>
                    <a:pt x="2227" y="1557"/>
                    <a:pt x="2584" y="1700"/>
                    <a:pt x="2846" y="1938"/>
                  </a:cubicBezTo>
                  <a:cubicBezTo>
                    <a:pt x="3073" y="2140"/>
                    <a:pt x="3132" y="2485"/>
                    <a:pt x="2977" y="2747"/>
                  </a:cubicBezTo>
                  <a:cubicBezTo>
                    <a:pt x="2799" y="3081"/>
                    <a:pt x="2441" y="3283"/>
                    <a:pt x="2072" y="3283"/>
                  </a:cubicBezTo>
                  <a:cubicBezTo>
                    <a:pt x="1489" y="3283"/>
                    <a:pt x="1037" y="2831"/>
                    <a:pt x="1037" y="2247"/>
                  </a:cubicBezTo>
                  <a:cubicBezTo>
                    <a:pt x="1037" y="2152"/>
                    <a:pt x="953" y="2081"/>
                    <a:pt x="870" y="2081"/>
                  </a:cubicBezTo>
                  <a:cubicBezTo>
                    <a:pt x="775" y="2081"/>
                    <a:pt x="703" y="2152"/>
                    <a:pt x="703" y="2247"/>
                  </a:cubicBezTo>
                  <a:cubicBezTo>
                    <a:pt x="703" y="2747"/>
                    <a:pt x="989" y="3200"/>
                    <a:pt x="1394" y="3438"/>
                  </a:cubicBezTo>
                  <a:lnTo>
                    <a:pt x="1394" y="3759"/>
                  </a:lnTo>
                  <a:lnTo>
                    <a:pt x="1394" y="3807"/>
                  </a:lnTo>
                  <a:cubicBezTo>
                    <a:pt x="858" y="3688"/>
                    <a:pt x="525" y="3509"/>
                    <a:pt x="394" y="3426"/>
                  </a:cubicBezTo>
                  <a:cubicBezTo>
                    <a:pt x="394" y="3426"/>
                    <a:pt x="382" y="3426"/>
                    <a:pt x="394" y="3402"/>
                  </a:cubicBezTo>
                  <a:cubicBezTo>
                    <a:pt x="525" y="3081"/>
                    <a:pt x="691" y="2438"/>
                    <a:pt x="691" y="1759"/>
                  </a:cubicBezTo>
                  <a:cubicBezTo>
                    <a:pt x="691" y="1045"/>
                    <a:pt x="1239" y="414"/>
                    <a:pt x="1941" y="354"/>
                  </a:cubicBezTo>
                  <a:cubicBezTo>
                    <a:pt x="1983" y="348"/>
                    <a:pt x="2028" y="345"/>
                    <a:pt x="2072" y="345"/>
                  </a:cubicBezTo>
                  <a:close/>
                  <a:moveTo>
                    <a:pt x="2430" y="3581"/>
                  </a:moveTo>
                  <a:lnTo>
                    <a:pt x="2430" y="3783"/>
                  </a:lnTo>
                  <a:cubicBezTo>
                    <a:pt x="2430" y="3974"/>
                    <a:pt x="2537" y="4152"/>
                    <a:pt x="2715" y="4224"/>
                  </a:cubicBezTo>
                  <a:lnTo>
                    <a:pt x="2822" y="4271"/>
                  </a:lnTo>
                  <a:cubicBezTo>
                    <a:pt x="2656" y="4509"/>
                    <a:pt x="2370" y="4676"/>
                    <a:pt x="2072" y="4676"/>
                  </a:cubicBezTo>
                  <a:cubicBezTo>
                    <a:pt x="1775" y="4676"/>
                    <a:pt x="1489" y="4509"/>
                    <a:pt x="1334" y="4271"/>
                  </a:cubicBezTo>
                  <a:lnTo>
                    <a:pt x="1429" y="4224"/>
                  </a:lnTo>
                  <a:cubicBezTo>
                    <a:pt x="1608" y="4140"/>
                    <a:pt x="1715" y="3974"/>
                    <a:pt x="1715" y="3783"/>
                  </a:cubicBezTo>
                  <a:lnTo>
                    <a:pt x="1715" y="3581"/>
                  </a:lnTo>
                  <a:cubicBezTo>
                    <a:pt x="1834" y="3617"/>
                    <a:pt x="1953" y="3628"/>
                    <a:pt x="2072" y="3628"/>
                  </a:cubicBezTo>
                  <a:cubicBezTo>
                    <a:pt x="2191" y="3628"/>
                    <a:pt x="2311" y="3617"/>
                    <a:pt x="2430" y="3581"/>
                  </a:cubicBezTo>
                  <a:close/>
                  <a:moveTo>
                    <a:pt x="2065" y="0"/>
                  </a:moveTo>
                  <a:cubicBezTo>
                    <a:pt x="2010" y="0"/>
                    <a:pt x="1953" y="3"/>
                    <a:pt x="1894" y="9"/>
                  </a:cubicBezTo>
                  <a:cubicBezTo>
                    <a:pt x="1037" y="92"/>
                    <a:pt x="346" y="842"/>
                    <a:pt x="346" y="1735"/>
                  </a:cubicBezTo>
                  <a:cubicBezTo>
                    <a:pt x="346" y="2378"/>
                    <a:pt x="203" y="2962"/>
                    <a:pt x="60" y="3271"/>
                  </a:cubicBezTo>
                  <a:cubicBezTo>
                    <a:pt x="1" y="3426"/>
                    <a:pt x="48" y="3581"/>
                    <a:pt x="179" y="3676"/>
                  </a:cubicBezTo>
                  <a:cubicBezTo>
                    <a:pt x="310" y="3759"/>
                    <a:pt x="584" y="3926"/>
                    <a:pt x="1013" y="4045"/>
                  </a:cubicBezTo>
                  <a:lnTo>
                    <a:pt x="382" y="4379"/>
                  </a:lnTo>
                  <a:cubicBezTo>
                    <a:pt x="144" y="4498"/>
                    <a:pt x="1" y="4712"/>
                    <a:pt x="1" y="4986"/>
                  </a:cubicBezTo>
                  <a:lnTo>
                    <a:pt x="1" y="6045"/>
                  </a:lnTo>
                  <a:cubicBezTo>
                    <a:pt x="1" y="6129"/>
                    <a:pt x="84" y="6200"/>
                    <a:pt x="167" y="6200"/>
                  </a:cubicBezTo>
                  <a:cubicBezTo>
                    <a:pt x="263" y="6200"/>
                    <a:pt x="334" y="6129"/>
                    <a:pt x="334" y="6045"/>
                  </a:cubicBezTo>
                  <a:lnTo>
                    <a:pt x="334" y="4974"/>
                  </a:lnTo>
                  <a:cubicBezTo>
                    <a:pt x="334" y="4831"/>
                    <a:pt x="406" y="4712"/>
                    <a:pt x="525" y="4652"/>
                  </a:cubicBezTo>
                  <a:lnTo>
                    <a:pt x="1037" y="4402"/>
                  </a:lnTo>
                  <a:cubicBezTo>
                    <a:pt x="1239" y="4760"/>
                    <a:pt x="1644" y="4986"/>
                    <a:pt x="2060" y="4986"/>
                  </a:cubicBezTo>
                  <a:cubicBezTo>
                    <a:pt x="2489" y="4986"/>
                    <a:pt x="2882" y="4760"/>
                    <a:pt x="3084" y="4402"/>
                  </a:cubicBezTo>
                  <a:lnTo>
                    <a:pt x="3596" y="4652"/>
                  </a:lnTo>
                  <a:cubicBezTo>
                    <a:pt x="3704" y="4712"/>
                    <a:pt x="3787" y="4831"/>
                    <a:pt x="3787" y="4974"/>
                  </a:cubicBezTo>
                  <a:lnTo>
                    <a:pt x="3787" y="6022"/>
                  </a:lnTo>
                  <a:cubicBezTo>
                    <a:pt x="3787" y="6117"/>
                    <a:pt x="3858" y="6188"/>
                    <a:pt x="3954" y="6188"/>
                  </a:cubicBezTo>
                  <a:cubicBezTo>
                    <a:pt x="4037" y="6188"/>
                    <a:pt x="4108" y="6117"/>
                    <a:pt x="4108" y="6022"/>
                  </a:cubicBezTo>
                  <a:lnTo>
                    <a:pt x="4108" y="4974"/>
                  </a:lnTo>
                  <a:cubicBezTo>
                    <a:pt x="4132" y="4712"/>
                    <a:pt x="3977" y="4474"/>
                    <a:pt x="3739" y="4379"/>
                  </a:cubicBezTo>
                  <a:lnTo>
                    <a:pt x="3096" y="4045"/>
                  </a:lnTo>
                  <a:cubicBezTo>
                    <a:pt x="3537" y="3926"/>
                    <a:pt x="3799" y="3759"/>
                    <a:pt x="3930" y="3676"/>
                  </a:cubicBezTo>
                  <a:cubicBezTo>
                    <a:pt x="4073" y="3581"/>
                    <a:pt x="4108" y="3426"/>
                    <a:pt x="4049" y="3271"/>
                  </a:cubicBezTo>
                  <a:cubicBezTo>
                    <a:pt x="3918" y="2962"/>
                    <a:pt x="3775" y="2378"/>
                    <a:pt x="3775" y="1735"/>
                  </a:cubicBezTo>
                  <a:cubicBezTo>
                    <a:pt x="3775" y="866"/>
                    <a:pt x="3084" y="104"/>
                    <a:pt x="2227" y="9"/>
                  </a:cubicBezTo>
                  <a:cubicBezTo>
                    <a:pt x="2174" y="3"/>
                    <a:pt x="2120" y="0"/>
                    <a:pt x="2065"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9246;p16">
              <a:extLst>
                <a:ext uri="{FF2B5EF4-FFF2-40B4-BE49-F238E27FC236}">
                  <a16:creationId xmlns:a16="http://schemas.microsoft.com/office/drawing/2014/main" id="{D3FE6532-C112-179C-B525-B449A51CACD5}"/>
                </a:ext>
              </a:extLst>
            </p:cNvPr>
            <p:cNvSpPr/>
            <p:nvPr/>
          </p:nvSpPr>
          <p:spPr>
            <a:xfrm>
              <a:off x="3116592" y="2293778"/>
              <a:ext cx="10630" cy="32241"/>
            </a:xfrm>
            <a:custGeom>
              <a:avLst/>
              <a:gdLst/>
              <a:ahLst/>
              <a:cxnLst/>
              <a:rect l="l" t="t" r="r" b="b"/>
              <a:pathLst>
                <a:path w="334" h="1013" extrusionOk="0">
                  <a:moveTo>
                    <a:pt x="167" y="0"/>
                  </a:moveTo>
                  <a:cubicBezTo>
                    <a:pt x="72" y="0"/>
                    <a:pt x="0" y="72"/>
                    <a:pt x="0" y="167"/>
                  </a:cubicBezTo>
                  <a:lnTo>
                    <a:pt x="0" y="846"/>
                  </a:lnTo>
                  <a:cubicBezTo>
                    <a:pt x="0" y="941"/>
                    <a:pt x="72" y="1012"/>
                    <a:pt x="167" y="1012"/>
                  </a:cubicBezTo>
                  <a:cubicBezTo>
                    <a:pt x="250" y="1012"/>
                    <a:pt x="334" y="941"/>
                    <a:pt x="334" y="846"/>
                  </a:cubicBezTo>
                  <a:lnTo>
                    <a:pt x="334" y="167"/>
                  </a:lnTo>
                  <a:cubicBezTo>
                    <a:pt x="310" y="72"/>
                    <a:pt x="250" y="0"/>
                    <a:pt x="167"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9247;p16">
              <a:extLst>
                <a:ext uri="{FF2B5EF4-FFF2-40B4-BE49-F238E27FC236}">
                  <a16:creationId xmlns:a16="http://schemas.microsoft.com/office/drawing/2014/main" id="{710A0293-AC0A-A7D4-EF01-CF856AD6B6DB}"/>
                </a:ext>
              </a:extLst>
            </p:cNvPr>
            <p:cNvSpPr/>
            <p:nvPr/>
          </p:nvSpPr>
          <p:spPr>
            <a:xfrm>
              <a:off x="3193519" y="2293778"/>
              <a:ext cx="10248" cy="32241"/>
            </a:xfrm>
            <a:custGeom>
              <a:avLst/>
              <a:gdLst/>
              <a:ahLst/>
              <a:cxnLst/>
              <a:rect l="l" t="t" r="r" b="b"/>
              <a:pathLst>
                <a:path w="322" h="1013" extrusionOk="0">
                  <a:moveTo>
                    <a:pt x="155" y="0"/>
                  </a:moveTo>
                  <a:cubicBezTo>
                    <a:pt x="72" y="0"/>
                    <a:pt x="0" y="72"/>
                    <a:pt x="0" y="167"/>
                  </a:cubicBezTo>
                  <a:lnTo>
                    <a:pt x="0" y="846"/>
                  </a:lnTo>
                  <a:cubicBezTo>
                    <a:pt x="0" y="941"/>
                    <a:pt x="72" y="1012"/>
                    <a:pt x="155" y="1012"/>
                  </a:cubicBezTo>
                  <a:cubicBezTo>
                    <a:pt x="250" y="1012"/>
                    <a:pt x="322" y="941"/>
                    <a:pt x="322" y="846"/>
                  </a:cubicBezTo>
                  <a:lnTo>
                    <a:pt x="322" y="167"/>
                  </a:lnTo>
                  <a:cubicBezTo>
                    <a:pt x="310" y="72"/>
                    <a:pt x="250" y="0"/>
                    <a:pt x="155"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9248;p16">
              <a:extLst>
                <a:ext uri="{FF2B5EF4-FFF2-40B4-BE49-F238E27FC236}">
                  <a16:creationId xmlns:a16="http://schemas.microsoft.com/office/drawing/2014/main" id="{56C6CDB7-4F14-1456-B263-981A1FFA1246}"/>
                </a:ext>
              </a:extLst>
            </p:cNvPr>
            <p:cNvSpPr/>
            <p:nvPr/>
          </p:nvSpPr>
          <p:spPr>
            <a:xfrm>
              <a:off x="3346227" y="2166755"/>
              <a:ext cx="54966" cy="18301"/>
            </a:xfrm>
            <a:custGeom>
              <a:avLst/>
              <a:gdLst/>
              <a:ahLst/>
              <a:cxnLst/>
              <a:rect l="l" t="t" r="r" b="b"/>
              <a:pathLst>
                <a:path w="1727" h="575" extrusionOk="0">
                  <a:moveTo>
                    <a:pt x="646" y="0"/>
                  </a:moveTo>
                  <a:cubicBezTo>
                    <a:pt x="494" y="0"/>
                    <a:pt x="326" y="15"/>
                    <a:pt x="143" y="50"/>
                  </a:cubicBezTo>
                  <a:cubicBezTo>
                    <a:pt x="60" y="62"/>
                    <a:pt x="0" y="122"/>
                    <a:pt x="0" y="217"/>
                  </a:cubicBezTo>
                  <a:lnTo>
                    <a:pt x="0" y="396"/>
                  </a:lnTo>
                  <a:cubicBezTo>
                    <a:pt x="0" y="479"/>
                    <a:pt x="84" y="550"/>
                    <a:pt x="167" y="550"/>
                  </a:cubicBezTo>
                  <a:cubicBezTo>
                    <a:pt x="262" y="550"/>
                    <a:pt x="334" y="479"/>
                    <a:pt x="334" y="396"/>
                  </a:cubicBezTo>
                  <a:lnTo>
                    <a:pt x="334" y="360"/>
                  </a:lnTo>
                  <a:cubicBezTo>
                    <a:pt x="445" y="344"/>
                    <a:pt x="549" y="338"/>
                    <a:pt x="645" y="338"/>
                  </a:cubicBezTo>
                  <a:cubicBezTo>
                    <a:pt x="845" y="338"/>
                    <a:pt x="1007" y="367"/>
                    <a:pt x="1120" y="407"/>
                  </a:cubicBezTo>
                  <a:cubicBezTo>
                    <a:pt x="1334" y="467"/>
                    <a:pt x="1453" y="538"/>
                    <a:pt x="1453" y="538"/>
                  </a:cubicBezTo>
                  <a:cubicBezTo>
                    <a:pt x="1477" y="550"/>
                    <a:pt x="1512" y="574"/>
                    <a:pt x="1536" y="574"/>
                  </a:cubicBezTo>
                  <a:cubicBezTo>
                    <a:pt x="1584" y="574"/>
                    <a:pt x="1643" y="538"/>
                    <a:pt x="1667" y="491"/>
                  </a:cubicBezTo>
                  <a:cubicBezTo>
                    <a:pt x="1727" y="396"/>
                    <a:pt x="1715" y="288"/>
                    <a:pt x="1643" y="241"/>
                  </a:cubicBezTo>
                  <a:cubicBezTo>
                    <a:pt x="1615" y="231"/>
                    <a:pt x="1258" y="0"/>
                    <a:pt x="646"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 name="Google Shape;9249;p16">
              <a:extLst>
                <a:ext uri="{FF2B5EF4-FFF2-40B4-BE49-F238E27FC236}">
                  <a16:creationId xmlns:a16="http://schemas.microsoft.com/office/drawing/2014/main" id="{0E663D4F-B123-820D-29D5-F7B64EDD998B}"/>
                </a:ext>
              </a:extLst>
            </p:cNvPr>
            <p:cNvSpPr/>
            <p:nvPr/>
          </p:nvSpPr>
          <p:spPr>
            <a:xfrm>
              <a:off x="3302655" y="2134991"/>
              <a:ext cx="141760" cy="192143"/>
            </a:xfrm>
            <a:custGeom>
              <a:avLst/>
              <a:gdLst/>
              <a:ahLst/>
              <a:cxnLst/>
              <a:rect l="l" t="t" r="r" b="b"/>
              <a:pathLst>
                <a:path w="4454" h="6037" extrusionOk="0">
                  <a:moveTo>
                    <a:pt x="3453" y="334"/>
                  </a:moveTo>
                  <a:lnTo>
                    <a:pt x="3453" y="1132"/>
                  </a:lnTo>
                  <a:cubicBezTo>
                    <a:pt x="3453" y="1263"/>
                    <a:pt x="3429" y="1405"/>
                    <a:pt x="3370" y="1525"/>
                  </a:cubicBezTo>
                  <a:lnTo>
                    <a:pt x="3310" y="1644"/>
                  </a:lnTo>
                  <a:cubicBezTo>
                    <a:pt x="3298" y="1667"/>
                    <a:pt x="3298" y="1691"/>
                    <a:pt x="3298" y="1715"/>
                  </a:cubicBezTo>
                  <a:lnTo>
                    <a:pt x="3298" y="2060"/>
                  </a:lnTo>
                  <a:cubicBezTo>
                    <a:pt x="3274" y="2346"/>
                    <a:pt x="3155" y="2608"/>
                    <a:pt x="2953" y="2799"/>
                  </a:cubicBezTo>
                  <a:cubicBezTo>
                    <a:pt x="2739" y="3001"/>
                    <a:pt x="2477" y="3096"/>
                    <a:pt x="2191" y="3096"/>
                  </a:cubicBezTo>
                  <a:cubicBezTo>
                    <a:pt x="1643" y="3084"/>
                    <a:pt x="1179" y="2596"/>
                    <a:pt x="1179" y="2013"/>
                  </a:cubicBezTo>
                  <a:lnTo>
                    <a:pt x="1179" y="1715"/>
                  </a:lnTo>
                  <a:cubicBezTo>
                    <a:pt x="1179" y="1691"/>
                    <a:pt x="1179" y="1667"/>
                    <a:pt x="1167" y="1644"/>
                  </a:cubicBezTo>
                  <a:lnTo>
                    <a:pt x="1107" y="1525"/>
                  </a:lnTo>
                  <a:cubicBezTo>
                    <a:pt x="1048" y="1405"/>
                    <a:pt x="1012" y="1275"/>
                    <a:pt x="1012" y="1132"/>
                  </a:cubicBezTo>
                  <a:cubicBezTo>
                    <a:pt x="1012" y="691"/>
                    <a:pt x="1369" y="334"/>
                    <a:pt x="1822" y="334"/>
                  </a:cubicBezTo>
                  <a:close/>
                  <a:moveTo>
                    <a:pt x="2762" y="3310"/>
                  </a:moveTo>
                  <a:lnTo>
                    <a:pt x="2762" y="3537"/>
                  </a:lnTo>
                  <a:cubicBezTo>
                    <a:pt x="2762" y="3572"/>
                    <a:pt x="2774" y="3620"/>
                    <a:pt x="2774" y="3680"/>
                  </a:cubicBezTo>
                  <a:lnTo>
                    <a:pt x="2239" y="4096"/>
                  </a:lnTo>
                  <a:lnTo>
                    <a:pt x="1691" y="3680"/>
                  </a:lnTo>
                  <a:cubicBezTo>
                    <a:pt x="1703" y="3632"/>
                    <a:pt x="1703" y="3584"/>
                    <a:pt x="1703" y="3537"/>
                  </a:cubicBezTo>
                  <a:lnTo>
                    <a:pt x="1703" y="3310"/>
                  </a:lnTo>
                  <a:cubicBezTo>
                    <a:pt x="1846" y="3370"/>
                    <a:pt x="2012" y="3406"/>
                    <a:pt x="2191" y="3406"/>
                  </a:cubicBezTo>
                  <a:lnTo>
                    <a:pt x="2239" y="3406"/>
                  </a:lnTo>
                  <a:cubicBezTo>
                    <a:pt x="2417" y="3406"/>
                    <a:pt x="2596" y="3382"/>
                    <a:pt x="2762" y="3310"/>
                  </a:cubicBezTo>
                  <a:close/>
                  <a:moveTo>
                    <a:pt x="1822" y="1"/>
                  </a:moveTo>
                  <a:cubicBezTo>
                    <a:pt x="1191" y="1"/>
                    <a:pt x="703" y="513"/>
                    <a:pt x="703" y="1120"/>
                  </a:cubicBezTo>
                  <a:cubicBezTo>
                    <a:pt x="703" y="1298"/>
                    <a:pt x="750" y="1489"/>
                    <a:pt x="822" y="1656"/>
                  </a:cubicBezTo>
                  <a:lnTo>
                    <a:pt x="869" y="1751"/>
                  </a:lnTo>
                  <a:lnTo>
                    <a:pt x="869" y="2001"/>
                  </a:lnTo>
                  <a:cubicBezTo>
                    <a:pt x="869" y="2441"/>
                    <a:pt x="1072" y="2846"/>
                    <a:pt x="1381" y="3096"/>
                  </a:cubicBezTo>
                  <a:lnTo>
                    <a:pt x="1381" y="3537"/>
                  </a:lnTo>
                  <a:cubicBezTo>
                    <a:pt x="1381" y="3608"/>
                    <a:pt x="1346" y="3680"/>
                    <a:pt x="1274" y="3703"/>
                  </a:cubicBezTo>
                  <a:lnTo>
                    <a:pt x="453" y="4025"/>
                  </a:lnTo>
                  <a:cubicBezTo>
                    <a:pt x="179" y="4132"/>
                    <a:pt x="0" y="4382"/>
                    <a:pt x="0" y="4668"/>
                  </a:cubicBezTo>
                  <a:lnTo>
                    <a:pt x="0" y="5858"/>
                  </a:lnTo>
                  <a:cubicBezTo>
                    <a:pt x="0" y="5942"/>
                    <a:pt x="83" y="6013"/>
                    <a:pt x="167" y="6013"/>
                  </a:cubicBezTo>
                  <a:cubicBezTo>
                    <a:pt x="262" y="6013"/>
                    <a:pt x="334" y="5942"/>
                    <a:pt x="334" y="5858"/>
                  </a:cubicBezTo>
                  <a:lnTo>
                    <a:pt x="334" y="4668"/>
                  </a:lnTo>
                  <a:cubicBezTo>
                    <a:pt x="334" y="4513"/>
                    <a:pt x="417" y="4382"/>
                    <a:pt x="560" y="4334"/>
                  </a:cubicBezTo>
                  <a:lnTo>
                    <a:pt x="1369" y="4025"/>
                  </a:lnTo>
                  <a:cubicBezTo>
                    <a:pt x="1417" y="4001"/>
                    <a:pt x="1465" y="3977"/>
                    <a:pt x="1488" y="3965"/>
                  </a:cubicBezTo>
                  <a:lnTo>
                    <a:pt x="2060" y="4394"/>
                  </a:lnTo>
                  <a:lnTo>
                    <a:pt x="2060" y="5870"/>
                  </a:lnTo>
                  <a:cubicBezTo>
                    <a:pt x="2060" y="5954"/>
                    <a:pt x="2131" y="6037"/>
                    <a:pt x="2215" y="6037"/>
                  </a:cubicBezTo>
                  <a:cubicBezTo>
                    <a:pt x="2310" y="6037"/>
                    <a:pt x="2381" y="5954"/>
                    <a:pt x="2381" y="5870"/>
                  </a:cubicBezTo>
                  <a:lnTo>
                    <a:pt x="2381" y="4394"/>
                  </a:lnTo>
                  <a:lnTo>
                    <a:pt x="2953" y="3965"/>
                  </a:lnTo>
                  <a:cubicBezTo>
                    <a:pt x="2977" y="3989"/>
                    <a:pt x="3024" y="4013"/>
                    <a:pt x="3072" y="4025"/>
                  </a:cubicBezTo>
                  <a:lnTo>
                    <a:pt x="3882" y="4334"/>
                  </a:lnTo>
                  <a:cubicBezTo>
                    <a:pt x="4024" y="4382"/>
                    <a:pt x="4108" y="4513"/>
                    <a:pt x="4108" y="4668"/>
                  </a:cubicBezTo>
                  <a:lnTo>
                    <a:pt x="4108" y="5858"/>
                  </a:lnTo>
                  <a:cubicBezTo>
                    <a:pt x="4108" y="5942"/>
                    <a:pt x="4179" y="6013"/>
                    <a:pt x="4274" y="6013"/>
                  </a:cubicBezTo>
                  <a:cubicBezTo>
                    <a:pt x="4358" y="6013"/>
                    <a:pt x="4441" y="5942"/>
                    <a:pt x="4441" y="5858"/>
                  </a:cubicBezTo>
                  <a:lnTo>
                    <a:pt x="4441" y="4668"/>
                  </a:lnTo>
                  <a:cubicBezTo>
                    <a:pt x="4453" y="4382"/>
                    <a:pt x="4274" y="4108"/>
                    <a:pt x="4024" y="4025"/>
                  </a:cubicBezTo>
                  <a:lnTo>
                    <a:pt x="3203" y="3703"/>
                  </a:lnTo>
                  <a:cubicBezTo>
                    <a:pt x="3131" y="3680"/>
                    <a:pt x="3084" y="3620"/>
                    <a:pt x="3084" y="3537"/>
                  </a:cubicBezTo>
                  <a:lnTo>
                    <a:pt x="3084" y="3108"/>
                  </a:lnTo>
                  <a:cubicBezTo>
                    <a:pt x="3120" y="3084"/>
                    <a:pt x="3155" y="3060"/>
                    <a:pt x="3191" y="3025"/>
                  </a:cubicBezTo>
                  <a:cubicBezTo>
                    <a:pt x="3453" y="2775"/>
                    <a:pt x="3608" y="2418"/>
                    <a:pt x="3608" y="2037"/>
                  </a:cubicBezTo>
                  <a:lnTo>
                    <a:pt x="3608" y="1727"/>
                  </a:lnTo>
                  <a:lnTo>
                    <a:pt x="3655" y="1644"/>
                  </a:lnTo>
                  <a:cubicBezTo>
                    <a:pt x="3739" y="1477"/>
                    <a:pt x="3774" y="1298"/>
                    <a:pt x="3774" y="1108"/>
                  </a:cubicBezTo>
                  <a:lnTo>
                    <a:pt x="3774" y="167"/>
                  </a:lnTo>
                  <a:cubicBezTo>
                    <a:pt x="3774" y="84"/>
                    <a:pt x="3691" y="1"/>
                    <a:pt x="3608"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9250;p16">
              <a:extLst>
                <a:ext uri="{FF2B5EF4-FFF2-40B4-BE49-F238E27FC236}">
                  <a16:creationId xmlns:a16="http://schemas.microsoft.com/office/drawing/2014/main" id="{7FDBFFFC-A990-0E10-F0B4-281C5471D004}"/>
                </a:ext>
              </a:extLst>
            </p:cNvPr>
            <p:cNvSpPr/>
            <p:nvPr/>
          </p:nvSpPr>
          <p:spPr>
            <a:xfrm>
              <a:off x="3330313" y="2288463"/>
              <a:ext cx="10248" cy="37938"/>
            </a:xfrm>
            <a:custGeom>
              <a:avLst/>
              <a:gdLst/>
              <a:ahLst/>
              <a:cxnLst/>
              <a:rect l="l" t="t" r="r" b="b"/>
              <a:pathLst>
                <a:path w="322" h="1192" extrusionOk="0">
                  <a:moveTo>
                    <a:pt x="167" y="1"/>
                  </a:moveTo>
                  <a:cubicBezTo>
                    <a:pt x="72" y="1"/>
                    <a:pt x="0" y="84"/>
                    <a:pt x="0" y="167"/>
                  </a:cubicBezTo>
                  <a:lnTo>
                    <a:pt x="0" y="1036"/>
                  </a:lnTo>
                  <a:cubicBezTo>
                    <a:pt x="0" y="1120"/>
                    <a:pt x="72" y="1191"/>
                    <a:pt x="167" y="1191"/>
                  </a:cubicBezTo>
                  <a:cubicBezTo>
                    <a:pt x="250" y="1191"/>
                    <a:pt x="322" y="1120"/>
                    <a:pt x="322" y="1036"/>
                  </a:cubicBezTo>
                  <a:lnTo>
                    <a:pt x="322" y="167"/>
                  </a:lnTo>
                  <a:cubicBezTo>
                    <a:pt x="310" y="84"/>
                    <a:pt x="250" y="1"/>
                    <a:pt x="167"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9251;p16">
              <a:extLst>
                <a:ext uri="{FF2B5EF4-FFF2-40B4-BE49-F238E27FC236}">
                  <a16:creationId xmlns:a16="http://schemas.microsoft.com/office/drawing/2014/main" id="{69B2ED74-5F4F-1B2C-0D93-DCC831E06CDE}"/>
                </a:ext>
              </a:extLst>
            </p:cNvPr>
            <p:cNvSpPr/>
            <p:nvPr/>
          </p:nvSpPr>
          <p:spPr>
            <a:xfrm>
              <a:off x="3406859" y="2288463"/>
              <a:ext cx="10630" cy="37938"/>
            </a:xfrm>
            <a:custGeom>
              <a:avLst/>
              <a:gdLst/>
              <a:ahLst/>
              <a:cxnLst/>
              <a:rect l="l" t="t" r="r" b="b"/>
              <a:pathLst>
                <a:path w="334" h="1192" extrusionOk="0">
                  <a:moveTo>
                    <a:pt x="167" y="1"/>
                  </a:moveTo>
                  <a:cubicBezTo>
                    <a:pt x="84" y="1"/>
                    <a:pt x="0" y="84"/>
                    <a:pt x="0" y="167"/>
                  </a:cubicBezTo>
                  <a:lnTo>
                    <a:pt x="0" y="1036"/>
                  </a:lnTo>
                  <a:cubicBezTo>
                    <a:pt x="0" y="1120"/>
                    <a:pt x="84" y="1191"/>
                    <a:pt x="167" y="1191"/>
                  </a:cubicBezTo>
                  <a:cubicBezTo>
                    <a:pt x="262" y="1191"/>
                    <a:pt x="334" y="1120"/>
                    <a:pt x="334" y="1036"/>
                  </a:cubicBezTo>
                  <a:lnTo>
                    <a:pt x="334" y="167"/>
                  </a:lnTo>
                  <a:cubicBezTo>
                    <a:pt x="322" y="84"/>
                    <a:pt x="262" y="1"/>
                    <a:pt x="167"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9252;p16">
              <a:extLst>
                <a:ext uri="{FF2B5EF4-FFF2-40B4-BE49-F238E27FC236}">
                  <a16:creationId xmlns:a16="http://schemas.microsoft.com/office/drawing/2014/main" id="{452FB24A-50AB-A95A-42D3-7A56BE22845F}"/>
                </a:ext>
              </a:extLst>
            </p:cNvPr>
            <p:cNvSpPr/>
            <p:nvPr/>
          </p:nvSpPr>
          <p:spPr>
            <a:xfrm>
              <a:off x="3149183" y="1976585"/>
              <a:ext cx="219419" cy="183072"/>
            </a:xfrm>
            <a:custGeom>
              <a:avLst/>
              <a:gdLst/>
              <a:ahLst/>
              <a:cxnLst/>
              <a:rect l="l" t="t" r="r" b="b"/>
              <a:pathLst>
                <a:path w="6894" h="5752" extrusionOk="0">
                  <a:moveTo>
                    <a:pt x="2369" y="4108"/>
                  </a:moveTo>
                  <a:lnTo>
                    <a:pt x="2286" y="4466"/>
                  </a:lnTo>
                  <a:lnTo>
                    <a:pt x="2060" y="4466"/>
                  </a:lnTo>
                  <a:cubicBezTo>
                    <a:pt x="1869" y="4466"/>
                    <a:pt x="1703" y="4299"/>
                    <a:pt x="1703" y="4108"/>
                  </a:cubicBezTo>
                  <a:close/>
                  <a:moveTo>
                    <a:pt x="5513" y="310"/>
                  </a:moveTo>
                  <a:cubicBezTo>
                    <a:pt x="5703" y="310"/>
                    <a:pt x="5870" y="477"/>
                    <a:pt x="5870" y="667"/>
                  </a:cubicBezTo>
                  <a:lnTo>
                    <a:pt x="5870" y="3418"/>
                  </a:lnTo>
                  <a:cubicBezTo>
                    <a:pt x="5870" y="3608"/>
                    <a:pt x="5703" y="3775"/>
                    <a:pt x="5513" y="3775"/>
                  </a:cubicBezTo>
                  <a:lnTo>
                    <a:pt x="4132" y="3775"/>
                  </a:lnTo>
                  <a:cubicBezTo>
                    <a:pt x="4096" y="3775"/>
                    <a:pt x="4048" y="3787"/>
                    <a:pt x="4036" y="3811"/>
                  </a:cubicBezTo>
                  <a:lnTo>
                    <a:pt x="2500" y="4918"/>
                  </a:lnTo>
                  <a:lnTo>
                    <a:pt x="2739" y="3966"/>
                  </a:lnTo>
                  <a:cubicBezTo>
                    <a:pt x="2762" y="3930"/>
                    <a:pt x="2739" y="3870"/>
                    <a:pt x="2715" y="3835"/>
                  </a:cubicBezTo>
                  <a:cubicBezTo>
                    <a:pt x="2679" y="3787"/>
                    <a:pt x="2643" y="3775"/>
                    <a:pt x="2584" y="3775"/>
                  </a:cubicBezTo>
                  <a:lnTo>
                    <a:pt x="691" y="3775"/>
                  </a:lnTo>
                  <a:cubicBezTo>
                    <a:pt x="500" y="3775"/>
                    <a:pt x="333" y="3608"/>
                    <a:pt x="333" y="3418"/>
                  </a:cubicBezTo>
                  <a:lnTo>
                    <a:pt x="333" y="667"/>
                  </a:lnTo>
                  <a:cubicBezTo>
                    <a:pt x="333" y="477"/>
                    <a:pt x="500" y="310"/>
                    <a:pt x="691" y="310"/>
                  </a:cubicBezTo>
                  <a:close/>
                  <a:moveTo>
                    <a:pt x="6215" y="989"/>
                  </a:moveTo>
                  <a:cubicBezTo>
                    <a:pt x="6406" y="989"/>
                    <a:pt x="6572" y="1156"/>
                    <a:pt x="6572" y="1346"/>
                  </a:cubicBezTo>
                  <a:lnTo>
                    <a:pt x="6572" y="4108"/>
                  </a:lnTo>
                  <a:lnTo>
                    <a:pt x="6549" y="4108"/>
                  </a:lnTo>
                  <a:cubicBezTo>
                    <a:pt x="6549" y="4299"/>
                    <a:pt x="6394" y="4466"/>
                    <a:pt x="6191" y="4466"/>
                  </a:cubicBezTo>
                  <a:lnTo>
                    <a:pt x="4810" y="4466"/>
                  </a:lnTo>
                  <a:cubicBezTo>
                    <a:pt x="4763" y="4466"/>
                    <a:pt x="4727" y="4477"/>
                    <a:pt x="4691" y="4513"/>
                  </a:cubicBezTo>
                  <a:cubicBezTo>
                    <a:pt x="4667" y="4549"/>
                    <a:pt x="4644" y="4608"/>
                    <a:pt x="4667" y="4656"/>
                  </a:cubicBezTo>
                  <a:lnTo>
                    <a:pt x="4763" y="5323"/>
                  </a:lnTo>
                  <a:lnTo>
                    <a:pt x="3596" y="4537"/>
                  </a:lnTo>
                  <a:lnTo>
                    <a:pt x="4191" y="4096"/>
                  </a:lnTo>
                  <a:lnTo>
                    <a:pt x="5513" y="4096"/>
                  </a:lnTo>
                  <a:cubicBezTo>
                    <a:pt x="5882" y="4096"/>
                    <a:pt x="6191" y="3799"/>
                    <a:pt x="6191" y="3418"/>
                  </a:cubicBezTo>
                  <a:lnTo>
                    <a:pt x="6191" y="989"/>
                  </a:lnTo>
                  <a:close/>
                  <a:moveTo>
                    <a:pt x="691" y="1"/>
                  </a:moveTo>
                  <a:cubicBezTo>
                    <a:pt x="322" y="1"/>
                    <a:pt x="0" y="298"/>
                    <a:pt x="0" y="679"/>
                  </a:cubicBezTo>
                  <a:lnTo>
                    <a:pt x="0" y="3430"/>
                  </a:lnTo>
                  <a:cubicBezTo>
                    <a:pt x="0" y="3811"/>
                    <a:pt x="298" y="4120"/>
                    <a:pt x="691" y="4120"/>
                  </a:cubicBezTo>
                  <a:lnTo>
                    <a:pt x="1393" y="4120"/>
                  </a:lnTo>
                  <a:lnTo>
                    <a:pt x="1393" y="4132"/>
                  </a:lnTo>
                  <a:cubicBezTo>
                    <a:pt x="1393" y="4501"/>
                    <a:pt x="1691" y="4823"/>
                    <a:pt x="2072" y="4823"/>
                  </a:cubicBezTo>
                  <a:lnTo>
                    <a:pt x="2203" y="4823"/>
                  </a:lnTo>
                  <a:lnTo>
                    <a:pt x="2143" y="5073"/>
                  </a:lnTo>
                  <a:cubicBezTo>
                    <a:pt x="2119" y="5180"/>
                    <a:pt x="2167" y="5275"/>
                    <a:pt x="2250" y="5335"/>
                  </a:cubicBezTo>
                  <a:cubicBezTo>
                    <a:pt x="2298" y="5370"/>
                    <a:pt x="2346" y="5382"/>
                    <a:pt x="2381" y="5382"/>
                  </a:cubicBezTo>
                  <a:cubicBezTo>
                    <a:pt x="2429" y="5382"/>
                    <a:pt x="2489" y="5370"/>
                    <a:pt x="2536" y="5335"/>
                  </a:cubicBezTo>
                  <a:lnTo>
                    <a:pt x="3251" y="4823"/>
                  </a:lnTo>
                  <a:lnTo>
                    <a:pt x="3417" y="4823"/>
                  </a:lnTo>
                  <a:lnTo>
                    <a:pt x="4751" y="5716"/>
                  </a:lnTo>
                  <a:cubicBezTo>
                    <a:pt x="4798" y="5740"/>
                    <a:pt x="4846" y="5751"/>
                    <a:pt x="4882" y="5751"/>
                  </a:cubicBezTo>
                  <a:cubicBezTo>
                    <a:pt x="4929" y="5751"/>
                    <a:pt x="4977" y="5740"/>
                    <a:pt x="5025" y="5716"/>
                  </a:cubicBezTo>
                  <a:cubicBezTo>
                    <a:pt x="5108" y="5656"/>
                    <a:pt x="5144" y="5561"/>
                    <a:pt x="5120" y="5454"/>
                  </a:cubicBezTo>
                  <a:lnTo>
                    <a:pt x="5025" y="4799"/>
                  </a:lnTo>
                  <a:lnTo>
                    <a:pt x="6215" y="4799"/>
                  </a:lnTo>
                  <a:cubicBezTo>
                    <a:pt x="6584" y="4799"/>
                    <a:pt x="6894" y="4501"/>
                    <a:pt x="6894" y="4120"/>
                  </a:cubicBezTo>
                  <a:lnTo>
                    <a:pt x="6894" y="1370"/>
                  </a:lnTo>
                  <a:cubicBezTo>
                    <a:pt x="6870" y="977"/>
                    <a:pt x="6572" y="679"/>
                    <a:pt x="6191" y="679"/>
                  </a:cubicBezTo>
                  <a:cubicBezTo>
                    <a:pt x="6179" y="298"/>
                    <a:pt x="5882" y="1"/>
                    <a:pt x="5513"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9253;p16">
              <a:extLst>
                <a:ext uri="{FF2B5EF4-FFF2-40B4-BE49-F238E27FC236}">
                  <a16:creationId xmlns:a16="http://schemas.microsoft.com/office/drawing/2014/main" id="{EA4B64B4-B549-8263-CE7A-7A0DED25B808}"/>
                </a:ext>
              </a:extLst>
            </p:cNvPr>
            <p:cNvSpPr/>
            <p:nvPr/>
          </p:nvSpPr>
          <p:spPr>
            <a:xfrm>
              <a:off x="3187822" y="2009177"/>
              <a:ext cx="26926" cy="10280"/>
            </a:xfrm>
            <a:custGeom>
              <a:avLst/>
              <a:gdLst/>
              <a:ahLst/>
              <a:cxnLst/>
              <a:rect l="l" t="t" r="r" b="b"/>
              <a:pathLst>
                <a:path w="846" h="323" extrusionOk="0">
                  <a:moveTo>
                    <a:pt x="155" y="1"/>
                  </a:moveTo>
                  <a:cubicBezTo>
                    <a:pt x="72" y="1"/>
                    <a:pt x="1" y="72"/>
                    <a:pt x="1" y="167"/>
                  </a:cubicBezTo>
                  <a:cubicBezTo>
                    <a:pt x="1" y="251"/>
                    <a:pt x="72" y="322"/>
                    <a:pt x="155" y="322"/>
                  </a:cubicBezTo>
                  <a:lnTo>
                    <a:pt x="679" y="322"/>
                  </a:lnTo>
                  <a:cubicBezTo>
                    <a:pt x="774" y="322"/>
                    <a:pt x="846" y="251"/>
                    <a:pt x="846" y="167"/>
                  </a:cubicBezTo>
                  <a:cubicBezTo>
                    <a:pt x="846" y="72"/>
                    <a:pt x="774" y="1"/>
                    <a:pt x="679"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9254;p16">
              <a:extLst>
                <a:ext uri="{FF2B5EF4-FFF2-40B4-BE49-F238E27FC236}">
                  <a16:creationId xmlns:a16="http://schemas.microsoft.com/office/drawing/2014/main" id="{79B74EA4-979E-E8CA-5502-FE45778D12BB}"/>
                </a:ext>
              </a:extLst>
            </p:cNvPr>
            <p:cNvSpPr/>
            <p:nvPr/>
          </p:nvSpPr>
          <p:spPr>
            <a:xfrm>
              <a:off x="3226110" y="2009177"/>
              <a:ext cx="81478" cy="10280"/>
            </a:xfrm>
            <a:custGeom>
              <a:avLst/>
              <a:gdLst/>
              <a:ahLst/>
              <a:cxnLst/>
              <a:rect l="l" t="t" r="r" b="b"/>
              <a:pathLst>
                <a:path w="2560" h="323" extrusionOk="0">
                  <a:moveTo>
                    <a:pt x="167" y="1"/>
                  </a:moveTo>
                  <a:cubicBezTo>
                    <a:pt x="72" y="1"/>
                    <a:pt x="0" y="72"/>
                    <a:pt x="0" y="167"/>
                  </a:cubicBezTo>
                  <a:cubicBezTo>
                    <a:pt x="0" y="251"/>
                    <a:pt x="72" y="322"/>
                    <a:pt x="167" y="322"/>
                  </a:cubicBezTo>
                  <a:lnTo>
                    <a:pt x="2393" y="322"/>
                  </a:lnTo>
                  <a:cubicBezTo>
                    <a:pt x="2488" y="322"/>
                    <a:pt x="2560" y="251"/>
                    <a:pt x="2560" y="167"/>
                  </a:cubicBezTo>
                  <a:cubicBezTo>
                    <a:pt x="2560" y="72"/>
                    <a:pt x="2488" y="1"/>
                    <a:pt x="2393"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9255;p16">
              <a:extLst>
                <a:ext uri="{FF2B5EF4-FFF2-40B4-BE49-F238E27FC236}">
                  <a16:creationId xmlns:a16="http://schemas.microsoft.com/office/drawing/2014/main" id="{8EE3CB12-6486-365D-837D-FEC470B14935}"/>
                </a:ext>
              </a:extLst>
            </p:cNvPr>
            <p:cNvSpPr/>
            <p:nvPr/>
          </p:nvSpPr>
          <p:spPr>
            <a:xfrm>
              <a:off x="3187822" y="2036453"/>
              <a:ext cx="119767" cy="10662"/>
            </a:xfrm>
            <a:custGeom>
              <a:avLst/>
              <a:gdLst/>
              <a:ahLst/>
              <a:cxnLst/>
              <a:rect l="l" t="t" r="r" b="b"/>
              <a:pathLst>
                <a:path w="3763" h="335" extrusionOk="0">
                  <a:moveTo>
                    <a:pt x="155" y="1"/>
                  </a:moveTo>
                  <a:cubicBezTo>
                    <a:pt x="72" y="1"/>
                    <a:pt x="1" y="84"/>
                    <a:pt x="1" y="168"/>
                  </a:cubicBezTo>
                  <a:cubicBezTo>
                    <a:pt x="1" y="263"/>
                    <a:pt x="72" y="334"/>
                    <a:pt x="155" y="334"/>
                  </a:cubicBezTo>
                  <a:lnTo>
                    <a:pt x="3596" y="334"/>
                  </a:lnTo>
                  <a:cubicBezTo>
                    <a:pt x="3691" y="334"/>
                    <a:pt x="3763" y="263"/>
                    <a:pt x="3763" y="168"/>
                  </a:cubicBezTo>
                  <a:cubicBezTo>
                    <a:pt x="3763" y="84"/>
                    <a:pt x="3691" y="1"/>
                    <a:pt x="3596"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9256;p16">
              <a:extLst>
                <a:ext uri="{FF2B5EF4-FFF2-40B4-BE49-F238E27FC236}">
                  <a16:creationId xmlns:a16="http://schemas.microsoft.com/office/drawing/2014/main" id="{ECE38739-9136-AE9D-FD07-19371848CE48}"/>
                </a:ext>
              </a:extLst>
            </p:cNvPr>
            <p:cNvSpPr/>
            <p:nvPr/>
          </p:nvSpPr>
          <p:spPr>
            <a:xfrm>
              <a:off x="3187822" y="2064143"/>
              <a:ext cx="81510" cy="10248"/>
            </a:xfrm>
            <a:custGeom>
              <a:avLst/>
              <a:gdLst/>
              <a:ahLst/>
              <a:cxnLst/>
              <a:rect l="l" t="t" r="r" b="b"/>
              <a:pathLst>
                <a:path w="2561" h="322" extrusionOk="0">
                  <a:moveTo>
                    <a:pt x="155" y="0"/>
                  </a:moveTo>
                  <a:cubicBezTo>
                    <a:pt x="72" y="0"/>
                    <a:pt x="1" y="72"/>
                    <a:pt x="1" y="167"/>
                  </a:cubicBezTo>
                  <a:cubicBezTo>
                    <a:pt x="1" y="250"/>
                    <a:pt x="72" y="322"/>
                    <a:pt x="155" y="322"/>
                  </a:cubicBezTo>
                  <a:lnTo>
                    <a:pt x="2394" y="322"/>
                  </a:lnTo>
                  <a:cubicBezTo>
                    <a:pt x="2477" y="322"/>
                    <a:pt x="2560" y="250"/>
                    <a:pt x="2560" y="167"/>
                  </a:cubicBezTo>
                  <a:cubicBezTo>
                    <a:pt x="2560" y="72"/>
                    <a:pt x="2477" y="0"/>
                    <a:pt x="2394"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9257;p16">
              <a:extLst>
                <a:ext uri="{FF2B5EF4-FFF2-40B4-BE49-F238E27FC236}">
                  <a16:creationId xmlns:a16="http://schemas.microsoft.com/office/drawing/2014/main" id="{7CA9473A-4D50-4ABC-A7F0-59DE0D228FBC}"/>
                </a:ext>
              </a:extLst>
            </p:cNvPr>
            <p:cNvSpPr/>
            <p:nvPr/>
          </p:nvSpPr>
          <p:spPr>
            <a:xfrm>
              <a:off x="3280663" y="2064143"/>
              <a:ext cx="26926" cy="10248"/>
            </a:xfrm>
            <a:custGeom>
              <a:avLst/>
              <a:gdLst/>
              <a:ahLst/>
              <a:cxnLst/>
              <a:rect l="l" t="t" r="r" b="b"/>
              <a:pathLst>
                <a:path w="846" h="322" extrusionOk="0">
                  <a:moveTo>
                    <a:pt x="155" y="0"/>
                  </a:moveTo>
                  <a:cubicBezTo>
                    <a:pt x="72" y="0"/>
                    <a:pt x="1" y="72"/>
                    <a:pt x="1" y="167"/>
                  </a:cubicBezTo>
                  <a:cubicBezTo>
                    <a:pt x="1" y="250"/>
                    <a:pt x="72" y="322"/>
                    <a:pt x="155" y="322"/>
                  </a:cubicBezTo>
                  <a:lnTo>
                    <a:pt x="679" y="322"/>
                  </a:lnTo>
                  <a:cubicBezTo>
                    <a:pt x="774" y="322"/>
                    <a:pt x="846" y="250"/>
                    <a:pt x="846" y="167"/>
                  </a:cubicBezTo>
                  <a:cubicBezTo>
                    <a:pt x="846" y="72"/>
                    <a:pt x="774" y="0"/>
                    <a:pt x="679"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45" name="Google Shape;11786;p20">
            <a:extLst>
              <a:ext uri="{FF2B5EF4-FFF2-40B4-BE49-F238E27FC236}">
                <a16:creationId xmlns:a16="http://schemas.microsoft.com/office/drawing/2014/main" id="{1DC21C88-C187-559A-C99A-21ACB5D66B77}"/>
              </a:ext>
            </a:extLst>
          </p:cNvPr>
          <p:cNvGrpSpPr/>
          <p:nvPr/>
        </p:nvGrpSpPr>
        <p:grpSpPr>
          <a:xfrm>
            <a:off x="4427433" y="4779792"/>
            <a:ext cx="280072" cy="275520"/>
            <a:chOff x="4210933" y="2926777"/>
            <a:chExt cx="280072" cy="275520"/>
          </a:xfrm>
        </p:grpSpPr>
        <p:sp>
          <p:nvSpPr>
            <p:cNvPr id="46" name="Google Shape;11787;p20">
              <a:extLst>
                <a:ext uri="{FF2B5EF4-FFF2-40B4-BE49-F238E27FC236}">
                  <a16:creationId xmlns:a16="http://schemas.microsoft.com/office/drawing/2014/main" id="{E183B72E-C8E5-ACB7-B947-BB8EBEBA65D1}"/>
                </a:ext>
              </a:extLst>
            </p:cNvPr>
            <p:cNvSpPr/>
            <p:nvPr/>
          </p:nvSpPr>
          <p:spPr>
            <a:xfrm>
              <a:off x="4490623" y="2970352"/>
              <a:ext cx="32" cy="414"/>
            </a:xfrm>
            <a:custGeom>
              <a:avLst/>
              <a:gdLst/>
              <a:ahLst/>
              <a:cxnLst/>
              <a:rect l="l" t="t" r="r" b="b"/>
              <a:pathLst>
                <a:path w="1" h="13" extrusionOk="0">
                  <a:moveTo>
                    <a:pt x="0" y="0"/>
                  </a:moveTo>
                  <a:cubicBezTo>
                    <a:pt x="0" y="12"/>
                    <a:pt x="0" y="0"/>
                    <a:pt x="0"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11788;p20">
              <a:extLst>
                <a:ext uri="{FF2B5EF4-FFF2-40B4-BE49-F238E27FC236}">
                  <a16:creationId xmlns:a16="http://schemas.microsoft.com/office/drawing/2014/main" id="{E13CCDDE-DE1A-8999-5771-BEC875499DA0}"/>
                </a:ext>
              </a:extLst>
            </p:cNvPr>
            <p:cNvSpPr/>
            <p:nvPr/>
          </p:nvSpPr>
          <p:spPr>
            <a:xfrm>
              <a:off x="4489859" y="2969589"/>
              <a:ext cx="32" cy="32"/>
            </a:xfrm>
            <a:custGeom>
              <a:avLst/>
              <a:gdLst/>
              <a:ahLst/>
              <a:cxnLst/>
              <a:rect l="l" t="t" r="r" b="b"/>
              <a:pathLst>
                <a:path w="1" h="1" extrusionOk="0">
                  <a:moveTo>
                    <a:pt x="0" y="1"/>
                  </a:move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11789;p20">
              <a:extLst>
                <a:ext uri="{FF2B5EF4-FFF2-40B4-BE49-F238E27FC236}">
                  <a16:creationId xmlns:a16="http://schemas.microsoft.com/office/drawing/2014/main" id="{39DE8730-72DD-8CE3-2166-63A183F71FD5}"/>
                </a:ext>
              </a:extLst>
            </p:cNvPr>
            <p:cNvSpPr/>
            <p:nvPr/>
          </p:nvSpPr>
          <p:spPr>
            <a:xfrm>
              <a:off x="4210933" y="2944952"/>
              <a:ext cx="280072" cy="257346"/>
            </a:xfrm>
            <a:custGeom>
              <a:avLst/>
              <a:gdLst/>
              <a:ahLst/>
              <a:cxnLst/>
              <a:rect l="l" t="t" r="r" b="b"/>
              <a:pathLst>
                <a:path w="8799" h="8085" extrusionOk="0">
                  <a:moveTo>
                    <a:pt x="7549" y="620"/>
                  </a:moveTo>
                  <a:lnTo>
                    <a:pt x="6596" y="6382"/>
                  </a:lnTo>
                  <a:lnTo>
                    <a:pt x="6596" y="620"/>
                  </a:lnTo>
                  <a:close/>
                  <a:moveTo>
                    <a:pt x="4965" y="1"/>
                  </a:moveTo>
                  <a:cubicBezTo>
                    <a:pt x="4894" y="1"/>
                    <a:pt x="4834" y="60"/>
                    <a:pt x="4834" y="143"/>
                  </a:cubicBezTo>
                  <a:cubicBezTo>
                    <a:pt x="4834" y="215"/>
                    <a:pt x="4894" y="274"/>
                    <a:pt x="4965" y="274"/>
                  </a:cubicBezTo>
                  <a:lnTo>
                    <a:pt x="6322" y="274"/>
                  </a:lnTo>
                  <a:lnTo>
                    <a:pt x="6322" y="7835"/>
                  </a:lnTo>
                  <a:lnTo>
                    <a:pt x="262" y="7835"/>
                  </a:lnTo>
                  <a:lnTo>
                    <a:pt x="262" y="7192"/>
                  </a:lnTo>
                  <a:cubicBezTo>
                    <a:pt x="262" y="7121"/>
                    <a:pt x="203" y="7061"/>
                    <a:pt x="131" y="7061"/>
                  </a:cubicBezTo>
                  <a:cubicBezTo>
                    <a:pt x="60" y="7061"/>
                    <a:pt x="0" y="7121"/>
                    <a:pt x="0" y="7192"/>
                  </a:cubicBezTo>
                  <a:lnTo>
                    <a:pt x="0" y="7954"/>
                  </a:lnTo>
                  <a:cubicBezTo>
                    <a:pt x="0" y="8025"/>
                    <a:pt x="60" y="8085"/>
                    <a:pt x="131" y="8085"/>
                  </a:cubicBezTo>
                  <a:lnTo>
                    <a:pt x="6465" y="8085"/>
                  </a:lnTo>
                  <a:cubicBezTo>
                    <a:pt x="6525" y="8085"/>
                    <a:pt x="6561" y="8037"/>
                    <a:pt x="6584" y="8002"/>
                  </a:cubicBezTo>
                  <a:lnTo>
                    <a:pt x="7906" y="3715"/>
                  </a:lnTo>
                  <a:cubicBezTo>
                    <a:pt x="7918" y="3632"/>
                    <a:pt x="7882" y="3572"/>
                    <a:pt x="7811" y="3549"/>
                  </a:cubicBezTo>
                  <a:cubicBezTo>
                    <a:pt x="7799" y="3547"/>
                    <a:pt x="7788" y="3546"/>
                    <a:pt x="7777" y="3546"/>
                  </a:cubicBezTo>
                  <a:cubicBezTo>
                    <a:pt x="7721" y="3546"/>
                    <a:pt x="7674" y="3572"/>
                    <a:pt x="7644" y="3632"/>
                  </a:cubicBezTo>
                  <a:lnTo>
                    <a:pt x="6870" y="6132"/>
                  </a:lnTo>
                  <a:lnTo>
                    <a:pt x="7727" y="989"/>
                  </a:lnTo>
                  <a:lnTo>
                    <a:pt x="8466" y="989"/>
                  </a:lnTo>
                  <a:lnTo>
                    <a:pt x="7799" y="3144"/>
                  </a:lnTo>
                  <a:cubicBezTo>
                    <a:pt x="7787" y="3215"/>
                    <a:pt x="7811" y="3275"/>
                    <a:pt x="7882" y="3311"/>
                  </a:cubicBezTo>
                  <a:lnTo>
                    <a:pt x="7930" y="3311"/>
                  </a:lnTo>
                  <a:cubicBezTo>
                    <a:pt x="7989" y="3311"/>
                    <a:pt x="8037" y="3275"/>
                    <a:pt x="8049" y="3215"/>
                  </a:cubicBezTo>
                  <a:lnTo>
                    <a:pt x="8763" y="894"/>
                  </a:lnTo>
                  <a:cubicBezTo>
                    <a:pt x="8799" y="870"/>
                    <a:pt x="8799" y="822"/>
                    <a:pt x="8763" y="798"/>
                  </a:cubicBezTo>
                  <a:cubicBezTo>
                    <a:pt x="8739" y="763"/>
                    <a:pt x="8704" y="739"/>
                    <a:pt x="8668" y="739"/>
                  </a:cubicBezTo>
                  <a:lnTo>
                    <a:pt x="7787" y="739"/>
                  </a:lnTo>
                  <a:lnTo>
                    <a:pt x="7835" y="501"/>
                  </a:lnTo>
                  <a:cubicBezTo>
                    <a:pt x="7835" y="453"/>
                    <a:pt x="7835" y="417"/>
                    <a:pt x="7799" y="394"/>
                  </a:cubicBezTo>
                  <a:cubicBezTo>
                    <a:pt x="7763" y="358"/>
                    <a:pt x="7739" y="346"/>
                    <a:pt x="7692" y="346"/>
                  </a:cubicBezTo>
                  <a:lnTo>
                    <a:pt x="6596" y="346"/>
                  </a:lnTo>
                  <a:lnTo>
                    <a:pt x="6596" y="143"/>
                  </a:lnTo>
                  <a:cubicBezTo>
                    <a:pt x="6596" y="60"/>
                    <a:pt x="6537" y="1"/>
                    <a:pt x="6453"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11790;p20">
              <a:extLst>
                <a:ext uri="{FF2B5EF4-FFF2-40B4-BE49-F238E27FC236}">
                  <a16:creationId xmlns:a16="http://schemas.microsoft.com/office/drawing/2014/main" id="{A50BF5D2-C476-8474-05C5-A52F3BA18676}"/>
                </a:ext>
              </a:extLst>
            </p:cNvPr>
            <p:cNvSpPr/>
            <p:nvPr/>
          </p:nvSpPr>
          <p:spPr>
            <a:xfrm>
              <a:off x="4212047" y="2926777"/>
              <a:ext cx="144826" cy="234619"/>
            </a:xfrm>
            <a:custGeom>
              <a:avLst/>
              <a:gdLst/>
              <a:ahLst/>
              <a:cxnLst/>
              <a:rect l="l" t="t" r="r" b="b"/>
              <a:pathLst>
                <a:path w="4550" h="7371" extrusionOk="0">
                  <a:moveTo>
                    <a:pt x="132" y="0"/>
                  </a:moveTo>
                  <a:cubicBezTo>
                    <a:pt x="60" y="0"/>
                    <a:pt x="1" y="60"/>
                    <a:pt x="1" y="131"/>
                  </a:cubicBezTo>
                  <a:lnTo>
                    <a:pt x="1" y="7239"/>
                  </a:lnTo>
                  <a:cubicBezTo>
                    <a:pt x="1" y="7311"/>
                    <a:pt x="60" y="7370"/>
                    <a:pt x="132" y="7370"/>
                  </a:cubicBezTo>
                  <a:cubicBezTo>
                    <a:pt x="203" y="7370"/>
                    <a:pt x="263" y="7311"/>
                    <a:pt x="263" y="7239"/>
                  </a:cubicBezTo>
                  <a:lnTo>
                    <a:pt x="263" y="262"/>
                  </a:lnTo>
                  <a:lnTo>
                    <a:pt x="1763" y="262"/>
                  </a:lnTo>
                  <a:lnTo>
                    <a:pt x="2299" y="810"/>
                  </a:lnTo>
                  <a:cubicBezTo>
                    <a:pt x="2335" y="845"/>
                    <a:pt x="2358" y="857"/>
                    <a:pt x="2394" y="857"/>
                  </a:cubicBezTo>
                  <a:lnTo>
                    <a:pt x="4418" y="857"/>
                  </a:lnTo>
                  <a:cubicBezTo>
                    <a:pt x="4490" y="857"/>
                    <a:pt x="4549" y="798"/>
                    <a:pt x="4549" y="726"/>
                  </a:cubicBezTo>
                  <a:cubicBezTo>
                    <a:pt x="4537" y="655"/>
                    <a:pt x="4478" y="595"/>
                    <a:pt x="4418" y="595"/>
                  </a:cubicBezTo>
                  <a:lnTo>
                    <a:pt x="2454" y="595"/>
                  </a:lnTo>
                  <a:lnTo>
                    <a:pt x="1918" y="36"/>
                  </a:lnTo>
                  <a:cubicBezTo>
                    <a:pt x="1882" y="12"/>
                    <a:pt x="1858" y="0"/>
                    <a:pt x="1823"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11791;p20">
              <a:extLst>
                <a:ext uri="{FF2B5EF4-FFF2-40B4-BE49-F238E27FC236}">
                  <a16:creationId xmlns:a16="http://schemas.microsoft.com/office/drawing/2014/main" id="{0579B76E-6625-E08A-C702-D9B53330D863}"/>
                </a:ext>
              </a:extLst>
            </p:cNvPr>
            <p:cNvSpPr/>
            <p:nvPr/>
          </p:nvSpPr>
          <p:spPr>
            <a:xfrm>
              <a:off x="4246550" y="2996103"/>
              <a:ext cx="28074" cy="28106"/>
            </a:xfrm>
            <a:custGeom>
              <a:avLst/>
              <a:gdLst/>
              <a:ahLst/>
              <a:cxnLst/>
              <a:rect l="l" t="t" r="r" b="b"/>
              <a:pathLst>
                <a:path w="882" h="883" extrusionOk="0">
                  <a:moveTo>
                    <a:pt x="620" y="263"/>
                  </a:moveTo>
                  <a:lnTo>
                    <a:pt x="620" y="608"/>
                  </a:lnTo>
                  <a:lnTo>
                    <a:pt x="262" y="608"/>
                  </a:lnTo>
                  <a:lnTo>
                    <a:pt x="262" y="263"/>
                  </a:lnTo>
                  <a:close/>
                  <a:moveTo>
                    <a:pt x="131" y="1"/>
                  </a:moveTo>
                  <a:cubicBezTo>
                    <a:pt x="60" y="1"/>
                    <a:pt x="0" y="60"/>
                    <a:pt x="0" y="144"/>
                  </a:cubicBezTo>
                  <a:lnTo>
                    <a:pt x="0" y="751"/>
                  </a:lnTo>
                  <a:cubicBezTo>
                    <a:pt x="0" y="822"/>
                    <a:pt x="60" y="882"/>
                    <a:pt x="131" y="882"/>
                  </a:cubicBezTo>
                  <a:lnTo>
                    <a:pt x="739" y="882"/>
                  </a:lnTo>
                  <a:cubicBezTo>
                    <a:pt x="822" y="882"/>
                    <a:pt x="881" y="822"/>
                    <a:pt x="881" y="751"/>
                  </a:cubicBezTo>
                  <a:lnTo>
                    <a:pt x="881" y="144"/>
                  </a:lnTo>
                  <a:cubicBezTo>
                    <a:pt x="881" y="60"/>
                    <a:pt x="822" y="1"/>
                    <a:pt x="739"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11792;p20">
              <a:extLst>
                <a:ext uri="{FF2B5EF4-FFF2-40B4-BE49-F238E27FC236}">
                  <a16:creationId xmlns:a16="http://schemas.microsoft.com/office/drawing/2014/main" id="{C835FF50-A7DE-CE7D-89AA-4A99AF5D6333}"/>
                </a:ext>
              </a:extLst>
            </p:cNvPr>
            <p:cNvSpPr/>
            <p:nvPr/>
          </p:nvSpPr>
          <p:spPr>
            <a:xfrm>
              <a:off x="4285956" y="3015456"/>
              <a:ext cx="97814" cy="8753"/>
            </a:xfrm>
            <a:custGeom>
              <a:avLst/>
              <a:gdLst/>
              <a:ahLst/>
              <a:cxnLst/>
              <a:rect l="l" t="t" r="r" b="b"/>
              <a:pathLst>
                <a:path w="3073" h="275" extrusionOk="0">
                  <a:moveTo>
                    <a:pt x="132" y="0"/>
                  </a:moveTo>
                  <a:cubicBezTo>
                    <a:pt x="60" y="0"/>
                    <a:pt x="1" y="60"/>
                    <a:pt x="1" y="143"/>
                  </a:cubicBezTo>
                  <a:cubicBezTo>
                    <a:pt x="1" y="214"/>
                    <a:pt x="60" y="274"/>
                    <a:pt x="132" y="274"/>
                  </a:cubicBezTo>
                  <a:lnTo>
                    <a:pt x="2942" y="274"/>
                  </a:lnTo>
                  <a:cubicBezTo>
                    <a:pt x="3013" y="274"/>
                    <a:pt x="3072" y="214"/>
                    <a:pt x="3072" y="143"/>
                  </a:cubicBezTo>
                  <a:cubicBezTo>
                    <a:pt x="3072" y="72"/>
                    <a:pt x="3013" y="0"/>
                    <a:pt x="2942"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11793;p20">
              <a:extLst>
                <a:ext uri="{FF2B5EF4-FFF2-40B4-BE49-F238E27FC236}">
                  <a16:creationId xmlns:a16="http://schemas.microsoft.com/office/drawing/2014/main" id="{50531D6F-D999-71B0-7D4D-0BBC47B61BB9}"/>
                </a:ext>
              </a:extLst>
            </p:cNvPr>
            <p:cNvSpPr/>
            <p:nvPr/>
          </p:nvSpPr>
          <p:spPr>
            <a:xfrm>
              <a:off x="4285956" y="3001800"/>
              <a:ext cx="30366" cy="8753"/>
            </a:xfrm>
            <a:custGeom>
              <a:avLst/>
              <a:gdLst/>
              <a:ahLst/>
              <a:cxnLst/>
              <a:rect l="l" t="t" r="r" b="b"/>
              <a:pathLst>
                <a:path w="954" h="275" extrusionOk="0">
                  <a:moveTo>
                    <a:pt x="132" y="1"/>
                  </a:moveTo>
                  <a:cubicBezTo>
                    <a:pt x="60" y="1"/>
                    <a:pt x="1" y="60"/>
                    <a:pt x="1" y="132"/>
                  </a:cubicBezTo>
                  <a:cubicBezTo>
                    <a:pt x="1" y="215"/>
                    <a:pt x="60" y="274"/>
                    <a:pt x="132" y="274"/>
                  </a:cubicBezTo>
                  <a:lnTo>
                    <a:pt x="810" y="274"/>
                  </a:lnTo>
                  <a:cubicBezTo>
                    <a:pt x="894" y="274"/>
                    <a:pt x="953" y="215"/>
                    <a:pt x="953" y="132"/>
                  </a:cubicBezTo>
                  <a:cubicBezTo>
                    <a:pt x="953" y="60"/>
                    <a:pt x="894" y="1"/>
                    <a:pt x="810"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11794;p20">
              <a:extLst>
                <a:ext uri="{FF2B5EF4-FFF2-40B4-BE49-F238E27FC236}">
                  <a16:creationId xmlns:a16="http://schemas.microsoft.com/office/drawing/2014/main" id="{0E53A416-61C9-CEAA-3C63-E608A546AA30}"/>
                </a:ext>
              </a:extLst>
            </p:cNvPr>
            <p:cNvSpPr/>
            <p:nvPr/>
          </p:nvSpPr>
          <p:spPr>
            <a:xfrm>
              <a:off x="4246550" y="3060177"/>
              <a:ext cx="28074" cy="28074"/>
            </a:xfrm>
            <a:custGeom>
              <a:avLst/>
              <a:gdLst/>
              <a:ahLst/>
              <a:cxnLst/>
              <a:rect l="l" t="t" r="r" b="b"/>
              <a:pathLst>
                <a:path w="882" h="882" extrusionOk="0">
                  <a:moveTo>
                    <a:pt x="620" y="274"/>
                  </a:moveTo>
                  <a:lnTo>
                    <a:pt x="620" y="631"/>
                  </a:lnTo>
                  <a:lnTo>
                    <a:pt x="262" y="631"/>
                  </a:lnTo>
                  <a:lnTo>
                    <a:pt x="262" y="274"/>
                  </a:lnTo>
                  <a:close/>
                  <a:moveTo>
                    <a:pt x="131" y="0"/>
                  </a:moveTo>
                  <a:cubicBezTo>
                    <a:pt x="60" y="0"/>
                    <a:pt x="0" y="60"/>
                    <a:pt x="0" y="131"/>
                  </a:cubicBezTo>
                  <a:lnTo>
                    <a:pt x="0" y="750"/>
                  </a:lnTo>
                  <a:cubicBezTo>
                    <a:pt x="0" y="822"/>
                    <a:pt x="60" y="881"/>
                    <a:pt x="131" y="881"/>
                  </a:cubicBezTo>
                  <a:lnTo>
                    <a:pt x="739" y="881"/>
                  </a:lnTo>
                  <a:cubicBezTo>
                    <a:pt x="822" y="881"/>
                    <a:pt x="881" y="822"/>
                    <a:pt x="881" y="750"/>
                  </a:cubicBezTo>
                  <a:lnTo>
                    <a:pt x="881" y="131"/>
                  </a:lnTo>
                  <a:cubicBezTo>
                    <a:pt x="881" y="60"/>
                    <a:pt x="822" y="0"/>
                    <a:pt x="739"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11795;p20">
              <a:extLst>
                <a:ext uri="{FF2B5EF4-FFF2-40B4-BE49-F238E27FC236}">
                  <a16:creationId xmlns:a16="http://schemas.microsoft.com/office/drawing/2014/main" id="{DC7A6A50-96BF-E497-2E09-E0D388825ED9}"/>
                </a:ext>
              </a:extLst>
            </p:cNvPr>
            <p:cNvSpPr/>
            <p:nvPr/>
          </p:nvSpPr>
          <p:spPr>
            <a:xfrm>
              <a:off x="4285956" y="3080261"/>
              <a:ext cx="97814" cy="8371"/>
            </a:xfrm>
            <a:custGeom>
              <a:avLst/>
              <a:gdLst/>
              <a:ahLst/>
              <a:cxnLst/>
              <a:rect l="l" t="t" r="r" b="b"/>
              <a:pathLst>
                <a:path w="3073" h="263" extrusionOk="0">
                  <a:moveTo>
                    <a:pt x="132" y="0"/>
                  </a:moveTo>
                  <a:cubicBezTo>
                    <a:pt x="60" y="0"/>
                    <a:pt x="1" y="48"/>
                    <a:pt x="1" y="131"/>
                  </a:cubicBezTo>
                  <a:cubicBezTo>
                    <a:pt x="1" y="203"/>
                    <a:pt x="60" y="262"/>
                    <a:pt x="132" y="262"/>
                  </a:cubicBezTo>
                  <a:lnTo>
                    <a:pt x="2942" y="262"/>
                  </a:lnTo>
                  <a:cubicBezTo>
                    <a:pt x="3013" y="262"/>
                    <a:pt x="3072" y="203"/>
                    <a:pt x="3072" y="131"/>
                  </a:cubicBezTo>
                  <a:cubicBezTo>
                    <a:pt x="3072" y="48"/>
                    <a:pt x="3013" y="0"/>
                    <a:pt x="2942"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 name="Google Shape;11796;p20">
              <a:extLst>
                <a:ext uri="{FF2B5EF4-FFF2-40B4-BE49-F238E27FC236}">
                  <a16:creationId xmlns:a16="http://schemas.microsoft.com/office/drawing/2014/main" id="{BFE92D67-5623-866B-A9F0-668FE0D719AC}"/>
                </a:ext>
              </a:extLst>
            </p:cNvPr>
            <p:cNvSpPr/>
            <p:nvPr/>
          </p:nvSpPr>
          <p:spPr>
            <a:xfrm>
              <a:off x="4285956" y="3066224"/>
              <a:ext cx="30366" cy="8753"/>
            </a:xfrm>
            <a:custGeom>
              <a:avLst/>
              <a:gdLst/>
              <a:ahLst/>
              <a:cxnLst/>
              <a:rect l="l" t="t" r="r" b="b"/>
              <a:pathLst>
                <a:path w="954" h="275" extrusionOk="0">
                  <a:moveTo>
                    <a:pt x="132" y="1"/>
                  </a:moveTo>
                  <a:cubicBezTo>
                    <a:pt x="60" y="1"/>
                    <a:pt x="1" y="60"/>
                    <a:pt x="1" y="143"/>
                  </a:cubicBezTo>
                  <a:cubicBezTo>
                    <a:pt x="1" y="215"/>
                    <a:pt x="60" y="274"/>
                    <a:pt x="132" y="274"/>
                  </a:cubicBezTo>
                  <a:lnTo>
                    <a:pt x="810" y="274"/>
                  </a:lnTo>
                  <a:cubicBezTo>
                    <a:pt x="894" y="274"/>
                    <a:pt x="953" y="215"/>
                    <a:pt x="953" y="143"/>
                  </a:cubicBezTo>
                  <a:cubicBezTo>
                    <a:pt x="953" y="60"/>
                    <a:pt x="894" y="1"/>
                    <a:pt x="810"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 name="Google Shape;11797;p20">
              <a:extLst>
                <a:ext uri="{FF2B5EF4-FFF2-40B4-BE49-F238E27FC236}">
                  <a16:creationId xmlns:a16="http://schemas.microsoft.com/office/drawing/2014/main" id="{BBB69AE6-E9C3-2B42-3DDA-40C83604E4F7}"/>
                </a:ext>
              </a:extLst>
            </p:cNvPr>
            <p:cNvSpPr/>
            <p:nvPr/>
          </p:nvSpPr>
          <p:spPr>
            <a:xfrm>
              <a:off x="4246550" y="3124601"/>
              <a:ext cx="28074" cy="28074"/>
            </a:xfrm>
            <a:custGeom>
              <a:avLst/>
              <a:gdLst/>
              <a:ahLst/>
              <a:cxnLst/>
              <a:rect l="l" t="t" r="r" b="b"/>
              <a:pathLst>
                <a:path w="882" h="882" extrusionOk="0">
                  <a:moveTo>
                    <a:pt x="620" y="250"/>
                  </a:moveTo>
                  <a:lnTo>
                    <a:pt x="620" y="607"/>
                  </a:lnTo>
                  <a:lnTo>
                    <a:pt x="262" y="607"/>
                  </a:lnTo>
                  <a:lnTo>
                    <a:pt x="262" y="250"/>
                  </a:lnTo>
                  <a:close/>
                  <a:moveTo>
                    <a:pt x="131" y="0"/>
                  </a:moveTo>
                  <a:cubicBezTo>
                    <a:pt x="60" y="0"/>
                    <a:pt x="0" y="60"/>
                    <a:pt x="0" y="131"/>
                  </a:cubicBezTo>
                  <a:lnTo>
                    <a:pt x="0" y="738"/>
                  </a:lnTo>
                  <a:cubicBezTo>
                    <a:pt x="0" y="822"/>
                    <a:pt x="60" y="881"/>
                    <a:pt x="131" y="881"/>
                  </a:cubicBezTo>
                  <a:lnTo>
                    <a:pt x="739" y="881"/>
                  </a:lnTo>
                  <a:cubicBezTo>
                    <a:pt x="822" y="881"/>
                    <a:pt x="881" y="822"/>
                    <a:pt x="881" y="738"/>
                  </a:cubicBezTo>
                  <a:lnTo>
                    <a:pt x="881" y="131"/>
                  </a:lnTo>
                  <a:cubicBezTo>
                    <a:pt x="881" y="60"/>
                    <a:pt x="822" y="0"/>
                    <a:pt x="739"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 name="Google Shape;11798;p20">
              <a:extLst>
                <a:ext uri="{FF2B5EF4-FFF2-40B4-BE49-F238E27FC236}">
                  <a16:creationId xmlns:a16="http://schemas.microsoft.com/office/drawing/2014/main" id="{15C6359A-5749-2C31-FA27-14E2EDE263AB}"/>
                </a:ext>
              </a:extLst>
            </p:cNvPr>
            <p:cNvSpPr/>
            <p:nvPr/>
          </p:nvSpPr>
          <p:spPr>
            <a:xfrm>
              <a:off x="4285956" y="3143921"/>
              <a:ext cx="97814" cy="8753"/>
            </a:xfrm>
            <a:custGeom>
              <a:avLst/>
              <a:gdLst/>
              <a:ahLst/>
              <a:cxnLst/>
              <a:rect l="l" t="t" r="r" b="b"/>
              <a:pathLst>
                <a:path w="3073" h="275" extrusionOk="0">
                  <a:moveTo>
                    <a:pt x="132" y="0"/>
                  </a:moveTo>
                  <a:cubicBezTo>
                    <a:pt x="60" y="0"/>
                    <a:pt x="1" y="60"/>
                    <a:pt x="1" y="131"/>
                  </a:cubicBezTo>
                  <a:cubicBezTo>
                    <a:pt x="1" y="215"/>
                    <a:pt x="60" y="274"/>
                    <a:pt x="132" y="274"/>
                  </a:cubicBezTo>
                  <a:lnTo>
                    <a:pt x="2942" y="274"/>
                  </a:lnTo>
                  <a:cubicBezTo>
                    <a:pt x="3013" y="274"/>
                    <a:pt x="3072" y="215"/>
                    <a:pt x="3072" y="131"/>
                  </a:cubicBezTo>
                  <a:cubicBezTo>
                    <a:pt x="3072" y="60"/>
                    <a:pt x="3013" y="0"/>
                    <a:pt x="2942"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 name="Google Shape;11799;p20">
              <a:extLst>
                <a:ext uri="{FF2B5EF4-FFF2-40B4-BE49-F238E27FC236}">
                  <a16:creationId xmlns:a16="http://schemas.microsoft.com/office/drawing/2014/main" id="{26DB32A6-87E9-C8C6-7295-78C172F0CB86}"/>
                </a:ext>
              </a:extLst>
            </p:cNvPr>
            <p:cNvSpPr/>
            <p:nvPr/>
          </p:nvSpPr>
          <p:spPr>
            <a:xfrm>
              <a:off x="4285956" y="3130266"/>
              <a:ext cx="30366" cy="8371"/>
            </a:xfrm>
            <a:custGeom>
              <a:avLst/>
              <a:gdLst/>
              <a:ahLst/>
              <a:cxnLst/>
              <a:rect l="l" t="t" r="r" b="b"/>
              <a:pathLst>
                <a:path w="954" h="263" extrusionOk="0">
                  <a:moveTo>
                    <a:pt x="132" y="1"/>
                  </a:moveTo>
                  <a:cubicBezTo>
                    <a:pt x="60" y="1"/>
                    <a:pt x="1" y="60"/>
                    <a:pt x="1" y="132"/>
                  </a:cubicBezTo>
                  <a:cubicBezTo>
                    <a:pt x="1" y="215"/>
                    <a:pt x="60" y="263"/>
                    <a:pt x="132" y="263"/>
                  </a:cubicBezTo>
                  <a:lnTo>
                    <a:pt x="810" y="263"/>
                  </a:lnTo>
                  <a:cubicBezTo>
                    <a:pt x="894" y="263"/>
                    <a:pt x="953" y="215"/>
                    <a:pt x="953" y="132"/>
                  </a:cubicBezTo>
                  <a:cubicBezTo>
                    <a:pt x="953" y="60"/>
                    <a:pt x="894" y="1"/>
                    <a:pt x="810"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59" name="Google Shape;11786;p20">
            <a:extLst>
              <a:ext uri="{FF2B5EF4-FFF2-40B4-BE49-F238E27FC236}">
                <a16:creationId xmlns:a16="http://schemas.microsoft.com/office/drawing/2014/main" id="{420113E5-0374-6854-CD08-76BEF9C07A28}"/>
              </a:ext>
            </a:extLst>
          </p:cNvPr>
          <p:cNvGrpSpPr/>
          <p:nvPr/>
        </p:nvGrpSpPr>
        <p:grpSpPr>
          <a:xfrm>
            <a:off x="4425984" y="5339396"/>
            <a:ext cx="279985" cy="275520"/>
            <a:chOff x="4210933" y="2926777"/>
            <a:chExt cx="280072" cy="275520"/>
          </a:xfrm>
        </p:grpSpPr>
        <p:sp>
          <p:nvSpPr>
            <p:cNvPr id="60" name="Google Shape;11787;p20">
              <a:extLst>
                <a:ext uri="{FF2B5EF4-FFF2-40B4-BE49-F238E27FC236}">
                  <a16:creationId xmlns:a16="http://schemas.microsoft.com/office/drawing/2014/main" id="{92FD4C57-538C-1F64-9C7E-D52109CDD368}"/>
                </a:ext>
              </a:extLst>
            </p:cNvPr>
            <p:cNvSpPr/>
            <p:nvPr/>
          </p:nvSpPr>
          <p:spPr>
            <a:xfrm>
              <a:off x="4490623" y="2970352"/>
              <a:ext cx="32" cy="414"/>
            </a:xfrm>
            <a:custGeom>
              <a:avLst/>
              <a:gdLst/>
              <a:ahLst/>
              <a:cxnLst/>
              <a:rect l="l" t="t" r="r" b="b"/>
              <a:pathLst>
                <a:path w="1" h="13" extrusionOk="0">
                  <a:moveTo>
                    <a:pt x="0" y="0"/>
                  </a:moveTo>
                  <a:cubicBezTo>
                    <a:pt x="0" y="12"/>
                    <a:pt x="0" y="0"/>
                    <a:pt x="0"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 name="Google Shape;11788;p20">
              <a:extLst>
                <a:ext uri="{FF2B5EF4-FFF2-40B4-BE49-F238E27FC236}">
                  <a16:creationId xmlns:a16="http://schemas.microsoft.com/office/drawing/2014/main" id="{A7D480BD-DF38-80B2-18A7-6B9EA18AFBDB}"/>
                </a:ext>
              </a:extLst>
            </p:cNvPr>
            <p:cNvSpPr/>
            <p:nvPr/>
          </p:nvSpPr>
          <p:spPr>
            <a:xfrm>
              <a:off x="4489859" y="2969589"/>
              <a:ext cx="32" cy="32"/>
            </a:xfrm>
            <a:custGeom>
              <a:avLst/>
              <a:gdLst/>
              <a:ahLst/>
              <a:cxnLst/>
              <a:rect l="l" t="t" r="r" b="b"/>
              <a:pathLst>
                <a:path w="1" h="1" extrusionOk="0">
                  <a:moveTo>
                    <a:pt x="0" y="1"/>
                  </a:move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 name="Google Shape;11789;p20">
              <a:extLst>
                <a:ext uri="{FF2B5EF4-FFF2-40B4-BE49-F238E27FC236}">
                  <a16:creationId xmlns:a16="http://schemas.microsoft.com/office/drawing/2014/main" id="{A332956A-CAA2-26CC-7D2E-7DDB06001E65}"/>
                </a:ext>
              </a:extLst>
            </p:cNvPr>
            <p:cNvSpPr/>
            <p:nvPr/>
          </p:nvSpPr>
          <p:spPr>
            <a:xfrm>
              <a:off x="4210933" y="2944952"/>
              <a:ext cx="280072" cy="257346"/>
            </a:xfrm>
            <a:custGeom>
              <a:avLst/>
              <a:gdLst/>
              <a:ahLst/>
              <a:cxnLst/>
              <a:rect l="l" t="t" r="r" b="b"/>
              <a:pathLst>
                <a:path w="8799" h="8085" extrusionOk="0">
                  <a:moveTo>
                    <a:pt x="7549" y="620"/>
                  </a:moveTo>
                  <a:lnTo>
                    <a:pt x="6596" y="6382"/>
                  </a:lnTo>
                  <a:lnTo>
                    <a:pt x="6596" y="620"/>
                  </a:lnTo>
                  <a:close/>
                  <a:moveTo>
                    <a:pt x="4965" y="1"/>
                  </a:moveTo>
                  <a:cubicBezTo>
                    <a:pt x="4894" y="1"/>
                    <a:pt x="4834" y="60"/>
                    <a:pt x="4834" y="143"/>
                  </a:cubicBezTo>
                  <a:cubicBezTo>
                    <a:pt x="4834" y="215"/>
                    <a:pt x="4894" y="274"/>
                    <a:pt x="4965" y="274"/>
                  </a:cubicBezTo>
                  <a:lnTo>
                    <a:pt x="6322" y="274"/>
                  </a:lnTo>
                  <a:lnTo>
                    <a:pt x="6322" y="7835"/>
                  </a:lnTo>
                  <a:lnTo>
                    <a:pt x="262" y="7835"/>
                  </a:lnTo>
                  <a:lnTo>
                    <a:pt x="262" y="7192"/>
                  </a:lnTo>
                  <a:cubicBezTo>
                    <a:pt x="262" y="7121"/>
                    <a:pt x="203" y="7061"/>
                    <a:pt x="131" y="7061"/>
                  </a:cubicBezTo>
                  <a:cubicBezTo>
                    <a:pt x="60" y="7061"/>
                    <a:pt x="0" y="7121"/>
                    <a:pt x="0" y="7192"/>
                  </a:cubicBezTo>
                  <a:lnTo>
                    <a:pt x="0" y="7954"/>
                  </a:lnTo>
                  <a:cubicBezTo>
                    <a:pt x="0" y="8025"/>
                    <a:pt x="60" y="8085"/>
                    <a:pt x="131" y="8085"/>
                  </a:cubicBezTo>
                  <a:lnTo>
                    <a:pt x="6465" y="8085"/>
                  </a:lnTo>
                  <a:cubicBezTo>
                    <a:pt x="6525" y="8085"/>
                    <a:pt x="6561" y="8037"/>
                    <a:pt x="6584" y="8002"/>
                  </a:cubicBezTo>
                  <a:lnTo>
                    <a:pt x="7906" y="3715"/>
                  </a:lnTo>
                  <a:cubicBezTo>
                    <a:pt x="7918" y="3632"/>
                    <a:pt x="7882" y="3572"/>
                    <a:pt x="7811" y="3549"/>
                  </a:cubicBezTo>
                  <a:cubicBezTo>
                    <a:pt x="7799" y="3547"/>
                    <a:pt x="7788" y="3546"/>
                    <a:pt x="7777" y="3546"/>
                  </a:cubicBezTo>
                  <a:cubicBezTo>
                    <a:pt x="7721" y="3546"/>
                    <a:pt x="7674" y="3572"/>
                    <a:pt x="7644" y="3632"/>
                  </a:cubicBezTo>
                  <a:lnTo>
                    <a:pt x="6870" y="6132"/>
                  </a:lnTo>
                  <a:lnTo>
                    <a:pt x="7727" y="989"/>
                  </a:lnTo>
                  <a:lnTo>
                    <a:pt x="8466" y="989"/>
                  </a:lnTo>
                  <a:lnTo>
                    <a:pt x="7799" y="3144"/>
                  </a:lnTo>
                  <a:cubicBezTo>
                    <a:pt x="7787" y="3215"/>
                    <a:pt x="7811" y="3275"/>
                    <a:pt x="7882" y="3311"/>
                  </a:cubicBezTo>
                  <a:lnTo>
                    <a:pt x="7930" y="3311"/>
                  </a:lnTo>
                  <a:cubicBezTo>
                    <a:pt x="7989" y="3311"/>
                    <a:pt x="8037" y="3275"/>
                    <a:pt x="8049" y="3215"/>
                  </a:cubicBezTo>
                  <a:lnTo>
                    <a:pt x="8763" y="894"/>
                  </a:lnTo>
                  <a:cubicBezTo>
                    <a:pt x="8799" y="870"/>
                    <a:pt x="8799" y="822"/>
                    <a:pt x="8763" y="798"/>
                  </a:cubicBezTo>
                  <a:cubicBezTo>
                    <a:pt x="8739" y="763"/>
                    <a:pt x="8704" y="739"/>
                    <a:pt x="8668" y="739"/>
                  </a:cubicBezTo>
                  <a:lnTo>
                    <a:pt x="7787" y="739"/>
                  </a:lnTo>
                  <a:lnTo>
                    <a:pt x="7835" y="501"/>
                  </a:lnTo>
                  <a:cubicBezTo>
                    <a:pt x="7835" y="453"/>
                    <a:pt x="7835" y="417"/>
                    <a:pt x="7799" y="394"/>
                  </a:cubicBezTo>
                  <a:cubicBezTo>
                    <a:pt x="7763" y="358"/>
                    <a:pt x="7739" y="346"/>
                    <a:pt x="7692" y="346"/>
                  </a:cubicBezTo>
                  <a:lnTo>
                    <a:pt x="6596" y="346"/>
                  </a:lnTo>
                  <a:lnTo>
                    <a:pt x="6596" y="143"/>
                  </a:lnTo>
                  <a:cubicBezTo>
                    <a:pt x="6596" y="60"/>
                    <a:pt x="6537" y="1"/>
                    <a:pt x="6453"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 name="Google Shape;11790;p20">
              <a:extLst>
                <a:ext uri="{FF2B5EF4-FFF2-40B4-BE49-F238E27FC236}">
                  <a16:creationId xmlns:a16="http://schemas.microsoft.com/office/drawing/2014/main" id="{9F600EB9-B8DC-D1E3-48E0-8276E1953CF6}"/>
                </a:ext>
              </a:extLst>
            </p:cNvPr>
            <p:cNvSpPr/>
            <p:nvPr/>
          </p:nvSpPr>
          <p:spPr>
            <a:xfrm>
              <a:off x="4212047" y="2926777"/>
              <a:ext cx="144826" cy="234619"/>
            </a:xfrm>
            <a:custGeom>
              <a:avLst/>
              <a:gdLst/>
              <a:ahLst/>
              <a:cxnLst/>
              <a:rect l="l" t="t" r="r" b="b"/>
              <a:pathLst>
                <a:path w="4550" h="7371" extrusionOk="0">
                  <a:moveTo>
                    <a:pt x="132" y="0"/>
                  </a:moveTo>
                  <a:cubicBezTo>
                    <a:pt x="60" y="0"/>
                    <a:pt x="1" y="60"/>
                    <a:pt x="1" y="131"/>
                  </a:cubicBezTo>
                  <a:lnTo>
                    <a:pt x="1" y="7239"/>
                  </a:lnTo>
                  <a:cubicBezTo>
                    <a:pt x="1" y="7311"/>
                    <a:pt x="60" y="7370"/>
                    <a:pt x="132" y="7370"/>
                  </a:cubicBezTo>
                  <a:cubicBezTo>
                    <a:pt x="203" y="7370"/>
                    <a:pt x="263" y="7311"/>
                    <a:pt x="263" y="7239"/>
                  </a:cubicBezTo>
                  <a:lnTo>
                    <a:pt x="263" y="262"/>
                  </a:lnTo>
                  <a:lnTo>
                    <a:pt x="1763" y="262"/>
                  </a:lnTo>
                  <a:lnTo>
                    <a:pt x="2299" y="810"/>
                  </a:lnTo>
                  <a:cubicBezTo>
                    <a:pt x="2335" y="845"/>
                    <a:pt x="2358" y="857"/>
                    <a:pt x="2394" y="857"/>
                  </a:cubicBezTo>
                  <a:lnTo>
                    <a:pt x="4418" y="857"/>
                  </a:lnTo>
                  <a:cubicBezTo>
                    <a:pt x="4490" y="857"/>
                    <a:pt x="4549" y="798"/>
                    <a:pt x="4549" y="726"/>
                  </a:cubicBezTo>
                  <a:cubicBezTo>
                    <a:pt x="4537" y="655"/>
                    <a:pt x="4478" y="595"/>
                    <a:pt x="4418" y="595"/>
                  </a:cubicBezTo>
                  <a:lnTo>
                    <a:pt x="2454" y="595"/>
                  </a:lnTo>
                  <a:lnTo>
                    <a:pt x="1918" y="36"/>
                  </a:lnTo>
                  <a:cubicBezTo>
                    <a:pt x="1882" y="12"/>
                    <a:pt x="1858" y="0"/>
                    <a:pt x="1823"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 name="Google Shape;11791;p20">
              <a:extLst>
                <a:ext uri="{FF2B5EF4-FFF2-40B4-BE49-F238E27FC236}">
                  <a16:creationId xmlns:a16="http://schemas.microsoft.com/office/drawing/2014/main" id="{4FF204E3-4F9D-AAB4-0E9A-E5FA8A6EB39A}"/>
                </a:ext>
              </a:extLst>
            </p:cNvPr>
            <p:cNvSpPr/>
            <p:nvPr/>
          </p:nvSpPr>
          <p:spPr>
            <a:xfrm>
              <a:off x="4246550" y="2996103"/>
              <a:ext cx="28074" cy="28106"/>
            </a:xfrm>
            <a:custGeom>
              <a:avLst/>
              <a:gdLst/>
              <a:ahLst/>
              <a:cxnLst/>
              <a:rect l="l" t="t" r="r" b="b"/>
              <a:pathLst>
                <a:path w="882" h="883" extrusionOk="0">
                  <a:moveTo>
                    <a:pt x="620" y="263"/>
                  </a:moveTo>
                  <a:lnTo>
                    <a:pt x="620" y="608"/>
                  </a:lnTo>
                  <a:lnTo>
                    <a:pt x="262" y="608"/>
                  </a:lnTo>
                  <a:lnTo>
                    <a:pt x="262" y="263"/>
                  </a:lnTo>
                  <a:close/>
                  <a:moveTo>
                    <a:pt x="131" y="1"/>
                  </a:moveTo>
                  <a:cubicBezTo>
                    <a:pt x="60" y="1"/>
                    <a:pt x="0" y="60"/>
                    <a:pt x="0" y="144"/>
                  </a:cubicBezTo>
                  <a:lnTo>
                    <a:pt x="0" y="751"/>
                  </a:lnTo>
                  <a:cubicBezTo>
                    <a:pt x="0" y="822"/>
                    <a:pt x="60" y="882"/>
                    <a:pt x="131" y="882"/>
                  </a:cubicBezTo>
                  <a:lnTo>
                    <a:pt x="739" y="882"/>
                  </a:lnTo>
                  <a:cubicBezTo>
                    <a:pt x="822" y="882"/>
                    <a:pt x="881" y="822"/>
                    <a:pt x="881" y="751"/>
                  </a:cubicBezTo>
                  <a:lnTo>
                    <a:pt x="881" y="144"/>
                  </a:lnTo>
                  <a:cubicBezTo>
                    <a:pt x="881" y="60"/>
                    <a:pt x="822" y="1"/>
                    <a:pt x="739"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 name="Google Shape;11792;p20">
              <a:extLst>
                <a:ext uri="{FF2B5EF4-FFF2-40B4-BE49-F238E27FC236}">
                  <a16:creationId xmlns:a16="http://schemas.microsoft.com/office/drawing/2014/main" id="{CC024035-EE79-5A51-E09A-A00923155D6C}"/>
                </a:ext>
              </a:extLst>
            </p:cNvPr>
            <p:cNvSpPr/>
            <p:nvPr/>
          </p:nvSpPr>
          <p:spPr>
            <a:xfrm>
              <a:off x="4285956" y="3015456"/>
              <a:ext cx="97814" cy="8753"/>
            </a:xfrm>
            <a:custGeom>
              <a:avLst/>
              <a:gdLst/>
              <a:ahLst/>
              <a:cxnLst/>
              <a:rect l="l" t="t" r="r" b="b"/>
              <a:pathLst>
                <a:path w="3073" h="275" extrusionOk="0">
                  <a:moveTo>
                    <a:pt x="132" y="0"/>
                  </a:moveTo>
                  <a:cubicBezTo>
                    <a:pt x="60" y="0"/>
                    <a:pt x="1" y="60"/>
                    <a:pt x="1" y="143"/>
                  </a:cubicBezTo>
                  <a:cubicBezTo>
                    <a:pt x="1" y="214"/>
                    <a:pt x="60" y="274"/>
                    <a:pt x="132" y="274"/>
                  </a:cubicBezTo>
                  <a:lnTo>
                    <a:pt x="2942" y="274"/>
                  </a:lnTo>
                  <a:cubicBezTo>
                    <a:pt x="3013" y="274"/>
                    <a:pt x="3072" y="214"/>
                    <a:pt x="3072" y="143"/>
                  </a:cubicBezTo>
                  <a:cubicBezTo>
                    <a:pt x="3072" y="72"/>
                    <a:pt x="3013" y="0"/>
                    <a:pt x="2942"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 name="Google Shape;11793;p20">
              <a:extLst>
                <a:ext uri="{FF2B5EF4-FFF2-40B4-BE49-F238E27FC236}">
                  <a16:creationId xmlns:a16="http://schemas.microsoft.com/office/drawing/2014/main" id="{856857D9-42F3-167A-7140-60B6C00B769B}"/>
                </a:ext>
              </a:extLst>
            </p:cNvPr>
            <p:cNvSpPr/>
            <p:nvPr/>
          </p:nvSpPr>
          <p:spPr>
            <a:xfrm>
              <a:off x="4285956" y="3001800"/>
              <a:ext cx="30366" cy="8753"/>
            </a:xfrm>
            <a:custGeom>
              <a:avLst/>
              <a:gdLst/>
              <a:ahLst/>
              <a:cxnLst/>
              <a:rect l="l" t="t" r="r" b="b"/>
              <a:pathLst>
                <a:path w="954" h="275" extrusionOk="0">
                  <a:moveTo>
                    <a:pt x="132" y="1"/>
                  </a:moveTo>
                  <a:cubicBezTo>
                    <a:pt x="60" y="1"/>
                    <a:pt x="1" y="60"/>
                    <a:pt x="1" y="132"/>
                  </a:cubicBezTo>
                  <a:cubicBezTo>
                    <a:pt x="1" y="215"/>
                    <a:pt x="60" y="274"/>
                    <a:pt x="132" y="274"/>
                  </a:cubicBezTo>
                  <a:lnTo>
                    <a:pt x="810" y="274"/>
                  </a:lnTo>
                  <a:cubicBezTo>
                    <a:pt x="894" y="274"/>
                    <a:pt x="953" y="215"/>
                    <a:pt x="953" y="132"/>
                  </a:cubicBezTo>
                  <a:cubicBezTo>
                    <a:pt x="953" y="60"/>
                    <a:pt x="894" y="1"/>
                    <a:pt x="810"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 name="Google Shape;11794;p20">
              <a:extLst>
                <a:ext uri="{FF2B5EF4-FFF2-40B4-BE49-F238E27FC236}">
                  <a16:creationId xmlns:a16="http://schemas.microsoft.com/office/drawing/2014/main" id="{8D1DF286-13C2-8AE4-9C14-FB9051BFDA3B}"/>
                </a:ext>
              </a:extLst>
            </p:cNvPr>
            <p:cNvSpPr/>
            <p:nvPr/>
          </p:nvSpPr>
          <p:spPr>
            <a:xfrm>
              <a:off x="4246550" y="3060177"/>
              <a:ext cx="28074" cy="28074"/>
            </a:xfrm>
            <a:custGeom>
              <a:avLst/>
              <a:gdLst/>
              <a:ahLst/>
              <a:cxnLst/>
              <a:rect l="l" t="t" r="r" b="b"/>
              <a:pathLst>
                <a:path w="882" h="882" extrusionOk="0">
                  <a:moveTo>
                    <a:pt x="620" y="274"/>
                  </a:moveTo>
                  <a:lnTo>
                    <a:pt x="620" y="631"/>
                  </a:lnTo>
                  <a:lnTo>
                    <a:pt x="262" y="631"/>
                  </a:lnTo>
                  <a:lnTo>
                    <a:pt x="262" y="274"/>
                  </a:lnTo>
                  <a:close/>
                  <a:moveTo>
                    <a:pt x="131" y="0"/>
                  </a:moveTo>
                  <a:cubicBezTo>
                    <a:pt x="60" y="0"/>
                    <a:pt x="0" y="60"/>
                    <a:pt x="0" y="131"/>
                  </a:cubicBezTo>
                  <a:lnTo>
                    <a:pt x="0" y="750"/>
                  </a:lnTo>
                  <a:cubicBezTo>
                    <a:pt x="0" y="822"/>
                    <a:pt x="60" y="881"/>
                    <a:pt x="131" y="881"/>
                  </a:cubicBezTo>
                  <a:lnTo>
                    <a:pt x="739" y="881"/>
                  </a:lnTo>
                  <a:cubicBezTo>
                    <a:pt x="822" y="881"/>
                    <a:pt x="881" y="822"/>
                    <a:pt x="881" y="750"/>
                  </a:cubicBezTo>
                  <a:lnTo>
                    <a:pt x="881" y="131"/>
                  </a:lnTo>
                  <a:cubicBezTo>
                    <a:pt x="881" y="60"/>
                    <a:pt x="822" y="0"/>
                    <a:pt x="739"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 name="Google Shape;11795;p20">
              <a:extLst>
                <a:ext uri="{FF2B5EF4-FFF2-40B4-BE49-F238E27FC236}">
                  <a16:creationId xmlns:a16="http://schemas.microsoft.com/office/drawing/2014/main" id="{E194A8C8-DF92-7016-9B23-693ABFBEF35D}"/>
                </a:ext>
              </a:extLst>
            </p:cNvPr>
            <p:cNvSpPr/>
            <p:nvPr/>
          </p:nvSpPr>
          <p:spPr>
            <a:xfrm>
              <a:off x="4285956" y="3080261"/>
              <a:ext cx="97814" cy="8371"/>
            </a:xfrm>
            <a:custGeom>
              <a:avLst/>
              <a:gdLst/>
              <a:ahLst/>
              <a:cxnLst/>
              <a:rect l="l" t="t" r="r" b="b"/>
              <a:pathLst>
                <a:path w="3073" h="263" extrusionOk="0">
                  <a:moveTo>
                    <a:pt x="132" y="0"/>
                  </a:moveTo>
                  <a:cubicBezTo>
                    <a:pt x="60" y="0"/>
                    <a:pt x="1" y="48"/>
                    <a:pt x="1" y="131"/>
                  </a:cubicBezTo>
                  <a:cubicBezTo>
                    <a:pt x="1" y="203"/>
                    <a:pt x="60" y="262"/>
                    <a:pt x="132" y="262"/>
                  </a:cubicBezTo>
                  <a:lnTo>
                    <a:pt x="2942" y="262"/>
                  </a:lnTo>
                  <a:cubicBezTo>
                    <a:pt x="3013" y="262"/>
                    <a:pt x="3072" y="203"/>
                    <a:pt x="3072" y="131"/>
                  </a:cubicBezTo>
                  <a:cubicBezTo>
                    <a:pt x="3072" y="48"/>
                    <a:pt x="3013" y="0"/>
                    <a:pt x="2942"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 name="Google Shape;11796;p20">
              <a:extLst>
                <a:ext uri="{FF2B5EF4-FFF2-40B4-BE49-F238E27FC236}">
                  <a16:creationId xmlns:a16="http://schemas.microsoft.com/office/drawing/2014/main" id="{6E18748F-6B10-4693-6589-6A5515EC2867}"/>
                </a:ext>
              </a:extLst>
            </p:cNvPr>
            <p:cNvSpPr/>
            <p:nvPr/>
          </p:nvSpPr>
          <p:spPr>
            <a:xfrm>
              <a:off x="4285956" y="3066224"/>
              <a:ext cx="30366" cy="8753"/>
            </a:xfrm>
            <a:custGeom>
              <a:avLst/>
              <a:gdLst/>
              <a:ahLst/>
              <a:cxnLst/>
              <a:rect l="l" t="t" r="r" b="b"/>
              <a:pathLst>
                <a:path w="954" h="275" extrusionOk="0">
                  <a:moveTo>
                    <a:pt x="132" y="1"/>
                  </a:moveTo>
                  <a:cubicBezTo>
                    <a:pt x="60" y="1"/>
                    <a:pt x="1" y="60"/>
                    <a:pt x="1" y="143"/>
                  </a:cubicBezTo>
                  <a:cubicBezTo>
                    <a:pt x="1" y="215"/>
                    <a:pt x="60" y="274"/>
                    <a:pt x="132" y="274"/>
                  </a:cubicBezTo>
                  <a:lnTo>
                    <a:pt x="810" y="274"/>
                  </a:lnTo>
                  <a:cubicBezTo>
                    <a:pt x="894" y="274"/>
                    <a:pt x="953" y="215"/>
                    <a:pt x="953" y="143"/>
                  </a:cubicBezTo>
                  <a:cubicBezTo>
                    <a:pt x="953" y="60"/>
                    <a:pt x="894" y="1"/>
                    <a:pt x="810"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 name="Google Shape;11797;p20">
              <a:extLst>
                <a:ext uri="{FF2B5EF4-FFF2-40B4-BE49-F238E27FC236}">
                  <a16:creationId xmlns:a16="http://schemas.microsoft.com/office/drawing/2014/main" id="{731521D7-E19E-17B0-305D-DF9BC31E3E5A}"/>
                </a:ext>
              </a:extLst>
            </p:cNvPr>
            <p:cNvSpPr/>
            <p:nvPr/>
          </p:nvSpPr>
          <p:spPr>
            <a:xfrm>
              <a:off x="4246550" y="3124601"/>
              <a:ext cx="28074" cy="28074"/>
            </a:xfrm>
            <a:custGeom>
              <a:avLst/>
              <a:gdLst/>
              <a:ahLst/>
              <a:cxnLst/>
              <a:rect l="l" t="t" r="r" b="b"/>
              <a:pathLst>
                <a:path w="882" h="882" extrusionOk="0">
                  <a:moveTo>
                    <a:pt x="620" y="250"/>
                  </a:moveTo>
                  <a:lnTo>
                    <a:pt x="620" y="607"/>
                  </a:lnTo>
                  <a:lnTo>
                    <a:pt x="262" y="607"/>
                  </a:lnTo>
                  <a:lnTo>
                    <a:pt x="262" y="250"/>
                  </a:lnTo>
                  <a:close/>
                  <a:moveTo>
                    <a:pt x="131" y="0"/>
                  </a:moveTo>
                  <a:cubicBezTo>
                    <a:pt x="60" y="0"/>
                    <a:pt x="0" y="60"/>
                    <a:pt x="0" y="131"/>
                  </a:cubicBezTo>
                  <a:lnTo>
                    <a:pt x="0" y="738"/>
                  </a:lnTo>
                  <a:cubicBezTo>
                    <a:pt x="0" y="822"/>
                    <a:pt x="60" y="881"/>
                    <a:pt x="131" y="881"/>
                  </a:cubicBezTo>
                  <a:lnTo>
                    <a:pt x="739" y="881"/>
                  </a:lnTo>
                  <a:cubicBezTo>
                    <a:pt x="822" y="881"/>
                    <a:pt x="881" y="822"/>
                    <a:pt x="881" y="738"/>
                  </a:cubicBezTo>
                  <a:lnTo>
                    <a:pt x="881" y="131"/>
                  </a:lnTo>
                  <a:cubicBezTo>
                    <a:pt x="881" y="60"/>
                    <a:pt x="822" y="0"/>
                    <a:pt x="739"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 name="Google Shape;11798;p20">
              <a:extLst>
                <a:ext uri="{FF2B5EF4-FFF2-40B4-BE49-F238E27FC236}">
                  <a16:creationId xmlns:a16="http://schemas.microsoft.com/office/drawing/2014/main" id="{D5367F34-97A0-7E5F-CF3A-03252FD3B5CC}"/>
                </a:ext>
              </a:extLst>
            </p:cNvPr>
            <p:cNvSpPr/>
            <p:nvPr/>
          </p:nvSpPr>
          <p:spPr>
            <a:xfrm>
              <a:off x="4285956" y="3143921"/>
              <a:ext cx="97814" cy="8753"/>
            </a:xfrm>
            <a:custGeom>
              <a:avLst/>
              <a:gdLst/>
              <a:ahLst/>
              <a:cxnLst/>
              <a:rect l="l" t="t" r="r" b="b"/>
              <a:pathLst>
                <a:path w="3073" h="275" extrusionOk="0">
                  <a:moveTo>
                    <a:pt x="132" y="0"/>
                  </a:moveTo>
                  <a:cubicBezTo>
                    <a:pt x="60" y="0"/>
                    <a:pt x="1" y="60"/>
                    <a:pt x="1" y="131"/>
                  </a:cubicBezTo>
                  <a:cubicBezTo>
                    <a:pt x="1" y="215"/>
                    <a:pt x="60" y="274"/>
                    <a:pt x="132" y="274"/>
                  </a:cubicBezTo>
                  <a:lnTo>
                    <a:pt x="2942" y="274"/>
                  </a:lnTo>
                  <a:cubicBezTo>
                    <a:pt x="3013" y="274"/>
                    <a:pt x="3072" y="215"/>
                    <a:pt x="3072" y="131"/>
                  </a:cubicBezTo>
                  <a:cubicBezTo>
                    <a:pt x="3072" y="60"/>
                    <a:pt x="3013" y="0"/>
                    <a:pt x="2942"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 name="Google Shape;11799;p20">
              <a:extLst>
                <a:ext uri="{FF2B5EF4-FFF2-40B4-BE49-F238E27FC236}">
                  <a16:creationId xmlns:a16="http://schemas.microsoft.com/office/drawing/2014/main" id="{D3B7F8A0-E106-09F1-820B-C67ACADE839E}"/>
                </a:ext>
              </a:extLst>
            </p:cNvPr>
            <p:cNvSpPr/>
            <p:nvPr/>
          </p:nvSpPr>
          <p:spPr>
            <a:xfrm>
              <a:off x="4285956" y="3130266"/>
              <a:ext cx="30366" cy="8371"/>
            </a:xfrm>
            <a:custGeom>
              <a:avLst/>
              <a:gdLst/>
              <a:ahLst/>
              <a:cxnLst/>
              <a:rect l="l" t="t" r="r" b="b"/>
              <a:pathLst>
                <a:path w="954" h="263" extrusionOk="0">
                  <a:moveTo>
                    <a:pt x="132" y="1"/>
                  </a:moveTo>
                  <a:cubicBezTo>
                    <a:pt x="60" y="1"/>
                    <a:pt x="1" y="60"/>
                    <a:pt x="1" y="132"/>
                  </a:cubicBezTo>
                  <a:cubicBezTo>
                    <a:pt x="1" y="215"/>
                    <a:pt x="60" y="263"/>
                    <a:pt x="132" y="263"/>
                  </a:cubicBezTo>
                  <a:lnTo>
                    <a:pt x="810" y="263"/>
                  </a:lnTo>
                  <a:cubicBezTo>
                    <a:pt x="894" y="263"/>
                    <a:pt x="953" y="215"/>
                    <a:pt x="953" y="132"/>
                  </a:cubicBezTo>
                  <a:cubicBezTo>
                    <a:pt x="953" y="60"/>
                    <a:pt x="894" y="1"/>
                    <a:pt x="810"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1654909843"/>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fade">
                                      <p:cBhvr>
                                        <p:cTn id="7" dur="500"/>
                                        <p:tgtEl>
                                          <p:spTgt spid="17">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xEl>
                                              <p:pRg st="0" end="0"/>
                                            </p:txEl>
                                          </p:spTgt>
                                        </p:tgtEl>
                                        <p:attrNameLst>
                                          <p:attrName>style.visibility</p:attrName>
                                        </p:attrNameLst>
                                      </p:cBhvr>
                                      <p:to>
                                        <p:strVal val="visible"/>
                                      </p:to>
                                    </p:set>
                                    <p:animEffect transition="in" filter="fade">
                                      <p:cBhvr>
                                        <p:cTn id="10" dur="500"/>
                                        <p:tgtEl>
                                          <p:spTgt spid="16">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3">
                                            <p:txEl>
                                              <p:pRg st="0" end="0"/>
                                            </p:txEl>
                                          </p:spTgt>
                                        </p:tgtEl>
                                        <p:attrNameLst>
                                          <p:attrName>style.visibility</p:attrName>
                                        </p:attrNameLst>
                                      </p:cBhvr>
                                      <p:to>
                                        <p:strVal val="visible"/>
                                      </p:to>
                                    </p:set>
                                    <p:animEffect transition="in" filter="fade">
                                      <p:cBhvr>
                                        <p:cTn id="13" dur="500"/>
                                        <p:tgtEl>
                                          <p:spTgt spid="33">
                                            <p:txEl>
                                              <p:pRg st="0" end="0"/>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2">
                                            <p:txEl>
                                              <p:pRg st="0" end="0"/>
                                            </p:txEl>
                                          </p:spTgt>
                                        </p:tgtEl>
                                        <p:attrNameLst>
                                          <p:attrName>style.visibility</p:attrName>
                                        </p:attrNameLst>
                                      </p:cBhvr>
                                      <p:to>
                                        <p:strVal val="visible"/>
                                      </p:to>
                                    </p:set>
                                    <p:animEffect transition="in" filter="fade">
                                      <p:cBhvr>
                                        <p:cTn id="16" dur="500"/>
                                        <p:tgtEl>
                                          <p:spTgt spid="32">
                                            <p:txEl>
                                              <p:pRg st="0" end="0"/>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xEl>
                                              <p:pRg st="0" end="0"/>
                                            </p:txEl>
                                          </p:spTgt>
                                        </p:tgtEl>
                                        <p:attrNameLst>
                                          <p:attrName>style.visibility</p:attrName>
                                        </p:attrNameLst>
                                      </p:cBhvr>
                                      <p:to>
                                        <p:strVal val="visible"/>
                                      </p:to>
                                    </p:set>
                                    <p:animEffect transition="in" filter="fade">
                                      <p:cBhvr>
                                        <p:cTn id="19" dur="500"/>
                                        <p:tgtEl>
                                          <p:spTgt spid="27">
                                            <p:txEl>
                                              <p:pRg st="0" end="0"/>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6">
                                            <p:txEl>
                                              <p:pRg st="0" end="0"/>
                                            </p:txEl>
                                          </p:spTgt>
                                        </p:tgtEl>
                                        <p:attrNameLst>
                                          <p:attrName>style.visibility</p:attrName>
                                        </p:attrNameLst>
                                      </p:cBhvr>
                                      <p:to>
                                        <p:strVal val="visible"/>
                                      </p:to>
                                    </p:set>
                                    <p:animEffect transition="in" filter="fade">
                                      <p:cBhvr>
                                        <p:cTn id="22" dur="500"/>
                                        <p:tgtEl>
                                          <p:spTgt spid="26">
                                            <p:txEl>
                                              <p:pRg st="0" end="0"/>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0">
                                            <p:txEl>
                                              <p:pRg st="0" end="0"/>
                                            </p:txEl>
                                          </p:spTgt>
                                        </p:tgtEl>
                                        <p:attrNameLst>
                                          <p:attrName>style.visibility</p:attrName>
                                        </p:attrNameLst>
                                      </p:cBhvr>
                                      <p:to>
                                        <p:strVal val="visible"/>
                                      </p:to>
                                    </p:set>
                                    <p:animEffect transition="in" filter="fade">
                                      <p:cBhvr>
                                        <p:cTn id="25" dur="500"/>
                                        <p:tgtEl>
                                          <p:spTgt spid="30">
                                            <p:txEl>
                                              <p:pRg st="0" end="0"/>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9">
                                            <p:txEl>
                                              <p:pRg st="0" end="0"/>
                                            </p:txEl>
                                          </p:spTgt>
                                        </p:tgtEl>
                                        <p:attrNameLst>
                                          <p:attrName>style.visibility</p:attrName>
                                        </p:attrNameLst>
                                      </p:cBhvr>
                                      <p:to>
                                        <p:strVal val="visible"/>
                                      </p:to>
                                    </p:set>
                                    <p:animEffect transition="in" filter="fade">
                                      <p:cBhvr>
                                        <p:cTn id="28" dur="500"/>
                                        <p:tgtEl>
                                          <p:spTgt spid="2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P spid="17" grpId="0" build="p"/>
      <p:bldP spid="26" grpId="0" build="p"/>
      <p:bldP spid="27" grpId="0" build="p"/>
      <p:bldP spid="29" grpId="0" build="p"/>
      <p:bldP spid="30" grpId="0" build="p"/>
      <p:bldP spid="32" grpId="0" build="p"/>
      <p:bldP spid="3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Elipse 94">
            <a:extLst>
              <a:ext uri="{FF2B5EF4-FFF2-40B4-BE49-F238E27FC236}">
                <a16:creationId xmlns:a16="http://schemas.microsoft.com/office/drawing/2014/main" id="{228DE905-19CB-3EC8-693E-03C10C6048BE}"/>
              </a:ext>
            </a:extLst>
          </p:cNvPr>
          <p:cNvSpPr/>
          <p:nvPr/>
        </p:nvSpPr>
        <p:spPr>
          <a:xfrm>
            <a:off x="4258864" y="5259870"/>
            <a:ext cx="534946" cy="5349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Rectángulo 7">
            <a:extLst>
              <a:ext uri="{FF2B5EF4-FFF2-40B4-BE49-F238E27FC236}">
                <a16:creationId xmlns:a16="http://schemas.microsoft.com/office/drawing/2014/main" id="{8B14D3E7-07C7-46BC-83C2-F8ACDFB98529}"/>
              </a:ext>
            </a:extLst>
          </p:cNvPr>
          <p:cNvSpPr/>
          <p:nvPr/>
        </p:nvSpPr>
        <p:spPr>
          <a:xfrm>
            <a:off x="129702" y="161961"/>
            <a:ext cx="8761379" cy="43935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ES" dirty="0"/>
          </a:p>
        </p:txBody>
      </p:sp>
      <p:grpSp>
        <p:nvGrpSpPr>
          <p:cNvPr id="12" name="Grupo 11">
            <a:extLst>
              <a:ext uri="{FF2B5EF4-FFF2-40B4-BE49-F238E27FC236}">
                <a16:creationId xmlns:a16="http://schemas.microsoft.com/office/drawing/2014/main" id="{5686B954-EA23-4665-8540-295A41FA9C7E}"/>
              </a:ext>
            </a:extLst>
          </p:cNvPr>
          <p:cNvGrpSpPr/>
          <p:nvPr/>
        </p:nvGrpSpPr>
        <p:grpSpPr>
          <a:xfrm>
            <a:off x="2872041" y="5259870"/>
            <a:ext cx="528674" cy="528674"/>
            <a:chOff x="2872041" y="5239956"/>
            <a:chExt cx="528674" cy="528674"/>
          </a:xfrm>
        </p:grpSpPr>
        <p:sp>
          <p:nvSpPr>
            <p:cNvPr id="13" name="Elipse 12">
              <a:extLst>
                <a:ext uri="{FF2B5EF4-FFF2-40B4-BE49-F238E27FC236}">
                  <a16:creationId xmlns:a16="http://schemas.microsoft.com/office/drawing/2014/main" id="{5A3BB4B4-076E-40A7-ACA5-FB61609F0769}"/>
                </a:ext>
              </a:extLst>
            </p:cNvPr>
            <p:cNvSpPr/>
            <p:nvPr/>
          </p:nvSpPr>
          <p:spPr>
            <a:xfrm>
              <a:off x="2872041" y="5239956"/>
              <a:ext cx="528674" cy="528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14" name="Google Shape;8552;p14">
              <a:extLst>
                <a:ext uri="{FF2B5EF4-FFF2-40B4-BE49-F238E27FC236}">
                  <a16:creationId xmlns:a16="http://schemas.microsoft.com/office/drawing/2014/main" id="{BA7956AD-BD0F-4841-B738-AE59FE99165D}"/>
                </a:ext>
              </a:extLst>
            </p:cNvPr>
            <p:cNvGrpSpPr/>
            <p:nvPr/>
          </p:nvGrpSpPr>
          <p:grpSpPr>
            <a:xfrm>
              <a:off x="2958661" y="5326386"/>
              <a:ext cx="355434" cy="355815"/>
              <a:chOff x="4673540" y="3680297"/>
              <a:chExt cx="355434" cy="355815"/>
            </a:xfrm>
            <a:solidFill>
              <a:schemeClr val="tx2"/>
            </a:solidFill>
          </p:grpSpPr>
          <p:sp>
            <p:nvSpPr>
              <p:cNvPr id="15" name="Google Shape;8553;p14">
                <a:extLst>
                  <a:ext uri="{FF2B5EF4-FFF2-40B4-BE49-F238E27FC236}">
                    <a16:creationId xmlns:a16="http://schemas.microsoft.com/office/drawing/2014/main" id="{9CEAF7B9-28DA-4371-ACBD-8E9C836F4F47}"/>
                  </a:ext>
                </a:extLst>
              </p:cNvPr>
              <p:cNvSpPr/>
              <p:nvPr/>
            </p:nvSpPr>
            <p:spPr>
              <a:xfrm>
                <a:off x="4673540" y="3680297"/>
                <a:ext cx="355434" cy="355815"/>
              </a:xfrm>
              <a:custGeom>
                <a:avLst/>
                <a:gdLst/>
                <a:ahLst/>
                <a:cxnLst/>
                <a:rect l="l" t="t" r="r" b="b"/>
                <a:pathLst>
                  <a:path w="11193" h="11205" extrusionOk="0">
                    <a:moveTo>
                      <a:pt x="2012" y="0"/>
                    </a:moveTo>
                    <a:cubicBezTo>
                      <a:pt x="905" y="0"/>
                      <a:pt x="0" y="893"/>
                      <a:pt x="0" y="2013"/>
                    </a:cubicBezTo>
                    <a:lnTo>
                      <a:pt x="0" y="9192"/>
                    </a:lnTo>
                    <a:cubicBezTo>
                      <a:pt x="0" y="10287"/>
                      <a:pt x="893" y="11204"/>
                      <a:pt x="2012" y="11204"/>
                    </a:cubicBezTo>
                    <a:lnTo>
                      <a:pt x="9180" y="11204"/>
                    </a:lnTo>
                    <a:cubicBezTo>
                      <a:pt x="10287" y="11204"/>
                      <a:pt x="11192" y="10311"/>
                      <a:pt x="11192" y="9192"/>
                    </a:cubicBezTo>
                    <a:lnTo>
                      <a:pt x="11192" y="2013"/>
                    </a:lnTo>
                    <a:cubicBezTo>
                      <a:pt x="11180" y="917"/>
                      <a:pt x="10287" y="0"/>
                      <a:pt x="9180" y="0"/>
                    </a:cubicBezTo>
                    <a:lnTo>
                      <a:pt x="8085" y="0"/>
                    </a:lnTo>
                    <a:cubicBezTo>
                      <a:pt x="7989" y="0"/>
                      <a:pt x="7918" y="84"/>
                      <a:pt x="7918" y="167"/>
                    </a:cubicBezTo>
                    <a:cubicBezTo>
                      <a:pt x="7918" y="262"/>
                      <a:pt x="7989" y="334"/>
                      <a:pt x="8085" y="334"/>
                    </a:cubicBezTo>
                    <a:lnTo>
                      <a:pt x="9180" y="334"/>
                    </a:lnTo>
                    <a:cubicBezTo>
                      <a:pt x="10109" y="334"/>
                      <a:pt x="10847" y="1084"/>
                      <a:pt x="10847" y="2001"/>
                    </a:cubicBezTo>
                    <a:lnTo>
                      <a:pt x="10847" y="9180"/>
                    </a:lnTo>
                    <a:cubicBezTo>
                      <a:pt x="10847" y="10097"/>
                      <a:pt x="10109" y="10847"/>
                      <a:pt x="9180" y="10847"/>
                    </a:cubicBezTo>
                    <a:lnTo>
                      <a:pt x="2012" y="10847"/>
                    </a:lnTo>
                    <a:cubicBezTo>
                      <a:pt x="1084" y="10847"/>
                      <a:pt x="345" y="10097"/>
                      <a:pt x="345" y="9180"/>
                    </a:cubicBezTo>
                    <a:lnTo>
                      <a:pt x="345" y="2001"/>
                    </a:lnTo>
                    <a:cubicBezTo>
                      <a:pt x="345" y="1084"/>
                      <a:pt x="1084" y="334"/>
                      <a:pt x="2012" y="334"/>
                    </a:cubicBezTo>
                    <a:lnTo>
                      <a:pt x="7418" y="334"/>
                    </a:lnTo>
                    <a:cubicBezTo>
                      <a:pt x="7501" y="334"/>
                      <a:pt x="7573" y="262"/>
                      <a:pt x="7573" y="167"/>
                    </a:cubicBezTo>
                    <a:cubicBezTo>
                      <a:pt x="7573" y="84"/>
                      <a:pt x="7501" y="0"/>
                      <a:pt x="741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8554;p14">
                <a:extLst>
                  <a:ext uri="{FF2B5EF4-FFF2-40B4-BE49-F238E27FC236}">
                    <a16:creationId xmlns:a16="http://schemas.microsoft.com/office/drawing/2014/main" id="{D690AFF7-7B74-4050-9223-08EBA654A1AD}"/>
                  </a:ext>
                </a:extLst>
              </p:cNvPr>
              <p:cNvSpPr/>
              <p:nvPr/>
            </p:nvSpPr>
            <p:spPr>
              <a:xfrm>
                <a:off x="4805864" y="3736630"/>
                <a:ext cx="93042" cy="92661"/>
              </a:xfrm>
              <a:custGeom>
                <a:avLst/>
                <a:gdLst/>
                <a:ahLst/>
                <a:cxnLst/>
                <a:rect l="l" t="t" r="r" b="b"/>
                <a:pathLst>
                  <a:path w="2930" h="2918" extrusionOk="0">
                    <a:moveTo>
                      <a:pt x="1477" y="334"/>
                    </a:moveTo>
                    <a:cubicBezTo>
                      <a:pt x="2096" y="334"/>
                      <a:pt x="2608" y="834"/>
                      <a:pt x="2608" y="1465"/>
                    </a:cubicBezTo>
                    <a:cubicBezTo>
                      <a:pt x="2608" y="2084"/>
                      <a:pt x="2096" y="2596"/>
                      <a:pt x="1477" y="2596"/>
                    </a:cubicBezTo>
                    <a:cubicBezTo>
                      <a:pt x="846" y="2596"/>
                      <a:pt x="346" y="2084"/>
                      <a:pt x="346" y="1465"/>
                    </a:cubicBezTo>
                    <a:cubicBezTo>
                      <a:pt x="346" y="834"/>
                      <a:pt x="846" y="334"/>
                      <a:pt x="1477" y="334"/>
                    </a:cubicBezTo>
                    <a:close/>
                    <a:moveTo>
                      <a:pt x="1477" y="0"/>
                    </a:moveTo>
                    <a:cubicBezTo>
                      <a:pt x="667" y="0"/>
                      <a:pt x="12" y="655"/>
                      <a:pt x="12" y="1465"/>
                    </a:cubicBezTo>
                    <a:cubicBezTo>
                      <a:pt x="0" y="2263"/>
                      <a:pt x="655" y="2918"/>
                      <a:pt x="1477" y="2918"/>
                    </a:cubicBezTo>
                    <a:cubicBezTo>
                      <a:pt x="2274" y="2918"/>
                      <a:pt x="2929" y="2263"/>
                      <a:pt x="2929" y="1465"/>
                    </a:cubicBezTo>
                    <a:cubicBezTo>
                      <a:pt x="2929" y="655"/>
                      <a:pt x="2274" y="0"/>
                      <a:pt x="147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8555;p14">
                <a:extLst>
                  <a:ext uri="{FF2B5EF4-FFF2-40B4-BE49-F238E27FC236}">
                    <a16:creationId xmlns:a16="http://schemas.microsoft.com/office/drawing/2014/main" id="{475FE4C7-FC8E-4882-BE4D-0AC38AAB5B85}"/>
                  </a:ext>
                </a:extLst>
              </p:cNvPr>
              <p:cNvSpPr/>
              <p:nvPr/>
            </p:nvSpPr>
            <p:spPr>
              <a:xfrm>
                <a:off x="4779380" y="3841358"/>
                <a:ext cx="143723" cy="138801"/>
              </a:xfrm>
              <a:custGeom>
                <a:avLst/>
                <a:gdLst/>
                <a:ahLst/>
                <a:cxnLst/>
                <a:rect l="l" t="t" r="r" b="b"/>
                <a:pathLst>
                  <a:path w="4526" h="4371" extrusionOk="0">
                    <a:moveTo>
                      <a:pt x="477" y="1"/>
                    </a:moveTo>
                    <a:cubicBezTo>
                      <a:pt x="215" y="1"/>
                      <a:pt x="1" y="203"/>
                      <a:pt x="1" y="477"/>
                    </a:cubicBezTo>
                    <a:lnTo>
                      <a:pt x="1" y="893"/>
                    </a:lnTo>
                    <a:cubicBezTo>
                      <a:pt x="1" y="1155"/>
                      <a:pt x="203" y="1370"/>
                      <a:pt x="477" y="1370"/>
                    </a:cubicBezTo>
                    <a:lnTo>
                      <a:pt x="763" y="1370"/>
                    </a:lnTo>
                    <a:cubicBezTo>
                      <a:pt x="834" y="1370"/>
                      <a:pt x="906" y="1429"/>
                      <a:pt x="906" y="1513"/>
                    </a:cubicBezTo>
                    <a:lnTo>
                      <a:pt x="906" y="2858"/>
                    </a:lnTo>
                    <a:cubicBezTo>
                      <a:pt x="906" y="2929"/>
                      <a:pt x="846" y="3001"/>
                      <a:pt x="763" y="3001"/>
                    </a:cubicBezTo>
                    <a:lnTo>
                      <a:pt x="572" y="3001"/>
                    </a:lnTo>
                    <a:cubicBezTo>
                      <a:pt x="299" y="3001"/>
                      <a:pt x="96" y="3215"/>
                      <a:pt x="96" y="3477"/>
                    </a:cubicBezTo>
                    <a:lnTo>
                      <a:pt x="96" y="3894"/>
                    </a:lnTo>
                    <a:cubicBezTo>
                      <a:pt x="96" y="4168"/>
                      <a:pt x="299" y="4370"/>
                      <a:pt x="572" y="4370"/>
                    </a:cubicBezTo>
                    <a:lnTo>
                      <a:pt x="4049" y="4370"/>
                    </a:lnTo>
                    <a:cubicBezTo>
                      <a:pt x="4311" y="4370"/>
                      <a:pt x="4525" y="4168"/>
                      <a:pt x="4525" y="3894"/>
                    </a:cubicBezTo>
                    <a:lnTo>
                      <a:pt x="4525" y="3477"/>
                    </a:lnTo>
                    <a:cubicBezTo>
                      <a:pt x="4525" y="3215"/>
                      <a:pt x="4311" y="3001"/>
                      <a:pt x="4049" y="3001"/>
                    </a:cubicBezTo>
                    <a:lnTo>
                      <a:pt x="3859" y="3001"/>
                    </a:lnTo>
                    <a:cubicBezTo>
                      <a:pt x="3787" y="3001"/>
                      <a:pt x="3704" y="2941"/>
                      <a:pt x="3704" y="2858"/>
                    </a:cubicBezTo>
                    <a:lnTo>
                      <a:pt x="3704" y="477"/>
                    </a:lnTo>
                    <a:cubicBezTo>
                      <a:pt x="3704" y="203"/>
                      <a:pt x="3501" y="1"/>
                      <a:pt x="3228" y="1"/>
                    </a:cubicBezTo>
                    <a:lnTo>
                      <a:pt x="1442" y="1"/>
                    </a:lnTo>
                    <a:cubicBezTo>
                      <a:pt x="1358" y="1"/>
                      <a:pt x="1287" y="72"/>
                      <a:pt x="1287" y="155"/>
                    </a:cubicBezTo>
                    <a:cubicBezTo>
                      <a:pt x="1287" y="251"/>
                      <a:pt x="1358" y="322"/>
                      <a:pt x="1442" y="322"/>
                    </a:cubicBezTo>
                    <a:lnTo>
                      <a:pt x="3228" y="322"/>
                    </a:lnTo>
                    <a:cubicBezTo>
                      <a:pt x="3311" y="322"/>
                      <a:pt x="3382" y="382"/>
                      <a:pt x="3382" y="477"/>
                    </a:cubicBezTo>
                    <a:lnTo>
                      <a:pt x="3382" y="2858"/>
                    </a:lnTo>
                    <a:cubicBezTo>
                      <a:pt x="3382" y="3120"/>
                      <a:pt x="3585" y="3334"/>
                      <a:pt x="3859" y="3334"/>
                    </a:cubicBezTo>
                    <a:lnTo>
                      <a:pt x="4049" y="3334"/>
                    </a:lnTo>
                    <a:cubicBezTo>
                      <a:pt x="4121" y="3334"/>
                      <a:pt x="4204" y="3394"/>
                      <a:pt x="4204" y="3477"/>
                    </a:cubicBezTo>
                    <a:lnTo>
                      <a:pt x="4204" y="3894"/>
                    </a:lnTo>
                    <a:cubicBezTo>
                      <a:pt x="4204" y="3965"/>
                      <a:pt x="4132" y="4049"/>
                      <a:pt x="4049" y="4049"/>
                    </a:cubicBezTo>
                    <a:lnTo>
                      <a:pt x="572" y="4049"/>
                    </a:lnTo>
                    <a:cubicBezTo>
                      <a:pt x="489" y="4049"/>
                      <a:pt x="418" y="3989"/>
                      <a:pt x="418" y="3894"/>
                    </a:cubicBezTo>
                    <a:lnTo>
                      <a:pt x="418" y="3477"/>
                    </a:lnTo>
                    <a:cubicBezTo>
                      <a:pt x="418" y="3406"/>
                      <a:pt x="477" y="3334"/>
                      <a:pt x="572" y="3334"/>
                    </a:cubicBezTo>
                    <a:lnTo>
                      <a:pt x="763" y="3334"/>
                    </a:lnTo>
                    <a:cubicBezTo>
                      <a:pt x="1025" y="3334"/>
                      <a:pt x="1239" y="3120"/>
                      <a:pt x="1239" y="2858"/>
                    </a:cubicBezTo>
                    <a:lnTo>
                      <a:pt x="1239" y="1513"/>
                    </a:lnTo>
                    <a:cubicBezTo>
                      <a:pt x="1239" y="1251"/>
                      <a:pt x="1025" y="1036"/>
                      <a:pt x="763" y="1036"/>
                    </a:cubicBezTo>
                    <a:lnTo>
                      <a:pt x="477" y="1036"/>
                    </a:lnTo>
                    <a:cubicBezTo>
                      <a:pt x="406" y="1036"/>
                      <a:pt x="334" y="977"/>
                      <a:pt x="334" y="893"/>
                    </a:cubicBezTo>
                    <a:lnTo>
                      <a:pt x="334" y="477"/>
                    </a:lnTo>
                    <a:cubicBezTo>
                      <a:pt x="334" y="393"/>
                      <a:pt x="394" y="322"/>
                      <a:pt x="477" y="322"/>
                    </a:cubicBezTo>
                    <a:lnTo>
                      <a:pt x="787" y="322"/>
                    </a:lnTo>
                    <a:cubicBezTo>
                      <a:pt x="882" y="322"/>
                      <a:pt x="953" y="251"/>
                      <a:pt x="953" y="155"/>
                    </a:cubicBezTo>
                    <a:cubicBezTo>
                      <a:pt x="953" y="72"/>
                      <a:pt x="882" y="1"/>
                      <a:pt x="78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6" name="Grupo 25">
            <a:extLst>
              <a:ext uri="{FF2B5EF4-FFF2-40B4-BE49-F238E27FC236}">
                <a16:creationId xmlns:a16="http://schemas.microsoft.com/office/drawing/2014/main" id="{181F051A-BB80-47AA-8D9A-56EAE4893701}"/>
              </a:ext>
            </a:extLst>
          </p:cNvPr>
          <p:cNvGrpSpPr/>
          <p:nvPr/>
        </p:nvGrpSpPr>
        <p:grpSpPr>
          <a:xfrm>
            <a:off x="5720764" y="4408976"/>
            <a:ext cx="528675" cy="528675"/>
            <a:chOff x="5720764" y="5239955"/>
            <a:chExt cx="528675" cy="528675"/>
          </a:xfrm>
        </p:grpSpPr>
        <p:sp>
          <p:nvSpPr>
            <p:cNvPr id="27" name="Elipse 26">
              <a:extLst>
                <a:ext uri="{FF2B5EF4-FFF2-40B4-BE49-F238E27FC236}">
                  <a16:creationId xmlns:a16="http://schemas.microsoft.com/office/drawing/2014/main" id="{8E7890C4-7046-4185-B80A-2C489DC59B7C}"/>
                </a:ext>
              </a:extLst>
            </p:cNvPr>
            <p:cNvSpPr/>
            <p:nvPr/>
          </p:nvSpPr>
          <p:spPr>
            <a:xfrm>
              <a:off x="5720764" y="5239955"/>
              <a:ext cx="528675" cy="5286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28" name="Google Shape;9481;p16">
              <a:extLst>
                <a:ext uri="{FF2B5EF4-FFF2-40B4-BE49-F238E27FC236}">
                  <a16:creationId xmlns:a16="http://schemas.microsoft.com/office/drawing/2014/main" id="{E27201D2-BA2C-49BF-A0C7-83EEC8D00623}"/>
                </a:ext>
              </a:extLst>
            </p:cNvPr>
            <p:cNvGrpSpPr/>
            <p:nvPr/>
          </p:nvGrpSpPr>
          <p:grpSpPr>
            <a:xfrm>
              <a:off x="5761688" y="5340763"/>
              <a:ext cx="446826" cy="327059"/>
              <a:chOff x="5733194" y="2431718"/>
              <a:chExt cx="446826" cy="327059"/>
            </a:xfrm>
            <a:solidFill>
              <a:schemeClr val="tx2"/>
            </a:solidFill>
          </p:grpSpPr>
          <p:sp>
            <p:nvSpPr>
              <p:cNvPr id="29" name="Google Shape;9482;p16">
                <a:extLst>
                  <a:ext uri="{FF2B5EF4-FFF2-40B4-BE49-F238E27FC236}">
                    <a16:creationId xmlns:a16="http://schemas.microsoft.com/office/drawing/2014/main" id="{03FC178A-73EA-4F32-807D-F6625C24C843}"/>
                  </a:ext>
                </a:extLst>
              </p:cNvPr>
              <p:cNvSpPr/>
              <p:nvPr/>
            </p:nvSpPr>
            <p:spPr>
              <a:xfrm>
                <a:off x="6032946" y="2474145"/>
                <a:ext cx="56112" cy="20115"/>
              </a:xfrm>
              <a:custGeom>
                <a:avLst/>
                <a:gdLst/>
                <a:ahLst/>
                <a:cxnLst/>
                <a:rect l="l" t="t" r="r" b="b"/>
                <a:pathLst>
                  <a:path w="1763" h="632" extrusionOk="0">
                    <a:moveTo>
                      <a:pt x="215" y="1"/>
                    </a:moveTo>
                    <a:cubicBezTo>
                      <a:pt x="96" y="1"/>
                      <a:pt x="1" y="96"/>
                      <a:pt x="1" y="215"/>
                    </a:cubicBezTo>
                    <a:cubicBezTo>
                      <a:pt x="1" y="334"/>
                      <a:pt x="96" y="417"/>
                      <a:pt x="215" y="417"/>
                    </a:cubicBezTo>
                    <a:cubicBezTo>
                      <a:pt x="441" y="417"/>
                      <a:pt x="1108" y="453"/>
                      <a:pt x="1429" y="620"/>
                    </a:cubicBezTo>
                    <a:cubicBezTo>
                      <a:pt x="1465" y="632"/>
                      <a:pt x="1489" y="632"/>
                      <a:pt x="1525" y="632"/>
                    </a:cubicBezTo>
                    <a:cubicBezTo>
                      <a:pt x="1596" y="632"/>
                      <a:pt x="1668" y="584"/>
                      <a:pt x="1703" y="513"/>
                    </a:cubicBezTo>
                    <a:cubicBezTo>
                      <a:pt x="1763" y="417"/>
                      <a:pt x="1727" y="298"/>
                      <a:pt x="1632" y="239"/>
                    </a:cubicBezTo>
                    <a:cubicBezTo>
                      <a:pt x="1156" y="1"/>
                      <a:pt x="263" y="1"/>
                      <a:pt x="21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9483;p16">
                <a:extLst>
                  <a:ext uri="{FF2B5EF4-FFF2-40B4-BE49-F238E27FC236}">
                    <a16:creationId xmlns:a16="http://schemas.microsoft.com/office/drawing/2014/main" id="{A960522C-27D6-4E6F-A07C-89DBEBA775BE}"/>
                  </a:ext>
                </a:extLst>
              </p:cNvPr>
              <p:cNvSpPr/>
              <p:nvPr/>
            </p:nvSpPr>
            <p:spPr>
              <a:xfrm>
                <a:off x="5733194" y="2431718"/>
                <a:ext cx="446826" cy="327059"/>
              </a:xfrm>
              <a:custGeom>
                <a:avLst/>
                <a:gdLst/>
                <a:ahLst/>
                <a:cxnLst/>
                <a:rect l="l" t="t" r="r" b="b"/>
                <a:pathLst>
                  <a:path w="14039" h="10276" extrusionOk="0">
                    <a:moveTo>
                      <a:pt x="11621" y="655"/>
                    </a:moveTo>
                    <a:lnTo>
                      <a:pt x="11621" y="1500"/>
                    </a:lnTo>
                    <a:cubicBezTo>
                      <a:pt x="11621" y="1631"/>
                      <a:pt x="11598" y="1762"/>
                      <a:pt x="11538" y="1905"/>
                    </a:cubicBezTo>
                    <a:lnTo>
                      <a:pt x="11431" y="2108"/>
                    </a:lnTo>
                    <a:cubicBezTo>
                      <a:pt x="11419" y="2143"/>
                      <a:pt x="11419" y="2167"/>
                      <a:pt x="11419" y="2203"/>
                    </a:cubicBezTo>
                    <a:lnTo>
                      <a:pt x="11419" y="2631"/>
                    </a:lnTo>
                    <a:cubicBezTo>
                      <a:pt x="11419" y="2929"/>
                      <a:pt x="11300" y="3215"/>
                      <a:pt x="11074" y="3429"/>
                    </a:cubicBezTo>
                    <a:cubicBezTo>
                      <a:pt x="10858" y="3634"/>
                      <a:pt x="10599" y="3751"/>
                      <a:pt x="10317" y="3751"/>
                    </a:cubicBezTo>
                    <a:cubicBezTo>
                      <a:pt x="10303" y="3751"/>
                      <a:pt x="10290" y="3751"/>
                      <a:pt x="10276" y="3751"/>
                    </a:cubicBezTo>
                    <a:cubicBezTo>
                      <a:pt x="9657" y="3739"/>
                      <a:pt x="9181" y="3215"/>
                      <a:pt x="9181" y="2584"/>
                    </a:cubicBezTo>
                    <a:lnTo>
                      <a:pt x="9181" y="2203"/>
                    </a:lnTo>
                    <a:cubicBezTo>
                      <a:pt x="9181" y="2167"/>
                      <a:pt x="9181" y="2143"/>
                      <a:pt x="9169" y="2108"/>
                    </a:cubicBezTo>
                    <a:lnTo>
                      <a:pt x="9038" y="1857"/>
                    </a:lnTo>
                    <a:cubicBezTo>
                      <a:pt x="8990" y="1762"/>
                      <a:pt x="8966" y="1667"/>
                      <a:pt x="8966" y="1560"/>
                    </a:cubicBezTo>
                    <a:lnTo>
                      <a:pt x="8966" y="1548"/>
                    </a:lnTo>
                    <a:cubicBezTo>
                      <a:pt x="8966" y="1048"/>
                      <a:pt x="9359" y="655"/>
                      <a:pt x="9859" y="655"/>
                    </a:cubicBezTo>
                    <a:close/>
                    <a:moveTo>
                      <a:pt x="4156" y="429"/>
                    </a:moveTo>
                    <a:cubicBezTo>
                      <a:pt x="4513" y="429"/>
                      <a:pt x="4823" y="560"/>
                      <a:pt x="5061" y="822"/>
                    </a:cubicBezTo>
                    <a:cubicBezTo>
                      <a:pt x="5299" y="1072"/>
                      <a:pt x="5442" y="1417"/>
                      <a:pt x="5478" y="1786"/>
                    </a:cubicBezTo>
                    <a:cubicBezTo>
                      <a:pt x="5513" y="2215"/>
                      <a:pt x="5656" y="3108"/>
                      <a:pt x="5847" y="3643"/>
                    </a:cubicBezTo>
                    <a:lnTo>
                      <a:pt x="5835" y="3643"/>
                    </a:lnTo>
                    <a:cubicBezTo>
                      <a:pt x="5525" y="3762"/>
                      <a:pt x="4882" y="3941"/>
                      <a:pt x="4132" y="3941"/>
                    </a:cubicBezTo>
                    <a:cubicBezTo>
                      <a:pt x="4077" y="3944"/>
                      <a:pt x="4021" y="3945"/>
                      <a:pt x="3967" y="3945"/>
                    </a:cubicBezTo>
                    <a:cubicBezTo>
                      <a:pt x="3330" y="3945"/>
                      <a:pt x="2762" y="3765"/>
                      <a:pt x="2477" y="3655"/>
                    </a:cubicBezTo>
                    <a:cubicBezTo>
                      <a:pt x="2656" y="3108"/>
                      <a:pt x="2799" y="2215"/>
                      <a:pt x="2835" y="1786"/>
                    </a:cubicBezTo>
                    <a:cubicBezTo>
                      <a:pt x="2858" y="1417"/>
                      <a:pt x="3013" y="1072"/>
                      <a:pt x="3251" y="822"/>
                    </a:cubicBezTo>
                    <a:cubicBezTo>
                      <a:pt x="3501" y="560"/>
                      <a:pt x="3811" y="429"/>
                      <a:pt x="4156" y="429"/>
                    </a:cubicBezTo>
                    <a:close/>
                    <a:moveTo>
                      <a:pt x="10752" y="4096"/>
                    </a:moveTo>
                    <a:cubicBezTo>
                      <a:pt x="10752" y="4155"/>
                      <a:pt x="10764" y="4215"/>
                      <a:pt x="10776" y="4274"/>
                    </a:cubicBezTo>
                    <a:lnTo>
                      <a:pt x="10609" y="4429"/>
                    </a:lnTo>
                    <a:cubicBezTo>
                      <a:pt x="10526" y="4524"/>
                      <a:pt x="10419" y="4572"/>
                      <a:pt x="10300" y="4572"/>
                    </a:cubicBezTo>
                    <a:cubicBezTo>
                      <a:pt x="10181" y="4572"/>
                      <a:pt x="10062" y="4524"/>
                      <a:pt x="9990" y="4429"/>
                    </a:cubicBezTo>
                    <a:lnTo>
                      <a:pt x="9823" y="4274"/>
                    </a:lnTo>
                    <a:cubicBezTo>
                      <a:pt x="9835" y="4215"/>
                      <a:pt x="9859" y="4155"/>
                      <a:pt x="9859" y="4096"/>
                    </a:cubicBezTo>
                    <a:cubicBezTo>
                      <a:pt x="9990" y="4132"/>
                      <a:pt x="10121" y="4167"/>
                      <a:pt x="10252" y="4167"/>
                    </a:cubicBezTo>
                    <a:lnTo>
                      <a:pt x="10300" y="4167"/>
                    </a:lnTo>
                    <a:cubicBezTo>
                      <a:pt x="10455" y="4167"/>
                      <a:pt x="10609" y="4132"/>
                      <a:pt x="10752" y="4096"/>
                    </a:cubicBezTo>
                    <a:close/>
                    <a:moveTo>
                      <a:pt x="4692" y="4358"/>
                    </a:moveTo>
                    <a:cubicBezTo>
                      <a:pt x="4763" y="4524"/>
                      <a:pt x="4918" y="4644"/>
                      <a:pt x="5097" y="4691"/>
                    </a:cubicBezTo>
                    <a:lnTo>
                      <a:pt x="5835" y="4894"/>
                    </a:lnTo>
                    <a:cubicBezTo>
                      <a:pt x="6025" y="4953"/>
                      <a:pt x="6168" y="5132"/>
                      <a:pt x="6168" y="5322"/>
                    </a:cubicBezTo>
                    <a:lnTo>
                      <a:pt x="6168" y="7251"/>
                    </a:lnTo>
                    <a:cubicBezTo>
                      <a:pt x="6168" y="7501"/>
                      <a:pt x="5954" y="7692"/>
                      <a:pt x="5716" y="7692"/>
                    </a:cubicBezTo>
                    <a:lnTo>
                      <a:pt x="5704" y="7692"/>
                    </a:lnTo>
                    <a:lnTo>
                      <a:pt x="5704" y="6144"/>
                    </a:lnTo>
                    <a:cubicBezTo>
                      <a:pt x="5668" y="5787"/>
                      <a:pt x="5394" y="5501"/>
                      <a:pt x="5025" y="5501"/>
                    </a:cubicBezTo>
                    <a:lnTo>
                      <a:pt x="3275" y="5501"/>
                    </a:lnTo>
                    <a:cubicBezTo>
                      <a:pt x="2918" y="5501"/>
                      <a:pt x="2632" y="5787"/>
                      <a:pt x="2632" y="6144"/>
                    </a:cubicBezTo>
                    <a:lnTo>
                      <a:pt x="2632" y="7692"/>
                    </a:lnTo>
                    <a:lnTo>
                      <a:pt x="2620" y="7692"/>
                    </a:lnTo>
                    <a:cubicBezTo>
                      <a:pt x="2370" y="7692"/>
                      <a:pt x="2180" y="7489"/>
                      <a:pt x="2180" y="7251"/>
                    </a:cubicBezTo>
                    <a:lnTo>
                      <a:pt x="2180" y="5322"/>
                    </a:lnTo>
                    <a:cubicBezTo>
                      <a:pt x="2180" y="5132"/>
                      <a:pt x="2311" y="4941"/>
                      <a:pt x="2501" y="4894"/>
                    </a:cubicBezTo>
                    <a:lnTo>
                      <a:pt x="3251" y="4691"/>
                    </a:lnTo>
                    <a:cubicBezTo>
                      <a:pt x="3430" y="4644"/>
                      <a:pt x="3561" y="4524"/>
                      <a:pt x="3644" y="4358"/>
                    </a:cubicBezTo>
                    <a:cubicBezTo>
                      <a:pt x="3811" y="4370"/>
                      <a:pt x="3989" y="4394"/>
                      <a:pt x="4168" y="4394"/>
                    </a:cubicBezTo>
                    <a:cubicBezTo>
                      <a:pt x="4347" y="4394"/>
                      <a:pt x="4525" y="4370"/>
                      <a:pt x="4692" y="4358"/>
                    </a:cubicBezTo>
                    <a:close/>
                    <a:moveTo>
                      <a:pt x="10526" y="5906"/>
                    </a:moveTo>
                    <a:cubicBezTo>
                      <a:pt x="10538" y="5906"/>
                      <a:pt x="10538" y="5906"/>
                      <a:pt x="10538" y="5918"/>
                    </a:cubicBezTo>
                    <a:lnTo>
                      <a:pt x="10538" y="7680"/>
                    </a:lnTo>
                    <a:cubicBezTo>
                      <a:pt x="10538" y="7692"/>
                      <a:pt x="10538" y="7692"/>
                      <a:pt x="10526" y="7692"/>
                    </a:cubicBezTo>
                    <a:lnTo>
                      <a:pt x="7895" y="7692"/>
                    </a:lnTo>
                    <a:cubicBezTo>
                      <a:pt x="7871" y="7692"/>
                      <a:pt x="7871" y="7692"/>
                      <a:pt x="7871" y="7680"/>
                    </a:cubicBezTo>
                    <a:lnTo>
                      <a:pt x="7871" y="5918"/>
                    </a:lnTo>
                    <a:lnTo>
                      <a:pt x="10526" y="5906"/>
                    </a:lnTo>
                    <a:close/>
                    <a:moveTo>
                      <a:pt x="11050" y="4596"/>
                    </a:moveTo>
                    <a:lnTo>
                      <a:pt x="11228" y="4691"/>
                    </a:lnTo>
                    <a:lnTo>
                      <a:pt x="11967" y="4894"/>
                    </a:lnTo>
                    <a:cubicBezTo>
                      <a:pt x="12157" y="4953"/>
                      <a:pt x="12300" y="5132"/>
                      <a:pt x="12300" y="5322"/>
                    </a:cubicBezTo>
                    <a:lnTo>
                      <a:pt x="12300" y="7251"/>
                    </a:lnTo>
                    <a:cubicBezTo>
                      <a:pt x="12300" y="7501"/>
                      <a:pt x="12086" y="7692"/>
                      <a:pt x="11848" y="7692"/>
                    </a:cubicBezTo>
                    <a:lnTo>
                      <a:pt x="10955" y="7692"/>
                    </a:lnTo>
                    <a:lnTo>
                      <a:pt x="10955" y="7680"/>
                    </a:lnTo>
                    <a:lnTo>
                      <a:pt x="10955" y="7227"/>
                    </a:lnTo>
                    <a:lnTo>
                      <a:pt x="11621" y="7227"/>
                    </a:lnTo>
                    <a:cubicBezTo>
                      <a:pt x="11740" y="7227"/>
                      <a:pt x="11836" y="7144"/>
                      <a:pt x="11836" y="7025"/>
                    </a:cubicBezTo>
                    <a:lnTo>
                      <a:pt x="11836" y="5715"/>
                    </a:lnTo>
                    <a:cubicBezTo>
                      <a:pt x="11836" y="5596"/>
                      <a:pt x="11740" y="5501"/>
                      <a:pt x="11621" y="5501"/>
                    </a:cubicBezTo>
                    <a:cubicBezTo>
                      <a:pt x="11502" y="5501"/>
                      <a:pt x="11419" y="5596"/>
                      <a:pt x="11419" y="5715"/>
                    </a:cubicBezTo>
                    <a:lnTo>
                      <a:pt x="11419" y="6834"/>
                    </a:lnTo>
                    <a:lnTo>
                      <a:pt x="10955" y="6834"/>
                    </a:lnTo>
                    <a:lnTo>
                      <a:pt x="10955" y="5941"/>
                    </a:lnTo>
                    <a:cubicBezTo>
                      <a:pt x="10955" y="5691"/>
                      <a:pt x="10764" y="5525"/>
                      <a:pt x="10538" y="5525"/>
                    </a:cubicBezTo>
                    <a:lnTo>
                      <a:pt x="8335" y="5525"/>
                    </a:lnTo>
                    <a:lnTo>
                      <a:pt x="8335" y="5322"/>
                    </a:lnTo>
                    <a:lnTo>
                      <a:pt x="8299" y="5322"/>
                    </a:lnTo>
                    <a:cubicBezTo>
                      <a:pt x="8299" y="5132"/>
                      <a:pt x="8442" y="4941"/>
                      <a:pt x="8633" y="4894"/>
                    </a:cubicBezTo>
                    <a:lnTo>
                      <a:pt x="9383" y="4691"/>
                    </a:lnTo>
                    <a:cubicBezTo>
                      <a:pt x="9442" y="4667"/>
                      <a:pt x="9490" y="4644"/>
                      <a:pt x="9562" y="4596"/>
                    </a:cubicBezTo>
                    <a:lnTo>
                      <a:pt x="9693" y="4727"/>
                    </a:lnTo>
                    <a:cubicBezTo>
                      <a:pt x="9859" y="4894"/>
                      <a:pt x="10062" y="4989"/>
                      <a:pt x="10300" y="4989"/>
                    </a:cubicBezTo>
                    <a:cubicBezTo>
                      <a:pt x="10526" y="4989"/>
                      <a:pt x="10752" y="4894"/>
                      <a:pt x="10907" y="4727"/>
                    </a:cubicBezTo>
                    <a:lnTo>
                      <a:pt x="11050" y="4596"/>
                    </a:lnTo>
                    <a:close/>
                    <a:moveTo>
                      <a:pt x="2632" y="8108"/>
                    </a:moveTo>
                    <a:lnTo>
                      <a:pt x="2632" y="8573"/>
                    </a:lnTo>
                    <a:lnTo>
                      <a:pt x="846" y="8573"/>
                    </a:lnTo>
                    <a:lnTo>
                      <a:pt x="846" y="8108"/>
                    </a:lnTo>
                    <a:close/>
                    <a:moveTo>
                      <a:pt x="13157" y="8108"/>
                    </a:moveTo>
                    <a:lnTo>
                      <a:pt x="13157" y="8573"/>
                    </a:lnTo>
                    <a:lnTo>
                      <a:pt x="5668" y="8573"/>
                    </a:lnTo>
                    <a:lnTo>
                      <a:pt x="5668" y="8108"/>
                    </a:lnTo>
                    <a:close/>
                    <a:moveTo>
                      <a:pt x="5049" y="5906"/>
                    </a:moveTo>
                    <a:cubicBezTo>
                      <a:pt x="5180" y="5906"/>
                      <a:pt x="5287" y="6013"/>
                      <a:pt x="5287" y="6144"/>
                    </a:cubicBezTo>
                    <a:lnTo>
                      <a:pt x="5287" y="9001"/>
                    </a:lnTo>
                    <a:lnTo>
                      <a:pt x="3049" y="9001"/>
                    </a:lnTo>
                    <a:lnTo>
                      <a:pt x="3049" y="6144"/>
                    </a:lnTo>
                    <a:cubicBezTo>
                      <a:pt x="3049" y="6013"/>
                      <a:pt x="3156" y="5906"/>
                      <a:pt x="3287" y="5906"/>
                    </a:cubicBezTo>
                    <a:close/>
                    <a:moveTo>
                      <a:pt x="4168" y="0"/>
                    </a:moveTo>
                    <a:cubicBezTo>
                      <a:pt x="3239" y="0"/>
                      <a:pt x="2501" y="738"/>
                      <a:pt x="2430" y="1738"/>
                    </a:cubicBezTo>
                    <a:cubicBezTo>
                      <a:pt x="2394" y="2155"/>
                      <a:pt x="2263" y="2989"/>
                      <a:pt x="2084" y="3477"/>
                    </a:cubicBezTo>
                    <a:cubicBezTo>
                      <a:pt x="2037" y="3584"/>
                      <a:pt x="2049" y="3703"/>
                      <a:pt x="2096" y="3810"/>
                    </a:cubicBezTo>
                    <a:cubicBezTo>
                      <a:pt x="2144" y="3905"/>
                      <a:pt x="2239" y="3989"/>
                      <a:pt x="2334" y="4024"/>
                    </a:cubicBezTo>
                    <a:cubicBezTo>
                      <a:pt x="2513" y="4084"/>
                      <a:pt x="2811" y="4179"/>
                      <a:pt x="3156" y="4251"/>
                    </a:cubicBezTo>
                    <a:cubicBezTo>
                      <a:pt x="3144" y="4251"/>
                      <a:pt x="3144" y="4251"/>
                      <a:pt x="3120" y="4263"/>
                    </a:cubicBezTo>
                    <a:lnTo>
                      <a:pt x="2382" y="4477"/>
                    </a:lnTo>
                    <a:cubicBezTo>
                      <a:pt x="2013" y="4584"/>
                      <a:pt x="1751" y="4917"/>
                      <a:pt x="1751" y="5310"/>
                    </a:cubicBezTo>
                    <a:lnTo>
                      <a:pt x="1751" y="7227"/>
                    </a:lnTo>
                    <a:cubicBezTo>
                      <a:pt x="1751" y="7394"/>
                      <a:pt x="1799" y="7561"/>
                      <a:pt x="1894" y="7680"/>
                    </a:cubicBezTo>
                    <a:lnTo>
                      <a:pt x="203" y="7680"/>
                    </a:lnTo>
                    <a:cubicBezTo>
                      <a:pt x="84" y="7680"/>
                      <a:pt x="1" y="7763"/>
                      <a:pt x="1" y="7882"/>
                    </a:cubicBezTo>
                    <a:cubicBezTo>
                      <a:pt x="1" y="8001"/>
                      <a:pt x="84" y="8096"/>
                      <a:pt x="203" y="8096"/>
                    </a:cubicBezTo>
                    <a:lnTo>
                      <a:pt x="441" y="8096"/>
                    </a:lnTo>
                    <a:lnTo>
                      <a:pt x="441" y="10073"/>
                    </a:lnTo>
                    <a:cubicBezTo>
                      <a:pt x="441" y="10192"/>
                      <a:pt x="537" y="10275"/>
                      <a:pt x="656" y="10275"/>
                    </a:cubicBezTo>
                    <a:cubicBezTo>
                      <a:pt x="775" y="10275"/>
                      <a:pt x="858" y="10192"/>
                      <a:pt x="858" y="10073"/>
                    </a:cubicBezTo>
                    <a:lnTo>
                      <a:pt x="858" y="8954"/>
                    </a:lnTo>
                    <a:lnTo>
                      <a:pt x="2644" y="8954"/>
                    </a:lnTo>
                    <a:lnTo>
                      <a:pt x="2644" y="10073"/>
                    </a:lnTo>
                    <a:cubicBezTo>
                      <a:pt x="2644" y="10192"/>
                      <a:pt x="2739" y="10275"/>
                      <a:pt x="2858" y="10275"/>
                    </a:cubicBezTo>
                    <a:cubicBezTo>
                      <a:pt x="2977" y="10275"/>
                      <a:pt x="3073" y="10192"/>
                      <a:pt x="3073" y="10073"/>
                    </a:cubicBezTo>
                    <a:lnTo>
                      <a:pt x="3073" y="9406"/>
                    </a:lnTo>
                    <a:lnTo>
                      <a:pt x="5287" y="9406"/>
                    </a:lnTo>
                    <a:lnTo>
                      <a:pt x="5287" y="10073"/>
                    </a:lnTo>
                    <a:cubicBezTo>
                      <a:pt x="5287" y="10192"/>
                      <a:pt x="5371" y="10275"/>
                      <a:pt x="5490" y="10275"/>
                    </a:cubicBezTo>
                    <a:cubicBezTo>
                      <a:pt x="5609" y="10275"/>
                      <a:pt x="5704" y="10192"/>
                      <a:pt x="5704" y="10073"/>
                    </a:cubicBezTo>
                    <a:lnTo>
                      <a:pt x="5704" y="8954"/>
                    </a:lnTo>
                    <a:lnTo>
                      <a:pt x="13169" y="8954"/>
                    </a:lnTo>
                    <a:lnTo>
                      <a:pt x="13169" y="10073"/>
                    </a:lnTo>
                    <a:cubicBezTo>
                      <a:pt x="13169" y="10192"/>
                      <a:pt x="13264" y="10275"/>
                      <a:pt x="13383" y="10275"/>
                    </a:cubicBezTo>
                    <a:cubicBezTo>
                      <a:pt x="13503" y="10275"/>
                      <a:pt x="13586" y="10192"/>
                      <a:pt x="13586" y="10073"/>
                    </a:cubicBezTo>
                    <a:lnTo>
                      <a:pt x="13586" y="8096"/>
                    </a:lnTo>
                    <a:lnTo>
                      <a:pt x="13824" y="8096"/>
                    </a:lnTo>
                    <a:cubicBezTo>
                      <a:pt x="13943" y="8096"/>
                      <a:pt x="14038" y="8001"/>
                      <a:pt x="14038" y="7882"/>
                    </a:cubicBezTo>
                    <a:cubicBezTo>
                      <a:pt x="14003" y="7787"/>
                      <a:pt x="13919" y="7692"/>
                      <a:pt x="13800" y="7692"/>
                    </a:cubicBezTo>
                    <a:lnTo>
                      <a:pt x="12562" y="7692"/>
                    </a:lnTo>
                    <a:cubicBezTo>
                      <a:pt x="12633" y="7561"/>
                      <a:pt x="12693" y="7406"/>
                      <a:pt x="12693" y="7251"/>
                    </a:cubicBezTo>
                    <a:lnTo>
                      <a:pt x="12693" y="5322"/>
                    </a:lnTo>
                    <a:cubicBezTo>
                      <a:pt x="12693" y="4941"/>
                      <a:pt x="12443" y="4596"/>
                      <a:pt x="12074" y="4489"/>
                    </a:cubicBezTo>
                    <a:lnTo>
                      <a:pt x="11324" y="4286"/>
                    </a:lnTo>
                    <a:cubicBezTo>
                      <a:pt x="11228" y="4251"/>
                      <a:pt x="11169" y="4167"/>
                      <a:pt x="11169" y="4060"/>
                    </a:cubicBezTo>
                    <a:lnTo>
                      <a:pt x="11169" y="3893"/>
                    </a:lnTo>
                    <a:cubicBezTo>
                      <a:pt x="11240" y="3858"/>
                      <a:pt x="11300" y="3798"/>
                      <a:pt x="11359" y="3739"/>
                    </a:cubicBezTo>
                    <a:cubicBezTo>
                      <a:pt x="11657" y="3453"/>
                      <a:pt x="11824" y="3060"/>
                      <a:pt x="11824" y="2643"/>
                    </a:cubicBezTo>
                    <a:lnTo>
                      <a:pt x="11824" y="2262"/>
                    </a:lnTo>
                    <a:lnTo>
                      <a:pt x="11895" y="2096"/>
                    </a:lnTo>
                    <a:cubicBezTo>
                      <a:pt x="11979" y="1917"/>
                      <a:pt x="12026" y="1703"/>
                      <a:pt x="12026" y="1512"/>
                    </a:cubicBezTo>
                    <a:lnTo>
                      <a:pt x="12026" y="453"/>
                    </a:lnTo>
                    <a:cubicBezTo>
                      <a:pt x="12026" y="333"/>
                      <a:pt x="11943" y="250"/>
                      <a:pt x="11824" y="250"/>
                    </a:cubicBezTo>
                    <a:lnTo>
                      <a:pt x="9859" y="250"/>
                    </a:lnTo>
                    <a:cubicBezTo>
                      <a:pt x="9145" y="250"/>
                      <a:pt x="8561" y="834"/>
                      <a:pt x="8561" y="1548"/>
                    </a:cubicBezTo>
                    <a:lnTo>
                      <a:pt x="8561" y="1560"/>
                    </a:lnTo>
                    <a:cubicBezTo>
                      <a:pt x="8561" y="1727"/>
                      <a:pt x="8597" y="1881"/>
                      <a:pt x="8680" y="2036"/>
                    </a:cubicBezTo>
                    <a:lnTo>
                      <a:pt x="8788" y="2238"/>
                    </a:lnTo>
                    <a:lnTo>
                      <a:pt x="8788" y="2572"/>
                    </a:lnTo>
                    <a:cubicBezTo>
                      <a:pt x="8788" y="3108"/>
                      <a:pt x="9050" y="3584"/>
                      <a:pt x="9442" y="3870"/>
                    </a:cubicBezTo>
                    <a:lnTo>
                      <a:pt x="9442" y="4048"/>
                    </a:lnTo>
                    <a:cubicBezTo>
                      <a:pt x="9442" y="4143"/>
                      <a:pt x="9359" y="4239"/>
                      <a:pt x="9276" y="4263"/>
                    </a:cubicBezTo>
                    <a:lnTo>
                      <a:pt x="8526" y="4477"/>
                    </a:lnTo>
                    <a:cubicBezTo>
                      <a:pt x="8157" y="4584"/>
                      <a:pt x="7907" y="4917"/>
                      <a:pt x="7907" y="5310"/>
                    </a:cubicBezTo>
                    <a:lnTo>
                      <a:pt x="7907" y="5489"/>
                    </a:lnTo>
                    <a:lnTo>
                      <a:pt x="7895" y="5489"/>
                    </a:lnTo>
                    <a:cubicBezTo>
                      <a:pt x="7657" y="5489"/>
                      <a:pt x="7478" y="5679"/>
                      <a:pt x="7478" y="5906"/>
                    </a:cubicBezTo>
                    <a:lnTo>
                      <a:pt x="7478" y="7656"/>
                    </a:lnTo>
                    <a:lnTo>
                      <a:pt x="7478" y="7680"/>
                    </a:lnTo>
                    <a:lnTo>
                      <a:pt x="6442" y="7680"/>
                    </a:lnTo>
                    <a:cubicBezTo>
                      <a:pt x="6525" y="7537"/>
                      <a:pt x="6585" y="7394"/>
                      <a:pt x="6585" y="7227"/>
                    </a:cubicBezTo>
                    <a:lnTo>
                      <a:pt x="6585" y="5310"/>
                    </a:lnTo>
                    <a:cubicBezTo>
                      <a:pt x="6585" y="4917"/>
                      <a:pt x="6323" y="4584"/>
                      <a:pt x="5954" y="4477"/>
                    </a:cubicBezTo>
                    <a:lnTo>
                      <a:pt x="5216" y="4263"/>
                    </a:lnTo>
                    <a:cubicBezTo>
                      <a:pt x="5192" y="4263"/>
                      <a:pt x="5192" y="4263"/>
                      <a:pt x="5180" y="4251"/>
                    </a:cubicBezTo>
                    <a:cubicBezTo>
                      <a:pt x="5537" y="4179"/>
                      <a:pt x="5823" y="4084"/>
                      <a:pt x="6002" y="4024"/>
                    </a:cubicBezTo>
                    <a:cubicBezTo>
                      <a:pt x="6109" y="3989"/>
                      <a:pt x="6192" y="3905"/>
                      <a:pt x="6240" y="3810"/>
                    </a:cubicBezTo>
                    <a:cubicBezTo>
                      <a:pt x="6287" y="3703"/>
                      <a:pt x="6299" y="3596"/>
                      <a:pt x="6252" y="3477"/>
                    </a:cubicBezTo>
                    <a:cubicBezTo>
                      <a:pt x="6073" y="2977"/>
                      <a:pt x="5942" y="2143"/>
                      <a:pt x="5906" y="1738"/>
                    </a:cubicBezTo>
                    <a:cubicBezTo>
                      <a:pt x="5835" y="738"/>
                      <a:pt x="5097" y="0"/>
                      <a:pt x="416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9484;p16">
                <a:extLst>
                  <a:ext uri="{FF2B5EF4-FFF2-40B4-BE49-F238E27FC236}">
                    <a16:creationId xmlns:a16="http://schemas.microsoft.com/office/drawing/2014/main" id="{2E5B3F0C-2FAB-4D56-8D7D-D3B11EC7F128}"/>
                  </a:ext>
                </a:extLst>
              </p:cNvPr>
              <p:cNvSpPr/>
              <p:nvPr/>
            </p:nvSpPr>
            <p:spPr>
              <a:xfrm>
                <a:off x="6019323" y="2641653"/>
                <a:ext cx="13272" cy="13272"/>
              </a:xfrm>
              <a:custGeom>
                <a:avLst/>
                <a:gdLst/>
                <a:ahLst/>
                <a:cxnLst/>
                <a:rect l="l" t="t" r="r" b="b"/>
                <a:pathLst>
                  <a:path w="417" h="417" extrusionOk="0">
                    <a:moveTo>
                      <a:pt x="202" y="0"/>
                    </a:moveTo>
                    <a:cubicBezTo>
                      <a:pt x="95" y="0"/>
                      <a:pt x="0" y="84"/>
                      <a:pt x="0" y="203"/>
                    </a:cubicBezTo>
                    <a:cubicBezTo>
                      <a:pt x="0" y="322"/>
                      <a:pt x="95" y="417"/>
                      <a:pt x="202" y="417"/>
                    </a:cubicBezTo>
                    <a:cubicBezTo>
                      <a:pt x="322" y="417"/>
                      <a:pt x="417" y="322"/>
                      <a:pt x="417" y="203"/>
                    </a:cubicBezTo>
                    <a:cubicBezTo>
                      <a:pt x="417" y="84"/>
                      <a:pt x="322" y="0"/>
                      <a:pt x="20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3" name="Elipse 32">
            <a:extLst>
              <a:ext uri="{FF2B5EF4-FFF2-40B4-BE49-F238E27FC236}">
                <a16:creationId xmlns:a16="http://schemas.microsoft.com/office/drawing/2014/main" id="{72E485D3-9A8C-4FD1-AB30-1E353F4A9671}"/>
              </a:ext>
            </a:extLst>
          </p:cNvPr>
          <p:cNvSpPr/>
          <p:nvPr/>
        </p:nvSpPr>
        <p:spPr>
          <a:xfrm>
            <a:off x="7159237" y="5228879"/>
            <a:ext cx="546290" cy="54629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37" name="Grupo 36">
            <a:extLst>
              <a:ext uri="{FF2B5EF4-FFF2-40B4-BE49-F238E27FC236}">
                <a16:creationId xmlns:a16="http://schemas.microsoft.com/office/drawing/2014/main" id="{96C8E3C0-FEBB-478B-8BD1-D5228BD82F1E}"/>
              </a:ext>
            </a:extLst>
          </p:cNvPr>
          <p:cNvGrpSpPr/>
          <p:nvPr/>
        </p:nvGrpSpPr>
        <p:grpSpPr>
          <a:xfrm>
            <a:off x="1452060" y="5280286"/>
            <a:ext cx="534946" cy="534946"/>
            <a:chOff x="1452060" y="4405696"/>
            <a:chExt cx="534946" cy="534946"/>
          </a:xfrm>
        </p:grpSpPr>
        <p:sp>
          <p:nvSpPr>
            <p:cNvPr id="38" name="Elipse 37">
              <a:extLst>
                <a:ext uri="{FF2B5EF4-FFF2-40B4-BE49-F238E27FC236}">
                  <a16:creationId xmlns:a16="http://schemas.microsoft.com/office/drawing/2014/main" id="{2B6673FF-9755-4016-A354-0D54114D0BB9}"/>
                </a:ext>
              </a:extLst>
            </p:cNvPr>
            <p:cNvSpPr/>
            <p:nvPr/>
          </p:nvSpPr>
          <p:spPr>
            <a:xfrm>
              <a:off x="1452060" y="4405696"/>
              <a:ext cx="534946" cy="5349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39" name="Google Shape;9763;p16">
              <a:extLst>
                <a:ext uri="{FF2B5EF4-FFF2-40B4-BE49-F238E27FC236}">
                  <a16:creationId xmlns:a16="http://schemas.microsoft.com/office/drawing/2014/main" id="{EDD80E6C-F9F9-4839-BCAB-1754855B78AC}"/>
                </a:ext>
              </a:extLst>
            </p:cNvPr>
            <p:cNvGrpSpPr/>
            <p:nvPr/>
          </p:nvGrpSpPr>
          <p:grpSpPr>
            <a:xfrm>
              <a:off x="1587258" y="4496558"/>
              <a:ext cx="264550" cy="353222"/>
              <a:chOff x="903530" y="3806125"/>
              <a:chExt cx="264550" cy="353222"/>
            </a:xfrm>
            <a:solidFill>
              <a:schemeClr val="tx2"/>
            </a:solidFill>
          </p:grpSpPr>
          <p:sp>
            <p:nvSpPr>
              <p:cNvPr id="40" name="Google Shape;9764;p16">
                <a:extLst>
                  <a:ext uri="{FF2B5EF4-FFF2-40B4-BE49-F238E27FC236}">
                    <a16:creationId xmlns:a16="http://schemas.microsoft.com/office/drawing/2014/main" id="{556986D3-B946-4B74-9299-9068CAA0F1AB}"/>
                  </a:ext>
                </a:extLst>
              </p:cNvPr>
              <p:cNvSpPr/>
              <p:nvPr/>
            </p:nvSpPr>
            <p:spPr>
              <a:xfrm>
                <a:off x="926637" y="3839321"/>
                <a:ext cx="173237" cy="162002"/>
              </a:xfrm>
              <a:custGeom>
                <a:avLst/>
                <a:gdLst/>
                <a:ahLst/>
                <a:cxnLst/>
                <a:rect l="l" t="t" r="r" b="b"/>
                <a:pathLst>
                  <a:path w="5443" h="5090" extrusionOk="0">
                    <a:moveTo>
                      <a:pt x="3418" y="1"/>
                    </a:moveTo>
                    <a:cubicBezTo>
                      <a:pt x="2623" y="1"/>
                      <a:pt x="1831" y="307"/>
                      <a:pt x="1227" y="911"/>
                    </a:cubicBezTo>
                    <a:cubicBezTo>
                      <a:pt x="108" y="2030"/>
                      <a:pt x="1" y="3804"/>
                      <a:pt x="989" y="5030"/>
                    </a:cubicBezTo>
                    <a:cubicBezTo>
                      <a:pt x="1013" y="5078"/>
                      <a:pt x="1061" y="5090"/>
                      <a:pt x="1120" y="5090"/>
                    </a:cubicBezTo>
                    <a:cubicBezTo>
                      <a:pt x="1156" y="5090"/>
                      <a:pt x="1192" y="5078"/>
                      <a:pt x="1227" y="5066"/>
                    </a:cubicBezTo>
                    <a:cubicBezTo>
                      <a:pt x="1299" y="5006"/>
                      <a:pt x="1311" y="4899"/>
                      <a:pt x="1251" y="4840"/>
                    </a:cubicBezTo>
                    <a:cubicBezTo>
                      <a:pt x="382" y="3744"/>
                      <a:pt x="477" y="2149"/>
                      <a:pt x="1477" y="1149"/>
                    </a:cubicBezTo>
                    <a:cubicBezTo>
                      <a:pt x="2019" y="607"/>
                      <a:pt x="2735" y="334"/>
                      <a:pt x="3452" y="334"/>
                    </a:cubicBezTo>
                    <a:cubicBezTo>
                      <a:pt x="4059" y="334"/>
                      <a:pt x="4666" y="530"/>
                      <a:pt x="5168" y="923"/>
                    </a:cubicBezTo>
                    <a:cubicBezTo>
                      <a:pt x="5199" y="948"/>
                      <a:pt x="5237" y="961"/>
                      <a:pt x="5273" y="961"/>
                    </a:cubicBezTo>
                    <a:cubicBezTo>
                      <a:pt x="5321" y="961"/>
                      <a:pt x="5367" y="939"/>
                      <a:pt x="5394" y="899"/>
                    </a:cubicBezTo>
                    <a:cubicBezTo>
                      <a:pt x="5442" y="827"/>
                      <a:pt x="5418" y="720"/>
                      <a:pt x="5347" y="672"/>
                    </a:cubicBezTo>
                    <a:cubicBezTo>
                      <a:pt x="4777" y="223"/>
                      <a:pt x="4096" y="1"/>
                      <a:pt x="341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9765;p16">
                <a:extLst>
                  <a:ext uri="{FF2B5EF4-FFF2-40B4-BE49-F238E27FC236}">
                    <a16:creationId xmlns:a16="http://schemas.microsoft.com/office/drawing/2014/main" id="{7000BAEA-15FF-4A88-98F0-4E3AC56105D0}"/>
                  </a:ext>
                </a:extLst>
              </p:cNvPr>
              <p:cNvSpPr/>
              <p:nvPr/>
            </p:nvSpPr>
            <p:spPr>
              <a:xfrm>
                <a:off x="903530" y="3806125"/>
                <a:ext cx="264550" cy="353222"/>
              </a:xfrm>
              <a:custGeom>
                <a:avLst/>
                <a:gdLst/>
                <a:ahLst/>
                <a:cxnLst/>
                <a:rect l="l" t="t" r="r" b="b"/>
                <a:pathLst>
                  <a:path w="8312" h="11098" extrusionOk="0">
                    <a:moveTo>
                      <a:pt x="4144" y="322"/>
                    </a:moveTo>
                    <a:cubicBezTo>
                      <a:pt x="6251" y="322"/>
                      <a:pt x="7966" y="2025"/>
                      <a:pt x="7966" y="4144"/>
                    </a:cubicBezTo>
                    <a:cubicBezTo>
                      <a:pt x="7978" y="5085"/>
                      <a:pt x="7775" y="6002"/>
                      <a:pt x="7371" y="6895"/>
                    </a:cubicBezTo>
                    <a:cubicBezTo>
                      <a:pt x="7037" y="7609"/>
                      <a:pt x="6597" y="8323"/>
                      <a:pt x="6025" y="8978"/>
                    </a:cubicBezTo>
                    <a:cubicBezTo>
                      <a:pt x="5228" y="9919"/>
                      <a:pt x="4418" y="10526"/>
                      <a:pt x="4156" y="10717"/>
                    </a:cubicBezTo>
                    <a:cubicBezTo>
                      <a:pt x="3882" y="10538"/>
                      <a:pt x="3084" y="9931"/>
                      <a:pt x="2275" y="8990"/>
                    </a:cubicBezTo>
                    <a:cubicBezTo>
                      <a:pt x="1715" y="8323"/>
                      <a:pt x="1251" y="7621"/>
                      <a:pt x="929" y="6895"/>
                    </a:cubicBezTo>
                    <a:cubicBezTo>
                      <a:pt x="525" y="6002"/>
                      <a:pt x="310" y="5085"/>
                      <a:pt x="310" y="4144"/>
                    </a:cubicBezTo>
                    <a:cubicBezTo>
                      <a:pt x="310" y="2025"/>
                      <a:pt x="2025" y="322"/>
                      <a:pt x="4144" y="322"/>
                    </a:cubicBezTo>
                    <a:close/>
                    <a:moveTo>
                      <a:pt x="4156" y="1"/>
                    </a:moveTo>
                    <a:cubicBezTo>
                      <a:pt x="1858" y="1"/>
                      <a:pt x="1" y="1870"/>
                      <a:pt x="1" y="4156"/>
                    </a:cubicBezTo>
                    <a:cubicBezTo>
                      <a:pt x="1" y="5121"/>
                      <a:pt x="215" y="6097"/>
                      <a:pt x="644" y="7049"/>
                    </a:cubicBezTo>
                    <a:cubicBezTo>
                      <a:pt x="989" y="7788"/>
                      <a:pt x="1441" y="8514"/>
                      <a:pt x="2037" y="9216"/>
                    </a:cubicBezTo>
                    <a:cubicBezTo>
                      <a:pt x="3037" y="10395"/>
                      <a:pt x="4037" y="11050"/>
                      <a:pt x="4061" y="11062"/>
                    </a:cubicBezTo>
                    <a:cubicBezTo>
                      <a:pt x="4096" y="11074"/>
                      <a:pt x="4120" y="11098"/>
                      <a:pt x="4156" y="11098"/>
                    </a:cubicBezTo>
                    <a:cubicBezTo>
                      <a:pt x="4180" y="11098"/>
                      <a:pt x="4215" y="11074"/>
                      <a:pt x="4239" y="11062"/>
                    </a:cubicBezTo>
                    <a:cubicBezTo>
                      <a:pt x="4287" y="11038"/>
                      <a:pt x="5275" y="10395"/>
                      <a:pt x="6263" y="9216"/>
                    </a:cubicBezTo>
                    <a:cubicBezTo>
                      <a:pt x="6859" y="8538"/>
                      <a:pt x="7323" y="7800"/>
                      <a:pt x="7668" y="7049"/>
                    </a:cubicBezTo>
                    <a:cubicBezTo>
                      <a:pt x="8085" y="6109"/>
                      <a:pt x="8311" y="5144"/>
                      <a:pt x="8311" y="4156"/>
                    </a:cubicBezTo>
                    <a:cubicBezTo>
                      <a:pt x="8311" y="1870"/>
                      <a:pt x="6442" y="1"/>
                      <a:pt x="415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9766;p16">
                <a:extLst>
                  <a:ext uri="{FF2B5EF4-FFF2-40B4-BE49-F238E27FC236}">
                    <a16:creationId xmlns:a16="http://schemas.microsoft.com/office/drawing/2014/main" id="{DE2126DD-6F46-4EFC-B372-9A3E2E3144C8}"/>
                  </a:ext>
                </a:extLst>
              </p:cNvPr>
              <p:cNvSpPr/>
              <p:nvPr/>
            </p:nvSpPr>
            <p:spPr>
              <a:xfrm>
                <a:off x="1008879" y="3904059"/>
                <a:ext cx="54966" cy="18460"/>
              </a:xfrm>
              <a:custGeom>
                <a:avLst/>
                <a:gdLst/>
                <a:ahLst/>
                <a:cxnLst/>
                <a:rect l="l" t="t" r="r" b="b"/>
                <a:pathLst>
                  <a:path w="1727" h="580" extrusionOk="0">
                    <a:moveTo>
                      <a:pt x="648" y="1"/>
                    </a:moveTo>
                    <a:cubicBezTo>
                      <a:pt x="492" y="1"/>
                      <a:pt x="319" y="16"/>
                      <a:pt x="132" y="55"/>
                    </a:cubicBezTo>
                    <a:cubicBezTo>
                      <a:pt x="60" y="67"/>
                      <a:pt x="1" y="127"/>
                      <a:pt x="1" y="222"/>
                    </a:cubicBezTo>
                    <a:lnTo>
                      <a:pt x="1" y="401"/>
                    </a:lnTo>
                    <a:cubicBezTo>
                      <a:pt x="1" y="484"/>
                      <a:pt x="72" y="555"/>
                      <a:pt x="155" y="555"/>
                    </a:cubicBezTo>
                    <a:cubicBezTo>
                      <a:pt x="251" y="555"/>
                      <a:pt x="322" y="484"/>
                      <a:pt x="322" y="401"/>
                    </a:cubicBezTo>
                    <a:lnTo>
                      <a:pt x="322" y="365"/>
                    </a:lnTo>
                    <a:cubicBezTo>
                      <a:pt x="434" y="350"/>
                      <a:pt x="539" y="343"/>
                      <a:pt x="636" y="343"/>
                    </a:cubicBezTo>
                    <a:cubicBezTo>
                      <a:pt x="841" y="343"/>
                      <a:pt x="1011" y="372"/>
                      <a:pt x="1132" y="413"/>
                    </a:cubicBezTo>
                    <a:cubicBezTo>
                      <a:pt x="1334" y="472"/>
                      <a:pt x="1453" y="543"/>
                      <a:pt x="1465" y="543"/>
                    </a:cubicBezTo>
                    <a:cubicBezTo>
                      <a:pt x="1501" y="555"/>
                      <a:pt x="1525" y="579"/>
                      <a:pt x="1560" y="579"/>
                    </a:cubicBezTo>
                    <a:cubicBezTo>
                      <a:pt x="1620" y="579"/>
                      <a:pt x="1667" y="543"/>
                      <a:pt x="1691" y="496"/>
                    </a:cubicBezTo>
                    <a:cubicBezTo>
                      <a:pt x="1727" y="401"/>
                      <a:pt x="1703" y="305"/>
                      <a:pt x="1632" y="246"/>
                    </a:cubicBezTo>
                    <a:cubicBezTo>
                      <a:pt x="1613" y="236"/>
                      <a:pt x="1255" y="1"/>
                      <a:pt x="64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9767;p16">
                <a:extLst>
                  <a:ext uri="{FF2B5EF4-FFF2-40B4-BE49-F238E27FC236}">
                    <a16:creationId xmlns:a16="http://schemas.microsoft.com/office/drawing/2014/main" id="{A62C95C5-01FE-4FB7-8E61-7BAAF8398218}"/>
                  </a:ext>
                </a:extLst>
              </p:cNvPr>
              <p:cNvSpPr/>
              <p:nvPr/>
            </p:nvSpPr>
            <p:spPr>
              <a:xfrm>
                <a:off x="972118" y="3872072"/>
                <a:ext cx="172473" cy="164866"/>
              </a:xfrm>
              <a:custGeom>
                <a:avLst/>
                <a:gdLst/>
                <a:ahLst/>
                <a:cxnLst/>
                <a:rect l="l" t="t" r="r" b="b"/>
                <a:pathLst>
                  <a:path w="5419" h="5180" extrusionOk="0">
                    <a:moveTo>
                      <a:pt x="3239" y="346"/>
                    </a:moveTo>
                    <a:lnTo>
                      <a:pt x="3239" y="1144"/>
                    </a:lnTo>
                    <a:cubicBezTo>
                      <a:pt x="3239" y="1287"/>
                      <a:pt x="3203" y="1418"/>
                      <a:pt x="3144" y="1537"/>
                    </a:cubicBezTo>
                    <a:lnTo>
                      <a:pt x="3084" y="1668"/>
                    </a:lnTo>
                    <a:cubicBezTo>
                      <a:pt x="3073" y="1703"/>
                      <a:pt x="3073" y="1715"/>
                      <a:pt x="3073" y="1739"/>
                    </a:cubicBezTo>
                    <a:lnTo>
                      <a:pt x="3073" y="2084"/>
                    </a:lnTo>
                    <a:cubicBezTo>
                      <a:pt x="3073" y="2370"/>
                      <a:pt x="2953" y="2632"/>
                      <a:pt x="2763" y="2846"/>
                    </a:cubicBezTo>
                    <a:cubicBezTo>
                      <a:pt x="2558" y="3028"/>
                      <a:pt x="2311" y="3145"/>
                      <a:pt x="2040" y="3145"/>
                    </a:cubicBezTo>
                    <a:cubicBezTo>
                      <a:pt x="2027" y="3145"/>
                      <a:pt x="2014" y="3144"/>
                      <a:pt x="2001" y="3144"/>
                    </a:cubicBezTo>
                    <a:cubicBezTo>
                      <a:pt x="1406" y="3108"/>
                      <a:pt x="941" y="2620"/>
                      <a:pt x="941" y="2037"/>
                    </a:cubicBezTo>
                    <a:lnTo>
                      <a:pt x="941" y="1739"/>
                    </a:lnTo>
                    <a:cubicBezTo>
                      <a:pt x="941" y="1715"/>
                      <a:pt x="941" y="1703"/>
                      <a:pt x="929" y="1668"/>
                    </a:cubicBezTo>
                    <a:lnTo>
                      <a:pt x="870" y="1537"/>
                    </a:lnTo>
                    <a:cubicBezTo>
                      <a:pt x="810" y="1418"/>
                      <a:pt x="775" y="1287"/>
                      <a:pt x="775" y="1144"/>
                    </a:cubicBezTo>
                    <a:cubicBezTo>
                      <a:pt x="775" y="703"/>
                      <a:pt x="1132" y="346"/>
                      <a:pt x="1584" y="346"/>
                    </a:cubicBezTo>
                    <a:close/>
                    <a:moveTo>
                      <a:pt x="1465" y="3346"/>
                    </a:moveTo>
                    <a:cubicBezTo>
                      <a:pt x="1608" y="3406"/>
                      <a:pt x="1775" y="3453"/>
                      <a:pt x="1953" y="3465"/>
                    </a:cubicBezTo>
                    <a:lnTo>
                      <a:pt x="2001" y="3465"/>
                    </a:lnTo>
                    <a:cubicBezTo>
                      <a:pt x="2180" y="3465"/>
                      <a:pt x="2370" y="3442"/>
                      <a:pt x="2537" y="3370"/>
                    </a:cubicBezTo>
                    <a:lnTo>
                      <a:pt x="2537" y="3584"/>
                    </a:lnTo>
                    <a:cubicBezTo>
                      <a:pt x="2537" y="3632"/>
                      <a:pt x="2549" y="3692"/>
                      <a:pt x="2549" y="3739"/>
                    </a:cubicBezTo>
                    <a:lnTo>
                      <a:pt x="2001" y="4156"/>
                    </a:lnTo>
                    <a:lnTo>
                      <a:pt x="1453" y="3727"/>
                    </a:lnTo>
                    <a:cubicBezTo>
                      <a:pt x="1465" y="3680"/>
                      <a:pt x="1465" y="3632"/>
                      <a:pt x="1465" y="3573"/>
                    </a:cubicBezTo>
                    <a:lnTo>
                      <a:pt x="1465" y="3346"/>
                    </a:lnTo>
                    <a:close/>
                    <a:moveTo>
                      <a:pt x="1251" y="3977"/>
                    </a:moveTo>
                    <a:lnTo>
                      <a:pt x="1834" y="4406"/>
                    </a:lnTo>
                    <a:lnTo>
                      <a:pt x="1834" y="4870"/>
                    </a:lnTo>
                    <a:cubicBezTo>
                      <a:pt x="1334" y="4835"/>
                      <a:pt x="822" y="4680"/>
                      <a:pt x="394" y="4358"/>
                    </a:cubicBezTo>
                    <a:cubicBezTo>
                      <a:pt x="417" y="4335"/>
                      <a:pt x="465" y="4299"/>
                      <a:pt x="501" y="4287"/>
                    </a:cubicBezTo>
                    <a:lnTo>
                      <a:pt x="1132" y="4049"/>
                    </a:lnTo>
                    <a:cubicBezTo>
                      <a:pt x="1179" y="4037"/>
                      <a:pt x="1227" y="4001"/>
                      <a:pt x="1251" y="3977"/>
                    </a:cubicBezTo>
                    <a:close/>
                    <a:moveTo>
                      <a:pt x="2739" y="3989"/>
                    </a:moveTo>
                    <a:cubicBezTo>
                      <a:pt x="2787" y="4025"/>
                      <a:pt x="2822" y="4037"/>
                      <a:pt x="2858" y="4061"/>
                    </a:cubicBezTo>
                    <a:lnTo>
                      <a:pt x="3632" y="4346"/>
                    </a:lnTo>
                    <a:cubicBezTo>
                      <a:pt x="3192" y="4656"/>
                      <a:pt x="2680" y="4835"/>
                      <a:pt x="2168" y="4870"/>
                    </a:cubicBezTo>
                    <a:lnTo>
                      <a:pt x="2168" y="4418"/>
                    </a:lnTo>
                    <a:lnTo>
                      <a:pt x="2739" y="3989"/>
                    </a:lnTo>
                    <a:close/>
                    <a:moveTo>
                      <a:pt x="1596" y="1"/>
                    </a:moveTo>
                    <a:cubicBezTo>
                      <a:pt x="977" y="1"/>
                      <a:pt x="465" y="501"/>
                      <a:pt x="465" y="1132"/>
                    </a:cubicBezTo>
                    <a:cubicBezTo>
                      <a:pt x="465" y="1310"/>
                      <a:pt x="513" y="1501"/>
                      <a:pt x="596" y="1668"/>
                    </a:cubicBezTo>
                    <a:lnTo>
                      <a:pt x="644" y="1751"/>
                    </a:lnTo>
                    <a:lnTo>
                      <a:pt x="644" y="2013"/>
                    </a:lnTo>
                    <a:cubicBezTo>
                      <a:pt x="644" y="2453"/>
                      <a:pt x="858" y="2858"/>
                      <a:pt x="1168" y="3120"/>
                    </a:cubicBezTo>
                    <a:lnTo>
                      <a:pt x="1168" y="3561"/>
                    </a:lnTo>
                    <a:cubicBezTo>
                      <a:pt x="1168" y="3632"/>
                      <a:pt x="1120" y="3704"/>
                      <a:pt x="1048" y="3739"/>
                    </a:cubicBezTo>
                    <a:lnTo>
                      <a:pt x="406" y="3977"/>
                    </a:lnTo>
                    <a:cubicBezTo>
                      <a:pt x="239" y="4037"/>
                      <a:pt x="108" y="4168"/>
                      <a:pt x="36" y="4311"/>
                    </a:cubicBezTo>
                    <a:cubicBezTo>
                      <a:pt x="1" y="4394"/>
                      <a:pt x="25" y="4466"/>
                      <a:pt x="84" y="4513"/>
                    </a:cubicBezTo>
                    <a:cubicBezTo>
                      <a:pt x="644" y="4954"/>
                      <a:pt x="1334" y="5180"/>
                      <a:pt x="2001" y="5180"/>
                    </a:cubicBezTo>
                    <a:cubicBezTo>
                      <a:pt x="2799" y="5180"/>
                      <a:pt x="3596" y="4870"/>
                      <a:pt x="4204" y="4275"/>
                    </a:cubicBezTo>
                    <a:cubicBezTo>
                      <a:pt x="5323" y="3168"/>
                      <a:pt x="5418" y="1406"/>
                      <a:pt x="4442" y="167"/>
                    </a:cubicBezTo>
                    <a:cubicBezTo>
                      <a:pt x="4405" y="124"/>
                      <a:pt x="4351" y="98"/>
                      <a:pt x="4301" y="98"/>
                    </a:cubicBezTo>
                    <a:cubicBezTo>
                      <a:pt x="4269" y="98"/>
                      <a:pt x="4239" y="108"/>
                      <a:pt x="4216" y="132"/>
                    </a:cubicBezTo>
                    <a:cubicBezTo>
                      <a:pt x="4144" y="191"/>
                      <a:pt x="4132" y="298"/>
                      <a:pt x="4192" y="358"/>
                    </a:cubicBezTo>
                    <a:cubicBezTo>
                      <a:pt x="5061" y="1465"/>
                      <a:pt x="4966" y="3049"/>
                      <a:pt x="3965" y="4049"/>
                    </a:cubicBezTo>
                    <a:lnTo>
                      <a:pt x="3906" y="4108"/>
                    </a:lnTo>
                    <a:cubicBezTo>
                      <a:pt x="3870" y="4096"/>
                      <a:pt x="3835" y="4061"/>
                      <a:pt x="3799" y="4049"/>
                    </a:cubicBezTo>
                    <a:lnTo>
                      <a:pt x="2977" y="3739"/>
                    </a:lnTo>
                    <a:cubicBezTo>
                      <a:pt x="2906" y="3704"/>
                      <a:pt x="2858" y="3644"/>
                      <a:pt x="2858" y="3561"/>
                    </a:cubicBezTo>
                    <a:lnTo>
                      <a:pt x="2858" y="3144"/>
                    </a:lnTo>
                    <a:cubicBezTo>
                      <a:pt x="2894" y="3108"/>
                      <a:pt x="2942" y="3084"/>
                      <a:pt x="2965" y="3049"/>
                    </a:cubicBezTo>
                    <a:cubicBezTo>
                      <a:pt x="3239" y="2787"/>
                      <a:pt x="3382" y="2441"/>
                      <a:pt x="3382" y="2072"/>
                    </a:cubicBezTo>
                    <a:lnTo>
                      <a:pt x="3382" y="1751"/>
                    </a:lnTo>
                    <a:lnTo>
                      <a:pt x="3430" y="1668"/>
                    </a:lnTo>
                    <a:cubicBezTo>
                      <a:pt x="3513" y="1501"/>
                      <a:pt x="3561" y="1310"/>
                      <a:pt x="3561" y="1132"/>
                    </a:cubicBezTo>
                    <a:lnTo>
                      <a:pt x="3561" y="167"/>
                    </a:lnTo>
                    <a:cubicBezTo>
                      <a:pt x="3561" y="72"/>
                      <a:pt x="3489" y="1"/>
                      <a:pt x="339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4" name="Forma libre: forma 43">
            <a:extLst>
              <a:ext uri="{FF2B5EF4-FFF2-40B4-BE49-F238E27FC236}">
                <a16:creationId xmlns:a16="http://schemas.microsoft.com/office/drawing/2014/main" id="{DE0C0517-3C83-49B5-8D58-4B89D181B22C}"/>
              </a:ext>
            </a:extLst>
          </p:cNvPr>
          <p:cNvSpPr/>
          <p:nvPr/>
        </p:nvSpPr>
        <p:spPr>
          <a:xfrm>
            <a:off x="-3018363" y="4700181"/>
            <a:ext cx="23498591" cy="450260"/>
          </a:xfrm>
          <a:custGeom>
            <a:avLst/>
            <a:gdLst>
              <a:gd name="connsiteX0" fmla="*/ 0 w 23498591"/>
              <a:gd name="connsiteY0" fmla="*/ 0 h 450260"/>
              <a:gd name="connsiteX1" fmla="*/ 8327624 w 23498591"/>
              <a:gd name="connsiteY1" fmla="*/ 0 h 450260"/>
              <a:gd name="connsiteX2" fmla="*/ 9009283 w 23498591"/>
              <a:gd name="connsiteY2" fmla="*/ 356116 h 450260"/>
              <a:gd name="connsiteX3" fmla="*/ 9617086 w 23498591"/>
              <a:gd name="connsiteY3" fmla="*/ 3134 h 450260"/>
              <a:gd name="connsiteX4" fmla="*/ 9656467 w 23498591"/>
              <a:gd name="connsiteY4" fmla="*/ 0 h 450260"/>
              <a:gd name="connsiteX5" fmla="*/ 23498591 w 23498591"/>
              <a:gd name="connsiteY5" fmla="*/ 0 h 450260"/>
              <a:gd name="connsiteX6" fmla="*/ 23498591 w 23498591"/>
              <a:gd name="connsiteY6" fmla="*/ 450260 h 450260"/>
              <a:gd name="connsiteX7" fmla="*/ 0 w 23498591"/>
              <a:gd name="connsiteY7" fmla="*/ 450260 h 45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498591" h="450260">
                <a:moveTo>
                  <a:pt x="0" y="0"/>
                </a:moveTo>
                <a:lnTo>
                  <a:pt x="8327624" y="0"/>
                </a:lnTo>
                <a:cubicBezTo>
                  <a:pt x="8656083" y="2229"/>
                  <a:pt x="8622270" y="358157"/>
                  <a:pt x="9009283" y="356116"/>
                </a:cubicBezTo>
                <a:cubicBezTo>
                  <a:pt x="9372108" y="354203"/>
                  <a:pt x="9384442" y="41974"/>
                  <a:pt x="9617086" y="3134"/>
                </a:cubicBezTo>
                <a:lnTo>
                  <a:pt x="9656467" y="0"/>
                </a:lnTo>
                <a:lnTo>
                  <a:pt x="23498591" y="0"/>
                </a:lnTo>
                <a:lnTo>
                  <a:pt x="23498591" y="450260"/>
                </a:lnTo>
                <a:lnTo>
                  <a:pt x="0" y="45026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s-ES" dirty="0"/>
              <a:t>a</a:t>
            </a:r>
          </a:p>
        </p:txBody>
      </p:sp>
      <p:grpSp>
        <p:nvGrpSpPr>
          <p:cNvPr id="48" name="Google Shape;8552;p14">
            <a:extLst>
              <a:ext uri="{FF2B5EF4-FFF2-40B4-BE49-F238E27FC236}">
                <a16:creationId xmlns:a16="http://schemas.microsoft.com/office/drawing/2014/main" id="{9A8E787C-1A00-40ED-8171-C107E50E7CCA}"/>
              </a:ext>
            </a:extLst>
          </p:cNvPr>
          <p:cNvGrpSpPr/>
          <p:nvPr/>
        </p:nvGrpSpPr>
        <p:grpSpPr>
          <a:xfrm>
            <a:off x="2958661" y="4740873"/>
            <a:ext cx="355434" cy="355815"/>
            <a:chOff x="4673540" y="3680297"/>
            <a:chExt cx="355434" cy="355815"/>
          </a:xfrm>
          <a:solidFill>
            <a:srgbClr val="93B9AD"/>
          </a:solidFill>
        </p:grpSpPr>
        <p:sp>
          <p:nvSpPr>
            <p:cNvPr id="49" name="Google Shape;8553;p14">
              <a:extLst>
                <a:ext uri="{FF2B5EF4-FFF2-40B4-BE49-F238E27FC236}">
                  <a16:creationId xmlns:a16="http://schemas.microsoft.com/office/drawing/2014/main" id="{065AFDCA-A214-46EC-A597-5978526CCBAA}"/>
                </a:ext>
              </a:extLst>
            </p:cNvPr>
            <p:cNvSpPr/>
            <p:nvPr/>
          </p:nvSpPr>
          <p:spPr>
            <a:xfrm>
              <a:off x="4673540" y="3680297"/>
              <a:ext cx="355434" cy="355815"/>
            </a:xfrm>
            <a:custGeom>
              <a:avLst/>
              <a:gdLst/>
              <a:ahLst/>
              <a:cxnLst/>
              <a:rect l="l" t="t" r="r" b="b"/>
              <a:pathLst>
                <a:path w="11193" h="11205" extrusionOk="0">
                  <a:moveTo>
                    <a:pt x="2012" y="0"/>
                  </a:moveTo>
                  <a:cubicBezTo>
                    <a:pt x="905" y="0"/>
                    <a:pt x="0" y="893"/>
                    <a:pt x="0" y="2013"/>
                  </a:cubicBezTo>
                  <a:lnTo>
                    <a:pt x="0" y="9192"/>
                  </a:lnTo>
                  <a:cubicBezTo>
                    <a:pt x="0" y="10287"/>
                    <a:pt x="893" y="11204"/>
                    <a:pt x="2012" y="11204"/>
                  </a:cubicBezTo>
                  <a:lnTo>
                    <a:pt x="9180" y="11204"/>
                  </a:lnTo>
                  <a:cubicBezTo>
                    <a:pt x="10287" y="11204"/>
                    <a:pt x="11192" y="10311"/>
                    <a:pt x="11192" y="9192"/>
                  </a:cubicBezTo>
                  <a:lnTo>
                    <a:pt x="11192" y="2013"/>
                  </a:lnTo>
                  <a:cubicBezTo>
                    <a:pt x="11180" y="917"/>
                    <a:pt x="10287" y="0"/>
                    <a:pt x="9180" y="0"/>
                  </a:cubicBezTo>
                  <a:lnTo>
                    <a:pt x="8085" y="0"/>
                  </a:lnTo>
                  <a:cubicBezTo>
                    <a:pt x="7989" y="0"/>
                    <a:pt x="7918" y="84"/>
                    <a:pt x="7918" y="167"/>
                  </a:cubicBezTo>
                  <a:cubicBezTo>
                    <a:pt x="7918" y="262"/>
                    <a:pt x="7989" y="334"/>
                    <a:pt x="8085" y="334"/>
                  </a:cubicBezTo>
                  <a:lnTo>
                    <a:pt x="9180" y="334"/>
                  </a:lnTo>
                  <a:cubicBezTo>
                    <a:pt x="10109" y="334"/>
                    <a:pt x="10847" y="1084"/>
                    <a:pt x="10847" y="2001"/>
                  </a:cubicBezTo>
                  <a:lnTo>
                    <a:pt x="10847" y="9180"/>
                  </a:lnTo>
                  <a:cubicBezTo>
                    <a:pt x="10847" y="10097"/>
                    <a:pt x="10109" y="10847"/>
                    <a:pt x="9180" y="10847"/>
                  </a:cubicBezTo>
                  <a:lnTo>
                    <a:pt x="2012" y="10847"/>
                  </a:lnTo>
                  <a:cubicBezTo>
                    <a:pt x="1084" y="10847"/>
                    <a:pt x="345" y="10097"/>
                    <a:pt x="345" y="9180"/>
                  </a:cubicBezTo>
                  <a:lnTo>
                    <a:pt x="345" y="2001"/>
                  </a:lnTo>
                  <a:cubicBezTo>
                    <a:pt x="345" y="1084"/>
                    <a:pt x="1084" y="334"/>
                    <a:pt x="2012" y="334"/>
                  </a:cubicBezTo>
                  <a:lnTo>
                    <a:pt x="7418" y="334"/>
                  </a:lnTo>
                  <a:cubicBezTo>
                    <a:pt x="7501" y="334"/>
                    <a:pt x="7573" y="262"/>
                    <a:pt x="7573" y="167"/>
                  </a:cubicBezTo>
                  <a:cubicBezTo>
                    <a:pt x="7573" y="84"/>
                    <a:pt x="7501" y="0"/>
                    <a:pt x="741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8554;p14">
              <a:extLst>
                <a:ext uri="{FF2B5EF4-FFF2-40B4-BE49-F238E27FC236}">
                  <a16:creationId xmlns:a16="http://schemas.microsoft.com/office/drawing/2014/main" id="{59A9018A-751A-4946-A144-EE38216FFEBF}"/>
                </a:ext>
              </a:extLst>
            </p:cNvPr>
            <p:cNvSpPr/>
            <p:nvPr/>
          </p:nvSpPr>
          <p:spPr>
            <a:xfrm>
              <a:off x="4805864" y="3736630"/>
              <a:ext cx="93042" cy="92661"/>
            </a:xfrm>
            <a:custGeom>
              <a:avLst/>
              <a:gdLst/>
              <a:ahLst/>
              <a:cxnLst/>
              <a:rect l="l" t="t" r="r" b="b"/>
              <a:pathLst>
                <a:path w="2930" h="2918" extrusionOk="0">
                  <a:moveTo>
                    <a:pt x="1477" y="334"/>
                  </a:moveTo>
                  <a:cubicBezTo>
                    <a:pt x="2096" y="334"/>
                    <a:pt x="2608" y="834"/>
                    <a:pt x="2608" y="1465"/>
                  </a:cubicBezTo>
                  <a:cubicBezTo>
                    <a:pt x="2608" y="2084"/>
                    <a:pt x="2096" y="2596"/>
                    <a:pt x="1477" y="2596"/>
                  </a:cubicBezTo>
                  <a:cubicBezTo>
                    <a:pt x="846" y="2596"/>
                    <a:pt x="346" y="2084"/>
                    <a:pt x="346" y="1465"/>
                  </a:cubicBezTo>
                  <a:cubicBezTo>
                    <a:pt x="346" y="834"/>
                    <a:pt x="846" y="334"/>
                    <a:pt x="1477" y="334"/>
                  </a:cubicBezTo>
                  <a:close/>
                  <a:moveTo>
                    <a:pt x="1477" y="0"/>
                  </a:moveTo>
                  <a:cubicBezTo>
                    <a:pt x="667" y="0"/>
                    <a:pt x="12" y="655"/>
                    <a:pt x="12" y="1465"/>
                  </a:cubicBezTo>
                  <a:cubicBezTo>
                    <a:pt x="0" y="2263"/>
                    <a:pt x="655" y="2918"/>
                    <a:pt x="1477" y="2918"/>
                  </a:cubicBezTo>
                  <a:cubicBezTo>
                    <a:pt x="2274" y="2918"/>
                    <a:pt x="2929" y="2263"/>
                    <a:pt x="2929" y="1465"/>
                  </a:cubicBezTo>
                  <a:cubicBezTo>
                    <a:pt x="2929" y="655"/>
                    <a:pt x="2274" y="0"/>
                    <a:pt x="147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8555;p14">
              <a:extLst>
                <a:ext uri="{FF2B5EF4-FFF2-40B4-BE49-F238E27FC236}">
                  <a16:creationId xmlns:a16="http://schemas.microsoft.com/office/drawing/2014/main" id="{9C3A2C6D-C9F6-4F20-9BA8-0FB7956A7CC9}"/>
                </a:ext>
              </a:extLst>
            </p:cNvPr>
            <p:cNvSpPr/>
            <p:nvPr/>
          </p:nvSpPr>
          <p:spPr>
            <a:xfrm>
              <a:off x="4779380" y="3841358"/>
              <a:ext cx="143723" cy="138801"/>
            </a:xfrm>
            <a:custGeom>
              <a:avLst/>
              <a:gdLst/>
              <a:ahLst/>
              <a:cxnLst/>
              <a:rect l="l" t="t" r="r" b="b"/>
              <a:pathLst>
                <a:path w="4526" h="4371" extrusionOk="0">
                  <a:moveTo>
                    <a:pt x="477" y="1"/>
                  </a:moveTo>
                  <a:cubicBezTo>
                    <a:pt x="215" y="1"/>
                    <a:pt x="1" y="203"/>
                    <a:pt x="1" y="477"/>
                  </a:cubicBezTo>
                  <a:lnTo>
                    <a:pt x="1" y="893"/>
                  </a:lnTo>
                  <a:cubicBezTo>
                    <a:pt x="1" y="1155"/>
                    <a:pt x="203" y="1370"/>
                    <a:pt x="477" y="1370"/>
                  </a:cubicBezTo>
                  <a:lnTo>
                    <a:pt x="763" y="1370"/>
                  </a:lnTo>
                  <a:cubicBezTo>
                    <a:pt x="834" y="1370"/>
                    <a:pt x="906" y="1429"/>
                    <a:pt x="906" y="1513"/>
                  </a:cubicBezTo>
                  <a:lnTo>
                    <a:pt x="906" y="2858"/>
                  </a:lnTo>
                  <a:cubicBezTo>
                    <a:pt x="906" y="2929"/>
                    <a:pt x="846" y="3001"/>
                    <a:pt x="763" y="3001"/>
                  </a:cubicBezTo>
                  <a:lnTo>
                    <a:pt x="572" y="3001"/>
                  </a:lnTo>
                  <a:cubicBezTo>
                    <a:pt x="299" y="3001"/>
                    <a:pt x="96" y="3215"/>
                    <a:pt x="96" y="3477"/>
                  </a:cubicBezTo>
                  <a:lnTo>
                    <a:pt x="96" y="3894"/>
                  </a:lnTo>
                  <a:cubicBezTo>
                    <a:pt x="96" y="4168"/>
                    <a:pt x="299" y="4370"/>
                    <a:pt x="572" y="4370"/>
                  </a:cubicBezTo>
                  <a:lnTo>
                    <a:pt x="4049" y="4370"/>
                  </a:lnTo>
                  <a:cubicBezTo>
                    <a:pt x="4311" y="4370"/>
                    <a:pt x="4525" y="4168"/>
                    <a:pt x="4525" y="3894"/>
                  </a:cubicBezTo>
                  <a:lnTo>
                    <a:pt x="4525" y="3477"/>
                  </a:lnTo>
                  <a:cubicBezTo>
                    <a:pt x="4525" y="3215"/>
                    <a:pt x="4311" y="3001"/>
                    <a:pt x="4049" y="3001"/>
                  </a:cubicBezTo>
                  <a:lnTo>
                    <a:pt x="3859" y="3001"/>
                  </a:lnTo>
                  <a:cubicBezTo>
                    <a:pt x="3787" y="3001"/>
                    <a:pt x="3704" y="2941"/>
                    <a:pt x="3704" y="2858"/>
                  </a:cubicBezTo>
                  <a:lnTo>
                    <a:pt x="3704" y="477"/>
                  </a:lnTo>
                  <a:cubicBezTo>
                    <a:pt x="3704" y="203"/>
                    <a:pt x="3501" y="1"/>
                    <a:pt x="3228" y="1"/>
                  </a:cubicBezTo>
                  <a:lnTo>
                    <a:pt x="1442" y="1"/>
                  </a:lnTo>
                  <a:cubicBezTo>
                    <a:pt x="1358" y="1"/>
                    <a:pt x="1287" y="72"/>
                    <a:pt x="1287" y="155"/>
                  </a:cubicBezTo>
                  <a:cubicBezTo>
                    <a:pt x="1287" y="251"/>
                    <a:pt x="1358" y="322"/>
                    <a:pt x="1442" y="322"/>
                  </a:cubicBezTo>
                  <a:lnTo>
                    <a:pt x="3228" y="322"/>
                  </a:lnTo>
                  <a:cubicBezTo>
                    <a:pt x="3311" y="322"/>
                    <a:pt x="3382" y="382"/>
                    <a:pt x="3382" y="477"/>
                  </a:cubicBezTo>
                  <a:lnTo>
                    <a:pt x="3382" y="2858"/>
                  </a:lnTo>
                  <a:cubicBezTo>
                    <a:pt x="3382" y="3120"/>
                    <a:pt x="3585" y="3334"/>
                    <a:pt x="3859" y="3334"/>
                  </a:cubicBezTo>
                  <a:lnTo>
                    <a:pt x="4049" y="3334"/>
                  </a:lnTo>
                  <a:cubicBezTo>
                    <a:pt x="4121" y="3334"/>
                    <a:pt x="4204" y="3394"/>
                    <a:pt x="4204" y="3477"/>
                  </a:cubicBezTo>
                  <a:lnTo>
                    <a:pt x="4204" y="3894"/>
                  </a:lnTo>
                  <a:cubicBezTo>
                    <a:pt x="4204" y="3965"/>
                    <a:pt x="4132" y="4049"/>
                    <a:pt x="4049" y="4049"/>
                  </a:cubicBezTo>
                  <a:lnTo>
                    <a:pt x="572" y="4049"/>
                  </a:lnTo>
                  <a:cubicBezTo>
                    <a:pt x="489" y="4049"/>
                    <a:pt x="418" y="3989"/>
                    <a:pt x="418" y="3894"/>
                  </a:cubicBezTo>
                  <a:lnTo>
                    <a:pt x="418" y="3477"/>
                  </a:lnTo>
                  <a:cubicBezTo>
                    <a:pt x="418" y="3406"/>
                    <a:pt x="477" y="3334"/>
                    <a:pt x="572" y="3334"/>
                  </a:cubicBezTo>
                  <a:lnTo>
                    <a:pt x="763" y="3334"/>
                  </a:lnTo>
                  <a:cubicBezTo>
                    <a:pt x="1025" y="3334"/>
                    <a:pt x="1239" y="3120"/>
                    <a:pt x="1239" y="2858"/>
                  </a:cubicBezTo>
                  <a:lnTo>
                    <a:pt x="1239" y="1513"/>
                  </a:lnTo>
                  <a:cubicBezTo>
                    <a:pt x="1239" y="1251"/>
                    <a:pt x="1025" y="1036"/>
                    <a:pt x="763" y="1036"/>
                  </a:cubicBezTo>
                  <a:lnTo>
                    <a:pt x="477" y="1036"/>
                  </a:lnTo>
                  <a:cubicBezTo>
                    <a:pt x="406" y="1036"/>
                    <a:pt x="334" y="977"/>
                    <a:pt x="334" y="893"/>
                  </a:cubicBezTo>
                  <a:lnTo>
                    <a:pt x="334" y="477"/>
                  </a:lnTo>
                  <a:cubicBezTo>
                    <a:pt x="334" y="393"/>
                    <a:pt x="394" y="322"/>
                    <a:pt x="477" y="322"/>
                  </a:cubicBezTo>
                  <a:lnTo>
                    <a:pt x="787" y="322"/>
                  </a:lnTo>
                  <a:cubicBezTo>
                    <a:pt x="882" y="322"/>
                    <a:pt x="953" y="251"/>
                    <a:pt x="953" y="155"/>
                  </a:cubicBezTo>
                  <a:cubicBezTo>
                    <a:pt x="953" y="72"/>
                    <a:pt x="882" y="1"/>
                    <a:pt x="78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 name="Google Shape;9481;p16">
            <a:extLst>
              <a:ext uri="{FF2B5EF4-FFF2-40B4-BE49-F238E27FC236}">
                <a16:creationId xmlns:a16="http://schemas.microsoft.com/office/drawing/2014/main" id="{E37FD089-50D1-4853-884E-396292E4087A}"/>
              </a:ext>
            </a:extLst>
          </p:cNvPr>
          <p:cNvGrpSpPr/>
          <p:nvPr/>
        </p:nvGrpSpPr>
        <p:grpSpPr>
          <a:xfrm>
            <a:off x="5761688" y="4755251"/>
            <a:ext cx="446826" cy="327059"/>
            <a:chOff x="5733194" y="2431718"/>
            <a:chExt cx="446826" cy="327059"/>
          </a:xfrm>
          <a:noFill/>
        </p:grpSpPr>
        <p:sp>
          <p:nvSpPr>
            <p:cNvPr id="59" name="Google Shape;9482;p16">
              <a:extLst>
                <a:ext uri="{FF2B5EF4-FFF2-40B4-BE49-F238E27FC236}">
                  <a16:creationId xmlns:a16="http://schemas.microsoft.com/office/drawing/2014/main" id="{0D508983-8519-4B43-A376-F5FFEF49F3E5}"/>
                </a:ext>
              </a:extLst>
            </p:cNvPr>
            <p:cNvSpPr/>
            <p:nvPr/>
          </p:nvSpPr>
          <p:spPr>
            <a:xfrm>
              <a:off x="6032946" y="2474145"/>
              <a:ext cx="56112" cy="20115"/>
            </a:xfrm>
            <a:custGeom>
              <a:avLst/>
              <a:gdLst/>
              <a:ahLst/>
              <a:cxnLst/>
              <a:rect l="l" t="t" r="r" b="b"/>
              <a:pathLst>
                <a:path w="1763" h="632" extrusionOk="0">
                  <a:moveTo>
                    <a:pt x="215" y="1"/>
                  </a:moveTo>
                  <a:cubicBezTo>
                    <a:pt x="96" y="1"/>
                    <a:pt x="1" y="96"/>
                    <a:pt x="1" y="215"/>
                  </a:cubicBezTo>
                  <a:cubicBezTo>
                    <a:pt x="1" y="334"/>
                    <a:pt x="96" y="417"/>
                    <a:pt x="215" y="417"/>
                  </a:cubicBezTo>
                  <a:cubicBezTo>
                    <a:pt x="441" y="417"/>
                    <a:pt x="1108" y="453"/>
                    <a:pt x="1429" y="620"/>
                  </a:cubicBezTo>
                  <a:cubicBezTo>
                    <a:pt x="1465" y="632"/>
                    <a:pt x="1489" y="632"/>
                    <a:pt x="1525" y="632"/>
                  </a:cubicBezTo>
                  <a:cubicBezTo>
                    <a:pt x="1596" y="632"/>
                    <a:pt x="1668" y="584"/>
                    <a:pt x="1703" y="513"/>
                  </a:cubicBezTo>
                  <a:cubicBezTo>
                    <a:pt x="1763" y="417"/>
                    <a:pt x="1727" y="298"/>
                    <a:pt x="1632" y="239"/>
                  </a:cubicBezTo>
                  <a:cubicBezTo>
                    <a:pt x="1156" y="1"/>
                    <a:pt x="263" y="1"/>
                    <a:pt x="21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9483;p16">
              <a:extLst>
                <a:ext uri="{FF2B5EF4-FFF2-40B4-BE49-F238E27FC236}">
                  <a16:creationId xmlns:a16="http://schemas.microsoft.com/office/drawing/2014/main" id="{E2E0B3CA-BFD3-4D6E-8AB2-02A488F153A6}"/>
                </a:ext>
              </a:extLst>
            </p:cNvPr>
            <p:cNvSpPr/>
            <p:nvPr/>
          </p:nvSpPr>
          <p:spPr>
            <a:xfrm>
              <a:off x="5733194" y="2431718"/>
              <a:ext cx="446826" cy="327059"/>
            </a:xfrm>
            <a:custGeom>
              <a:avLst/>
              <a:gdLst/>
              <a:ahLst/>
              <a:cxnLst/>
              <a:rect l="l" t="t" r="r" b="b"/>
              <a:pathLst>
                <a:path w="14039" h="10276" extrusionOk="0">
                  <a:moveTo>
                    <a:pt x="11621" y="655"/>
                  </a:moveTo>
                  <a:lnTo>
                    <a:pt x="11621" y="1500"/>
                  </a:lnTo>
                  <a:cubicBezTo>
                    <a:pt x="11621" y="1631"/>
                    <a:pt x="11598" y="1762"/>
                    <a:pt x="11538" y="1905"/>
                  </a:cubicBezTo>
                  <a:lnTo>
                    <a:pt x="11431" y="2108"/>
                  </a:lnTo>
                  <a:cubicBezTo>
                    <a:pt x="11419" y="2143"/>
                    <a:pt x="11419" y="2167"/>
                    <a:pt x="11419" y="2203"/>
                  </a:cubicBezTo>
                  <a:lnTo>
                    <a:pt x="11419" y="2631"/>
                  </a:lnTo>
                  <a:cubicBezTo>
                    <a:pt x="11419" y="2929"/>
                    <a:pt x="11300" y="3215"/>
                    <a:pt x="11074" y="3429"/>
                  </a:cubicBezTo>
                  <a:cubicBezTo>
                    <a:pt x="10858" y="3634"/>
                    <a:pt x="10599" y="3751"/>
                    <a:pt x="10317" y="3751"/>
                  </a:cubicBezTo>
                  <a:cubicBezTo>
                    <a:pt x="10303" y="3751"/>
                    <a:pt x="10290" y="3751"/>
                    <a:pt x="10276" y="3751"/>
                  </a:cubicBezTo>
                  <a:cubicBezTo>
                    <a:pt x="9657" y="3739"/>
                    <a:pt x="9181" y="3215"/>
                    <a:pt x="9181" y="2584"/>
                  </a:cubicBezTo>
                  <a:lnTo>
                    <a:pt x="9181" y="2203"/>
                  </a:lnTo>
                  <a:cubicBezTo>
                    <a:pt x="9181" y="2167"/>
                    <a:pt x="9181" y="2143"/>
                    <a:pt x="9169" y="2108"/>
                  </a:cubicBezTo>
                  <a:lnTo>
                    <a:pt x="9038" y="1857"/>
                  </a:lnTo>
                  <a:cubicBezTo>
                    <a:pt x="8990" y="1762"/>
                    <a:pt x="8966" y="1667"/>
                    <a:pt x="8966" y="1560"/>
                  </a:cubicBezTo>
                  <a:lnTo>
                    <a:pt x="8966" y="1548"/>
                  </a:lnTo>
                  <a:cubicBezTo>
                    <a:pt x="8966" y="1048"/>
                    <a:pt x="9359" y="655"/>
                    <a:pt x="9859" y="655"/>
                  </a:cubicBezTo>
                  <a:close/>
                  <a:moveTo>
                    <a:pt x="4156" y="429"/>
                  </a:moveTo>
                  <a:cubicBezTo>
                    <a:pt x="4513" y="429"/>
                    <a:pt x="4823" y="560"/>
                    <a:pt x="5061" y="822"/>
                  </a:cubicBezTo>
                  <a:cubicBezTo>
                    <a:pt x="5299" y="1072"/>
                    <a:pt x="5442" y="1417"/>
                    <a:pt x="5478" y="1786"/>
                  </a:cubicBezTo>
                  <a:cubicBezTo>
                    <a:pt x="5513" y="2215"/>
                    <a:pt x="5656" y="3108"/>
                    <a:pt x="5847" y="3643"/>
                  </a:cubicBezTo>
                  <a:lnTo>
                    <a:pt x="5835" y="3643"/>
                  </a:lnTo>
                  <a:cubicBezTo>
                    <a:pt x="5525" y="3762"/>
                    <a:pt x="4882" y="3941"/>
                    <a:pt x="4132" y="3941"/>
                  </a:cubicBezTo>
                  <a:cubicBezTo>
                    <a:pt x="4077" y="3944"/>
                    <a:pt x="4021" y="3945"/>
                    <a:pt x="3967" y="3945"/>
                  </a:cubicBezTo>
                  <a:cubicBezTo>
                    <a:pt x="3330" y="3945"/>
                    <a:pt x="2762" y="3765"/>
                    <a:pt x="2477" y="3655"/>
                  </a:cubicBezTo>
                  <a:cubicBezTo>
                    <a:pt x="2656" y="3108"/>
                    <a:pt x="2799" y="2215"/>
                    <a:pt x="2835" y="1786"/>
                  </a:cubicBezTo>
                  <a:cubicBezTo>
                    <a:pt x="2858" y="1417"/>
                    <a:pt x="3013" y="1072"/>
                    <a:pt x="3251" y="822"/>
                  </a:cubicBezTo>
                  <a:cubicBezTo>
                    <a:pt x="3501" y="560"/>
                    <a:pt x="3811" y="429"/>
                    <a:pt x="4156" y="429"/>
                  </a:cubicBezTo>
                  <a:close/>
                  <a:moveTo>
                    <a:pt x="10752" y="4096"/>
                  </a:moveTo>
                  <a:cubicBezTo>
                    <a:pt x="10752" y="4155"/>
                    <a:pt x="10764" y="4215"/>
                    <a:pt x="10776" y="4274"/>
                  </a:cubicBezTo>
                  <a:lnTo>
                    <a:pt x="10609" y="4429"/>
                  </a:lnTo>
                  <a:cubicBezTo>
                    <a:pt x="10526" y="4524"/>
                    <a:pt x="10419" y="4572"/>
                    <a:pt x="10300" y="4572"/>
                  </a:cubicBezTo>
                  <a:cubicBezTo>
                    <a:pt x="10181" y="4572"/>
                    <a:pt x="10062" y="4524"/>
                    <a:pt x="9990" y="4429"/>
                  </a:cubicBezTo>
                  <a:lnTo>
                    <a:pt x="9823" y="4274"/>
                  </a:lnTo>
                  <a:cubicBezTo>
                    <a:pt x="9835" y="4215"/>
                    <a:pt x="9859" y="4155"/>
                    <a:pt x="9859" y="4096"/>
                  </a:cubicBezTo>
                  <a:cubicBezTo>
                    <a:pt x="9990" y="4132"/>
                    <a:pt x="10121" y="4167"/>
                    <a:pt x="10252" y="4167"/>
                  </a:cubicBezTo>
                  <a:lnTo>
                    <a:pt x="10300" y="4167"/>
                  </a:lnTo>
                  <a:cubicBezTo>
                    <a:pt x="10455" y="4167"/>
                    <a:pt x="10609" y="4132"/>
                    <a:pt x="10752" y="4096"/>
                  </a:cubicBezTo>
                  <a:close/>
                  <a:moveTo>
                    <a:pt x="4692" y="4358"/>
                  </a:moveTo>
                  <a:cubicBezTo>
                    <a:pt x="4763" y="4524"/>
                    <a:pt x="4918" y="4644"/>
                    <a:pt x="5097" y="4691"/>
                  </a:cubicBezTo>
                  <a:lnTo>
                    <a:pt x="5835" y="4894"/>
                  </a:lnTo>
                  <a:cubicBezTo>
                    <a:pt x="6025" y="4953"/>
                    <a:pt x="6168" y="5132"/>
                    <a:pt x="6168" y="5322"/>
                  </a:cubicBezTo>
                  <a:lnTo>
                    <a:pt x="6168" y="7251"/>
                  </a:lnTo>
                  <a:cubicBezTo>
                    <a:pt x="6168" y="7501"/>
                    <a:pt x="5954" y="7692"/>
                    <a:pt x="5716" y="7692"/>
                  </a:cubicBezTo>
                  <a:lnTo>
                    <a:pt x="5704" y="7692"/>
                  </a:lnTo>
                  <a:lnTo>
                    <a:pt x="5704" y="6144"/>
                  </a:lnTo>
                  <a:cubicBezTo>
                    <a:pt x="5668" y="5787"/>
                    <a:pt x="5394" y="5501"/>
                    <a:pt x="5025" y="5501"/>
                  </a:cubicBezTo>
                  <a:lnTo>
                    <a:pt x="3275" y="5501"/>
                  </a:lnTo>
                  <a:cubicBezTo>
                    <a:pt x="2918" y="5501"/>
                    <a:pt x="2632" y="5787"/>
                    <a:pt x="2632" y="6144"/>
                  </a:cubicBezTo>
                  <a:lnTo>
                    <a:pt x="2632" y="7692"/>
                  </a:lnTo>
                  <a:lnTo>
                    <a:pt x="2620" y="7692"/>
                  </a:lnTo>
                  <a:cubicBezTo>
                    <a:pt x="2370" y="7692"/>
                    <a:pt x="2180" y="7489"/>
                    <a:pt x="2180" y="7251"/>
                  </a:cubicBezTo>
                  <a:lnTo>
                    <a:pt x="2180" y="5322"/>
                  </a:lnTo>
                  <a:cubicBezTo>
                    <a:pt x="2180" y="5132"/>
                    <a:pt x="2311" y="4941"/>
                    <a:pt x="2501" y="4894"/>
                  </a:cubicBezTo>
                  <a:lnTo>
                    <a:pt x="3251" y="4691"/>
                  </a:lnTo>
                  <a:cubicBezTo>
                    <a:pt x="3430" y="4644"/>
                    <a:pt x="3561" y="4524"/>
                    <a:pt x="3644" y="4358"/>
                  </a:cubicBezTo>
                  <a:cubicBezTo>
                    <a:pt x="3811" y="4370"/>
                    <a:pt x="3989" y="4394"/>
                    <a:pt x="4168" y="4394"/>
                  </a:cubicBezTo>
                  <a:cubicBezTo>
                    <a:pt x="4347" y="4394"/>
                    <a:pt x="4525" y="4370"/>
                    <a:pt x="4692" y="4358"/>
                  </a:cubicBezTo>
                  <a:close/>
                  <a:moveTo>
                    <a:pt x="10526" y="5906"/>
                  </a:moveTo>
                  <a:cubicBezTo>
                    <a:pt x="10538" y="5906"/>
                    <a:pt x="10538" y="5906"/>
                    <a:pt x="10538" y="5918"/>
                  </a:cubicBezTo>
                  <a:lnTo>
                    <a:pt x="10538" y="7680"/>
                  </a:lnTo>
                  <a:cubicBezTo>
                    <a:pt x="10538" y="7692"/>
                    <a:pt x="10538" y="7692"/>
                    <a:pt x="10526" y="7692"/>
                  </a:cubicBezTo>
                  <a:lnTo>
                    <a:pt x="7895" y="7692"/>
                  </a:lnTo>
                  <a:cubicBezTo>
                    <a:pt x="7871" y="7692"/>
                    <a:pt x="7871" y="7692"/>
                    <a:pt x="7871" y="7680"/>
                  </a:cubicBezTo>
                  <a:lnTo>
                    <a:pt x="7871" y="5918"/>
                  </a:lnTo>
                  <a:lnTo>
                    <a:pt x="10526" y="5906"/>
                  </a:lnTo>
                  <a:close/>
                  <a:moveTo>
                    <a:pt x="11050" y="4596"/>
                  </a:moveTo>
                  <a:lnTo>
                    <a:pt x="11228" y="4691"/>
                  </a:lnTo>
                  <a:lnTo>
                    <a:pt x="11967" y="4894"/>
                  </a:lnTo>
                  <a:cubicBezTo>
                    <a:pt x="12157" y="4953"/>
                    <a:pt x="12300" y="5132"/>
                    <a:pt x="12300" y="5322"/>
                  </a:cubicBezTo>
                  <a:lnTo>
                    <a:pt x="12300" y="7251"/>
                  </a:lnTo>
                  <a:cubicBezTo>
                    <a:pt x="12300" y="7501"/>
                    <a:pt x="12086" y="7692"/>
                    <a:pt x="11848" y="7692"/>
                  </a:cubicBezTo>
                  <a:lnTo>
                    <a:pt x="10955" y="7692"/>
                  </a:lnTo>
                  <a:lnTo>
                    <a:pt x="10955" y="7680"/>
                  </a:lnTo>
                  <a:lnTo>
                    <a:pt x="10955" y="7227"/>
                  </a:lnTo>
                  <a:lnTo>
                    <a:pt x="11621" y="7227"/>
                  </a:lnTo>
                  <a:cubicBezTo>
                    <a:pt x="11740" y="7227"/>
                    <a:pt x="11836" y="7144"/>
                    <a:pt x="11836" y="7025"/>
                  </a:cubicBezTo>
                  <a:lnTo>
                    <a:pt x="11836" y="5715"/>
                  </a:lnTo>
                  <a:cubicBezTo>
                    <a:pt x="11836" y="5596"/>
                    <a:pt x="11740" y="5501"/>
                    <a:pt x="11621" y="5501"/>
                  </a:cubicBezTo>
                  <a:cubicBezTo>
                    <a:pt x="11502" y="5501"/>
                    <a:pt x="11419" y="5596"/>
                    <a:pt x="11419" y="5715"/>
                  </a:cubicBezTo>
                  <a:lnTo>
                    <a:pt x="11419" y="6834"/>
                  </a:lnTo>
                  <a:lnTo>
                    <a:pt x="10955" y="6834"/>
                  </a:lnTo>
                  <a:lnTo>
                    <a:pt x="10955" y="5941"/>
                  </a:lnTo>
                  <a:cubicBezTo>
                    <a:pt x="10955" y="5691"/>
                    <a:pt x="10764" y="5525"/>
                    <a:pt x="10538" y="5525"/>
                  </a:cubicBezTo>
                  <a:lnTo>
                    <a:pt x="8335" y="5525"/>
                  </a:lnTo>
                  <a:lnTo>
                    <a:pt x="8335" y="5322"/>
                  </a:lnTo>
                  <a:lnTo>
                    <a:pt x="8299" y="5322"/>
                  </a:lnTo>
                  <a:cubicBezTo>
                    <a:pt x="8299" y="5132"/>
                    <a:pt x="8442" y="4941"/>
                    <a:pt x="8633" y="4894"/>
                  </a:cubicBezTo>
                  <a:lnTo>
                    <a:pt x="9383" y="4691"/>
                  </a:lnTo>
                  <a:cubicBezTo>
                    <a:pt x="9442" y="4667"/>
                    <a:pt x="9490" y="4644"/>
                    <a:pt x="9562" y="4596"/>
                  </a:cubicBezTo>
                  <a:lnTo>
                    <a:pt x="9693" y="4727"/>
                  </a:lnTo>
                  <a:cubicBezTo>
                    <a:pt x="9859" y="4894"/>
                    <a:pt x="10062" y="4989"/>
                    <a:pt x="10300" y="4989"/>
                  </a:cubicBezTo>
                  <a:cubicBezTo>
                    <a:pt x="10526" y="4989"/>
                    <a:pt x="10752" y="4894"/>
                    <a:pt x="10907" y="4727"/>
                  </a:cubicBezTo>
                  <a:lnTo>
                    <a:pt x="11050" y="4596"/>
                  </a:lnTo>
                  <a:close/>
                  <a:moveTo>
                    <a:pt x="2632" y="8108"/>
                  </a:moveTo>
                  <a:lnTo>
                    <a:pt x="2632" y="8573"/>
                  </a:lnTo>
                  <a:lnTo>
                    <a:pt x="846" y="8573"/>
                  </a:lnTo>
                  <a:lnTo>
                    <a:pt x="846" y="8108"/>
                  </a:lnTo>
                  <a:close/>
                  <a:moveTo>
                    <a:pt x="13157" y="8108"/>
                  </a:moveTo>
                  <a:lnTo>
                    <a:pt x="13157" y="8573"/>
                  </a:lnTo>
                  <a:lnTo>
                    <a:pt x="5668" y="8573"/>
                  </a:lnTo>
                  <a:lnTo>
                    <a:pt x="5668" y="8108"/>
                  </a:lnTo>
                  <a:close/>
                  <a:moveTo>
                    <a:pt x="5049" y="5906"/>
                  </a:moveTo>
                  <a:cubicBezTo>
                    <a:pt x="5180" y="5906"/>
                    <a:pt x="5287" y="6013"/>
                    <a:pt x="5287" y="6144"/>
                  </a:cubicBezTo>
                  <a:lnTo>
                    <a:pt x="5287" y="9001"/>
                  </a:lnTo>
                  <a:lnTo>
                    <a:pt x="3049" y="9001"/>
                  </a:lnTo>
                  <a:lnTo>
                    <a:pt x="3049" y="6144"/>
                  </a:lnTo>
                  <a:cubicBezTo>
                    <a:pt x="3049" y="6013"/>
                    <a:pt x="3156" y="5906"/>
                    <a:pt x="3287" y="5906"/>
                  </a:cubicBezTo>
                  <a:close/>
                  <a:moveTo>
                    <a:pt x="4168" y="0"/>
                  </a:moveTo>
                  <a:cubicBezTo>
                    <a:pt x="3239" y="0"/>
                    <a:pt x="2501" y="738"/>
                    <a:pt x="2430" y="1738"/>
                  </a:cubicBezTo>
                  <a:cubicBezTo>
                    <a:pt x="2394" y="2155"/>
                    <a:pt x="2263" y="2989"/>
                    <a:pt x="2084" y="3477"/>
                  </a:cubicBezTo>
                  <a:cubicBezTo>
                    <a:pt x="2037" y="3584"/>
                    <a:pt x="2049" y="3703"/>
                    <a:pt x="2096" y="3810"/>
                  </a:cubicBezTo>
                  <a:cubicBezTo>
                    <a:pt x="2144" y="3905"/>
                    <a:pt x="2239" y="3989"/>
                    <a:pt x="2334" y="4024"/>
                  </a:cubicBezTo>
                  <a:cubicBezTo>
                    <a:pt x="2513" y="4084"/>
                    <a:pt x="2811" y="4179"/>
                    <a:pt x="3156" y="4251"/>
                  </a:cubicBezTo>
                  <a:cubicBezTo>
                    <a:pt x="3144" y="4251"/>
                    <a:pt x="3144" y="4251"/>
                    <a:pt x="3120" y="4263"/>
                  </a:cubicBezTo>
                  <a:lnTo>
                    <a:pt x="2382" y="4477"/>
                  </a:lnTo>
                  <a:cubicBezTo>
                    <a:pt x="2013" y="4584"/>
                    <a:pt x="1751" y="4917"/>
                    <a:pt x="1751" y="5310"/>
                  </a:cubicBezTo>
                  <a:lnTo>
                    <a:pt x="1751" y="7227"/>
                  </a:lnTo>
                  <a:cubicBezTo>
                    <a:pt x="1751" y="7394"/>
                    <a:pt x="1799" y="7561"/>
                    <a:pt x="1894" y="7680"/>
                  </a:cubicBezTo>
                  <a:lnTo>
                    <a:pt x="203" y="7680"/>
                  </a:lnTo>
                  <a:cubicBezTo>
                    <a:pt x="84" y="7680"/>
                    <a:pt x="1" y="7763"/>
                    <a:pt x="1" y="7882"/>
                  </a:cubicBezTo>
                  <a:cubicBezTo>
                    <a:pt x="1" y="8001"/>
                    <a:pt x="84" y="8096"/>
                    <a:pt x="203" y="8096"/>
                  </a:cubicBezTo>
                  <a:lnTo>
                    <a:pt x="441" y="8096"/>
                  </a:lnTo>
                  <a:lnTo>
                    <a:pt x="441" y="10073"/>
                  </a:lnTo>
                  <a:cubicBezTo>
                    <a:pt x="441" y="10192"/>
                    <a:pt x="537" y="10275"/>
                    <a:pt x="656" y="10275"/>
                  </a:cubicBezTo>
                  <a:cubicBezTo>
                    <a:pt x="775" y="10275"/>
                    <a:pt x="858" y="10192"/>
                    <a:pt x="858" y="10073"/>
                  </a:cubicBezTo>
                  <a:lnTo>
                    <a:pt x="858" y="8954"/>
                  </a:lnTo>
                  <a:lnTo>
                    <a:pt x="2644" y="8954"/>
                  </a:lnTo>
                  <a:lnTo>
                    <a:pt x="2644" y="10073"/>
                  </a:lnTo>
                  <a:cubicBezTo>
                    <a:pt x="2644" y="10192"/>
                    <a:pt x="2739" y="10275"/>
                    <a:pt x="2858" y="10275"/>
                  </a:cubicBezTo>
                  <a:cubicBezTo>
                    <a:pt x="2977" y="10275"/>
                    <a:pt x="3073" y="10192"/>
                    <a:pt x="3073" y="10073"/>
                  </a:cubicBezTo>
                  <a:lnTo>
                    <a:pt x="3073" y="9406"/>
                  </a:lnTo>
                  <a:lnTo>
                    <a:pt x="5287" y="9406"/>
                  </a:lnTo>
                  <a:lnTo>
                    <a:pt x="5287" y="10073"/>
                  </a:lnTo>
                  <a:cubicBezTo>
                    <a:pt x="5287" y="10192"/>
                    <a:pt x="5371" y="10275"/>
                    <a:pt x="5490" y="10275"/>
                  </a:cubicBezTo>
                  <a:cubicBezTo>
                    <a:pt x="5609" y="10275"/>
                    <a:pt x="5704" y="10192"/>
                    <a:pt x="5704" y="10073"/>
                  </a:cubicBezTo>
                  <a:lnTo>
                    <a:pt x="5704" y="8954"/>
                  </a:lnTo>
                  <a:lnTo>
                    <a:pt x="13169" y="8954"/>
                  </a:lnTo>
                  <a:lnTo>
                    <a:pt x="13169" y="10073"/>
                  </a:lnTo>
                  <a:cubicBezTo>
                    <a:pt x="13169" y="10192"/>
                    <a:pt x="13264" y="10275"/>
                    <a:pt x="13383" y="10275"/>
                  </a:cubicBezTo>
                  <a:cubicBezTo>
                    <a:pt x="13503" y="10275"/>
                    <a:pt x="13586" y="10192"/>
                    <a:pt x="13586" y="10073"/>
                  </a:cubicBezTo>
                  <a:lnTo>
                    <a:pt x="13586" y="8096"/>
                  </a:lnTo>
                  <a:lnTo>
                    <a:pt x="13824" y="8096"/>
                  </a:lnTo>
                  <a:cubicBezTo>
                    <a:pt x="13943" y="8096"/>
                    <a:pt x="14038" y="8001"/>
                    <a:pt x="14038" y="7882"/>
                  </a:cubicBezTo>
                  <a:cubicBezTo>
                    <a:pt x="14003" y="7787"/>
                    <a:pt x="13919" y="7692"/>
                    <a:pt x="13800" y="7692"/>
                  </a:cubicBezTo>
                  <a:lnTo>
                    <a:pt x="12562" y="7692"/>
                  </a:lnTo>
                  <a:cubicBezTo>
                    <a:pt x="12633" y="7561"/>
                    <a:pt x="12693" y="7406"/>
                    <a:pt x="12693" y="7251"/>
                  </a:cubicBezTo>
                  <a:lnTo>
                    <a:pt x="12693" y="5322"/>
                  </a:lnTo>
                  <a:cubicBezTo>
                    <a:pt x="12693" y="4941"/>
                    <a:pt x="12443" y="4596"/>
                    <a:pt x="12074" y="4489"/>
                  </a:cubicBezTo>
                  <a:lnTo>
                    <a:pt x="11324" y="4286"/>
                  </a:lnTo>
                  <a:cubicBezTo>
                    <a:pt x="11228" y="4251"/>
                    <a:pt x="11169" y="4167"/>
                    <a:pt x="11169" y="4060"/>
                  </a:cubicBezTo>
                  <a:lnTo>
                    <a:pt x="11169" y="3893"/>
                  </a:lnTo>
                  <a:cubicBezTo>
                    <a:pt x="11240" y="3858"/>
                    <a:pt x="11300" y="3798"/>
                    <a:pt x="11359" y="3739"/>
                  </a:cubicBezTo>
                  <a:cubicBezTo>
                    <a:pt x="11657" y="3453"/>
                    <a:pt x="11824" y="3060"/>
                    <a:pt x="11824" y="2643"/>
                  </a:cubicBezTo>
                  <a:lnTo>
                    <a:pt x="11824" y="2262"/>
                  </a:lnTo>
                  <a:lnTo>
                    <a:pt x="11895" y="2096"/>
                  </a:lnTo>
                  <a:cubicBezTo>
                    <a:pt x="11979" y="1917"/>
                    <a:pt x="12026" y="1703"/>
                    <a:pt x="12026" y="1512"/>
                  </a:cubicBezTo>
                  <a:lnTo>
                    <a:pt x="12026" y="453"/>
                  </a:lnTo>
                  <a:cubicBezTo>
                    <a:pt x="12026" y="333"/>
                    <a:pt x="11943" y="250"/>
                    <a:pt x="11824" y="250"/>
                  </a:cubicBezTo>
                  <a:lnTo>
                    <a:pt x="9859" y="250"/>
                  </a:lnTo>
                  <a:cubicBezTo>
                    <a:pt x="9145" y="250"/>
                    <a:pt x="8561" y="834"/>
                    <a:pt x="8561" y="1548"/>
                  </a:cubicBezTo>
                  <a:lnTo>
                    <a:pt x="8561" y="1560"/>
                  </a:lnTo>
                  <a:cubicBezTo>
                    <a:pt x="8561" y="1727"/>
                    <a:pt x="8597" y="1881"/>
                    <a:pt x="8680" y="2036"/>
                  </a:cubicBezTo>
                  <a:lnTo>
                    <a:pt x="8788" y="2238"/>
                  </a:lnTo>
                  <a:lnTo>
                    <a:pt x="8788" y="2572"/>
                  </a:lnTo>
                  <a:cubicBezTo>
                    <a:pt x="8788" y="3108"/>
                    <a:pt x="9050" y="3584"/>
                    <a:pt x="9442" y="3870"/>
                  </a:cubicBezTo>
                  <a:lnTo>
                    <a:pt x="9442" y="4048"/>
                  </a:lnTo>
                  <a:cubicBezTo>
                    <a:pt x="9442" y="4143"/>
                    <a:pt x="9359" y="4239"/>
                    <a:pt x="9276" y="4263"/>
                  </a:cubicBezTo>
                  <a:lnTo>
                    <a:pt x="8526" y="4477"/>
                  </a:lnTo>
                  <a:cubicBezTo>
                    <a:pt x="8157" y="4584"/>
                    <a:pt x="7907" y="4917"/>
                    <a:pt x="7907" y="5310"/>
                  </a:cubicBezTo>
                  <a:lnTo>
                    <a:pt x="7907" y="5489"/>
                  </a:lnTo>
                  <a:lnTo>
                    <a:pt x="7895" y="5489"/>
                  </a:lnTo>
                  <a:cubicBezTo>
                    <a:pt x="7657" y="5489"/>
                    <a:pt x="7478" y="5679"/>
                    <a:pt x="7478" y="5906"/>
                  </a:cubicBezTo>
                  <a:lnTo>
                    <a:pt x="7478" y="7656"/>
                  </a:lnTo>
                  <a:lnTo>
                    <a:pt x="7478" y="7680"/>
                  </a:lnTo>
                  <a:lnTo>
                    <a:pt x="6442" y="7680"/>
                  </a:lnTo>
                  <a:cubicBezTo>
                    <a:pt x="6525" y="7537"/>
                    <a:pt x="6585" y="7394"/>
                    <a:pt x="6585" y="7227"/>
                  </a:cubicBezTo>
                  <a:lnTo>
                    <a:pt x="6585" y="5310"/>
                  </a:lnTo>
                  <a:cubicBezTo>
                    <a:pt x="6585" y="4917"/>
                    <a:pt x="6323" y="4584"/>
                    <a:pt x="5954" y="4477"/>
                  </a:cubicBezTo>
                  <a:lnTo>
                    <a:pt x="5216" y="4263"/>
                  </a:lnTo>
                  <a:cubicBezTo>
                    <a:pt x="5192" y="4263"/>
                    <a:pt x="5192" y="4263"/>
                    <a:pt x="5180" y="4251"/>
                  </a:cubicBezTo>
                  <a:cubicBezTo>
                    <a:pt x="5537" y="4179"/>
                    <a:pt x="5823" y="4084"/>
                    <a:pt x="6002" y="4024"/>
                  </a:cubicBezTo>
                  <a:cubicBezTo>
                    <a:pt x="6109" y="3989"/>
                    <a:pt x="6192" y="3905"/>
                    <a:pt x="6240" y="3810"/>
                  </a:cubicBezTo>
                  <a:cubicBezTo>
                    <a:pt x="6287" y="3703"/>
                    <a:pt x="6299" y="3596"/>
                    <a:pt x="6252" y="3477"/>
                  </a:cubicBezTo>
                  <a:cubicBezTo>
                    <a:pt x="6073" y="2977"/>
                    <a:pt x="5942" y="2143"/>
                    <a:pt x="5906" y="1738"/>
                  </a:cubicBezTo>
                  <a:cubicBezTo>
                    <a:pt x="5835" y="738"/>
                    <a:pt x="5097" y="0"/>
                    <a:pt x="416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9484;p16">
              <a:extLst>
                <a:ext uri="{FF2B5EF4-FFF2-40B4-BE49-F238E27FC236}">
                  <a16:creationId xmlns:a16="http://schemas.microsoft.com/office/drawing/2014/main" id="{BE383D03-0441-4982-ABF1-3982B2D58B5B}"/>
                </a:ext>
              </a:extLst>
            </p:cNvPr>
            <p:cNvSpPr/>
            <p:nvPr/>
          </p:nvSpPr>
          <p:spPr>
            <a:xfrm>
              <a:off x="6019323" y="2641653"/>
              <a:ext cx="13272" cy="13272"/>
            </a:xfrm>
            <a:custGeom>
              <a:avLst/>
              <a:gdLst/>
              <a:ahLst/>
              <a:cxnLst/>
              <a:rect l="l" t="t" r="r" b="b"/>
              <a:pathLst>
                <a:path w="417" h="417" extrusionOk="0">
                  <a:moveTo>
                    <a:pt x="202" y="0"/>
                  </a:moveTo>
                  <a:cubicBezTo>
                    <a:pt x="95" y="0"/>
                    <a:pt x="0" y="84"/>
                    <a:pt x="0" y="203"/>
                  </a:cubicBezTo>
                  <a:cubicBezTo>
                    <a:pt x="0" y="322"/>
                    <a:pt x="95" y="417"/>
                    <a:pt x="202" y="417"/>
                  </a:cubicBezTo>
                  <a:cubicBezTo>
                    <a:pt x="322" y="417"/>
                    <a:pt x="417" y="322"/>
                    <a:pt x="417" y="203"/>
                  </a:cubicBezTo>
                  <a:cubicBezTo>
                    <a:pt x="417" y="84"/>
                    <a:pt x="322" y="0"/>
                    <a:pt x="20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 name="Google Shape;9763;p16">
            <a:extLst>
              <a:ext uri="{FF2B5EF4-FFF2-40B4-BE49-F238E27FC236}">
                <a16:creationId xmlns:a16="http://schemas.microsoft.com/office/drawing/2014/main" id="{BF628247-7F29-4C6B-8DF9-B44324142AA4}"/>
              </a:ext>
            </a:extLst>
          </p:cNvPr>
          <p:cNvGrpSpPr/>
          <p:nvPr/>
        </p:nvGrpSpPr>
        <p:grpSpPr>
          <a:xfrm>
            <a:off x="1587258" y="4742169"/>
            <a:ext cx="264550" cy="353222"/>
            <a:chOff x="903530" y="3806125"/>
            <a:chExt cx="264550" cy="353222"/>
          </a:xfrm>
          <a:solidFill>
            <a:schemeClr val="tx2"/>
          </a:solidFill>
        </p:grpSpPr>
        <p:sp>
          <p:nvSpPr>
            <p:cNvPr id="66" name="Google Shape;9764;p16">
              <a:extLst>
                <a:ext uri="{FF2B5EF4-FFF2-40B4-BE49-F238E27FC236}">
                  <a16:creationId xmlns:a16="http://schemas.microsoft.com/office/drawing/2014/main" id="{037F3DF9-8444-4C83-A588-726FEA7E7079}"/>
                </a:ext>
              </a:extLst>
            </p:cNvPr>
            <p:cNvSpPr/>
            <p:nvPr/>
          </p:nvSpPr>
          <p:spPr>
            <a:xfrm>
              <a:off x="926637" y="3839321"/>
              <a:ext cx="173237" cy="162002"/>
            </a:xfrm>
            <a:custGeom>
              <a:avLst/>
              <a:gdLst/>
              <a:ahLst/>
              <a:cxnLst/>
              <a:rect l="l" t="t" r="r" b="b"/>
              <a:pathLst>
                <a:path w="5443" h="5090" extrusionOk="0">
                  <a:moveTo>
                    <a:pt x="3418" y="1"/>
                  </a:moveTo>
                  <a:cubicBezTo>
                    <a:pt x="2623" y="1"/>
                    <a:pt x="1831" y="307"/>
                    <a:pt x="1227" y="911"/>
                  </a:cubicBezTo>
                  <a:cubicBezTo>
                    <a:pt x="108" y="2030"/>
                    <a:pt x="1" y="3804"/>
                    <a:pt x="989" y="5030"/>
                  </a:cubicBezTo>
                  <a:cubicBezTo>
                    <a:pt x="1013" y="5078"/>
                    <a:pt x="1061" y="5090"/>
                    <a:pt x="1120" y="5090"/>
                  </a:cubicBezTo>
                  <a:cubicBezTo>
                    <a:pt x="1156" y="5090"/>
                    <a:pt x="1192" y="5078"/>
                    <a:pt x="1227" y="5066"/>
                  </a:cubicBezTo>
                  <a:cubicBezTo>
                    <a:pt x="1299" y="5006"/>
                    <a:pt x="1311" y="4899"/>
                    <a:pt x="1251" y="4840"/>
                  </a:cubicBezTo>
                  <a:cubicBezTo>
                    <a:pt x="382" y="3744"/>
                    <a:pt x="477" y="2149"/>
                    <a:pt x="1477" y="1149"/>
                  </a:cubicBezTo>
                  <a:cubicBezTo>
                    <a:pt x="2019" y="607"/>
                    <a:pt x="2735" y="334"/>
                    <a:pt x="3452" y="334"/>
                  </a:cubicBezTo>
                  <a:cubicBezTo>
                    <a:pt x="4059" y="334"/>
                    <a:pt x="4666" y="530"/>
                    <a:pt x="5168" y="923"/>
                  </a:cubicBezTo>
                  <a:cubicBezTo>
                    <a:pt x="5199" y="948"/>
                    <a:pt x="5237" y="961"/>
                    <a:pt x="5273" y="961"/>
                  </a:cubicBezTo>
                  <a:cubicBezTo>
                    <a:pt x="5321" y="961"/>
                    <a:pt x="5367" y="939"/>
                    <a:pt x="5394" y="899"/>
                  </a:cubicBezTo>
                  <a:cubicBezTo>
                    <a:pt x="5442" y="827"/>
                    <a:pt x="5418" y="720"/>
                    <a:pt x="5347" y="672"/>
                  </a:cubicBezTo>
                  <a:cubicBezTo>
                    <a:pt x="4777" y="223"/>
                    <a:pt x="4096" y="1"/>
                    <a:pt x="341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9765;p16">
              <a:extLst>
                <a:ext uri="{FF2B5EF4-FFF2-40B4-BE49-F238E27FC236}">
                  <a16:creationId xmlns:a16="http://schemas.microsoft.com/office/drawing/2014/main" id="{399E7FEB-66D2-4FA9-8DCA-C9681CF835BE}"/>
                </a:ext>
              </a:extLst>
            </p:cNvPr>
            <p:cNvSpPr/>
            <p:nvPr/>
          </p:nvSpPr>
          <p:spPr>
            <a:xfrm>
              <a:off x="903530" y="3806125"/>
              <a:ext cx="264550" cy="353222"/>
            </a:xfrm>
            <a:custGeom>
              <a:avLst/>
              <a:gdLst/>
              <a:ahLst/>
              <a:cxnLst/>
              <a:rect l="l" t="t" r="r" b="b"/>
              <a:pathLst>
                <a:path w="8312" h="11098" extrusionOk="0">
                  <a:moveTo>
                    <a:pt x="4144" y="322"/>
                  </a:moveTo>
                  <a:cubicBezTo>
                    <a:pt x="6251" y="322"/>
                    <a:pt x="7966" y="2025"/>
                    <a:pt x="7966" y="4144"/>
                  </a:cubicBezTo>
                  <a:cubicBezTo>
                    <a:pt x="7978" y="5085"/>
                    <a:pt x="7775" y="6002"/>
                    <a:pt x="7371" y="6895"/>
                  </a:cubicBezTo>
                  <a:cubicBezTo>
                    <a:pt x="7037" y="7609"/>
                    <a:pt x="6597" y="8323"/>
                    <a:pt x="6025" y="8978"/>
                  </a:cubicBezTo>
                  <a:cubicBezTo>
                    <a:pt x="5228" y="9919"/>
                    <a:pt x="4418" y="10526"/>
                    <a:pt x="4156" y="10717"/>
                  </a:cubicBezTo>
                  <a:cubicBezTo>
                    <a:pt x="3882" y="10538"/>
                    <a:pt x="3084" y="9931"/>
                    <a:pt x="2275" y="8990"/>
                  </a:cubicBezTo>
                  <a:cubicBezTo>
                    <a:pt x="1715" y="8323"/>
                    <a:pt x="1251" y="7621"/>
                    <a:pt x="929" y="6895"/>
                  </a:cubicBezTo>
                  <a:cubicBezTo>
                    <a:pt x="525" y="6002"/>
                    <a:pt x="310" y="5085"/>
                    <a:pt x="310" y="4144"/>
                  </a:cubicBezTo>
                  <a:cubicBezTo>
                    <a:pt x="310" y="2025"/>
                    <a:pt x="2025" y="322"/>
                    <a:pt x="4144" y="322"/>
                  </a:cubicBezTo>
                  <a:close/>
                  <a:moveTo>
                    <a:pt x="4156" y="1"/>
                  </a:moveTo>
                  <a:cubicBezTo>
                    <a:pt x="1858" y="1"/>
                    <a:pt x="1" y="1870"/>
                    <a:pt x="1" y="4156"/>
                  </a:cubicBezTo>
                  <a:cubicBezTo>
                    <a:pt x="1" y="5121"/>
                    <a:pt x="215" y="6097"/>
                    <a:pt x="644" y="7049"/>
                  </a:cubicBezTo>
                  <a:cubicBezTo>
                    <a:pt x="989" y="7788"/>
                    <a:pt x="1441" y="8514"/>
                    <a:pt x="2037" y="9216"/>
                  </a:cubicBezTo>
                  <a:cubicBezTo>
                    <a:pt x="3037" y="10395"/>
                    <a:pt x="4037" y="11050"/>
                    <a:pt x="4061" y="11062"/>
                  </a:cubicBezTo>
                  <a:cubicBezTo>
                    <a:pt x="4096" y="11074"/>
                    <a:pt x="4120" y="11098"/>
                    <a:pt x="4156" y="11098"/>
                  </a:cubicBezTo>
                  <a:cubicBezTo>
                    <a:pt x="4180" y="11098"/>
                    <a:pt x="4215" y="11074"/>
                    <a:pt x="4239" y="11062"/>
                  </a:cubicBezTo>
                  <a:cubicBezTo>
                    <a:pt x="4287" y="11038"/>
                    <a:pt x="5275" y="10395"/>
                    <a:pt x="6263" y="9216"/>
                  </a:cubicBezTo>
                  <a:cubicBezTo>
                    <a:pt x="6859" y="8538"/>
                    <a:pt x="7323" y="7800"/>
                    <a:pt x="7668" y="7049"/>
                  </a:cubicBezTo>
                  <a:cubicBezTo>
                    <a:pt x="8085" y="6109"/>
                    <a:pt x="8311" y="5144"/>
                    <a:pt x="8311" y="4156"/>
                  </a:cubicBezTo>
                  <a:cubicBezTo>
                    <a:pt x="8311" y="1870"/>
                    <a:pt x="6442" y="1"/>
                    <a:pt x="415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9766;p16">
              <a:extLst>
                <a:ext uri="{FF2B5EF4-FFF2-40B4-BE49-F238E27FC236}">
                  <a16:creationId xmlns:a16="http://schemas.microsoft.com/office/drawing/2014/main" id="{33E13588-35F3-4A0A-85F6-0638008D4152}"/>
                </a:ext>
              </a:extLst>
            </p:cNvPr>
            <p:cNvSpPr/>
            <p:nvPr/>
          </p:nvSpPr>
          <p:spPr>
            <a:xfrm>
              <a:off x="1008879" y="3904059"/>
              <a:ext cx="54966" cy="18460"/>
            </a:xfrm>
            <a:custGeom>
              <a:avLst/>
              <a:gdLst/>
              <a:ahLst/>
              <a:cxnLst/>
              <a:rect l="l" t="t" r="r" b="b"/>
              <a:pathLst>
                <a:path w="1727" h="580" extrusionOk="0">
                  <a:moveTo>
                    <a:pt x="648" y="1"/>
                  </a:moveTo>
                  <a:cubicBezTo>
                    <a:pt x="492" y="1"/>
                    <a:pt x="319" y="16"/>
                    <a:pt x="132" y="55"/>
                  </a:cubicBezTo>
                  <a:cubicBezTo>
                    <a:pt x="60" y="67"/>
                    <a:pt x="1" y="127"/>
                    <a:pt x="1" y="222"/>
                  </a:cubicBezTo>
                  <a:lnTo>
                    <a:pt x="1" y="401"/>
                  </a:lnTo>
                  <a:cubicBezTo>
                    <a:pt x="1" y="484"/>
                    <a:pt x="72" y="555"/>
                    <a:pt x="155" y="555"/>
                  </a:cubicBezTo>
                  <a:cubicBezTo>
                    <a:pt x="251" y="555"/>
                    <a:pt x="322" y="484"/>
                    <a:pt x="322" y="401"/>
                  </a:cubicBezTo>
                  <a:lnTo>
                    <a:pt x="322" y="365"/>
                  </a:lnTo>
                  <a:cubicBezTo>
                    <a:pt x="434" y="350"/>
                    <a:pt x="539" y="343"/>
                    <a:pt x="636" y="343"/>
                  </a:cubicBezTo>
                  <a:cubicBezTo>
                    <a:pt x="841" y="343"/>
                    <a:pt x="1011" y="372"/>
                    <a:pt x="1132" y="413"/>
                  </a:cubicBezTo>
                  <a:cubicBezTo>
                    <a:pt x="1334" y="472"/>
                    <a:pt x="1453" y="543"/>
                    <a:pt x="1465" y="543"/>
                  </a:cubicBezTo>
                  <a:cubicBezTo>
                    <a:pt x="1501" y="555"/>
                    <a:pt x="1525" y="579"/>
                    <a:pt x="1560" y="579"/>
                  </a:cubicBezTo>
                  <a:cubicBezTo>
                    <a:pt x="1620" y="579"/>
                    <a:pt x="1667" y="543"/>
                    <a:pt x="1691" y="496"/>
                  </a:cubicBezTo>
                  <a:cubicBezTo>
                    <a:pt x="1727" y="401"/>
                    <a:pt x="1703" y="305"/>
                    <a:pt x="1632" y="246"/>
                  </a:cubicBezTo>
                  <a:cubicBezTo>
                    <a:pt x="1613" y="236"/>
                    <a:pt x="1255" y="1"/>
                    <a:pt x="64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9767;p16">
              <a:extLst>
                <a:ext uri="{FF2B5EF4-FFF2-40B4-BE49-F238E27FC236}">
                  <a16:creationId xmlns:a16="http://schemas.microsoft.com/office/drawing/2014/main" id="{E204F022-4169-40EC-9FBC-CBBA570B7490}"/>
                </a:ext>
              </a:extLst>
            </p:cNvPr>
            <p:cNvSpPr/>
            <p:nvPr/>
          </p:nvSpPr>
          <p:spPr>
            <a:xfrm>
              <a:off x="972118" y="3872072"/>
              <a:ext cx="172473" cy="164866"/>
            </a:xfrm>
            <a:custGeom>
              <a:avLst/>
              <a:gdLst/>
              <a:ahLst/>
              <a:cxnLst/>
              <a:rect l="l" t="t" r="r" b="b"/>
              <a:pathLst>
                <a:path w="5419" h="5180" extrusionOk="0">
                  <a:moveTo>
                    <a:pt x="3239" y="346"/>
                  </a:moveTo>
                  <a:lnTo>
                    <a:pt x="3239" y="1144"/>
                  </a:lnTo>
                  <a:cubicBezTo>
                    <a:pt x="3239" y="1287"/>
                    <a:pt x="3203" y="1418"/>
                    <a:pt x="3144" y="1537"/>
                  </a:cubicBezTo>
                  <a:lnTo>
                    <a:pt x="3084" y="1668"/>
                  </a:lnTo>
                  <a:cubicBezTo>
                    <a:pt x="3073" y="1703"/>
                    <a:pt x="3073" y="1715"/>
                    <a:pt x="3073" y="1739"/>
                  </a:cubicBezTo>
                  <a:lnTo>
                    <a:pt x="3073" y="2084"/>
                  </a:lnTo>
                  <a:cubicBezTo>
                    <a:pt x="3073" y="2370"/>
                    <a:pt x="2953" y="2632"/>
                    <a:pt x="2763" y="2846"/>
                  </a:cubicBezTo>
                  <a:cubicBezTo>
                    <a:pt x="2558" y="3028"/>
                    <a:pt x="2311" y="3145"/>
                    <a:pt x="2040" y="3145"/>
                  </a:cubicBezTo>
                  <a:cubicBezTo>
                    <a:pt x="2027" y="3145"/>
                    <a:pt x="2014" y="3144"/>
                    <a:pt x="2001" y="3144"/>
                  </a:cubicBezTo>
                  <a:cubicBezTo>
                    <a:pt x="1406" y="3108"/>
                    <a:pt x="941" y="2620"/>
                    <a:pt x="941" y="2037"/>
                  </a:cubicBezTo>
                  <a:lnTo>
                    <a:pt x="941" y="1739"/>
                  </a:lnTo>
                  <a:cubicBezTo>
                    <a:pt x="941" y="1715"/>
                    <a:pt x="941" y="1703"/>
                    <a:pt x="929" y="1668"/>
                  </a:cubicBezTo>
                  <a:lnTo>
                    <a:pt x="870" y="1537"/>
                  </a:lnTo>
                  <a:cubicBezTo>
                    <a:pt x="810" y="1418"/>
                    <a:pt x="775" y="1287"/>
                    <a:pt x="775" y="1144"/>
                  </a:cubicBezTo>
                  <a:cubicBezTo>
                    <a:pt x="775" y="703"/>
                    <a:pt x="1132" y="346"/>
                    <a:pt x="1584" y="346"/>
                  </a:cubicBezTo>
                  <a:close/>
                  <a:moveTo>
                    <a:pt x="1465" y="3346"/>
                  </a:moveTo>
                  <a:cubicBezTo>
                    <a:pt x="1608" y="3406"/>
                    <a:pt x="1775" y="3453"/>
                    <a:pt x="1953" y="3465"/>
                  </a:cubicBezTo>
                  <a:lnTo>
                    <a:pt x="2001" y="3465"/>
                  </a:lnTo>
                  <a:cubicBezTo>
                    <a:pt x="2180" y="3465"/>
                    <a:pt x="2370" y="3442"/>
                    <a:pt x="2537" y="3370"/>
                  </a:cubicBezTo>
                  <a:lnTo>
                    <a:pt x="2537" y="3584"/>
                  </a:lnTo>
                  <a:cubicBezTo>
                    <a:pt x="2537" y="3632"/>
                    <a:pt x="2549" y="3692"/>
                    <a:pt x="2549" y="3739"/>
                  </a:cubicBezTo>
                  <a:lnTo>
                    <a:pt x="2001" y="4156"/>
                  </a:lnTo>
                  <a:lnTo>
                    <a:pt x="1453" y="3727"/>
                  </a:lnTo>
                  <a:cubicBezTo>
                    <a:pt x="1465" y="3680"/>
                    <a:pt x="1465" y="3632"/>
                    <a:pt x="1465" y="3573"/>
                  </a:cubicBezTo>
                  <a:lnTo>
                    <a:pt x="1465" y="3346"/>
                  </a:lnTo>
                  <a:close/>
                  <a:moveTo>
                    <a:pt x="1251" y="3977"/>
                  </a:moveTo>
                  <a:lnTo>
                    <a:pt x="1834" y="4406"/>
                  </a:lnTo>
                  <a:lnTo>
                    <a:pt x="1834" y="4870"/>
                  </a:lnTo>
                  <a:cubicBezTo>
                    <a:pt x="1334" y="4835"/>
                    <a:pt x="822" y="4680"/>
                    <a:pt x="394" y="4358"/>
                  </a:cubicBezTo>
                  <a:cubicBezTo>
                    <a:pt x="417" y="4335"/>
                    <a:pt x="465" y="4299"/>
                    <a:pt x="501" y="4287"/>
                  </a:cubicBezTo>
                  <a:lnTo>
                    <a:pt x="1132" y="4049"/>
                  </a:lnTo>
                  <a:cubicBezTo>
                    <a:pt x="1179" y="4037"/>
                    <a:pt x="1227" y="4001"/>
                    <a:pt x="1251" y="3977"/>
                  </a:cubicBezTo>
                  <a:close/>
                  <a:moveTo>
                    <a:pt x="2739" y="3989"/>
                  </a:moveTo>
                  <a:cubicBezTo>
                    <a:pt x="2787" y="4025"/>
                    <a:pt x="2822" y="4037"/>
                    <a:pt x="2858" y="4061"/>
                  </a:cubicBezTo>
                  <a:lnTo>
                    <a:pt x="3632" y="4346"/>
                  </a:lnTo>
                  <a:cubicBezTo>
                    <a:pt x="3192" y="4656"/>
                    <a:pt x="2680" y="4835"/>
                    <a:pt x="2168" y="4870"/>
                  </a:cubicBezTo>
                  <a:lnTo>
                    <a:pt x="2168" y="4418"/>
                  </a:lnTo>
                  <a:lnTo>
                    <a:pt x="2739" y="3989"/>
                  </a:lnTo>
                  <a:close/>
                  <a:moveTo>
                    <a:pt x="1596" y="1"/>
                  </a:moveTo>
                  <a:cubicBezTo>
                    <a:pt x="977" y="1"/>
                    <a:pt x="465" y="501"/>
                    <a:pt x="465" y="1132"/>
                  </a:cubicBezTo>
                  <a:cubicBezTo>
                    <a:pt x="465" y="1310"/>
                    <a:pt x="513" y="1501"/>
                    <a:pt x="596" y="1668"/>
                  </a:cubicBezTo>
                  <a:lnTo>
                    <a:pt x="644" y="1751"/>
                  </a:lnTo>
                  <a:lnTo>
                    <a:pt x="644" y="2013"/>
                  </a:lnTo>
                  <a:cubicBezTo>
                    <a:pt x="644" y="2453"/>
                    <a:pt x="858" y="2858"/>
                    <a:pt x="1168" y="3120"/>
                  </a:cubicBezTo>
                  <a:lnTo>
                    <a:pt x="1168" y="3561"/>
                  </a:lnTo>
                  <a:cubicBezTo>
                    <a:pt x="1168" y="3632"/>
                    <a:pt x="1120" y="3704"/>
                    <a:pt x="1048" y="3739"/>
                  </a:cubicBezTo>
                  <a:lnTo>
                    <a:pt x="406" y="3977"/>
                  </a:lnTo>
                  <a:cubicBezTo>
                    <a:pt x="239" y="4037"/>
                    <a:pt x="108" y="4168"/>
                    <a:pt x="36" y="4311"/>
                  </a:cubicBezTo>
                  <a:cubicBezTo>
                    <a:pt x="1" y="4394"/>
                    <a:pt x="25" y="4466"/>
                    <a:pt x="84" y="4513"/>
                  </a:cubicBezTo>
                  <a:cubicBezTo>
                    <a:pt x="644" y="4954"/>
                    <a:pt x="1334" y="5180"/>
                    <a:pt x="2001" y="5180"/>
                  </a:cubicBezTo>
                  <a:cubicBezTo>
                    <a:pt x="2799" y="5180"/>
                    <a:pt x="3596" y="4870"/>
                    <a:pt x="4204" y="4275"/>
                  </a:cubicBezTo>
                  <a:cubicBezTo>
                    <a:pt x="5323" y="3168"/>
                    <a:pt x="5418" y="1406"/>
                    <a:pt x="4442" y="167"/>
                  </a:cubicBezTo>
                  <a:cubicBezTo>
                    <a:pt x="4405" y="124"/>
                    <a:pt x="4351" y="98"/>
                    <a:pt x="4301" y="98"/>
                  </a:cubicBezTo>
                  <a:cubicBezTo>
                    <a:pt x="4269" y="98"/>
                    <a:pt x="4239" y="108"/>
                    <a:pt x="4216" y="132"/>
                  </a:cubicBezTo>
                  <a:cubicBezTo>
                    <a:pt x="4144" y="191"/>
                    <a:pt x="4132" y="298"/>
                    <a:pt x="4192" y="358"/>
                  </a:cubicBezTo>
                  <a:cubicBezTo>
                    <a:pt x="5061" y="1465"/>
                    <a:pt x="4966" y="3049"/>
                    <a:pt x="3965" y="4049"/>
                  </a:cubicBezTo>
                  <a:lnTo>
                    <a:pt x="3906" y="4108"/>
                  </a:lnTo>
                  <a:cubicBezTo>
                    <a:pt x="3870" y="4096"/>
                    <a:pt x="3835" y="4061"/>
                    <a:pt x="3799" y="4049"/>
                  </a:cubicBezTo>
                  <a:lnTo>
                    <a:pt x="2977" y="3739"/>
                  </a:lnTo>
                  <a:cubicBezTo>
                    <a:pt x="2906" y="3704"/>
                    <a:pt x="2858" y="3644"/>
                    <a:pt x="2858" y="3561"/>
                  </a:cubicBezTo>
                  <a:lnTo>
                    <a:pt x="2858" y="3144"/>
                  </a:lnTo>
                  <a:cubicBezTo>
                    <a:pt x="2894" y="3108"/>
                    <a:pt x="2942" y="3084"/>
                    <a:pt x="2965" y="3049"/>
                  </a:cubicBezTo>
                  <a:cubicBezTo>
                    <a:pt x="3239" y="2787"/>
                    <a:pt x="3382" y="2441"/>
                    <a:pt x="3382" y="2072"/>
                  </a:cubicBezTo>
                  <a:lnTo>
                    <a:pt x="3382" y="1751"/>
                  </a:lnTo>
                  <a:lnTo>
                    <a:pt x="3430" y="1668"/>
                  </a:lnTo>
                  <a:cubicBezTo>
                    <a:pt x="3513" y="1501"/>
                    <a:pt x="3561" y="1310"/>
                    <a:pt x="3561" y="1132"/>
                  </a:cubicBezTo>
                  <a:lnTo>
                    <a:pt x="3561" y="167"/>
                  </a:lnTo>
                  <a:cubicBezTo>
                    <a:pt x="3561" y="72"/>
                    <a:pt x="3489" y="1"/>
                    <a:pt x="339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 name="Google Shape;9244;p16">
            <a:extLst>
              <a:ext uri="{FF2B5EF4-FFF2-40B4-BE49-F238E27FC236}">
                <a16:creationId xmlns:a16="http://schemas.microsoft.com/office/drawing/2014/main" id="{6A82B8F7-01B2-9026-13F2-280CE8077CCA}"/>
              </a:ext>
            </a:extLst>
          </p:cNvPr>
          <p:cNvGrpSpPr/>
          <p:nvPr/>
        </p:nvGrpSpPr>
        <p:grpSpPr>
          <a:xfrm>
            <a:off x="7244720" y="4775365"/>
            <a:ext cx="350198" cy="350548"/>
            <a:chOff x="3094217" y="1976585"/>
            <a:chExt cx="350198" cy="350548"/>
          </a:xfrm>
        </p:grpSpPr>
        <p:sp>
          <p:nvSpPr>
            <p:cNvPr id="3" name="Google Shape;9245;p16">
              <a:extLst>
                <a:ext uri="{FF2B5EF4-FFF2-40B4-BE49-F238E27FC236}">
                  <a16:creationId xmlns:a16="http://schemas.microsoft.com/office/drawing/2014/main" id="{2785C625-49AB-AEF0-10D0-667AB4073E02}"/>
                </a:ext>
              </a:extLst>
            </p:cNvPr>
            <p:cNvSpPr/>
            <p:nvPr/>
          </p:nvSpPr>
          <p:spPr>
            <a:xfrm>
              <a:off x="3094217" y="2129039"/>
              <a:ext cx="131543" cy="197362"/>
            </a:xfrm>
            <a:custGeom>
              <a:avLst/>
              <a:gdLst/>
              <a:ahLst/>
              <a:cxnLst/>
              <a:rect l="l" t="t" r="r" b="b"/>
              <a:pathLst>
                <a:path w="4133" h="6201" extrusionOk="0">
                  <a:moveTo>
                    <a:pt x="2072" y="345"/>
                  </a:moveTo>
                  <a:cubicBezTo>
                    <a:pt x="2117" y="345"/>
                    <a:pt x="2162" y="348"/>
                    <a:pt x="2203" y="354"/>
                  </a:cubicBezTo>
                  <a:cubicBezTo>
                    <a:pt x="2906" y="414"/>
                    <a:pt x="3454" y="1045"/>
                    <a:pt x="3454" y="1759"/>
                  </a:cubicBezTo>
                  <a:cubicBezTo>
                    <a:pt x="3454" y="2438"/>
                    <a:pt x="3620" y="3069"/>
                    <a:pt x="3751" y="3402"/>
                  </a:cubicBezTo>
                  <a:lnTo>
                    <a:pt x="3751" y="3426"/>
                  </a:lnTo>
                  <a:cubicBezTo>
                    <a:pt x="3608" y="3509"/>
                    <a:pt x="3299" y="3688"/>
                    <a:pt x="2763" y="3807"/>
                  </a:cubicBezTo>
                  <a:lnTo>
                    <a:pt x="2763" y="3759"/>
                  </a:lnTo>
                  <a:lnTo>
                    <a:pt x="2763" y="3438"/>
                  </a:lnTo>
                  <a:cubicBezTo>
                    <a:pt x="2965" y="3319"/>
                    <a:pt x="3144" y="3140"/>
                    <a:pt x="3263" y="2926"/>
                  </a:cubicBezTo>
                  <a:cubicBezTo>
                    <a:pt x="3489" y="2533"/>
                    <a:pt x="3418" y="2021"/>
                    <a:pt x="3073" y="1712"/>
                  </a:cubicBezTo>
                  <a:cubicBezTo>
                    <a:pt x="2834" y="1485"/>
                    <a:pt x="2418" y="1235"/>
                    <a:pt x="1727" y="1235"/>
                  </a:cubicBezTo>
                  <a:cubicBezTo>
                    <a:pt x="1691" y="1235"/>
                    <a:pt x="1644" y="1247"/>
                    <a:pt x="1608" y="1283"/>
                  </a:cubicBezTo>
                  <a:lnTo>
                    <a:pt x="1275" y="1616"/>
                  </a:lnTo>
                  <a:cubicBezTo>
                    <a:pt x="1215" y="1676"/>
                    <a:pt x="1215" y="1783"/>
                    <a:pt x="1275" y="1843"/>
                  </a:cubicBezTo>
                  <a:cubicBezTo>
                    <a:pt x="1304" y="1872"/>
                    <a:pt x="1343" y="1887"/>
                    <a:pt x="1382" y="1887"/>
                  </a:cubicBezTo>
                  <a:cubicBezTo>
                    <a:pt x="1421" y="1887"/>
                    <a:pt x="1459" y="1872"/>
                    <a:pt x="1489" y="1843"/>
                  </a:cubicBezTo>
                  <a:lnTo>
                    <a:pt x="1787" y="1545"/>
                  </a:lnTo>
                  <a:cubicBezTo>
                    <a:pt x="2227" y="1557"/>
                    <a:pt x="2584" y="1700"/>
                    <a:pt x="2846" y="1938"/>
                  </a:cubicBezTo>
                  <a:cubicBezTo>
                    <a:pt x="3073" y="2140"/>
                    <a:pt x="3132" y="2485"/>
                    <a:pt x="2977" y="2747"/>
                  </a:cubicBezTo>
                  <a:cubicBezTo>
                    <a:pt x="2799" y="3081"/>
                    <a:pt x="2441" y="3283"/>
                    <a:pt x="2072" y="3283"/>
                  </a:cubicBezTo>
                  <a:cubicBezTo>
                    <a:pt x="1489" y="3283"/>
                    <a:pt x="1037" y="2831"/>
                    <a:pt x="1037" y="2247"/>
                  </a:cubicBezTo>
                  <a:cubicBezTo>
                    <a:pt x="1037" y="2152"/>
                    <a:pt x="953" y="2081"/>
                    <a:pt x="870" y="2081"/>
                  </a:cubicBezTo>
                  <a:cubicBezTo>
                    <a:pt x="775" y="2081"/>
                    <a:pt x="703" y="2152"/>
                    <a:pt x="703" y="2247"/>
                  </a:cubicBezTo>
                  <a:cubicBezTo>
                    <a:pt x="703" y="2747"/>
                    <a:pt x="989" y="3200"/>
                    <a:pt x="1394" y="3438"/>
                  </a:cubicBezTo>
                  <a:lnTo>
                    <a:pt x="1394" y="3759"/>
                  </a:lnTo>
                  <a:lnTo>
                    <a:pt x="1394" y="3807"/>
                  </a:lnTo>
                  <a:cubicBezTo>
                    <a:pt x="858" y="3688"/>
                    <a:pt x="525" y="3509"/>
                    <a:pt x="394" y="3426"/>
                  </a:cubicBezTo>
                  <a:cubicBezTo>
                    <a:pt x="394" y="3426"/>
                    <a:pt x="382" y="3426"/>
                    <a:pt x="394" y="3402"/>
                  </a:cubicBezTo>
                  <a:cubicBezTo>
                    <a:pt x="525" y="3081"/>
                    <a:pt x="691" y="2438"/>
                    <a:pt x="691" y="1759"/>
                  </a:cubicBezTo>
                  <a:cubicBezTo>
                    <a:pt x="691" y="1045"/>
                    <a:pt x="1239" y="414"/>
                    <a:pt x="1941" y="354"/>
                  </a:cubicBezTo>
                  <a:cubicBezTo>
                    <a:pt x="1983" y="348"/>
                    <a:pt x="2028" y="345"/>
                    <a:pt x="2072" y="345"/>
                  </a:cubicBezTo>
                  <a:close/>
                  <a:moveTo>
                    <a:pt x="2430" y="3581"/>
                  </a:moveTo>
                  <a:lnTo>
                    <a:pt x="2430" y="3783"/>
                  </a:lnTo>
                  <a:cubicBezTo>
                    <a:pt x="2430" y="3974"/>
                    <a:pt x="2537" y="4152"/>
                    <a:pt x="2715" y="4224"/>
                  </a:cubicBezTo>
                  <a:lnTo>
                    <a:pt x="2822" y="4271"/>
                  </a:lnTo>
                  <a:cubicBezTo>
                    <a:pt x="2656" y="4509"/>
                    <a:pt x="2370" y="4676"/>
                    <a:pt x="2072" y="4676"/>
                  </a:cubicBezTo>
                  <a:cubicBezTo>
                    <a:pt x="1775" y="4676"/>
                    <a:pt x="1489" y="4509"/>
                    <a:pt x="1334" y="4271"/>
                  </a:cubicBezTo>
                  <a:lnTo>
                    <a:pt x="1429" y="4224"/>
                  </a:lnTo>
                  <a:cubicBezTo>
                    <a:pt x="1608" y="4140"/>
                    <a:pt x="1715" y="3974"/>
                    <a:pt x="1715" y="3783"/>
                  </a:cubicBezTo>
                  <a:lnTo>
                    <a:pt x="1715" y="3581"/>
                  </a:lnTo>
                  <a:cubicBezTo>
                    <a:pt x="1834" y="3617"/>
                    <a:pt x="1953" y="3628"/>
                    <a:pt x="2072" y="3628"/>
                  </a:cubicBezTo>
                  <a:cubicBezTo>
                    <a:pt x="2191" y="3628"/>
                    <a:pt x="2311" y="3617"/>
                    <a:pt x="2430" y="3581"/>
                  </a:cubicBezTo>
                  <a:close/>
                  <a:moveTo>
                    <a:pt x="2065" y="0"/>
                  </a:moveTo>
                  <a:cubicBezTo>
                    <a:pt x="2010" y="0"/>
                    <a:pt x="1953" y="3"/>
                    <a:pt x="1894" y="9"/>
                  </a:cubicBezTo>
                  <a:cubicBezTo>
                    <a:pt x="1037" y="92"/>
                    <a:pt x="346" y="842"/>
                    <a:pt x="346" y="1735"/>
                  </a:cubicBezTo>
                  <a:cubicBezTo>
                    <a:pt x="346" y="2378"/>
                    <a:pt x="203" y="2962"/>
                    <a:pt x="60" y="3271"/>
                  </a:cubicBezTo>
                  <a:cubicBezTo>
                    <a:pt x="1" y="3426"/>
                    <a:pt x="48" y="3581"/>
                    <a:pt x="179" y="3676"/>
                  </a:cubicBezTo>
                  <a:cubicBezTo>
                    <a:pt x="310" y="3759"/>
                    <a:pt x="584" y="3926"/>
                    <a:pt x="1013" y="4045"/>
                  </a:cubicBezTo>
                  <a:lnTo>
                    <a:pt x="382" y="4379"/>
                  </a:lnTo>
                  <a:cubicBezTo>
                    <a:pt x="144" y="4498"/>
                    <a:pt x="1" y="4712"/>
                    <a:pt x="1" y="4986"/>
                  </a:cubicBezTo>
                  <a:lnTo>
                    <a:pt x="1" y="6045"/>
                  </a:lnTo>
                  <a:cubicBezTo>
                    <a:pt x="1" y="6129"/>
                    <a:pt x="84" y="6200"/>
                    <a:pt x="167" y="6200"/>
                  </a:cubicBezTo>
                  <a:cubicBezTo>
                    <a:pt x="263" y="6200"/>
                    <a:pt x="334" y="6129"/>
                    <a:pt x="334" y="6045"/>
                  </a:cubicBezTo>
                  <a:lnTo>
                    <a:pt x="334" y="4974"/>
                  </a:lnTo>
                  <a:cubicBezTo>
                    <a:pt x="334" y="4831"/>
                    <a:pt x="406" y="4712"/>
                    <a:pt x="525" y="4652"/>
                  </a:cubicBezTo>
                  <a:lnTo>
                    <a:pt x="1037" y="4402"/>
                  </a:lnTo>
                  <a:cubicBezTo>
                    <a:pt x="1239" y="4760"/>
                    <a:pt x="1644" y="4986"/>
                    <a:pt x="2060" y="4986"/>
                  </a:cubicBezTo>
                  <a:cubicBezTo>
                    <a:pt x="2489" y="4986"/>
                    <a:pt x="2882" y="4760"/>
                    <a:pt x="3084" y="4402"/>
                  </a:cubicBezTo>
                  <a:lnTo>
                    <a:pt x="3596" y="4652"/>
                  </a:lnTo>
                  <a:cubicBezTo>
                    <a:pt x="3704" y="4712"/>
                    <a:pt x="3787" y="4831"/>
                    <a:pt x="3787" y="4974"/>
                  </a:cubicBezTo>
                  <a:lnTo>
                    <a:pt x="3787" y="6022"/>
                  </a:lnTo>
                  <a:cubicBezTo>
                    <a:pt x="3787" y="6117"/>
                    <a:pt x="3858" y="6188"/>
                    <a:pt x="3954" y="6188"/>
                  </a:cubicBezTo>
                  <a:cubicBezTo>
                    <a:pt x="4037" y="6188"/>
                    <a:pt x="4108" y="6117"/>
                    <a:pt x="4108" y="6022"/>
                  </a:cubicBezTo>
                  <a:lnTo>
                    <a:pt x="4108" y="4974"/>
                  </a:lnTo>
                  <a:cubicBezTo>
                    <a:pt x="4132" y="4712"/>
                    <a:pt x="3977" y="4474"/>
                    <a:pt x="3739" y="4379"/>
                  </a:cubicBezTo>
                  <a:lnTo>
                    <a:pt x="3096" y="4045"/>
                  </a:lnTo>
                  <a:cubicBezTo>
                    <a:pt x="3537" y="3926"/>
                    <a:pt x="3799" y="3759"/>
                    <a:pt x="3930" y="3676"/>
                  </a:cubicBezTo>
                  <a:cubicBezTo>
                    <a:pt x="4073" y="3581"/>
                    <a:pt x="4108" y="3426"/>
                    <a:pt x="4049" y="3271"/>
                  </a:cubicBezTo>
                  <a:cubicBezTo>
                    <a:pt x="3918" y="2962"/>
                    <a:pt x="3775" y="2378"/>
                    <a:pt x="3775" y="1735"/>
                  </a:cubicBezTo>
                  <a:cubicBezTo>
                    <a:pt x="3775" y="866"/>
                    <a:pt x="3084" y="104"/>
                    <a:pt x="2227" y="9"/>
                  </a:cubicBezTo>
                  <a:cubicBezTo>
                    <a:pt x="2174" y="3"/>
                    <a:pt x="2120" y="0"/>
                    <a:pt x="2065"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 name="Google Shape;9246;p16">
              <a:extLst>
                <a:ext uri="{FF2B5EF4-FFF2-40B4-BE49-F238E27FC236}">
                  <a16:creationId xmlns:a16="http://schemas.microsoft.com/office/drawing/2014/main" id="{48CC978C-DF9C-BE01-4677-45FDADD3E691}"/>
                </a:ext>
              </a:extLst>
            </p:cNvPr>
            <p:cNvSpPr/>
            <p:nvPr/>
          </p:nvSpPr>
          <p:spPr>
            <a:xfrm>
              <a:off x="3116592" y="2293778"/>
              <a:ext cx="10630" cy="32241"/>
            </a:xfrm>
            <a:custGeom>
              <a:avLst/>
              <a:gdLst/>
              <a:ahLst/>
              <a:cxnLst/>
              <a:rect l="l" t="t" r="r" b="b"/>
              <a:pathLst>
                <a:path w="334" h="1013" extrusionOk="0">
                  <a:moveTo>
                    <a:pt x="167" y="0"/>
                  </a:moveTo>
                  <a:cubicBezTo>
                    <a:pt x="72" y="0"/>
                    <a:pt x="0" y="72"/>
                    <a:pt x="0" y="167"/>
                  </a:cubicBezTo>
                  <a:lnTo>
                    <a:pt x="0" y="846"/>
                  </a:lnTo>
                  <a:cubicBezTo>
                    <a:pt x="0" y="941"/>
                    <a:pt x="72" y="1012"/>
                    <a:pt x="167" y="1012"/>
                  </a:cubicBezTo>
                  <a:cubicBezTo>
                    <a:pt x="250" y="1012"/>
                    <a:pt x="334" y="941"/>
                    <a:pt x="334" y="846"/>
                  </a:cubicBezTo>
                  <a:lnTo>
                    <a:pt x="334" y="167"/>
                  </a:lnTo>
                  <a:cubicBezTo>
                    <a:pt x="310" y="72"/>
                    <a:pt x="250" y="0"/>
                    <a:pt x="167"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 name="Google Shape;9247;p16">
              <a:extLst>
                <a:ext uri="{FF2B5EF4-FFF2-40B4-BE49-F238E27FC236}">
                  <a16:creationId xmlns:a16="http://schemas.microsoft.com/office/drawing/2014/main" id="{176A8570-2667-D742-7661-E66FA73495A8}"/>
                </a:ext>
              </a:extLst>
            </p:cNvPr>
            <p:cNvSpPr/>
            <p:nvPr/>
          </p:nvSpPr>
          <p:spPr>
            <a:xfrm>
              <a:off x="3193519" y="2293778"/>
              <a:ext cx="10248" cy="32241"/>
            </a:xfrm>
            <a:custGeom>
              <a:avLst/>
              <a:gdLst/>
              <a:ahLst/>
              <a:cxnLst/>
              <a:rect l="l" t="t" r="r" b="b"/>
              <a:pathLst>
                <a:path w="322" h="1013" extrusionOk="0">
                  <a:moveTo>
                    <a:pt x="155" y="0"/>
                  </a:moveTo>
                  <a:cubicBezTo>
                    <a:pt x="72" y="0"/>
                    <a:pt x="0" y="72"/>
                    <a:pt x="0" y="167"/>
                  </a:cubicBezTo>
                  <a:lnTo>
                    <a:pt x="0" y="846"/>
                  </a:lnTo>
                  <a:cubicBezTo>
                    <a:pt x="0" y="941"/>
                    <a:pt x="72" y="1012"/>
                    <a:pt x="155" y="1012"/>
                  </a:cubicBezTo>
                  <a:cubicBezTo>
                    <a:pt x="250" y="1012"/>
                    <a:pt x="322" y="941"/>
                    <a:pt x="322" y="846"/>
                  </a:cubicBezTo>
                  <a:lnTo>
                    <a:pt x="322" y="167"/>
                  </a:lnTo>
                  <a:cubicBezTo>
                    <a:pt x="310" y="72"/>
                    <a:pt x="250" y="0"/>
                    <a:pt x="155"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 name="Google Shape;9248;p16">
              <a:extLst>
                <a:ext uri="{FF2B5EF4-FFF2-40B4-BE49-F238E27FC236}">
                  <a16:creationId xmlns:a16="http://schemas.microsoft.com/office/drawing/2014/main" id="{A73C1826-D9C2-3D16-3A94-A246ECF272E7}"/>
                </a:ext>
              </a:extLst>
            </p:cNvPr>
            <p:cNvSpPr/>
            <p:nvPr/>
          </p:nvSpPr>
          <p:spPr>
            <a:xfrm>
              <a:off x="3346227" y="2166755"/>
              <a:ext cx="54966" cy="18301"/>
            </a:xfrm>
            <a:custGeom>
              <a:avLst/>
              <a:gdLst/>
              <a:ahLst/>
              <a:cxnLst/>
              <a:rect l="l" t="t" r="r" b="b"/>
              <a:pathLst>
                <a:path w="1727" h="575" extrusionOk="0">
                  <a:moveTo>
                    <a:pt x="646" y="0"/>
                  </a:moveTo>
                  <a:cubicBezTo>
                    <a:pt x="494" y="0"/>
                    <a:pt x="326" y="15"/>
                    <a:pt x="143" y="50"/>
                  </a:cubicBezTo>
                  <a:cubicBezTo>
                    <a:pt x="60" y="62"/>
                    <a:pt x="0" y="122"/>
                    <a:pt x="0" y="217"/>
                  </a:cubicBezTo>
                  <a:lnTo>
                    <a:pt x="0" y="396"/>
                  </a:lnTo>
                  <a:cubicBezTo>
                    <a:pt x="0" y="479"/>
                    <a:pt x="84" y="550"/>
                    <a:pt x="167" y="550"/>
                  </a:cubicBezTo>
                  <a:cubicBezTo>
                    <a:pt x="262" y="550"/>
                    <a:pt x="334" y="479"/>
                    <a:pt x="334" y="396"/>
                  </a:cubicBezTo>
                  <a:lnTo>
                    <a:pt x="334" y="360"/>
                  </a:lnTo>
                  <a:cubicBezTo>
                    <a:pt x="445" y="344"/>
                    <a:pt x="549" y="338"/>
                    <a:pt x="645" y="338"/>
                  </a:cubicBezTo>
                  <a:cubicBezTo>
                    <a:pt x="845" y="338"/>
                    <a:pt x="1007" y="367"/>
                    <a:pt x="1120" y="407"/>
                  </a:cubicBezTo>
                  <a:cubicBezTo>
                    <a:pt x="1334" y="467"/>
                    <a:pt x="1453" y="538"/>
                    <a:pt x="1453" y="538"/>
                  </a:cubicBezTo>
                  <a:cubicBezTo>
                    <a:pt x="1477" y="550"/>
                    <a:pt x="1512" y="574"/>
                    <a:pt x="1536" y="574"/>
                  </a:cubicBezTo>
                  <a:cubicBezTo>
                    <a:pt x="1584" y="574"/>
                    <a:pt x="1643" y="538"/>
                    <a:pt x="1667" y="491"/>
                  </a:cubicBezTo>
                  <a:cubicBezTo>
                    <a:pt x="1727" y="396"/>
                    <a:pt x="1715" y="288"/>
                    <a:pt x="1643" y="241"/>
                  </a:cubicBezTo>
                  <a:cubicBezTo>
                    <a:pt x="1615" y="231"/>
                    <a:pt x="1258" y="0"/>
                    <a:pt x="646"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 name="Google Shape;9249;p16">
              <a:extLst>
                <a:ext uri="{FF2B5EF4-FFF2-40B4-BE49-F238E27FC236}">
                  <a16:creationId xmlns:a16="http://schemas.microsoft.com/office/drawing/2014/main" id="{D1598472-097D-73D9-33A0-E07BE3E263CC}"/>
                </a:ext>
              </a:extLst>
            </p:cNvPr>
            <p:cNvSpPr/>
            <p:nvPr/>
          </p:nvSpPr>
          <p:spPr>
            <a:xfrm>
              <a:off x="3302655" y="2134991"/>
              <a:ext cx="141760" cy="192143"/>
            </a:xfrm>
            <a:custGeom>
              <a:avLst/>
              <a:gdLst/>
              <a:ahLst/>
              <a:cxnLst/>
              <a:rect l="l" t="t" r="r" b="b"/>
              <a:pathLst>
                <a:path w="4454" h="6037" extrusionOk="0">
                  <a:moveTo>
                    <a:pt x="3453" y="334"/>
                  </a:moveTo>
                  <a:lnTo>
                    <a:pt x="3453" y="1132"/>
                  </a:lnTo>
                  <a:cubicBezTo>
                    <a:pt x="3453" y="1263"/>
                    <a:pt x="3429" y="1405"/>
                    <a:pt x="3370" y="1525"/>
                  </a:cubicBezTo>
                  <a:lnTo>
                    <a:pt x="3310" y="1644"/>
                  </a:lnTo>
                  <a:cubicBezTo>
                    <a:pt x="3298" y="1667"/>
                    <a:pt x="3298" y="1691"/>
                    <a:pt x="3298" y="1715"/>
                  </a:cubicBezTo>
                  <a:lnTo>
                    <a:pt x="3298" y="2060"/>
                  </a:lnTo>
                  <a:cubicBezTo>
                    <a:pt x="3274" y="2346"/>
                    <a:pt x="3155" y="2608"/>
                    <a:pt x="2953" y="2799"/>
                  </a:cubicBezTo>
                  <a:cubicBezTo>
                    <a:pt x="2739" y="3001"/>
                    <a:pt x="2477" y="3096"/>
                    <a:pt x="2191" y="3096"/>
                  </a:cubicBezTo>
                  <a:cubicBezTo>
                    <a:pt x="1643" y="3084"/>
                    <a:pt x="1179" y="2596"/>
                    <a:pt x="1179" y="2013"/>
                  </a:cubicBezTo>
                  <a:lnTo>
                    <a:pt x="1179" y="1715"/>
                  </a:lnTo>
                  <a:cubicBezTo>
                    <a:pt x="1179" y="1691"/>
                    <a:pt x="1179" y="1667"/>
                    <a:pt x="1167" y="1644"/>
                  </a:cubicBezTo>
                  <a:lnTo>
                    <a:pt x="1107" y="1525"/>
                  </a:lnTo>
                  <a:cubicBezTo>
                    <a:pt x="1048" y="1405"/>
                    <a:pt x="1012" y="1275"/>
                    <a:pt x="1012" y="1132"/>
                  </a:cubicBezTo>
                  <a:cubicBezTo>
                    <a:pt x="1012" y="691"/>
                    <a:pt x="1369" y="334"/>
                    <a:pt x="1822" y="334"/>
                  </a:cubicBezTo>
                  <a:close/>
                  <a:moveTo>
                    <a:pt x="2762" y="3310"/>
                  </a:moveTo>
                  <a:lnTo>
                    <a:pt x="2762" y="3537"/>
                  </a:lnTo>
                  <a:cubicBezTo>
                    <a:pt x="2762" y="3572"/>
                    <a:pt x="2774" y="3620"/>
                    <a:pt x="2774" y="3680"/>
                  </a:cubicBezTo>
                  <a:lnTo>
                    <a:pt x="2239" y="4096"/>
                  </a:lnTo>
                  <a:lnTo>
                    <a:pt x="1691" y="3680"/>
                  </a:lnTo>
                  <a:cubicBezTo>
                    <a:pt x="1703" y="3632"/>
                    <a:pt x="1703" y="3584"/>
                    <a:pt x="1703" y="3537"/>
                  </a:cubicBezTo>
                  <a:lnTo>
                    <a:pt x="1703" y="3310"/>
                  </a:lnTo>
                  <a:cubicBezTo>
                    <a:pt x="1846" y="3370"/>
                    <a:pt x="2012" y="3406"/>
                    <a:pt x="2191" y="3406"/>
                  </a:cubicBezTo>
                  <a:lnTo>
                    <a:pt x="2239" y="3406"/>
                  </a:lnTo>
                  <a:cubicBezTo>
                    <a:pt x="2417" y="3406"/>
                    <a:pt x="2596" y="3382"/>
                    <a:pt x="2762" y="3310"/>
                  </a:cubicBezTo>
                  <a:close/>
                  <a:moveTo>
                    <a:pt x="1822" y="1"/>
                  </a:moveTo>
                  <a:cubicBezTo>
                    <a:pt x="1191" y="1"/>
                    <a:pt x="703" y="513"/>
                    <a:pt x="703" y="1120"/>
                  </a:cubicBezTo>
                  <a:cubicBezTo>
                    <a:pt x="703" y="1298"/>
                    <a:pt x="750" y="1489"/>
                    <a:pt x="822" y="1656"/>
                  </a:cubicBezTo>
                  <a:lnTo>
                    <a:pt x="869" y="1751"/>
                  </a:lnTo>
                  <a:lnTo>
                    <a:pt x="869" y="2001"/>
                  </a:lnTo>
                  <a:cubicBezTo>
                    <a:pt x="869" y="2441"/>
                    <a:pt x="1072" y="2846"/>
                    <a:pt x="1381" y="3096"/>
                  </a:cubicBezTo>
                  <a:lnTo>
                    <a:pt x="1381" y="3537"/>
                  </a:lnTo>
                  <a:cubicBezTo>
                    <a:pt x="1381" y="3608"/>
                    <a:pt x="1346" y="3680"/>
                    <a:pt x="1274" y="3703"/>
                  </a:cubicBezTo>
                  <a:lnTo>
                    <a:pt x="453" y="4025"/>
                  </a:lnTo>
                  <a:cubicBezTo>
                    <a:pt x="179" y="4132"/>
                    <a:pt x="0" y="4382"/>
                    <a:pt x="0" y="4668"/>
                  </a:cubicBezTo>
                  <a:lnTo>
                    <a:pt x="0" y="5858"/>
                  </a:lnTo>
                  <a:cubicBezTo>
                    <a:pt x="0" y="5942"/>
                    <a:pt x="83" y="6013"/>
                    <a:pt x="167" y="6013"/>
                  </a:cubicBezTo>
                  <a:cubicBezTo>
                    <a:pt x="262" y="6013"/>
                    <a:pt x="334" y="5942"/>
                    <a:pt x="334" y="5858"/>
                  </a:cubicBezTo>
                  <a:lnTo>
                    <a:pt x="334" y="4668"/>
                  </a:lnTo>
                  <a:cubicBezTo>
                    <a:pt x="334" y="4513"/>
                    <a:pt x="417" y="4382"/>
                    <a:pt x="560" y="4334"/>
                  </a:cubicBezTo>
                  <a:lnTo>
                    <a:pt x="1369" y="4025"/>
                  </a:lnTo>
                  <a:cubicBezTo>
                    <a:pt x="1417" y="4001"/>
                    <a:pt x="1465" y="3977"/>
                    <a:pt x="1488" y="3965"/>
                  </a:cubicBezTo>
                  <a:lnTo>
                    <a:pt x="2060" y="4394"/>
                  </a:lnTo>
                  <a:lnTo>
                    <a:pt x="2060" y="5870"/>
                  </a:lnTo>
                  <a:cubicBezTo>
                    <a:pt x="2060" y="5954"/>
                    <a:pt x="2131" y="6037"/>
                    <a:pt x="2215" y="6037"/>
                  </a:cubicBezTo>
                  <a:cubicBezTo>
                    <a:pt x="2310" y="6037"/>
                    <a:pt x="2381" y="5954"/>
                    <a:pt x="2381" y="5870"/>
                  </a:cubicBezTo>
                  <a:lnTo>
                    <a:pt x="2381" y="4394"/>
                  </a:lnTo>
                  <a:lnTo>
                    <a:pt x="2953" y="3965"/>
                  </a:lnTo>
                  <a:cubicBezTo>
                    <a:pt x="2977" y="3989"/>
                    <a:pt x="3024" y="4013"/>
                    <a:pt x="3072" y="4025"/>
                  </a:cubicBezTo>
                  <a:lnTo>
                    <a:pt x="3882" y="4334"/>
                  </a:lnTo>
                  <a:cubicBezTo>
                    <a:pt x="4024" y="4382"/>
                    <a:pt x="4108" y="4513"/>
                    <a:pt x="4108" y="4668"/>
                  </a:cubicBezTo>
                  <a:lnTo>
                    <a:pt x="4108" y="5858"/>
                  </a:lnTo>
                  <a:cubicBezTo>
                    <a:pt x="4108" y="5942"/>
                    <a:pt x="4179" y="6013"/>
                    <a:pt x="4274" y="6013"/>
                  </a:cubicBezTo>
                  <a:cubicBezTo>
                    <a:pt x="4358" y="6013"/>
                    <a:pt x="4441" y="5942"/>
                    <a:pt x="4441" y="5858"/>
                  </a:cubicBezTo>
                  <a:lnTo>
                    <a:pt x="4441" y="4668"/>
                  </a:lnTo>
                  <a:cubicBezTo>
                    <a:pt x="4453" y="4382"/>
                    <a:pt x="4274" y="4108"/>
                    <a:pt x="4024" y="4025"/>
                  </a:cubicBezTo>
                  <a:lnTo>
                    <a:pt x="3203" y="3703"/>
                  </a:lnTo>
                  <a:cubicBezTo>
                    <a:pt x="3131" y="3680"/>
                    <a:pt x="3084" y="3620"/>
                    <a:pt x="3084" y="3537"/>
                  </a:cubicBezTo>
                  <a:lnTo>
                    <a:pt x="3084" y="3108"/>
                  </a:lnTo>
                  <a:cubicBezTo>
                    <a:pt x="3120" y="3084"/>
                    <a:pt x="3155" y="3060"/>
                    <a:pt x="3191" y="3025"/>
                  </a:cubicBezTo>
                  <a:cubicBezTo>
                    <a:pt x="3453" y="2775"/>
                    <a:pt x="3608" y="2418"/>
                    <a:pt x="3608" y="2037"/>
                  </a:cubicBezTo>
                  <a:lnTo>
                    <a:pt x="3608" y="1727"/>
                  </a:lnTo>
                  <a:lnTo>
                    <a:pt x="3655" y="1644"/>
                  </a:lnTo>
                  <a:cubicBezTo>
                    <a:pt x="3739" y="1477"/>
                    <a:pt x="3774" y="1298"/>
                    <a:pt x="3774" y="1108"/>
                  </a:cubicBezTo>
                  <a:lnTo>
                    <a:pt x="3774" y="167"/>
                  </a:lnTo>
                  <a:cubicBezTo>
                    <a:pt x="3774" y="84"/>
                    <a:pt x="3691" y="1"/>
                    <a:pt x="3608"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 name="Google Shape;9250;p16">
              <a:extLst>
                <a:ext uri="{FF2B5EF4-FFF2-40B4-BE49-F238E27FC236}">
                  <a16:creationId xmlns:a16="http://schemas.microsoft.com/office/drawing/2014/main" id="{CF75F441-131B-7C3A-C984-FDF68A438143}"/>
                </a:ext>
              </a:extLst>
            </p:cNvPr>
            <p:cNvSpPr/>
            <p:nvPr/>
          </p:nvSpPr>
          <p:spPr>
            <a:xfrm>
              <a:off x="3330313" y="2288463"/>
              <a:ext cx="10248" cy="37938"/>
            </a:xfrm>
            <a:custGeom>
              <a:avLst/>
              <a:gdLst/>
              <a:ahLst/>
              <a:cxnLst/>
              <a:rect l="l" t="t" r="r" b="b"/>
              <a:pathLst>
                <a:path w="322" h="1192" extrusionOk="0">
                  <a:moveTo>
                    <a:pt x="167" y="1"/>
                  </a:moveTo>
                  <a:cubicBezTo>
                    <a:pt x="72" y="1"/>
                    <a:pt x="0" y="84"/>
                    <a:pt x="0" y="167"/>
                  </a:cubicBezTo>
                  <a:lnTo>
                    <a:pt x="0" y="1036"/>
                  </a:lnTo>
                  <a:cubicBezTo>
                    <a:pt x="0" y="1120"/>
                    <a:pt x="72" y="1191"/>
                    <a:pt x="167" y="1191"/>
                  </a:cubicBezTo>
                  <a:cubicBezTo>
                    <a:pt x="250" y="1191"/>
                    <a:pt x="322" y="1120"/>
                    <a:pt x="322" y="1036"/>
                  </a:cubicBezTo>
                  <a:lnTo>
                    <a:pt x="322" y="167"/>
                  </a:lnTo>
                  <a:cubicBezTo>
                    <a:pt x="310" y="84"/>
                    <a:pt x="250" y="1"/>
                    <a:pt x="167"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 name="Google Shape;9251;p16">
              <a:extLst>
                <a:ext uri="{FF2B5EF4-FFF2-40B4-BE49-F238E27FC236}">
                  <a16:creationId xmlns:a16="http://schemas.microsoft.com/office/drawing/2014/main" id="{80EAD479-B8AE-36FD-904E-786F5A55A77F}"/>
                </a:ext>
              </a:extLst>
            </p:cNvPr>
            <p:cNvSpPr/>
            <p:nvPr/>
          </p:nvSpPr>
          <p:spPr>
            <a:xfrm>
              <a:off x="3406859" y="2288463"/>
              <a:ext cx="10630" cy="37938"/>
            </a:xfrm>
            <a:custGeom>
              <a:avLst/>
              <a:gdLst/>
              <a:ahLst/>
              <a:cxnLst/>
              <a:rect l="l" t="t" r="r" b="b"/>
              <a:pathLst>
                <a:path w="334" h="1192" extrusionOk="0">
                  <a:moveTo>
                    <a:pt x="167" y="1"/>
                  </a:moveTo>
                  <a:cubicBezTo>
                    <a:pt x="84" y="1"/>
                    <a:pt x="0" y="84"/>
                    <a:pt x="0" y="167"/>
                  </a:cubicBezTo>
                  <a:lnTo>
                    <a:pt x="0" y="1036"/>
                  </a:lnTo>
                  <a:cubicBezTo>
                    <a:pt x="0" y="1120"/>
                    <a:pt x="84" y="1191"/>
                    <a:pt x="167" y="1191"/>
                  </a:cubicBezTo>
                  <a:cubicBezTo>
                    <a:pt x="262" y="1191"/>
                    <a:pt x="334" y="1120"/>
                    <a:pt x="334" y="1036"/>
                  </a:cubicBezTo>
                  <a:lnTo>
                    <a:pt x="334" y="167"/>
                  </a:lnTo>
                  <a:cubicBezTo>
                    <a:pt x="322" y="84"/>
                    <a:pt x="262" y="1"/>
                    <a:pt x="167"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 name="Google Shape;9252;p16">
              <a:extLst>
                <a:ext uri="{FF2B5EF4-FFF2-40B4-BE49-F238E27FC236}">
                  <a16:creationId xmlns:a16="http://schemas.microsoft.com/office/drawing/2014/main" id="{0CE03B57-276B-4BF5-27CE-33733D5C5ADA}"/>
                </a:ext>
              </a:extLst>
            </p:cNvPr>
            <p:cNvSpPr/>
            <p:nvPr/>
          </p:nvSpPr>
          <p:spPr>
            <a:xfrm>
              <a:off x="3149183" y="1976585"/>
              <a:ext cx="219419" cy="183072"/>
            </a:xfrm>
            <a:custGeom>
              <a:avLst/>
              <a:gdLst/>
              <a:ahLst/>
              <a:cxnLst/>
              <a:rect l="l" t="t" r="r" b="b"/>
              <a:pathLst>
                <a:path w="6894" h="5752" extrusionOk="0">
                  <a:moveTo>
                    <a:pt x="2369" y="4108"/>
                  </a:moveTo>
                  <a:lnTo>
                    <a:pt x="2286" y="4466"/>
                  </a:lnTo>
                  <a:lnTo>
                    <a:pt x="2060" y="4466"/>
                  </a:lnTo>
                  <a:cubicBezTo>
                    <a:pt x="1869" y="4466"/>
                    <a:pt x="1703" y="4299"/>
                    <a:pt x="1703" y="4108"/>
                  </a:cubicBezTo>
                  <a:close/>
                  <a:moveTo>
                    <a:pt x="5513" y="310"/>
                  </a:moveTo>
                  <a:cubicBezTo>
                    <a:pt x="5703" y="310"/>
                    <a:pt x="5870" y="477"/>
                    <a:pt x="5870" y="667"/>
                  </a:cubicBezTo>
                  <a:lnTo>
                    <a:pt x="5870" y="3418"/>
                  </a:lnTo>
                  <a:cubicBezTo>
                    <a:pt x="5870" y="3608"/>
                    <a:pt x="5703" y="3775"/>
                    <a:pt x="5513" y="3775"/>
                  </a:cubicBezTo>
                  <a:lnTo>
                    <a:pt x="4132" y="3775"/>
                  </a:lnTo>
                  <a:cubicBezTo>
                    <a:pt x="4096" y="3775"/>
                    <a:pt x="4048" y="3787"/>
                    <a:pt x="4036" y="3811"/>
                  </a:cubicBezTo>
                  <a:lnTo>
                    <a:pt x="2500" y="4918"/>
                  </a:lnTo>
                  <a:lnTo>
                    <a:pt x="2739" y="3966"/>
                  </a:lnTo>
                  <a:cubicBezTo>
                    <a:pt x="2762" y="3930"/>
                    <a:pt x="2739" y="3870"/>
                    <a:pt x="2715" y="3835"/>
                  </a:cubicBezTo>
                  <a:cubicBezTo>
                    <a:pt x="2679" y="3787"/>
                    <a:pt x="2643" y="3775"/>
                    <a:pt x="2584" y="3775"/>
                  </a:cubicBezTo>
                  <a:lnTo>
                    <a:pt x="691" y="3775"/>
                  </a:lnTo>
                  <a:cubicBezTo>
                    <a:pt x="500" y="3775"/>
                    <a:pt x="333" y="3608"/>
                    <a:pt x="333" y="3418"/>
                  </a:cubicBezTo>
                  <a:lnTo>
                    <a:pt x="333" y="667"/>
                  </a:lnTo>
                  <a:cubicBezTo>
                    <a:pt x="333" y="477"/>
                    <a:pt x="500" y="310"/>
                    <a:pt x="691" y="310"/>
                  </a:cubicBezTo>
                  <a:close/>
                  <a:moveTo>
                    <a:pt x="6215" y="989"/>
                  </a:moveTo>
                  <a:cubicBezTo>
                    <a:pt x="6406" y="989"/>
                    <a:pt x="6572" y="1156"/>
                    <a:pt x="6572" y="1346"/>
                  </a:cubicBezTo>
                  <a:lnTo>
                    <a:pt x="6572" y="4108"/>
                  </a:lnTo>
                  <a:lnTo>
                    <a:pt x="6549" y="4108"/>
                  </a:lnTo>
                  <a:cubicBezTo>
                    <a:pt x="6549" y="4299"/>
                    <a:pt x="6394" y="4466"/>
                    <a:pt x="6191" y="4466"/>
                  </a:cubicBezTo>
                  <a:lnTo>
                    <a:pt x="4810" y="4466"/>
                  </a:lnTo>
                  <a:cubicBezTo>
                    <a:pt x="4763" y="4466"/>
                    <a:pt x="4727" y="4477"/>
                    <a:pt x="4691" y="4513"/>
                  </a:cubicBezTo>
                  <a:cubicBezTo>
                    <a:pt x="4667" y="4549"/>
                    <a:pt x="4644" y="4608"/>
                    <a:pt x="4667" y="4656"/>
                  </a:cubicBezTo>
                  <a:lnTo>
                    <a:pt x="4763" y="5323"/>
                  </a:lnTo>
                  <a:lnTo>
                    <a:pt x="3596" y="4537"/>
                  </a:lnTo>
                  <a:lnTo>
                    <a:pt x="4191" y="4096"/>
                  </a:lnTo>
                  <a:lnTo>
                    <a:pt x="5513" y="4096"/>
                  </a:lnTo>
                  <a:cubicBezTo>
                    <a:pt x="5882" y="4096"/>
                    <a:pt x="6191" y="3799"/>
                    <a:pt x="6191" y="3418"/>
                  </a:cubicBezTo>
                  <a:lnTo>
                    <a:pt x="6191" y="989"/>
                  </a:lnTo>
                  <a:close/>
                  <a:moveTo>
                    <a:pt x="691" y="1"/>
                  </a:moveTo>
                  <a:cubicBezTo>
                    <a:pt x="322" y="1"/>
                    <a:pt x="0" y="298"/>
                    <a:pt x="0" y="679"/>
                  </a:cubicBezTo>
                  <a:lnTo>
                    <a:pt x="0" y="3430"/>
                  </a:lnTo>
                  <a:cubicBezTo>
                    <a:pt x="0" y="3811"/>
                    <a:pt x="298" y="4120"/>
                    <a:pt x="691" y="4120"/>
                  </a:cubicBezTo>
                  <a:lnTo>
                    <a:pt x="1393" y="4120"/>
                  </a:lnTo>
                  <a:lnTo>
                    <a:pt x="1393" y="4132"/>
                  </a:lnTo>
                  <a:cubicBezTo>
                    <a:pt x="1393" y="4501"/>
                    <a:pt x="1691" y="4823"/>
                    <a:pt x="2072" y="4823"/>
                  </a:cubicBezTo>
                  <a:lnTo>
                    <a:pt x="2203" y="4823"/>
                  </a:lnTo>
                  <a:lnTo>
                    <a:pt x="2143" y="5073"/>
                  </a:lnTo>
                  <a:cubicBezTo>
                    <a:pt x="2119" y="5180"/>
                    <a:pt x="2167" y="5275"/>
                    <a:pt x="2250" y="5335"/>
                  </a:cubicBezTo>
                  <a:cubicBezTo>
                    <a:pt x="2298" y="5370"/>
                    <a:pt x="2346" y="5382"/>
                    <a:pt x="2381" y="5382"/>
                  </a:cubicBezTo>
                  <a:cubicBezTo>
                    <a:pt x="2429" y="5382"/>
                    <a:pt x="2489" y="5370"/>
                    <a:pt x="2536" y="5335"/>
                  </a:cubicBezTo>
                  <a:lnTo>
                    <a:pt x="3251" y="4823"/>
                  </a:lnTo>
                  <a:lnTo>
                    <a:pt x="3417" y="4823"/>
                  </a:lnTo>
                  <a:lnTo>
                    <a:pt x="4751" y="5716"/>
                  </a:lnTo>
                  <a:cubicBezTo>
                    <a:pt x="4798" y="5740"/>
                    <a:pt x="4846" y="5751"/>
                    <a:pt x="4882" y="5751"/>
                  </a:cubicBezTo>
                  <a:cubicBezTo>
                    <a:pt x="4929" y="5751"/>
                    <a:pt x="4977" y="5740"/>
                    <a:pt x="5025" y="5716"/>
                  </a:cubicBezTo>
                  <a:cubicBezTo>
                    <a:pt x="5108" y="5656"/>
                    <a:pt x="5144" y="5561"/>
                    <a:pt x="5120" y="5454"/>
                  </a:cubicBezTo>
                  <a:lnTo>
                    <a:pt x="5025" y="4799"/>
                  </a:lnTo>
                  <a:lnTo>
                    <a:pt x="6215" y="4799"/>
                  </a:lnTo>
                  <a:cubicBezTo>
                    <a:pt x="6584" y="4799"/>
                    <a:pt x="6894" y="4501"/>
                    <a:pt x="6894" y="4120"/>
                  </a:cubicBezTo>
                  <a:lnTo>
                    <a:pt x="6894" y="1370"/>
                  </a:lnTo>
                  <a:cubicBezTo>
                    <a:pt x="6870" y="977"/>
                    <a:pt x="6572" y="679"/>
                    <a:pt x="6191" y="679"/>
                  </a:cubicBezTo>
                  <a:cubicBezTo>
                    <a:pt x="6179" y="298"/>
                    <a:pt x="5882" y="1"/>
                    <a:pt x="5513"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9253;p16">
              <a:extLst>
                <a:ext uri="{FF2B5EF4-FFF2-40B4-BE49-F238E27FC236}">
                  <a16:creationId xmlns:a16="http://schemas.microsoft.com/office/drawing/2014/main" id="{53F2E196-3493-3D13-85F4-995519DA8E4B}"/>
                </a:ext>
              </a:extLst>
            </p:cNvPr>
            <p:cNvSpPr/>
            <p:nvPr/>
          </p:nvSpPr>
          <p:spPr>
            <a:xfrm>
              <a:off x="3187822" y="2009177"/>
              <a:ext cx="26926" cy="10280"/>
            </a:xfrm>
            <a:custGeom>
              <a:avLst/>
              <a:gdLst/>
              <a:ahLst/>
              <a:cxnLst/>
              <a:rect l="l" t="t" r="r" b="b"/>
              <a:pathLst>
                <a:path w="846" h="323" extrusionOk="0">
                  <a:moveTo>
                    <a:pt x="155" y="1"/>
                  </a:moveTo>
                  <a:cubicBezTo>
                    <a:pt x="72" y="1"/>
                    <a:pt x="1" y="72"/>
                    <a:pt x="1" y="167"/>
                  </a:cubicBezTo>
                  <a:cubicBezTo>
                    <a:pt x="1" y="251"/>
                    <a:pt x="72" y="322"/>
                    <a:pt x="155" y="322"/>
                  </a:cubicBezTo>
                  <a:lnTo>
                    <a:pt x="679" y="322"/>
                  </a:lnTo>
                  <a:cubicBezTo>
                    <a:pt x="774" y="322"/>
                    <a:pt x="846" y="251"/>
                    <a:pt x="846" y="167"/>
                  </a:cubicBezTo>
                  <a:cubicBezTo>
                    <a:pt x="846" y="72"/>
                    <a:pt x="774" y="1"/>
                    <a:pt x="679"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 name="Google Shape;9254;p16">
              <a:extLst>
                <a:ext uri="{FF2B5EF4-FFF2-40B4-BE49-F238E27FC236}">
                  <a16:creationId xmlns:a16="http://schemas.microsoft.com/office/drawing/2014/main" id="{9F970717-E881-1516-0ECD-532F09DA57E4}"/>
                </a:ext>
              </a:extLst>
            </p:cNvPr>
            <p:cNvSpPr/>
            <p:nvPr/>
          </p:nvSpPr>
          <p:spPr>
            <a:xfrm>
              <a:off x="3226110" y="2009177"/>
              <a:ext cx="81478" cy="10280"/>
            </a:xfrm>
            <a:custGeom>
              <a:avLst/>
              <a:gdLst/>
              <a:ahLst/>
              <a:cxnLst/>
              <a:rect l="l" t="t" r="r" b="b"/>
              <a:pathLst>
                <a:path w="2560" h="323" extrusionOk="0">
                  <a:moveTo>
                    <a:pt x="167" y="1"/>
                  </a:moveTo>
                  <a:cubicBezTo>
                    <a:pt x="72" y="1"/>
                    <a:pt x="0" y="72"/>
                    <a:pt x="0" y="167"/>
                  </a:cubicBezTo>
                  <a:cubicBezTo>
                    <a:pt x="0" y="251"/>
                    <a:pt x="72" y="322"/>
                    <a:pt x="167" y="322"/>
                  </a:cubicBezTo>
                  <a:lnTo>
                    <a:pt x="2393" y="322"/>
                  </a:lnTo>
                  <a:cubicBezTo>
                    <a:pt x="2488" y="322"/>
                    <a:pt x="2560" y="251"/>
                    <a:pt x="2560" y="167"/>
                  </a:cubicBezTo>
                  <a:cubicBezTo>
                    <a:pt x="2560" y="72"/>
                    <a:pt x="2488" y="1"/>
                    <a:pt x="2393"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 name="Google Shape;9255;p16">
              <a:extLst>
                <a:ext uri="{FF2B5EF4-FFF2-40B4-BE49-F238E27FC236}">
                  <a16:creationId xmlns:a16="http://schemas.microsoft.com/office/drawing/2014/main" id="{46B7E802-B0B9-2F9C-EC8C-AE6D1C0C71DB}"/>
                </a:ext>
              </a:extLst>
            </p:cNvPr>
            <p:cNvSpPr/>
            <p:nvPr/>
          </p:nvSpPr>
          <p:spPr>
            <a:xfrm>
              <a:off x="3187822" y="2036453"/>
              <a:ext cx="119767" cy="10662"/>
            </a:xfrm>
            <a:custGeom>
              <a:avLst/>
              <a:gdLst/>
              <a:ahLst/>
              <a:cxnLst/>
              <a:rect l="l" t="t" r="r" b="b"/>
              <a:pathLst>
                <a:path w="3763" h="335" extrusionOk="0">
                  <a:moveTo>
                    <a:pt x="155" y="1"/>
                  </a:moveTo>
                  <a:cubicBezTo>
                    <a:pt x="72" y="1"/>
                    <a:pt x="1" y="84"/>
                    <a:pt x="1" y="168"/>
                  </a:cubicBezTo>
                  <a:cubicBezTo>
                    <a:pt x="1" y="263"/>
                    <a:pt x="72" y="334"/>
                    <a:pt x="155" y="334"/>
                  </a:cubicBezTo>
                  <a:lnTo>
                    <a:pt x="3596" y="334"/>
                  </a:lnTo>
                  <a:cubicBezTo>
                    <a:pt x="3691" y="334"/>
                    <a:pt x="3763" y="263"/>
                    <a:pt x="3763" y="168"/>
                  </a:cubicBezTo>
                  <a:cubicBezTo>
                    <a:pt x="3763" y="84"/>
                    <a:pt x="3691" y="1"/>
                    <a:pt x="3596"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 name="Google Shape;9256;p16">
              <a:extLst>
                <a:ext uri="{FF2B5EF4-FFF2-40B4-BE49-F238E27FC236}">
                  <a16:creationId xmlns:a16="http://schemas.microsoft.com/office/drawing/2014/main" id="{826E31D1-882F-1317-0046-A13E2361214D}"/>
                </a:ext>
              </a:extLst>
            </p:cNvPr>
            <p:cNvSpPr/>
            <p:nvPr/>
          </p:nvSpPr>
          <p:spPr>
            <a:xfrm>
              <a:off x="3187822" y="2064143"/>
              <a:ext cx="81510" cy="10248"/>
            </a:xfrm>
            <a:custGeom>
              <a:avLst/>
              <a:gdLst/>
              <a:ahLst/>
              <a:cxnLst/>
              <a:rect l="l" t="t" r="r" b="b"/>
              <a:pathLst>
                <a:path w="2561" h="322" extrusionOk="0">
                  <a:moveTo>
                    <a:pt x="155" y="0"/>
                  </a:moveTo>
                  <a:cubicBezTo>
                    <a:pt x="72" y="0"/>
                    <a:pt x="1" y="72"/>
                    <a:pt x="1" y="167"/>
                  </a:cubicBezTo>
                  <a:cubicBezTo>
                    <a:pt x="1" y="250"/>
                    <a:pt x="72" y="322"/>
                    <a:pt x="155" y="322"/>
                  </a:cubicBezTo>
                  <a:lnTo>
                    <a:pt x="2394" y="322"/>
                  </a:lnTo>
                  <a:cubicBezTo>
                    <a:pt x="2477" y="322"/>
                    <a:pt x="2560" y="250"/>
                    <a:pt x="2560" y="167"/>
                  </a:cubicBezTo>
                  <a:cubicBezTo>
                    <a:pt x="2560" y="72"/>
                    <a:pt x="2477" y="0"/>
                    <a:pt x="2394"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 name="Google Shape;9257;p16">
              <a:extLst>
                <a:ext uri="{FF2B5EF4-FFF2-40B4-BE49-F238E27FC236}">
                  <a16:creationId xmlns:a16="http://schemas.microsoft.com/office/drawing/2014/main" id="{D7104DE3-9570-D9CA-7672-7E31E37910EC}"/>
                </a:ext>
              </a:extLst>
            </p:cNvPr>
            <p:cNvSpPr/>
            <p:nvPr/>
          </p:nvSpPr>
          <p:spPr>
            <a:xfrm>
              <a:off x="3280663" y="2064143"/>
              <a:ext cx="26926" cy="10248"/>
            </a:xfrm>
            <a:custGeom>
              <a:avLst/>
              <a:gdLst/>
              <a:ahLst/>
              <a:cxnLst/>
              <a:rect l="l" t="t" r="r" b="b"/>
              <a:pathLst>
                <a:path w="846" h="322" extrusionOk="0">
                  <a:moveTo>
                    <a:pt x="155" y="0"/>
                  </a:moveTo>
                  <a:cubicBezTo>
                    <a:pt x="72" y="0"/>
                    <a:pt x="1" y="72"/>
                    <a:pt x="1" y="167"/>
                  </a:cubicBezTo>
                  <a:cubicBezTo>
                    <a:pt x="1" y="250"/>
                    <a:pt x="72" y="322"/>
                    <a:pt x="155" y="322"/>
                  </a:cubicBezTo>
                  <a:lnTo>
                    <a:pt x="679" y="322"/>
                  </a:lnTo>
                  <a:cubicBezTo>
                    <a:pt x="774" y="322"/>
                    <a:pt x="846" y="250"/>
                    <a:pt x="846" y="167"/>
                  </a:cubicBezTo>
                  <a:cubicBezTo>
                    <a:pt x="846" y="72"/>
                    <a:pt x="774" y="0"/>
                    <a:pt x="679"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4" name="Google Shape;9244;p16">
            <a:extLst>
              <a:ext uri="{FF2B5EF4-FFF2-40B4-BE49-F238E27FC236}">
                <a16:creationId xmlns:a16="http://schemas.microsoft.com/office/drawing/2014/main" id="{5D498223-CE50-9063-4597-936CCC7DBEB2}"/>
              </a:ext>
            </a:extLst>
          </p:cNvPr>
          <p:cNvGrpSpPr/>
          <p:nvPr/>
        </p:nvGrpSpPr>
        <p:grpSpPr>
          <a:xfrm>
            <a:off x="7267095" y="5295614"/>
            <a:ext cx="350198" cy="350548"/>
            <a:chOff x="3094217" y="1976585"/>
            <a:chExt cx="350198" cy="350548"/>
          </a:xfrm>
        </p:grpSpPr>
        <p:sp>
          <p:nvSpPr>
            <p:cNvPr id="75" name="Google Shape;9245;p16">
              <a:extLst>
                <a:ext uri="{FF2B5EF4-FFF2-40B4-BE49-F238E27FC236}">
                  <a16:creationId xmlns:a16="http://schemas.microsoft.com/office/drawing/2014/main" id="{2468899D-0C89-E27C-0F63-EAA71B7D4067}"/>
                </a:ext>
              </a:extLst>
            </p:cNvPr>
            <p:cNvSpPr/>
            <p:nvPr/>
          </p:nvSpPr>
          <p:spPr>
            <a:xfrm>
              <a:off x="3094217" y="2129039"/>
              <a:ext cx="131543" cy="197362"/>
            </a:xfrm>
            <a:custGeom>
              <a:avLst/>
              <a:gdLst/>
              <a:ahLst/>
              <a:cxnLst/>
              <a:rect l="l" t="t" r="r" b="b"/>
              <a:pathLst>
                <a:path w="4133" h="6201" extrusionOk="0">
                  <a:moveTo>
                    <a:pt x="2072" y="345"/>
                  </a:moveTo>
                  <a:cubicBezTo>
                    <a:pt x="2117" y="345"/>
                    <a:pt x="2162" y="348"/>
                    <a:pt x="2203" y="354"/>
                  </a:cubicBezTo>
                  <a:cubicBezTo>
                    <a:pt x="2906" y="414"/>
                    <a:pt x="3454" y="1045"/>
                    <a:pt x="3454" y="1759"/>
                  </a:cubicBezTo>
                  <a:cubicBezTo>
                    <a:pt x="3454" y="2438"/>
                    <a:pt x="3620" y="3069"/>
                    <a:pt x="3751" y="3402"/>
                  </a:cubicBezTo>
                  <a:lnTo>
                    <a:pt x="3751" y="3426"/>
                  </a:lnTo>
                  <a:cubicBezTo>
                    <a:pt x="3608" y="3509"/>
                    <a:pt x="3299" y="3688"/>
                    <a:pt x="2763" y="3807"/>
                  </a:cubicBezTo>
                  <a:lnTo>
                    <a:pt x="2763" y="3759"/>
                  </a:lnTo>
                  <a:lnTo>
                    <a:pt x="2763" y="3438"/>
                  </a:lnTo>
                  <a:cubicBezTo>
                    <a:pt x="2965" y="3319"/>
                    <a:pt x="3144" y="3140"/>
                    <a:pt x="3263" y="2926"/>
                  </a:cubicBezTo>
                  <a:cubicBezTo>
                    <a:pt x="3489" y="2533"/>
                    <a:pt x="3418" y="2021"/>
                    <a:pt x="3073" y="1712"/>
                  </a:cubicBezTo>
                  <a:cubicBezTo>
                    <a:pt x="2834" y="1485"/>
                    <a:pt x="2418" y="1235"/>
                    <a:pt x="1727" y="1235"/>
                  </a:cubicBezTo>
                  <a:cubicBezTo>
                    <a:pt x="1691" y="1235"/>
                    <a:pt x="1644" y="1247"/>
                    <a:pt x="1608" y="1283"/>
                  </a:cubicBezTo>
                  <a:lnTo>
                    <a:pt x="1275" y="1616"/>
                  </a:lnTo>
                  <a:cubicBezTo>
                    <a:pt x="1215" y="1676"/>
                    <a:pt x="1215" y="1783"/>
                    <a:pt x="1275" y="1843"/>
                  </a:cubicBezTo>
                  <a:cubicBezTo>
                    <a:pt x="1304" y="1872"/>
                    <a:pt x="1343" y="1887"/>
                    <a:pt x="1382" y="1887"/>
                  </a:cubicBezTo>
                  <a:cubicBezTo>
                    <a:pt x="1421" y="1887"/>
                    <a:pt x="1459" y="1872"/>
                    <a:pt x="1489" y="1843"/>
                  </a:cubicBezTo>
                  <a:lnTo>
                    <a:pt x="1787" y="1545"/>
                  </a:lnTo>
                  <a:cubicBezTo>
                    <a:pt x="2227" y="1557"/>
                    <a:pt x="2584" y="1700"/>
                    <a:pt x="2846" y="1938"/>
                  </a:cubicBezTo>
                  <a:cubicBezTo>
                    <a:pt x="3073" y="2140"/>
                    <a:pt x="3132" y="2485"/>
                    <a:pt x="2977" y="2747"/>
                  </a:cubicBezTo>
                  <a:cubicBezTo>
                    <a:pt x="2799" y="3081"/>
                    <a:pt x="2441" y="3283"/>
                    <a:pt x="2072" y="3283"/>
                  </a:cubicBezTo>
                  <a:cubicBezTo>
                    <a:pt x="1489" y="3283"/>
                    <a:pt x="1037" y="2831"/>
                    <a:pt x="1037" y="2247"/>
                  </a:cubicBezTo>
                  <a:cubicBezTo>
                    <a:pt x="1037" y="2152"/>
                    <a:pt x="953" y="2081"/>
                    <a:pt x="870" y="2081"/>
                  </a:cubicBezTo>
                  <a:cubicBezTo>
                    <a:pt x="775" y="2081"/>
                    <a:pt x="703" y="2152"/>
                    <a:pt x="703" y="2247"/>
                  </a:cubicBezTo>
                  <a:cubicBezTo>
                    <a:pt x="703" y="2747"/>
                    <a:pt x="989" y="3200"/>
                    <a:pt x="1394" y="3438"/>
                  </a:cubicBezTo>
                  <a:lnTo>
                    <a:pt x="1394" y="3759"/>
                  </a:lnTo>
                  <a:lnTo>
                    <a:pt x="1394" y="3807"/>
                  </a:lnTo>
                  <a:cubicBezTo>
                    <a:pt x="858" y="3688"/>
                    <a:pt x="525" y="3509"/>
                    <a:pt x="394" y="3426"/>
                  </a:cubicBezTo>
                  <a:cubicBezTo>
                    <a:pt x="394" y="3426"/>
                    <a:pt x="382" y="3426"/>
                    <a:pt x="394" y="3402"/>
                  </a:cubicBezTo>
                  <a:cubicBezTo>
                    <a:pt x="525" y="3081"/>
                    <a:pt x="691" y="2438"/>
                    <a:pt x="691" y="1759"/>
                  </a:cubicBezTo>
                  <a:cubicBezTo>
                    <a:pt x="691" y="1045"/>
                    <a:pt x="1239" y="414"/>
                    <a:pt x="1941" y="354"/>
                  </a:cubicBezTo>
                  <a:cubicBezTo>
                    <a:pt x="1983" y="348"/>
                    <a:pt x="2028" y="345"/>
                    <a:pt x="2072" y="345"/>
                  </a:cubicBezTo>
                  <a:close/>
                  <a:moveTo>
                    <a:pt x="2430" y="3581"/>
                  </a:moveTo>
                  <a:lnTo>
                    <a:pt x="2430" y="3783"/>
                  </a:lnTo>
                  <a:cubicBezTo>
                    <a:pt x="2430" y="3974"/>
                    <a:pt x="2537" y="4152"/>
                    <a:pt x="2715" y="4224"/>
                  </a:cubicBezTo>
                  <a:lnTo>
                    <a:pt x="2822" y="4271"/>
                  </a:lnTo>
                  <a:cubicBezTo>
                    <a:pt x="2656" y="4509"/>
                    <a:pt x="2370" y="4676"/>
                    <a:pt x="2072" y="4676"/>
                  </a:cubicBezTo>
                  <a:cubicBezTo>
                    <a:pt x="1775" y="4676"/>
                    <a:pt x="1489" y="4509"/>
                    <a:pt x="1334" y="4271"/>
                  </a:cubicBezTo>
                  <a:lnTo>
                    <a:pt x="1429" y="4224"/>
                  </a:lnTo>
                  <a:cubicBezTo>
                    <a:pt x="1608" y="4140"/>
                    <a:pt x="1715" y="3974"/>
                    <a:pt x="1715" y="3783"/>
                  </a:cubicBezTo>
                  <a:lnTo>
                    <a:pt x="1715" y="3581"/>
                  </a:lnTo>
                  <a:cubicBezTo>
                    <a:pt x="1834" y="3617"/>
                    <a:pt x="1953" y="3628"/>
                    <a:pt x="2072" y="3628"/>
                  </a:cubicBezTo>
                  <a:cubicBezTo>
                    <a:pt x="2191" y="3628"/>
                    <a:pt x="2311" y="3617"/>
                    <a:pt x="2430" y="3581"/>
                  </a:cubicBezTo>
                  <a:close/>
                  <a:moveTo>
                    <a:pt x="2065" y="0"/>
                  </a:moveTo>
                  <a:cubicBezTo>
                    <a:pt x="2010" y="0"/>
                    <a:pt x="1953" y="3"/>
                    <a:pt x="1894" y="9"/>
                  </a:cubicBezTo>
                  <a:cubicBezTo>
                    <a:pt x="1037" y="92"/>
                    <a:pt x="346" y="842"/>
                    <a:pt x="346" y="1735"/>
                  </a:cubicBezTo>
                  <a:cubicBezTo>
                    <a:pt x="346" y="2378"/>
                    <a:pt x="203" y="2962"/>
                    <a:pt x="60" y="3271"/>
                  </a:cubicBezTo>
                  <a:cubicBezTo>
                    <a:pt x="1" y="3426"/>
                    <a:pt x="48" y="3581"/>
                    <a:pt x="179" y="3676"/>
                  </a:cubicBezTo>
                  <a:cubicBezTo>
                    <a:pt x="310" y="3759"/>
                    <a:pt x="584" y="3926"/>
                    <a:pt x="1013" y="4045"/>
                  </a:cubicBezTo>
                  <a:lnTo>
                    <a:pt x="382" y="4379"/>
                  </a:lnTo>
                  <a:cubicBezTo>
                    <a:pt x="144" y="4498"/>
                    <a:pt x="1" y="4712"/>
                    <a:pt x="1" y="4986"/>
                  </a:cubicBezTo>
                  <a:lnTo>
                    <a:pt x="1" y="6045"/>
                  </a:lnTo>
                  <a:cubicBezTo>
                    <a:pt x="1" y="6129"/>
                    <a:pt x="84" y="6200"/>
                    <a:pt x="167" y="6200"/>
                  </a:cubicBezTo>
                  <a:cubicBezTo>
                    <a:pt x="263" y="6200"/>
                    <a:pt x="334" y="6129"/>
                    <a:pt x="334" y="6045"/>
                  </a:cubicBezTo>
                  <a:lnTo>
                    <a:pt x="334" y="4974"/>
                  </a:lnTo>
                  <a:cubicBezTo>
                    <a:pt x="334" y="4831"/>
                    <a:pt x="406" y="4712"/>
                    <a:pt x="525" y="4652"/>
                  </a:cubicBezTo>
                  <a:lnTo>
                    <a:pt x="1037" y="4402"/>
                  </a:lnTo>
                  <a:cubicBezTo>
                    <a:pt x="1239" y="4760"/>
                    <a:pt x="1644" y="4986"/>
                    <a:pt x="2060" y="4986"/>
                  </a:cubicBezTo>
                  <a:cubicBezTo>
                    <a:pt x="2489" y="4986"/>
                    <a:pt x="2882" y="4760"/>
                    <a:pt x="3084" y="4402"/>
                  </a:cubicBezTo>
                  <a:lnTo>
                    <a:pt x="3596" y="4652"/>
                  </a:lnTo>
                  <a:cubicBezTo>
                    <a:pt x="3704" y="4712"/>
                    <a:pt x="3787" y="4831"/>
                    <a:pt x="3787" y="4974"/>
                  </a:cubicBezTo>
                  <a:lnTo>
                    <a:pt x="3787" y="6022"/>
                  </a:lnTo>
                  <a:cubicBezTo>
                    <a:pt x="3787" y="6117"/>
                    <a:pt x="3858" y="6188"/>
                    <a:pt x="3954" y="6188"/>
                  </a:cubicBezTo>
                  <a:cubicBezTo>
                    <a:pt x="4037" y="6188"/>
                    <a:pt x="4108" y="6117"/>
                    <a:pt x="4108" y="6022"/>
                  </a:cubicBezTo>
                  <a:lnTo>
                    <a:pt x="4108" y="4974"/>
                  </a:lnTo>
                  <a:cubicBezTo>
                    <a:pt x="4132" y="4712"/>
                    <a:pt x="3977" y="4474"/>
                    <a:pt x="3739" y="4379"/>
                  </a:cubicBezTo>
                  <a:lnTo>
                    <a:pt x="3096" y="4045"/>
                  </a:lnTo>
                  <a:cubicBezTo>
                    <a:pt x="3537" y="3926"/>
                    <a:pt x="3799" y="3759"/>
                    <a:pt x="3930" y="3676"/>
                  </a:cubicBezTo>
                  <a:cubicBezTo>
                    <a:pt x="4073" y="3581"/>
                    <a:pt x="4108" y="3426"/>
                    <a:pt x="4049" y="3271"/>
                  </a:cubicBezTo>
                  <a:cubicBezTo>
                    <a:pt x="3918" y="2962"/>
                    <a:pt x="3775" y="2378"/>
                    <a:pt x="3775" y="1735"/>
                  </a:cubicBezTo>
                  <a:cubicBezTo>
                    <a:pt x="3775" y="866"/>
                    <a:pt x="3084" y="104"/>
                    <a:pt x="2227" y="9"/>
                  </a:cubicBezTo>
                  <a:cubicBezTo>
                    <a:pt x="2174" y="3"/>
                    <a:pt x="2120" y="0"/>
                    <a:pt x="2065"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 name="Google Shape;9246;p16">
              <a:extLst>
                <a:ext uri="{FF2B5EF4-FFF2-40B4-BE49-F238E27FC236}">
                  <a16:creationId xmlns:a16="http://schemas.microsoft.com/office/drawing/2014/main" id="{8F335521-302E-F4C4-52C5-A74FE6EB4497}"/>
                </a:ext>
              </a:extLst>
            </p:cNvPr>
            <p:cNvSpPr/>
            <p:nvPr/>
          </p:nvSpPr>
          <p:spPr>
            <a:xfrm>
              <a:off x="3116592" y="2293778"/>
              <a:ext cx="10630" cy="32241"/>
            </a:xfrm>
            <a:custGeom>
              <a:avLst/>
              <a:gdLst/>
              <a:ahLst/>
              <a:cxnLst/>
              <a:rect l="l" t="t" r="r" b="b"/>
              <a:pathLst>
                <a:path w="334" h="1013" extrusionOk="0">
                  <a:moveTo>
                    <a:pt x="167" y="0"/>
                  </a:moveTo>
                  <a:cubicBezTo>
                    <a:pt x="72" y="0"/>
                    <a:pt x="0" y="72"/>
                    <a:pt x="0" y="167"/>
                  </a:cubicBezTo>
                  <a:lnTo>
                    <a:pt x="0" y="846"/>
                  </a:lnTo>
                  <a:cubicBezTo>
                    <a:pt x="0" y="941"/>
                    <a:pt x="72" y="1012"/>
                    <a:pt x="167" y="1012"/>
                  </a:cubicBezTo>
                  <a:cubicBezTo>
                    <a:pt x="250" y="1012"/>
                    <a:pt x="334" y="941"/>
                    <a:pt x="334" y="846"/>
                  </a:cubicBezTo>
                  <a:lnTo>
                    <a:pt x="334" y="167"/>
                  </a:lnTo>
                  <a:cubicBezTo>
                    <a:pt x="310" y="72"/>
                    <a:pt x="250" y="0"/>
                    <a:pt x="167"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 name="Google Shape;9247;p16">
              <a:extLst>
                <a:ext uri="{FF2B5EF4-FFF2-40B4-BE49-F238E27FC236}">
                  <a16:creationId xmlns:a16="http://schemas.microsoft.com/office/drawing/2014/main" id="{C72FF350-64AB-10BE-239D-FBA1DDB6431B}"/>
                </a:ext>
              </a:extLst>
            </p:cNvPr>
            <p:cNvSpPr/>
            <p:nvPr/>
          </p:nvSpPr>
          <p:spPr>
            <a:xfrm>
              <a:off x="3193519" y="2293778"/>
              <a:ext cx="10248" cy="32241"/>
            </a:xfrm>
            <a:custGeom>
              <a:avLst/>
              <a:gdLst/>
              <a:ahLst/>
              <a:cxnLst/>
              <a:rect l="l" t="t" r="r" b="b"/>
              <a:pathLst>
                <a:path w="322" h="1013" extrusionOk="0">
                  <a:moveTo>
                    <a:pt x="155" y="0"/>
                  </a:moveTo>
                  <a:cubicBezTo>
                    <a:pt x="72" y="0"/>
                    <a:pt x="0" y="72"/>
                    <a:pt x="0" y="167"/>
                  </a:cubicBezTo>
                  <a:lnTo>
                    <a:pt x="0" y="846"/>
                  </a:lnTo>
                  <a:cubicBezTo>
                    <a:pt x="0" y="941"/>
                    <a:pt x="72" y="1012"/>
                    <a:pt x="155" y="1012"/>
                  </a:cubicBezTo>
                  <a:cubicBezTo>
                    <a:pt x="250" y="1012"/>
                    <a:pt x="322" y="941"/>
                    <a:pt x="322" y="846"/>
                  </a:cubicBezTo>
                  <a:lnTo>
                    <a:pt x="322" y="167"/>
                  </a:lnTo>
                  <a:cubicBezTo>
                    <a:pt x="310" y="72"/>
                    <a:pt x="250" y="0"/>
                    <a:pt x="155"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 name="Google Shape;9248;p16">
              <a:extLst>
                <a:ext uri="{FF2B5EF4-FFF2-40B4-BE49-F238E27FC236}">
                  <a16:creationId xmlns:a16="http://schemas.microsoft.com/office/drawing/2014/main" id="{209C88D1-AF27-A1B9-09F4-5A19DD453411}"/>
                </a:ext>
              </a:extLst>
            </p:cNvPr>
            <p:cNvSpPr/>
            <p:nvPr/>
          </p:nvSpPr>
          <p:spPr>
            <a:xfrm>
              <a:off x="3346227" y="2166755"/>
              <a:ext cx="54966" cy="18301"/>
            </a:xfrm>
            <a:custGeom>
              <a:avLst/>
              <a:gdLst/>
              <a:ahLst/>
              <a:cxnLst/>
              <a:rect l="l" t="t" r="r" b="b"/>
              <a:pathLst>
                <a:path w="1727" h="575" extrusionOk="0">
                  <a:moveTo>
                    <a:pt x="646" y="0"/>
                  </a:moveTo>
                  <a:cubicBezTo>
                    <a:pt x="494" y="0"/>
                    <a:pt x="326" y="15"/>
                    <a:pt x="143" y="50"/>
                  </a:cubicBezTo>
                  <a:cubicBezTo>
                    <a:pt x="60" y="62"/>
                    <a:pt x="0" y="122"/>
                    <a:pt x="0" y="217"/>
                  </a:cubicBezTo>
                  <a:lnTo>
                    <a:pt x="0" y="396"/>
                  </a:lnTo>
                  <a:cubicBezTo>
                    <a:pt x="0" y="479"/>
                    <a:pt x="84" y="550"/>
                    <a:pt x="167" y="550"/>
                  </a:cubicBezTo>
                  <a:cubicBezTo>
                    <a:pt x="262" y="550"/>
                    <a:pt x="334" y="479"/>
                    <a:pt x="334" y="396"/>
                  </a:cubicBezTo>
                  <a:lnTo>
                    <a:pt x="334" y="360"/>
                  </a:lnTo>
                  <a:cubicBezTo>
                    <a:pt x="445" y="344"/>
                    <a:pt x="549" y="338"/>
                    <a:pt x="645" y="338"/>
                  </a:cubicBezTo>
                  <a:cubicBezTo>
                    <a:pt x="845" y="338"/>
                    <a:pt x="1007" y="367"/>
                    <a:pt x="1120" y="407"/>
                  </a:cubicBezTo>
                  <a:cubicBezTo>
                    <a:pt x="1334" y="467"/>
                    <a:pt x="1453" y="538"/>
                    <a:pt x="1453" y="538"/>
                  </a:cubicBezTo>
                  <a:cubicBezTo>
                    <a:pt x="1477" y="550"/>
                    <a:pt x="1512" y="574"/>
                    <a:pt x="1536" y="574"/>
                  </a:cubicBezTo>
                  <a:cubicBezTo>
                    <a:pt x="1584" y="574"/>
                    <a:pt x="1643" y="538"/>
                    <a:pt x="1667" y="491"/>
                  </a:cubicBezTo>
                  <a:cubicBezTo>
                    <a:pt x="1727" y="396"/>
                    <a:pt x="1715" y="288"/>
                    <a:pt x="1643" y="241"/>
                  </a:cubicBezTo>
                  <a:cubicBezTo>
                    <a:pt x="1615" y="231"/>
                    <a:pt x="1258" y="0"/>
                    <a:pt x="646"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 name="Google Shape;9249;p16">
              <a:extLst>
                <a:ext uri="{FF2B5EF4-FFF2-40B4-BE49-F238E27FC236}">
                  <a16:creationId xmlns:a16="http://schemas.microsoft.com/office/drawing/2014/main" id="{63BB67A0-1022-E9A1-7A7C-829073DBEC27}"/>
                </a:ext>
              </a:extLst>
            </p:cNvPr>
            <p:cNvSpPr/>
            <p:nvPr/>
          </p:nvSpPr>
          <p:spPr>
            <a:xfrm>
              <a:off x="3302655" y="2134991"/>
              <a:ext cx="141760" cy="192143"/>
            </a:xfrm>
            <a:custGeom>
              <a:avLst/>
              <a:gdLst/>
              <a:ahLst/>
              <a:cxnLst/>
              <a:rect l="l" t="t" r="r" b="b"/>
              <a:pathLst>
                <a:path w="4454" h="6037" extrusionOk="0">
                  <a:moveTo>
                    <a:pt x="3453" y="334"/>
                  </a:moveTo>
                  <a:lnTo>
                    <a:pt x="3453" y="1132"/>
                  </a:lnTo>
                  <a:cubicBezTo>
                    <a:pt x="3453" y="1263"/>
                    <a:pt x="3429" y="1405"/>
                    <a:pt x="3370" y="1525"/>
                  </a:cubicBezTo>
                  <a:lnTo>
                    <a:pt x="3310" y="1644"/>
                  </a:lnTo>
                  <a:cubicBezTo>
                    <a:pt x="3298" y="1667"/>
                    <a:pt x="3298" y="1691"/>
                    <a:pt x="3298" y="1715"/>
                  </a:cubicBezTo>
                  <a:lnTo>
                    <a:pt x="3298" y="2060"/>
                  </a:lnTo>
                  <a:cubicBezTo>
                    <a:pt x="3274" y="2346"/>
                    <a:pt x="3155" y="2608"/>
                    <a:pt x="2953" y="2799"/>
                  </a:cubicBezTo>
                  <a:cubicBezTo>
                    <a:pt x="2739" y="3001"/>
                    <a:pt x="2477" y="3096"/>
                    <a:pt x="2191" y="3096"/>
                  </a:cubicBezTo>
                  <a:cubicBezTo>
                    <a:pt x="1643" y="3084"/>
                    <a:pt x="1179" y="2596"/>
                    <a:pt x="1179" y="2013"/>
                  </a:cubicBezTo>
                  <a:lnTo>
                    <a:pt x="1179" y="1715"/>
                  </a:lnTo>
                  <a:cubicBezTo>
                    <a:pt x="1179" y="1691"/>
                    <a:pt x="1179" y="1667"/>
                    <a:pt x="1167" y="1644"/>
                  </a:cubicBezTo>
                  <a:lnTo>
                    <a:pt x="1107" y="1525"/>
                  </a:lnTo>
                  <a:cubicBezTo>
                    <a:pt x="1048" y="1405"/>
                    <a:pt x="1012" y="1275"/>
                    <a:pt x="1012" y="1132"/>
                  </a:cubicBezTo>
                  <a:cubicBezTo>
                    <a:pt x="1012" y="691"/>
                    <a:pt x="1369" y="334"/>
                    <a:pt x="1822" y="334"/>
                  </a:cubicBezTo>
                  <a:close/>
                  <a:moveTo>
                    <a:pt x="2762" y="3310"/>
                  </a:moveTo>
                  <a:lnTo>
                    <a:pt x="2762" y="3537"/>
                  </a:lnTo>
                  <a:cubicBezTo>
                    <a:pt x="2762" y="3572"/>
                    <a:pt x="2774" y="3620"/>
                    <a:pt x="2774" y="3680"/>
                  </a:cubicBezTo>
                  <a:lnTo>
                    <a:pt x="2239" y="4096"/>
                  </a:lnTo>
                  <a:lnTo>
                    <a:pt x="1691" y="3680"/>
                  </a:lnTo>
                  <a:cubicBezTo>
                    <a:pt x="1703" y="3632"/>
                    <a:pt x="1703" y="3584"/>
                    <a:pt x="1703" y="3537"/>
                  </a:cubicBezTo>
                  <a:lnTo>
                    <a:pt x="1703" y="3310"/>
                  </a:lnTo>
                  <a:cubicBezTo>
                    <a:pt x="1846" y="3370"/>
                    <a:pt x="2012" y="3406"/>
                    <a:pt x="2191" y="3406"/>
                  </a:cubicBezTo>
                  <a:lnTo>
                    <a:pt x="2239" y="3406"/>
                  </a:lnTo>
                  <a:cubicBezTo>
                    <a:pt x="2417" y="3406"/>
                    <a:pt x="2596" y="3382"/>
                    <a:pt x="2762" y="3310"/>
                  </a:cubicBezTo>
                  <a:close/>
                  <a:moveTo>
                    <a:pt x="1822" y="1"/>
                  </a:moveTo>
                  <a:cubicBezTo>
                    <a:pt x="1191" y="1"/>
                    <a:pt x="703" y="513"/>
                    <a:pt x="703" y="1120"/>
                  </a:cubicBezTo>
                  <a:cubicBezTo>
                    <a:pt x="703" y="1298"/>
                    <a:pt x="750" y="1489"/>
                    <a:pt x="822" y="1656"/>
                  </a:cubicBezTo>
                  <a:lnTo>
                    <a:pt x="869" y="1751"/>
                  </a:lnTo>
                  <a:lnTo>
                    <a:pt x="869" y="2001"/>
                  </a:lnTo>
                  <a:cubicBezTo>
                    <a:pt x="869" y="2441"/>
                    <a:pt x="1072" y="2846"/>
                    <a:pt x="1381" y="3096"/>
                  </a:cubicBezTo>
                  <a:lnTo>
                    <a:pt x="1381" y="3537"/>
                  </a:lnTo>
                  <a:cubicBezTo>
                    <a:pt x="1381" y="3608"/>
                    <a:pt x="1346" y="3680"/>
                    <a:pt x="1274" y="3703"/>
                  </a:cubicBezTo>
                  <a:lnTo>
                    <a:pt x="453" y="4025"/>
                  </a:lnTo>
                  <a:cubicBezTo>
                    <a:pt x="179" y="4132"/>
                    <a:pt x="0" y="4382"/>
                    <a:pt x="0" y="4668"/>
                  </a:cubicBezTo>
                  <a:lnTo>
                    <a:pt x="0" y="5858"/>
                  </a:lnTo>
                  <a:cubicBezTo>
                    <a:pt x="0" y="5942"/>
                    <a:pt x="83" y="6013"/>
                    <a:pt x="167" y="6013"/>
                  </a:cubicBezTo>
                  <a:cubicBezTo>
                    <a:pt x="262" y="6013"/>
                    <a:pt x="334" y="5942"/>
                    <a:pt x="334" y="5858"/>
                  </a:cubicBezTo>
                  <a:lnTo>
                    <a:pt x="334" y="4668"/>
                  </a:lnTo>
                  <a:cubicBezTo>
                    <a:pt x="334" y="4513"/>
                    <a:pt x="417" y="4382"/>
                    <a:pt x="560" y="4334"/>
                  </a:cubicBezTo>
                  <a:lnTo>
                    <a:pt x="1369" y="4025"/>
                  </a:lnTo>
                  <a:cubicBezTo>
                    <a:pt x="1417" y="4001"/>
                    <a:pt x="1465" y="3977"/>
                    <a:pt x="1488" y="3965"/>
                  </a:cubicBezTo>
                  <a:lnTo>
                    <a:pt x="2060" y="4394"/>
                  </a:lnTo>
                  <a:lnTo>
                    <a:pt x="2060" y="5870"/>
                  </a:lnTo>
                  <a:cubicBezTo>
                    <a:pt x="2060" y="5954"/>
                    <a:pt x="2131" y="6037"/>
                    <a:pt x="2215" y="6037"/>
                  </a:cubicBezTo>
                  <a:cubicBezTo>
                    <a:pt x="2310" y="6037"/>
                    <a:pt x="2381" y="5954"/>
                    <a:pt x="2381" y="5870"/>
                  </a:cubicBezTo>
                  <a:lnTo>
                    <a:pt x="2381" y="4394"/>
                  </a:lnTo>
                  <a:lnTo>
                    <a:pt x="2953" y="3965"/>
                  </a:lnTo>
                  <a:cubicBezTo>
                    <a:pt x="2977" y="3989"/>
                    <a:pt x="3024" y="4013"/>
                    <a:pt x="3072" y="4025"/>
                  </a:cubicBezTo>
                  <a:lnTo>
                    <a:pt x="3882" y="4334"/>
                  </a:lnTo>
                  <a:cubicBezTo>
                    <a:pt x="4024" y="4382"/>
                    <a:pt x="4108" y="4513"/>
                    <a:pt x="4108" y="4668"/>
                  </a:cubicBezTo>
                  <a:lnTo>
                    <a:pt x="4108" y="5858"/>
                  </a:lnTo>
                  <a:cubicBezTo>
                    <a:pt x="4108" y="5942"/>
                    <a:pt x="4179" y="6013"/>
                    <a:pt x="4274" y="6013"/>
                  </a:cubicBezTo>
                  <a:cubicBezTo>
                    <a:pt x="4358" y="6013"/>
                    <a:pt x="4441" y="5942"/>
                    <a:pt x="4441" y="5858"/>
                  </a:cubicBezTo>
                  <a:lnTo>
                    <a:pt x="4441" y="4668"/>
                  </a:lnTo>
                  <a:cubicBezTo>
                    <a:pt x="4453" y="4382"/>
                    <a:pt x="4274" y="4108"/>
                    <a:pt x="4024" y="4025"/>
                  </a:cubicBezTo>
                  <a:lnTo>
                    <a:pt x="3203" y="3703"/>
                  </a:lnTo>
                  <a:cubicBezTo>
                    <a:pt x="3131" y="3680"/>
                    <a:pt x="3084" y="3620"/>
                    <a:pt x="3084" y="3537"/>
                  </a:cubicBezTo>
                  <a:lnTo>
                    <a:pt x="3084" y="3108"/>
                  </a:lnTo>
                  <a:cubicBezTo>
                    <a:pt x="3120" y="3084"/>
                    <a:pt x="3155" y="3060"/>
                    <a:pt x="3191" y="3025"/>
                  </a:cubicBezTo>
                  <a:cubicBezTo>
                    <a:pt x="3453" y="2775"/>
                    <a:pt x="3608" y="2418"/>
                    <a:pt x="3608" y="2037"/>
                  </a:cubicBezTo>
                  <a:lnTo>
                    <a:pt x="3608" y="1727"/>
                  </a:lnTo>
                  <a:lnTo>
                    <a:pt x="3655" y="1644"/>
                  </a:lnTo>
                  <a:cubicBezTo>
                    <a:pt x="3739" y="1477"/>
                    <a:pt x="3774" y="1298"/>
                    <a:pt x="3774" y="1108"/>
                  </a:cubicBezTo>
                  <a:lnTo>
                    <a:pt x="3774" y="167"/>
                  </a:lnTo>
                  <a:cubicBezTo>
                    <a:pt x="3774" y="84"/>
                    <a:pt x="3691" y="1"/>
                    <a:pt x="3608"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 name="Google Shape;9250;p16">
              <a:extLst>
                <a:ext uri="{FF2B5EF4-FFF2-40B4-BE49-F238E27FC236}">
                  <a16:creationId xmlns:a16="http://schemas.microsoft.com/office/drawing/2014/main" id="{F8EB6FDF-AF89-5FD6-06CA-74DA71343585}"/>
                </a:ext>
              </a:extLst>
            </p:cNvPr>
            <p:cNvSpPr/>
            <p:nvPr/>
          </p:nvSpPr>
          <p:spPr>
            <a:xfrm>
              <a:off x="3330313" y="2288463"/>
              <a:ext cx="10248" cy="37938"/>
            </a:xfrm>
            <a:custGeom>
              <a:avLst/>
              <a:gdLst/>
              <a:ahLst/>
              <a:cxnLst/>
              <a:rect l="l" t="t" r="r" b="b"/>
              <a:pathLst>
                <a:path w="322" h="1192" extrusionOk="0">
                  <a:moveTo>
                    <a:pt x="167" y="1"/>
                  </a:moveTo>
                  <a:cubicBezTo>
                    <a:pt x="72" y="1"/>
                    <a:pt x="0" y="84"/>
                    <a:pt x="0" y="167"/>
                  </a:cubicBezTo>
                  <a:lnTo>
                    <a:pt x="0" y="1036"/>
                  </a:lnTo>
                  <a:cubicBezTo>
                    <a:pt x="0" y="1120"/>
                    <a:pt x="72" y="1191"/>
                    <a:pt x="167" y="1191"/>
                  </a:cubicBezTo>
                  <a:cubicBezTo>
                    <a:pt x="250" y="1191"/>
                    <a:pt x="322" y="1120"/>
                    <a:pt x="322" y="1036"/>
                  </a:cubicBezTo>
                  <a:lnTo>
                    <a:pt x="322" y="167"/>
                  </a:lnTo>
                  <a:cubicBezTo>
                    <a:pt x="310" y="84"/>
                    <a:pt x="250" y="1"/>
                    <a:pt x="167"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 name="Google Shape;9251;p16">
              <a:extLst>
                <a:ext uri="{FF2B5EF4-FFF2-40B4-BE49-F238E27FC236}">
                  <a16:creationId xmlns:a16="http://schemas.microsoft.com/office/drawing/2014/main" id="{5BC3D74F-7D1E-C2B6-0EE9-282B811A4EE6}"/>
                </a:ext>
              </a:extLst>
            </p:cNvPr>
            <p:cNvSpPr/>
            <p:nvPr/>
          </p:nvSpPr>
          <p:spPr>
            <a:xfrm>
              <a:off x="3406859" y="2288463"/>
              <a:ext cx="10630" cy="37938"/>
            </a:xfrm>
            <a:custGeom>
              <a:avLst/>
              <a:gdLst/>
              <a:ahLst/>
              <a:cxnLst/>
              <a:rect l="l" t="t" r="r" b="b"/>
              <a:pathLst>
                <a:path w="334" h="1192" extrusionOk="0">
                  <a:moveTo>
                    <a:pt x="167" y="1"/>
                  </a:moveTo>
                  <a:cubicBezTo>
                    <a:pt x="84" y="1"/>
                    <a:pt x="0" y="84"/>
                    <a:pt x="0" y="167"/>
                  </a:cubicBezTo>
                  <a:lnTo>
                    <a:pt x="0" y="1036"/>
                  </a:lnTo>
                  <a:cubicBezTo>
                    <a:pt x="0" y="1120"/>
                    <a:pt x="84" y="1191"/>
                    <a:pt x="167" y="1191"/>
                  </a:cubicBezTo>
                  <a:cubicBezTo>
                    <a:pt x="262" y="1191"/>
                    <a:pt x="334" y="1120"/>
                    <a:pt x="334" y="1036"/>
                  </a:cubicBezTo>
                  <a:lnTo>
                    <a:pt x="334" y="167"/>
                  </a:lnTo>
                  <a:cubicBezTo>
                    <a:pt x="322" y="84"/>
                    <a:pt x="262" y="1"/>
                    <a:pt x="167"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 name="Google Shape;9252;p16">
              <a:extLst>
                <a:ext uri="{FF2B5EF4-FFF2-40B4-BE49-F238E27FC236}">
                  <a16:creationId xmlns:a16="http://schemas.microsoft.com/office/drawing/2014/main" id="{0043488C-AA48-481E-0446-9D89B79E0A6F}"/>
                </a:ext>
              </a:extLst>
            </p:cNvPr>
            <p:cNvSpPr/>
            <p:nvPr/>
          </p:nvSpPr>
          <p:spPr>
            <a:xfrm>
              <a:off x="3149183" y="1976585"/>
              <a:ext cx="219419" cy="183072"/>
            </a:xfrm>
            <a:custGeom>
              <a:avLst/>
              <a:gdLst/>
              <a:ahLst/>
              <a:cxnLst/>
              <a:rect l="l" t="t" r="r" b="b"/>
              <a:pathLst>
                <a:path w="6894" h="5752" extrusionOk="0">
                  <a:moveTo>
                    <a:pt x="2369" y="4108"/>
                  </a:moveTo>
                  <a:lnTo>
                    <a:pt x="2286" y="4466"/>
                  </a:lnTo>
                  <a:lnTo>
                    <a:pt x="2060" y="4466"/>
                  </a:lnTo>
                  <a:cubicBezTo>
                    <a:pt x="1869" y="4466"/>
                    <a:pt x="1703" y="4299"/>
                    <a:pt x="1703" y="4108"/>
                  </a:cubicBezTo>
                  <a:close/>
                  <a:moveTo>
                    <a:pt x="5513" y="310"/>
                  </a:moveTo>
                  <a:cubicBezTo>
                    <a:pt x="5703" y="310"/>
                    <a:pt x="5870" y="477"/>
                    <a:pt x="5870" y="667"/>
                  </a:cubicBezTo>
                  <a:lnTo>
                    <a:pt x="5870" y="3418"/>
                  </a:lnTo>
                  <a:cubicBezTo>
                    <a:pt x="5870" y="3608"/>
                    <a:pt x="5703" y="3775"/>
                    <a:pt x="5513" y="3775"/>
                  </a:cubicBezTo>
                  <a:lnTo>
                    <a:pt x="4132" y="3775"/>
                  </a:lnTo>
                  <a:cubicBezTo>
                    <a:pt x="4096" y="3775"/>
                    <a:pt x="4048" y="3787"/>
                    <a:pt x="4036" y="3811"/>
                  </a:cubicBezTo>
                  <a:lnTo>
                    <a:pt x="2500" y="4918"/>
                  </a:lnTo>
                  <a:lnTo>
                    <a:pt x="2739" y="3966"/>
                  </a:lnTo>
                  <a:cubicBezTo>
                    <a:pt x="2762" y="3930"/>
                    <a:pt x="2739" y="3870"/>
                    <a:pt x="2715" y="3835"/>
                  </a:cubicBezTo>
                  <a:cubicBezTo>
                    <a:pt x="2679" y="3787"/>
                    <a:pt x="2643" y="3775"/>
                    <a:pt x="2584" y="3775"/>
                  </a:cubicBezTo>
                  <a:lnTo>
                    <a:pt x="691" y="3775"/>
                  </a:lnTo>
                  <a:cubicBezTo>
                    <a:pt x="500" y="3775"/>
                    <a:pt x="333" y="3608"/>
                    <a:pt x="333" y="3418"/>
                  </a:cubicBezTo>
                  <a:lnTo>
                    <a:pt x="333" y="667"/>
                  </a:lnTo>
                  <a:cubicBezTo>
                    <a:pt x="333" y="477"/>
                    <a:pt x="500" y="310"/>
                    <a:pt x="691" y="310"/>
                  </a:cubicBezTo>
                  <a:close/>
                  <a:moveTo>
                    <a:pt x="6215" y="989"/>
                  </a:moveTo>
                  <a:cubicBezTo>
                    <a:pt x="6406" y="989"/>
                    <a:pt x="6572" y="1156"/>
                    <a:pt x="6572" y="1346"/>
                  </a:cubicBezTo>
                  <a:lnTo>
                    <a:pt x="6572" y="4108"/>
                  </a:lnTo>
                  <a:lnTo>
                    <a:pt x="6549" y="4108"/>
                  </a:lnTo>
                  <a:cubicBezTo>
                    <a:pt x="6549" y="4299"/>
                    <a:pt x="6394" y="4466"/>
                    <a:pt x="6191" y="4466"/>
                  </a:cubicBezTo>
                  <a:lnTo>
                    <a:pt x="4810" y="4466"/>
                  </a:lnTo>
                  <a:cubicBezTo>
                    <a:pt x="4763" y="4466"/>
                    <a:pt x="4727" y="4477"/>
                    <a:pt x="4691" y="4513"/>
                  </a:cubicBezTo>
                  <a:cubicBezTo>
                    <a:pt x="4667" y="4549"/>
                    <a:pt x="4644" y="4608"/>
                    <a:pt x="4667" y="4656"/>
                  </a:cubicBezTo>
                  <a:lnTo>
                    <a:pt x="4763" y="5323"/>
                  </a:lnTo>
                  <a:lnTo>
                    <a:pt x="3596" y="4537"/>
                  </a:lnTo>
                  <a:lnTo>
                    <a:pt x="4191" y="4096"/>
                  </a:lnTo>
                  <a:lnTo>
                    <a:pt x="5513" y="4096"/>
                  </a:lnTo>
                  <a:cubicBezTo>
                    <a:pt x="5882" y="4096"/>
                    <a:pt x="6191" y="3799"/>
                    <a:pt x="6191" y="3418"/>
                  </a:cubicBezTo>
                  <a:lnTo>
                    <a:pt x="6191" y="989"/>
                  </a:lnTo>
                  <a:close/>
                  <a:moveTo>
                    <a:pt x="691" y="1"/>
                  </a:moveTo>
                  <a:cubicBezTo>
                    <a:pt x="322" y="1"/>
                    <a:pt x="0" y="298"/>
                    <a:pt x="0" y="679"/>
                  </a:cubicBezTo>
                  <a:lnTo>
                    <a:pt x="0" y="3430"/>
                  </a:lnTo>
                  <a:cubicBezTo>
                    <a:pt x="0" y="3811"/>
                    <a:pt x="298" y="4120"/>
                    <a:pt x="691" y="4120"/>
                  </a:cubicBezTo>
                  <a:lnTo>
                    <a:pt x="1393" y="4120"/>
                  </a:lnTo>
                  <a:lnTo>
                    <a:pt x="1393" y="4132"/>
                  </a:lnTo>
                  <a:cubicBezTo>
                    <a:pt x="1393" y="4501"/>
                    <a:pt x="1691" y="4823"/>
                    <a:pt x="2072" y="4823"/>
                  </a:cubicBezTo>
                  <a:lnTo>
                    <a:pt x="2203" y="4823"/>
                  </a:lnTo>
                  <a:lnTo>
                    <a:pt x="2143" y="5073"/>
                  </a:lnTo>
                  <a:cubicBezTo>
                    <a:pt x="2119" y="5180"/>
                    <a:pt x="2167" y="5275"/>
                    <a:pt x="2250" y="5335"/>
                  </a:cubicBezTo>
                  <a:cubicBezTo>
                    <a:pt x="2298" y="5370"/>
                    <a:pt x="2346" y="5382"/>
                    <a:pt x="2381" y="5382"/>
                  </a:cubicBezTo>
                  <a:cubicBezTo>
                    <a:pt x="2429" y="5382"/>
                    <a:pt x="2489" y="5370"/>
                    <a:pt x="2536" y="5335"/>
                  </a:cubicBezTo>
                  <a:lnTo>
                    <a:pt x="3251" y="4823"/>
                  </a:lnTo>
                  <a:lnTo>
                    <a:pt x="3417" y="4823"/>
                  </a:lnTo>
                  <a:lnTo>
                    <a:pt x="4751" y="5716"/>
                  </a:lnTo>
                  <a:cubicBezTo>
                    <a:pt x="4798" y="5740"/>
                    <a:pt x="4846" y="5751"/>
                    <a:pt x="4882" y="5751"/>
                  </a:cubicBezTo>
                  <a:cubicBezTo>
                    <a:pt x="4929" y="5751"/>
                    <a:pt x="4977" y="5740"/>
                    <a:pt x="5025" y="5716"/>
                  </a:cubicBezTo>
                  <a:cubicBezTo>
                    <a:pt x="5108" y="5656"/>
                    <a:pt x="5144" y="5561"/>
                    <a:pt x="5120" y="5454"/>
                  </a:cubicBezTo>
                  <a:lnTo>
                    <a:pt x="5025" y="4799"/>
                  </a:lnTo>
                  <a:lnTo>
                    <a:pt x="6215" y="4799"/>
                  </a:lnTo>
                  <a:cubicBezTo>
                    <a:pt x="6584" y="4799"/>
                    <a:pt x="6894" y="4501"/>
                    <a:pt x="6894" y="4120"/>
                  </a:cubicBezTo>
                  <a:lnTo>
                    <a:pt x="6894" y="1370"/>
                  </a:lnTo>
                  <a:cubicBezTo>
                    <a:pt x="6870" y="977"/>
                    <a:pt x="6572" y="679"/>
                    <a:pt x="6191" y="679"/>
                  </a:cubicBezTo>
                  <a:cubicBezTo>
                    <a:pt x="6179" y="298"/>
                    <a:pt x="5882" y="1"/>
                    <a:pt x="5513"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4" name="Google Shape;9253;p16">
              <a:extLst>
                <a:ext uri="{FF2B5EF4-FFF2-40B4-BE49-F238E27FC236}">
                  <a16:creationId xmlns:a16="http://schemas.microsoft.com/office/drawing/2014/main" id="{8F0C37B8-493C-8C3D-5A99-938081D201E8}"/>
                </a:ext>
              </a:extLst>
            </p:cNvPr>
            <p:cNvSpPr/>
            <p:nvPr/>
          </p:nvSpPr>
          <p:spPr>
            <a:xfrm>
              <a:off x="3187822" y="2009177"/>
              <a:ext cx="26926" cy="10280"/>
            </a:xfrm>
            <a:custGeom>
              <a:avLst/>
              <a:gdLst/>
              <a:ahLst/>
              <a:cxnLst/>
              <a:rect l="l" t="t" r="r" b="b"/>
              <a:pathLst>
                <a:path w="846" h="323" extrusionOk="0">
                  <a:moveTo>
                    <a:pt x="155" y="1"/>
                  </a:moveTo>
                  <a:cubicBezTo>
                    <a:pt x="72" y="1"/>
                    <a:pt x="1" y="72"/>
                    <a:pt x="1" y="167"/>
                  </a:cubicBezTo>
                  <a:cubicBezTo>
                    <a:pt x="1" y="251"/>
                    <a:pt x="72" y="322"/>
                    <a:pt x="155" y="322"/>
                  </a:cubicBezTo>
                  <a:lnTo>
                    <a:pt x="679" y="322"/>
                  </a:lnTo>
                  <a:cubicBezTo>
                    <a:pt x="774" y="322"/>
                    <a:pt x="846" y="251"/>
                    <a:pt x="846" y="167"/>
                  </a:cubicBezTo>
                  <a:cubicBezTo>
                    <a:pt x="846" y="72"/>
                    <a:pt x="774" y="1"/>
                    <a:pt x="679"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 name="Google Shape;9254;p16">
              <a:extLst>
                <a:ext uri="{FF2B5EF4-FFF2-40B4-BE49-F238E27FC236}">
                  <a16:creationId xmlns:a16="http://schemas.microsoft.com/office/drawing/2014/main" id="{E54AE407-0A99-CB1F-9A6D-20D5579142A1}"/>
                </a:ext>
              </a:extLst>
            </p:cNvPr>
            <p:cNvSpPr/>
            <p:nvPr/>
          </p:nvSpPr>
          <p:spPr>
            <a:xfrm>
              <a:off x="3226110" y="2009177"/>
              <a:ext cx="81478" cy="10280"/>
            </a:xfrm>
            <a:custGeom>
              <a:avLst/>
              <a:gdLst/>
              <a:ahLst/>
              <a:cxnLst/>
              <a:rect l="l" t="t" r="r" b="b"/>
              <a:pathLst>
                <a:path w="2560" h="323" extrusionOk="0">
                  <a:moveTo>
                    <a:pt x="167" y="1"/>
                  </a:moveTo>
                  <a:cubicBezTo>
                    <a:pt x="72" y="1"/>
                    <a:pt x="0" y="72"/>
                    <a:pt x="0" y="167"/>
                  </a:cubicBezTo>
                  <a:cubicBezTo>
                    <a:pt x="0" y="251"/>
                    <a:pt x="72" y="322"/>
                    <a:pt x="167" y="322"/>
                  </a:cubicBezTo>
                  <a:lnTo>
                    <a:pt x="2393" y="322"/>
                  </a:lnTo>
                  <a:cubicBezTo>
                    <a:pt x="2488" y="322"/>
                    <a:pt x="2560" y="251"/>
                    <a:pt x="2560" y="167"/>
                  </a:cubicBezTo>
                  <a:cubicBezTo>
                    <a:pt x="2560" y="72"/>
                    <a:pt x="2488" y="1"/>
                    <a:pt x="2393"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 name="Google Shape;9255;p16">
              <a:extLst>
                <a:ext uri="{FF2B5EF4-FFF2-40B4-BE49-F238E27FC236}">
                  <a16:creationId xmlns:a16="http://schemas.microsoft.com/office/drawing/2014/main" id="{FCD5BDDE-D537-85BE-EC7D-9CE25A82FBF1}"/>
                </a:ext>
              </a:extLst>
            </p:cNvPr>
            <p:cNvSpPr/>
            <p:nvPr/>
          </p:nvSpPr>
          <p:spPr>
            <a:xfrm>
              <a:off x="3187822" y="2036453"/>
              <a:ext cx="119767" cy="10662"/>
            </a:xfrm>
            <a:custGeom>
              <a:avLst/>
              <a:gdLst/>
              <a:ahLst/>
              <a:cxnLst/>
              <a:rect l="l" t="t" r="r" b="b"/>
              <a:pathLst>
                <a:path w="3763" h="335" extrusionOk="0">
                  <a:moveTo>
                    <a:pt x="155" y="1"/>
                  </a:moveTo>
                  <a:cubicBezTo>
                    <a:pt x="72" y="1"/>
                    <a:pt x="1" y="84"/>
                    <a:pt x="1" y="168"/>
                  </a:cubicBezTo>
                  <a:cubicBezTo>
                    <a:pt x="1" y="263"/>
                    <a:pt x="72" y="334"/>
                    <a:pt x="155" y="334"/>
                  </a:cubicBezTo>
                  <a:lnTo>
                    <a:pt x="3596" y="334"/>
                  </a:lnTo>
                  <a:cubicBezTo>
                    <a:pt x="3691" y="334"/>
                    <a:pt x="3763" y="263"/>
                    <a:pt x="3763" y="168"/>
                  </a:cubicBezTo>
                  <a:cubicBezTo>
                    <a:pt x="3763" y="84"/>
                    <a:pt x="3691" y="1"/>
                    <a:pt x="3596"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7" name="Google Shape;9256;p16">
              <a:extLst>
                <a:ext uri="{FF2B5EF4-FFF2-40B4-BE49-F238E27FC236}">
                  <a16:creationId xmlns:a16="http://schemas.microsoft.com/office/drawing/2014/main" id="{E40F3F2E-4340-5FF1-4733-E3B70438412A}"/>
                </a:ext>
              </a:extLst>
            </p:cNvPr>
            <p:cNvSpPr/>
            <p:nvPr/>
          </p:nvSpPr>
          <p:spPr>
            <a:xfrm>
              <a:off x="3187822" y="2064143"/>
              <a:ext cx="81510" cy="10248"/>
            </a:xfrm>
            <a:custGeom>
              <a:avLst/>
              <a:gdLst/>
              <a:ahLst/>
              <a:cxnLst/>
              <a:rect l="l" t="t" r="r" b="b"/>
              <a:pathLst>
                <a:path w="2561" h="322" extrusionOk="0">
                  <a:moveTo>
                    <a:pt x="155" y="0"/>
                  </a:moveTo>
                  <a:cubicBezTo>
                    <a:pt x="72" y="0"/>
                    <a:pt x="1" y="72"/>
                    <a:pt x="1" y="167"/>
                  </a:cubicBezTo>
                  <a:cubicBezTo>
                    <a:pt x="1" y="250"/>
                    <a:pt x="72" y="322"/>
                    <a:pt x="155" y="322"/>
                  </a:cubicBezTo>
                  <a:lnTo>
                    <a:pt x="2394" y="322"/>
                  </a:lnTo>
                  <a:cubicBezTo>
                    <a:pt x="2477" y="322"/>
                    <a:pt x="2560" y="250"/>
                    <a:pt x="2560" y="167"/>
                  </a:cubicBezTo>
                  <a:cubicBezTo>
                    <a:pt x="2560" y="72"/>
                    <a:pt x="2477" y="0"/>
                    <a:pt x="2394"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8" name="Google Shape;9257;p16">
              <a:extLst>
                <a:ext uri="{FF2B5EF4-FFF2-40B4-BE49-F238E27FC236}">
                  <a16:creationId xmlns:a16="http://schemas.microsoft.com/office/drawing/2014/main" id="{14219E74-F4A7-41BB-352F-420136A4D281}"/>
                </a:ext>
              </a:extLst>
            </p:cNvPr>
            <p:cNvSpPr/>
            <p:nvPr/>
          </p:nvSpPr>
          <p:spPr>
            <a:xfrm>
              <a:off x="3280663" y="2064143"/>
              <a:ext cx="26926" cy="10248"/>
            </a:xfrm>
            <a:custGeom>
              <a:avLst/>
              <a:gdLst/>
              <a:ahLst/>
              <a:cxnLst/>
              <a:rect l="l" t="t" r="r" b="b"/>
              <a:pathLst>
                <a:path w="846" h="322" extrusionOk="0">
                  <a:moveTo>
                    <a:pt x="155" y="0"/>
                  </a:moveTo>
                  <a:cubicBezTo>
                    <a:pt x="72" y="0"/>
                    <a:pt x="1" y="72"/>
                    <a:pt x="1" y="167"/>
                  </a:cubicBezTo>
                  <a:cubicBezTo>
                    <a:pt x="1" y="250"/>
                    <a:pt x="72" y="322"/>
                    <a:pt x="155" y="322"/>
                  </a:cubicBezTo>
                  <a:lnTo>
                    <a:pt x="679" y="322"/>
                  </a:lnTo>
                  <a:cubicBezTo>
                    <a:pt x="774" y="322"/>
                    <a:pt x="846" y="250"/>
                    <a:pt x="846" y="167"/>
                  </a:cubicBezTo>
                  <a:cubicBezTo>
                    <a:pt x="846" y="72"/>
                    <a:pt x="774" y="0"/>
                    <a:pt x="679"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89" name="Google Shape;11786;p20">
            <a:extLst>
              <a:ext uri="{FF2B5EF4-FFF2-40B4-BE49-F238E27FC236}">
                <a16:creationId xmlns:a16="http://schemas.microsoft.com/office/drawing/2014/main" id="{27233560-2263-9C15-54FB-53A33348C79F}"/>
              </a:ext>
            </a:extLst>
          </p:cNvPr>
          <p:cNvGrpSpPr/>
          <p:nvPr/>
        </p:nvGrpSpPr>
        <p:grpSpPr>
          <a:xfrm>
            <a:off x="4420948" y="4770806"/>
            <a:ext cx="280072" cy="275520"/>
            <a:chOff x="4210933" y="2926777"/>
            <a:chExt cx="280072" cy="275520"/>
          </a:xfrm>
        </p:grpSpPr>
        <p:sp>
          <p:nvSpPr>
            <p:cNvPr id="90" name="Google Shape;11787;p20">
              <a:extLst>
                <a:ext uri="{FF2B5EF4-FFF2-40B4-BE49-F238E27FC236}">
                  <a16:creationId xmlns:a16="http://schemas.microsoft.com/office/drawing/2014/main" id="{C4579E8B-B629-9106-08B8-09B94EDA8E5D}"/>
                </a:ext>
              </a:extLst>
            </p:cNvPr>
            <p:cNvSpPr/>
            <p:nvPr/>
          </p:nvSpPr>
          <p:spPr>
            <a:xfrm>
              <a:off x="4490623" y="2970352"/>
              <a:ext cx="32" cy="414"/>
            </a:xfrm>
            <a:custGeom>
              <a:avLst/>
              <a:gdLst/>
              <a:ahLst/>
              <a:cxnLst/>
              <a:rect l="l" t="t" r="r" b="b"/>
              <a:pathLst>
                <a:path w="1" h="13" extrusionOk="0">
                  <a:moveTo>
                    <a:pt x="0" y="0"/>
                  </a:moveTo>
                  <a:cubicBezTo>
                    <a:pt x="0" y="12"/>
                    <a:pt x="0" y="0"/>
                    <a:pt x="0"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 name="Google Shape;11788;p20">
              <a:extLst>
                <a:ext uri="{FF2B5EF4-FFF2-40B4-BE49-F238E27FC236}">
                  <a16:creationId xmlns:a16="http://schemas.microsoft.com/office/drawing/2014/main" id="{4FB4FD3D-ABD0-FA45-C213-BE6367E32CBA}"/>
                </a:ext>
              </a:extLst>
            </p:cNvPr>
            <p:cNvSpPr/>
            <p:nvPr/>
          </p:nvSpPr>
          <p:spPr>
            <a:xfrm>
              <a:off x="4489859" y="2969589"/>
              <a:ext cx="32" cy="32"/>
            </a:xfrm>
            <a:custGeom>
              <a:avLst/>
              <a:gdLst/>
              <a:ahLst/>
              <a:cxnLst/>
              <a:rect l="l" t="t" r="r" b="b"/>
              <a:pathLst>
                <a:path w="1" h="1" extrusionOk="0">
                  <a:moveTo>
                    <a:pt x="0" y="1"/>
                  </a:move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2" name="Google Shape;11789;p20">
              <a:extLst>
                <a:ext uri="{FF2B5EF4-FFF2-40B4-BE49-F238E27FC236}">
                  <a16:creationId xmlns:a16="http://schemas.microsoft.com/office/drawing/2014/main" id="{9A8FAC91-E6E7-B15D-D23B-F1BFFB3C9524}"/>
                </a:ext>
              </a:extLst>
            </p:cNvPr>
            <p:cNvSpPr/>
            <p:nvPr/>
          </p:nvSpPr>
          <p:spPr>
            <a:xfrm>
              <a:off x="4210933" y="2944952"/>
              <a:ext cx="280072" cy="257346"/>
            </a:xfrm>
            <a:custGeom>
              <a:avLst/>
              <a:gdLst/>
              <a:ahLst/>
              <a:cxnLst/>
              <a:rect l="l" t="t" r="r" b="b"/>
              <a:pathLst>
                <a:path w="8799" h="8085" extrusionOk="0">
                  <a:moveTo>
                    <a:pt x="7549" y="620"/>
                  </a:moveTo>
                  <a:lnTo>
                    <a:pt x="6596" y="6382"/>
                  </a:lnTo>
                  <a:lnTo>
                    <a:pt x="6596" y="620"/>
                  </a:lnTo>
                  <a:close/>
                  <a:moveTo>
                    <a:pt x="4965" y="1"/>
                  </a:moveTo>
                  <a:cubicBezTo>
                    <a:pt x="4894" y="1"/>
                    <a:pt x="4834" y="60"/>
                    <a:pt x="4834" y="143"/>
                  </a:cubicBezTo>
                  <a:cubicBezTo>
                    <a:pt x="4834" y="215"/>
                    <a:pt x="4894" y="274"/>
                    <a:pt x="4965" y="274"/>
                  </a:cubicBezTo>
                  <a:lnTo>
                    <a:pt x="6322" y="274"/>
                  </a:lnTo>
                  <a:lnTo>
                    <a:pt x="6322" y="7835"/>
                  </a:lnTo>
                  <a:lnTo>
                    <a:pt x="262" y="7835"/>
                  </a:lnTo>
                  <a:lnTo>
                    <a:pt x="262" y="7192"/>
                  </a:lnTo>
                  <a:cubicBezTo>
                    <a:pt x="262" y="7121"/>
                    <a:pt x="203" y="7061"/>
                    <a:pt x="131" y="7061"/>
                  </a:cubicBezTo>
                  <a:cubicBezTo>
                    <a:pt x="60" y="7061"/>
                    <a:pt x="0" y="7121"/>
                    <a:pt x="0" y="7192"/>
                  </a:cubicBezTo>
                  <a:lnTo>
                    <a:pt x="0" y="7954"/>
                  </a:lnTo>
                  <a:cubicBezTo>
                    <a:pt x="0" y="8025"/>
                    <a:pt x="60" y="8085"/>
                    <a:pt x="131" y="8085"/>
                  </a:cubicBezTo>
                  <a:lnTo>
                    <a:pt x="6465" y="8085"/>
                  </a:lnTo>
                  <a:cubicBezTo>
                    <a:pt x="6525" y="8085"/>
                    <a:pt x="6561" y="8037"/>
                    <a:pt x="6584" y="8002"/>
                  </a:cubicBezTo>
                  <a:lnTo>
                    <a:pt x="7906" y="3715"/>
                  </a:lnTo>
                  <a:cubicBezTo>
                    <a:pt x="7918" y="3632"/>
                    <a:pt x="7882" y="3572"/>
                    <a:pt x="7811" y="3549"/>
                  </a:cubicBezTo>
                  <a:cubicBezTo>
                    <a:pt x="7799" y="3547"/>
                    <a:pt x="7788" y="3546"/>
                    <a:pt x="7777" y="3546"/>
                  </a:cubicBezTo>
                  <a:cubicBezTo>
                    <a:pt x="7721" y="3546"/>
                    <a:pt x="7674" y="3572"/>
                    <a:pt x="7644" y="3632"/>
                  </a:cubicBezTo>
                  <a:lnTo>
                    <a:pt x="6870" y="6132"/>
                  </a:lnTo>
                  <a:lnTo>
                    <a:pt x="7727" y="989"/>
                  </a:lnTo>
                  <a:lnTo>
                    <a:pt x="8466" y="989"/>
                  </a:lnTo>
                  <a:lnTo>
                    <a:pt x="7799" y="3144"/>
                  </a:lnTo>
                  <a:cubicBezTo>
                    <a:pt x="7787" y="3215"/>
                    <a:pt x="7811" y="3275"/>
                    <a:pt x="7882" y="3311"/>
                  </a:cubicBezTo>
                  <a:lnTo>
                    <a:pt x="7930" y="3311"/>
                  </a:lnTo>
                  <a:cubicBezTo>
                    <a:pt x="7989" y="3311"/>
                    <a:pt x="8037" y="3275"/>
                    <a:pt x="8049" y="3215"/>
                  </a:cubicBezTo>
                  <a:lnTo>
                    <a:pt x="8763" y="894"/>
                  </a:lnTo>
                  <a:cubicBezTo>
                    <a:pt x="8799" y="870"/>
                    <a:pt x="8799" y="822"/>
                    <a:pt x="8763" y="798"/>
                  </a:cubicBezTo>
                  <a:cubicBezTo>
                    <a:pt x="8739" y="763"/>
                    <a:pt x="8704" y="739"/>
                    <a:pt x="8668" y="739"/>
                  </a:cubicBezTo>
                  <a:lnTo>
                    <a:pt x="7787" y="739"/>
                  </a:lnTo>
                  <a:lnTo>
                    <a:pt x="7835" y="501"/>
                  </a:lnTo>
                  <a:cubicBezTo>
                    <a:pt x="7835" y="453"/>
                    <a:pt x="7835" y="417"/>
                    <a:pt x="7799" y="394"/>
                  </a:cubicBezTo>
                  <a:cubicBezTo>
                    <a:pt x="7763" y="358"/>
                    <a:pt x="7739" y="346"/>
                    <a:pt x="7692" y="346"/>
                  </a:cubicBezTo>
                  <a:lnTo>
                    <a:pt x="6596" y="346"/>
                  </a:lnTo>
                  <a:lnTo>
                    <a:pt x="6596" y="143"/>
                  </a:lnTo>
                  <a:cubicBezTo>
                    <a:pt x="6596" y="60"/>
                    <a:pt x="6537" y="1"/>
                    <a:pt x="6453"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 name="Google Shape;11790;p20">
              <a:extLst>
                <a:ext uri="{FF2B5EF4-FFF2-40B4-BE49-F238E27FC236}">
                  <a16:creationId xmlns:a16="http://schemas.microsoft.com/office/drawing/2014/main" id="{D846B3C8-C8CC-20ED-F783-48BC99984BD1}"/>
                </a:ext>
              </a:extLst>
            </p:cNvPr>
            <p:cNvSpPr/>
            <p:nvPr/>
          </p:nvSpPr>
          <p:spPr>
            <a:xfrm>
              <a:off x="4212047" y="2926777"/>
              <a:ext cx="144826" cy="234619"/>
            </a:xfrm>
            <a:custGeom>
              <a:avLst/>
              <a:gdLst/>
              <a:ahLst/>
              <a:cxnLst/>
              <a:rect l="l" t="t" r="r" b="b"/>
              <a:pathLst>
                <a:path w="4550" h="7371" extrusionOk="0">
                  <a:moveTo>
                    <a:pt x="132" y="0"/>
                  </a:moveTo>
                  <a:cubicBezTo>
                    <a:pt x="60" y="0"/>
                    <a:pt x="1" y="60"/>
                    <a:pt x="1" y="131"/>
                  </a:cubicBezTo>
                  <a:lnTo>
                    <a:pt x="1" y="7239"/>
                  </a:lnTo>
                  <a:cubicBezTo>
                    <a:pt x="1" y="7311"/>
                    <a:pt x="60" y="7370"/>
                    <a:pt x="132" y="7370"/>
                  </a:cubicBezTo>
                  <a:cubicBezTo>
                    <a:pt x="203" y="7370"/>
                    <a:pt x="263" y="7311"/>
                    <a:pt x="263" y="7239"/>
                  </a:cubicBezTo>
                  <a:lnTo>
                    <a:pt x="263" y="262"/>
                  </a:lnTo>
                  <a:lnTo>
                    <a:pt x="1763" y="262"/>
                  </a:lnTo>
                  <a:lnTo>
                    <a:pt x="2299" y="810"/>
                  </a:lnTo>
                  <a:cubicBezTo>
                    <a:pt x="2335" y="845"/>
                    <a:pt x="2358" y="857"/>
                    <a:pt x="2394" y="857"/>
                  </a:cubicBezTo>
                  <a:lnTo>
                    <a:pt x="4418" y="857"/>
                  </a:lnTo>
                  <a:cubicBezTo>
                    <a:pt x="4490" y="857"/>
                    <a:pt x="4549" y="798"/>
                    <a:pt x="4549" y="726"/>
                  </a:cubicBezTo>
                  <a:cubicBezTo>
                    <a:pt x="4537" y="655"/>
                    <a:pt x="4478" y="595"/>
                    <a:pt x="4418" y="595"/>
                  </a:cubicBezTo>
                  <a:lnTo>
                    <a:pt x="2454" y="595"/>
                  </a:lnTo>
                  <a:lnTo>
                    <a:pt x="1918" y="36"/>
                  </a:lnTo>
                  <a:cubicBezTo>
                    <a:pt x="1882" y="12"/>
                    <a:pt x="1858" y="0"/>
                    <a:pt x="1823"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 name="Google Shape;11791;p20">
              <a:extLst>
                <a:ext uri="{FF2B5EF4-FFF2-40B4-BE49-F238E27FC236}">
                  <a16:creationId xmlns:a16="http://schemas.microsoft.com/office/drawing/2014/main" id="{DBA43003-5819-EA85-61C5-D84310A2800B}"/>
                </a:ext>
              </a:extLst>
            </p:cNvPr>
            <p:cNvSpPr/>
            <p:nvPr/>
          </p:nvSpPr>
          <p:spPr>
            <a:xfrm>
              <a:off x="4246550" y="2996103"/>
              <a:ext cx="28074" cy="28106"/>
            </a:xfrm>
            <a:custGeom>
              <a:avLst/>
              <a:gdLst/>
              <a:ahLst/>
              <a:cxnLst/>
              <a:rect l="l" t="t" r="r" b="b"/>
              <a:pathLst>
                <a:path w="882" h="883" extrusionOk="0">
                  <a:moveTo>
                    <a:pt x="620" y="263"/>
                  </a:moveTo>
                  <a:lnTo>
                    <a:pt x="620" y="608"/>
                  </a:lnTo>
                  <a:lnTo>
                    <a:pt x="262" y="608"/>
                  </a:lnTo>
                  <a:lnTo>
                    <a:pt x="262" y="263"/>
                  </a:lnTo>
                  <a:close/>
                  <a:moveTo>
                    <a:pt x="131" y="1"/>
                  </a:moveTo>
                  <a:cubicBezTo>
                    <a:pt x="60" y="1"/>
                    <a:pt x="0" y="60"/>
                    <a:pt x="0" y="144"/>
                  </a:cubicBezTo>
                  <a:lnTo>
                    <a:pt x="0" y="751"/>
                  </a:lnTo>
                  <a:cubicBezTo>
                    <a:pt x="0" y="822"/>
                    <a:pt x="60" y="882"/>
                    <a:pt x="131" y="882"/>
                  </a:cubicBezTo>
                  <a:lnTo>
                    <a:pt x="739" y="882"/>
                  </a:lnTo>
                  <a:cubicBezTo>
                    <a:pt x="822" y="882"/>
                    <a:pt x="881" y="822"/>
                    <a:pt x="881" y="751"/>
                  </a:cubicBezTo>
                  <a:lnTo>
                    <a:pt x="881" y="144"/>
                  </a:lnTo>
                  <a:cubicBezTo>
                    <a:pt x="881" y="60"/>
                    <a:pt x="822" y="1"/>
                    <a:pt x="739"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 name="Google Shape;11792;p20">
              <a:extLst>
                <a:ext uri="{FF2B5EF4-FFF2-40B4-BE49-F238E27FC236}">
                  <a16:creationId xmlns:a16="http://schemas.microsoft.com/office/drawing/2014/main" id="{0AC80112-B8D3-544F-EDEF-D85731777241}"/>
                </a:ext>
              </a:extLst>
            </p:cNvPr>
            <p:cNvSpPr/>
            <p:nvPr/>
          </p:nvSpPr>
          <p:spPr>
            <a:xfrm>
              <a:off x="4285956" y="3015456"/>
              <a:ext cx="97814" cy="8753"/>
            </a:xfrm>
            <a:custGeom>
              <a:avLst/>
              <a:gdLst/>
              <a:ahLst/>
              <a:cxnLst/>
              <a:rect l="l" t="t" r="r" b="b"/>
              <a:pathLst>
                <a:path w="3073" h="275" extrusionOk="0">
                  <a:moveTo>
                    <a:pt x="132" y="0"/>
                  </a:moveTo>
                  <a:cubicBezTo>
                    <a:pt x="60" y="0"/>
                    <a:pt x="1" y="60"/>
                    <a:pt x="1" y="143"/>
                  </a:cubicBezTo>
                  <a:cubicBezTo>
                    <a:pt x="1" y="214"/>
                    <a:pt x="60" y="274"/>
                    <a:pt x="132" y="274"/>
                  </a:cubicBezTo>
                  <a:lnTo>
                    <a:pt x="2942" y="274"/>
                  </a:lnTo>
                  <a:cubicBezTo>
                    <a:pt x="3013" y="274"/>
                    <a:pt x="3072" y="214"/>
                    <a:pt x="3072" y="143"/>
                  </a:cubicBezTo>
                  <a:cubicBezTo>
                    <a:pt x="3072" y="72"/>
                    <a:pt x="3013" y="0"/>
                    <a:pt x="2942"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 name="Google Shape;11793;p20">
              <a:extLst>
                <a:ext uri="{FF2B5EF4-FFF2-40B4-BE49-F238E27FC236}">
                  <a16:creationId xmlns:a16="http://schemas.microsoft.com/office/drawing/2014/main" id="{68807B69-497A-6CF1-2F92-59457494E168}"/>
                </a:ext>
              </a:extLst>
            </p:cNvPr>
            <p:cNvSpPr/>
            <p:nvPr/>
          </p:nvSpPr>
          <p:spPr>
            <a:xfrm>
              <a:off x="4285956" y="3001800"/>
              <a:ext cx="30366" cy="8753"/>
            </a:xfrm>
            <a:custGeom>
              <a:avLst/>
              <a:gdLst/>
              <a:ahLst/>
              <a:cxnLst/>
              <a:rect l="l" t="t" r="r" b="b"/>
              <a:pathLst>
                <a:path w="954" h="275" extrusionOk="0">
                  <a:moveTo>
                    <a:pt x="132" y="1"/>
                  </a:moveTo>
                  <a:cubicBezTo>
                    <a:pt x="60" y="1"/>
                    <a:pt x="1" y="60"/>
                    <a:pt x="1" y="132"/>
                  </a:cubicBezTo>
                  <a:cubicBezTo>
                    <a:pt x="1" y="215"/>
                    <a:pt x="60" y="274"/>
                    <a:pt x="132" y="274"/>
                  </a:cubicBezTo>
                  <a:lnTo>
                    <a:pt x="810" y="274"/>
                  </a:lnTo>
                  <a:cubicBezTo>
                    <a:pt x="894" y="274"/>
                    <a:pt x="953" y="215"/>
                    <a:pt x="953" y="132"/>
                  </a:cubicBezTo>
                  <a:cubicBezTo>
                    <a:pt x="953" y="60"/>
                    <a:pt x="894" y="1"/>
                    <a:pt x="810"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 name="Google Shape;11794;p20">
              <a:extLst>
                <a:ext uri="{FF2B5EF4-FFF2-40B4-BE49-F238E27FC236}">
                  <a16:creationId xmlns:a16="http://schemas.microsoft.com/office/drawing/2014/main" id="{1A0CB73E-17FC-396A-6E06-1AB50C812E47}"/>
                </a:ext>
              </a:extLst>
            </p:cNvPr>
            <p:cNvSpPr/>
            <p:nvPr/>
          </p:nvSpPr>
          <p:spPr>
            <a:xfrm>
              <a:off x="4246550" y="3060177"/>
              <a:ext cx="28074" cy="28074"/>
            </a:xfrm>
            <a:custGeom>
              <a:avLst/>
              <a:gdLst/>
              <a:ahLst/>
              <a:cxnLst/>
              <a:rect l="l" t="t" r="r" b="b"/>
              <a:pathLst>
                <a:path w="882" h="882" extrusionOk="0">
                  <a:moveTo>
                    <a:pt x="620" y="274"/>
                  </a:moveTo>
                  <a:lnTo>
                    <a:pt x="620" y="631"/>
                  </a:lnTo>
                  <a:lnTo>
                    <a:pt x="262" y="631"/>
                  </a:lnTo>
                  <a:lnTo>
                    <a:pt x="262" y="274"/>
                  </a:lnTo>
                  <a:close/>
                  <a:moveTo>
                    <a:pt x="131" y="0"/>
                  </a:moveTo>
                  <a:cubicBezTo>
                    <a:pt x="60" y="0"/>
                    <a:pt x="0" y="60"/>
                    <a:pt x="0" y="131"/>
                  </a:cubicBezTo>
                  <a:lnTo>
                    <a:pt x="0" y="750"/>
                  </a:lnTo>
                  <a:cubicBezTo>
                    <a:pt x="0" y="822"/>
                    <a:pt x="60" y="881"/>
                    <a:pt x="131" y="881"/>
                  </a:cubicBezTo>
                  <a:lnTo>
                    <a:pt x="739" y="881"/>
                  </a:lnTo>
                  <a:cubicBezTo>
                    <a:pt x="822" y="881"/>
                    <a:pt x="881" y="822"/>
                    <a:pt x="881" y="750"/>
                  </a:cubicBezTo>
                  <a:lnTo>
                    <a:pt x="881" y="131"/>
                  </a:lnTo>
                  <a:cubicBezTo>
                    <a:pt x="881" y="60"/>
                    <a:pt x="822" y="0"/>
                    <a:pt x="739"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 name="Google Shape;11795;p20">
              <a:extLst>
                <a:ext uri="{FF2B5EF4-FFF2-40B4-BE49-F238E27FC236}">
                  <a16:creationId xmlns:a16="http://schemas.microsoft.com/office/drawing/2014/main" id="{6012D1B4-A58F-6F09-E739-6D860782FADC}"/>
                </a:ext>
              </a:extLst>
            </p:cNvPr>
            <p:cNvSpPr/>
            <p:nvPr/>
          </p:nvSpPr>
          <p:spPr>
            <a:xfrm>
              <a:off x="4285956" y="3080261"/>
              <a:ext cx="97814" cy="8371"/>
            </a:xfrm>
            <a:custGeom>
              <a:avLst/>
              <a:gdLst/>
              <a:ahLst/>
              <a:cxnLst/>
              <a:rect l="l" t="t" r="r" b="b"/>
              <a:pathLst>
                <a:path w="3073" h="263" extrusionOk="0">
                  <a:moveTo>
                    <a:pt x="132" y="0"/>
                  </a:moveTo>
                  <a:cubicBezTo>
                    <a:pt x="60" y="0"/>
                    <a:pt x="1" y="48"/>
                    <a:pt x="1" y="131"/>
                  </a:cubicBezTo>
                  <a:cubicBezTo>
                    <a:pt x="1" y="203"/>
                    <a:pt x="60" y="262"/>
                    <a:pt x="132" y="262"/>
                  </a:cubicBezTo>
                  <a:lnTo>
                    <a:pt x="2942" y="262"/>
                  </a:lnTo>
                  <a:cubicBezTo>
                    <a:pt x="3013" y="262"/>
                    <a:pt x="3072" y="203"/>
                    <a:pt x="3072" y="131"/>
                  </a:cubicBezTo>
                  <a:cubicBezTo>
                    <a:pt x="3072" y="48"/>
                    <a:pt x="3013" y="0"/>
                    <a:pt x="2942"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 name="Google Shape;11796;p20">
              <a:extLst>
                <a:ext uri="{FF2B5EF4-FFF2-40B4-BE49-F238E27FC236}">
                  <a16:creationId xmlns:a16="http://schemas.microsoft.com/office/drawing/2014/main" id="{81AEA15C-762F-2212-6ADF-5C6CF72BBF4A}"/>
                </a:ext>
              </a:extLst>
            </p:cNvPr>
            <p:cNvSpPr/>
            <p:nvPr/>
          </p:nvSpPr>
          <p:spPr>
            <a:xfrm>
              <a:off x="4285956" y="3066224"/>
              <a:ext cx="30366" cy="8753"/>
            </a:xfrm>
            <a:custGeom>
              <a:avLst/>
              <a:gdLst/>
              <a:ahLst/>
              <a:cxnLst/>
              <a:rect l="l" t="t" r="r" b="b"/>
              <a:pathLst>
                <a:path w="954" h="275" extrusionOk="0">
                  <a:moveTo>
                    <a:pt x="132" y="1"/>
                  </a:moveTo>
                  <a:cubicBezTo>
                    <a:pt x="60" y="1"/>
                    <a:pt x="1" y="60"/>
                    <a:pt x="1" y="143"/>
                  </a:cubicBezTo>
                  <a:cubicBezTo>
                    <a:pt x="1" y="215"/>
                    <a:pt x="60" y="274"/>
                    <a:pt x="132" y="274"/>
                  </a:cubicBezTo>
                  <a:lnTo>
                    <a:pt x="810" y="274"/>
                  </a:lnTo>
                  <a:cubicBezTo>
                    <a:pt x="894" y="274"/>
                    <a:pt x="953" y="215"/>
                    <a:pt x="953" y="143"/>
                  </a:cubicBezTo>
                  <a:cubicBezTo>
                    <a:pt x="953" y="60"/>
                    <a:pt x="894" y="1"/>
                    <a:pt x="810"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 name="Google Shape;11797;p20">
              <a:extLst>
                <a:ext uri="{FF2B5EF4-FFF2-40B4-BE49-F238E27FC236}">
                  <a16:creationId xmlns:a16="http://schemas.microsoft.com/office/drawing/2014/main" id="{2F83E073-A198-9192-B367-869E08B047CD}"/>
                </a:ext>
              </a:extLst>
            </p:cNvPr>
            <p:cNvSpPr/>
            <p:nvPr/>
          </p:nvSpPr>
          <p:spPr>
            <a:xfrm>
              <a:off x="4246550" y="3124601"/>
              <a:ext cx="28074" cy="28074"/>
            </a:xfrm>
            <a:custGeom>
              <a:avLst/>
              <a:gdLst/>
              <a:ahLst/>
              <a:cxnLst/>
              <a:rect l="l" t="t" r="r" b="b"/>
              <a:pathLst>
                <a:path w="882" h="882" extrusionOk="0">
                  <a:moveTo>
                    <a:pt x="620" y="250"/>
                  </a:moveTo>
                  <a:lnTo>
                    <a:pt x="620" y="607"/>
                  </a:lnTo>
                  <a:lnTo>
                    <a:pt x="262" y="607"/>
                  </a:lnTo>
                  <a:lnTo>
                    <a:pt x="262" y="250"/>
                  </a:lnTo>
                  <a:close/>
                  <a:moveTo>
                    <a:pt x="131" y="0"/>
                  </a:moveTo>
                  <a:cubicBezTo>
                    <a:pt x="60" y="0"/>
                    <a:pt x="0" y="60"/>
                    <a:pt x="0" y="131"/>
                  </a:cubicBezTo>
                  <a:lnTo>
                    <a:pt x="0" y="738"/>
                  </a:lnTo>
                  <a:cubicBezTo>
                    <a:pt x="0" y="822"/>
                    <a:pt x="60" y="881"/>
                    <a:pt x="131" y="881"/>
                  </a:cubicBezTo>
                  <a:lnTo>
                    <a:pt x="739" y="881"/>
                  </a:lnTo>
                  <a:cubicBezTo>
                    <a:pt x="822" y="881"/>
                    <a:pt x="881" y="822"/>
                    <a:pt x="881" y="738"/>
                  </a:cubicBezTo>
                  <a:lnTo>
                    <a:pt x="881" y="131"/>
                  </a:lnTo>
                  <a:cubicBezTo>
                    <a:pt x="881" y="60"/>
                    <a:pt x="822" y="0"/>
                    <a:pt x="739"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 name="Google Shape;11798;p20">
              <a:extLst>
                <a:ext uri="{FF2B5EF4-FFF2-40B4-BE49-F238E27FC236}">
                  <a16:creationId xmlns:a16="http://schemas.microsoft.com/office/drawing/2014/main" id="{675AF3DB-C76C-B250-2F30-BED257698F7E}"/>
                </a:ext>
              </a:extLst>
            </p:cNvPr>
            <p:cNvSpPr/>
            <p:nvPr/>
          </p:nvSpPr>
          <p:spPr>
            <a:xfrm>
              <a:off x="4285956" y="3143921"/>
              <a:ext cx="97814" cy="8753"/>
            </a:xfrm>
            <a:custGeom>
              <a:avLst/>
              <a:gdLst/>
              <a:ahLst/>
              <a:cxnLst/>
              <a:rect l="l" t="t" r="r" b="b"/>
              <a:pathLst>
                <a:path w="3073" h="275" extrusionOk="0">
                  <a:moveTo>
                    <a:pt x="132" y="0"/>
                  </a:moveTo>
                  <a:cubicBezTo>
                    <a:pt x="60" y="0"/>
                    <a:pt x="1" y="60"/>
                    <a:pt x="1" y="131"/>
                  </a:cubicBezTo>
                  <a:cubicBezTo>
                    <a:pt x="1" y="215"/>
                    <a:pt x="60" y="274"/>
                    <a:pt x="132" y="274"/>
                  </a:cubicBezTo>
                  <a:lnTo>
                    <a:pt x="2942" y="274"/>
                  </a:lnTo>
                  <a:cubicBezTo>
                    <a:pt x="3013" y="274"/>
                    <a:pt x="3072" y="215"/>
                    <a:pt x="3072" y="131"/>
                  </a:cubicBezTo>
                  <a:cubicBezTo>
                    <a:pt x="3072" y="60"/>
                    <a:pt x="3013" y="0"/>
                    <a:pt x="2942"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2" name="Google Shape;11799;p20">
              <a:extLst>
                <a:ext uri="{FF2B5EF4-FFF2-40B4-BE49-F238E27FC236}">
                  <a16:creationId xmlns:a16="http://schemas.microsoft.com/office/drawing/2014/main" id="{9D079917-AC79-C547-EAAF-7E1EF4026AAC}"/>
                </a:ext>
              </a:extLst>
            </p:cNvPr>
            <p:cNvSpPr/>
            <p:nvPr/>
          </p:nvSpPr>
          <p:spPr>
            <a:xfrm>
              <a:off x="4285956" y="3130266"/>
              <a:ext cx="30366" cy="8371"/>
            </a:xfrm>
            <a:custGeom>
              <a:avLst/>
              <a:gdLst/>
              <a:ahLst/>
              <a:cxnLst/>
              <a:rect l="l" t="t" r="r" b="b"/>
              <a:pathLst>
                <a:path w="954" h="263" extrusionOk="0">
                  <a:moveTo>
                    <a:pt x="132" y="1"/>
                  </a:moveTo>
                  <a:cubicBezTo>
                    <a:pt x="60" y="1"/>
                    <a:pt x="1" y="60"/>
                    <a:pt x="1" y="132"/>
                  </a:cubicBezTo>
                  <a:cubicBezTo>
                    <a:pt x="1" y="215"/>
                    <a:pt x="60" y="263"/>
                    <a:pt x="132" y="263"/>
                  </a:cubicBezTo>
                  <a:lnTo>
                    <a:pt x="810" y="263"/>
                  </a:lnTo>
                  <a:cubicBezTo>
                    <a:pt x="894" y="263"/>
                    <a:pt x="953" y="215"/>
                    <a:pt x="953" y="132"/>
                  </a:cubicBezTo>
                  <a:cubicBezTo>
                    <a:pt x="953" y="60"/>
                    <a:pt x="894" y="1"/>
                    <a:pt x="810"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03" name="Google Shape;11786;p20">
            <a:extLst>
              <a:ext uri="{FF2B5EF4-FFF2-40B4-BE49-F238E27FC236}">
                <a16:creationId xmlns:a16="http://schemas.microsoft.com/office/drawing/2014/main" id="{62F53B86-11BA-E161-2EA5-3D13966FC836}"/>
              </a:ext>
            </a:extLst>
          </p:cNvPr>
          <p:cNvGrpSpPr/>
          <p:nvPr/>
        </p:nvGrpSpPr>
        <p:grpSpPr>
          <a:xfrm>
            <a:off x="4426374" y="5402633"/>
            <a:ext cx="280072" cy="275520"/>
            <a:chOff x="4210933" y="2926777"/>
            <a:chExt cx="280072" cy="275520"/>
          </a:xfrm>
        </p:grpSpPr>
        <p:sp>
          <p:nvSpPr>
            <p:cNvPr id="104" name="Google Shape;11787;p20">
              <a:extLst>
                <a:ext uri="{FF2B5EF4-FFF2-40B4-BE49-F238E27FC236}">
                  <a16:creationId xmlns:a16="http://schemas.microsoft.com/office/drawing/2014/main" id="{C5E264CB-EA6C-D570-5B0A-1971FDE3A7D4}"/>
                </a:ext>
              </a:extLst>
            </p:cNvPr>
            <p:cNvSpPr/>
            <p:nvPr/>
          </p:nvSpPr>
          <p:spPr>
            <a:xfrm>
              <a:off x="4490623" y="2970352"/>
              <a:ext cx="32" cy="414"/>
            </a:xfrm>
            <a:custGeom>
              <a:avLst/>
              <a:gdLst/>
              <a:ahLst/>
              <a:cxnLst/>
              <a:rect l="l" t="t" r="r" b="b"/>
              <a:pathLst>
                <a:path w="1" h="13" extrusionOk="0">
                  <a:moveTo>
                    <a:pt x="0" y="0"/>
                  </a:moveTo>
                  <a:cubicBezTo>
                    <a:pt x="0" y="12"/>
                    <a:pt x="0" y="0"/>
                    <a:pt x="0"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5" name="Google Shape;11788;p20">
              <a:extLst>
                <a:ext uri="{FF2B5EF4-FFF2-40B4-BE49-F238E27FC236}">
                  <a16:creationId xmlns:a16="http://schemas.microsoft.com/office/drawing/2014/main" id="{0948EBB9-1C86-A401-D2DD-CA80623FDD18}"/>
                </a:ext>
              </a:extLst>
            </p:cNvPr>
            <p:cNvSpPr/>
            <p:nvPr/>
          </p:nvSpPr>
          <p:spPr>
            <a:xfrm>
              <a:off x="4489859" y="2969589"/>
              <a:ext cx="32" cy="32"/>
            </a:xfrm>
            <a:custGeom>
              <a:avLst/>
              <a:gdLst/>
              <a:ahLst/>
              <a:cxnLst/>
              <a:rect l="l" t="t" r="r" b="b"/>
              <a:pathLst>
                <a:path w="1" h="1" extrusionOk="0">
                  <a:moveTo>
                    <a:pt x="0" y="1"/>
                  </a:move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6" name="Google Shape;11789;p20">
              <a:extLst>
                <a:ext uri="{FF2B5EF4-FFF2-40B4-BE49-F238E27FC236}">
                  <a16:creationId xmlns:a16="http://schemas.microsoft.com/office/drawing/2014/main" id="{EE681E0C-8574-114D-4351-6DBDAD6E4CE2}"/>
                </a:ext>
              </a:extLst>
            </p:cNvPr>
            <p:cNvSpPr/>
            <p:nvPr/>
          </p:nvSpPr>
          <p:spPr>
            <a:xfrm>
              <a:off x="4210933" y="2944952"/>
              <a:ext cx="280072" cy="257346"/>
            </a:xfrm>
            <a:custGeom>
              <a:avLst/>
              <a:gdLst/>
              <a:ahLst/>
              <a:cxnLst/>
              <a:rect l="l" t="t" r="r" b="b"/>
              <a:pathLst>
                <a:path w="8799" h="8085" extrusionOk="0">
                  <a:moveTo>
                    <a:pt x="7549" y="620"/>
                  </a:moveTo>
                  <a:lnTo>
                    <a:pt x="6596" y="6382"/>
                  </a:lnTo>
                  <a:lnTo>
                    <a:pt x="6596" y="620"/>
                  </a:lnTo>
                  <a:close/>
                  <a:moveTo>
                    <a:pt x="4965" y="1"/>
                  </a:moveTo>
                  <a:cubicBezTo>
                    <a:pt x="4894" y="1"/>
                    <a:pt x="4834" y="60"/>
                    <a:pt x="4834" y="143"/>
                  </a:cubicBezTo>
                  <a:cubicBezTo>
                    <a:pt x="4834" y="215"/>
                    <a:pt x="4894" y="274"/>
                    <a:pt x="4965" y="274"/>
                  </a:cubicBezTo>
                  <a:lnTo>
                    <a:pt x="6322" y="274"/>
                  </a:lnTo>
                  <a:lnTo>
                    <a:pt x="6322" y="7835"/>
                  </a:lnTo>
                  <a:lnTo>
                    <a:pt x="262" y="7835"/>
                  </a:lnTo>
                  <a:lnTo>
                    <a:pt x="262" y="7192"/>
                  </a:lnTo>
                  <a:cubicBezTo>
                    <a:pt x="262" y="7121"/>
                    <a:pt x="203" y="7061"/>
                    <a:pt x="131" y="7061"/>
                  </a:cubicBezTo>
                  <a:cubicBezTo>
                    <a:pt x="60" y="7061"/>
                    <a:pt x="0" y="7121"/>
                    <a:pt x="0" y="7192"/>
                  </a:cubicBezTo>
                  <a:lnTo>
                    <a:pt x="0" y="7954"/>
                  </a:lnTo>
                  <a:cubicBezTo>
                    <a:pt x="0" y="8025"/>
                    <a:pt x="60" y="8085"/>
                    <a:pt x="131" y="8085"/>
                  </a:cubicBezTo>
                  <a:lnTo>
                    <a:pt x="6465" y="8085"/>
                  </a:lnTo>
                  <a:cubicBezTo>
                    <a:pt x="6525" y="8085"/>
                    <a:pt x="6561" y="8037"/>
                    <a:pt x="6584" y="8002"/>
                  </a:cubicBezTo>
                  <a:lnTo>
                    <a:pt x="7906" y="3715"/>
                  </a:lnTo>
                  <a:cubicBezTo>
                    <a:pt x="7918" y="3632"/>
                    <a:pt x="7882" y="3572"/>
                    <a:pt x="7811" y="3549"/>
                  </a:cubicBezTo>
                  <a:cubicBezTo>
                    <a:pt x="7799" y="3547"/>
                    <a:pt x="7788" y="3546"/>
                    <a:pt x="7777" y="3546"/>
                  </a:cubicBezTo>
                  <a:cubicBezTo>
                    <a:pt x="7721" y="3546"/>
                    <a:pt x="7674" y="3572"/>
                    <a:pt x="7644" y="3632"/>
                  </a:cubicBezTo>
                  <a:lnTo>
                    <a:pt x="6870" y="6132"/>
                  </a:lnTo>
                  <a:lnTo>
                    <a:pt x="7727" y="989"/>
                  </a:lnTo>
                  <a:lnTo>
                    <a:pt x="8466" y="989"/>
                  </a:lnTo>
                  <a:lnTo>
                    <a:pt x="7799" y="3144"/>
                  </a:lnTo>
                  <a:cubicBezTo>
                    <a:pt x="7787" y="3215"/>
                    <a:pt x="7811" y="3275"/>
                    <a:pt x="7882" y="3311"/>
                  </a:cubicBezTo>
                  <a:lnTo>
                    <a:pt x="7930" y="3311"/>
                  </a:lnTo>
                  <a:cubicBezTo>
                    <a:pt x="7989" y="3311"/>
                    <a:pt x="8037" y="3275"/>
                    <a:pt x="8049" y="3215"/>
                  </a:cubicBezTo>
                  <a:lnTo>
                    <a:pt x="8763" y="894"/>
                  </a:lnTo>
                  <a:cubicBezTo>
                    <a:pt x="8799" y="870"/>
                    <a:pt x="8799" y="822"/>
                    <a:pt x="8763" y="798"/>
                  </a:cubicBezTo>
                  <a:cubicBezTo>
                    <a:pt x="8739" y="763"/>
                    <a:pt x="8704" y="739"/>
                    <a:pt x="8668" y="739"/>
                  </a:cubicBezTo>
                  <a:lnTo>
                    <a:pt x="7787" y="739"/>
                  </a:lnTo>
                  <a:lnTo>
                    <a:pt x="7835" y="501"/>
                  </a:lnTo>
                  <a:cubicBezTo>
                    <a:pt x="7835" y="453"/>
                    <a:pt x="7835" y="417"/>
                    <a:pt x="7799" y="394"/>
                  </a:cubicBezTo>
                  <a:cubicBezTo>
                    <a:pt x="7763" y="358"/>
                    <a:pt x="7739" y="346"/>
                    <a:pt x="7692" y="346"/>
                  </a:cubicBezTo>
                  <a:lnTo>
                    <a:pt x="6596" y="346"/>
                  </a:lnTo>
                  <a:lnTo>
                    <a:pt x="6596" y="143"/>
                  </a:lnTo>
                  <a:cubicBezTo>
                    <a:pt x="6596" y="60"/>
                    <a:pt x="6537" y="1"/>
                    <a:pt x="6453"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7" name="Google Shape;11790;p20">
              <a:extLst>
                <a:ext uri="{FF2B5EF4-FFF2-40B4-BE49-F238E27FC236}">
                  <a16:creationId xmlns:a16="http://schemas.microsoft.com/office/drawing/2014/main" id="{C044C0EF-C787-0614-A1A7-F361D75CEED8}"/>
                </a:ext>
              </a:extLst>
            </p:cNvPr>
            <p:cNvSpPr/>
            <p:nvPr/>
          </p:nvSpPr>
          <p:spPr>
            <a:xfrm>
              <a:off x="4212047" y="2926777"/>
              <a:ext cx="144826" cy="234619"/>
            </a:xfrm>
            <a:custGeom>
              <a:avLst/>
              <a:gdLst/>
              <a:ahLst/>
              <a:cxnLst/>
              <a:rect l="l" t="t" r="r" b="b"/>
              <a:pathLst>
                <a:path w="4550" h="7371" extrusionOk="0">
                  <a:moveTo>
                    <a:pt x="132" y="0"/>
                  </a:moveTo>
                  <a:cubicBezTo>
                    <a:pt x="60" y="0"/>
                    <a:pt x="1" y="60"/>
                    <a:pt x="1" y="131"/>
                  </a:cubicBezTo>
                  <a:lnTo>
                    <a:pt x="1" y="7239"/>
                  </a:lnTo>
                  <a:cubicBezTo>
                    <a:pt x="1" y="7311"/>
                    <a:pt x="60" y="7370"/>
                    <a:pt x="132" y="7370"/>
                  </a:cubicBezTo>
                  <a:cubicBezTo>
                    <a:pt x="203" y="7370"/>
                    <a:pt x="263" y="7311"/>
                    <a:pt x="263" y="7239"/>
                  </a:cubicBezTo>
                  <a:lnTo>
                    <a:pt x="263" y="262"/>
                  </a:lnTo>
                  <a:lnTo>
                    <a:pt x="1763" y="262"/>
                  </a:lnTo>
                  <a:lnTo>
                    <a:pt x="2299" y="810"/>
                  </a:lnTo>
                  <a:cubicBezTo>
                    <a:pt x="2335" y="845"/>
                    <a:pt x="2358" y="857"/>
                    <a:pt x="2394" y="857"/>
                  </a:cubicBezTo>
                  <a:lnTo>
                    <a:pt x="4418" y="857"/>
                  </a:lnTo>
                  <a:cubicBezTo>
                    <a:pt x="4490" y="857"/>
                    <a:pt x="4549" y="798"/>
                    <a:pt x="4549" y="726"/>
                  </a:cubicBezTo>
                  <a:cubicBezTo>
                    <a:pt x="4537" y="655"/>
                    <a:pt x="4478" y="595"/>
                    <a:pt x="4418" y="595"/>
                  </a:cubicBezTo>
                  <a:lnTo>
                    <a:pt x="2454" y="595"/>
                  </a:lnTo>
                  <a:lnTo>
                    <a:pt x="1918" y="36"/>
                  </a:lnTo>
                  <a:cubicBezTo>
                    <a:pt x="1882" y="12"/>
                    <a:pt x="1858" y="0"/>
                    <a:pt x="1823"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8" name="Google Shape;11791;p20">
              <a:extLst>
                <a:ext uri="{FF2B5EF4-FFF2-40B4-BE49-F238E27FC236}">
                  <a16:creationId xmlns:a16="http://schemas.microsoft.com/office/drawing/2014/main" id="{C6EA826A-7FED-4F22-24C7-5B68F9749B32}"/>
                </a:ext>
              </a:extLst>
            </p:cNvPr>
            <p:cNvSpPr/>
            <p:nvPr/>
          </p:nvSpPr>
          <p:spPr>
            <a:xfrm>
              <a:off x="4246550" y="2996103"/>
              <a:ext cx="28074" cy="28106"/>
            </a:xfrm>
            <a:custGeom>
              <a:avLst/>
              <a:gdLst/>
              <a:ahLst/>
              <a:cxnLst/>
              <a:rect l="l" t="t" r="r" b="b"/>
              <a:pathLst>
                <a:path w="882" h="883" extrusionOk="0">
                  <a:moveTo>
                    <a:pt x="620" y="263"/>
                  </a:moveTo>
                  <a:lnTo>
                    <a:pt x="620" y="608"/>
                  </a:lnTo>
                  <a:lnTo>
                    <a:pt x="262" y="608"/>
                  </a:lnTo>
                  <a:lnTo>
                    <a:pt x="262" y="263"/>
                  </a:lnTo>
                  <a:close/>
                  <a:moveTo>
                    <a:pt x="131" y="1"/>
                  </a:moveTo>
                  <a:cubicBezTo>
                    <a:pt x="60" y="1"/>
                    <a:pt x="0" y="60"/>
                    <a:pt x="0" y="144"/>
                  </a:cubicBezTo>
                  <a:lnTo>
                    <a:pt x="0" y="751"/>
                  </a:lnTo>
                  <a:cubicBezTo>
                    <a:pt x="0" y="822"/>
                    <a:pt x="60" y="882"/>
                    <a:pt x="131" y="882"/>
                  </a:cubicBezTo>
                  <a:lnTo>
                    <a:pt x="739" y="882"/>
                  </a:lnTo>
                  <a:cubicBezTo>
                    <a:pt x="822" y="882"/>
                    <a:pt x="881" y="822"/>
                    <a:pt x="881" y="751"/>
                  </a:cubicBezTo>
                  <a:lnTo>
                    <a:pt x="881" y="144"/>
                  </a:lnTo>
                  <a:cubicBezTo>
                    <a:pt x="881" y="60"/>
                    <a:pt x="822" y="1"/>
                    <a:pt x="739"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9" name="Google Shape;11792;p20">
              <a:extLst>
                <a:ext uri="{FF2B5EF4-FFF2-40B4-BE49-F238E27FC236}">
                  <a16:creationId xmlns:a16="http://schemas.microsoft.com/office/drawing/2014/main" id="{AA2B7C82-22C2-F22B-19E1-96D0BDE67633}"/>
                </a:ext>
              </a:extLst>
            </p:cNvPr>
            <p:cNvSpPr/>
            <p:nvPr/>
          </p:nvSpPr>
          <p:spPr>
            <a:xfrm>
              <a:off x="4285956" y="3015456"/>
              <a:ext cx="97814" cy="8753"/>
            </a:xfrm>
            <a:custGeom>
              <a:avLst/>
              <a:gdLst/>
              <a:ahLst/>
              <a:cxnLst/>
              <a:rect l="l" t="t" r="r" b="b"/>
              <a:pathLst>
                <a:path w="3073" h="275" extrusionOk="0">
                  <a:moveTo>
                    <a:pt x="132" y="0"/>
                  </a:moveTo>
                  <a:cubicBezTo>
                    <a:pt x="60" y="0"/>
                    <a:pt x="1" y="60"/>
                    <a:pt x="1" y="143"/>
                  </a:cubicBezTo>
                  <a:cubicBezTo>
                    <a:pt x="1" y="214"/>
                    <a:pt x="60" y="274"/>
                    <a:pt x="132" y="274"/>
                  </a:cubicBezTo>
                  <a:lnTo>
                    <a:pt x="2942" y="274"/>
                  </a:lnTo>
                  <a:cubicBezTo>
                    <a:pt x="3013" y="274"/>
                    <a:pt x="3072" y="214"/>
                    <a:pt x="3072" y="143"/>
                  </a:cubicBezTo>
                  <a:cubicBezTo>
                    <a:pt x="3072" y="72"/>
                    <a:pt x="3013" y="0"/>
                    <a:pt x="2942"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0" name="Google Shape;11793;p20">
              <a:extLst>
                <a:ext uri="{FF2B5EF4-FFF2-40B4-BE49-F238E27FC236}">
                  <a16:creationId xmlns:a16="http://schemas.microsoft.com/office/drawing/2014/main" id="{8EFE006D-6ED9-3D04-3CF1-14360CB59722}"/>
                </a:ext>
              </a:extLst>
            </p:cNvPr>
            <p:cNvSpPr/>
            <p:nvPr/>
          </p:nvSpPr>
          <p:spPr>
            <a:xfrm>
              <a:off x="4285956" y="3001800"/>
              <a:ext cx="30366" cy="8753"/>
            </a:xfrm>
            <a:custGeom>
              <a:avLst/>
              <a:gdLst/>
              <a:ahLst/>
              <a:cxnLst/>
              <a:rect l="l" t="t" r="r" b="b"/>
              <a:pathLst>
                <a:path w="954" h="275" extrusionOk="0">
                  <a:moveTo>
                    <a:pt x="132" y="1"/>
                  </a:moveTo>
                  <a:cubicBezTo>
                    <a:pt x="60" y="1"/>
                    <a:pt x="1" y="60"/>
                    <a:pt x="1" y="132"/>
                  </a:cubicBezTo>
                  <a:cubicBezTo>
                    <a:pt x="1" y="215"/>
                    <a:pt x="60" y="274"/>
                    <a:pt x="132" y="274"/>
                  </a:cubicBezTo>
                  <a:lnTo>
                    <a:pt x="810" y="274"/>
                  </a:lnTo>
                  <a:cubicBezTo>
                    <a:pt x="894" y="274"/>
                    <a:pt x="953" y="215"/>
                    <a:pt x="953" y="132"/>
                  </a:cubicBezTo>
                  <a:cubicBezTo>
                    <a:pt x="953" y="60"/>
                    <a:pt x="894" y="1"/>
                    <a:pt x="810"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1" name="Google Shape;11794;p20">
              <a:extLst>
                <a:ext uri="{FF2B5EF4-FFF2-40B4-BE49-F238E27FC236}">
                  <a16:creationId xmlns:a16="http://schemas.microsoft.com/office/drawing/2014/main" id="{B41912DB-AB3D-41A0-AC2B-DFECE8FEA1FB}"/>
                </a:ext>
              </a:extLst>
            </p:cNvPr>
            <p:cNvSpPr/>
            <p:nvPr/>
          </p:nvSpPr>
          <p:spPr>
            <a:xfrm>
              <a:off x="4246550" y="3060177"/>
              <a:ext cx="28074" cy="28074"/>
            </a:xfrm>
            <a:custGeom>
              <a:avLst/>
              <a:gdLst/>
              <a:ahLst/>
              <a:cxnLst/>
              <a:rect l="l" t="t" r="r" b="b"/>
              <a:pathLst>
                <a:path w="882" h="882" extrusionOk="0">
                  <a:moveTo>
                    <a:pt x="620" y="274"/>
                  </a:moveTo>
                  <a:lnTo>
                    <a:pt x="620" y="631"/>
                  </a:lnTo>
                  <a:lnTo>
                    <a:pt x="262" y="631"/>
                  </a:lnTo>
                  <a:lnTo>
                    <a:pt x="262" y="274"/>
                  </a:lnTo>
                  <a:close/>
                  <a:moveTo>
                    <a:pt x="131" y="0"/>
                  </a:moveTo>
                  <a:cubicBezTo>
                    <a:pt x="60" y="0"/>
                    <a:pt x="0" y="60"/>
                    <a:pt x="0" y="131"/>
                  </a:cubicBezTo>
                  <a:lnTo>
                    <a:pt x="0" y="750"/>
                  </a:lnTo>
                  <a:cubicBezTo>
                    <a:pt x="0" y="822"/>
                    <a:pt x="60" y="881"/>
                    <a:pt x="131" y="881"/>
                  </a:cubicBezTo>
                  <a:lnTo>
                    <a:pt x="739" y="881"/>
                  </a:lnTo>
                  <a:cubicBezTo>
                    <a:pt x="822" y="881"/>
                    <a:pt x="881" y="822"/>
                    <a:pt x="881" y="750"/>
                  </a:cubicBezTo>
                  <a:lnTo>
                    <a:pt x="881" y="131"/>
                  </a:lnTo>
                  <a:cubicBezTo>
                    <a:pt x="881" y="60"/>
                    <a:pt x="822" y="0"/>
                    <a:pt x="739"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 name="Google Shape;11795;p20">
              <a:extLst>
                <a:ext uri="{FF2B5EF4-FFF2-40B4-BE49-F238E27FC236}">
                  <a16:creationId xmlns:a16="http://schemas.microsoft.com/office/drawing/2014/main" id="{0BA199BD-BD13-23BA-D6E3-9C166EF28132}"/>
                </a:ext>
              </a:extLst>
            </p:cNvPr>
            <p:cNvSpPr/>
            <p:nvPr/>
          </p:nvSpPr>
          <p:spPr>
            <a:xfrm>
              <a:off x="4285956" y="3080261"/>
              <a:ext cx="97814" cy="8371"/>
            </a:xfrm>
            <a:custGeom>
              <a:avLst/>
              <a:gdLst/>
              <a:ahLst/>
              <a:cxnLst/>
              <a:rect l="l" t="t" r="r" b="b"/>
              <a:pathLst>
                <a:path w="3073" h="263" extrusionOk="0">
                  <a:moveTo>
                    <a:pt x="132" y="0"/>
                  </a:moveTo>
                  <a:cubicBezTo>
                    <a:pt x="60" y="0"/>
                    <a:pt x="1" y="48"/>
                    <a:pt x="1" y="131"/>
                  </a:cubicBezTo>
                  <a:cubicBezTo>
                    <a:pt x="1" y="203"/>
                    <a:pt x="60" y="262"/>
                    <a:pt x="132" y="262"/>
                  </a:cubicBezTo>
                  <a:lnTo>
                    <a:pt x="2942" y="262"/>
                  </a:lnTo>
                  <a:cubicBezTo>
                    <a:pt x="3013" y="262"/>
                    <a:pt x="3072" y="203"/>
                    <a:pt x="3072" y="131"/>
                  </a:cubicBezTo>
                  <a:cubicBezTo>
                    <a:pt x="3072" y="48"/>
                    <a:pt x="3013" y="0"/>
                    <a:pt x="2942"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 name="Google Shape;11796;p20">
              <a:extLst>
                <a:ext uri="{FF2B5EF4-FFF2-40B4-BE49-F238E27FC236}">
                  <a16:creationId xmlns:a16="http://schemas.microsoft.com/office/drawing/2014/main" id="{2F62838F-4E1C-6A8B-D759-683556A517BA}"/>
                </a:ext>
              </a:extLst>
            </p:cNvPr>
            <p:cNvSpPr/>
            <p:nvPr/>
          </p:nvSpPr>
          <p:spPr>
            <a:xfrm>
              <a:off x="4285956" y="3066224"/>
              <a:ext cx="30366" cy="8753"/>
            </a:xfrm>
            <a:custGeom>
              <a:avLst/>
              <a:gdLst/>
              <a:ahLst/>
              <a:cxnLst/>
              <a:rect l="l" t="t" r="r" b="b"/>
              <a:pathLst>
                <a:path w="954" h="275" extrusionOk="0">
                  <a:moveTo>
                    <a:pt x="132" y="1"/>
                  </a:moveTo>
                  <a:cubicBezTo>
                    <a:pt x="60" y="1"/>
                    <a:pt x="1" y="60"/>
                    <a:pt x="1" y="143"/>
                  </a:cubicBezTo>
                  <a:cubicBezTo>
                    <a:pt x="1" y="215"/>
                    <a:pt x="60" y="274"/>
                    <a:pt x="132" y="274"/>
                  </a:cubicBezTo>
                  <a:lnTo>
                    <a:pt x="810" y="274"/>
                  </a:lnTo>
                  <a:cubicBezTo>
                    <a:pt x="894" y="274"/>
                    <a:pt x="953" y="215"/>
                    <a:pt x="953" y="143"/>
                  </a:cubicBezTo>
                  <a:cubicBezTo>
                    <a:pt x="953" y="60"/>
                    <a:pt x="894" y="1"/>
                    <a:pt x="810"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 name="Google Shape;11797;p20">
              <a:extLst>
                <a:ext uri="{FF2B5EF4-FFF2-40B4-BE49-F238E27FC236}">
                  <a16:creationId xmlns:a16="http://schemas.microsoft.com/office/drawing/2014/main" id="{3322BA4C-8043-4F75-6BA0-61E5EA460A37}"/>
                </a:ext>
              </a:extLst>
            </p:cNvPr>
            <p:cNvSpPr/>
            <p:nvPr/>
          </p:nvSpPr>
          <p:spPr>
            <a:xfrm>
              <a:off x="4246550" y="3124601"/>
              <a:ext cx="28074" cy="28074"/>
            </a:xfrm>
            <a:custGeom>
              <a:avLst/>
              <a:gdLst/>
              <a:ahLst/>
              <a:cxnLst/>
              <a:rect l="l" t="t" r="r" b="b"/>
              <a:pathLst>
                <a:path w="882" h="882" extrusionOk="0">
                  <a:moveTo>
                    <a:pt x="620" y="250"/>
                  </a:moveTo>
                  <a:lnTo>
                    <a:pt x="620" y="607"/>
                  </a:lnTo>
                  <a:lnTo>
                    <a:pt x="262" y="607"/>
                  </a:lnTo>
                  <a:lnTo>
                    <a:pt x="262" y="250"/>
                  </a:lnTo>
                  <a:close/>
                  <a:moveTo>
                    <a:pt x="131" y="0"/>
                  </a:moveTo>
                  <a:cubicBezTo>
                    <a:pt x="60" y="0"/>
                    <a:pt x="0" y="60"/>
                    <a:pt x="0" y="131"/>
                  </a:cubicBezTo>
                  <a:lnTo>
                    <a:pt x="0" y="738"/>
                  </a:lnTo>
                  <a:cubicBezTo>
                    <a:pt x="0" y="822"/>
                    <a:pt x="60" y="881"/>
                    <a:pt x="131" y="881"/>
                  </a:cubicBezTo>
                  <a:lnTo>
                    <a:pt x="739" y="881"/>
                  </a:lnTo>
                  <a:cubicBezTo>
                    <a:pt x="822" y="881"/>
                    <a:pt x="881" y="822"/>
                    <a:pt x="881" y="738"/>
                  </a:cubicBezTo>
                  <a:lnTo>
                    <a:pt x="881" y="131"/>
                  </a:lnTo>
                  <a:cubicBezTo>
                    <a:pt x="881" y="60"/>
                    <a:pt x="822" y="0"/>
                    <a:pt x="739"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 name="Google Shape;11798;p20">
              <a:extLst>
                <a:ext uri="{FF2B5EF4-FFF2-40B4-BE49-F238E27FC236}">
                  <a16:creationId xmlns:a16="http://schemas.microsoft.com/office/drawing/2014/main" id="{CED76853-F78C-9E6B-365B-D6ED6FA91347}"/>
                </a:ext>
              </a:extLst>
            </p:cNvPr>
            <p:cNvSpPr/>
            <p:nvPr/>
          </p:nvSpPr>
          <p:spPr>
            <a:xfrm>
              <a:off x="4285956" y="3143921"/>
              <a:ext cx="97814" cy="8753"/>
            </a:xfrm>
            <a:custGeom>
              <a:avLst/>
              <a:gdLst/>
              <a:ahLst/>
              <a:cxnLst/>
              <a:rect l="l" t="t" r="r" b="b"/>
              <a:pathLst>
                <a:path w="3073" h="275" extrusionOk="0">
                  <a:moveTo>
                    <a:pt x="132" y="0"/>
                  </a:moveTo>
                  <a:cubicBezTo>
                    <a:pt x="60" y="0"/>
                    <a:pt x="1" y="60"/>
                    <a:pt x="1" y="131"/>
                  </a:cubicBezTo>
                  <a:cubicBezTo>
                    <a:pt x="1" y="215"/>
                    <a:pt x="60" y="274"/>
                    <a:pt x="132" y="274"/>
                  </a:cubicBezTo>
                  <a:lnTo>
                    <a:pt x="2942" y="274"/>
                  </a:lnTo>
                  <a:cubicBezTo>
                    <a:pt x="3013" y="274"/>
                    <a:pt x="3072" y="215"/>
                    <a:pt x="3072" y="131"/>
                  </a:cubicBezTo>
                  <a:cubicBezTo>
                    <a:pt x="3072" y="60"/>
                    <a:pt x="3013" y="0"/>
                    <a:pt x="2942"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 name="Google Shape;11799;p20">
              <a:extLst>
                <a:ext uri="{FF2B5EF4-FFF2-40B4-BE49-F238E27FC236}">
                  <a16:creationId xmlns:a16="http://schemas.microsoft.com/office/drawing/2014/main" id="{24A9B68A-FCC1-C580-C11F-CBD8A6E8B3AC}"/>
                </a:ext>
              </a:extLst>
            </p:cNvPr>
            <p:cNvSpPr/>
            <p:nvPr/>
          </p:nvSpPr>
          <p:spPr>
            <a:xfrm>
              <a:off x="4285956" y="3130266"/>
              <a:ext cx="30366" cy="8371"/>
            </a:xfrm>
            <a:custGeom>
              <a:avLst/>
              <a:gdLst/>
              <a:ahLst/>
              <a:cxnLst/>
              <a:rect l="l" t="t" r="r" b="b"/>
              <a:pathLst>
                <a:path w="954" h="263" extrusionOk="0">
                  <a:moveTo>
                    <a:pt x="132" y="1"/>
                  </a:moveTo>
                  <a:cubicBezTo>
                    <a:pt x="60" y="1"/>
                    <a:pt x="1" y="60"/>
                    <a:pt x="1" y="132"/>
                  </a:cubicBezTo>
                  <a:cubicBezTo>
                    <a:pt x="1" y="215"/>
                    <a:pt x="60" y="263"/>
                    <a:pt x="132" y="263"/>
                  </a:cubicBezTo>
                  <a:lnTo>
                    <a:pt x="810" y="263"/>
                  </a:lnTo>
                  <a:cubicBezTo>
                    <a:pt x="894" y="263"/>
                    <a:pt x="953" y="215"/>
                    <a:pt x="953" y="132"/>
                  </a:cubicBezTo>
                  <a:cubicBezTo>
                    <a:pt x="953" y="60"/>
                    <a:pt x="894" y="1"/>
                    <a:pt x="810"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20" name="Title 19">
            <a:extLst>
              <a:ext uri="{FF2B5EF4-FFF2-40B4-BE49-F238E27FC236}">
                <a16:creationId xmlns:a16="http://schemas.microsoft.com/office/drawing/2014/main" id="{74DCBDBE-9616-D817-2055-35AA6FFECFA0}"/>
              </a:ext>
            </a:extLst>
          </p:cNvPr>
          <p:cNvSpPr>
            <a:spLocks noGrp="1"/>
          </p:cNvSpPr>
          <p:nvPr>
            <p:ph type="title"/>
          </p:nvPr>
        </p:nvSpPr>
        <p:spPr>
          <a:xfrm>
            <a:off x="622502" y="214146"/>
            <a:ext cx="7696200" cy="715566"/>
          </a:xfrm>
        </p:spPr>
        <p:txBody>
          <a:bodyPr>
            <a:normAutofit/>
          </a:bodyPr>
          <a:lstStyle/>
          <a:p>
            <a:r>
              <a:rPr lang="en-US" dirty="0"/>
              <a:t>Student 1 Storyboard</a:t>
            </a:r>
          </a:p>
        </p:txBody>
      </p:sp>
      <p:pic>
        <p:nvPicPr>
          <p:cNvPr id="23" name="Content Placeholder 22" descr="A screenshot of a white sheet with black text&#10;&#10;Description automatically generated">
            <a:extLst>
              <a:ext uri="{FF2B5EF4-FFF2-40B4-BE49-F238E27FC236}">
                <a16:creationId xmlns:a16="http://schemas.microsoft.com/office/drawing/2014/main" id="{2E0FCEFE-0889-9DA9-C699-E0D84867BBB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46925" y="866866"/>
            <a:ext cx="5379315" cy="3560617"/>
          </a:xfrm>
        </p:spPr>
      </p:pic>
    </p:spTree>
    <p:extLst>
      <p:ext uri="{BB962C8B-B14F-4D97-AF65-F5344CB8AC3E}">
        <p14:creationId xmlns:p14="http://schemas.microsoft.com/office/powerpoint/2010/main" val="1196145475"/>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Elipse 94">
            <a:extLst>
              <a:ext uri="{FF2B5EF4-FFF2-40B4-BE49-F238E27FC236}">
                <a16:creationId xmlns:a16="http://schemas.microsoft.com/office/drawing/2014/main" id="{228DE905-19CB-3EC8-693E-03C10C6048BE}"/>
              </a:ext>
            </a:extLst>
          </p:cNvPr>
          <p:cNvSpPr/>
          <p:nvPr/>
        </p:nvSpPr>
        <p:spPr>
          <a:xfrm>
            <a:off x="4258864" y="5259870"/>
            <a:ext cx="534946" cy="5349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Rectángulo 7">
            <a:extLst>
              <a:ext uri="{FF2B5EF4-FFF2-40B4-BE49-F238E27FC236}">
                <a16:creationId xmlns:a16="http://schemas.microsoft.com/office/drawing/2014/main" id="{8B14D3E7-07C7-46BC-83C2-F8ACDFB98529}"/>
              </a:ext>
            </a:extLst>
          </p:cNvPr>
          <p:cNvSpPr/>
          <p:nvPr/>
        </p:nvSpPr>
        <p:spPr>
          <a:xfrm>
            <a:off x="129702" y="161961"/>
            <a:ext cx="8761379" cy="43935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ES" dirty="0"/>
          </a:p>
        </p:txBody>
      </p:sp>
      <p:grpSp>
        <p:nvGrpSpPr>
          <p:cNvPr id="12" name="Grupo 11">
            <a:extLst>
              <a:ext uri="{FF2B5EF4-FFF2-40B4-BE49-F238E27FC236}">
                <a16:creationId xmlns:a16="http://schemas.microsoft.com/office/drawing/2014/main" id="{5686B954-EA23-4665-8540-295A41FA9C7E}"/>
              </a:ext>
            </a:extLst>
          </p:cNvPr>
          <p:cNvGrpSpPr/>
          <p:nvPr/>
        </p:nvGrpSpPr>
        <p:grpSpPr>
          <a:xfrm>
            <a:off x="2872041" y="5259870"/>
            <a:ext cx="528674" cy="528674"/>
            <a:chOff x="2872041" y="5239956"/>
            <a:chExt cx="528674" cy="528674"/>
          </a:xfrm>
        </p:grpSpPr>
        <p:sp>
          <p:nvSpPr>
            <p:cNvPr id="13" name="Elipse 12">
              <a:extLst>
                <a:ext uri="{FF2B5EF4-FFF2-40B4-BE49-F238E27FC236}">
                  <a16:creationId xmlns:a16="http://schemas.microsoft.com/office/drawing/2014/main" id="{5A3BB4B4-076E-40A7-ACA5-FB61609F0769}"/>
                </a:ext>
              </a:extLst>
            </p:cNvPr>
            <p:cNvSpPr/>
            <p:nvPr/>
          </p:nvSpPr>
          <p:spPr>
            <a:xfrm>
              <a:off x="2872041" y="5239956"/>
              <a:ext cx="528674" cy="528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14" name="Google Shape;8552;p14">
              <a:extLst>
                <a:ext uri="{FF2B5EF4-FFF2-40B4-BE49-F238E27FC236}">
                  <a16:creationId xmlns:a16="http://schemas.microsoft.com/office/drawing/2014/main" id="{BA7956AD-BD0F-4841-B738-AE59FE99165D}"/>
                </a:ext>
              </a:extLst>
            </p:cNvPr>
            <p:cNvGrpSpPr/>
            <p:nvPr/>
          </p:nvGrpSpPr>
          <p:grpSpPr>
            <a:xfrm>
              <a:off x="2958661" y="5326386"/>
              <a:ext cx="355434" cy="355815"/>
              <a:chOff x="4673540" y="3680297"/>
              <a:chExt cx="355434" cy="355815"/>
            </a:xfrm>
            <a:solidFill>
              <a:schemeClr val="tx2"/>
            </a:solidFill>
          </p:grpSpPr>
          <p:sp>
            <p:nvSpPr>
              <p:cNvPr id="15" name="Google Shape;8553;p14">
                <a:extLst>
                  <a:ext uri="{FF2B5EF4-FFF2-40B4-BE49-F238E27FC236}">
                    <a16:creationId xmlns:a16="http://schemas.microsoft.com/office/drawing/2014/main" id="{9CEAF7B9-28DA-4371-ACBD-8E9C836F4F47}"/>
                  </a:ext>
                </a:extLst>
              </p:cNvPr>
              <p:cNvSpPr/>
              <p:nvPr/>
            </p:nvSpPr>
            <p:spPr>
              <a:xfrm>
                <a:off x="4673540" y="3680297"/>
                <a:ext cx="355434" cy="355815"/>
              </a:xfrm>
              <a:custGeom>
                <a:avLst/>
                <a:gdLst/>
                <a:ahLst/>
                <a:cxnLst/>
                <a:rect l="l" t="t" r="r" b="b"/>
                <a:pathLst>
                  <a:path w="11193" h="11205" extrusionOk="0">
                    <a:moveTo>
                      <a:pt x="2012" y="0"/>
                    </a:moveTo>
                    <a:cubicBezTo>
                      <a:pt x="905" y="0"/>
                      <a:pt x="0" y="893"/>
                      <a:pt x="0" y="2013"/>
                    </a:cubicBezTo>
                    <a:lnTo>
                      <a:pt x="0" y="9192"/>
                    </a:lnTo>
                    <a:cubicBezTo>
                      <a:pt x="0" y="10287"/>
                      <a:pt x="893" y="11204"/>
                      <a:pt x="2012" y="11204"/>
                    </a:cubicBezTo>
                    <a:lnTo>
                      <a:pt x="9180" y="11204"/>
                    </a:lnTo>
                    <a:cubicBezTo>
                      <a:pt x="10287" y="11204"/>
                      <a:pt x="11192" y="10311"/>
                      <a:pt x="11192" y="9192"/>
                    </a:cubicBezTo>
                    <a:lnTo>
                      <a:pt x="11192" y="2013"/>
                    </a:lnTo>
                    <a:cubicBezTo>
                      <a:pt x="11180" y="917"/>
                      <a:pt x="10287" y="0"/>
                      <a:pt x="9180" y="0"/>
                    </a:cubicBezTo>
                    <a:lnTo>
                      <a:pt x="8085" y="0"/>
                    </a:lnTo>
                    <a:cubicBezTo>
                      <a:pt x="7989" y="0"/>
                      <a:pt x="7918" y="84"/>
                      <a:pt x="7918" y="167"/>
                    </a:cubicBezTo>
                    <a:cubicBezTo>
                      <a:pt x="7918" y="262"/>
                      <a:pt x="7989" y="334"/>
                      <a:pt x="8085" y="334"/>
                    </a:cubicBezTo>
                    <a:lnTo>
                      <a:pt x="9180" y="334"/>
                    </a:lnTo>
                    <a:cubicBezTo>
                      <a:pt x="10109" y="334"/>
                      <a:pt x="10847" y="1084"/>
                      <a:pt x="10847" y="2001"/>
                    </a:cubicBezTo>
                    <a:lnTo>
                      <a:pt x="10847" y="9180"/>
                    </a:lnTo>
                    <a:cubicBezTo>
                      <a:pt x="10847" y="10097"/>
                      <a:pt x="10109" y="10847"/>
                      <a:pt x="9180" y="10847"/>
                    </a:cubicBezTo>
                    <a:lnTo>
                      <a:pt x="2012" y="10847"/>
                    </a:lnTo>
                    <a:cubicBezTo>
                      <a:pt x="1084" y="10847"/>
                      <a:pt x="345" y="10097"/>
                      <a:pt x="345" y="9180"/>
                    </a:cubicBezTo>
                    <a:lnTo>
                      <a:pt x="345" y="2001"/>
                    </a:lnTo>
                    <a:cubicBezTo>
                      <a:pt x="345" y="1084"/>
                      <a:pt x="1084" y="334"/>
                      <a:pt x="2012" y="334"/>
                    </a:cubicBezTo>
                    <a:lnTo>
                      <a:pt x="7418" y="334"/>
                    </a:lnTo>
                    <a:cubicBezTo>
                      <a:pt x="7501" y="334"/>
                      <a:pt x="7573" y="262"/>
                      <a:pt x="7573" y="167"/>
                    </a:cubicBezTo>
                    <a:cubicBezTo>
                      <a:pt x="7573" y="84"/>
                      <a:pt x="7501" y="0"/>
                      <a:pt x="741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8554;p14">
                <a:extLst>
                  <a:ext uri="{FF2B5EF4-FFF2-40B4-BE49-F238E27FC236}">
                    <a16:creationId xmlns:a16="http://schemas.microsoft.com/office/drawing/2014/main" id="{D690AFF7-7B74-4050-9223-08EBA654A1AD}"/>
                  </a:ext>
                </a:extLst>
              </p:cNvPr>
              <p:cNvSpPr/>
              <p:nvPr/>
            </p:nvSpPr>
            <p:spPr>
              <a:xfrm>
                <a:off x="4805864" y="3736630"/>
                <a:ext cx="93042" cy="92661"/>
              </a:xfrm>
              <a:custGeom>
                <a:avLst/>
                <a:gdLst/>
                <a:ahLst/>
                <a:cxnLst/>
                <a:rect l="l" t="t" r="r" b="b"/>
                <a:pathLst>
                  <a:path w="2930" h="2918" extrusionOk="0">
                    <a:moveTo>
                      <a:pt x="1477" y="334"/>
                    </a:moveTo>
                    <a:cubicBezTo>
                      <a:pt x="2096" y="334"/>
                      <a:pt x="2608" y="834"/>
                      <a:pt x="2608" y="1465"/>
                    </a:cubicBezTo>
                    <a:cubicBezTo>
                      <a:pt x="2608" y="2084"/>
                      <a:pt x="2096" y="2596"/>
                      <a:pt x="1477" y="2596"/>
                    </a:cubicBezTo>
                    <a:cubicBezTo>
                      <a:pt x="846" y="2596"/>
                      <a:pt x="346" y="2084"/>
                      <a:pt x="346" y="1465"/>
                    </a:cubicBezTo>
                    <a:cubicBezTo>
                      <a:pt x="346" y="834"/>
                      <a:pt x="846" y="334"/>
                      <a:pt x="1477" y="334"/>
                    </a:cubicBezTo>
                    <a:close/>
                    <a:moveTo>
                      <a:pt x="1477" y="0"/>
                    </a:moveTo>
                    <a:cubicBezTo>
                      <a:pt x="667" y="0"/>
                      <a:pt x="12" y="655"/>
                      <a:pt x="12" y="1465"/>
                    </a:cubicBezTo>
                    <a:cubicBezTo>
                      <a:pt x="0" y="2263"/>
                      <a:pt x="655" y="2918"/>
                      <a:pt x="1477" y="2918"/>
                    </a:cubicBezTo>
                    <a:cubicBezTo>
                      <a:pt x="2274" y="2918"/>
                      <a:pt x="2929" y="2263"/>
                      <a:pt x="2929" y="1465"/>
                    </a:cubicBezTo>
                    <a:cubicBezTo>
                      <a:pt x="2929" y="655"/>
                      <a:pt x="2274" y="0"/>
                      <a:pt x="147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8555;p14">
                <a:extLst>
                  <a:ext uri="{FF2B5EF4-FFF2-40B4-BE49-F238E27FC236}">
                    <a16:creationId xmlns:a16="http://schemas.microsoft.com/office/drawing/2014/main" id="{475FE4C7-FC8E-4882-BE4D-0AC38AAB5B85}"/>
                  </a:ext>
                </a:extLst>
              </p:cNvPr>
              <p:cNvSpPr/>
              <p:nvPr/>
            </p:nvSpPr>
            <p:spPr>
              <a:xfrm>
                <a:off x="4779380" y="3841358"/>
                <a:ext cx="143723" cy="138801"/>
              </a:xfrm>
              <a:custGeom>
                <a:avLst/>
                <a:gdLst/>
                <a:ahLst/>
                <a:cxnLst/>
                <a:rect l="l" t="t" r="r" b="b"/>
                <a:pathLst>
                  <a:path w="4526" h="4371" extrusionOk="0">
                    <a:moveTo>
                      <a:pt x="477" y="1"/>
                    </a:moveTo>
                    <a:cubicBezTo>
                      <a:pt x="215" y="1"/>
                      <a:pt x="1" y="203"/>
                      <a:pt x="1" y="477"/>
                    </a:cubicBezTo>
                    <a:lnTo>
                      <a:pt x="1" y="893"/>
                    </a:lnTo>
                    <a:cubicBezTo>
                      <a:pt x="1" y="1155"/>
                      <a:pt x="203" y="1370"/>
                      <a:pt x="477" y="1370"/>
                    </a:cubicBezTo>
                    <a:lnTo>
                      <a:pt x="763" y="1370"/>
                    </a:lnTo>
                    <a:cubicBezTo>
                      <a:pt x="834" y="1370"/>
                      <a:pt x="906" y="1429"/>
                      <a:pt x="906" y="1513"/>
                    </a:cubicBezTo>
                    <a:lnTo>
                      <a:pt x="906" y="2858"/>
                    </a:lnTo>
                    <a:cubicBezTo>
                      <a:pt x="906" y="2929"/>
                      <a:pt x="846" y="3001"/>
                      <a:pt x="763" y="3001"/>
                    </a:cubicBezTo>
                    <a:lnTo>
                      <a:pt x="572" y="3001"/>
                    </a:lnTo>
                    <a:cubicBezTo>
                      <a:pt x="299" y="3001"/>
                      <a:pt x="96" y="3215"/>
                      <a:pt x="96" y="3477"/>
                    </a:cubicBezTo>
                    <a:lnTo>
                      <a:pt x="96" y="3894"/>
                    </a:lnTo>
                    <a:cubicBezTo>
                      <a:pt x="96" y="4168"/>
                      <a:pt x="299" y="4370"/>
                      <a:pt x="572" y="4370"/>
                    </a:cubicBezTo>
                    <a:lnTo>
                      <a:pt x="4049" y="4370"/>
                    </a:lnTo>
                    <a:cubicBezTo>
                      <a:pt x="4311" y="4370"/>
                      <a:pt x="4525" y="4168"/>
                      <a:pt x="4525" y="3894"/>
                    </a:cubicBezTo>
                    <a:lnTo>
                      <a:pt x="4525" y="3477"/>
                    </a:lnTo>
                    <a:cubicBezTo>
                      <a:pt x="4525" y="3215"/>
                      <a:pt x="4311" y="3001"/>
                      <a:pt x="4049" y="3001"/>
                    </a:cubicBezTo>
                    <a:lnTo>
                      <a:pt x="3859" y="3001"/>
                    </a:lnTo>
                    <a:cubicBezTo>
                      <a:pt x="3787" y="3001"/>
                      <a:pt x="3704" y="2941"/>
                      <a:pt x="3704" y="2858"/>
                    </a:cubicBezTo>
                    <a:lnTo>
                      <a:pt x="3704" y="477"/>
                    </a:lnTo>
                    <a:cubicBezTo>
                      <a:pt x="3704" y="203"/>
                      <a:pt x="3501" y="1"/>
                      <a:pt x="3228" y="1"/>
                    </a:cubicBezTo>
                    <a:lnTo>
                      <a:pt x="1442" y="1"/>
                    </a:lnTo>
                    <a:cubicBezTo>
                      <a:pt x="1358" y="1"/>
                      <a:pt x="1287" y="72"/>
                      <a:pt x="1287" y="155"/>
                    </a:cubicBezTo>
                    <a:cubicBezTo>
                      <a:pt x="1287" y="251"/>
                      <a:pt x="1358" y="322"/>
                      <a:pt x="1442" y="322"/>
                    </a:cubicBezTo>
                    <a:lnTo>
                      <a:pt x="3228" y="322"/>
                    </a:lnTo>
                    <a:cubicBezTo>
                      <a:pt x="3311" y="322"/>
                      <a:pt x="3382" y="382"/>
                      <a:pt x="3382" y="477"/>
                    </a:cubicBezTo>
                    <a:lnTo>
                      <a:pt x="3382" y="2858"/>
                    </a:lnTo>
                    <a:cubicBezTo>
                      <a:pt x="3382" y="3120"/>
                      <a:pt x="3585" y="3334"/>
                      <a:pt x="3859" y="3334"/>
                    </a:cubicBezTo>
                    <a:lnTo>
                      <a:pt x="4049" y="3334"/>
                    </a:lnTo>
                    <a:cubicBezTo>
                      <a:pt x="4121" y="3334"/>
                      <a:pt x="4204" y="3394"/>
                      <a:pt x="4204" y="3477"/>
                    </a:cubicBezTo>
                    <a:lnTo>
                      <a:pt x="4204" y="3894"/>
                    </a:lnTo>
                    <a:cubicBezTo>
                      <a:pt x="4204" y="3965"/>
                      <a:pt x="4132" y="4049"/>
                      <a:pt x="4049" y="4049"/>
                    </a:cubicBezTo>
                    <a:lnTo>
                      <a:pt x="572" y="4049"/>
                    </a:lnTo>
                    <a:cubicBezTo>
                      <a:pt x="489" y="4049"/>
                      <a:pt x="418" y="3989"/>
                      <a:pt x="418" y="3894"/>
                    </a:cubicBezTo>
                    <a:lnTo>
                      <a:pt x="418" y="3477"/>
                    </a:lnTo>
                    <a:cubicBezTo>
                      <a:pt x="418" y="3406"/>
                      <a:pt x="477" y="3334"/>
                      <a:pt x="572" y="3334"/>
                    </a:cubicBezTo>
                    <a:lnTo>
                      <a:pt x="763" y="3334"/>
                    </a:lnTo>
                    <a:cubicBezTo>
                      <a:pt x="1025" y="3334"/>
                      <a:pt x="1239" y="3120"/>
                      <a:pt x="1239" y="2858"/>
                    </a:cubicBezTo>
                    <a:lnTo>
                      <a:pt x="1239" y="1513"/>
                    </a:lnTo>
                    <a:cubicBezTo>
                      <a:pt x="1239" y="1251"/>
                      <a:pt x="1025" y="1036"/>
                      <a:pt x="763" y="1036"/>
                    </a:cubicBezTo>
                    <a:lnTo>
                      <a:pt x="477" y="1036"/>
                    </a:lnTo>
                    <a:cubicBezTo>
                      <a:pt x="406" y="1036"/>
                      <a:pt x="334" y="977"/>
                      <a:pt x="334" y="893"/>
                    </a:cubicBezTo>
                    <a:lnTo>
                      <a:pt x="334" y="477"/>
                    </a:lnTo>
                    <a:cubicBezTo>
                      <a:pt x="334" y="393"/>
                      <a:pt x="394" y="322"/>
                      <a:pt x="477" y="322"/>
                    </a:cubicBezTo>
                    <a:lnTo>
                      <a:pt x="787" y="322"/>
                    </a:lnTo>
                    <a:cubicBezTo>
                      <a:pt x="882" y="322"/>
                      <a:pt x="953" y="251"/>
                      <a:pt x="953" y="155"/>
                    </a:cubicBezTo>
                    <a:cubicBezTo>
                      <a:pt x="953" y="72"/>
                      <a:pt x="882" y="1"/>
                      <a:pt x="78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6" name="Grupo 25">
            <a:extLst>
              <a:ext uri="{FF2B5EF4-FFF2-40B4-BE49-F238E27FC236}">
                <a16:creationId xmlns:a16="http://schemas.microsoft.com/office/drawing/2014/main" id="{181F051A-BB80-47AA-8D9A-56EAE4893701}"/>
              </a:ext>
            </a:extLst>
          </p:cNvPr>
          <p:cNvGrpSpPr/>
          <p:nvPr/>
        </p:nvGrpSpPr>
        <p:grpSpPr>
          <a:xfrm>
            <a:off x="5720764" y="4408976"/>
            <a:ext cx="528675" cy="528675"/>
            <a:chOff x="5720764" y="5239955"/>
            <a:chExt cx="528675" cy="528675"/>
          </a:xfrm>
        </p:grpSpPr>
        <p:sp>
          <p:nvSpPr>
            <p:cNvPr id="27" name="Elipse 26">
              <a:extLst>
                <a:ext uri="{FF2B5EF4-FFF2-40B4-BE49-F238E27FC236}">
                  <a16:creationId xmlns:a16="http://schemas.microsoft.com/office/drawing/2014/main" id="{8E7890C4-7046-4185-B80A-2C489DC59B7C}"/>
                </a:ext>
              </a:extLst>
            </p:cNvPr>
            <p:cNvSpPr/>
            <p:nvPr/>
          </p:nvSpPr>
          <p:spPr>
            <a:xfrm>
              <a:off x="5720764" y="5239955"/>
              <a:ext cx="528675" cy="5286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28" name="Google Shape;9481;p16">
              <a:extLst>
                <a:ext uri="{FF2B5EF4-FFF2-40B4-BE49-F238E27FC236}">
                  <a16:creationId xmlns:a16="http://schemas.microsoft.com/office/drawing/2014/main" id="{E27201D2-BA2C-49BF-A0C7-83EEC8D00623}"/>
                </a:ext>
              </a:extLst>
            </p:cNvPr>
            <p:cNvGrpSpPr/>
            <p:nvPr/>
          </p:nvGrpSpPr>
          <p:grpSpPr>
            <a:xfrm>
              <a:off x="5761688" y="5340763"/>
              <a:ext cx="446826" cy="327059"/>
              <a:chOff x="5733194" y="2431718"/>
              <a:chExt cx="446826" cy="327059"/>
            </a:xfrm>
            <a:solidFill>
              <a:schemeClr val="tx2"/>
            </a:solidFill>
          </p:grpSpPr>
          <p:sp>
            <p:nvSpPr>
              <p:cNvPr id="29" name="Google Shape;9482;p16">
                <a:extLst>
                  <a:ext uri="{FF2B5EF4-FFF2-40B4-BE49-F238E27FC236}">
                    <a16:creationId xmlns:a16="http://schemas.microsoft.com/office/drawing/2014/main" id="{03FC178A-73EA-4F32-807D-F6625C24C843}"/>
                  </a:ext>
                </a:extLst>
              </p:cNvPr>
              <p:cNvSpPr/>
              <p:nvPr/>
            </p:nvSpPr>
            <p:spPr>
              <a:xfrm>
                <a:off x="6032946" y="2474145"/>
                <a:ext cx="56112" cy="20115"/>
              </a:xfrm>
              <a:custGeom>
                <a:avLst/>
                <a:gdLst/>
                <a:ahLst/>
                <a:cxnLst/>
                <a:rect l="l" t="t" r="r" b="b"/>
                <a:pathLst>
                  <a:path w="1763" h="632" extrusionOk="0">
                    <a:moveTo>
                      <a:pt x="215" y="1"/>
                    </a:moveTo>
                    <a:cubicBezTo>
                      <a:pt x="96" y="1"/>
                      <a:pt x="1" y="96"/>
                      <a:pt x="1" y="215"/>
                    </a:cubicBezTo>
                    <a:cubicBezTo>
                      <a:pt x="1" y="334"/>
                      <a:pt x="96" y="417"/>
                      <a:pt x="215" y="417"/>
                    </a:cubicBezTo>
                    <a:cubicBezTo>
                      <a:pt x="441" y="417"/>
                      <a:pt x="1108" y="453"/>
                      <a:pt x="1429" y="620"/>
                    </a:cubicBezTo>
                    <a:cubicBezTo>
                      <a:pt x="1465" y="632"/>
                      <a:pt x="1489" y="632"/>
                      <a:pt x="1525" y="632"/>
                    </a:cubicBezTo>
                    <a:cubicBezTo>
                      <a:pt x="1596" y="632"/>
                      <a:pt x="1668" y="584"/>
                      <a:pt x="1703" y="513"/>
                    </a:cubicBezTo>
                    <a:cubicBezTo>
                      <a:pt x="1763" y="417"/>
                      <a:pt x="1727" y="298"/>
                      <a:pt x="1632" y="239"/>
                    </a:cubicBezTo>
                    <a:cubicBezTo>
                      <a:pt x="1156" y="1"/>
                      <a:pt x="263" y="1"/>
                      <a:pt x="21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9483;p16">
                <a:extLst>
                  <a:ext uri="{FF2B5EF4-FFF2-40B4-BE49-F238E27FC236}">
                    <a16:creationId xmlns:a16="http://schemas.microsoft.com/office/drawing/2014/main" id="{A960522C-27D6-4E6F-A07C-89DBEBA775BE}"/>
                  </a:ext>
                </a:extLst>
              </p:cNvPr>
              <p:cNvSpPr/>
              <p:nvPr/>
            </p:nvSpPr>
            <p:spPr>
              <a:xfrm>
                <a:off x="5733194" y="2431718"/>
                <a:ext cx="446826" cy="327059"/>
              </a:xfrm>
              <a:custGeom>
                <a:avLst/>
                <a:gdLst/>
                <a:ahLst/>
                <a:cxnLst/>
                <a:rect l="l" t="t" r="r" b="b"/>
                <a:pathLst>
                  <a:path w="14039" h="10276" extrusionOk="0">
                    <a:moveTo>
                      <a:pt x="11621" y="655"/>
                    </a:moveTo>
                    <a:lnTo>
                      <a:pt x="11621" y="1500"/>
                    </a:lnTo>
                    <a:cubicBezTo>
                      <a:pt x="11621" y="1631"/>
                      <a:pt x="11598" y="1762"/>
                      <a:pt x="11538" y="1905"/>
                    </a:cubicBezTo>
                    <a:lnTo>
                      <a:pt x="11431" y="2108"/>
                    </a:lnTo>
                    <a:cubicBezTo>
                      <a:pt x="11419" y="2143"/>
                      <a:pt x="11419" y="2167"/>
                      <a:pt x="11419" y="2203"/>
                    </a:cubicBezTo>
                    <a:lnTo>
                      <a:pt x="11419" y="2631"/>
                    </a:lnTo>
                    <a:cubicBezTo>
                      <a:pt x="11419" y="2929"/>
                      <a:pt x="11300" y="3215"/>
                      <a:pt x="11074" y="3429"/>
                    </a:cubicBezTo>
                    <a:cubicBezTo>
                      <a:pt x="10858" y="3634"/>
                      <a:pt x="10599" y="3751"/>
                      <a:pt x="10317" y="3751"/>
                    </a:cubicBezTo>
                    <a:cubicBezTo>
                      <a:pt x="10303" y="3751"/>
                      <a:pt x="10290" y="3751"/>
                      <a:pt x="10276" y="3751"/>
                    </a:cubicBezTo>
                    <a:cubicBezTo>
                      <a:pt x="9657" y="3739"/>
                      <a:pt x="9181" y="3215"/>
                      <a:pt x="9181" y="2584"/>
                    </a:cubicBezTo>
                    <a:lnTo>
                      <a:pt x="9181" y="2203"/>
                    </a:lnTo>
                    <a:cubicBezTo>
                      <a:pt x="9181" y="2167"/>
                      <a:pt x="9181" y="2143"/>
                      <a:pt x="9169" y="2108"/>
                    </a:cubicBezTo>
                    <a:lnTo>
                      <a:pt x="9038" y="1857"/>
                    </a:lnTo>
                    <a:cubicBezTo>
                      <a:pt x="8990" y="1762"/>
                      <a:pt x="8966" y="1667"/>
                      <a:pt x="8966" y="1560"/>
                    </a:cubicBezTo>
                    <a:lnTo>
                      <a:pt x="8966" y="1548"/>
                    </a:lnTo>
                    <a:cubicBezTo>
                      <a:pt x="8966" y="1048"/>
                      <a:pt x="9359" y="655"/>
                      <a:pt x="9859" y="655"/>
                    </a:cubicBezTo>
                    <a:close/>
                    <a:moveTo>
                      <a:pt x="4156" y="429"/>
                    </a:moveTo>
                    <a:cubicBezTo>
                      <a:pt x="4513" y="429"/>
                      <a:pt x="4823" y="560"/>
                      <a:pt x="5061" y="822"/>
                    </a:cubicBezTo>
                    <a:cubicBezTo>
                      <a:pt x="5299" y="1072"/>
                      <a:pt x="5442" y="1417"/>
                      <a:pt x="5478" y="1786"/>
                    </a:cubicBezTo>
                    <a:cubicBezTo>
                      <a:pt x="5513" y="2215"/>
                      <a:pt x="5656" y="3108"/>
                      <a:pt x="5847" y="3643"/>
                    </a:cubicBezTo>
                    <a:lnTo>
                      <a:pt x="5835" y="3643"/>
                    </a:lnTo>
                    <a:cubicBezTo>
                      <a:pt x="5525" y="3762"/>
                      <a:pt x="4882" y="3941"/>
                      <a:pt x="4132" y="3941"/>
                    </a:cubicBezTo>
                    <a:cubicBezTo>
                      <a:pt x="4077" y="3944"/>
                      <a:pt x="4021" y="3945"/>
                      <a:pt x="3967" y="3945"/>
                    </a:cubicBezTo>
                    <a:cubicBezTo>
                      <a:pt x="3330" y="3945"/>
                      <a:pt x="2762" y="3765"/>
                      <a:pt x="2477" y="3655"/>
                    </a:cubicBezTo>
                    <a:cubicBezTo>
                      <a:pt x="2656" y="3108"/>
                      <a:pt x="2799" y="2215"/>
                      <a:pt x="2835" y="1786"/>
                    </a:cubicBezTo>
                    <a:cubicBezTo>
                      <a:pt x="2858" y="1417"/>
                      <a:pt x="3013" y="1072"/>
                      <a:pt x="3251" y="822"/>
                    </a:cubicBezTo>
                    <a:cubicBezTo>
                      <a:pt x="3501" y="560"/>
                      <a:pt x="3811" y="429"/>
                      <a:pt x="4156" y="429"/>
                    </a:cubicBezTo>
                    <a:close/>
                    <a:moveTo>
                      <a:pt x="10752" y="4096"/>
                    </a:moveTo>
                    <a:cubicBezTo>
                      <a:pt x="10752" y="4155"/>
                      <a:pt x="10764" y="4215"/>
                      <a:pt x="10776" y="4274"/>
                    </a:cubicBezTo>
                    <a:lnTo>
                      <a:pt x="10609" y="4429"/>
                    </a:lnTo>
                    <a:cubicBezTo>
                      <a:pt x="10526" y="4524"/>
                      <a:pt x="10419" y="4572"/>
                      <a:pt x="10300" y="4572"/>
                    </a:cubicBezTo>
                    <a:cubicBezTo>
                      <a:pt x="10181" y="4572"/>
                      <a:pt x="10062" y="4524"/>
                      <a:pt x="9990" y="4429"/>
                    </a:cubicBezTo>
                    <a:lnTo>
                      <a:pt x="9823" y="4274"/>
                    </a:lnTo>
                    <a:cubicBezTo>
                      <a:pt x="9835" y="4215"/>
                      <a:pt x="9859" y="4155"/>
                      <a:pt x="9859" y="4096"/>
                    </a:cubicBezTo>
                    <a:cubicBezTo>
                      <a:pt x="9990" y="4132"/>
                      <a:pt x="10121" y="4167"/>
                      <a:pt x="10252" y="4167"/>
                    </a:cubicBezTo>
                    <a:lnTo>
                      <a:pt x="10300" y="4167"/>
                    </a:lnTo>
                    <a:cubicBezTo>
                      <a:pt x="10455" y="4167"/>
                      <a:pt x="10609" y="4132"/>
                      <a:pt x="10752" y="4096"/>
                    </a:cubicBezTo>
                    <a:close/>
                    <a:moveTo>
                      <a:pt x="4692" y="4358"/>
                    </a:moveTo>
                    <a:cubicBezTo>
                      <a:pt x="4763" y="4524"/>
                      <a:pt x="4918" y="4644"/>
                      <a:pt x="5097" y="4691"/>
                    </a:cubicBezTo>
                    <a:lnTo>
                      <a:pt x="5835" y="4894"/>
                    </a:lnTo>
                    <a:cubicBezTo>
                      <a:pt x="6025" y="4953"/>
                      <a:pt x="6168" y="5132"/>
                      <a:pt x="6168" y="5322"/>
                    </a:cubicBezTo>
                    <a:lnTo>
                      <a:pt x="6168" y="7251"/>
                    </a:lnTo>
                    <a:cubicBezTo>
                      <a:pt x="6168" y="7501"/>
                      <a:pt x="5954" y="7692"/>
                      <a:pt x="5716" y="7692"/>
                    </a:cubicBezTo>
                    <a:lnTo>
                      <a:pt x="5704" y="7692"/>
                    </a:lnTo>
                    <a:lnTo>
                      <a:pt x="5704" y="6144"/>
                    </a:lnTo>
                    <a:cubicBezTo>
                      <a:pt x="5668" y="5787"/>
                      <a:pt x="5394" y="5501"/>
                      <a:pt x="5025" y="5501"/>
                    </a:cubicBezTo>
                    <a:lnTo>
                      <a:pt x="3275" y="5501"/>
                    </a:lnTo>
                    <a:cubicBezTo>
                      <a:pt x="2918" y="5501"/>
                      <a:pt x="2632" y="5787"/>
                      <a:pt x="2632" y="6144"/>
                    </a:cubicBezTo>
                    <a:lnTo>
                      <a:pt x="2632" y="7692"/>
                    </a:lnTo>
                    <a:lnTo>
                      <a:pt x="2620" y="7692"/>
                    </a:lnTo>
                    <a:cubicBezTo>
                      <a:pt x="2370" y="7692"/>
                      <a:pt x="2180" y="7489"/>
                      <a:pt x="2180" y="7251"/>
                    </a:cubicBezTo>
                    <a:lnTo>
                      <a:pt x="2180" y="5322"/>
                    </a:lnTo>
                    <a:cubicBezTo>
                      <a:pt x="2180" y="5132"/>
                      <a:pt x="2311" y="4941"/>
                      <a:pt x="2501" y="4894"/>
                    </a:cubicBezTo>
                    <a:lnTo>
                      <a:pt x="3251" y="4691"/>
                    </a:lnTo>
                    <a:cubicBezTo>
                      <a:pt x="3430" y="4644"/>
                      <a:pt x="3561" y="4524"/>
                      <a:pt x="3644" y="4358"/>
                    </a:cubicBezTo>
                    <a:cubicBezTo>
                      <a:pt x="3811" y="4370"/>
                      <a:pt x="3989" y="4394"/>
                      <a:pt x="4168" y="4394"/>
                    </a:cubicBezTo>
                    <a:cubicBezTo>
                      <a:pt x="4347" y="4394"/>
                      <a:pt x="4525" y="4370"/>
                      <a:pt x="4692" y="4358"/>
                    </a:cubicBezTo>
                    <a:close/>
                    <a:moveTo>
                      <a:pt x="10526" y="5906"/>
                    </a:moveTo>
                    <a:cubicBezTo>
                      <a:pt x="10538" y="5906"/>
                      <a:pt x="10538" y="5906"/>
                      <a:pt x="10538" y="5918"/>
                    </a:cubicBezTo>
                    <a:lnTo>
                      <a:pt x="10538" y="7680"/>
                    </a:lnTo>
                    <a:cubicBezTo>
                      <a:pt x="10538" y="7692"/>
                      <a:pt x="10538" y="7692"/>
                      <a:pt x="10526" y="7692"/>
                    </a:cubicBezTo>
                    <a:lnTo>
                      <a:pt x="7895" y="7692"/>
                    </a:lnTo>
                    <a:cubicBezTo>
                      <a:pt x="7871" y="7692"/>
                      <a:pt x="7871" y="7692"/>
                      <a:pt x="7871" y="7680"/>
                    </a:cubicBezTo>
                    <a:lnTo>
                      <a:pt x="7871" y="5918"/>
                    </a:lnTo>
                    <a:lnTo>
                      <a:pt x="10526" y="5906"/>
                    </a:lnTo>
                    <a:close/>
                    <a:moveTo>
                      <a:pt x="11050" y="4596"/>
                    </a:moveTo>
                    <a:lnTo>
                      <a:pt x="11228" y="4691"/>
                    </a:lnTo>
                    <a:lnTo>
                      <a:pt x="11967" y="4894"/>
                    </a:lnTo>
                    <a:cubicBezTo>
                      <a:pt x="12157" y="4953"/>
                      <a:pt x="12300" y="5132"/>
                      <a:pt x="12300" y="5322"/>
                    </a:cubicBezTo>
                    <a:lnTo>
                      <a:pt x="12300" y="7251"/>
                    </a:lnTo>
                    <a:cubicBezTo>
                      <a:pt x="12300" y="7501"/>
                      <a:pt x="12086" y="7692"/>
                      <a:pt x="11848" y="7692"/>
                    </a:cubicBezTo>
                    <a:lnTo>
                      <a:pt x="10955" y="7692"/>
                    </a:lnTo>
                    <a:lnTo>
                      <a:pt x="10955" y="7680"/>
                    </a:lnTo>
                    <a:lnTo>
                      <a:pt x="10955" y="7227"/>
                    </a:lnTo>
                    <a:lnTo>
                      <a:pt x="11621" y="7227"/>
                    </a:lnTo>
                    <a:cubicBezTo>
                      <a:pt x="11740" y="7227"/>
                      <a:pt x="11836" y="7144"/>
                      <a:pt x="11836" y="7025"/>
                    </a:cubicBezTo>
                    <a:lnTo>
                      <a:pt x="11836" y="5715"/>
                    </a:lnTo>
                    <a:cubicBezTo>
                      <a:pt x="11836" y="5596"/>
                      <a:pt x="11740" y="5501"/>
                      <a:pt x="11621" y="5501"/>
                    </a:cubicBezTo>
                    <a:cubicBezTo>
                      <a:pt x="11502" y="5501"/>
                      <a:pt x="11419" y="5596"/>
                      <a:pt x="11419" y="5715"/>
                    </a:cubicBezTo>
                    <a:lnTo>
                      <a:pt x="11419" y="6834"/>
                    </a:lnTo>
                    <a:lnTo>
                      <a:pt x="10955" y="6834"/>
                    </a:lnTo>
                    <a:lnTo>
                      <a:pt x="10955" y="5941"/>
                    </a:lnTo>
                    <a:cubicBezTo>
                      <a:pt x="10955" y="5691"/>
                      <a:pt x="10764" y="5525"/>
                      <a:pt x="10538" y="5525"/>
                    </a:cubicBezTo>
                    <a:lnTo>
                      <a:pt x="8335" y="5525"/>
                    </a:lnTo>
                    <a:lnTo>
                      <a:pt x="8335" y="5322"/>
                    </a:lnTo>
                    <a:lnTo>
                      <a:pt x="8299" y="5322"/>
                    </a:lnTo>
                    <a:cubicBezTo>
                      <a:pt x="8299" y="5132"/>
                      <a:pt x="8442" y="4941"/>
                      <a:pt x="8633" y="4894"/>
                    </a:cubicBezTo>
                    <a:lnTo>
                      <a:pt x="9383" y="4691"/>
                    </a:lnTo>
                    <a:cubicBezTo>
                      <a:pt x="9442" y="4667"/>
                      <a:pt x="9490" y="4644"/>
                      <a:pt x="9562" y="4596"/>
                    </a:cubicBezTo>
                    <a:lnTo>
                      <a:pt x="9693" y="4727"/>
                    </a:lnTo>
                    <a:cubicBezTo>
                      <a:pt x="9859" y="4894"/>
                      <a:pt x="10062" y="4989"/>
                      <a:pt x="10300" y="4989"/>
                    </a:cubicBezTo>
                    <a:cubicBezTo>
                      <a:pt x="10526" y="4989"/>
                      <a:pt x="10752" y="4894"/>
                      <a:pt x="10907" y="4727"/>
                    </a:cubicBezTo>
                    <a:lnTo>
                      <a:pt x="11050" y="4596"/>
                    </a:lnTo>
                    <a:close/>
                    <a:moveTo>
                      <a:pt x="2632" y="8108"/>
                    </a:moveTo>
                    <a:lnTo>
                      <a:pt x="2632" y="8573"/>
                    </a:lnTo>
                    <a:lnTo>
                      <a:pt x="846" y="8573"/>
                    </a:lnTo>
                    <a:lnTo>
                      <a:pt x="846" y="8108"/>
                    </a:lnTo>
                    <a:close/>
                    <a:moveTo>
                      <a:pt x="13157" y="8108"/>
                    </a:moveTo>
                    <a:lnTo>
                      <a:pt x="13157" y="8573"/>
                    </a:lnTo>
                    <a:lnTo>
                      <a:pt x="5668" y="8573"/>
                    </a:lnTo>
                    <a:lnTo>
                      <a:pt x="5668" y="8108"/>
                    </a:lnTo>
                    <a:close/>
                    <a:moveTo>
                      <a:pt x="5049" y="5906"/>
                    </a:moveTo>
                    <a:cubicBezTo>
                      <a:pt x="5180" y="5906"/>
                      <a:pt x="5287" y="6013"/>
                      <a:pt x="5287" y="6144"/>
                    </a:cubicBezTo>
                    <a:lnTo>
                      <a:pt x="5287" y="9001"/>
                    </a:lnTo>
                    <a:lnTo>
                      <a:pt x="3049" y="9001"/>
                    </a:lnTo>
                    <a:lnTo>
                      <a:pt x="3049" y="6144"/>
                    </a:lnTo>
                    <a:cubicBezTo>
                      <a:pt x="3049" y="6013"/>
                      <a:pt x="3156" y="5906"/>
                      <a:pt x="3287" y="5906"/>
                    </a:cubicBezTo>
                    <a:close/>
                    <a:moveTo>
                      <a:pt x="4168" y="0"/>
                    </a:moveTo>
                    <a:cubicBezTo>
                      <a:pt x="3239" y="0"/>
                      <a:pt x="2501" y="738"/>
                      <a:pt x="2430" y="1738"/>
                    </a:cubicBezTo>
                    <a:cubicBezTo>
                      <a:pt x="2394" y="2155"/>
                      <a:pt x="2263" y="2989"/>
                      <a:pt x="2084" y="3477"/>
                    </a:cubicBezTo>
                    <a:cubicBezTo>
                      <a:pt x="2037" y="3584"/>
                      <a:pt x="2049" y="3703"/>
                      <a:pt x="2096" y="3810"/>
                    </a:cubicBezTo>
                    <a:cubicBezTo>
                      <a:pt x="2144" y="3905"/>
                      <a:pt x="2239" y="3989"/>
                      <a:pt x="2334" y="4024"/>
                    </a:cubicBezTo>
                    <a:cubicBezTo>
                      <a:pt x="2513" y="4084"/>
                      <a:pt x="2811" y="4179"/>
                      <a:pt x="3156" y="4251"/>
                    </a:cubicBezTo>
                    <a:cubicBezTo>
                      <a:pt x="3144" y="4251"/>
                      <a:pt x="3144" y="4251"/>
                      <a:pt x="3120" y="4263"/>
                    </a:cubicBezTo>
                    <a:lnTo>
                      <a:pt x="2382" y="4477"/>
                    </a:lnTo>
                    <a:cubicBezTo>
                      <a:pt x="2013" y="4584"/>
                      <a:pt x="1751" y="4917"/>
                      <a:pt x="1751" y="5310"/>
                    </a:cubicBezTo>
                    <a:lnTo>
                      <a:pt x="1751" y="7227"/>
                    </a:lnTo>
                    <a:cubicBezTo>
                      <a:pt x="1751" y="7394"/>
                      <a:pt x="1799" y="7561"/>
                      <a:pt x="1894" y="7680"/>
                    </a:cubicBezTo>
                    <a:lnTo>
                      <a:pt x="203" y="7680"/>
                    </a:lnTo>
                    <a:cubicBezTo>
                      <a:pt x="84" y="7680"/>
                      <a:pt x="1" y="7763"/>
                      <a:pt x="1" y="7882"/>
                    </a:cubicBezTo>
                    <a:cubicBezTo>
                      <a:pt x="1" y="8001"/>
                      <a:pt x="84" y="8096"/>
                      <a:pt x="203" y="8096"/>
                    </a:cubicBezTo>
                    <a:lnTo>
                      <a:pt x="441" y="8096"/>
                    </a:lnTo>
                    <a:lnTo>
                      <a:pt x="441" y="10073"/>
                    </a:lnTo>
                    <a:cubicBezTo>
                      <a:pt x="441" y="10192"/>
                      <a:pt x="537" y="10275"/>
                      <a:pt x="656" y="10275"/>
                    </a:cubicBezTo>
                    <a:cubicBezTo>
                      <a:pt x="775" y="10275"/>
                      <a:pt x="858" y="10192"/>
                      <a:pt x="858" y="10073"/>
                    </a:cubicBezTo>
                    <a:lnTo>
                      <a:pt x="858" y="8954"/>
                    </a:lnTo>
                    <a:lnTo>
                      <a:pt x="2644" y="8954"/>
                    </a:lnTo>
                    <a:lnTo>
                      <a:pt x="2644" y="10073"/>
                    </a:lnTo>
                    <a:cubicBezTo>
                      <a:pt x="2644" y="10192"/>
                      <a:pt x="2739" y="10275"/>
                      <a:pt x="2858" y="10275"/>
                    </a:cubicBezTo>
                    <a:cubicBezTo>
                      <a:pt x="2977" y="10275"/>
                      <a:pt x="3073" y="10192"/>
                      <a:pt x="3073" y="10073"/>
                    </a:cubicBezTo>
                    <a:lnTo>
                      <a:pt x="3073" y="9406"/>
                    </a:lnTo>
                    <a:lnTo>
                      <a:pt x="5287" y="9406"/>
                    </a:lnTo>
                    <a:lnTo>
                      <a:pt x="5287" y="10073"/>
                    </a:lnTo>
                    <a:cubicBezTo>
                      <a:pt x="5287" y="10192"/>
                      <a:pt x="5371" y="10275"/>
                      <a:pt x="5490" y="10275"/>
                    </a:cubicBezTo>
                    <a:cubicBezTo>
                      <a:pt x="5609" y="10275"/>
                      <a:pt x="5704" y="10192"/>
                      <a:pt x="5704" y="10073"/>
                    </a:cubicBezTo>
                    <a:lnTo>
                      <a:pt x="5704" y="8954"/>
                    </a:lnTo>
                    <a:lnTo>
                      <a:pt x="13169" y="8954"/>
                    </a:lnTo>
                    <a:lnTo>
                      <a:pt x="13169" y="10073"/>
                    </a:lnTo>
                    <a:cubicBezTo>
                      <a:pt x="13169" y="10192"/>
                      <a:pt x="13264" y="10275"/>
                      <a:pt x="13383" y="10275"/>
                    </a:cubicBezTo>
                    <a:cubicBezTo>
                      <a:pt x="13503" y="10275"/>
                      <a:pt x="13586" y="10192"/>
                      <a:pt x="13586" y="10073"/>
                    </a:cubicBezTo>
                    <a:lnTo>
                      <a:pt x="13586" y="8096"/>
                    </a:lnTo>
                    <a:lnTo>
                      <a:pt x="13824" y="8096"/>
                    </a:lnTo>
                    <a:cubicBezTo>
                      <a:pt x="13943" y="8096"/>
                      <a:pt x="14038" y="8001"/>
                      <a:pt x="14038" y="7882"/>
                    </a:cubicBezTo>
                    <a:cubicBezTo>
                      <a:pt x="14003" y="7787"/>
                      <a:pt x="13919" y="7692"/>
                      <a:pt x="13800" y="7692"/>
                    </a:cubicBezTo>
                    <a:lnTo>
                      <a:pt x="12562" y="7692"/>
                    </a:lnTo>
                    <a:cubicBezTo>
                      <a:pt x="12633" y="7561"/>
                      <a:pt x="12693" y="7406"/>
                      <a:pt x="12693" y="7251"/>
                    </a:cubicBezTo>
                    <a:lnTo>
                      <a:pt x="12693" y="5322"/>
                    </a:lnTo>
                    <a:cubicBezTo>
                      <a:pt x="12693" y="4941"/>
                      <a:pt x="12443" y="4596"/>
                      <a:pt x="12074" y="4489"/>
                    </a:cubicBezTo>
                    <a:lnTo>
                      <a:pt x="11324" y="4286"/>
                    </a:lnTo>
                    <a:cubicBezTo>
                      <a:pt x="11228" y="4251"/>
                      <a:pt x="11169" y="4167"/>
                      <a:pt x="11169" y="4060"/>
                    </a:cubicBezTo>
                    <a:lnTo>
                      <a:pt x="11169" y="3893"/>
                    </a:lnTo>
                    <a:cubicBezTo>
                      <a:pt x="11240" y="3858"/>
                      <a:pt x="11300" y="3798"/>
                      <a:pt x="11359" y="3739"/>
                    </a:cubicBezTo>
                    <a:cubicBezTo>
                      <a:pt x="11657" y="3453"/>
                      <a:pt x="11824" y="3060"/>
                      <a:pt x="11824" y="2643"/>
                    </a:cubicBezTo>
                    <a:lnTo>
                      <a:pt x="11824" y="2262"/>
                    </a:lnTo>
                    <a:lnTo>
                      <a:pt x="11895" y="2096"/>
                    </a:lnTo>
                    <a:cubicBezTo>
                      <a:pt x="11979" y="1917"/>
                      <a:pt x="12026" y="1703"/>
                      <a:pt x="12026" y="1512"/>
                    </a:cubicBezTo>
                    <a:lnTo>
                      <a:pt x="12026" y="453"/>
                    </a:lnTo>
                    <a:cubicBezTo>
                      <a:pt x="12026" y="333"/>
                      <a:pt x="11943" y="250"/>
                      <a:pt x="11824" y="250"/>
                    </a:cubicBezTo>
                    <a:lnTo>
                      <a:pt x="9859" y="250"/>
                    </a:lnTo>
                    <a:cubicBezTo>
                      <a:pt x="9145" y="250"/>
                      <a:pt x="8561" y="834"/>
                      <a:pt x="8561" y="1548"/>
                    </a:cubicBezTo>
                    <a:lnTo>
                      <a:pt x="8561" y="1560"/>
                    </a:lnTo>
                    <a:cubicBezTo>
                      <a:pt x="8561" y="1727"/>
                      <a:pt x="8597" y="1881"/>
                      <a:pt x="8680" y="2036"/>
                    </a:cubicBezTo>
                    <a:lnTo>
                      <a:pt x="8788" y="2238"/>
                    </a:lnTo>
                    <a:lnTo>
                      <a:pt x="8788" y="2572"/>
                    </a:lnTo>
                    <a:cubicBezTo>
                      <a:pt x="8788" y="3108"/>
                      <a:pt x="9050" y="3584"/>
                      <a:pt x="9442" y="3870"/>
                    </a:cubicBezTo>
                    <a:lnTo>
                      <a:pt x="9442" y="4048"/>
                    </a:lnTo>
                    <a:cubicBezTo>
                      <a:pt x="9442" y="4143"/>
                      <a:pt x="9359" y="4239"/>
                      <a:pt x="9276" y="4263"/>
                    </a:cubicBezTo>
                    <a:lnTo>
                      <a:pt x="8526" y="4477"/>
                    </a:lnTo>
                    <a:cubicBezTo>
                      <a:pt x="8157" y="4584"/>
                      <a:pt x="7907" y="4917"/>
                      <a:pt x="7907" y="5310"/>
                    </a:cubicBezTo>
                    <a:lnTo>
                      <a:pt x="7907" y="5489"/>
                    </a:lnTo>
                    <a:lnTo>
                      <a:pt x="7895" y="5489"/>
                    </a:lnTo>
                    <a:cubicBezTo>
                      <a:pt x="7657" y="5489"/>
                      <a:pt x="7478" y="5679"/>
                      <a:pt x="7478" y="5906"/>
                    </a:cubicBezTo>
                    <a:lnTo>
                      <a:pt x="7478" y="7656"/>
                    </a:lnTo>
                    <a:lnTo>
                      <a:pt x="7478" y="7680"/>
                    </a:lnTo>
                    <a:lnTo>
                      <a:pt x="6442" y="7680"/>
                    </a:lnTo>
                    <a:cubicBezTo>
                      <a:pt x="6525" y="7537"/>
                      <a:pt x="6585" y="7394"/>
                      <a:pt x="6585" y="7227"/>
                    </a:cubicBezTo>
                    <a:lnTo>
                      <a:pt x="6585" y="5310"/>
                    </a:lnTo>
                    <a:cubicBezTo>
                      <a:pt x="6585" y="4917"/>
                      <a:pt x="6323" y="4584"/>
                      <a:pt x="5954" y="4477"/>
                    </a:cubicBezTo>
                    <a:lnTo>
                      <a:pt x="5216" y="4263"/>
                    </a:lnTo>
                    <a:cubicBezTo>
                      <a:pt x="5192" y="4263"/>
                      <a:pt x="5192" y="4263"/>
                      <a:pt x="5180" y="4251"/>
                    </a:cubicBezTo>
                    <a:cubicBezTo>
                      <a:pt x="5537" y="4179"/>
                      <a:pt x="5823" y="4084"/>
                      <a:pt x="6002" y="4024"/>
                    </a:cubicBezTo>
                    <a:cubicBezTo>
                      <a:pt x="6109" y="3989"/>
                      <a:pt x="6192" y="3905"/>
                      <a:pt x="6240" y="3810"/>
                    </a:cubicBezTo>
                    <a:cubicBezTo>
                      <a:pt x="6287" y="3703"/>
                      <a:pt x="6299" y="3596"/>
                      <a:pt x="6252" y="3477"/>
                    </a:cubicBezTo>
                    <a:cubicBezTo>
                      <a:pt x="6073" y="2977"/>
                      <a:pt x="5942" y="2143"/>
                      <a:pt x="5906" y="1738"/>
                    </a:cubicBezTo>
                    <a:cubicBezTo>
                      <a:pt x="5835" y="738"/>
                      <a:pt x="5097" y="0"/>
                      <a:pt x="416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9484;p16">
                <a:extLst>
                  <a:ext uri="{FF2B5EF4-FFF2-40B4-BE49-F238E27FC236}">
                    <a16:creationId xmlns:a16="http://schemas.microsoft.com/office/drawing/2014/main" id="{2E5B3F0C-2FAB-4D56-8D7D-D3B11EC7F128}"/>
                  </a:ext>
                </a:extLst>
              </p:cNvPr>
              <p:cNvSpPr/>
              <p:nvPr/>
            </p:nvSpPr>
            <p:spPr>
              <a:xfrm>
                <a:off x="6019323" y="2641653"/>
                <a:ext cx="13272" cy="13272"/>
              </a:xfrm>
              <a:custGeom>
                <a:avLst/>
                <a:gdLst/>
                <a:ahLst/>
                <a:cxnLst/>
                <a:rect l="l" t="t" r="r" b="b"/>
                <a:pathLst>
                  <a:path w="417" h="417" extrusionOk="0">
                    <a:moveTo>
                      <a:pt x="202" y="0"/>
                    </a:moveTo>
                    <a:cubicBezTo>
                      <a:pt x="95" y="0"/>
                      <a:pt x="0" y="84"/>
                      <a:pt x="0" y="203"/>
                    </a:cubicBezTo>
                    <a:cubicBezTo>
                      <a:pt x="0" y="322"/>
                      <a:pt x="95" y="417"/>
                      <a:pt x="202" y="417"/>
                    </a:cubicBezTo>
                    <a:cubicBezTo>
                      <a:pt x="322" y="417"/>
                      <a:pt x="417" y="322"/>
                      <a:pt x="417" y="203"/>
                    </a:cubicBezTo>
                    <a:cubicBezTo>
                      <a:pt x="417" y="84"/>
                      <a:pt x="322" y="0"/>
                      <a:pt x="20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3" name="Elipse 32">
            <a:extLst>
              <a:ext uri="{FF2B5EF4-FFF2-40B4-BE49-F238E27FC236}">
                <a16:creationId xmlns:a16="http://schemas.microsoft.com/office/drawing/2014/main" id="{72E485D3-9A8C-4FD1-AB30-1E353F4A9671}"/>
              </a:ext>
            </a:extLst>
          </p:cNvPr>
          <p:cNvSpPr/>
          <p:nvPr/>
        </p:nvSpPr>
        <p:spPr>
          <a:xfrm>
            <a:off x="7159237" y="5228879"/>
            <a:ext cx="546290" cy="54629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37" name="Grupo 36">
            <a:extLst>
              <a:ext uri="{FF2B5EF4-FFF2-40B4-BE49-F238E27FC236}">
                <a16:creationId xmlns:a16="http://schemas.microsoft.com/office/drawing/2014/main" id="{96C8E3C0-FEBB-478B-8BD1-D5228BD82F1E}"/>
              </a:ext>
            </a:extLst>
          </p:cNvPr>
          <p:cNvGrpSpPr/>
          <p:nvPr/>
        </p:nvGrpSpPr>
        <p:grpSpPr>
          <a:xfrm>
            <a:off x="1452060" y="5280286"/>
            <a:ext cx="534946" cy="534946"/>
            <a:chOff x="1452060" y="4405696"/>
            <a:chExt cx="534946" cy="534946"/>
          </a:xfrm>
        </p:grpSpPr>
        <p:sp>
          <p:nvSpPr>
            <p:cNvPr id="38" name="Elipse 37">
              <a:extLst>
                <a:ext uri="{FF2B5EF4-FFF2-40B4-BE49-F238E27FC236}">
                  <a16:creationId xmlns:a16="http://schemas.microsoft.com/office/drawing/2014/main" id="{2B6673FF-9755-4016-A354-0D54114D0BB9}"/>
                </a:ext>
              </a:extLst>
            </p:cNvPr>
            <p:cNvSpPr/>
            <p:nvPr/>
          </p:nvSpPr>
          <p:spPr>
            <a:xfrm>
              <a:off x="1452060" y="4405696"/>
              <a:ext cx="534946" cy="5349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39" name="Google Shape;9763;p16">
              <a:extLst>
                <a:ext uri="{FF2B5EF4-FFF2-40B4-BE49-F238E27FC236}">
                  <a16:creationId xmlns:a16="http://schemas.microsoft.com/office/drawing/2014/main" id="{EDD80E6C-F9F9-4839-BCAB-1754855B78AC}"/>
                </a:ext>
              </a:extLst>
            </p:cNvPr>
            <p:cNvGrpSpPr/>
            <p:nvPr/>
          </p:nvGrpSpPr>
          <p:grpSpPr>
            <a:xfrm>
              <a:off x="1587258" y="4496558"/>
              <a:ext cx="264550" cy="353222"/>
              <a:chOff x="903530" y="3806125"/>
              <a:chExt cx="264550" cy="353222"/>
            </a:xfrm>
            <a:solidFill>
              <a:schemeClr val="tx2"/>
            </a:solidFill>
          </p:grpSpPr>
          <p:sp>
            <p:nvSpPr>
              <p:cNvPr id="40" name="Google Shape;9764;p16">
                <a:extLst>
                  <a:ext uri="{FF2B5EF4-FFF2-40B4-BE49-F238E27FC236}">
                    <a16:creationId xmlns:a16="http://schemas.microsoft.com/office/drawing/2014/main" id="{556986D3-B946-4B74-9299-9068CAA0F1AB}"/>
                  </a:ext>
                </a:extLst>
              </p:cNvPr>
              <p:cNvSpPr/>
              <p:nvPr/>
            </p:nvSpPr>
            <p:spPr>
              <a:xfrm>
                <a:off x="926637" y="3839321"/>
                <a:ext cx="173237" cy="162002"/>
              </a:xfrm>
              <a:custGeom>
                <a:avLst/>
                <a:gdLst/>
                <a:ahLst/>
                <a:cxnLst/>
                <a:rect l="l" t="t" r="r" b="b"/>
                <a:pathLst>
                  <a:path w="5443" h="5090" extrusionOk="0">
                    <a:moveTo>
                      <a:pt x="3418" y="1"/>
                    </a:moveTo>
                    <a:cubicBezTo>
                      <a:pt x="2623" y="1"/>
                      <a:pt x="1831" y="307"/>
                      <a:pt x="1227" y="911"/>
                    </a:cubicBezTo>
                    <a:cubicBezTo>
                      <a:pt x="108" y="2030"/>
                      <a:pt x="1" y="3804"/>
                      <a:pt x="989" y="5030"/>
                    </a:cubicBezTo>
                    <a:cubicBezTo>
                      <a:pt x="1013" y="5078"/>
                      <a:pt x="1061" y="5090"/>
                      <a:pt x="1120" y="5090"/>
                    </a:cubicBezTo>
                    <a:cubicBezTo>
                      <a:pt x="1156" y="5090"/>
                      <a:pt x="1192" y="5078"/>
                      <a:pt x="1227" y="5066"/>
                    </a:cubicBezTo>
                    <a:cubicBezTo>
                      <a:pt x="1299" y="5006"/>
                      <a:pt x="1311" y="4899"/>
                      <a:pt x="1251" y="4840"/>
                    </a:cubicBezTo>
                    <a:cubicBezTo>
                      <a:pt x="382" y="3744"/>
                      <a:pt x="477" y="2149"/>
                      <a:pt x="1477" y="1149"/>
                    </a:cubicBezTo>
                    <a:cubicBezTo>
                      <a:pt x="2019" y="607"/>
                      <a:pt x="2735" y="334"/>
                      <a:pt x="3452" y="334"/>
                    </a:cubicBezTo>
                    <a:cubicBezTo>
                      <a:pt x="4059" y="334"/>
                      <a:pt x="4666" y="530"/>
                      <a:pt x="5168" y="923"/>
                    </a:cubicBezTo>
                    <a:cubicBezTo>
                      <a:pt x="5199" y="948"/>
                      <a:pt x="5237" y="961"/>
                      <a:pt x="5273" y="961"/>
                    </a:cubicBezTo>
                    <a:cubicBezTo>
                      <a:pt x="5321" y="961"/>
                      <a:pt x="5367" y="939"/>
                      <a:pt x="5394" y="899"/>
                    </a:cubicBezTo>
                    <a:cubicBezTo>
                      <a:pt x="5442" y="827"/>
                      <a:pt x="5418" y="720"/>
                      <a:pt x="5347" y="672"/>
                    </a:cubicBezTo>
                    <a:cubicBezTo>
                      <a:pt x="4777" y="223"/>
                      <a:pt x="4096" y="1"/>
                      <a:pt x="341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9765;p16">
                <a:extLst>
                  <a:ext uri="{FF2B5EF4-FFF2-40B4-BE49-F238E27FC236}">
                    <a16:creationId xmlns:a16="http://schemas.microsoft.com/office/drawing/2014/main" id="{7000BAEA-15FF-4A88-98F0-4E3AC56105D0}"/>
                  </a:ext>
                </a:extLst>
              </p:cNvPr>
              <p:cNvSpPr/>
              <p:nvPr/>
            </p:nvSpPr>
            <p:spPr>
              <a:xfrm>
                <a:off x="903530" y="3806125"/>
                <a:ext cx="264550" cy="353222"/>
              </a:xfrm>
              <a:custGeom>
                <a:avLst/>
                <a:gdLst/>
                <a:ahLst/>
                <a:cxnLst/>
                <a:rect l="l" t="t" r="r" b="b"/>
                <a:pathLst>
                  <a:path w="8312" h="11098" extrusionOk="0">
                    <a:moveTo>
                      <a:pt x="4144" y="322"/>
                    </a:moveTo>
                    <a:cubicBezTo>
                      <a:pt x="6251" y="322"/>
                      <a:pt x="7966" y="2025"/>
                      <a:pt x="7966" y="4144"/>
                    </a:cubicBezTo>
                    <a:cubicBezTo>
                      <a:pt x="7978" y="5085"/>
                      <a:pt x="7775" y="6002"/>
                      <a:pt x="7371" y="6895"/>
                    </a:cubicBezTo>
                    <a:cubicBezTo>
                      <a:pt x="7037" y="7609"/>
                      <a:pt x="6597" y="8323"/>
                      <a:pt x="6025" y="8978"/>
                    </a:cubicBezTo>
                    <a:cubicBezTo>
                      <a:pt x="5228" y="9919"/>
                      <a:pt x="4418" y="10526"/>
                      <a:pt x="4156" y="10717"/>
                    </a:cubicBezTo>
                    <a:cubicBezTo>
                      <a:pt x="3882" y="10538"/>
                      <a:pt x="3084" y="9931"/>
                      <a:pt x="2275" y="8990"/>
                    </a:cubicBezTo>
                    <a:cubicBezTo>
                      <a:pt x="1715" y="8323"/>
                      <a:pt x="1251" y="7621"/>
                      <a:pt x="929" y="6895"/>
                    </a:cubicBezTo>
                    <a:cubicBezTo>
                      <a:pt x="525" y="6002"/>
                      <a:pt x="310" y="5085"/>
                      <a:pt x="310" y="4144"/>
                    </a:cubicBezTo>
                    <a:cubicBezTo>
                      <a:pt x="310" y="2025"/>
                      <a:pt x="2025" y="322"/>
                      <a:pt x="4144" y="322"/>
                    </a:cubicBezTo>
                    <a:close/>
                    <a:moveTo>
                      <a:pt x="4156" y="1"/>
                    </a:moveTo>
                    <a:cubicBezTo>
                      <a:pt x="1858" y="1"/>
                      <a:pt x="1" y="1870"/>
                      <a:pt x="1" y="4156"/>
                    </a:cubicBezTo>
                    <a:cubicBezTo>
                      <a:pt x="1" y="5121"/>
                      <a:pt x="215" y="6097"/>
                      <a:pt x="644" y="7049"/>
                    </a:cubicBezTo>
                    <a:cubicBezTo>
                      <a:pt x="989" y="7788"/>
                      <a:pt x="1441" y="8514"/>
                      <a:pt x="2037" y="9216"/>
                    </a:cubicBezTo>
                    <a:cubicBezTo>
                      <a:pt x="3037" y="10395"/>
                      <a:pt x="4037" y="11050"/>
                      <a:pt x="4061" y="11062"/>
                    </a:cubicBezTo>
                    <a:cubicBezTo>
                      <a:pt x="4096" y="11074"/>
                      <a:pt x="4120" y="11098"/>
                      <a:pt x="4156" y="11098"/>
                    </a:cubicBezTo>
                    <a:cubicBezTo>
                      <a:pt x="4180" y="11098"/>
                      <a:pt x="4215" y="11074"/>
                      <a:pt x="4239" y="11062"/>
                    </a:cubicBezTo>
                    <a:cubicBezTo>
                      <a:pt x="4287" y="11038"/>
                      <a:pt x="5275" y="10395"/>
                      <a:pt x="6263" y="9216"/>
                    </a:cubicBezTo>
                    <a:cubicBezTo>
                      <a:pt x="6859" y="8538"/>
                      <a:pt x="7323" y="7800"/>
                      <a:pt x="7668" y="7049"/>
                    </a:cubicBezTo>
                    <a:cubicBezTo>
                      <a:pt x="8085" y="6109"/>
                      <a:pt x="8311" y="5144"/>
                      <a:pt x="8311" y="4156"/>
                    </a:cubicBezTo>
                    <a:cubicBezTo>
                      <a:pt x="8311" y="1870"/>
                      <a:pt x="6442" y="1"/>
                      <a:pt x="415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9766;p16">
                <a:extLst>
                  <a:ext uri="{FF2B5EF4-FFF2-40B4-BE49-F238E27FC236}">
                    <a16:creationId xmlns:a16="http://schemas.microsoft.com/office/drawing/2014/main" id="{DE2126DD-6F46-4EFC-B372-9A3E2E3144C8}"/>
                  </a:ext>
                </a:extLst>
              </p:cNvPr>
              <p:cNvSpPr/>
              <p:nvPr/>
            </p:nvSpPr>
            <p:spPr>
              <a:xfrm>
                <a:off x="1008879" y="3904059"/>
                <a:ext cx="54966" cy="18460"/>
              </a:xfrm>
              <a:custGeom>
                <a:avLst/>
                <a:gdLst/>
                <a:ahLst/>
                <a:cxnLst/>
                <a:rect l="l" t="t" r="r" b="b"/>
                <a:pathLst>
                  <a:path w="1727" h="580" extrusionOk="0">
                    <a:moveTo>
                      <a:pt x="648" y="1"/>
                    </a:moveTo>
                    <a:cubicBezTo>
                      <a:pt x="492" y="1"/>
                      <a:pt x="319" y="16"/>
                      <a:pt x="132" y="55"/>
                    </a:cubicBezTo>
                    <a:cubicBezTo>
                      <a:pt x="60" y="67"/>
                      <a:pt x="1" y="127"/>
                      <a:pt x="1" y="222"/>
                    </a:cubicBezTo>
                    <a:lnTo>
                      <a:pt x="1" y="401"/>
                    </a:lnTo>
                    <a:cubicBezTo>
                      <a:pt x="1" y="484"/>
                      <a:pt x="72" y="555"/>
                      <a:pt x="155" y="555"/>
                    </a:cubicBezTo>
                    <a:cubicBezTo>
                      <a:pt x="251" y="555"/>
                      <a:pt x="322" y="484"/>
                      <a:pt x="322" y="401"/>
                    </a:cubicBezTo>
                    <a:lnTo>
                      <a:pt x="322" y="365"/>
                    </a:lnTo>
                    <a:cubicBezTo>
                      <a:pt x="434" y="350"/>
                      <a:pt x="539" y="343"/>
                      <a:pt x="636" y="343"/>
                    </a:cubicBezTo>
                    <a:cubicBezTo>
                      <a:pt x="841" y="343"/>
                      <a:pt x="1011" y="372"/>
                      <a:pt x="1132" y="413"/>
                    </a:cubicBezTo>
                    <a:cubicBezTo>
                      <a:pt x="1334" y="472"/>
                      <a:pt x="1453" y="543"/>
                      <a:pt x="1465" y="543"/>
                    </a:cubicBezTo>
                    <a:cubicBezTo>
                      <a:pt x="1501" y="555"/>
                      <a:pt x="1525" y="579"/>
                      <a:pt x="1560" y="579"/>
                    </a:cubicBezTo>
                    <a:cubicBezTo>
                      <a:pt x="1620" y="579"/>
                      <a:pt x="1667" y="543"/>
                      <a:pt x="1691" y="496"/>
                    </a:cubicBezTo>
                    <a:cubicBezTo>
                      <a:pt x="1727" y="401"/>
                      <a:pt x="1703" y="305"/>
                      <a:pt x="1632" y="246"/>
                    </a:cubicBezTo>
                    <a:cubicBezTo>
                      <a:pt x="1613" y="236"/>
                      <a:pt x="1255" y="1"/>
                      <a:pt x="64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9767;p16">
                <a:extLst>
                  <a:ext uri="{FF2B5EF4-FFF2-40B4-BE49-F238E27FC236}">
                    <a16:creationId xmlns:a16="http://schemas.microsoft.com/office/drawing/2014/main" id="{A62C95C5-01FE-4FB7-8E61-7BAAF8398218}"/>
                  </a:ext>
                </a:extLst>
              </p:cNvPr>
              <p:cNvSpPr/>
              <p:nvPr/>
            </p:nvSpPr>
            <p:spPr>
              <a:xfrm>
                <a:off x="972118" y="3872072"/>
                <a:ext cx="172473" cy="164866"/>
              </a:xfrm>
              <a:custGeom>
                <a:avLst/>
                <a:gdLst/>
                <a:ahLst/>
                <a:cxnLst/>
                <a:rect l="l" t="t" r="r" b="b"/>
                <a:pathLst>
                  <a:path w="5419" h="5180" extrusionOk="0">
                    <a:moveTo>
                      <a:pt x="3239" y="346"/>
                    </a:moveTo>
                    <a:lnTo>
                      <a:pt x="3239" y="1144"/>
                    </a:lnTo>
                    <a:cubicBezTo>
                      <a:pt x="3239" y="1287"/>
                      <a:pt x="3203" y="1418"/>
                      <a:pt x="3144" y="1537"/>
                    </a:cubicBezTo>
                    <a:lnTo>
                      <a:pt x="3084" y="1668"/>
                    </a:lnTo>
                    <a:cubicBezTo>
                      <a:pt x="3073" y="1703"/>
                      <a:pt x="3073" y="1715"/>
                      <a:pt x="3073" y="1739"/>
                    </a:cubicBezTo>
                    <a:lnTo>
                      <a:pt x="3073" y="2084"/>
                    </a:lnTo>
                    <a:cubicBezTo>
                      <a:pt x="3073" y="2370"/>
                      <a:pt x="2953" y="2632"/>
                      <a:pt x="2763" y="2846"/>
                    </a:cubicBezTo>
                    <a:cubicBezTo>
                      <a:pt x="2558" y="3028"/>
                      <a:pt x="2311" y="3145"/>
                      <a:pt x="2040" y="3145"/>
                    </a:cubicBezTo>
                    <a:cubicBezTo>
                      <a:pt x="2027" y="3145"/>
                      <a:pt x="2014" y="3144"/>
                      <a:pt x="2001" y="3144"/>
                    </a:cubicBezTo>
                    <a:cubicBezTo>
                      <a:pt x="1406" y="3108"/>
                      <a:pt x="941" y="2620"/>
                      <a:pt x="941" y="2037"/>
                    </a:cubicBezTo>
                    <a:lnTo>
                      <a:pt x="941" y="1739"/>
                    </a:lnTo>
                    <a:cubicBezTo>
                      <a:pt x="941" y="1715"/>
                      <a:pt x="941" y="1703"/>
                      <a:pt x="929" y="1668"/>
                    </a:cubicBezTo>
                    <a:lnTo>
                      <a:pt x="870" y="1537"/>
                    </a:lnTo>
                    <a:cubicBezTo>
                      <a:pt x="810" y="1418"/>
                      <a:pt x="775" y="1287"/>
                      <a:pt x="775" y="1144"/>
                    </a:cubicBezTo>
                    <a:cubicBezTo>
                      <a:pt x="775" y="703"/>
                      <a:pt x="1132" y="346"/>
                      <a:pt x="1584" y="346"/>
                    </a:cubicBezTo>
                    <a:close/>
                    <a:moveTo>
                      <a:pt x="1465" y="3346"/>
                    </a:moveTo>
                    <a:cubicBezTo>
                      <a:pt x="1608" y="3406"/>
                      <a:pt x="1775" y="3453"/>
                      <a:pt x="1953" y="3465"/>
                    </a:cubicBezTo>
                    <a:lnTo>
                      <a:pt x="2001" y="3465"/>
                    </a:lnTo>
                    <a:cubicBezTo>
                      <a:pt x="2180" y="3465"/>
                      <a:pt x="2370" y="3442"/>
                      <a:pt x="2537" y="3370"/>
                    </a:cubicBezTo>
                    <a:lnTo>
                      <a:pt x="2537" y="3584"/>
                    </a:lnTo>
                    <a:cubicBezTo>
                      <a:pt x="2537" y="3632"/>
                      <a:pt x="2549" y="3692"/>
                      <a:pt x="2549" y="3739"/>
                    </a:cubicBezTo>
                    <a:lnTo>
                      <a:pt x="2001" y="4156"/>
                    </a:lnTo>
                    <a:lnTo>
                      <a:pt x="1453" y="3727"/>
                    </a:lnTo>
                    <a:cubicBezTo>
                      <a:pt x="1465" y="3680"/>
                      <a:pt x="1465" y="3632"/>
                      <a:pt x="1465" y="3573"/>
                    </a:cubicBezTo>
                    <a:lnTo>
                      <a:pt x="1465" y="3346"/>
                    </a:lnTo>
                    <a:close/>
                    <a:moveTo>
                      <a:pt x="1251" y="3977"/>
                    </a:moveTo>
                    <a:lnTo>
                      <a:pt x="1834" y="4406"/>
                    </a:lnTo>
                    <a:lnTo>
                      <a:pt x="1834" y="4870"/>
                    </a:lnTo>
                    <a:cubicBezTo>
                      <a:pt x="1334" y="4835"/>
                      <a:pt x="822" y="4680"/>
                      <a:pt x="394" y="4358"/>
                    </a:cubicBezTo>
                    <a:cubicBezTo>
                      <a:pt x="417" y="4335"/>
                      <a:pt x="465" y="4299"/>
                      <a:pt x="501" y="4287"/>
                    </a:cubicBezTo>
                    <a:lnTo>
                      <a:pt x="1132" y="4049"/>
                    </a:lnTo>
                    <a:cubicBezTo>
                      <a:pt x="1179" y="4037"/>
                      <a:pt x="1227" y="4001"/>
                      <a:pt x="1251" y="3977"/>
                    </a:cubicBezTo>
                    <a:close/>
                    <a:moveTo>
                      <a:pt x="2739" y="3989"/>
                    </a:moveTo>
                    <a:cubicBezTo>
                      <a:pt x="2787" y="4025"/>
                      <a:pt x="2822" y="4037"/>
                      <a:pt x="2858" y="4061"/>
                    </a:cubicBezTo>
                    <a:lnTo>
                      <a:pt x="3632" y="4346"/>
                    </a:lnTo>
                    <a:cubicBezTo>
                      <a:pt x="3192" y="4656"/>
                      <a:pt x="2680" y="4835"/>
                      <a:pt x="2168" y="4870"/>
                    </a:cubicBezTo>
                    <a:lnTo>
                      <a:pt x="2168" y="4418"/>
                    </a:lnTo>
                    <a:lnTo>
                      <a:pt x="2739" y="3989"/>
                    </a:lnTo>
                    <a:close/>
                    <a:moveTo>
                      <a:pt x="1596" y="1"/>
                    </a:moveTo>
                    <a:cubicBezTo>
                      <a:pt x="977" y="1"/>
                      <a:pt x="465" y="501"/>
                      <a:pt x="465" y="1132"/>
                    </a:cubicBezTo>
                    <a:cubicBezTo>
                      <a:pt x="465" y="1310"/>
                      <a:pt x="513" y="1501"/>
                      <a:pt x="596" y="1668"/>
                    </a:cubicBezTo>
                    <a:lnTo>
                      <a:pt x="644" y="1751"/>
                    </a:lnTo>
                    <a:lnTo>
                      <a:pt x="644" y="2013"/>
                    </a:lnTo>
                    <a:cubicBezTo>
                      <a:pt x="644" y="2453"/>
                      <a:pt x="858" y="2858"/>
                      <a:pt x="1168" y="3120"/>
                    </a:cubicBezTo>
                    <a:lnTo>
                      <a:pt x="1168" y="3561"/>
                    </a:lnTo>
                    <a:cubicBezTo>
                      <a:pt x="1168" y="3632"/>
                      <a:pt x="1120" y="3704"/>
                      <a:pt x="1048" y="3739"/>
                    </a:cubicBezTo>
                    <a:lnTo>
                      <a:pt x="406" y="3977"/>
                    </a:lnTo>
                    <a:cubicBezTo>
                      <a:pt x="239" y="4037"/>
                      <a:pt x="108" y="4168"/>
                      <a:pt x="36" y="4311"/>
                    </a:cubicBezTo>
                    <a:cubicBezTo>
                      <a:pt x="1" y="4394"/>
                      <a:pt x="25" y="4466"/>
                      <a:pt x="84" y="4513"/>
                    </a:cubicBezTo>
                    <a:cubicBezTo>
                      <a:pt x="644" y="4954"/>
                      <a:pt x="1334" y="5180"/>
                      <a:pt x="2001" y="5180"/>
                    </a:cubicBezTo>
                    <a:cubicBezTo>
                      <a:pt x="2799" y="5180"/>
                      <a:pt x="3596" y="4870"/>
                      <a:pt x="4204" y="4275"/>
                    </a:cubicBezTo>
                    <a:cubicBezTo>
                      <a:pt x="5323" y="3168"/>
                      <a:pt x="5418" y="1406"/>
                      <a:pt x="4442" y="167"/>
                    </a:cubicBezTo>
                    <a:cubicBezTo>
                      <a:pt x="4405" y="124"/>
                      <a:pt x="4351" y="98"/>
                      <a:pt x="4301" y="98"/>
                    </a:cubicBezTo>
                    <a:cubicBezTo>
                      <a:pt x="4269" y="98"/>
                      <a:pt x="4239" y="108"/>
                      <a:pt x="4216" y="132"/>
                    </a:cubicBezTo>
                    <a:cubicBezTo>
                      <a:pt x="4144" y="191"/>
                      <a:pt x="4132" y="298"/>
                      <a:pt x="4192" y="358"/>
                    </a:cubicBezTo>
                    <a:cubicBezTo>
                      <a:pt x="5061" y="1465"/>
                      <a:pt x="4966" y="3049"/>
                      <a:pt x="3965" y="4049"/>
                    </a:cubicBezTo>
                    <a:lnTo>
                      <a:pt x="3906" y="4108"/>
                    </a:lnTo>
                    <a:cubicBezTo>
                      <a:pt x="3870" y="4096"/>
                      <a:pt x="3835" y="4061"/>
                      <a:pt x="3799" y="4049"/>
                    </a:cubicBezTo>
                    <a:lnTo>
                      <a:pt x="2977" y="3739"/>
                    </a:lnTo>
                    <a:cubicBezTo>
                      <a:pt x="2906" y="3704"/>
                      <a:pt x="2858" y="3644"/>
                      <a:pt x="2858" y="3561"/>
                    </a:cubicBezTo>
                    <a:lnTo>
                      <a:pt x="2858" y="3144"/>
                    </a:lnTo>
                    <a:cubicBezTo>
                      <a:pt x="2894" y="3108"/>
                      <a:pt x="2942" y="3084"/>
                      <a:pt x="2965" y="3049"/>
                    </a:cubicBezTo>
                    <a:cubicBezTo>
                      <a:pt x="3239" y="2787"/>
                      <a:pt x="3382" y="2441"/>
                      <a:pt x="3382" y="2072"/>
                    </a:cubicBezTo>
                    <a:lnTo>
                      <a:pt x="3382" y="1751"/>
                    </a:lnTo>
                    <a:lnTo>
                      <a:pt x="3430" y="1668"/>
                    </a:lnTo>
                    <a:cubicBezTo>
                      <a:pt x="3513" y="1501"/>
                      <a:pt x="3561" y="1310"/>
                      <a:pt x="3561" y="1132"/>
                    </a:cubicBezTo>
                    <a:lnTo>
                      <a:pt x="3561" y="167"/>
                    </a:lnTo>
                    <a:cubicBezTo>
                      <a:pt x="3561" y="72"/>
                      <a:pt x="3489" y="1"/>
                      <a:pt x="339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4" name="Forma libre: forma 43">
            <a:extLst>
              <a:ext uri="{FF2B5EF4-FFF2-40B4-BE49-F238E27FC236}">
                <a16:creationId xmlns:a16="http://schemas.microsoft.com/office/drawing/2014/main" id="{DE0C0517-3C83-49B5-8D58-4B89D181B22C}"/>
              </a:ext>
            </a:extLst>
          </p:cNvPr>
          <p:cNvSpPr/>
          <p:nvPr/>
        </p:nvSpPr>
        <p:spPr>
          <a:xfrm>
            <a:off x="-3018363" y="4700181"/>
            <a:ext cx="23498591" cy="450260"/>
          </a:xfrm>
          <a:custGeom>
            <a:avLst/>
            <a:gdLst>
              <a:gd name="connsiteX0" fmla="*/ 0 w 23498591"/>
              <a:gd name="connsiteY0" fmla="*/ 0 h 450260"/>
              <a:gd name="connsiteX1" fmla="*/ 8327624 w 23498591"/>
              <a:gd name="connsiteY1" fmla="*/ 0 h 450260"/>
              <a:gd name="connsiteX2" fmla="*/ 9009283 w 23498591"/>
              <a:gd name="connsiteY2" fmla="*/ 356116 h 450260"/>
              <a:gd name="connsiteX3" fmla="*/ 9617086 w 23498591"/>
              <a:gd name="connsiteY3" fmla="*/ 3134 h 450260"/>
              <a:gd name="connsiteX4" fmla="*/ 9656467 w 23498591"/>
              <a:gd name="connsiteY4" fmla="*/ 0 h 450260"/>
              <a:gd name="connsiteX5" fmla="*/ 23498591 w 23498591"/>
              <a:gd name="connsiteY5" fmla="*/ 0 h 450260"/>
              <a:gd name="connsiteX6" fmla="*/ 23498591 w 23498591"/>
              <a:gd name="connsiteY6" fmla="*/ 450260 h 450260"/>
              <a:gd name="connsiteX7" fmla="*/ 0 w 23498591"/>
              <a:gd name="connsiteY7" fmla="*/ 450260 h 45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498591" h="450260">
                <a:moveTo>
                  <a:pt x="0" y="0"/>
                </a:moveTo>
                <a:lnTo>
                  <a:pt x="8327624" y="0"/>
                </a:lnTo>
                <a:cubicBezTo>
                  <a:pt x="8656083" y="2229"/>
                  <a:pt x="8622270" y="358157"/>
                  <a:pt x="9009283" y="356116"/>
                </a:cubicBezTo>
                <a:cubicBezTo>
                  <a:pt x="9372108" y="354203"/>
                  <a:pt x="9384442" y="41974"/>
                  <a:pt x="9617086" y="3134"/>
                </a:cubicBezTo>
                <a:lnTo>
                  <a:pt x="9656467" y="0"/>
                </a:lnTo>
                <a:lnTo>
                  <a:pt x="23498591" y="0"/>
                </a:lnTo>
                <a:lnTo>
                  <a:pt x="23498591" y="450260"/>
                </a:lnTo>
                <a:lnTo>
                  <a:pt x="0" y="45026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s-ES" dirty="0"/>
              <a:t>a</a:t>
            </a:r>
          </a:p>
        </p:txBody>
      </p:sp>
      <p:grpSp>
        <p:nvGrpSpPr>
          <p:cNvPr id="48" name="Google Shape;8552;p14">
            <a:extLst>
              <a:ext uri="{FF2B5EF4-FFF2-40B4-BE49-F238E27FC236}">
                <a16:creationId xmlns:a16="http://schemas.microsoft.com/office/drawing/2014/main" id="{9A8E787C-1A00-40ED-8171-C107E50E7CCA}"/>
              </a:ext>
            </a:extLst>
          </p:cNvPr>
          <p:cNvGrpSpPr/>
          <p:nvPr/>
        </p:nvGrpSpPr>
        <p:grpSpPr>
          <a:xfrm>
            <a:off x="2958661" y="4740873"/>
            <a:ext cx="355434" cy="355815"/>
            <a:chOff x="4673540" y="3680297"/>
            <a:chExt cx="355434" cy="355815"/>
          </a:xfrm>
          <a:solidFill>
            <a:srgbClr val="93B9AD"/>
          </a:solidFill>
        </p:grpSpPr>
        <p:sp>
          <p:nvSpPr>
            <p:cNvPr id="49" name="Google Shape;8553;p14">
              <a:extLst>
                <a:ext uri="{FF2B5EF4-FFF2-40B4-BE49-F238E27FC236}">
                  <a16:creationId xmlns:a16="http://schemas.microsoft.com/office/drawing/2014/main" id="{065AFDCA-A214-46EC-A597-5978526CCBAA}"/>
                </a:ext>
              </a:extLst>
            </p:cNvPr>
            <p:cNvSpPr/>
            <p:nvPr/>
          </p:nvSpPr>
          <p:spPr>
            <a:xfrm>
              <a:off x="4673540" y="3680297"/>
              <a:ext cx="355434" cy="355815"/>
            </a:xfrm>
            <a:custGeom>
              <a:avLst/>
              <a:gdLst/>
              <a:ahLst/>
              <a:cxnLst/>
              <a:rect l="l" t="t" r="r" b="b"/>
              <a:pathLst>
                <a:path w="11193" h="11205" extrusionOk="0">
                  <a:moveTo>
                    <a:pt x="2012" y="0"/>
                  </a:moveTo>
                  <a:cubicBezTo>
                    <a:pt x="905" y="0"/>
                    <a:pt x="0" y="893"/>
                    <a:pt x="0" y="2013"/>
                  </a:cubicBezTo>
                  <a:lnTo>
                    <a:pt x="0" y="9192"/>
                  </a:lnTo>
                  <a:cubicBezTo>
                    <a:pt x="0" y="10287"/>
                    <a:pt x="893" y="11204"/>
                    <a:pt x="2012" y="11204"/>
                  </a:cubicBezTo>
                  <a:lnTo>
                    <a:pt x="9180" y="11204"/>
                  </a:lnTo>
                  <a:cubicBezTo>
                    <a:pt x="10287" y="11204"/>
                    <a:pt x="11192" y="10311"/>
                    <a:pt x="11192" y="9192"/>
                  </a:cubicBezTo>
                  <a:lnTo>
                    <a:pt x="11192" y="2013"/>
                  </a:lnTo>
                  <a:cubicBezTo>
                    <a:pt x="11180" y="917"/>
                    <a:pt x="10287" y="0"/>
                    <a:pt x="9180" y="0"/>
                  </a:cubicBezTo>
                  <a:lnTo>
                    <a:pt x="8085" y="0"/>
                  </a:lnTo>
                  <a:cubicBezTo>
                    <a:pt x="7989" y="0"/>
                    <a:pt x="7918" y="84"/>
                    <a:pt x="7918" y="167"/>
                  </a:cubicBezTo>
                  <a:cubicBezTo>
                    <a:pt x="7918" y="262"/>
                    <a:pt x="7989" y="334"/>
                    <a:pt x="8085" y="334"/>
                  </a:cubicBezTo>
                  <a:lnTo>
                    <a:pt x="9180" y="334"/>
                  </a:lnTo>
                  <a:cubicBezTo>
                    <a:pt x="10109" y="334"/>
                    <a:pt x="10847" y="1084"/>
                    <a:pt x="10847" y="2001"/>
                  </a:cubicBezTo>
                  <a:lnTo>
                    <a:pt x="10847" y="9180"/>
                  </a:lnTo>
                  <a:cubicBezTo>
                    <a:pt x="10847" y="10097"/>
                    <a:pt x="10109" y="10847"/>
                    <a:pt x="9180" y="10847"/>
                  </a:cubicBezTo>
                  <a:lnTo>
                    <a:pt x="2012" y="10847"/>
                  </a:lnTo>
                  <a:cubicBezTo>
                    <a:pt x="1084" y="10847"/>
                    <a:pt x="345" y="10097"/>
                    <a:pt x="345" y="9180"/>
                  </a:cubicBezTo>
                  <a:lnTo>
                    <a:pt x="345" y="2001"/>
                  </a:lnTo>
                  <a:cubicBezTo>
                    <a:pt x="345" y="1084"/>
                    <a:pt x="1084" y="334"/>
                    <a:pt x="2012" y="334"/>
                  </a:cubicBezTo>
                  <a:lnTo>
                    <a:pt x="7418" y="334"/>
                  </a:lnTo>
                  <a:cubicBezTo>
                    <a:pt x="7501" y="334"/>
                    <a:pt x="7573" y="262"/>
                    <a:pt x="7573" y="167"/>
                  </a:cubicBezTo>
                  <a:cubicBezTo>
                    <a:pt x="7573" y="84"/>
                    <a:pt x="7501" y="0"/>
                    <a:pt x="741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8554;p14">
              <a:extLst>
                <a:ext uri="{FF2B5EF4-FFF2-40B4-BE49-F238E27FC236}">
                  <a16:creationId xmlns:a16="http://schemas.microsoft.com/office/drawing/2014/main" id="{59A9018A-751A-4946-A144-EE38216FFEBF}"/>
                </a:ext>
              </a:extLst>
            </p:cNvPr>
            <p:cNvSpPr/>
            <p:nvPr/>
          </p:nvSpPr>
          <p:spPr>
            <a:xfrm>
              <a:off x="4805864" y="3736630"/>
              <a:ext cx="93042" cy="92661"/>
            </a:xfrm>
            <a:custGeom>
              <a:avLst/>
              <a:gdLst/>
              <a:ahLst/>
              <a:cxnLst/>
              <a:rect l="l" t="t" r="r" b="b"/>
              <a:pathLst>
                <a:path w="2930" h="2918" extrusionOk="0">
                  <a:moveTo>
                    <a:pt x="1477" y="334"/>
                  </a:moveTo>
                  <a:cubicBezTo>
                    <a:pt x="2096" y="334"/>
                    <a:pt x="2608" y="834"/>
                    <a:pt x="2608" y="1465"/>
                  </a:cubicBezTo>
                  <a:cubicBezTo>
                    <a:pt x="2608" y="2084"/>
                    <a:pt x="2096" y="2596"/>
                    <a:pt x="1477" y="2596"/>
                  </a:cubicBezTo>
                  <a:cubicBezTo>
                    <a:pt x="846" y="2596"/>
                    <a:pt x="346" y="2084"/>
                    <a:pt x="346" y="1465"/>
                  </a:cubicBezTo>
                  <a:cubicBezTo>
                    <a:pt x="346" y="834"/>
                    <a:pt x="846" y="334"/>
                    <a:pt x="1477" y="334"/>
                  </a:cubicBezTo>
                  <a:close/>
                  <a:moveTo>
                    <a:pt x="1477" y="0"/>
                  </a:moveTo>
                  <a:cubicBezTo>
                    <a:pt x="667" y="0"/>
                    <a:pt x="12" y="655"/>
                    <a:pt x="12" y="1465"/>
                  </a:cubicBezTo>
                  <a:cubicBezTo>
                    <a:pt x="0" y="2263"/>
                    <a:pt x="655" y="2918"/>
                    <a:pt x="1477" y="2918"/>
                  </a:cubicBezTo>
                  <a:cubicBezTo>
                    <a:pt x="2274" y="2918"/>
                    <a:pt x="2929" y="2263"/>
                    <a:pt x="2929" y="1465"/>
                  </a:cubicBezTo>
                  <a:cubicBezTo>
                    <a:pt x="2929" y="655"/>
                    <a:pt x="2274" y="0"/>
                    <a:pt x="147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8555;p14">
              <a:extLst>
                <a:ext uri="{FF2B5EF4-FFF2-40B4-BE49-F238E27FC236}">
                  <a16:creationId xmlns:a16="http://schemas.microsoft.com/office/drawing/2014/main" id="{9C3A2C6D-C9F6-4F20-9BA8-0FB7956A7CC9}"/>
                </a:ext>
              </a:extLst>
            </p:cNvPr>
            <p:cNvSpPr/>
            <p:nvPr/>
          </p:nvSpPr>
          <p:spPr>
            <a:xfrm>
              <a:off x="4779380" y="3841358"/>
              <a:ext cx="143723" cy="138801"/>
            </a:xfrm>
            <a:custGeom>
              <a:avLst/>
              <a:gdLst/>
              <a:ahLst/>
              <a:cxnLst/>
              <a:rect l="l" t="t" r="r" b="b"/>
              <a:pathLst>
                <a:path w="4526" h="4371" extrusionOk="0">
                  <a:moveTo>
                    <a:pt x="477" y="1"/>
                  </a:moveTo>
                  <a:cubicBezTo>
                    <a:pt x="215" y="1"/>
                    <a:pt x="1" y="203"/>
                    <a:pt x="1" y="477"/>
                  </a:cubicBezTo>
                  <a:lnTo>
                    <a:pt x="1" y="893"/>
                  </a:lnTo>
                  <a:cubicBezTo>
                    <a:pt x="1" y="1155"/>
                    <a:pt x="203" y="1370"/>
                    <a:pt x="477" y="1370"/>
                  </a:cubicBezTo>
                  <a:lnTo>
                    <a:pt x="763" y="1370"/>
                  </a:lnTo>
                  <a:cubicBezTo>
                    <a:pt x="834" y="1370"/>
                    <a:pt x="906" y="1429"/>
                    <a:pt x="906" y="1513"/>
                  </a:cubicBezTo>
                  <a:lnTo>
                    <a:pt x="906" y="2858"/>
                  </a:lnTo>
                  <a:cubicBezTo>
                    <a:pt x="906" y="2929"/>
                    <a:pt x="846" y="3001"/>
                    <a:pt x="763" y="3001"/>
                  </a:cubicBezTo>
                  <a:lnTo>
                    <a:pt x="572" y="3001"/>
                  </a:lnTo>
                  <a:cubicBezTo>
                    <a:pt x="299" y="3001"/>
                    <a:pt x="96" y="3215"/>
                    <a:pt x="96" y="3477"/>
                  </a:cubicBezTo>
                  <a:lnTo>
                    <a:pt x="96" y="3894"/>
                  </a:lnTo>
                  <a:cubicBezTo>
                    <a:pt x="96" y="4168"/>
                    <a:pt x="299" y="4370"/>
                    <a:pt x="572" y="4370"/>
                  </a:cubicBezTo>
                  <a:lnTo>
                    <a:pt x="4049" y="4370"/>
                  </a:lnTo>
                  <a:cubicBezTo>
                    <a:pt x="4311" y="4370"/>
                    <a:pt x="4525" y="4168"/>
                    <a:pt x="4525" y="3894"/>
                  </a:cubicBezTo>
                  <a:lnTo>
                    <a:pt x="4525" y="3477"/>
                  </a:lnTo>
                  <a:cubicBezTo>
                    <a:pt x="4525" y="3215"/>
                    <a:pt x="4311" y="3001"/>
                    <a:pt x="4049" y="3001"/>
                  </a:cubicBezTo>
                  <a:lnTo>
                    <a:pt x="3859" y="3001"/>
                  </a:lnTo>
                  <a:cubicBezTo>
                    <a:pt x="3787" y="3001"/>
                    <a:pt x="3704" y="2941"/>
                    <a:pt x="3704" y="2858"/>
                  </a:cubicBezTo>
                  <a:lnTo>
                    <a:pt x="3704" y="477"/>
                  </a:lnTo>
                  <a:cubicBezTo>
                    <a:pt x="3704" y="203"/>
                    <a:pt x="3501" y="1"/>
                    <a:pt x="3228" y="1"/>
                  </a:cubicBezTo>
                  <a:lnTo>
                    <a:pt x="1442" y="1"/>
                  </a:lnTo>
                  <a:cubicBezTo>
                    <a:pt x="1358" y="1"/>
                    <a:pt x="1287" y="72"/>
                    <a:pt x="1287" y="155"/>
                  </a:cubicBezTo>
                  <a:cubicBezTo>
                    <a:pt x="1287" y="251"/>
                    <a:pt x="1358" y="322"/>
                    <a:pt x="1442" y="322"/>
                  </a:cubicBezTo>
                  <a:lnTo>
                    <a:pt x="3228" y="322"/>
                  </a:lnTo>
                  <a:cubicBezTo>
                    <a:pt x="3311" y="322"/>
                    <a:pt x="3382" y="382"/>
                    <a:pt x="3382" y="477"/>
                  </a:cubicBezTo>
                  <a:lnTo>
                    <a:pt x="3382" y="2858"/>
                  </a:lnTo>
                  <a:cubicBezTo>
                    <a:pt x="3382" y="3120"/>
                    <a:pt x="3585" y="3334"/>
                    <a:pt x="3859" y="3334"/>
                  </a:cubicBezTo>
                  <a:lnTo>
                    <a:pt x="4049" y="3334"/>
                  </a:lnTo>
                  <a:cubicBezTo>
                    <a:pt x="4121" y="3334"/>
                    <a:pt x="4204" y="3394"/>
                    <a:pt x="4204" y="3477"/>
                  </a:cubicBezTo>
                  <a:lnTo>
                    <a:pt x="4204" y="3894"/>
                  </a:lnTo>
                  <a:cubicBezTo>
                    <a:pt x="4204" y="3965"/>
                    <a:pt x="4132" y="4049"/>
                    <a:pt x="4049" y="4049"/>
                  </a:cubicBezTo>
                  <a:lnTo>
                    <a:pt x="572" y="4049"/>
                  </a:lnTo>
                  <a:cubicBezTo>
                    <a:pt x="489" y="4049"/>
                    <a:pt x="418" y="3989"/>
                    <a:pt x="418" y="3894"/>
                  </a:cubicBezTo>
                  <a:lnTo>
                    <a:pt x="418" y="3477"/>
                  </a:lnTo>
                  <a:cubicBezTo>
                    <a:pt x="418" y="3406"/>
                    <a:pt x="477" y="3334"/>
                    <a:pt x="572" y="3334"/>
                  </a:cubicBezTo>
                  <a:lnTo>
                    <a:pt x="763" y="3334"/>
                  </a:lnTo>
                  <a:cubicBezTo>
                    <a:pt x="1025" y="3334"/>
                    <a:pt x="1239" y="3120"/>
                    <a:pt x="1239" y="2858"/>
                  </a:cubicBezTo>
                  <a:lnTo>
                    <a:pt x="1239" y="1513"/>
                  </a:lnTo>
                  <a:cubicBezTo>
                    <a:pt x="1239" y="1251"/>
                    <a:pt x="1025" y="1036"/>
                    <a:pt x="763" y="1036"/>
                  </a:cubicBezTo>
                  <a:lnTo>
                    <a:pt x="477" y="1036"/>
                  </a:lnTo>
                  <a:cubicBezTo>
                    <a:pt x="406" y="1036"/>
                    <a:pt x="334" y="977"/>
                    <a:pt x="334" y="893"/>
                  </a:cubicBezTo>
                  <a:lnTo>
                    <a:pt x="334" y="477"/>
                  </a:lnTo>
                  <a:cubicBezTo>
                    <a:pt x="334" y="393"/>
                    <a:pt x="394" y="322"/>
                    <a:pt x="477" y="322"/>
                  </a:cubicBezTo>
                  <a:lnTo>
                    <a:pt x="787" y="322"/>
                  </a:lnTo>
                  <a:cubicBezTo>
                    <a:pt x="882" y="322"/>
                    <a:pt x="953" y="251"/>
                    <a:pt x="953" y="155"/>
                  </a:cubicBezTo>
                  <a:cubicBezTo>
                    <a:pt x="953" y="72"/>
                    <a:pt x="882" y="1"/>
                    <a:pt x="78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 name="Google Shape;9481;p16">
            <a:extLst>
              <a:ext uri="{FF2B5EF4-FFF2-40B4-BE49-F238E27FC236}">
                <a16:creationId xmlns:a16="http://schemas.microsoft.com/office/drawing/2014/main" id="{E37FD089-50D1-4853-884E-396292E4087A}"/>
              </a:ext>
            </a:extLst>
          </p:cNvPr>
          <p:cNvGrpSpPr/>
          <p:nvPr/>
        </p:nvGrpSpPr>
        <p:grpSpPr>
          <a:xfrm>
            <a:off x="5761688" y="4755251"/>
            <a:ext cx="446826" cy="327059"/>
            <a:chOff x="5733194" y="2431718"/>
            <a:chExt cx="446826" cy="327059"/>
          </a:xfrm>
          <a:noFill/>
        </p:grpSpPr>
        <p:sp>
          <p:nvSpPr>
            <p:cNvPr id="59" name="Google Shape;9482;p16">
              <a:extLst>
                <a:ext uri="{FF2B5EF4-FFF2-40B4-BE49-F238E27FC236}">
                  <a16:creationId xmlns:a16="http://schemas.microsoft.com/office/drawing/2014/main" id="{0D508983-8519-4B43-A376-F5FFEF49F3E5}"/>
                </a:ext>
              </a:extLst>
            </p:cNvPr>
            <p:cNvSpPr/>
            <p:nvPr/>
          </p:nvSpPr>
          <p:spPr>
            <a:xfrm>
              <a:off x="6032946" y="2474145"/>
              <a:ext cx="56112" cy="20115"/>
            </a:xfrm>
            <a:custGeom>
              <a:avLst/>
              <a:gdLst/>
              <a:ahLst/>
              <a:cxnLst/>
              <a:rect l="l" t="t" r="r" b="b"/>
              <a:pathLst>
                <a:path w="1763" h="632" extrusionOk="0">
                  <a:moveTo>
                    <a:pt x="215" y="1"/>
                  </a:moveTo>
                  <a:cubicBezTo>
                    <a:pt x="96" y="1"/>
                    <a:pt x="1" y="96"/>
                    <a:pt x="1" y="215"/>
                  </a:cubicBezTo>
                  <a:cubicBezTo>
                    <a:pt x="1" y="334"/>
                    <a:pt x="96" y="417"/>
                    <a:pt x="215" y="417"/>
                  </a:cubicBezTo>
                  <a:cubicBezTo>
                    <a:pt x="441" y="417"/>
                    <a:pt x="1108" y="453"/>
                    <a:pt x="1429" y="620"/>
                  </a:cubicBezTo>
                  <a:cubicBezTo>
                    <a:pt x="1465" y="632"/>
                    <a:pt x="1489" y="632"/>
                    <a:pt x="1525" y="632"/>
                  </a:cubicBezTo>
                  <a:cubicBezTo>
                    <a:pt x="1596" y="632"/>
                    <a:pt x="1668" y="584"/>
                    <a:pt x="1703" y="513"/>
                  </a:cubicBezTo>
                  <a:cubicBezTo>
                    <a:pt x="1763" y="417"/>
                    <a:pt x="1727" y="298"/>
                    <a:pt x="1632" y="239"/>
                  </a:cubicBezTo>
                  <a:cubicBezTo>
                    <a:pt x="1156" y="1"/>
                    <a:pt x="263" y="1"/>
                    <a:pt x="21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9483;p16">
              <a:extLst>
                <a:ext uri="{FF2B5EF4-FFF2-40B4-BE49-F238E27FC236}">
                  <a16:creationId xmlns:a16="http://schemas.microsoft.com/office/drawing/2014/main" id="{E2E0B3CA-BFD3-4D6E-8AB2-02A488F153A6}"/>
                </a:ext>
              </a:extLst>
            </p:cNvPr>
            <p:cNvSpPr/>
            <p:nvPr/>
          </p:nvSpPr>
          <p:spPr>
            <a:xfrm>
              <a:off x="5733194" y="2431718"/>
              <a:ext cx="446826" cy="327059"/>
            </a:xfrm>
            <a:custGeom>
              <a:avLst/>
              <a:gdLst/>
              <a:ahLst/>
              <a:cxnLst/>
              <a:rect l="l" t="t" r="r" b="b"/>
              <a:pathLst>
                <a:path w="14039" h="10276" extrusionOk="0">
                  <a:moveTo>
                    <a:pt x="11621" y="655"/>
                  </a:moveTo>
                  <a:lnTo>
                    <a:pt x="11621" y="1500"/>
                  </a:lnTo>
                  <a:cubicBezTo>
                    <a:pt x="11621" y="1631"/>
                    <a:pt x="11598" y="1762"/>
                    <a:pt x="11538" y="1905"/>
                  </a:cubicBezTo>
                  <a:lnTo>
                    <a:pt x="11431" y="2108"/>
                  </a:lnTo>
                  <a:cubicBezTo>
                    <a:pt x="11419" y="2143"/>
                    <a:pt x="11419" y="2167"/>
                    <a:pt x="11419" y="2203"/>
                  </a:cubicBezTo>
                  <a:lnTo>
                    <a:pt x="11419" y="2631"/>
                  </a:lnTo>
                  <a:cubicBezTo>
                    <a:pt x="11419" y="2929"/>
                    <a:pt x="11300" y="3215"/>
                    <a:pt x="11074" y="3429"/>
                  </a:cubicBezTo>
                  <a:cubicBezTo>
                    <a:pt x="10858" y="3634"/>
                    <a:pt x="10599" y="3751"/>
                    <a:pt x="10317" y="3751"/>
                  </a:cubicBezTo>
                  <a:cubicBezTo>
                    <a:pt x="10303" y="3751"/>
                    <a:pt x="10290" y="3751"/>
                    <a:pt x="10276" y="3751"/>
                  </a:cubicBezTo>
                  <a:cubicBezTo>
                    <a:pt x="9657" y="3739"/>
                    <a:pt x="9181" y="3215"/>
                    <a:pt x="9181" y="2584"/>
                  </a:cubicBezTo>
                  <a:lnTo>
                    <a:pt x="9181" y="2203"/>
                  </a:lnTo>
                  <a:cubicBezTo>
                    <a:pt x="9181" y="2167"/>
                    <a:pt x="9181" y="2143"/>
                    <a:pt x="9169" y="2108"/>
                  </a:cubicBezTo>
                  <a:lnTo>
                    <a:pt x="9038" y="1857"/>
                  </a:lnTo>
                  <a:cubicBezTo>
                    <a:pt x="8990" y="1762"/>
                    <a:pt x="8966" y="1667"/>
                    <a:pt x="8966" y="1560"/>
                  </a:cubicBezTo>
                  <a:lnTo>
                    <a:pt x="8966" y="1548"/>
                  </a:lnTo>
                  <a:cubicBezTo>
                    <a:pt x="8966" y="1048"/>
                    <a:pt x="9359" y="655"/>
                    <a:pt x="9859" y="655"/>
                  </a:cubicBezTo>
                  <a:close/>
                  <a:moveTo>
                    <a:pt x="4156" y="429"/>
                  </a:moveTo>
                  <a:cubicBezTo>
                    <a:pt x="4513" y="429"/>
                    <a:pt x="4823" y="560"/>
                    <a:pt x="5061" y="822"/>
                  </a:cubicBezTo>
                  <a:cubicBezTo>
                    <a:pt x="5299" y="1072"/>
                    <a:pt x="5442" y="1417"/>
                    <a:pt x="5478" y="1786"/>
                  </a:cubicBezTo>
                  <a:cubicBezTo>
                    <a:pt x="5513" y="2215"/>
                    <a:pt x="5656" y="3108"/>
                    <a:pt x="5847" y="3643"/>
                  </a:cubicBezTo>
                  <a:lnTo>
                    <a:pt x="5835" y="3643"/>
                  </a:lnTo>
                  <a:cubicBezTo>
                    <a:pt x="5525" y="3762"/>
                    <a:pt x="4882" y="3941"/>
                    <a:pt x="4132" y="3941"/>
                  </a:cubicBezTo>
                  <a:cubicBezTo>
                    <a:pt x="4077" y="3944"/>
                    <a:pt x="4021" y="3945"/>
                    <a:pt x="3967" y="3945"/>
                  </a:cubicBezTo>
                  <a:cubicBezTo>
                    <a:pt x="3330" y="3945"/>
                    <a:pt x="2762" y="3765"/>
                    <a:pt x="2477" y="3655"/>
                  </a:cubicBezTo>
                  <a:cubicBezTo>
                    <a:pt x="2656" y="3108"/>
                    <a:pt x="2799" y="2215"/>
                    <a:pt x="2835" y="1786"/>
                  </a:cubicBezTo>
                  <a:cubicBezTo>
                    <a:pt x="2858" y="1417"/>
                    <a:pt x="3013" y="1072"/>
                    <a:pt x="3251" y="822"/>
                  </a:cubicBezTo>
                  <a:cubicBezTo>
                    <a:pt x="3501" y="560"/>
                    <a:pt x="3811" y="429"/>
                    <a:pt x="4156" y="429"/>
                  </a:cubicBezTo>
                  <a:close/>
                  <a:moveTo>
                    <a:pt x="10752" y="4096"/>
                  </a:moveTo>
                  <a:cubicBezTo>
                    <a:pt x="10752" y="4155"/>
                    <a:pt x="10764" y="4215"/>
                    <a:pt x="10776" y="4274"/>
                  </a:cubicBezTo>
                  <a:lnTo>
                    <a:pt x="10609" y="4429"/>
                  </a:lnTo>
                  <a:cubicBezTo>
                    <a:pt x="10526" y="4524"/>
                    <a:pt x="10419" y="4572"/>
                    <a:pt x="10300" y="4572"/>
                  </a:cubicBezTo>
                  <a:cubicBezTo>
                    <a:pt x="10181" y="4572"/>
                    <a:pt x="10062" y="4524"/>
                    <a:pt x="9990" y="4429"/>
                  </a:cubicBezTo>
                  <a:lnTo>
                    <a:pt x="9823" y="4274"/>
                  </a:lnTo>
                  <a:cubicBezTo>
                    <a:pt x="9835" y="4215"/>
                    <a:pt x="9859" y="4155"/>
                    <a:pt x="9859" y="4096"/>
                  </a:cubicBezTo>
                  <a:cubicBezTo>
                    <a:pt x="9990" y="4132"/>
                    <a:pt x="10121" y="4167"/>
                    <a:pt x="10252" y="4167"/>
                  </a:cubicBezTo>
                  <a:lnTo>
                    <a:pt x="10300" y="4167"/>
                  </a:lnTo>
                  <a:cubicBezTo>
                    <a:pt x="10455" y="4167"/>
                    <a:pt x="10609" y="4132"/>
                    <a:pt x="10752" y="4096"/>
                  </a:cubicBezTo>
                  <a:close/>
                  <a:moveTo>
                    <a:pt x="4692" y="4358"/>
                  </a:moveTo>
                  <a:cubicBezTo>
                    <a:pt x="4763" y="4524"/>
                    <a:pt x="4918" y="4644"/>
                    <a:pt x="5097" y="4691"/>
                  </a:cubicBezTo>
                  <a:lnTo>
                    <a:pt x="5835" y="4894"/>
                  </a:lnTo>
                  <a:cubicBezTo>
                    <a:pt x="6025" y="4953"/>
                    <a:pt x="6168" y="5132"/>
                    <a:pt x="6168" y="5322"/>
                  </a:cubicBezTo>
                  <a:lnTo>
                    <a:pt x="6168" y="7251"/>
                  </a:lnTo>
                  <a:cubicBezTo>
                    <a:pt x="6168" y="7501"/>
                    <a:pt x="5954" y="7692"/>
                    <a:pt x="5716" y="7692"/>
                  </a:cubicBezTo>
                  <a:lnTo>
                    <a:pt x="5704" y="7692"/>
                  </a:lnTo>
                  <a:lnTo>
                    <a:pt x="5704" y="6144"/>
                  </a:lnTo>
                  <a:cubicBezTo>
                    <a:pt x="5668" y="5787"/>
                    <a:pt x="5394" y="5501"/>
                    <a:pt x="5025" y="5501"/>
                  </a:cubicBezTo>
                  <a:lnTo>
                    <a:pt x="3275" y="5501"/>
                  </a:lnTo>
                  <a:cubicBezTo>
                    <a:pt x="2918" y="5501"/>
                    <a:pt x="2632" y="5787"/>
                    <a:pt x="2632" y="6144"/>
                  </a:cubicBezTo>
                  <a:lnTo>
                    <a:pt x="2632" y="7692"/>
                  </a:lnTo>
                  <a:lnTo>
                    <a:pt x="2620" y="7692"/>
                  </a:lnTo>
                  <a:cubicBezTo>
                    <a:pt x="2370" y="7692"/>
                    <a:pt x="2180" y="7489"/>
                    <a:pt x="2180" y="7251"/>
                  </a:cubicBezTo>
                  <a:lnTo>
                    <a:pt x="2180" y="5322"/>
                  </a:lnTo>
                  <a:cubicBezTo>
                    <a:pt x="2180" y="5132"/>
                    <a:pt x="2311" y="4941"/>
                    <a:pt x="2501" y="4894"/>
                  </a:cubicBezTo>
                  <a:lnTo>
                    <a:pt x="3251" y="4691"/>
                  </a:lnTo>
                  <a:cubicBezTo>
                    <a:pt x="3430" y="4644"/>
                    <a:pt x="3561" y="4524"/>
                    <a:pt x="3644" y="4358"/>
                  </a:cubicBezTo>
                  <a:cubicBezTo>
                    <a:pt x="3811" y="4370"/>
                    <a:pt x="3989" y="4394"/>
                    <a:pt x="4168" y="4394"/>
                  </a:cubicBezTo>
                  <a:cubicBezTo>
                    <a:pt x="4347" y="4394"/>
                    <a:pt x="4525" y="4370"/>
                    <a:pt x="4692" y="4358"/>
                  </a:cubicBezTo>
                  <a:close/>
                  <a:moveTo>
                    <a:pt x="10526" y="5906"/>
                  </a:moveTo>
                  <a:cubicBezTo>
                    <a:pt x="10538" y="5906"/>
                    <a:pt x="10538" y="5906"/>
                    <a:pt x="10538" y="5918"/>
                  </a:cubicBezTo>
                  <a:lnTo>
                    <a:pt x="10538" y="7680"/>
                  </a:lnTo>
                  <a:cubicBezTo>
                    <a:pt x="10538" y="7692"/>
                    <a:pt x="10538" y="7692"/>
                    <a:pt x="10526" y="7692"/>
                  </a:cubicBezTo>
                  <a:lnTo>
                    <a:pt x="7895" y="7692"/>
                  </a:lnTo>
                  <a:cubicBezTo>
                    <a:pt x="7871" y="7692"/>
                    <a:pt x="7871" y="7692"/>
                    <a:pt x="7871" y="7680"/>
                  </a:cubicBezTo>
                  <a:lnTo>
                    <a:pt x="7871" y="5918"/>
                  </a:lnTo>
                  <a:lnTo>
                    <a:pt x="10526" y="5906"/>
                  </a:lnTo>
                  <a:close/>
                  <a:moveTo>
                    <a:pt x="11050" y="4596"/>
                  </a:moveTo>
                  <a:lnTo>
                    <a:pt x="11228" y="4691"/>
                  </a:lnTo>
                  <a:lnTo>
                    <a:pt x="11967" y="4894"/>
                  </a:lnTo>
                  <a:cubicBezTo>
                    <a:pt x="12157" y="4953"/>
                    <a:pt x="12300" y="5132"/>
                    <a:pt x="12300" y="5322"/>
                  </a:cubicBezTo>
                  <a:lnTo>
                    <a:pt x="12300" y="7251"/>
                  </a:lnTo>
                  <a:cubicBezTo>
                    <a:pt x="12300" y="7501"/>
                    <a:pt x="12086" y="7692"/>
                    <a:pt x="11848" y="7692"/>
                  </a:cubicBezTo>
                  <a:lnTo>
                    <a:pt x="10955" y="7692"/>
                  </a:lnTo>
                  <a:lnTo>
                    <a:pt x="10955" y="7680"/>
                  </a:lnTo>
                  <a:lnTo>
                    <a:pt x="10955" y="7227"/>
                  </a:lnTo>
                  <a:lnTo>
                    <a:pt x="11621" y="7227"/>
                  </a:lnTo>
                  <a:cubicBezTo>
                    <a:pt x="11740" y="7227"/>
                    <a:pt x="11836" y="7144"/>
                    <a:pt x="11836" y="7025"/>
                  </a:cubicBezTo>
                  <a:lnTo>
                    <a:pt x="11836" y="5715"/>
                  </a:lnTo>
                  <a:cubicBezTo>
                    <a:pt x="11836" y="5596"/>
                    <a:pt x="11740" y="5501"/>
                    <a:pt x="11621" y="5501"/>
                  </a:cubicBezTo>
                  <a:cubicBezTo>
                    <a:pt x="11502" y="5501"/>
                    <a:pt x="11419" y="5596"/>
                    <a:pt x="11419" y="5715"/>
                  </a:cubicBezTo>
                  <a:lnTo>
                    <a:pt x="11419" y="6834"/>
                  </a:lnTo>
                  <a:lnTo>
                    <a:pt x="10955" y="6834"/>
                  </a:lnTo>
                  <a:lnTo>
                    <a:pt x="10955" y="5941"/>
                  </a:lnTo>
                  <a:cubicBezTo>
                    <a:pt x="10955" y="5691"/>
                    <a:pt x="10764" y="5525"/>
                    <a:pt x="10538" y="5525"/>
                  </a:cubicBezTo>
                  <a:lnTo>
                    <a:pt x="8335" y="5525"/>
                  </a:lnTo>
                  <a:lnTo>
                    <a:pt x="8335" y="5322"/>
                  </a:lnTo>
                  <a:lnTo>
                    <a:pt x="8299" y="5322"/>
                  </a:lnTo>
                  <a:cubicBezTo>
                    <a:pt x="8299" y="5132"/>
                    <a:pt x="8442" y="4941"/>
                    <a:pt x="8633" y="4894"/>
                  </a:cubicBezTo>
                  <a:lnTo>
                    <a:pt x="9383" y="4691"/>
                  </a:lnTo>
                  <a:cubicBezTo>
                    <a:pt x="9442" y="4667"/>
                    <a:pt x="9490" y="4644"/>
                    <a:pt x="9562" y="4596"/>
                  </a:cubicBezTo>
                  <a:lnTo>
                    <a:pt x="9693" y="4727"/>
                  </a:lnTo>
                  <a:cubicBezTo>
                    <a:pt x="9859" y="4894"/>
                    <a:pt x="10062" y="4989"/>
                    <a:pt x="10300" y="4989"/>
                  </a:cubicBezTo>
                  <a:cubicBezTo>
                    <a:pt x="10526" y="4989"/>
                    <a:pt x="10752" y="4894"/>
                    <a:pt x="10907" y="4727"/>
                  </a:cubicBezTo>
                  <a:lnTo>
                    <a:pt x="11050" y="4596"/>
                  </a:lnTo>
                  <a:close/>
                  <a:moveTo>
                    <a:pt x="2632" y="8108"/>
                  </a:moveTo>
                  <a:lnTo>
                    <a:pt x="2632" y="8573"/>
                  </a:lnTo>
                  <a:lnTo>
                    <a:pt x="846" y="8573"/>
                  </a:lnTo>
                  <a:lnTo>
                    <a:pt x="846" y="8108"/>
                  </a:lnTo>
                  <a:close/>
                  <a:moveTo>
                    <a:pt x="13157" y="8108"/>
                  </a:moveTo>
                  <a:lnTo>
                    <a:pt x="13157" y="8573"/>
                  </a:lnTo>
                  <a:lnTo>
                    <a:pt x="5668" y="8573"/>
                  </a:lnTo>
                  <a:lnTo>
                    <a:pt x="5668" y="8108"/>
                  </a:lnTo>
                  <a:close/>
                  <a:moveTo>
                    <a:pt x="5049" y="5906"/>
                  </a:moveTo>
                  <a:cubicBezTo>
                    <a:pt x="5180" y="5906"/>
                    <a:pt x="5287" y="6013"/>
                    <a:pt x="5287" y="6144"/>
                  </a:cubicBezTo>
                  <a:lnTo>
                    <a:pt x="5287" y="9001"/>
                  </a:lnTo>
                  <a:lnTo>
                    <a:pt x="3049" y="9001"/>
                  </a:lnTo>
                  <a:lnTo>
                    <a:pt x="3049" y="6144"/>
                  </a:lnTo>
                  <a:cubicBezTo>
                    <a:pt x="3049" y="6013"/>
                    <a:pt x="3156" y="5906"/>
                    <a:pt x="3287" y="5906"/>
                  </a:cubicBezTo>
                  <a:close/>
                  <a:moveTo>
                    <a:pt x="4168" y="0"/>
                  </a:moveTo>
                  <a:cubicBezTo>
                    <a:pt x="3239" y="0"/>
                    <a:pt x="2501" y="738"/>
                    <a:pt x="2430" y="1738"/>
                  </a:cubicBezTo>
                  <a:cubicBezTo>
                    <a:pt x="2394" y="2155"/>
                    <a:pt x="2263" y="2989"/>
                    <a:pt x="2084" y="3477"/>
                  </a:cubicBezTo>
                  <a:cubicBezTo>
                    <a:pt x="2037" y="3584"/>
                    <a:pt x="2049" y="3703"/>
                    <a:pt x="2096" y="3810"/>
                  </a:cubicBezTo>
                  <a:cubicBezTo>
                    <a:pt x="2144" y="3905"/>
                    <a:pt x="2239" y="3989"/>
                    <a:pt x="2334" y="4024"/>
                  </a:cubicBezTo>
                  <a:cubicBezTo>
                    <a:pt x="2513" y="4084"/>
                    <a:pt x="2811" y="4179"/>
                    <a:pt x="3156" y="4251"/>
                  </a:cubicBezTo>
                  <a:cubicBezTo>
                    <a:pt x="3144" y="4251"/>
                    <a:pt x="3144" y="4251"/>
                    <a:pt x="3120" y="4263"/>
                  </a:cubicBezTo>
                  <a:lnTo>
                    <a:pt x="2382" y="4477"/>
                  </a:lnTo>
                  <a:cubicBezTo>
                    <a:pt x="2013" y="4584"/>
                    <a:pt x="1751" y="4917"/>
                    <a:pt x="1751" y="5310"/>
                  </a:cubicBezTo>
                  <a:lnTo>
                    <a:pt x="1751" y="7227"/>
                  </a:lnTo>
                  <a:cubicBezTo>
                    <a:pt x="1751" y="7394"/>
                    <a:pt x="1799" y="7561"/>
                    <a:pt x="1894" y="7680"/>
                  </a:cubicBezTo>
                  <a:lnTo>
                    <a:pt x="203" y="7680"/>
                  </a:lnTo>
                  <a:cubicBezTo>
                    <a:pt x="84" y="7680"/>
                    <a:pt x="1" y="7763"/>
                    <a:pt x="1" y="7882"/>
                  </a:cubicBezTo>
                  <a:cubicBezTo>
                    <a:pt x="1" y="8001"/>
                    <a:pt x="84" y="8096"/>
                    <a:pt x="203" y="8096"/>
                  </a:cubicBezTo>
                  <a:lnTo>
                    <a:pt x="441" y="8096"/>
                  </a:lnTo>
                  <a:lnTo>
                    <a:pt x="441" y="10073"/>
                  </a:lnTo>
                  <a:cubicBezTo>
                    <a:pt x="441" y="10192"/>
                    <a:pt x="537" y="10275"/>
                    <a:pt x="656" y="10275"/>
                  </a:cubicBezTo>
                  <a:cubicBezTo>
                    <a:pt x="775" y="10275"/>
                    <a:pt x="858" y="10192"/>
                    <a:pt x="858" y="10073"/>
                  </a:cubicBezTo>
                  <a:lnTo>
                    <a:pt x="858" y="8954"/>
                  </a:lnTo>
                  <a:lnTo>
                    <a:pt x="2644" y="8954"/>
                  </a:lnTo>
                  <a:lnTo>
                    <a:pt x="2644" y="10073"/>
                  </a:lnTo>
                  <a:cubicBezTo>
                    <a:pt x="2644" y="10192"/>
                    <a:pt x="2739" y="10275"/>
                    <a:pt x="2858" y="10275"/>
                  </a:cubicBezTo>
                  <a:cubicBezTo>
                    <a:pt x="2977" y="10275"/>
                    <a:pt x="3073" y="10192"/>
                    <a:pt x="3073" y="10073"/>
                  </a:cubicBezTo>
                  <a:lnTo>
                    <a:pt x="3073" y="9406"/>
                  </a:lnTo>
                  <a:lnTo>
                    <a:pt x="5287" y="9406"/>
                  </a:lnTo>
                  <a:lnTo>
                    <a:pt x="5287" y="10073"/>
                  </a:lnTo>
                  <a:cubicBezTo>
                    <a:pt x="5287" y="10192"/>
                    <a:pt x="5371" y="10275"/>
                    <a:pt x="5490" y="10275"/>
                  </a:cubicBezTo>
                  <a:cubicBezTo>
                    <a:pt x="5609" y="10275"/>
                    <a:pt x="5704" y="10192"/>
                    <a:pt x="5704" y="10073"/>
                  </a:cubicBezTo>
                  <a:lnTo>
                    <a:pt x="5704" y="8954"/>
                  </a:lnTo>
                  <a:lnTo>
                    <a:pt x="13169" y="8954"/>
                  </a:lnTo>
                  <a:lnTo>
                    <a:pt x="13169" y="10073"/>
                  </a:lnTo>
                  <a:cubicBezTo>
                    <a:pt x="13169" y="10192"/>
                    <a:pt x="13264" y="10275"/>
                    <a:pt x="13383" y="10275"/>
                  </a:cubicBezTo>
                  <a:cubicBezTo>
                    <a:pt x="13503" y="10275"/>
                    <a:pt x="13586" y="10192"/>
                    <a:pt x="13586" y="10073"/>
                  </a:cubicBezTo>
                  <a:lnTo>
                    <a:pt x="13586" y="8096"/>
                  </a:lnTo>
                  <a:lnTo>
                    <a:pt x="13824" y="8096"/>
                  </a:lnTo>
                  <a:cubicBezTo>
                    <a:pt x="13943" y="8096"/>
                    <a:pt x="14038" y="8001"/>
                    <a:pt x="14038" y="7882"/>
                  </a:cubicBezTo>
                  <a:cubicBezTo>
                    <a:pt x="14003" y="7787"/>
                    <a:pt x="13919" y="7692"/>
                    <a:pt x="13800" y="7692"/>
                  </a:cubicBezTo>
                  <a:lnTo>
                    <a:pt x="12562" y="7692"/>
                  </a:lnTo>
                  <a:cubicBezTo>
                    <a:pt x="12633" y="7561"/>
                    <a:pt x="12693" y="7406"/>
                    <a:pt x="12693" y="7251"/>
                  </a:cubicBezTo>
                  <a:lnTo>
                    <a:pt x="12693" y="5322"/>
                  </a:lnTo>
                  <a:cubicBezTo>
                    <a:pt x="12693" y="4941"/>
                    <a:pt x="12443" y="4596"/>
                    <a:pt x="12074" y="4489"/>
                  </a:cubicBezTo>
                  <a:lnTo>
                    <a:pt x="11324" y="4286"/>
                  </a:lnTo>
                  <a:cubicBezTo>
                    <a:pt x="11228" y="4251"/>
                    <a:pt x="11169" y="4167"/>
                    <a:pt x="11169" y="4060"/>
                  </a:cubicBezTo>
                  <a:lnTo>
                    <a:pt x="11169" y="3893"/>
                  </a:lnTo>
                  <a:cubicBezTo>
                    <a:pt x="11240" y="3858"/>
                    <a:pt x="11300" y="3798"/>
                    <a:pt x="11359" y="3739"/>
                  </a:cubicBezTo>
                  <a:cubicBezTo>
                    <a:pt x="11657" y="3453"/>
                    <a:pt x="11824" y="3060"/>
                    <a:pt x="11824" y="2643"/>
                  </a:cubicBezTo>
                  <a:lnTo>
                    <a:pt x="11824" y="2262"/>
                  </a:lnTo>
                  <a:lnTo>
                    <a:pt x="11895" y="2096"/>
                  </a:lnTo>
                  <a:cubicBezTo>
                    <a:pt x="11979" y="1917"/>
                    <a:pt x="12026" y="1703"/>
                    <a:pt x="12026" y="1512"/>
                  </a:cubicBezTo>
                  <a:lnTo>
                    <a:pt x="12026" y="453"/>
                  </a:lnTo>
                  <a:cubicBezTo>
                    <a:pt x="12026" y="333"/>
                    <a:pt x="11943" y="250"/>
                    <a:pt x="11824" y="250"/>
                  </a:cubicBezTo>
                  <a:lnTo>
                    <a:pt x="9859" y="250"/>
                  </a:lnTo>
                  <a:cubicBezTo>
                    <a:pt x="9145" y="250"/>
                    <a:pt x="8561" y="834"/>
                    <a:pt x="8561" y="1548"/>
                  </a:cubicBezTo>
                  <a:lnTo>
                    <a:pt x="8561" y="1560"/>
                  </a:lnTo>
                  <a:cubicBezTo>
                    <a:pt x="8561" y="1727"/>
                    <a:pt x="8597" y="1881"/>
                    <a:pt x="8680" y="2036"/>
                  </a:cubicBezTo>
                  <a:lnTo>
                    <a:pt x="8788" y="2238"/>
                  </a:lnTo>
                  <a:lnTo>
                    <a:pt x="8788" y="2572"/>
                  </a:lnTo>
                  <a:cubicBezTo>
                    <a:pt x="8788" y="3108"/>
                    <a:pt x="9050" y="3584"/>
                    <a:pt x="9442" y="3870"/>
                  </a:cubicBezTo>
                  <a:lnTo>
                    <a:pt x="9442" y="4048"/>
                  </a:lnTo>
                  <a:cubicBezTo>
                    <a:pt x="9442" y="4143"/>
                    <a:pt x="9359" y="4239"/>
                    <a:pt x="9276" y="4263"/>
                  </a:cubicBezTo>
                  <a:lnTo>
                    <a:pt x="8526" y="4477"/>
                  </a:lnTo>
                  <a:cubicBezTo>
                    <a:pt x="8157" y="4584"/>
                    <a:pt x="7907" y="4917"/>
                    <a:pt x="7907" y="5310"/>
                  </a:cubicBezTo>
                  <a:lnTo>
                    <a:pt x="7907" y="5489"/>
                  </a:lnTo>
                  <a:lnTo>
                    <a:pt x="7895" y="5489"/>
                  </a:lnTo>
                  <a:cubicBezTo>
                    <a:pt x="7657" y="5489"/>
                    <a:pt x="7478" y="5679"/>
                    <a:pt x="7478" y="5906"/>
                  </a:cubicBezTo>
                  <a:lnTo>
                    <a:pt x="7478" y="7656"/>
                  </a:lnTo>
                  <a:lnTo>
                    <a:pt x="7478" y="7680"/>
                  </a:lnTo>
                  <a:lnTo>
                    <a:pt x="6442" y="7680"/>
                  </a:lnTo>
                  <a:cubicBezTo>
                    <a:pt x="6525" y="7537"/>
                    <a:pt x="6585" y="7394"/>
                    <a:pt x="6585" y="7227"/>
                  </a:cubicBezTo>
                  <a:lnTo>
                    <a:pt x="6585" y="5310"/>
                  </a:lnTo>
                  <a:cubicBezTo>
                    <a:pt x="6585" y="4917"/>
                    <a:pt x="6323" y="4584"/>
                    <a:pt x="5954" y="4477"/>
                  </a:cubicBezTo>
                  <a:lnTo>
                    <a:pt x="5216" y="4263"/>
                  </a:lnTo>
                  <a:cubicBezTo>
                    <a:pt x="5192" y="4263"/>
                    <a:pt x="5192" y="4263"/>
                    <a:pt x="5180" y="4251"/>
                  </a:cubicBezTo>
                  <a:cubicBezTo>
                    <a:pt x="5537" y="4179"/>
                    <a:pt x="5823" y="4084"/>
                    <a:pt x="6002" y="4024"/>
                  </a:cubicBezTo>
                  <a:cubicBezTo>
                    <a:pt x="6109" y="3989"/>
                    <a:pt x="6192" y="3905"/>
                    <a:pt x="6240" y="3810"/>
                  </a:cubicBezTo>
                  <a:cubicBezTo>
                    <a:pt x="6287" y="3703"/>
                    <a:pt x="6299" y="3596"/>
                    <a:pt x="6252" y="3477"/>
                  </a:cubicBezTo>
                  <a:cubicBezTo>
                    <a:pt x="6073" y="2977"/>
                    <a:pt x="5942" y="2143"/>
                    <a:pt x="5906" y="1738"/>
                  </a:cubicBezTo>
                  <a:cubicBezTo>
                    <a:pt x="5835" y="738"/>
                    <a:pt x="5097" y="0"/>
                    <a:pt x="416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9484;p16">
              <a:extLst>
                <a:ext uri="{FF2B5EF4-FFF2-40B4-BE49-F238E27FC236}">
                  <a16:creationId xmlns:a16="http://schemas.microsoft.com/office/drawing/2014/main" id="{BE383D03-0441-4982-ABF1-3982B2D58B5B}"/>
                </a:ext>
              </a:extLst>
            </p:cNvPr>
            <p:cNvSpPr/>
            <p:nvPr/>
          </p:nvSpPr>
          <p:spPr>
            <a:xfrm>
              <a:off x="6019323" y="2641653"/>
              <a:ext cx="13272" cy="13272"/>
            </a:xfrm>
            <a:custGeom>
              <a:avLst/>
              <a:gdLst/>
              <a:ahLst/>
              <a:cxnLst/>
              <a:rect l="l" t="t" r="r" b="b"/>
              <a:pathLst>
                <a:path w="417" h="417" extrusionOk="0">
                  <a:moveTo>
                    <a:pt x="202" y="0"/>
                  </a:moveTo>
                  <a:cubicBezTo>
                    <a:pt x="95" y="0"/>
                    <a:pt x="0" y="84"/>
                    <a:pt x="0" y="203"/>
                  </a:cubicBezTo>
                  <a:cubicBezTo>
                    <a:pt x="0" y="322"/>
                    <a:pt x="95" y="417"/>
                    <a:pt x="202" y="417"/>
                  </a:cubicBezTo>
                  <a:cubicBezTo>
                    <a:pt x="322" y="417"/>
                    <a:pt x="417" y="322"/>
                    <a:pt x="417" y="203"/>
                  </a:cubicBezTo>
                  <a:cubicBezTo>
                    <a:pt x="417" y="84"/>
                    <a:pt x="322" y="0"/>
                    <a:pt x="20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 name="Google Shape;9763;p16">
            <a:extLst>
              <a:ext uri="{FF2B5EF4-FFF2-40B4-BE49-F238E27FC236}">
                <a16:creationId xmlns:a16="http://schemas.microsoft.com/office/drawing/2014/main" id="{BF628247-7F29-4C6B-8DF9-B44324142AA4}"/>
              </a:ext>
            </a:extLst>
          </p:cNvPr>
          <p:cNvGrpSpPr/>
          <p:nvPr/>
        </p:nvGrpSpPr>
        <p:grpSpPr>
          <a:xfrm>
            <a:off x="1587258" y="4742169"/>
            <a:ext cx="264550" cy="353222"/>
            <a:chOff x="903530" y="3806125"/>
            <a:chExt cx="264550" cy="353222"/>
          </a:xfrm>
          <a:solidFill>
            <a:schemeClr val="tx2"/>
          </a:solidFill>
        </p:grpSpPr>
        <p:sp>
          <p:nvSpPr>
            <p:cNvPr id="66" name="Google Shape;9764;p16">
              <a:extLst>
                <a:ext uri="{FF2B5EF4-FFF2-40B4-BE49-F238E27FC236}">
                  <a16:creationId xmlns:a16="http://schemas.microsoft.com/office/drawing/2014/main" id="{037F3DF9-8444-4C83-A588-726FEA7E7079}"/>
                </a:ext>
              </a:extLst>
            </p:cNvPr>
            <p:cNvSpPr/>
            <p:nvPr/>
          </p:nvSpPr>
          <p:spPr>
            <a:xfrm>
              <a:off x="926637" y="3839321"/>
              <a:ext cx="173237" cy="162002"/>
            </a:xfrm>
            <a:custGeom>
              <a:avLst/>
              <a:gdLst/>
              <a:ahLst/>
              <a:cxnLst/>
              <a:rect l="l" t="t" r="r" b="b"/>
              <a:pathLst>
                <a:path w="5443" h="5090" extrusionOk="0">
                  <a:moveTo>
                    <a:pt x="3418" y="1"/>
                  </a:moveTo>
                  <a:cubicBezTo>
                    <a:pt x="2623" y="1"/>
                    <a:pt x="1831" y="307"/>
                    <a:pt x="1227" y="911"/>
                  </a:cubicBezTo>
                  <a:cubicBezTo>
                    <a:pt x="108" y="2030"/>
                    <a:pt x="1" y="3804"/>
                    <a:pt x="989" y="5030"/>
                  </a:cubicBezTo>
                  <a:cubicBezTo>
                    <a:pt x="1013" y="5078"/>
                    <a:pt x="1061" y="5090"/>
                    <a:pt x="1120" y="5090"/>
                  </a:cubicBezTo>
                  <a:cubicBezTo>
                    <a:pt x="1156" y="5090"/>
                    <a:pt x="1192" y="5078"/>
                    <a:pt x="1227" y="5066"/>
                  </a:cubicBezTo>
                  <a:cubicBezTo>
                    <a:pt x="1299" y="5006"/>
                    <a:pt x="1311" y="4899"/>
                    <a:pt x="1251" y="4840"/>
                  </a:cubicBezTo>
                  <a:cubicBezTo>
                    <a:pt x="382" y="3744"/>
                    <a:pt x="477" y="2149"/>
                    <a:pt x="1477" y="1149"/>
                  </a:cubicBezTo>
                  <a:cubicBezTo>
                    <a:pt x="2019" y="607"/>
                    <a:pt x="2735" y="334"/>
                    <a:pt x="3452" y="334"/>
                  </a:cubicBezTo>
                  <a:cubicBezTo>
                    <a:pt x="4059" y="334"/>
                    <a:pt x="4666" y="530"/>
                    <a:pt x="5168" y="923"/>
                  </a:cubicBezTo>
                  <a:cubicBezTo>
                    <a:pt x="5199" y="948"/>
                    <a:pt x="5237" y="961"/>
                    <a:pt x="5273" y="961"/>
                  </a:cubicBezTo>
                  <a:cubicBezTo>
                    <a:pt x="5321" y="961"/>
                    <a:pt x="5367" y="939"/>
                    <a:pt x="5394" y="899"/>
                  </a:cubicBezTo>
                  <a:cubicBezTo>
                    <a:pt x="5442" y="827"/>
                    <a:pt x="5418" y="720"/>
                    <a:pt x="5347" y="672"/>
                  </a:cubicBezTo>
                  <a:cubicBezTo>
                    <a:pt x="4777" y="223"/>
                    <a:pt x="4096" y="1"/>
                    <a:pt x="341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9765;p16">
              <a:extLst>
                <a:ext uri="{FF2B5EF4-FFF2-40B4-BE49-F238E27FC236}">
                  <a16:creationId xmlns:a16="http://schemas.microsoft.com/office/drawing/2014/main" id="{399E7FEB-66D2-4FA9-8DCA-C9681CF835BE}"/>
                </a:ext>
              </a:extLst>
            </p:cNvPr>
            <p:cNvSpPr/>
            <p:nvPr/>
          </p:nvSpPr>
          <p:spPr>
            <a:xfrm>
              <a:off x="903530" y="3806125"/>
              <a:ext cx="264550" cy="353222"/>
            </a:xfrm>
            <a:custGeom>
              <a:avLst/>
              <a:gdLst/>
              <a:ahLst/>
              <a:cxnLst/>
              <a:rect l="l" t="t" r="r" b="b"/>
              <a:pathLst>
                <a:path w="8312" h="11098" extrusionOk="0">
                  <a:moveTo>
                    <a:pt x="4144" y="322"/>
                  </a:moveTo>
                  <a:cubicBezTo>
                    <a:pt x="6251" y="322"/>
                    <a:pt x="7966" y="2025"/>
                    <a:pt x="7966" y="4144"/>
                  </a:cubicBezTo>
                  <a:cubicBezTo>
                    <a:pt x="7978" y="5085"/>
                    <a:pt x="7775" y="6002"/>
                    <a:pt x="7371" y="6895"/>
                  </a:cubicBezTo>
                  <a:cubicBezTo>
                    <a:pt x="7037" y="7609"/>
                    <a:pt x="6597" y="8323"/>
                    <a:pt x="6025" y="8978"/>
                  </a:cubicBezTo>
                  <a:cubicBezTo>
                    <a:pt x="5228" y="9919"/>
                    <a:pt x="4418" y="10526"/>
                    <a:pt x="4156" y="10717"/>
                  </a:cubicBezTo>
                  <a:cubicBezTo>
                    <a:pt x="3882" y="10538"/>
                    <a:pt x="3084" y="9931"/>
                    <a:pt x="2275" y="8990"/>
                  </a:cubicBezTo>
                  <a:cubicBezTo>
                    <a:pt x="1715" y="8323"/>
                    <a:pt x="1251" y="7621"/>
                    <a:pt x="929" y="6895"/>
                  </a:cubicBezTo>
                  <a:cubicBezTo>
                    <a:pt x="525" y="6002"/>
                    <a:pt x="310" y="5085"/>
                    <a:pt x="310" y="4144"/>
                  </a:cubicBezTo>
                  <a:cubicBezTo>
                    <a:pt x="310" y="2025"/>
                    <a:pt x="2025" y="322"/>
                    <a:pt x="4144" y="322"/>
                  </a:cubicBezTo>
                  <a:close/>
                  <a:moveTo>
                    <a:pt x="4156" y="1"/>
                  </a:moveTo>
                  <a:cubicBezTo>
                    <a:pt x="1858" y="1"/>
                    <a:pt x="1" y="1870"/>
                    <a:pt x="1" y="4156"/>
                  </a:cubicBezTo>
                  <a:cubicBezTo>
                    <a:pt x="1" y="5121"/>
                    <a:pt x="215" y="6097"/>
                    <a:pt x="644" y="7049"/>
                  </a:cubicBezTo>
                  <a:cubicBezTo>
                    <a:pt x="989" y="7788"/>
                    <a:pt x="1441" y="8514"/>
                    <a:pt x="2037" y="9216"/>
                  </a:cubicBezTo>
                  <a:cubicBezTo>
                    <a:pt x="3037" y="10395"/>
                    <a:pt x="4037" y="11050"/>
                    <a:pt x="4061" y="11062"/>
                  </a:cubicBezTo>
                  <a:cubicBezTo>
                    <a:pt x="4096" y="11074"/>
                    <a:pt x="4120" y="11098"/>
                    <a:pt x="4156" y="11098"/>
                  </a:cubicBezTo>
                  <a:cubicBezTo>
                    <a:pt x="4180" y="11098"/>
                    <a:pt x="4215" y="11074"/>
                    <a:pt x="4239" y="11062"/>
                  </a:cubicBezTo>
                  <a:cubicBezTo>
                    <a:pt x="4287" y="11038"/>
                    <a:pt x="5275" y="10395"/>
                    <a:pt x="6263" y="9216"/>
                  </a:cubicBezTo>
                  <a:cubicBezTo>
                    <a:pt x="6859" y="8538"/>
                    <a:pt x="7323" y="7800"/>
                    <a:pt x="7668" y="7049"/>
                  </a:cubicBezTo>
                  <a:cubicBezTo>
                    <a:pt x="8085" y="6109"/>
                    <a:pt x="8311" y="5144"/>
                    <a:pt x="8311" y="4156"/>
                  </a:cubicBezTo>
                  <a:cubicBezTo>
                    <a:pt x="8311" y="1870"/>
                    <a:pt x="6442" y="1"/>
                    <a:pt x="415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9766;p16">
              <a:extLst>
                <a:ext uri="{FF2B5EF4-FFF2-40B4-BE49-F238E27FC236}">
                  <a16:creationId xmlns:a16="http://schemas.microsoft.com/office/drawing/2014/main" id="{33E13588-35F3-4A0A-85F6-0638008D4152}"/>
                </a:ext>
              </a:extLst>
            </p:cNvPr>
            <p:cNvSpPr/>
            <p:nvPr/>
          </p:nvSpPr>
          <p:spPr>
            <a:xfrm>
              <a:off x="1008879" y="3904059"/>
              <a:ext cx="54966" cy="18460"/>
            </a:xfrm>
            <a:custGeom>
              <a:avLst/>
              <a:gdLst/>
              <a:ahLst/>
              <a:cxnLst/>
              <a:rect l="l" t="t" r="r" b="b"/>
              <a:pathLst>
                <a:path w="1727" h="580" extrusionOk="0">
                  <a:moveTo>
                    <a:pt x="648" y="1"/>
                  </a:moveTo>
                  <a:cubicBezTo>
                    <a:pt x="492" y="1"/>
                    <a:pt x="319" y="16"/>
                    <a:pt x="132" y="55"/>
                  </a:cubicBezTo>
                  <a:cubicBezTo>
                    <a:pt x="60" y="67"/>
                    <a:pt x="1" y="127"/>
                    <a:pt x="1" y="222"/>
                  </a:cubicBezTo>
                  <a:lnTo>
                    <a:pt x="1" y="401"/>
                  </a:lnTo>
                  <a:cubicBezTo>
                    <a:pt x="1" y="484"/>
                    <a:pt x="72" y="555"/>
                    <a:pt x="155" y="555"/>
                  </a:cubicBezTo>
                  <a:cubicBezTo>
                    <a:pt x="251" y="555"/>
                    <a:pt x="322" y="484"/>
                    <a:pt x="322" y="401"/>
                  </a:cubicBezTo>
                  <a:lnTo>
                    <a:pt x="322" y="365"/>
                  </a:lnTo>
                  <a:cubicBezTo>
                    <a:pt x="434" y="350"/>
                    <a:pt x="539" y="343"/>
                    <a:pt x="636" y="343"/>
                  </a:cubicBezTo>
                  <a:cubicBezTo>
                    <a:pt x="841" y="343"/>
                    <a:pt x="1011" y="372"/>
                    <a:pt x="1132" y="413"/>
                  </a:cubicBezTo>
                  <a:cubicBezTo>
                    <a:pt x="1334" y="472"/>
                    <a:pt x="1453" y="543"/>
                    <a:pt x="1465" y="543"/>
                  </a:cubicBezTo>
                  <a:cubicBezTo>
                    <a:pt x="1501" y="555"/>
                    <a:pt x="1525" y="579"/>
                    <a:pt x="1560" y="579"/>
                  </a:cubicBezTo>
                  <a:cubicBezTo>
                    <a:pt x="1620" y="579"/>
                    <a:pt x="1667" y="543"/>
                    <a:pt x="1691" y="496"/>
                  </a:cubicBezTo>
                  <a:cubicBezTo>
                    <a:pt x="1727" y="401"/>
                    <a:pt x="1703" y="305"/>
                    <a:pt x="1632" y="246"/>
                  </a:cubicBezTo>
                  <a:cubicBezTo>
                    <a:pt x="1613" y="236"/>
                    <a:pt x="1255" y="1"/>
                    <a:pt x="64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9767;p16">
              <a:extLst>
                <a:ext uri="{FF2B5EF4-FFF2-40B4-BE49-F238E27FC236}">
                  <a16:creationId xmlns:a16="http://schemas.microsoft.com/office/drawing/2014/main" id="{E204F022-4169-40EC-9FBC-CBBA570B7490}"/>
                </a:ext>
              </a:extLst>
            </p:cNvPr>
            <p:cNvSpPr/>
            <p:nvPr/>
          </p:nvSpPr>
          <p:spPr>
            <a:xfrm>
              <a:off x="972118" y="3872072"/>
              <a:ext cx="172473" cy="164866"/>
            </a:xfrm>
            <a:custGeom>
              <a:avLst/>
              <a:gdLst/>
              <a:ahLst/>
              <a:cxnLst/>
              <a:rect l="l" t="t" r="r" b="b"/>
              <a:pathLst>
                <a:path w="5419" h="5180" extrusionOk="0">
                  <a:moveTo>
                    <a:pt x="3239" y="346"/>
                  </a:moveTo>
                  <a:lnTo>
                    <a:pt x="3239" y="1144"/>
                  </a:lnTo>
                  <a:cubicBezTo>
                    <a:pt x="3239" y="1287"/>
                    <a:pt x="3203" y="1418"/>
                    <a:pt x="3144" y="1537"/>
                  </a:cubicBezTo>
                  <a:lnTo>
                    <a:pt x="3084" y="1668"/>
                  </a:lnTo>
                  <a:cubicBezTo>
                    <a:pt x="3073" y="1703"/>
                    <a:pt x="3073" y="1715"/>
                    <a:pt x="3073" y="1739"/>
                  </a:cubicBezTo>
                  <a:lnTo>
                    <a:pt x="3073" y="2084"/>
                  </a:lnTo>
                  <a:cubicBezTo>
                    <a:pt x="3073" y="2370"/>
                    <a:pt x="2953" y="2632"/>
                    <a:pt x="2763" y="2846"/>
                  </a:cubicBezTo>
                  <a:cubicBezTo>
                    <a:pt x="2558" y="3028"/>
                    <a:pt x="2311" y="3145"/>
                    <a:pt x="2040" y="3145"/>
                  </a:cubicBezTo>
                  <a:cubicBezTo>
                    <a:pt x="2027" y="3145"/>
                    <a:pt x="2014" y="3144"/>
                    <a:pt x="2001" y="3144"/>
                  </a:cubicBezTo>
                  <a:cubicBezTo>
                    <a:pt x="1406" y="3108"/>
                    <a:pt x="941" y="2620"/>
                    <a:pt x="941" y="2037"/>
                  </a:cubicBezTo>
                  <a:lnTo>
                    <a:pt x="941" y="1739"/>
                  </a:lnTo>
                  <a:cubicBezTo>
                    <a:pt x="941" y="1715"/>
                    <a:pt x="941" y="1703"/>
                    <a:pt x="929" y="1668"/>
                  </a:cubicBezTo>
                  <a:lnTo>
                    <a:pt x="870" y="1537"/>
                  </a:lnTo>
                  <a:cubicBezTo>
                    <a:pt x="810" y="1418"/>
                    <a:pt x="775" y="1287"/>
                    <a:pt x="775" y="1144"/>
                  </a:cubicBezTo>
                  <a:cubicBezTo>
                    <a:pt x="775" y="703"/>
                    <a:pt x="1132" y="346"/>
                    <a:pt x="1584" y="346"/>
                  </a:cubicBezTo>
                  <a:close/>
                  <a:moveTo>
                    <a:pt x="1465" y="3346"/>
                  </a:moveTo>
                  <a:cubicBezTo>
                    <a:pt x="1608" y="3406"/>
                    <a:pt x="1775" y="3453"/>
                    <a:pt x="1953" y="3465"/>
                  </a:cubicBezTo>
                  <a:lnTo>
                    <a:pt x="2001" y="3465"/>
                  </a:lnTo>
                  <a:cubicBezTo>
                    <a:pt x="2180" y="3465"/>
                    <a:pt x="2370" y="3442"/>
                    <a:pt x="2537" y="3370"/>
                  </a:cubicBezTo>
                  <a:lnTo>
                    <a:pt x="2537" y="3584"/>
                  </a:lnTo>
                  <a:cubicBezTo>
                    <a:pt x="2537" y="3632"/>
                    <a:pt x="2549" y="3692"/>
                    <a:pt x="2549" y="3739"/>
                  </a:cubicBezTo>
                  <a:lnTo>
                    <a:pt x="2001" y="4156"/>
                  </a:lnTo>
                  <a:lnTo>
                    <a:pt x="1453" y="3727"/>
                  </a:lnTo>
                  <a:cubicBezTo>
                    <a:pt x="1465" y="3680"/>
                    <a:pt x="1465" y="3632"/>
                    <a:pt x="1465" y="3573"/>
                  </a:cubicBezTo>
                  <a:lnTo>
                    <a:pt x="1465" y="3346"/>
                  </a:lnTo>
                  <a:close/>
                  <a:moveTo>
                    <a:pt x="1251" y="3977"/>
                  </a:moveTo>
                  <a:lnTo>
                    <a:pt x="1834" y="4406"/>
                  </a:lnTo>
                  <a:lnTo>
                    <a:pt x="1834" y="4870"/>
                  </a:lnTo>
                  <a:cubicBezTo>
                    <a:pt x="1334" y="4835"/>
                    <a:pt x="822" y="4680"/>
                    <a:pt x="394" y="4358"/>
                  </a:cubicBezTo>
                  <a:cubicBezTo>
                    <a:pt x="417" y="4335"/>
                    <a:pt x="465" y="4299"/>
                    <a:pt x="501" y="4287"/>
                  </a:cubicBezTo>
                  <a:lnTo>
                    <a:pt x="1132" y="4049"/>
                  </a:lnTo>
                  <a:cubicBezTo>
                    <a:pt x="1179" y="4037"/>
                    <a:pt x="1227" y="4001"/>
                    <a:pt x="1251" y="3977"/>
                  </a:cubicBezTo>
                  <a:close/>
                  <a:moveTo>
                    <a:pt x="2739" y="3989"/>
                  </a:moveTo>
                  <a:cubicBezTo>
                    <a:pt x="2787" y="4025"/>
                    <a:pt x="2822" y="4037"/>
                    <a:pt x="2858" y="4061"/>
                  </a:cubicBezTo>
                  <a:lnTo>
                    <a:pt x="3632" y="4346"/>
                  </a:lnTo>
                  <a:cubicBezTo>
                    <a:pt x="3192" y="4656"/>
                    <a:pt x="2680" y="4835"/>
                    <a:pt x="2168" y="4870"/>
                  </a:cubicBezTo>
                  <a:lnTo>
                    <a:pt x="2168" y="4418"/>
                  </a:lnTo>
                  <a:lnTo>
                    <a:pt x="2739" y="3989"/>
                  </a:lnTo>
                  <a:close/>
                  <a:moveTo>
                    <a:pt x="1596" y="1"/>
                  </a:moveTo>
                  <a:cubicBezTo>
                    <a:pt x="977" y="1"/>
                    <a:pt x="465" y="501"/>
                    <a:pt x="465" y="1132"/>
                  </a:cubicBezTo>
                  <a:cubicBezTo>
                    <a:pt x="465" y="1310"/>
                    <a:pt x="513" y="1501"/>
                    <a:pt x="596" y="1668"/>
                  </a:cubicBezTo>
                  <a:lnTo>
                    <a:pt x="644" y="1751"/>
                  </a:lnTo>
                  <a:lnTo>
                    <a:pt x="644" y="2013"/>
                  </a:lnTo>
                  <a:cubicBezTo>
                    <a:pt x="644" y="2453"/>
                    <a:pt x="858" y="2858"/>
                    <a:pt x="1168" y="3120"/>
                  </a:cubicBezTo>
                  <a:lnTo>
                    <a:pt x="1168" y="3561"/>
                  </a:lnTo>
                  <a:cubicBezTo>
                    <a:pt x="1168" y="3632"/>
                    <a:pt x="1120" y="3704"/>
                    <a:pt x="1048" y="3739"/>
                  </a:cubicBezTo>
                  <a:lnTo>
                    <a:pt x="406" y="3977"/>
                  </a:lnTo>
                  <a:cubicBezTo>
                    <a:pt x="239" y="4037"/>
                    <a:pt x="108" y="4168"/>
                    <a:pt x="36" y="4311"/>
                  </a:cubicBezTo>
                  <a:cubicBezTo>
                    <a:pt x="1" y="4394"/>
                    <a:pt x="25" y="4466"/>
                    <a:pt x="84" y="4513"/>
                  </a:cubicBezTo>
                  <a:cubicBezTo>
                    <a:pt x="644" y="4954"/>
                    <a:pt x="1334" y="5180"/>
                    <a:pt x="2001" y="5180"/>
                  </a:cubicBezTo>
                  <a:cubicBezTo>
                    <a:pt x="2799" y="5180"/>
                    <a:pt x="3596" y="4870"/>
                    <a:pt x="4204" y="4275"/>
                  </a:cubicBezTo>
                  <a:cubicBezTo>
                    <a:pt x="5323" y="3168"/>
                    <a:pt x="5418" y="1406"/>
                    <a:pt x="4442" y="167"/>
                  </a:cubicBezTo>
                  <a:cubicBezTo>
                    <a:pt x="4405" y="124"/>
                    <a:pt x="4351" y="98"/>
                    <a:pt x="4301" y="98"/>
                  </a:cubicBezTo>
                  <a:cubicBezTo>
                    <a:pt x="4269" y="98"/>
                    <a:pt x="4239" y="108"/>
                    <a:pt x="4216" y="132"/>
                  </a:cubicBezTo>
                  <a:cubicBezTo>
                    <a:pt x="4144" y="191"/>
                    <a:pt x="4132" y="298"/>
                    <a:pt x="4192" y="358"/>
                  </a:cubicBezTo>
                  <a:cubicBezTo>
                    <a:pt x="5061" y="1465"/>
                    <a:pt x="4966" y="3049"/>
                    <a:pt x="3965" y="4049"/>
                  </a:cubicBezTo>
                  <a:lnTo>
                    <a:pt x="3906" y="4108"/>
                  </a:lnTo>
                  <a:cubicBezTo>
                    <a:pt x="3870" y="4096"/>
                    <a:pt x="3835" y="4061"/>
                    <a:pt x="3799" y="4049"/>
                  </a:cubicBezTo>
                  <a:lnTo>
                    <a:pt x="2977" y="3739"/>
                  </a:lnTo>
                  <a:cubicBezTo>
                    <a:pt x="2906" y="3704"/>
                    <a:pt x="2858" y="3644"/>
                    <a:pt x="2858" y="3561"/>
                  </a:cubicBezTo>
                  <a:lnTo>
                    <a:pt x="2858" y="3144"/>
                  </a:lnTo>
                  <a:cubicBezTo>
                    <a:pt x="2894" y="3108"/>
                    <a:pt x="2942" y="3084"/>
                    <a:pt x="2965" y="3049"/>
                  </a:cubicBezTo>
                  <a:cubicBezTo>
                    <a:pt x="3239" y="2787"/>
                    <a:pt x="3382" y="2441"/>
                    <a:pt x="3382" y="2072"/>
                  </a:cubicBezTo>
                  <a:lnTo>
                    <a:pt x="3382" y="1751"/>
                  </a:lnTo>
                  <a:lnTo>
                    <a:pt x="3430" y="1668"/>
                  </a:lnTo>
                  <a:cubicBezTo>
                    <a:pt x="3513" y="1501"/>
                    <a:pt x="3561" y="1310"/>
                    <a:pt x="3561" y="1132"/>
                  </a:cubicBezTo>
                  <a:lnTo>
                    <a:pt x="3561" y="167"/>
                  </a:lnTo>
                  <a:cubicBezTo>
                    <a:pt x="3561" y="72"/>
                    <a:pt x="3489" y="1"/>
                    <a:pt x="339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 name="Google Shape;9244;p16">
            <a:extLst>
              <a:ext uri="{FF2B5EF4-FFF2-40B4-BE49-F238E27FC236}">
                <a16:creationId xmlns:a16="http://schemas.microsoft.com/office/drawing/2014/main" id="{6A82B8F7-01B2-9026-13F2-280CE8077CCA}"/>
              </a:ext>
            </a:extLst>
          </p:cNvPr>
          <p:cNvGrpSpPr/>
          <p:nvPr/>
        </p:nvGrpSpPr>
        <p:grpSpPr>
          <a:xfrm>
            <a:off x="7244720" y="4775365"/>
            <a:ext cx="350198" cy="350548"/>
            <a:chOff x="3094217" y="1976585"/>
            <a:chExt cx="350198" cy="350548"/>
          </a:xfrm>
        </p:grpSpPr>
        <p:sp>
          <p:nvSpPr>
            <p:cNvPr id="3" name="Google Shape;9245;p16">
              <a:extLst>
                <a:ext uri="{FF2B5EF4-FFF2-40B4-BE49-F238E27FC236}">
                  <a16:creationId xmlns:a16="http://schemas.microsoft.com/office/drawing/2014/main" id="{2785C625-49AB-AEF0-10D0-667AB4073E02}"/>
                </a:ext>
              </a:extLst>
            </p:cNvPr>
            <p:cNvSpPr/>
            <p:nvPr/>
          </p:nvSpPr>
          <p:spPr>
            <a:xfrm>
              <a:off x="3094217" y="2129039"/>
              <a:ext cx="131543" cy="197362"/>
            </a:xfrm>
            <a:custGeom>
              <a:avLst/>
              <a:gdLst/>
              <a:ahLst/>
              <a:cxnLst/>
              <a:rect l="l" t="t" r="r" b="b"/>
              <a:pathLst>
                <a:path w="4133" h="6201" extrusionOk="0">
                  <a:moveTo>
                    <a:pt x="2072" y="345"/>
                  </a:moveTo>
                  <a:cubicBezTo>
                    <a:pt x="2117" y="345"/>
                    <a:pt x="2162" y="348"/>
                    <a:pt x="2203" y="354"/>
                  </a:cubicBezTo>
                  <a:cubicBezTo>
                    <a:pt x="2906" y="414"/>
                    <a:pt x="3454" y="1045"/>
                    <a:pt x="3454" y="1759"/>
                  </a:cubicBezTo>
                  <a:cubicBezTo>
                    <a:pt x="3454" y="2438"/>
                    <a:pt x="3620" y="3069"/>
                    <a:pt x="3751" y="3402"/>
                  </a:cubicBezTo>
                  <a:lnTo>
                    <a:pt x="3751" y="3426"/>
                  </a:lnTo>
                  <a:cubicBezTo>
                    <a:pt x="3608" y="3509"/>
                    <a:pt x="3299" y="3688"/>
                    <a:pt x="2763" y="3807"/>
                  </a:cubicBezTo>
                  <a:lnTo>
                    <a:pt x="2763" y="3759"/>
                  </a:lnTo>
                  <a:lnTo>
                    <a:pt x="2763" y="3438"/>
                  </a:lnTo>
                  <a:cubicBezTo>
                    <a:pt x="2965" y="3319"/>
                    <a:pt x="3144" y="3140"/>
                    <a:pt x="3263" y="2926"/>
                  </a:cubicBezTo>
                  <a:cubicBezTo>
                    <a:pt x="3489" y="2533"/>
                    <a:pt x="3418" y="2021"/>
                    <a:pt x="3073" y="1712"/>
                  </a:cubicBezTo>
                  <a:cubicBezTo>
                    <a:pt x="2834" y="1485"/>
                    <a:pt x="2418" y="1235"/>
                    <a:pt x="1727" y="1235"/>
                  </a:cubicBezTo>
                  <a:cubicBezTo>
                    <a:pt x="1691" y="1235"/>
                    <a:pt x="1644" y="1247"/>
                    <a:pt x="1608" y="1283"/>
                  </a:cubicBezTo>
                  <a:lnTo>
                    <a:pt x="1275" y="1616"/>
                  </a:lnTo>
                  <a:cubicBezTo>
                    <a:pt x="1215" y="1676"/>
                    <a:pt x="1215" y="1783"/>
                    <a:pt x="1275" y="1843"/>
                  </a:cubicBezTo>
                  <a:cubicBezTo>
                    <a:pt x="1304" y="1872"/>
                    <a:pt x="1343" y="1887"/>
                    <a:pt x="1382" y="1887"/>
                  </a:cubicBezTo>
                  <a:cubicBezTo>
                    <a:pt x="1421" y="1887"/>
                    <a:pt x="1459" y="1872"/>
                    <a:pt x="1489" y="1843"/>
                  </a:cubicBezTo>
                  <a:lnTo>
                    <a:pt x="1787" y="1545"/>
                  </a:lnTo>
                  <a:cubicBezTo>
                    <a:pt x="2227" y="1557"/>
                    <a:pt x="2584" y="1700"/>
                    <a:pt x="2846" y="1938"/>
                  </a:cubicBezTo>
                  <a:cubicBezTo>
                    <a:pt x="3073" y="2140"/>
                    <a:pt x="3132" y="2485"/>
                    <a:pt x="2977" y="2747"/>
                  </a:cubicBezTo>
                  <a:cubicBezTo>
                    <a:pt x="2799" y="3081"/>
                    <a:pt x="2441" y="3283"/>
                    <a:pt x="2072" y="3283"/>
                  </a:cubicBezTo>
                  <a:cubicBezTo>
                    <a:pt x="1489" y="3283"/>
                    <a:pt x="1037" y="2831"/>
                    <a:pt x="1037" y="2247"/>
                  </a:cubicBezTo>
                  <a:cubicBezTo>
                    <a:pt x="1037" y="2152"/>
                    <a:pt x="953" y="2081"/>
                    <a:pt x="870" y="2081"/>
                  </a:cubicBezTo>
                  <a:cubicBezTo>
                    <a:pt x="775" y="2081"/>
                    <a:pt x="703" y="2152"/>
                    <a:pt x="703" y="2247"/>
                  </a:cubicBezTo>
                  <a:cubicBezTo>
                    <a:pt x="703" y="2747"/>
                    <a:pt x="989" y="3200"/>
                    <a:pt x="1394" y="3438"/>
                  </a:cubicBezTo>
                  <a:lnTo>
                    <a:pt x="1394" y="3759"/>
                  </a:lnTo>
                  <a:lnTo>
                    <a:pt x="1394" y="3807"/>
                  </a:lnTo>
                  <a:cubicBezTo>
                    <a:pt x="858" y="3688"/>
                    <a:pt x="525" y="3509"/>
                    <a:pt x="394" y="3426"/>
                  </a:cubicBezTo>
                  <a:cubicBezTo>
                    <a:pt x="394" y="3426"/>
                    <a:pt x="382" y="3426"/>
                    <a:pt x="394" y="3402"/>
                  </a:cubicBezTo>
                  <a:cubicBezTo>
                    <a:pt x="525" y="3081"/>
                    <a:pt x="691" y="2438"/>
                    <a:pt x="691" y="1759"/>
                  </a:cubicBezTo>
                  <a:cubicBezTo>
                    <a:pt x="691" y="1045"/>
                    <a:pt x="1239" y="414"/>
                    <a:pt x="1941" y="354"/>
                  </a:cubicBezTo>
                  <a:cubicBezTo>
                    <a:pt x="1983" y="348"/>
                    <a:pt x="2028" y="345"/>
                    <a:pt x="2072" y="345"/>
                  </a:cubicBezTo>
                  <a:close/>
                  <a:moveTo>
                    <a:pt x="2430" y="3581"/>
                  </a:moveTo>
                  <a:lnTo>
                    <a:pt x="2430" y="3783"/>
                  </a:lnTo>
                  <a:cubicBezTo>
                    <a:pt x="2430" y="3974"/>
                    <a:pt x="2537" y="4152"/>
                    <a:pt x="2715" y="4224"/>
                  </a:cubicBezTo>
                  <a:lnTo>
                    <a:pt x="2822" y="4271"/>
                  </a:lnTo>
                  <a:cubicBezTo>
                    <a:pt x="2656" y="4509"/>
                    <a:pt x="2370" y="4676"/>
                    <a:pt x="2072" y="4676"/>
                  </a:cubicBezTo>
                  <a:cubicBezTo>
                    <a:pt x="1775" y="4676"/>
                    <a:pt x="1489" y="4509"/>
                    <a:pt x="1334" y="4271"/>
                  </a:cubicBezTo>
                  <a:lnTo>
                    <a:pt x="1429" y="4224"/>
                  </a:lnTo>
                  <a:cubicBezTo>
                    <a:pt x="1608" y="4140"/>
                    <a:pt x="1715" y="3974"/>
                    <a:pt x="1715" y="3783"/>
                  </a:cubicBezTo>
                  <a:lnTo>
                    <a:pt x="1715" y="3581"/>
                  </a:lnTo>
                  <a:cubicBezTo>
                    <a:pt x="1834" y="3617"/>
                    <a:pt x="1953" y="3628"/>
                    <a:pt x="2072" y="3628"/>
                  </a:cubicBezTo>
                  <a:cubicBezTo>
                    <a:pt x="2191" y="3628"/>
                    <a:pt x="2311" y="3617"/>
                    <a:pt x="2430" y="3581"/>
                  </a:cubicBezTo>
                  <a:close/>
                  <a:moveTo>
                    <a:pt x="2065" y="0"/>
                  </a:moveTo>
                  <a:cubicBezTo>
                    <a:pt x="2010" y="0"/>
                    <a:pt x="1953" y="3"/>
                    <a:pt x="1894" y="9"/>
                  </a:cubicBezTo>
                  <a:cubicBezTo>
                    <a:pt x="1037" y="92"/>
                    <a:pt x="346" y="842"/>
                    <a:pt x="346" y="1735"/>
                  </a:cubicBezTo>
                  <a:cubicBezTo>
                    <a:pt x="346" y="2378"/>
                    <a:pt x="203" y="2962"/>
                    <a:pt x="60" y="3271"/>
                  </a:cubicBezTo>
                  <a:cubicBezTo>
                    <a:pt x="1" y="3426"/>
                    <a:pt x="48" y="3581"/>
                    <a:pt x="179" y="3676"/>
                  </a:cubicBezTo>
                  <a:cubicBezTo>
                    <a:pt x="310" y="3759"/>
                    <a:pt x="584" y="3926"/>
                    <a:pt x="1013" y="4045"/>
                  </a:cubicBezTo>
                  <a:lnTo>
                    <a:pt x="382" y="4379"/>
                  </a:lnTo>
                  <a:cubicBezTo>
                    <a:pt x="144" y="4498"/>
                    <a:pt x="1" y="4712"/>
                    <a:pt x="1" y="4986"/>
                  </a:cubicBezTo>
                  <a:lnTo>
                    <a:pt x="1" y="6045"/>
                  </a:lnTo>
                  <a:cubicBezTo>
                    <a:pt x="1" y="6129"/>
                    <a:pt x="84" y="6200"/>
                    <a:pt x="167" y="6200"/>
                  </a:cubicBezTo>
                  <a:cubicBezTo>
                    <a:pt x="263" y="6200"/>
                    <a:pt x="334" y="6129"/>
                    <a:pt x="334" y="6045"/>
                  </a:cubicBezTo>
                  <a:lnTo>
                    <a:pt x="334" y="4974"/>
                  </a:lnTo>
                  <a:cubicBezTo>
                    <a:pt x="334" y="4831"/>
                    <a:pt x="406" y="4712"/>
                    <a:pt x="525" y="4652"/>
                  </a:cubicBezTo>
                  <a:lnTo>
                    <a:pt x="1037" y="4402"/>
                  </a:lnTo>
                  <a:cubicBezTo>
                    <a:pt x="1239" y="4760"/>
                    <a:pt x="1644" y="4986"/>
                    <a:pt x="2060" y="4986"/>
                  </a:cubicBezTo>
                  <a:cubicBezTo>
                    <a:pt x="2489" y="4986"/>
                    <a:pt x="2882" y="4760"/>
                    <a:pt x="3084" y="4402"/>
                  </a:cubicBezTo>
                  <a:lnTo>
                    <a:pt x="3596" y="4652"/>
                  </a:lnTo>
                  <a:cubicBezTo>
                    <a:pt x="3704" y="4712"/>
                    <a:pt x="3787" y="4831"/>
                    <a:pt x="3787" y="4974"/>
                  </a:cubicBezTo>
                  <a:lnTo>
                    <a:pt x="3787" y="6022"/>
                  </a:lnTo>
                  <a:cubicBezTo>
                    <a:pt x="3787" y="6117"/>
                    <a:pt x="3858" y="6188"/>
                    <a:pt x="3954" y="6188"/>
                  </a:cubicBezTo>
                  <a:cubicBezTo>
                    <a:pt x="4037" y="6188"/>
                    <a:pt x="4108" y="6117"/>
                    <a:pt x="4108" y="6022"/>
                  </a:cubicBezTo>
                  <a:lnTo>
                    <a:pt x="4108" y="4974"/>
                  </a:lnTo>
                  <a:cubicBezTo>
                    <a:pt x="4132" y="4712"/>
                    <a:pt x="3977" y="4474"/>
                    <a:pt x="3739" y="4379"/>
                  </a:cubicBezTo>
                  <a:lnTo>
                    <a:pt x="3096" y="4045"/>
                  </a:lnTo>
                  <a:cubicBezTo>
                    <a:pt x="3537" y="3926"/>
                    <a:pt x="3799" y="3759"/>
                    <a:pt x="3930" y="3676"/>
                  </a:cubicBezTo>
                  <a:cubicBezTo>
                    <a:pt x="4073" y="3581"/>
                    <a:pt x="4108" y="3426"/>
                    <a:pt x="4049" y="3271"/>
                  </a:cubicBezTo>
                  <a:cubicBezTo>
                    <a:pt x="3918" y="2962"/>
                    <a:pt x="3775" y="2378"/>
                    <a:pt x="3775" y="1735"/>
                  </a:cubicBezTo>
                  <a:cubicBezTo>
                    <a:pt x="3775" y="866"/>
                    <a:pt x="3084" y="104"/>
                    <a:pt x="2227" y="9"/>
                  </a:cubicBezTo>
                  <a:cubicBezTo>
                    <a:pt x="2174" y="3"/>
                    <a:pt x="2120" y="0"/>
                    <a:pt x="2065"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 name="Google Shape;9246;p16">
              <a:extLst>
                <a:ext uri="{FF2B5EF4-FFF2-40B4-BE49-F238E27FC236}">
                  <a16:creationId xmlns:a16="http://schemas.microsoft.com/office/drawing/2014/main" id="{48CC978C-DF9C-BE01-4677-45FDADD3E691}"/>
                </a:ext>
              </a:extLst>
            </p:cNvPr>
            <p:cNvSpPr/>
            <p:nvPr/>
          </p:nvSpPr>
          <p:spPr>
            <a:xfrm>
              <a:off x="3116592" y="2293778"/>
              <a:ext cx="10630" cy="32241"/>
            </a:xfrm>
            <a:custGeom>
              <a:avLst/>
              <a:gdLst/>
              <a:ahLst/>
              <a:cxnLst/>
              <a:rect l="l" t="t" r="r" b="b"/>
              <a:pathLst>
                <a:path w="334" h="1013" extrusionOk="0">
                  <a:moveTo>
                    <a:pt x="167" y="0"/>
                  </a:moveTo>
                  <a:cubicBezTo>
                    <a:pt x="72" y="0"/>
                    <a:pt x="0" y="72"/>
                    <a:pt x="0" y="167"/>
                  </a:cubicBezTo>
                  <a:lnTo>
                    <a:pt x="0" y="846"/>
                  </a:lnTo>
                  <a:cubicBezTo>
                    <a:pt x="0" y="941"/>
                    <a:pt x="72" y="1012"/>
                    <a:pt x="167" y="1012"/>
                  </a:cubicBezTo>
                  <a:cubicBezTo>
                    <a:pt x="250" y="1012"/>
                    <a:pt x="334" y="941"/>
                    <a:pt x="334" y="846"/>
                  </a:cubicBezTo>
                  <a:lnTo>
                    <a:pt x="334" y="167"/>
                  </a:lnTo>
                  <a:cubicBezTo>
                    <a:pt x="310" y="72"/>
                    <a:pt x="250" y="0"/>
                    <a:pt x="167"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 name="Google Shape;9247;p16">
              <a:extLst>
                <a:ext uri="{FF2B5EF4-FFF2-40B4-BE49-F238E27FC236}">
                  <a16:creationId xmlns:a16="http://schemas.microsoft.com/office/drawing/2014/main" id="{176A8570-2667-D742-7661-E66FA73495A8}"/>
                </a:ext>
              </a:extLst>
            </p:cNvPr>
            <p:cNvSpPr/>
            <p:nvPr/>
          </p:nvSpPr>
          <p:spPr>
            <a:xfrm>
              <a:off x="3193519" y="2293778"/>
              <a:ext cx="10248" cy="32241"/>
            </a:xfrm>
            <a:custGeom>
              <a:avLst/>
              <a:gdLst/>
              <a:ahLst/>
              <a:cxnLst/>
              <a:rect l="l" t="t" r="r" b="b"/>
              <a:pathLst>
                <a:path w="322" h="1013" extrusionOk="0">
                  <a:moveTo>
                    <a:pt x="155" y="0"/>
                  </a:moveTo>
                  <a:cubicBezTo>
                    <a:pt x="72" y="0"/>
                    <a:pt x="0" y="72"/>
                    <a:pt x="0" y="167"/>
                  </a:cubicBezTo>
                  <a:lnTo>
                    <a:pt x="0" y="846"/>
                  </a:lnTo>
                  <a:cubicBezTo>
                    <a:pt x="0" y="941"/>
                    <a:pt x="72" y="1012"/>
                    <a:pt x="155" y="1012"/>
                  </a:cubicBezTo>
                  <a:cubicBezTo>
                    <a:pt x="250" y="1012"/>
                    <a:pt x="322" y="941"/>
                    <a:pt x="322" y="846"/>
                  </a:cubicBezTo>
                  <a:lnTo>
                    <a:pt x="322" y="167"/>
                  </a:lnTo>
                  <a:cubicBezTo>
                    <a:pt x="310" y="72"/>
                    <a:pt x="250" y="0"/>
                    <a:pt x="155"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 name="Google Shape;9248;p16">
              <a:extLst>
                <a:ext uri="{FF2B5EF4-FFF2-40B4-BE49-F238E27FC236}">
                  <a16:creationId xmlns:a16="http://schemas.microsoft.com/office/drawing/2014/main" id="{A73C1826-D9C2-3D16-3A94-A246ECF272E7}"/>
                </a:ext>
              </a:extLst>
            </p:cNvPr>
            <p:cNvSpPr/>
            <p:nvPr/>
          </p:nvSpPr>
          <p:spPr>
            <a:xfrm>
              <a:off x="3346227" y="2166755"/>
              <a:ext cx="54966" cy="18301"/>
            </a:xfrm>
            <a:custGeom>
              <a:avLst/>
              <a:gdLst/>
              <a:ahLst/>
              <a:cxnLst/>
              <a:rect l="l" t="t" r="r" b="b"/>
              <a:pathLst>
                <a:path w="1727" h="575" extrusionOk="0">
                  <a:moveTo>
                    <a:pt x="646" y="0"/>
                  </a:moveTo>
                  <a:cubicBezTo>
                    <a:pt x="494" y="0"/>
                    <a:pt x="326" y="15"/>
                    <a:pt x="143" y="50"/>
                  </a:cubicBezTo>
                  <a:cubicBezTo>
                    <a:pt x="60" y="62"/>
                    <a:pt x="0" y="122"/>
                    <a:pt x="0" y="217"/>
                  </a:cubicBezTo>
                  <a:lnTo>
                    <a:pt x="0" y="396"/>
                  </a:lnTo>
                  <a:cubicBezTo>
                    <a:pt x="0" y="479"/>
                    <a:pt x="84" y="550"/>
                    <a:pt x="167" y="550"/>
                  </a:cubicBezTo>
                  <a:cubicBezTo>
                    <a:pt x="262" y="550"/>
                    <a:pt x="334" y="479"/>
                    <a:pt x="334" y="396"/>
                  </a:cubicBezTo>
                  <a:lnTo>
                    <a:pt x="334" y="360"/>
                  </a:lnTo>
                  <a:cubicBezTo>
                    <a:pt x="445" y="344"/>
                    <a:pt x="549" y="338"/>
                    <a:pt x="645" y="338"/>
                  </a:cubicBezTo>
                  <a:cubicBezTo>
                    <a:pt x="845" y="338"/>
                    <a:pt x="1007" y="367"/>
                    <a:pt x="1120" y="407"/>
                  </a:cubicBezTo>
                  <a:cubicBezTo>
                    <a:pt x="1334" y="467"/>
                    <a:pt x="1453" y="538"/>
                    <a:pt x="1453" y="538"/>
                  </a:cubicBezTo>
                  <a:cubicBezTo>
                    <a:pt x="1477" y="550"/>
                    <a:pt x="1512" y="574"/>
                    <a:pt x="1536" y="574"/>
                  </a:cubicBezTo>
                  <a:cubicBezTo>
                    <a:pt x="1584" y="574"/>
                    <a:pt x="1643" y="538"/>
                    <a:pt x="1667" y="491"/>
                  </a:cubicBezTo>
                  <a:cubicBezTo>
                    <a:pt x="1727" y="396"/>
                    <a:pt x="1715" y="288"/>
                    <a:pt x="1643" y="241"/>
                  </a:cubicBezTo>
                  <a:cubicBezTo>
                    <a:pt x="1615" y="231"/>
                    <a:pt x="1258" y="0"/>
                    <a:pt x="646"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 name="Google Shape;9249;p16">
              <a:extLst>
                <a:ext uri="{FF2B5EF4-FFF2-40B4-BE49-F238E27FC236}">
                  <a16:creationId xmlns:a16="http://schemas.microsoft.com/office/drawing/2014/main" id="{D1598472-097D-73D9-33A0-E07BE3E263CC}"/>
                </a:ext>
              </a:extLst>
            </p:cNvPr>
            <p:cNvSpPr/>
            <p:nvPr/>
          </p:nvSpPr>
          <p:spPr>
            <a:xfrm>
              <a:off x="3302655" y="2134991"/>
              <a:ext cx="141760" cy="192143"/>
            </a:xfrm>
            <a:custGeom>
              <a:avLst/>
              <a:gdLst/>
              <a:ahLst/>
              <a:cxnLst/>
              <a:rect l="l" t="t" r="r" b="b"/>
              <a:pathLst>
                <a:path w="4454" h="6037" extrusionOk="0">
                  <a:moveTo>
                    <a:pt x="3453" y="334"/>
                  </a:moveTo>
                  <a:lnTo>
                    <a:pt x="3453" y="1132"/>
                  </a:lnTo>
                  <a:cubicBezTo>
                    <a:pt x="3453" y="1263"/>
                    <a:pt x="3429" y="1405"/>
                    <a:pt x="3370" y="1525"/>
                  </a:cubicBezTo>
                  <a:lnTo>
                    <a:pt x="3310" y="1644"/>
                  </a:lnTo>
                  <a:cubicBezTo>
                    <a:pt x="3298" y="1667"/>
                    <a:pt x="3298" y="1691"/>
                    <a:pt x="3298" y="1715"/>
                  </a:cubicBezTo>
                  <a:lnTo>
                    <a:pt x="3298" y="2060"/>
                  </a:lnTo>
                  <a:cubicBezTo>
                    <a:pt x="3274" y="2346"/>
                    <a:pt x="3155" y="2608"/>
                    <a:pt x="2953" y="2799"/>
                  </a:cubicBezTo>
                  <a:cubicBezTo>
                    <a:pt x="2739" y="3001"/>
                    <a:pt x="2477" y="3096"/>
                    <a:pt x="2191" y="3096"/>
                  </a:cubicBezTo>
                  <a:cubicBezTo>
                    <a:pt x="1643" y="3084"/>
                    <a:pt x="1179" y="2596"/>
                    <a:pt x="1179" y="2013"/>
                  </a:cubicBezTo>
                  <a:lnTo>
                    <a:pt x="1179" y="1715"/>
                  </a:lnTo>
                  <a:cubicBezTo>
                    <a:pt x="1179" y="1691"/>
                    <a:pt x="1179" y="1667"/>
                    <a:pt x="1167" y="1644"/>
                  </a:cubicBezTo>
                  <a:lnTo>
                    <a:pt x="1107" y="1525"/>
                  </a:lnTo>
                  <a:cubicBezTo>
                    <a:pt x="1048" y="1405"/>
                    <a:pt x="1012" y="1275"/>
                    <a:pt x="1012" y="1132"/>
                  </a:cubicBezTo>
                  <a:cubicBezTo>
                    <a:pt x="1012" y="691"/>
                    <a:pt x="1369" y="334"/>
                    <a:pt x="1822" y="334"/>
                  </a:cubicBezTo>
                  <a:close/>
                  <a:moveTo>
                    <a:pt x="2762" y="3310"/>
                  </a:moveTo>
                  <a:lnTo>
                    <a:pt x="2762" y="3537"/>
                  </a:lnTo>
                  <a:cubicBezTo>
                    <a:pt x="2762" y="3572"/>
                    <a:pt x="2774" y="3620"/>
                    <a:pt x="2774" y="3680"/>
                  </a:cubicBezTo>
                  <a:lnTo>
                    <a:pt x="2239" y="4096"/>
                  </a:lnTo>
                  <a:lnTo>
                    <a:pt x="1691" y="3680"/>
                  </a:lnTo>
                  <a:cubicBezTo>
                    <a:pt x="1703" y="3632"/>
                    <a:pt x="1703" y="3584"/>
                    <a:pt x="1703" y="3537"/>
                  </a:cubicBezTo>
                  <a:lnTo>
                    <a:pt x="1703" y="3310"/>
                  </a:lnTo>
                  <a:cubicBezTo>
                    <a:pt x="1846" y="3370"/>
                    <a:pt x="2012" y="3406"/>
                    <a:pt x="2191" y="3406"/>
                  </a:cubicBezTo>
                  <a:lnTo>
                    <a:pt x="2239" y="3406"/>
                  </a:lnTo>
                  <a:cubicBezTo>
                    <a:pt x="2417" y="3406"/>
                    <a:pt x="2596" y="3382"/>
                    <a:pt x="2762" y="3310"/>
                  </a:cubicBezTo>
                  <a:close/>
                  <a:moveTo>
                    <a:pt x="1822" y="1"/>
                  </a:moveTo>
                  <a:cubicBezTo>
                    <a:pt x="1191" y="1"/>
                    <a:pt x="703" y="513"/>
                    <a:pt x="703" y="1120"/>
                  </a:cubicBezTo>
                  <a:cubicBezTo>
                    <a:pt x="703" y="1298"/>
                    <a:pt x="750" y="1489"/>
                    <a:pt x="822" y="1656"/>
                  </a:cubicBezTo>
                  <a:lnTo>
                    <a:pt x="869" y="1751"/>
                  </a:lnTo>
                  <a:lnTo>
                    <a:pt x="869" y="2001"/>
                  </a:lnTo>
                  <a:cubicBezTo>
                    <a:pt x="869" y="2441"/>
                    <a:pt x="1072" y="2846"/>
                    <a:pt x="1381" y="3096"/>
                  </a:cubicBezTo>
                  <a:lnTo>
                    <a:pt x="1381" y="3537"/>
                  </a:lnTo>
                  <a:cubicBezTo>
                    <a:pt x="1381" y="3608"/>
                    <a:pt x="1346" y="3680"/>
                    <a:pt x="1274" y="3703"/>
                  </a:cubicBezTo>
                  <a:lnTo>
                    <a:pt x="453" y="4025"/>
                  </a:lnTo>
                  <a:cubicBezTo>
                    <a:pt x="179" y="4132"/>
                    <a:pt x="0" y="4382"/>
                    <a:pt x="0" y="4668"/>
                  </a:cubicBezTo>
                  <a:lnTo>
                    <a:pt x="0" y="5858"/>
                  </a:lnTo>
                  <a:cubicBezTo>
                    <a:pt x="0" y="5942"/>
                    <a:pt x="83" y="6013"/>
                    <a:pt x="167" y="6013"/>
                  </a:cubicBezTo>
                  <a:cubicBezTo>
                    <a:pt x="262" y="6013"/>
                    <a:pt x="334" y="5942"/>
                    <a:pt x="334" y="5858"/>
                  </a:cubicBezTo>
                  <a:lnTo>
                    <a:pt x="334" y="4668"/>
                  </a:lnTo>
                  <a:cubicBezTo>
                    <a:pt x="334" y="4513"/>
                    <a:pt x="417" y="4382"/>
                    <a:pt x="560" y="4334"/>
                  </a:cubicBezTo>
                  <a:lnTo>
                    <a:pt x="1369" y="4025"/>
                  </a:lnTo>
                  <a:cubicBezTo>
                    <a:pt x="1417" y="4001"/>
                    <a:pt x="1465" y="3977"/>
                    <a:pt x="1488" y="3965"/>
                  </a:cubicBezTo>
                  <a:lnTo>
                    <a:pt x="2060" y="4394"/>
                  </a:lnTo>
                  <a:lnTo>
                    <a:pt x="2060" y="5870"/>
                  </a:lnTo>
                  <a:cubicBezTo>
                    <a:pt x="2060" y="5954"/>
                    <a:pt x="2131" y="6037"/>
                    <a:pt x="2215" y="6037"/>
                  </a:cubicBezTo>
                  <a:cubicBezTo>
                    <a:pt x="2310" y="6037"/>
                    <a:pt x="2381" y="5954"/>
                    <a:pt x="2381" y="5870"/>
                  </a:cubicBezTo>
                  <a:lnTo>
                    <a:pt x="2381" y="4394"/>
                  </a:lnTo>
                  <a:lnTo>
                    <a:pt x="2953" y="3965"/>
                  </a:lnTo>
                  <a:cubicBezTo>
                    <a:pt x="2977" y="3989"/>
                    <a:pt x="3024" y="4013"/>
                    <a:pt x="3072" y="4025"/>
                  </a:cubicBezTo>
                  <a:lnTo>
                    <a:pt x="3882" y="4334"/>
                  </a:lnTo>
                  <a:cubicBezTo>
                    <a:pt x="4024" y="4382"/>
                    <a:pt x="4108" y="4513"/>
                    <a:pt x="4108" y="4668"/>
                  </a:cubicBezTo>
                  <a:lnTo>
                    <a:pt x="4108" y="5858"/>
                  </a:lnTo>
                  <a:cubicBezTo>
                    <a:pt x="4108" y="5942"/>
                    <a:pt x="4179" y="6013"/>
                    <a:pt x="4274" y="6013"/>
                  </a:cubicBezTo>
                  <a:cubicBezTo>
                    <a:pt x="4358" y="6013"/>
                    <a:pt x="4441" y="5942"/>
                    <a:pt x="4441" y="5858"/>
                  </a:cubicBezTo>
                  <a:lnTo>
                    <a:pt x="4441" y="4668"/>
                  </a:lnTo>
                  <a:cubicBezTo>
                    <a:pt x="4453" y="4382"/>
                    <a:pt x="4274" y="4108"/>
                    <a:pt x="4024" y="4025"/>
                  </a:cubicBezTo>
                  <a:lnTo>
                    <a:pt x="3203" y="3703"/>
                  </a:lnTo>
                  <a:cubicBezTo>
                    <a:pt x="3131" y="3680"/>
                    <a:pt x="3084" y="3620"/>
                    <a:pt x="3084" y="3537"/>
                  </a:cubicBezTo>
                  <a:lnTo>
                    <a:pt x="3084" y="3108"/>
                  </a:lnTo>
                  <a:cubicBezTo>
                    <a:pt x="3120" y="3084"/>
                    <a:pt x="3155" y="3060"/>
                    <a:pt x="3191" y="3025"/>
                  </a:cubicBezTo>
                  <a:cubicBezTo>
                    <a:pt x="3453" y="2775"/>
                    <a:pt x="3608" y="2418"/>
                    <a:pt x="3608" y="2037"/>
                  </a:cubicBezTo>
                  <a:lnTo>
                    <a:pt x="3608" y="1727"/>
                  </a:lnTo>
                  <a:lnTo>
                    <a:pt x="3655" y="1644"/>
                  </a:lnTo>
                  <a:cubicBezTo>
                    <a:pt x="3739" y="1477"/>
                    <a:pt x="3774" y="1298"/>
                    <a:pt x="3774" y="1108"/>
                  </a:cubicBezTo>
                  <a:lnTo>
                    <a:pt x="3774" y="167"/>
                  </a:lnTo>
                  <a:cubicBezTo>
                    <a:pt x="3774" y="84"/>
                    <a:pt x="3691" y="1"/>
                    <a:pt x="3608"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 name="Google Shape;9250;p16">
              <a:extLst>
                <a:ext uri="{FF2B5EF4-FFF2-40B4-BE49-F238E27FC236}">
                  <a16:creationId xmlns:a16="http://schemas.microsoft.com/office/drawing/2014/main" id="{CF75F441-131B-7C3A-C984-FDF68A438143}"/>
                </a:ext>
              </a:extLst>
            </p:cNvPr>
            <p:cNvSpPr/>
            <p:nvPr/>
          </p:nvSpPr>
          <p:spPr>
            <a:xfrm>
              <a:off x="3330313" y="2288463"/>
              <a:ext cx="10248" cy="37938"/>
            </a:xfrm>
            <a:custGeom>
              <a:avLst/>
              <a:gdLst/>
              <a:ahLst/>
              <a:cxnLst/>
              <a:rect l="l" t="t" r="r" b="b"/>
              <a:pathLst>
                <a:path w="322" h="1192" extrusionOk="0">
                  <a:moveTo>
                    <a:pt x="167" y="1"/>
                  </a:moveTo>
                  <a:cubicBezTo>
                    <a:pt x="72" y="1"/>
                    <a:pt x="0" y="84"/>
                    <a:pt x="0" y="167"/>
                  </a:cubicBezTo>
                  <a:lnTo>
                    <a:pt x="0" y="1036"/>
                  </a:lnTo>
                  <a:cubicBezTo>
                    <a:pt x="0" y="1120"/>
                    <a:pt x="72" y="1191"/>
                    <a:pt x="167" y="1191"/>
                  </a:cubicBezTo>
                  <a:cubicBezTo>
                    <a:pt x="250" y="1191"/>
                    <a:pt x="322" y="1120"/>
                    <a:pt x="322" y="1036"/>
                  </a:cubicBezTo>
                  <a:lnTo>
                    <a:pt x="322" y="167"/>
                  </a:lnTo>
                  <a:cubicBezTo>
                    <a:pt x="310" y="84"/>
                    <a:pt x="250" y="1"/>
                    <a:pt x="167"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 name="Google Shape;9251;p16">
              <a:extLst>
                <a:ext uri="{FF2B5EF4-FFF2-40B4-BE49-F238E27FC236}">
                  <a16:creationId xmlns:a16="http://schemas.microsoft.com/office/drawing/2014/main" id="{80EAD479-B8AE-36FD-904E-786F5A55A77F}"/>
                </a:ext>
              </a:extLst>
            </p:cNvPr>
            <p:cNvSpPr/>
            <p:nvPr/>
          </p:nvSpPr>
          <p:spPr>
            <a:xfrm>
              <a:off x="3406859" y="2288463"/>
              <a:ext cx="10630" cy="37938"/>
            </a:xfrm>
            <a:custGeom>
              <a:avLst/>
              <a:gdLst/>
              <a:ahLst/>
              <a:cxnLst/>
              <a:rect l="l" t="t" r="r" b="b"/>
              <a:pathLst>
                <a:path w="334" h="1192" extrusionOk="0">
                  <a:moveTo>
                    <a:pt x="167" y="1"/>
                  </a:moveTo>
                  <a:cubicBezTo>
                    <a:pt x="84" y="1"/>
                    <a:pt x="0" y="84"/>
                    <a:pt x="0" y="167"/>
                  </a:cubicBezTo>
                  <a:lnTo>
                    <a:pt x="0" y="1036"/>
                  </a:lnTo>
                  <a:cubicBezTo>
                    <a:pt x="0" y="1120"/>
                    <a:pt x="84" y="1191"/>
                    <a:pt x="167" y="1191"/>
                  </a:cubicBezTo>
                  <a:cubicBezTo>
                    <a:pt x="262" y="1191"/>
                    <a:pt x="334" y="1120"/>
                    <a:pt x="334" y="1036"/>
                  </a:cubicBezTo>
                  <a:lnTo>
                    <a:pt x="334" y="167"/>
                  </a:lnTo>
                  <a:cubicBezTo>
                    <a:pt x="322" y="84"/>
                    <a:pt x="262" y="1"/>
                    <a:pt x="167"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 name="Google Shape;9252;p16">
              <a:extLst>
                <a:ext uri="{FF2B5EF4-FFF2-40B4-BE49-F238E27FC236}">
                  <a16:creationId xmlns:a16="http://schemas.microsoft.com/office/drawing/2014/main" id="{0CE03B57-276B-4BF5-27CE-33733D5C5ADA}"/>
                </a:ext>
              </a:extLst>
            </p:cNvPr>
            <p:cNvSpPr/>
            <p:nvPr/>
          </p:nvSpPr>
          <p:spPr>
            <a:xfrm>
              <a:off x="3149183" y="1976585"/>
              <a:ext cx="219419" cy="183072"/>
            </a:xfrm>
            <a:custGeom>
              <a:avLst/>
              <a:gdLst/>
              <a:ahLst/>
              <a:cxnLst/>
              <a:rect l="l" t="t" r="r" b="b"/>
              <a:pathLst>
                <a:path w="6894" h="5752" extrusionOk="0">
                  <a:moveTo>
                    <a:pt x="2369" y="4108"/>
                  </a:moveTo>
                  <a:lnTo>
                    <a:pt x="2286" y="4466"/>
                  </a:lnTo>
                  <a:lnTo>
                    <a:pt x="2060" y="4466"/>
                  </a:lnTo>
                  <a:cubicBezTo>
                    <a:pt x="1869" y="4466"/>
                    <a:pt x="1703" y="4299"/>
                    <a:pt x="1703" y="4108"/>
                  </a:cubicBezTo>
                  <a:close/>
                  <a:moveTo>
                    <a:pt x="5513" y="310"/>
                  </a:moveTo>
                  <a:cubicBezTo>
                    <a:pt x="5703" y="310"/>
                    <a:pt x="5870" y="477"/>
                    <a:pt x="5870" y="667"/>
                  </a:cubicBezTo>
                  <a:lnTo>
                    <a:pt x="5870" y="3418"/>
                  </a:lnTo>
                  <a:cubicBezTo>
                    <a:pt x="5870" y="3608"/>
                    <a:pt x="5703" y="3775"/>
                    <a:pt x="5513" y="3775"/>
                  </a:cubicBezTo>
                  <a:lnTo>
                    <a:pt x="4132" y="3775"/>
                  </a:lnTo>
                  <a:cubicBezTo>
                    <a:pt x="4096" y="3775"/>
                    <a:pt x="4048" y="3787"/>
                    <a:pt x="4036" y="3811"/>
                  </a:cubicBezTo>
                  <a:lnTo>
                    <a:pt x="2500" y="4918"/>
                  </a:lnTo>
                  <a:lnTo>
                    <a:pt x="2739" y="3966"/>
                  </a:lnTo>
                  <a:cubicBezTo>
                    <a:pt x="2762" y="3930"/>
                    <a:pt x="2739" y="3870"/>
                    <a:pt x="2715" y="3835"/>
                  </a:cubicBezTo>
                  <a:cubicBezTo>
                    <a:pt x="2679" y="3787"/>
                    <a:pt x="2643" y="3775"/>
                    <a:pt x="2584" y="3775"/>
                  </a:cubicBezTo>
                  <a:lnTo>
                    <a:pt x="691" y="3775"/>
                  </a:lnTo>
                  <a:cubicBezTo>
                    <a:pt x="500" y="3775"/>
                    <a:pt x="333" y="3608"/>
                    <a:pt x="333" y="3418"/>
                  </a:cubicBezTo>
                  <a:lnTo>
                    <a:pt x="333" y="667"/>
                  </a:lnTo>
                  <a:cubicBezTo>
                    <a:pt x="333" y="477"/>
                    <a:pt x="500" y="310"/>
                    <a:pt x="691" y="310"/>
                  </a:cubicBezTo>
                  <a:close/>
                  <a:moveTo>
                    <a:pt x="6215" y="989"/>
                  </a:moveTo>
                  <a:cubicBezTo>
                    <a:pt x="6406" y="989"/>
                    <a:pt x="6572" y="1156"/>
                    <a:pt x="6572" y="1346"/>
                  </a:cubicBezTo>
                  <a:lnTo>
                    <a:pt x="6572" y="4108"/>
                  </a:lnTo>
                  <a:lnTo>
                    <a:pt x="6549" y="4108"/>
                  </a:lnTo>
                  <a:cubicBezTo>
                    <a:pt x="6549" y="4299"/>
                    <a:pt x="6394" y="4466"/>
                    <a:pt x="6191" y="4466"/>
                  </a:cubicBezTo>
                  <a:lnTo>
                    <a:pt x="4810" y="4466"/>
                  </a:lnTo>
                  <a:cubicBezTo>
                    <a:pt x="4763" y="4466"/>
                    <a:pt x="4727" y="4477"/>
                    <a:pt x="4691" y="4513"/>
                  </a:cubicBezTo>
                  <a:cubicBezTo>
                    <a:pt x="4667" y="4549"/>
                    <a:pt x="4644" y="4608"/>
                    <a:pt x="4667" y="4656"/>
                  </a:cubicBezTo>
                  <a:lnTo>
                    <a:pt x="4763" y="5323"/>
                  </a:lnTo>
                  <a:lnTo>
                    <a:pt x="3596" y="4537"/>
                  </a:lnTo>
                  <a:lnTo>
                    <a:pt x="4191" y="4096"/>
                  </a:lnTo>
                  <a:lnTo>
                    <a:pt x="5513" y="4096"/>
                  </a:lnTo>
                  <a:cubicBezTo>
                    <a:pt x="5882" y="4096"/>
                    <a:pt x="6191" y="3799"/>
                    <a:pt x="6191" y="3418"/>
                  </a:cubicBezTo>
                  <a:lnTo>
                    <a:pt x="6191" y="989"/>
                  </a:lnTo>
                  <a:close/>
                  <a:moveTo>
                    <a:pt x="691" y="1"/>
                  </a:moveTo>
                  <a:cubicBezTo>
                    <a:pt x="322" y="1"/>
                    <a:pt x="0" y="298"/>
                    <a:pt x="0" y="679"/>
                  </a:cubicBezTo>
                  <a:lnTo>
                    <a:pt x="0" y="3430"/>
                  </a:lnTo>
                  <a:cubicBezTo>
                    <a:pt x="0" y="3811"/>
                    <a:pt x="298" y="4120"/>
                    <a:pt x="691" y="4120"/>
                  </a:cubicBezTo>
                  <a:lnTo>
                    <a:pt x="1393" y="4120"/>
                  </a:lnTo>
                  <a:lnTo>
                    <a:pt x="1393" y="4132"/>
                  </a:lnTo>
                  <a:cubicBezTo>
                    <a:pt x="1393" y="4501"/>
                    <a:pt x="1691" y="4823"/>
                    <a:pt x="2072" y="4823"/>
                  </a:cubicBezTo>
                  <a:lnTo>
                    <a:pt x="2203" y="4823"/>
                  </a:lnTo>
                  <a:lnTo>
                    <a:pt x="2143" y="5073"/>
                  </a:lnTo>
                  <a:cubicBezTo>
                    <a:pt x="2119" y="5180"/>
                    <a:pt x="2167" y="5275"/>
                    <a:pt x="2250" y="5335"/>
                  </a:cubicBezTo>
                  <a:cubicBezTo>
                    <a:pt x="2298" y="5370"/>
                    <a:pt x="2346" y="5382"/>
                    <a:pt x="2381" y="5382"/>
                  </a:cubicBezTo>
                  <a:cubicBezTo>
                    <a:pt x="2429" y="5382"/>
                    <a:pt x="2489" y="5370"/>
                    <a:pt x="2536" y="5335"/>
                  </a:cubicBezTo>
                  <a:lnTo>
                    <a:pt x="3251" y="4823"/>
                  </a:lnTo>
                  <a:lnTo>
                    <a:pt x="3417" y="4823"/>
                  </a:lnTo>
                  <a:lnTo>
                    <a:pt x="4751" y="5716"/>
                  </a:lnTo>
                  <a:cubicBezTo>
                    <a:pt x="4798" y="5740"/>
                    <a:pt x="4846" y="5751"/>
                    <a:pt x="4882" y="5751"/>
                  </a:cubicBezTo>
                  <a:cubicBezTo>
                    <a:pt x="4929" y="5751"/>
                    <a:pt x="4977" y="5740"/>
                    <a:pt x="5025" y="5716"/>
                  </a:cubicBezTo>
                  <a:cubicBezTo>
                    <a:pt x="5108" y="5656"/>
                    <a:pt x="5144" y="5561"/>
                    <a:pt x="5120" y="5454"/>
                  </a:cubicBezTo>
                  <a:lnTo>
                    <a:pt x="5025" y="4799"/>
                  </a:lnTo>
                  <a:lnTo>
                    <a:pt x="6215" y="4799"/>
                  </a:lnTo>
                  <a:cubicBezTo>
                    <a:pt x="6584" y="4799"/>
                    <a:pt x="6894" y="4501"/>
                    <a:pt x="6894" y="4120"/>
                  </a:cubicBezTo>
                  <a:lnTo>
                    <a:pt x="6894" y="1370"/>
                  </a:lnTo>
                  <a:cubicBezTo>
                    <a:pt x="6870" y="977"/>
                    <a:pt x="6572" y="679"/>
                    <a:pt x="6191" y="679"/>
                  </a:cubicBezTo>
                  <a:cubicBezTo>
                    <a:pt x="6179" y="298"/>
                    <a:pt x="5882" y="1"/>
                    <a:pt x="5513"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9253;p16">
              <a:extLst>
                <a:ext uri="{FF2B5EF4-FFF2-40B4-BE49-F238E27FC236}">
                  <a16:creationId xmlns:a16="http://schemas.microsoft.com/office/drawing/2014/main" id="{53F2E196-3493-3D13-85F4-995519DA8E4B}"/>
                </a:ext>
              </a:extLst>
            </p:cNvPr>
            <p:cNvSpPr/>
            <p:nvPr/>
          </p:nvSpPr>
          <p:spPr>
            <a:xfrm>
              <a:off x="3187822" y="2009177"/>
              <a:ext cx="26926" cy="10280"/>
            </a:xfrm>
            <a:custGeom>
              <a:avLst/>
              <a:gdLst/>
              <a:ahLst/>
              <a:cxnLst/>
              <a:rect l="l" t="t" r="r" b="b"/>
              <a:pathLst>
                <a:path w="846" h="323" extrusionOk="0">
                  <a:moveTo>
                    <a:pt x="155" y="1"/>
                  </a:moveTo>
                  <a:cubicBezTo>
                    <a:pt x="72" y="1"/>
                    <a:pt x="1" y="72"/>
                    <a:pt x="1" y="167"/>
                  </a:cubicBezTo>
                  <a:cubicBezTo>
                    <a:pt x="1" y="251"/>
                    <a:pt x="72" y="322"/>
                    <a:pt x="155" y="322"/>
                  </a:cubicBezTo>
                  <a:lnTo>
                    <a:pt x="679" y="322"/>
                  </a:lnTo>
                  <a:cubicBezTo>
                    <a:pt x="774" y="322"/>
                    <a:pt x="846" y="251"/>
                    <a:pt x="846" y="167"/>
                  </a:cubicBezTo>
                  <a:cubicBezTo>
                    <a:pt x="846" y="72"/>
                    <a:pt x="774" y="1"/>
                    <a:pt x="679"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 name="Google Shape;9254;p16">
              <a:extLst>
                <a:ext uri="{FF2B5EF4-FFF2-40B4-BE49-F238E27FC236}">
                  <a16:creationId xmlns:a16="http://schemas.microsoft.com/office/drawing/2014/main" id="{9F970717-E881-1516-0ECD-532F09DA57E4}"/>
                </a:ext>
              </a:extLst>
            </p:cNvPr>
            <p:cNvSpPr/>
            <p:nvPr/>
          </p:nvSpPr>
          <p:spPr>
            <a:xfrm>
              <a:off x="3226110" y="2009177"/>
              <a:ext cx="81478" cy="10280"/>
            </a:xfrm>
            <a:custGeom>
              <a:avLst/>
              <a:gdLst/>
              <a:ahLst/>
              <a:cxnLst/>
              <a:rect l="l" t="t" r="r" b="b"/>
              <a:pathLst>
                <a:path w="2560" h="323" extrusionOk="0">
                  <a:moveTo>
                    <a:pt x="167" y="1"/>
                  </a:moveTo>
                  <a:cubicBezTo>
                    <a:pt x="72" y="1"/>
                    <a:pt x="0" y="72"/>
                    <a:pt x="0" y="167"/>
                  </a:cubicBezTo>
                  <a:cubicBezTo>
                    <a:pt x="0" y="251"/>
                    <a:pt x="72" y="322"/>
                    <a:pt x="167" y="322"/>
                  </a:cubicBezTo>
                  <a:lnTo>
                    <a:pt x="2393" y="322"/>
                  </a:lnTo>
                  <a:cubicBezTo>
                    <a:pt x="2488" y="322"/>
                    <a:pt x="2560" y="251"/>
                    <a:pt x="2560" y="167"/>
                  </a:cubicBezTo>
                  <a:cubicBezTo>
                    <a:pt x="2560" y="72"/>
                    <a:pt x="2488" y="1"/>
                    <a:pt x="2393"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 name="Google Shape;9255;p16">
              <a:extLst>
                <a:ext uri="{FF2B5EF4-FFF2-40B4-BE49-F238E27FC236}">
                  <a16:creationId xmlns:a16="http://schemas.microsoft.com/office/drawing/2014/main" id="{46B7E802-B0B9-2F9C-EC8C-AE6D1C0C71DB}"/>
                </a:ext>
              </a:extLst>
            </p:cNvPr>
            <p:cNvSpPr/>
            <p:nvPr/>
          </p:nvSpPr>
          <p:spPr>
            <a:xfrm>
              <a:off x="3187822" y="2036453"/>
              <a:ext cx="119767" cy="10662"/>
            </a:xfrm>
            <a:custGeom>
              <a:avLst/>
              <a:gdLst/>
              <a:ahLst/>
              <a:cxnLst/>
              <a:rect l="l" t="t" r="r" b="b"/>
              <a:pathLst>
                <a:path w="3763" h="335" extrusionOk="0">
                  <a:moveTo>
                    <a:pt x="155" y="1"/>
                  </a:moveTo>
                  <a:cubicBezTo>
                    <a:pt x="72" y="1"/>
                    <a:pt x="1" y="84"/>
                    <a:pt x="1" y="168"/>
                  </a:cubicBezTo>
                  <a:cubicBezTo>
                    <a:pt x="1" y="263"/>
                    <a:pt x="72" y="334"/>
                    <a:pt x="155" y="334"/>
                  </a:cubicBezTo>
                  <a:lnTo>
                    <a:pt x="3596" y="334"/>
                  </a:lnTo>
                  <a:cubicBezTo>
                    <a:pt x="3691" y="334"/>
                    <a:pt x="3763" y="263"/>
                    <a:pt x="3763" y="168"/>
                  </a:cubicBezTo>
                  <a:cubicBezTo>
                    <a:pt x="3763" y="84"/>
                    <a:pt x="3691" y="1"/>
                    <a:pt x="3596"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 name="Google Shape;9256;p16">
              <a:extLst>
                <a:ext uri="{FF2B5EF4-FFF2-40B4-BE49-F238E27FC236}">
                  <a16:creationId xmlns:a16="http://schemas.microsoft.com/office/drawing/2014/main" id="{826E31D1-882F-1317-0046-A13E2361214D}"/>
                </a:ext>
              </a:extLst>
            </p:cNvPr>
            <p:cNvSpPr/>
            <p:nvPr/>
          </p:nvSpPr>
          <p:spPr>
            <a:xfrm>
              <a:off x="3187822" y="2064143"/>
              <a:ext cx="81510" cy="10248"/>
            </a:xfrm>
            <a:custGeom>
              <a:avLst/>
              <a:gdLst/>
              <a:ahLst/>
              <a:cxnLst/>
              <a:rect l="l" t="t" r="r" b="b"/>
              <a:pathLst>
                <a:path w="2561" h="322" extrusionOk="0">
                  <a:moveTo>
                    <a:pt x="155" y="0"/>
                  </a:moveTo>
                  <a:cubicBezTo>
                    <a:pt x="72" y="0"/>
                    <a:pt x="1" y="72"/>
                    <a:pt x="1" y="167"/>
                  </a:cubicBezTo>
                  <a:cubicBezTo>
                    <a:pt x="1" y="250"/>
                    <a:pt x="72" y="322"/>
                    <a:pt x="155" y="322"/>
                  </a:cubicBezTo>
                  <a:lnTo>
                    <a:pt x="2394" y="322"/>
                  </a:lnTo>
                  <a:cubicBezTo>
                    <a:pt x="2477" y="322"/>
                    <a:pt x="2560" y="250"/>
                    <a:pt x="2560" y="167"/>
                  </a:cubicBezTo>
                  <a:cubicBezTo>
                    <a:pt x="2560" y="72"/>
                    <a:pt x="2477" y="0"/>
                    <a:pt x="2394"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 name="Google Shape;9257;p16">
              <a:extLst>
                <a:ext uri="{FF2B5EF4-FFF2-40B4-BE49-F238E27FC236}">
                  <a16:creationId xmlns:a16="http://schemas.microsoft.com/office/drawing/2014/main" id="{D7104DE3-9570-D9CA-7672-7E31E37910EC}"/>
                </a:ext>
              </a:extLst>
            </p:cNvPr>
            <p:cNvSpPr/>
            <p:nvPr/>
          </p:nvSpPr>
          <p:spPr>
            <a:xfrm>
              <a:off x="3280663" y="2064143"/>
              <a:ext cx="26926" cy="10248"/>
            </a:xfrm>
            <a:custGeom>
              <a:avLst/>
              <a:gdLst/>
              <a:ahLst/>
              <a:cxnLst/>
              <a:rect l="l" t="t" r="r" b="b"/>
              <a:pathLst>
                <a:path w="846" h="322" extrusionOk="0">
                  <a:moveTo>
                    <a:pt x="155" y="0"/>
                  </a:moveTo>
                  <a:cubicBezTo>
                    <a:pt x="72" y="0"/>
                    <a:pt x="1" y="72"/>
                    <a:pt x="1" y="167"/>
                  </a:cubicBezTo>
                  <a:cubicBezTo>
                    <a:pt x="1" y="250"/>
                    <a:pt x="72" y="322"/>
                    <a:pt x="155" y="322"/>
                  </a:cubicBezTo>
                  <a:lnTo>
                    <a:pt x="679" y="322"/>
                  </a:lnTo>
                  <a:cubicBezTo>
                    <a:pt x="774" y="322"/>
                    <a:pt x="846" y="250"/>
                    <a:pt x="846" y="167"/>
                  </a:cubicBezTo>
                  <a:cubicBezTo>
                    <a:pt x="846" y="72"/>
                    <a:pt x="774" y="0"/>
                    <a:pt x="679"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4" name="Google Shape;9244;p16">
            <a:extLst>
              <a:ext uri="{FF2B5EF4-FFF2-40B4-BE49-F238E27FC236}">
                <a16:creationId xmlns:a16="http://schemas.microsoft.com/office/drawing/2014/main" id="{5D498223-CE50-9063-4597-936CCC7DBEB2}"/>
              </a:ext>
            </a:extLst>
          </p:cNvPr>
          <p:cNvGrpSpPr/>
          <p:nvPr/>
        </p:nvGrpSpPr>
        <p:grpSpPr>
          <a:xfrm>
            <a:off x="7267095" y="5295614"/>
            <a:ext cx="350198" cy="350548"/>
            <a:chOff x="3094217" y="1976585"/>
            <a:chExt cx="350198" cy="350548"/>
          </a:xfrm>
        </p:grpSpPr>
        <p:sp>
          <p:nvSpPr>
            <p:cNvPr id="75" name="Google Shape;9245;p16">
              <a:extLst>
                <a:ext uri="{FF2B5EF4-FFF2-40B4-BE49-F238E27FC236}">
                  <a16:creationId xmlns:a16="http://schemas.microsoft.com/office/drawing/2014/main" id="{2468899D-0C89-E27C-0F63-EAA71B7D4067}"/>
                </a:ext>
              </a:extLst>
            </p:cNvPr>
            <p:cNvSpPr/>
            <p:nvPr/>
          </p:nvSpPr>
          <p:spPr>
            <a:xfrm>
              <a:off x="3094217" y="2129039"/>
              <a:ext cx="131543" cy="197362"/>
            </a:xfrm>
            <a:custGeom>
              <a:avLst/>
              <a:gdLst/>
              <a:ahLst/>
              <a:cxnLst/>
              <a:rect l="l" t="t" r="r" b="b"/>
              <a:pathLst>
                <a:path w="4133" h="6201" extrusionOk="0">
                  <a:moveTo>
                    <a:pt x="2072" y="345"/>
                  </a:moveTo>
                  <a:cubicBezTo>
                    <a:pt x="2117" y="345"/>
                    <a:pt x="2162" y="348"/>
                    <a:pt x="2203" y="354"/>
                  </a:cubicBezTo>
                  <a:cubicBezTo>
                    <a:pt x="2906" y="414"/>
                    <a:pt x="3454" y="1045"/>
                    <a:pt x="3454" y="1759"/>
                  </a:cubicBezTo>
                  <a:cubicBezTo>
                    <a:pt x="3454" y="2438"/>
                    <a:pt x="3620" y="3069"/>
                    <a:pt x="3751" y="3402"/>
                  </a:cubicBezTo>
                  <a:lnTo>
                    <a:pt x="3751" y="3426"/>
                  </a:lnTo>
                  <a:cubicBezTo>
                    <a:pt x="3608" y="3509"/>
                    <a:pt x="3299" y="3688"/>
                    <a:pt x="2763" y="3807"/>
                  </a:cubicBezTo>
                  <a:lnTo>
                    <a:pt x="2763" y="3759"/>
                  </a:lnTo>
                  <a:lnTo>
                    <a:pt x="2763" y="3438"/>
                  </a:lnTo>
                  <a:cubicBezTo>
                    <a:pt x="2965" y="3319"/>
                    <a:pt x="3144" y="3140"/>
                    <a:pt x="3263" y="2926"/>
                  </a:cubicBezTo>
                  <a:cubicBezTo>
                    <a:pt x="3489" y="2533"/>
                    <a:pt x="3418" y="2021"/>
                    <a:pt x="3073" y="1712"/>
                  </a:cubicBezTo>
                  <a:cubicBezTo>
                    <a:pt x="2834" y="1485"/>
                    <a:pt x="2418" y="1235"/>
                    <a:pt x="1727" y="1235"/>
                  </a:cubicBezTo>
                  <a:cubicBezTo>
                    <a:pt x="1691" y="1235"/>
                    <a:pt x="1644" y="1247"/>
                    <a:pt x="1608" y="1283"/>
                  </a:cubicBezTo>
                  <a:lnTo>
                    <a:pt x="1275" y="1616"/>
                  </a:lnTo>
                  <a:cubicBezTo>
                    <a:pt x="1215" y="1676"/>
                    <a:pt x="1215" y="1783"/>
                    <a:pt x="1275" y="1843"/>
                  </a:cubicBezTo>
                  <a:cubicBezTo>
                    <a:pt x="1304" y="1872"/>
                    <a:pt x="1343" y="1887"/>
                    <a:pt x="1382" y="1887"/>
                  </a:cubicBezTo>
                  <a:cubicBezTo>
                    <a:pt x="1421" y="1887"/>
                    <a:pt x="1459" y="1872"/>
                    <a:pt x="1489" y="1843"/>
                  </a:cubicBezTo>
                  <a:lnTo>
                    <a:pt x="1787" y="1545"/>
                  </a:lnTo>
                  <a:cubicBezTo>
                    <a:pt x="2227" y="1557"/>
                    <a:pt x="2584" y="1700"/>
                    <a:pt x="2846" y="1938"/>
                  </a:cubicBezTo>
                  <a:cubicBezTo>
                    <a:pt x="3073" y="2140"/>
                    <a:pt x="3132" y="2485"/>
                    <a:pt x="2977" y="2747"/>
                  </a:cubicBezTo>
                  <a:cubicBezTo>
                    <a:pt x="2799" y="3081"/>
                    <a:pt x="2441" y="3283"/>
                    <a:pt x="2072" y="3283"/>
                  </a:cubicBezTo>
                  <a:cubicBezTo>
                    <a:pt x="1489" y="3283"/>
                    <a:pt x="1037" y="2831"/>
                    <a:pt x="1037" y="2247"/>
                  </a:cubicBezTo>
                  <a:cubicBezTo>
                    <a:pt x="1037" y="2152"/>
                    <a:pt x="953" y="2081"/>
                    <a:pt x="870" y="2081"/>
                  </a:cubicBezTo>
                  <a:cubicBezTo>
                    <a:pt x="775" y="2081"/>
                    <a:pt x="703" y="2152"/>
                    <a:pt x="703" y="2247"/>
                  </a:cubicBezTo>
                  <a:cubicBezTo>
                    <a:pt x="703" y="2747"/>
                    <a:pt x="989" y="3200"/>
                    <a:pt x="1394" y="3438"/>
                  </a:cubicBezTo>
                  <a:lnTo>
                    <a:pt x="1394" y="3759"/>
                  </a:lnTo>
                  <a:lnTo>
                    <a:pt x="1394" y="3807"/>
                  </a:lnTo>
                  <a:cubicBezTo>
                    <a:pt x="858" y="3688"/>
                    <a:pt x="525" y="3509"/>
                    <a:pt x="394" y="3426"/>
                  </a:cubicBezTo>
                  <a:cubicBezTo>
                    <a:pt x="394" y="3426"/>
                    <a:pt x="382" y="3426"/>
                    <a:pt x="394" y="3402"/>
                  </a:cubicBezTo>
                  <a:cubicBezTo>
                    <a:pt x="525" y="3081"/>
                    <a:pt x="691" y="2438"/>
                    <a:pt x="691" y="1759"/>
                  </a:cubicBezTo>
                  <a:cubicBezTo>
                    <a:pt x="691" y="1045"/>
                    <a:pt x="1239" y="414"/>
                    <a:pt x="1941" y="354"/>
                  </a:cubicBezTo>
                  <a:cubicBezTo>
                    <a:pt x="1983" y="348"/>
                    <a:pt x="2028" y="345"/>
                    <a:pt x="2072" y="345"/>
                  </a:cubicBezTo>
                  <a:close/>
                  <a:moveTo>
                    <a:pt x="2430" y="3581"/>
                  </a:moveTo>
                  <a:lnTo>
                    <a:pt x="2430" y="3783"/>
                  </a:lnTo>
                  <a:cubicBezTo>
                    <a:pt x="2430" y="3974"/>
                    <a:pt x="2537" y="4152"/>
                    <a:pt x="2715" y="4224"/>
                  </a:cubicBezTo>
                  <a:lnTo>
                    <a:pt x="2822" y="4271"/>
                  </a:lnTo>
                  <a:cubicBezTo>
                    <a:pt x="2656" y="4509"/>
                    <a:pt x="2370" y="4676"/>
                    <a:pt x="2072" y="4676"/>
                  </a:cubicBezTo>
                  <a:cubicBezTo>
                    <a:pt x="1775" y="4676"/>
                    <a:pt x="1489" y="4509"/>
                    <a:pt x="1334" y="4271"/>
                  </a:cubicBezTo>
                  <a:lnTo>
                    <a:pt x="1429" y="4224"/>
                  </a:lnTo>
                  <a:cubicBezTo>
                    <a:pt x="1608" y="4140"/>
                    <a:pt x="1715" y="3974"/>
                    <a:pt x="1715" y="3783"/>
                  </a:cubicBezTo>
                  <a:lnTo>
                    <a:pt x="1715" y="3581"/>
                  </a:lnTo>
                  <a:cubicBezTo>
                    <a:pt x="1834" y="3617"/>
                    <a:pt x="1953" y="3628"/>
                    <a:pt x="2072" y="3628"/>
                  </a:cubicBezTo>
                  <a:cubicBezTo>
                    <a:pt x="2191" y="3628"/>
                    <a:pt x="2311" y="3617"/>
                    <a:pt x="2430" y="3581"/>
                  </a:cubicBezTo>
                  <a:close/>
                  <a:moveTo>
                    <a:pt x="2065" y="0"/>
                  </a:moveTo>
                  <a:cubicBezTo>
                    <a:pt x="2010" y="0"/>
                    <a:pt x="1953" y="3"/>
                    <a:pt x="1894" y="9"/>
                  </a:cubicBezTo>
                  <a:cubicBezTo>
                    <a:pt x="1037" y="92"/>
                    <a:pt x="346" y="842"/>
                    <a:pt x="346" y="1735"/>
                  </a:cubicBezTo>
                  <a:cubicBezTo>
                    <a:pt x="346" y="2378"/>
                    <a:pt x="203" y="2962"/>
                    <a:pt x="60" y="3271"/>
                  </a:cubicBezTo>
                  <a:cubicBezTo>
                    <a:pt x="1" y="3426"/>
                    <a:pt x="48" y="3581"/>
                    <a:pt x="179" y="3676"/>
                  </a:cubicBezTo>
                  <a:cubicBezTo>
                    <a:pt x="310" y="3759"/>
                    <a:pt x="584" y="3926"/>
                    <a:pt x="1013" y="4045"/>
                  </a:cubicBezTo>
                  <a:lnTo>
                    <a:pt x="382" y="4379"/>
                  </a:lnTo>
                  <a:cubicBezTo>
                    <a:pt x="144" y="4498"/>
                    <a:pt x="1" y="4712"/>
                    <a:pt x="1" y="4986"/>
                  </a:cubicBezTo>
                  <a:lnTo>
                    <a:pt x="1" y="6045"/>
                  </a:lnTo>
                  <a:cubicBezTo>
                    <a:pt x="1" y="6129"/>
                    <a:pt x="84" y="6200"/>
                    <a:pt x="167" y="6200"/>
                  </a:cubicBezTo>
                  <a:cubicBezTo>
                    <a:pt x="263" y="6200"/>
                    <a:pt x="334" y="6129"/>
                    <a:pt x="334" y="6045"/>
                  </a:cubicBezTo>
                  <a:lnTo>
                    <a:pt x="334" y="4974"/>
                  </a:lnTo>
                  <a:cubicBezTo>
                    <a:pt x="334" y="4831"/>
                    <a:pt x="406" y="4712"/>
                    <a:pt x="525" y="4652"/>
                  </a:cubicBezTo>
                  <a:lnTo>
                    <a:pt x="1037" y="4402"/>
                  </a:lnTo>
                  <a:cubicBezTo>
                    <a:pt x="1239" y="4760"/>
                    <a:pt x="1644" y="4986"/>
                    <a:pt x="2060" y="4986"/>
                  </a:cubicBezTo>
                  <a:cubicBezTo>
                    <a:pt x="2489" y="4986"/>
                    <a:pt x="2882" y="4760"/>
                    <a:pt x="3084" y="4402"/>
                  </a:cubicBezTo>
                  <a:lnTo>
                    <a:pt x="3596" y="4652"/>
                  </a:lnTo>
                  <a:cubicBezTo>
                    <a:pt x="3704" y="4712"/>
                    <a:pt x="3787" y="4831"/>
                    <a:pt x="3787" y="4974"/>
                  </a:cubicBezTo>
                  <a:lnTo>
                    <a:pt x="3787" y="6022"/>
                  </a:lnTo>
                  <a:cubicBezTo>
                    <a:pt x="3787" y="6117"/>
                    <a:pt x="3858" y="6188"/>
                    <a:pt x="3954" y="6188"/>
                  </a:cubicBezTo>
                  <a:cubicBezTo>
                    <a:pt x="4037" y="6188"/>
                    <a:pt x="4108" y="6117"/>
                    <a:pt x="4108" y="6022"/>
                  </a:cubicBezTo>
                  <a:lnTo>
                    <a:pt x="4108" y="4974"/>
                  </a:lnTo>
                  <a:cubicBezTo>
                    <a:pt x="4132" y="4712"/>
                    <a:pt x="3977" y="4474"/>
                    <a:pt x="3739" y="4379"/>
                  </a:cubicBezTo>
                  <a:lnTo>
                    <a:pt x="3096" y="4045"/>
                  </a:lnTo>
                  <a:cubicBezTo>
                    <a:pt x="3537" y="3926"/>
                    <a:pt x="3799" y="3759"/>
                    <a:pt x="3930" y="3676"/>
                  </a:cubicBezTo>
                  <a:cubicBezTo>
                    <a:pt x="4073" y="3581"/>
                    <a:pt x="4108" y="3426"/>
                    <a:pt x="4049" y="3271"/>
                  </a:cubicBezTo>
                  <a:cubicBezTo>
                    <a:pt x="3918" y="2962"/>
                    <a:pt x="3775" y="2378"/>
                    <a:pt x="3775" y="1735"/>
                  </a:cubicBezTo>
                  <a:cubicBezTo>
                    <a:pt x="3775" y="866"/>
                    <a:pt x="3084" y="104"/>
                    <a:pt x="2227" y="9"/>
                  </a:cubicBezTo>
                  <a:cubicBezTo>
                    <a:pt x="2174" y="3"/>
                    <a:pt x="2120" y="0"/>
                    <a:pt x="2065"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 name="Google Shape;9246;p16">
              <a:extLst>
                <a:ext uri="{FF2B5EF4-FFF2-40B4-BE49-F238E27FC236}">
                  <a16:creationId xmlns:a16="http://schemas.microsoft.com/office/drawing/2014/main" id="{8F335521-302E-F4C4-52C5-A74FE6EB4497}"/>
                </a:ext>
              </a:extLst>
            </p:cNvPr>
            <p:cNvSpPr/>
            <p:nvPr/>
          </p:nvSpPr>
          <p:spPr>
            <a:xfrm>
              <a:off x="3116592" y="2293778"/>
              <a:ext cx="10630" cy="32241"/>
            </a:xfrm>
            <a:custGeom>
              <a:avLst/>
              <a:gdLst/>
              <a:ahLst/>
              <a:cxnLst/>
              <a:rect l="l" t="t" r="r" b="b"/>
              <a:pathLst>
                <a:path w="334" h="1013" extrusionOk="0">
                  <a:moveTo>
                    <a:pt x="167" y="0"/>
                  </a:moveTo>
                  <a:cubicBezTo>
                    <a:pt x="72" y="0"/>
                    <a:pt x="0" y="72"/>
                    <a:pt x="0" y="167"/>
                  </a:cubicBezTo>
                  <a:lnTo>
                    <a:pt x="0" y="846"/>
                  </a:lnTo>
                  <a:cubicBezTo>
                    <a:pt x="0" y="941"/>
                    <a:pt x="72" y="1012"/>
                    <a:pt x="167" y="1012"/>
                  </a:cubicBezTo>
                  <a:cubicBezTo>
                    <a:pt x="250" y="1012"/>
                    <a:pt x="334" y="941"/>
                    <a:pt x="334" y="846"/>
                  </a:cubicBezTo>
                  <a:lnTo>
                    <a:pt x="334" y="167"/>
                  </a:lnTo>
                  <a:cubicBezTo>
                    <a:pt x="310" y="72"/>
                    <a:pt x="250" y="0"/>
                    <a:pt x="167"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 name="Google Shape;9247;p16">
              <a:extLst>
                <a:ext uri="{FF2B5EF4-FFF2-40B4-BE49-F238E27FC236}">
                  <a16:creationId xmlns:a16="http://schemas.microsoft.com/office/drawing/2014/main" id="{C72FF350-64AB-10BE-239D-FBA1DDB6431B}"/>
                </a:ext>
              </a:extLst>
            </p:cNvPr>
            <p:cNvSpPr/>
            <p:nvPr/>
          </p:nvSpPr>
          <p:spPr>
            <a:xfrm>
              <a:off x="3193519" y="2293778"/>
              <a:ext cx="10248" cy="32241"/>
            </a:xfrm>
            <a:custGeom>
              <a:avLst/>
              <a:gdLst/>
              <a:ahLst/>
              <a:cxnLst/>
              <a:rect l="l" t="t" r="r" b="b"/>
              <a:pathLst>
                <a:path w="322" h="1013" extrusionOk="0">
                  <a:moveTo>
                    <a:pt x="155" y="0"/>
                  </a:moveTo>
                  <a:cubicBezTo>
                    <a:pt x="72" y="0"/>
                    <a:pt x="0" y="72"/>
                    <a:pt x="0" y="167"/>
                  </a:cubicBezTo>
                  <a:lnTo>
                    <a:pt x="0" y="846"/>
                  </a:lnTo>
                  <a:cubicBezTo>
                    <a:pt x="0" y="941"/>
                    <a:pt x="72" y="1012"/>
                    <a:pt x="155" y="1012"/>
                  </a:cubicBezTo>
                  <a:cubicBezTo>
                    <a:pt x="250" y="1012"/>
                    <a:pt x="322" y="941"/>
                    <a:pt x="322" y="846"/>
                  </a:cubicBezTo>
                  <a:lnTo>
                    <a:pt x="322" y="167"/>
                  </a:lnTo>
                  <a:cubicBezTo>
                    <a:pt x="310" y="72"/>
                    <a:pt x="250" y="0"/>
                    <a:pt x="155"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 name="Google Shape;9248;p16">
              <a:extLst>
                <a:ext uri="{FF2B5EF4-FFF2-40B4-BE49-F238E27FC236}">
                  <a16:creationId xmlns:a16="http://schemas.microsoft.com/office/drawing/2014/main" id="{209C88D1-AF27-A1B9-09F4-5A19DD453411}"/>
                </a:ext>
              </a:extLst>
            </p:cNvPr>
            <p:cNvSpPr/>
            <p:nvPr/>
          </p:nvSpPr>
          <p:spPr>
            <a:xfrm>
              <a:off x="3346227" y="2166755"/>
              <a:ext cx="54966" cy="18301"/>
            </a:xfrm>
            <a:custGeom>
              <a:avLst/>
              <a:gdLst/>
              <a:ahLst/>
              <a:cxnLst/>
              <a:rect l="l" t="t" r="r" b="b"/>
              <a:pathLst>
                <a:path w="1727" h="575" extrusionOk="0">
                  <a:moveTo>
                    <a:pt x="646" y="0"/>
                  </a:moveTo>
                  <a:cubicBezTo>
                    <a:pt x="494" y="0"/>
                    <a:pt x="326" y="15"/>
                    <a:pt x="143" y="50"/>
                  </a:cubicBezTo>
                  <a:cubicBezTo>
                    <a:pt x="60" y="62"/>
                    <a:pt x="0" y="122"/>
                    <a:pt x="0" y="217"/>
                  </a:cubicBezTo>
                  <a:lnTo>
                    <a:pt x="0" y="396"/>
                  </a:lnTo>
                  <a:cubicBezTo>
                    <a:pt x="0" y="479"/>
                    <a:pt x="84" y="550"/>
                    <a:pt x="167" y="550"/>
                  </a:cubicBezTo>
                  <a:cubicBezTo>
                    <a:pt x="262" y="550"/>
                    <a:pt x="334" y="479"/>
                    <a:pt x="334" y="396"/>
                  </a:cubicBezTo>
                  <a:lnTo>
                    <a:pt x="334" y="360"/>
                  </a:lnTo>
                  <a:cubicBezTo>
                    <a:pt x="445" y="344"/>
                    <a:pt x="549" y="338"/>
                    <a:pt x="645" y="338"/>
                  </a:cubicBezTo>
                  <a:cubicBezTo>
                    <a:pt x="845" y="338"/>
                    <a:pt x="1007" y="367"/>
                    <a:pt x="1120" y="407"/>
                  </a:cubicBezTo>
                  <a:cubicBezTo>
                    <a:pt x="1334" y="467"/>
                    <a:pt x="1453" y="538"/>
                    <a:pt x="1453" y="538"/>
                  </a:cubicBezTo>
                  <a:cubicBezTo>
                    <a:pt x="1477" y="550"/>
                    <a:pt x="1512" y="574"/>
                    <a:pt x="1536" y="574"/>
                  </a:cubicBezTo>
                  <a:cubicBezTo>
                    <a:pt x="1584" y="574"/>
                    <a:pt x="1643" y="538"/>
                    <a:pt x="1667" y="491"/>
                  </a:cubicBezTo>
                  <a:cubicBezTo>
                    <a:pt x="1727" y="396"/>
                    <a:pt x="1715" y="288"/>
                    <a:pt x="1643" y="241"/>
                  </a:cubicBezTo>
                  <a:cubicBezTo>
                    <a:pt x="1615" y="231"/>
                    <a:pt x="1258" y="0"/>
                    <a:pt x="646"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 name="Google Shape;9249;p16">
              <a:extLst>
                <a:ext uri="{FF2B5EF4-FFF2-40B4-BE49-F238E27FC236}">
                  <a16:creationId xmlns:a16="http://schemas.microsoft.com/office/drawing/2014/main" id="{63BB67A0-1022-E9A1-7A7C-829073DBEC27}"/>
                </a:ext>
              </a:extLst>
            </p:cNvPr>
            <p:cNvSpPr/>
            <p:nvPr/>
          </p:nvSpPr>
          <p:spPr>
            <a:xfrm>
              <a:off x="3302655" y="2134991"/>
              <a:ext cx="141760" cy="192143"/>
            </a:xfrm>
            <a:custGeom>
              <a:avLst/>
              <a:gdLst/>
              <a:ahLst/>
              <a:cxnLst/>
              <a:rect l="l" t="t" r="r" b="b"/>
              <a:pathLst>
                <a:path w="4454" h="6037" extrusionOk="0">
                  <a:moveTo>
                    <a:pt x="3453" y="334"/>
                  </a:moveTo>
                  <a:lnTo>
                    <a:pt x="3453" y="1132"/>
                  </a:lnTo>
                  <a:cubicBezTo>
                    <a:pt x="3453" y="1263"/>
                    <a:pt x="3429" y="1405"/>
                    <a:pt x="3370" y="1525"/>
                  </a:cubicBezTo>
                  <a:lnTo>
                    <a:pt x="3310" y="1644"/>
                  </a:lnTo>
                  <a:cubicBezTo>
                    <a:pt x="3298" y="1667"/>
                    <a:pt x="3298" y="1691"/>
                    <a:pt x="3298" y="1715"/>
                  </a:cubicBezTo>
                  <a:lnTo>
                    <a:pt x="3298" y="2060"/>
                  </a:lnTo>
                  <a:cubicBezTo>
                    <a:pt x="3274" y="2346"/>
                    <a:pt x="3155" y="2608"/>
                    <a:pt x="2953" y="2799"/>
                  </a:cubicBezTo>
                  <a:cubicBezTo>
                    <a:pt x="2739" y="3001"/>
                    <a:pt x="2477" y="3096"/>
                    <a:pt x="2191" y="3096"/>
                  </a:cubicBezTo>
                  <a:cubicBezTo>
                    <a:pt x="1643" y="3084"/>
                    <a:pt x="1179" y="2596"/>
                    <a:pt x="1179" y="2013"/>
                  </a:cubicBezTo>
                  <a:lnTo>
                    <a:pt x="1179" y="1715"/>
                  </a:lnTo>
                  <a:cubicBezTo>
                    <a:pt x="1179" y="1691"/>
                    <a:pt x="1179" y="1667"/>
                    <a:pt x="1167" y="1644"/>
                  </a:cubicBezTo>
                  <a:lnTo>
                    <a:pt x="1107" y="1525"/>
                  </a:lnTo>
                  <a:cubicBezTo>
                    <a:pt x="1048" y="1405"/>
                    <a:pt x="1012" y="1275"/>
                    <a:pt x="1012" y="1132"/>
                  </a:cubicBezTo>
                  <a:cubicBezTo>
                    <a:pt x="1012" y="691"/>
                    <a:pt x="1369" y="334"/>
                    <a:pt x="1822" y="334"/>
                  </a:cubicBezTo>
                  <a:close/>
                  <a:moveTo>
                    <a:pt x="2762" y="3310"/>
                  </a:moveTo>
                  <a:lnTo>
                    <a:pt x="2762" y="3537"/>
                  </a:lnTo>
                  <a:cubicBezTo>
                    <a:pt x="2762" y="3572"/>
                    <a:pt x="2774" y="3620"/>
                    <a:pt x="2774" y="3680"/>
                  </a:cubicBezTo>
                  <a:lnTo>
                    <a:pt x="2239" y="4096"/>
                  </a:lnTo>
                  <a:lnTo>
                    <a:pt x="1691" y="3680"/>
                  </a:lnTo>
                  <a:cubicBezTo>
                    <a:pt x="1703" y="3632"/>
                    <a:pt x="1703" y="3584"/>
                    <a:pt x="1703" y="3537"/>
                  </a:cubicBezTo>
                  <a:lnTo>
                    <a:pt x="1703" y="3310"/>
                  </a:lnTo>
                  <a:cubicBezTo>
                    <a:pt x="1846" y="3370"/>
                    <a:pt x="2012" y="3406"/>
                    <a:pt x="2191" y="3406"/>
                  </a:cubicBezTo>
                  <a:lnTo>
                    <a:pt x="2239" y="3406"/>
                  </a:lnTo>
                  <a:cubicBezTo>
                    <a:pt x="2417" y="3406"/>
                    <a:pt x="2596" y="3382"/>
                    <a:pt x="2762" y="3310"/>
                  </a:cubicBezTo>
                  <a:close/>
                  <a:moveTo>
                    <a:pt x="1822" y="1"/>
                  </a:moveTo>
                  <a:cubicBezTo>
                    <a:pt x="1191" y="1"/>
                    <a:pt x="703" y="513"/>
                    <a:pt x="703" y="1120"/>
                  </a:cubicBezTo>
                  <a:cubicBezTo>
                    <a:pt x="703" y="1298"/>
                    <a:pt x="750" y="1489"/>
                    <a:pt x="822" y="1656"/>
                  </a:cubicBezTo>
                  <a:lnTo>
                    <a:pt x="869" y="1751"/>
                  </a:lnTo>
                  <a:lnTo>
                    <a:pt x="869" y="2001"/>
                  </a:lnTo>
                  <a:cubicBezTo>
                    <a:pt x="869" y="2441"/>
                    <a:pt x="1072" y="2846"/>
                    <a:pt x="1381" y="3096"/>
                  </a:cubicBezTo>
                  <a:lnTo>
                    <a:pt x="1381" y="3537"/>
                  </a:lnTo>
                  <a:cubicBezTo>
                    <a:pt x="1381" y="3608"/>
                    <a:pt x="1346" y="3680"/>
                    <a:pt x="1274" y="3703"/>
                  </a:cubicBezTo>
                  <a:lnTo>
                    <a:pt x="453" y="4025"/>
                  </a:lnTo>
                  <a:cubicBezTo>
                    <a:pt x="179" y="4132"/>
                    <a:pt x="0" y="4382"/>
                    <a:pt x="0" y="4668"/>
                  </a:cubicBezTo>
                  <a:lnTo>
                    <a:pt x="0" y="5858"/>
                  </a:lnTo>
                  <a:cubicBezTo>
                    <a:pt x="0" y="5942"/>
                    <a:pt x="83" y="6013"/>
                    <a:pt x="167" y="6013"/>
                  </a:cubicBezTo>
                  <a:cubicBezTo>
                    <a:pt x="262" y="6013"/>
                    <a:pt x="334" y="5942"/>
                    <a:pt x="334" y="5858"/>
                  </a:cubicBezTo>
                  <a:lnTo>
                    <a:pt x="334" y="4668"/>
                  </a:lnTo>
                  <a:cubicBezTo>
                    <a:pt x="334" y="4513"/>
                    <a:pt x="417" y="4382"/>
                    <a:pt x="560" y="4334"/>
                  </a:cubicBezTo>
                  <a:lnTo>
                    <a:pt x="1369" y="4025"/>
                  </a:lnTo>
                  <a:cubicBezTo>
                    <a:pt x="1417" y="4001"/>
                    <a:pt x="1465" y="3977"/>
                    <a:pt x="1488" y="3965"/>
                  </a:cubicBezTo>
                  <a:lnTo>
                    <a:pt x="2060" y="4394"/>
                  </a:lnTo>
                  <a:lnTo>
                    <a:pt x="2060" y="5870"/>
                  </a:lnTo>
                  <a:cubicBezTo>
                    <a:pt x="2060" y="5954"/>
                    <a:pt x="2131" y="6037"/>
                    <a:pt x="2215" y="6037"/>
                  </a:cubicBezTo>
                  <a:cubicBezTo>
                    <a:pt x="2310" y="6037"/>
                    <a:pt x="2381" y="5954"/>
                    <a:pt x="2381" y="5870"/>
                  </a:cubicBezTo>
                  <a:lnTo>
                    <a:pt x="2381" y="4394"/>
                  </a:lnTo>
                  <a:lnTo>
                    <a:pt x="2953" y="3965"/>
                  </a:lnTo>
                  <a:cubicBezTo>
                    <a:pt x="2977" y="3989"/>
                    <a:pt x="3024" y="4013"/>
                    <a:pt x="3072" y="4025"/>
                  </a:cubicBezTo>
                  <a:lnTo>
                    <a:pt x="3882" y="4334"/>
                  </a:lnTo>
                  <a:cubicBezTo>
                    <a:pt x="4024" y="4382"/>
                    <a:pt x="4108" y="4513"/>
                    <a:pt x="4108" y="4668"/>
                  </a:cubicBezTo>
                  <a:lnTo>
                    <a:pt x="4108" y="5858"/>
                  </a:lnTo>
                  <a:cubicBezTo>
                    <a:pt x="4108" y="5942"/>
                    <a:pt x="4179" y="6013"/>
                    <a:pt x="4274" y="6013"/>
                  </a:cubicBezTo>
                  <a:cubicBezTo>
                    <a:pt x="4358" y="6013"/>
                    <a:pt x="4441" y="5942"/>
                    <a:pt x="4441" y="5858"/>
                  </a:cubicBezTo>
                  <a:lnTo>
                    <a:pt x="4441" y="4668"/>
                  </a:lnTo>
                  <a:cubicBezTo>
                    <a:pt x="4453" y="4382"/>
                    <a:pt x="4274" y="4108"/>
                    <a:pt x="4024" y="4025"/>
                  </a:cubicBezTo>
                  <a:lnTo>
                    <a:pt x="3203" y="3703"/>
                  </a:lnTo>
                  <a:cubicBezTo>
                    <a:pt x="3131" y="3680"/>
                    <a:pt x="3084" y="3620"/>
                    <a:pt x="3084" y="3537"/>
                  </a:cubicBezTo>
                  <a:lnTo>
                    <a:pt x="3084" y="3108"/>
                  </a:lnTo>
                  <a:cubicBezTo>
                    <a:pt x="3120" y="3084"/>
                    <a:pt x="3155" y="3060"/>
                    <a:pt x="3191" y="3025"/>
                  </a:cubicBezTo>
                  <a:cubicBezTo>
                    <a:pt x="3453" y="2775"/>
                    <a:pt x="3608" y="2418"/>
                    <a:pt x="3608" y="2037"/>
                  </a:cubicBezTo>
                  <a:lnTo>
                    <a:pt x="3608" y="1727"/>
                  </a:lnTo>
                  <a:lnTo>
                    <a:pt x="3655" y="1644"/>
                  </a:lnTo>
                  <a:cubicBezTo>
                    <a:pt x="3739" y="1477"/>
                    <a:pt x="3774" y="1298"/>
                    <a:pt x="3774" y="1108"/>
                  </a:cubicBezTo>
                  <a:lnTo>
                    <a:pt x="3774" y="167"/>
                  </a:lnTo>
                  <a:cubicBezTo>
                    <a:pt x="3774" y="84"/>
                    <a:pt x="3691" y="1"/>
                    <a:pt x="3608"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 name="Google Shape;9250;p16">
              <a:extLst>
                <a:ext uri="{FF2B5EF4-FFF2-40B4-BE49-F238E27FC236}">
                  <a16:creationId xmlns:a16="http://schemas.microsoft.com/office/drawing/2014/main" id="{F8EB6FDF-AF89-5FD6-06CA-74DA71343585}"/>
                </a:ext>
              </a:extLst>
            </p:cNvPr>
            <p:cNvSpPr/>
            <p:nvPr/>
          </p:nvSpPr>
          <p:spPr>
            <a:xfrm>
              <a:off x="3330313" y="2288463"/>
              <a:ext cx="10248" cy="37938"/>
            </a:xfrm>
            <a:custGeom>
              <a:avLst/>
              <a:gdLst/>
              <a:ahLst/>
              <a:cxnLst/>
              <a:rect l="l" t="t" r="r" b="b"/>
              <a:pathLst>
                <a:path w="322" h="1192" extrusionOk="0">
                  <a:moveTo>
                    <a:pt x="167" y="1"/>
                  </a:moveTo>
                  <a:cubicBezTo>
                    <a:pt x="72" y="1"/>
                    <a:pt x="0" y="84"/>
                    <a:pt x="0" y="167"/>
                  </a:cubicBezTo>
                  <a:lnTo>
                    <a:pt x="0" y="1036"/>
                  </a:lnTo>
                  <a:cubicBezTo>
                    <a:pt x="0" y="1120"/>
                    <a:pt x="72" y="1191"/>
                    <a:pt x="167" y="1191"/>
                  </a:cubicBezTo>
                  <a:cubicBezTo>
                    <a:pt x="250" y="1191"/>
                    <a:pt x="322" y="1120"/>
                    <a:pt x="322" y="1036"/>
                  </a:cubicBezTo>
                  <a:lnTo>
                    <a:pt x="322" y="167"/>
                  </a:lnTo>
                  <a:cubicBezTo>
                    <a:pt x="310" y="84"/>
                    <a:pt x="250" y="1"/>
                    <a:pt x="167"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 name="Google Shape;9251;p16">
              <a:extLst>
                <a:ext uri="{FF2B5EF4-FFF2-40B4-BE49-F238E27FC236}">
                  <a16:creationId xmlns:a16="http://schemas.microsoft.com/office/drawing/2014/main" id="{5BC3D74F-7D1E-C2B6-0EE9-282B811A4EE6}"/>
                </a:ext>
              </a:extLst>
            </p:cNvPr>
            <p:cNvSpPr/>
            <p:nvPr/>
          </p:nvSpPr>
          <p:spPr>
            <a:xfrm>
              <a:off x="3406859" y="2288463"/>
              <a:ext cx="10630" cy="37938"/>
            </a:xfrm>
            <a:custGeom>
              <a:avLst/>
              <a:gdLst/>
              <a:ahLst/>
              <a:cxnLst/>
              <a:rect l="l" t="t" r="r" b="b"/>
              <a:pathLst>
                <a:path w="334" h="1192" extrusionOk="0">
                  <a:moveTo>
                    <a:pt x="167" y="1"/>
                  </a:moveTo>
                  <a:cubicBezTo>
                    <a:pt x="84" y="1"/>
                    <a:pt x="0" y="84"/>
                    <a:pt x="0" y="167"/>
                  </a:cubicBezTo>
                  <a:lnTo>
                    <a:pt x="0" y="1036"/>
                  </a:lnTo>
                  <a:cubicBezTo>
                    <a:pt x="0" y="1120"/>
                    <a:pt x="84" y="1191"/>
                    <a:pt x="167" y="1191"/>
                  </a:cubicBezTo>
                  <a:cubicBezTo>
                    <a:pt x="262" y="1191"/>
                    <a:pt x="334" y="1120"/>
                    <a:pt x="334" y="1036"/>
                  </a:cubicBezTo>
                  <a:lnTo>
                    <a:pt x="334" y="167"/>
                  </a:lnTo>
                  <a:cubicBezTo>
                    <a:pt x="322" y="84"/>
                    <a:pt x="262" y="1"/>
                    <a:pt x="167"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 name="Google Shape;9252;p16">
              <a:extLst>
                <a:ext uri="{FF2B5EF4-FFF2-40B4-BE49-F238E27FC236}">
                  <a16:creationId xmlns:a16="http://schemas.microsoft.com/office/drawing/2014/main" id="{0043488C-AA48-481E-0446-9D89B79E0A6F}"/>
                </a:ext>
              </a:extLst>
            </p:cNvPr>
            <p:cNvSpPr/>
            <p:nvPr/>
          </p:nvSpPr>
          <p:spPr>
            <a:xfrm>
              <a:off x="3149183" y="1976585"/>
              <a:ext cx="219419" cy="183072"/>
            </a:xfrm>
            <a:custGeom>
              <a:avLst/>
              <a:gdLst/>
              <a:ahLst/>
              <a:cxnLst/>
              <a:rect l="l" t="t" r="r" b="b"/>
              <a:pathLst>
                <a:path w="6894" h="5752" extrusionOk="0">
                  <a:moveTo>
                    <a:pt x="2369" y="4108"/>
                  </a:moveTo>
                  <a:lnTo>
                    <a:pt x="2286" y="4466"/>
                  </a:lnTo>
                  <a:lnTo>
                    <a:pt x="2060" y="4466"/>
                  </a:lnTo>
                  <a:cubicBezTo>
                    <a:pt x="1869" y="4466"/>
                    <a:pt x="1703" y="4299"/>
                    <a:pt x="1703" y="4108"/>
                  </a:cubicBezTo>
                  <a:close/>
                  <a:moveTo>
                    <a:pt x="5513" y="310"/>
                  </a:moveTo>
                  <a:cubicBezTo>
                    <a:pt x="5703" y="310"/>
                    <a:pt x="5870" y="477"/>
                    <a:pt x="5870" y="667"/>
                  </a:cubicBezTo>
                  <a:lnTo>
                    <a:pt x="5870" y="3418"/>
                  </a:lnTo>
                  <a:cubicBezTo>
                    <a:pt x="5870" y="3608"/>
                    <a:pt x="5703" y="3775"/>
                    <a:pt x="5513" y="3775"/>
                  </a:cubicBezTo>
                  <a:lnTo>
                    <a:pt x="4132" y="3775"/>
                  </a:lnTo>
                  <a:cubicBezTo>
                    <a:pt x="4096" y="3775"/>
                    <a:pt x="4048" y="3787"/>
                    <a:pt x="4036" y="3811"/>
                  </a:cubicBezTo>
                  <a:lnTo>
                    <a:pt x="2500" y="4918"/>
                  </a:lnTo>
                  <a:lnTo>
                    <a:pt x="2739" y="3966"/>
                  </a:lnTo>
                  <a:cubicBezTo>
                    <a:pt x="2762" y="3930"/>
                    <a:pt x="2739" y="3870"/>
                    <a:pt x="2715" y="3835"/>
                  </a:cubicBezTo>
                  <a:cubicBezTo>
                    <a:pt x="2679" y="3787"/>
                    <a:pt x="2643" y="3775"/>
                    <a:pt x="2584" y="3775"/>
                  </a:cubicBezTo>
                  <a:lnTo>
                    <a:pt x="691" y="3775"/>
                  </a:lnTo>
                  <a:cubicBezTo>
                    <a:pt x="500" y="3775"/>
                    <a:pt x="333" y="3608"/>
                    <a:pt x="333" y="3418"/>
                  </a:cubicBezTo>
                  <a:lnTo>
                    <a:pt x="333" y="667"/>
                  </a:lnTo>
                  <a:cubicBezTo>
                    <a:pt x="333" y="477"/>
                    <a:pt x="500" y="310"/>
                    <a:pt x="691" y="310"/>
                  </a:cubicBezTo>
                  <a:close/>
                  <a:moveTo>
                    <a:pt x="6215" y="989"/>
                  </a:moveTo>
                  <a:cubicBezTo>
                    <a:pt x="6406" y="989"/>
                    <a:pt x="6572" y="1156"/>
                    <a:pt x="6572" y="1346"/>
                  </a:cubicBezTo>
                  <a:lnTo>
                    <a:pt x="6572" y="4108"/>
                  </a:lnTo>
                  <a:lnTo>
                    <a:pt x="6549" y="4108"/>
                  </a:lnTo>
                  <a:cubicBezTo>
                    <a:pt x="6549" y="4299"/>
                    <a:pt x="6394" y="4466"/>
                    <a:pt x="6191" y="4466"/>
                  </a:cubicBezTo>
                  <a:lnTo>
                    <a:pt x="4810" y="4466"/>
                  </a:lnTo>
                  <a:cubicBezTo>
                    <a:pt x="4763" y="4466"/>
                    <a:pt x="4727" y="4477"/>
                    <a:pt x="4691" y="4513"/>
                  </a:cubicBezTo>
                  <a:cubicBezTo>
                    <a:pt x="4667" y="4549"/>
                    <a:pt x="4644" y="4608"/>
                    <a:pt x="4667" y="4656"/>
                  </a:cubicBezTo>
                  <a:lnTo>
                    <a:pt x="4763" y="5323"/>
                  </a:lnTo>
                  <a:lnTo>
                    <a:pt x="3596" y="4537"/>
                  </a:lnTo>
                  <a:lnTo>
                    <a:pt x="4191" y="4096"/>
                  </a:lnTo>
                  <a:lnTo>
                    <a:pt x="5513" y="4096"/>
                  </a:lnTo>
                  <a:cubicBezTo>
                    <a:pt x="5882" y="4096"/>
                    <a:pt x="6191" y="3799"/>
                    <a:pt x="6191" y="3418"/>
                  </a:cubicBezTo>
                  <a:lnTo>
                    <a:pt x="6191" y="989"/>
                  </a:lnTo>
                  <a:close/>
                  <a:moveTo>
                    <a:pt x="691" y="1"/>
                  </a:moveTo>
                  <a:cubicBezTo>
                    <a:pt x="322" y="1"/>
                    <a:pt x="0" y="298"/>
                    <a:pt x="0" y="679"/>
                  </a:cubicBezTo>
                  <a:lnTo>
                    <a:pt x="0" y="3430"/>
                  </a:lnTo>
                  <a:cubicBezTo>
                    <a:pt x="0" y="3811"/>
                    <a:pt x="298" y="4120"/>
                    <a:pt x="691" y="4120"/>
                  </a:cubicBezTo>
                  <a:lnTo>
                    <a:pt x="1393" y="4120"/>
                  </a:lnTo>
                  <a:lnTo>
                    <a:pt x="1393" y="4132"/>
                  </a:lnTo>
                  <a:cubicBezTo>
                    <a:pt x="1393" y="4501"/>
                    <a:pt x="1691" y="4823"/>
                    <a:pt x="2072" y="4823"/>
                  </a:cubicBezTo>
                  <a:lnTo>
                    <a:pt x="2203" y="4823"/>
                  </a:lnTo>
                  <a:lnTo>
                    <a:pt x="2143" y="5073"/>
                  </a:lnTo>
                  <a:cubicBezTo>
                    <a:pt x="2119" y="5180"/>
                    <a:pt x="2167" y="5275"/>
                    <a:pt x="2250" y="5335"/>
                  </a:cubicBezTo>
                  <a:cubicBezTo>
                    <a:pt x="2298" y="5370"/>
                    <a:pt x="2346" y="5382"/>
                    <a:pt x="2381" y="5382"/>
                  </a:cubicBezTo>
                  <a:cubicBezTo>
                    <a:pt x="2429" y="5382"/>
                    <a:pt x="2489" y="5370"/>
                    <a:pt x="2536" y="5335"/>
                  </a:cubicBezTo>
                  <a:lnTo>
                    <a:pt x="3251" y="4823"/>
                  </a:lnTo>
                  <a:lnTo>
                    <a:pt x="3417" y="4823"/>
                  </a:lnTo>
                  <a:lnTo>
                    <a:pt x="4751" y="5716"/>
                  </a:lnTo>
                  <a:cubicBezTo>
                    <a:pt x="4798" y="5740"/>
                    <a:pt x="4846" y="5751"/>
                    <a:pt x="4882" y="5751"/>
                  </a:cubicBezTo>
                  <a:cubicBezTo>
                    <a:pt x="4929" y="5751"/>
                    <a:pt x="4977" y="5740"/>
                    <a:pt x="5025" y="5716"/>
                  </a:cubicBezTo>
                  <a:cubicBezTo>
                    <a:pt x="5108" y="5656"/>
                    <a:pt x="5144" y="5561"/>
                    <a:pt x="5120" y="5454"/>
                  </a:cubicBezTo>
                  <a:lnTo>
                    <a:pt x="5025" y="4799"/>
                  </a:lnTo>
                  <a:lnTo>
                    <a:pt x="6215" y="4799"/>
                  </a:lnTo>
                  <a:cubicBezTo>
                    <a:pt x="6584" y="4799"/>
                    <a:pt x="6894" y="4501"/>
                    <a:pt x="6894" y="4120"/>
                  </a:cubicBezTo>
                  <a:lnTo>
                    <a:pt x="6894" y="1370"/>
                  </a:lnTo>
                  <a:cubicBezTo>
                    <a:pt x="6870" y="977"/>
                    <a:pt x="6572" y="679"/>
                    <a:pt x="6191" y="679"/>
                  </a:cubicBezTo>
                  <a:cubicBezTo>
                    <a:pt x="6179" y="298"/>
                    <a:pt x="5882" y="1"/>
                    <a:pt x="5513"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4" name="Google Shape;9253;p16">
              <a:extLst>
                <a:ext uri="{FF2B5EF4-FFF2-40B4-BE49-F238E27FC236}">
                  <a16:creationId xmlns:a16="http://schemas.microsoft.com/office/drawing/2014/main" id="{8F0C37B8-493C-8C3D-5A99-938081D201E8}"/>
                </a:ext>
              </a:extLst>
            </p:cNvPr>
            <p:cNvSpPr/>
            <p:nvPr/>
          </p:nvSpPr>
          <p:spPr>
            <a:xfrm>
              <a:off x="3187822" y="2009177"/>
              <a:ext cx="26926" cy="10280"/>
            </a:xfrm>
            <a:custGeom>
              <a:avLst/>
              <a:gdLst/>
              <a:ahLst/>
              <a:cxnLst/>
              <a:rect l="l" t="t" r="r" b="b"/>
              <a:pathLst>
                <a:path w="846" h="323" extrusionOk="0">
                  <a:moveTo>
                    <a:pt x="155" y="1"/>
                  </a:moveTo>
                  <a:cubicBezTo>
                    <a:pt x="72" y="1"/>
                    <a:pt x="1" y="72"/>
                    <a:pt x="1" y="167"/>
                  </a:cubicBezTo>
                  <a:cubicBezTo>
                    <a:pt x="1" y="251"/>
                    <a:pt x="72" y="322"/>
                    <a:pt x="155" y="322"/>
                  </a:cubicBezTo>
                  <a:lnTo>
                    <a:pt x="679" y="322"/>
                  </a:lnTo>
                  <a:cubicBezTo>
                    <a:pt x="774" y="322"/>
                    <a:pt x="846" y="251"/>
                    <a:pt x="846" y="167"/>
                  </a:cubicBezTo>
                  <a:cubicBezTo>
                    <a:pt x="846" y="72"/>
                    <a:pt x="774" y="1"/>
                    <a:pt x="679"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 name="Google Shape;9254;p16">
              <a:extLst>
                <a:ext uri="{FF2B5EF4-FFF2-40B4-BE49-F238E27FC236}">
                  <a16:creationId xmlns:a16="http://schemas.microsoft.com/office/drawing/2014/main" id="{E54AE407-0A99-CB1F-9A6D-20D5579142A1}"/>
                </a:ext>
              </a:extLst>
            </p:cNvPr>
            <p:cNvSpPr/>
            <p:nvPr/>
          </p:nvSpPr>
          <p:spPr>
            <a:xfrm>
              <a:off x="3226110" y="2009177"/>
              <a:ext cx="81478" cy="10280"/>
            </a:xfrm>
            <a:custGeom>
              <a:avLst/>
              <a:gdLst/>
              <a:ahLst/>
              <a:cxnLst/>
              <a:rect l="l" t="t" r="r" b="b"/>
              <a:pathLst>
                <a:path w="2560" h="323" extrusionOk="0">
                  <a:moveTo>
                    <a:pt x="167" y="1"/>
                  </a:moveTo>
                  <a:cubicBezTo>
                    <a:pt x="72" y="1"/>
                    <a:pt x="0" y="72"/>
                    <a:pt x="0" y="167"/>
                  </a:cubicBezTo>
                  <a:cubicBezTo>
                    <a:pt x="0" y="251"/>
                    <a:pt x="72" y="322"/>
                    <a:pt x="167" y="322"/>
                  </a:cubicBezTo>
                  <a:lnTo>
                    <a:pt x="2393" y="322"/>
                  </a:lnTo>
                  <a:cubicBezTo>
                    <a:pt x="2488" y="322"/>
                    <a:pt x="2560" y="251"/>
                    <a:pt x="2560" y="167"/>
                  </a:cubicBezTo>
                  <a:cubicBezTo>
                    <a:pt x="2560" y="72"/>
                    <a:pt x="2488" y="1"/>
                    <a:pt x="2393"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 name="Google Shape;9255;p16">
              <a:extLst>
                <a:ext uri="{FF2B5EF4-FFF2-40B4-BE49-F238E27FC236}">
                  <a16:creationId xmlns:a16="http://schemas.microsoft.com/office/drawing/2014/main" id="{FCD5BDDE-D537-85BE-EC7D-9CE25A82FBF1}"/>
                </a:ext>
              </a:extLst>
            </p:cNvPr>
            <p:cNvSpPr/>
            <p:nvPr/>
          </p:nvSpPr>
          <p:spPr>
            <a:xfrm>
              <a:off x="3187822" y="2036453"/>
              <a:ext cx="119767" cy="10662"/>
            </a:xfrm>
            <a:custGeom>
              <a:avLst/>
              <a:gdLst/>
              <a:ahLst/>
              <a:cxnLst/>
              <a:rect l="l" t="t" r="r" b="b"/>
              <a:pathLst>
                <a:path w="3763" h="335" extrusionOk="0">
                  <a:moveTo>
                    <a:pt x="155" y="1"/>
                  </a:moveTo>
                  <a:cubicBezTo>
                    <a:pt x="72" y="1"/>
                    <a:pt x="1" y="84"/>
                    <a:pt x="1" y="168"/>
                  </a:cubicBezTo>
                  <a:cubicBezTo>
                    <a:pt x="1" y="263"/>
                    <a:pt x="72" y="334"/>
                    <a:pt x="155" y="334"/>
                  </a:cubicBezTo>
                  <a:lnTo>
                    <a:pt x="3596" y="334"/>
                  </a:lnTo>
                  <a:cubicBezTo>
                    <a:pt x="3691" y="334"/>
                    <a:pt x="3763" y="263"/>
                    <a:pt x="3763" y="168"/>
                  </a:cubicBezTo>
                  <a:cubicBezTo>
                    <a:pt x="3763" y="84"/>
                    <a:pt x="3691" y="1"/>
                    <a:pt x="3596"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7" name="Google Shape;9256;p16">
              <a:extLst>
                <a:ext uri="{FF2B5EF4-FFF2-40B4-BE49-F238E27FC236}">
                  <a16:creationId xmlns:a16="http://schemas.microsoft.com/office/drawing/2014/main" id="{E40F3F2E-4340-5FF1-4733-E3B70438412A}"/>
                </a:ext>
              </a:extLst>
            </p:cNvPr>
            <p:cNvSpPr/>
            <p:nvPr/>
          </p:nvSpPr>
          <p:spPr>
            <a:xfrm>
              <a:off x="3187822" y="2064143"/>
              <a:ext cx="81510" cy="10248"/>
            </a:xfrm>
            <a:custGeom>
              <a:avLst/>
              <a:gdLst/>
              <a:ahLst/>
              <a:cxnLst/>
              <a:rect l="l" t="t" r="r" b="b"/>
              <a:pathLst>
                <a:path w="2561" h="322" extrusionOk="0">
                  <a:moveTo>
                    <a:pt x="155" y="0"/>
                  </a:moveTo>
                  <a:cubicBezTo>
                    <a:pt x="72" y="0"/>
                    <a:pt x="1" y="72"/>
                    <a:pt x="1" y="167"/>
                  </a:cubicBezTo>
                  <a:cubicBezTo>
                    <a:pt x="1" y="250"/>
                    <a:pt x="72" y="322"/>
                    <a:pt x="155" y="322"/>
                  </a:cubicBezTo>
                  <a:lnTo>
                    <a:pt x="2394" y="322"/>
                  </a:lnTo>
                  <a:cubicBezTo>
                    <a:pt x="2477" y="322"/>
                    <a:pt x="2560" y="250"/>
                    <a:pt x="2560" y="167"/>
                  </a:cubicBezTo>
                  <a:cubicBezTo>
                    <a:pt x="2560" y="72"/>
                    <a:pt x="2477" y="0"/>
                    <a:pt x="2394"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8" name="Google Shape;9257;p16">
              <a:extLst>
                <a:ext uri="{FF2B5EF4-FFF2-40B4-BE49-F238E27FC236}">
                  <a16:creationId xmlns:a16="http://schemas.microsoft.com/office/drawing/2014/main" id="{14219E74-F4A7-41BB-352F-420136A4D281}"/>
                </a:ext>
              </a:extLst>
            </p:cNvPr>
            <p:cNvSpPr/>
            <p:nvPr/>
          </p:nvSpPr>
          <p:spPr>
            <a:xfrm>
              <a:off x="3280663" y="2064143"/>
              <a:ext cx="26926" cy="10248"/>
            </a:xfrm>
            <a:custGeom>
              <a:avLst/>
              <a:gdLst/>
              <a:ahLst/>
              <a:cxnLst/>
              <a:rect l="l" t="t" r="r" b="b"/>
              <a:pathLst>
                <a:path w="846" h="322" extrusionOk="0">
                  <a:moveTo>
                    <a:pt x="155" y="0"/>
                  </a:moveTo>
                  <a:cubicBezTo>
                    <a:pt x="72" y="0"/>
                    <a:pt x="1" y="72"/>
                    <a:pt x="1" y="167"/>
                  </a:cubicBezTo>
                  <a:cubicBezTo>
                    <a:pt x="1" y="250"/>
                    <a:pt x="72" y="322"/>
                    <a:pt x="155" y="322"/>
                  </a:cubicBezTo>
                  <a:lnTo>
                    <a:pt x="679" y="322"/>
                  </a:lnTo>
                  <a:cubicBezTo>
                    <a:pt x="774" y="322"/>
                    <a:pt x="846" y="250"/>
                    <a:pt x="846" y="167"/>
                  </a:cubicBezTo>
                  <a:cubicBezTo>
                    <a:pt x="846" y="72"/>
                    <a:pt x="774" y="0"/>
                    <a:pt x="679"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89" name="Google Shape;11786;p20">
            <a:extLst>
              <a:ext uri="{FF2B5EF4-FFF2-40B4-BE49-F238E27FC236}">
                <a16:creationId xmlns:a16="http://schemas.microsoft.com/office/drawing/2014/main" id="{27233560-2263-9C15-54FB-53A33348C79F}"/>
              </a:ext>
            </a:extLst>
          </p:cNvPr>
          <p:cNvGrpSpPr/>
          <p:nvPr/>
        </p:nvGrpSpPr>
        <p:grpSpPr>
          <a:xfrm>
            <a:off x="4420948" y="4770806"/>
            <a:ext cx="280072" cy="275520"/>
            <a:chOff x="4210933" y="2926777"/>
            <a:chExt cx="280072" cy="275520"/>
          </a:xfrm>
        </p:grpSpPr>
        <p:sp>
          <p:nvSpPr>
            <p:cNvPr id="90" name="Google Shape;11787;p20">
              <a:extLst>
                <a:ext uri="{FF2B5EF4-FFF2-40B4-BE49-F238E27FC236}">
                  <a16:creationId xmlns:a16="http://schemas.microsoft.com/office/drawing/2014/main" id="{C4579E8B-B629-9106-08B8-09B94EDA8E5D}"/>
                </a:ext>
              </a:extLst>
            </p:cNvPr>
            <p:cNvSpPr/>
            <p:nvPr/>
          </p:nvSpPr>
          <p:spPr>
            <a:xfrm>
              <a:off x="4490623" y="2970352"/>
              <a:ext cx="32" cy="414"/>
            </a:xfrm>
            <a:custGeom>
              <a:avLst/>
              <a:gdLst/>
              <a:ahLst/>
              <a:cxnLst/>
              <a:rect l="l" t="t" r="r" b="b"/>
              <a:pathLst>
                <a:path w="1" h="13" extrusionOk="0">
                  <a:moveTo>
                    <a:pt x="0" y="0"/>
                  </a:moveTo>
                  <a:cubicBezTo>
                    <a:pt x="0" y="12"/>
                    <a:pt x="0" y="0"/>
                    <a:pt x="0"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 name="Google Shape;11788;p20">
              <a:extLst>
                <a:ext uri="{FF2B5EF4-FFF2-40B4-BE49-F238E27FC236}">
                  <a16:creationId xmlns:a16="http://schemas.microsoft.com/office/drawing/2014/main" id="{4FB4FD3D-ABD0-FA45-C213-BE6367E32CBA}"/>
                </a:ext>
              </a:extLst>
            </p:cNvPr>
            <p:cNvSpPr/>
            <p:nvPr/>
          </p:nvSpPr>
          <p:spPr>
            <a:xfrm>
              <a:off x="4489859" y="2969589"/>
              <a:ext cx="32" cy="32"/>
            </a:xfrm>
            <a:custGeom>
              <a:avLst/>
              <a:gdLst/>
              <a:ahLst/>
              <a:cxnLst/>
              <a:rect l="l" t="t" r="r" b="b"/>
              <a:pathLst>
                <a:path w="1" h="1" extrusionOk="0">
                  <a:moveTo>
                    <a:pt x="0" y="1"/>
                  </a:move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2" name="Google Shape;11789;p20">
              <a:extLst>
                <a:ext uri="{FF2B5EF4-FFF2-40B4-BE49-F238E27FC236}">
                  <a16:creationId xmlns:a16="http://schemas.microsoft.com/office/drawing/2014/main" id="{9A8FAC91-E6E7-B15D-D23B-F1BFFB3C9524}"/>
                </a:ext>
              </a:extLst>
            </p:cNvPr>
            <p:cNvSpPr/>
            <p:nvPr/>
          </p:nvSpPr>
          <p:spPr>
            <a:xfrm>
              <a:off x="4210933" y="2944952"/>
              <a:ext cx="280072" cy="257346"/>
            </a:xfrm>
            <a:custGeom>
              <a:avLst/>
              <a:gdLst/>
              <a:ahLst/>
              <a:cxnLst/>
              <a:rect l="l" t="t" r="r" b="b"/>
              <a:pathLst>
                <a:path w="8799" h="8085" extrusionOk="0">
                  <a:moveTo>
                    <a:pt x="7549" y="620"/>
                  </a:moveTo>
                  <a:lnTo>
                    <a:pt x="6596" y="6382"/>
                  </a:lnTo>
                  <a:lnTo>
                    <a:pt x="6596" y="620"/>
                  </a:lnTo>
                  <a:close/>
                  <a:moveTo>
                    <a:pt x="4965" y="1"/>
                  </a:moveTo>
                  <a:cubicBezTo>
                    <a:pt x="4894" y="1"/>
                    <a:pt x="4834" y="60"/>
                    <a:pt x="4834" y="143"/>
                  </a:cubicBezTo>
                  <a:cubicBezTo>
                    <a:pt x="4834" y="215"/>
                    <a:pt x="4894" y="274"/>
                    <a:pt x="4965" y="274"/>
                  </a:cubicBezTo>
                  <a:lnTo>
                    <a:pt x="6322" y="274"/>
                  </a:lnTo>
                  <a:lnTo>
                    <a:pt x="6322" y="7835"/>
                  </a:lnTo>
                  <a:lnTo>
                    <a:pt x="262" y="7835"/>
                  </a:lnTo>
                  <a:lnTo>
                    <a:pt x="262" y="7192"/>
                  </a:lnTo>
                  <a:cubicBezTo>
                    <a:pt x="262" y="7121"/>
                    <a:pt x="203" y="7061"/>
                    <a:pt x="131" y="7061"/>
                  </a:cubicBezTo>
                  <a:cubicBezTo>
                    <a:pt x="60" y="7061"/>
                    <a:pt x="0" y="7121"/>
                    <a:pt x="0" y="7192"/>
                  </a:cubicBezTo>
                  <a:lnTo>
                    <a:pt x="0" y="7954"/>
                  </a:lnTo>
                  <a:cubicBezTo>
                    <a:pt x="0" y="8025"/>
                    <a:pt x="60" y="8085"/>
                    <a:pt x="131" y="8085"/>
                  </a:cubicBezTo>
                  <a:lnTo>
                    <a:pt x="6465" y="8085"/>
                  </a:lnTo>
                  <a:cubicBezTo>
                    <a:pt x="6525" y="8085"/>
                    <a:pt x="6561" y="8037"/>
                    <a:pt x="6584" y="8002"/>
                  </a:cubicBezTo>
                  <a:lnTo>
                    <a:pt x="7906" y="3715"/>
                  </a:lnTo>
                  <a:cubicBezTo>
                    <a:pt x="7918" y="3632"/>
                    <a:pt x="7882" y="3572"/>
                    <a:pt x="7811" y="3549"/>
                  </a:cubicBezTo>
                  <a:cubicBezTo>
                    <a:pt x="7799" y="3547"/>
                    <a:pt x="7788" y="3546"/>
                    <a:pt x="7777" y="3546"/>
                  </a:cubicBezTo>
                  <a:cubicBezTo>
                    <a:pt x="7721" y="3546"/>
                    <a:pt x="7674" y="3572"/>
                    <a:pt x="7644" y="3632"/>
                  </a:cubicBezTo>
                  <a:lnTo>
                    <a:pt x="6870" y="6132"/>
                  </a:lnTo>
                  <a:lnTo>
                    <a:pt x="7727" y="989"/>
                  </a:lnTo>
                  <a:lnTo>
                    <a:pt x="8466" y="989"/>
                  </a:lnTo>
                  <a:lnTo>
                    <a:pt x="7799" y="3144"/>
                  </a:lnTo>
                  <a:cubicBezTo>
                    <a:pt x="7787" y="3215"/>
                    <a:pt x="7811" y="3275"/>
                    <a:pt x="7882" y="3311"/>
                  </a:cubicBezTo>
                  <a:lnTo>
                    <a:pt x="7930" y="3311"/>
                  </a:lnTo>
                  <a:cubicBezTo>
                    <a:pt x="7989" y="3311"/>
                    <a:pt x="8037" y="3275"/>
                    <a:pt x="8049" y="3215"/>
                  </a:cubicBezTo>
                  <a:lnTo>
                    <a:pt x="8763" y="894"/>
                  </a:lnTo>
                  <a:cubicBezTo>
                    <a:pt x="8799" y="870"/>
                    <a:pt x="8799" y="822"/>
                    <a:pt x="8763" y="798"/>
                  </a:cubicBezTo>
                  <a:cubicBezTo>
                    <a:pt x="8739" y="763"/>
                    <a:pt x="8704" y="739"/>
                    <a:pt x="8668" y="739"/>
                  </a:cubicBezTo>
                  <a:lnTo>
                    <a:pt x="7787" y="739"/>
                  </a:lnTo>
                  <a:lnTo>
                    <a:pt x="7835" y="501"/>
                  </a:lnTo>
                  <a:cubicBezTo>
                    <a:pt x="7835" y="453"/>
                    <a:pt x="7835" y="417"/>
                    <a:pt x="7799" y="394"/>
                  </a:cubicBezTo>
                  <a:cubicBezTo>
                    <a:pt x="7763" y="358"/>
                    <a:pt x="7739" y="346"/>
                    <a:pt x="7692" y="346"/>
                  </a:cubicBezTo>
                  <a:lnTo>
                    <a:pt x="6596" y="346"/>
                  </a:lnTo>
                  <a:lnTo>
                    <a:pt x="6596" y="143"/>
                  </a:lnTo>
                  <a:cubicBezTo>
                    <a:pt x="6596" y="60"/>
                    <a:pt x="6537" y="1"/>
                    <a:pt x="6453"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 name="Google Shape;11790;p20">
              <a:extLst>
                <a:ext uri="{FF2B5EF4-FFF2-40B4-BE49-F238E27FC236}">
                  <a16:creationId xmlns:a16="http://schemas.microsoft.com/office/drawing/2014/main" id="{D846B3C8-C8CC-20ED-F783-48BC99984BD1}"/>
                </a:ext>
              </a:extLst>
            </p:cNvPr>
            <p:cNvSpPr/>
            <p:nvPr/>
          </p:nvSpPr>
          <p:spPr>
            <a:xfrm>
              <a:off x="4212047" y="2926777"/>
              <a:ext cx="144826" cy="234619"/>
            </a:xfrm>
            <a:custGeom>
              <a:avLst/>
              <a:gdLst/>
              <a:ahLst/>
              <a:cxnLst/>
              <a:rect l="l" t="t" r="r" b="b"/>
              <a:pathLst>
                <a:path w="4550" h="7371" extrusionOk="0">
                  <a:moveTo>
                    <a:pt x="132" y="0"/>
                  </a:moveTo>
                  <a:cubicBezTo>
                    <a:pt x="60" y="0"/>
                    <a:pt x="1" y="60"/>
                    <a:pt x="1" y="131"/>
                  </a:cubicBezTo>
                  <a:lnTo>
                    <a:pt x="1" y="7239"/>
                  </a:lnTo>
                  <a:cubicBezTo>
                    <a:pt x="1" y="7311"/>
                    <a:pt x="60" y="7370"/>
                    <a:pt x="132" y="7370"/>
                  </a:cubicBezTo>
                  <a:cubicBezTo>
                    <a:pt x="203" y="7370"/>
                    <a:pt x="263" y="7311"/>
                    <a:pt x="263" y="7239"/>
                  </a:cubicBezTo>
                  <a:lnTo>
                    <a:pt x="263" y="262"/>
                  </a:lnTo>
                  <a:lnTo>
                    <a:pt x="1763" y="262"/>
                  </a:lnTo>
                  <a:lnTo>
                    <a:pt x="2299" y="810"/>
                  </a:lnTo>
                  <a:cubicBezTo>
                    <a:pt x="2335" y="845"/>
                    <a:pt x="2358" y="857"/>
                    <a:pt x="2394" y="857"/>
                  </a:cubicBezTo>
                  <a:lnTo>
                    <a:pt x="4418" y="857"/>
                  </a:lnTo>
                  <a:cubicBezTo>
                    <a:pt x="4490" y="857"/>
                    <a:pt x="4549" y="798"/>
                    <a:pt x="4549" y="726"/>
                  </a:cubicBezTo>
                  <a:cubicBezTo>
                    <a:pt x="4537" y="655"/>
                    <a:pt x="4478" y="595"/>
                    <a:pt x="4418" y="595"/>
                  </a:cubicBezTo>
                  <a:lnTo>
                    <a:pt x="2454" y="595"/>
                  </a:lnTo>
                  <a:lnTo>
                    <a:pt x="1918" y="36"/>
                  </a:lnTo>
                  <a:cubicBezTo>
                    <a:pt x="1882" y="12"/>
                    <a:pt x="1858" y="0"/>
                    <a:pt x="1823"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 name="Google Shape;11791;p20">
              <a:extLst>
                <a:ext uri="{FF2B5EF4-FFF2-40B4-BE49-F238E27FC236}">
                  <a16:creationId xmlns:a16="http://schemas.microsoft.com/office/drawing/2014/main" id="{DBA43003-5819-EA85-61C5-D84310A2800B}"/>
                </a:ext>
              </a:extLst>
            </p:cNvPr>
            <p:cNvSpPr/>
            <p:nvPr/>
          </p:nvSpPr>
          <p:spPr>
            <a:xfrm>
              <a:off x="4246550" y="2996103"/>
              <a:ext cx="28074" cy="28106"/>
            </a:xfrm>
            <a:custGeom>
              <a:avLst/>
              <a:gdLst/>
              <a:ahLst/>
              <a:cxnLst/>
              <a:rect l="l" t="t" r="r" b="b"/>
              <a:pathLst>
                <a:path w="882" h="883" extrusionOk="0">
                  <a:moveTo>
                    <a:pt x="620" y="263"/>
                  </a:moveTo>
                  <a:lnTo>
                    <a:pt x="620" y="608"/>
                  </a:lnTo>
                  <a:lnTo>
                    <a:pt x="262" y="608"/>
                  </a:lnTo>
                  <a:lnTo>
                    <a:pt x="262" y="263"/>
                  </a:lnTo>
                  <a:close/>
                  <a:moveTo>
                    <a:pt x="131" y="1"/>
                  </a:moveTo>
                  <a:cubicBezTo>
                    <a:pt x="60" y="1"/>
                    <a:pt x="0" y="60"/>
                    <a:pt x="0" y="144"/>
                  </a:cubicBezTo>
                  <a:lnTo>
                    <a:pt x="0" y="751"/>
                  </a:lnTo>
                  <a:cubicBezTo>
                    <a:pt x="0" y="822"/>
                    <a:pt x="60" y="882"/>
                    <a:pt x="131" y="882"/>
                  </a:cubicBezTo>
                  <a:lnTo>
                    <a:pt x="739" y="882"/>
                  </a:lnTo>
                  <a:cubicBezTo>
                    <a:pt x="822" y="882"/>
                    <a:pt x="881" y="822"/>
                    <a:pt x="881" y="751"/>
                  </a:cubicBezTo>
                  <a:lnTo>
                    <a:pt x="881" y="144"/>
                  </a:lnTo>
                  <a:cubicBezTo>
                    <a:pt x="881" y="60"/>
                    <a:pt x="822" y="1"/>
                    <a:pt x="739"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 name="Google Shape;11792;p20">
              <a:extLst>
                <a:ext uri="{FF2B5EF4-FFF2-40B4-BE49-F238E27FC236}">
                  <a16:creationId xmlns:a16="http://schemas.microsoft.com/office/drawing/2014/main" id="{0AC80112-B8D3-544F-EDEF-D85731777241}"/>
                </a:ext>
              </a:extLst>
            </p:cNvPr>
            <p:cNvSpPr/>
            <p:nvPr/>
          </p:nvSpPr>
          <p:spPr>
            <a:xfrm>
              <a:off x="4285956" y="3015456"/>
              <a:ext cx="97814" cy="8753"/>
            </a:xfrm>
            <a:custGeom>
              <a:avLst/>
              <a:gdLst/>
              <a:ahLst/>
              <a:cxnLst/>
              <a:rect l="l" t="t" r="r" b="b"/>
              <a:pathLst>
                <a:path w="3073" h="275" extrusionOk="0">
                  <a:moveTo>
                    <a:pt x="132" y="0"/>
                  </a:moveTo>
                  <a:cubicBezTo>
                    <a:pt x="60" y="0"/>
                    <a:pt x="1" y="60"/>
                    <a:pt x="1" y="143"/>
                  </a:cubicBezTo>
                  <a:cubicBezTo>
                    <a:pt x="1" y="214"/>
                    <a:pt x="60" y="274"/>
                    <a:pt x="132" y="274"/>
                  </a:cubicBezTo>
                  <a:lnTo>
                    <a:pt x="2942" y="274"/>
                  </a:lnTo>
                  <a:cubicBezTo>
                    <a:pt x="3013" y="274"/>
                    <a:pt x="3072" y="214"/>
                    <a:pt x="3072" y="143"/>
                  </a:cubicBezTo>
                  <a:cubicBezTo>
                    <a:pt x="3072" y="72"/>
                    <a:pt x="3013" y="0"/>
                    <a:pt x="2942"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 name="Google Shape;11793;p20">
              <a:extLst>
                <a:ext uri="{FF2B5EF4-FFF2-40B4-BE49-F238E27FC236}">
                  <a16:creationId xmlns:a16="http://schemas.microsoft.com/office/drawing/2014/main" id="{68807B69-497A-6CF1-2F92-59457494E168}"/>
                </a:ext>
              </a:extLst>
            </p:cNvPr>
            <p:cNvSpPr/>
            <p:nvPr/>
          </p:nvSpPr>
          <p:spPr>
            <a:xfrm>
              <a:off x="4285956" y="3001800"/>
              <a:ext cx="30366" cy="8753"/>
            </a:xfrm>
            <a:custGeom>
              <a:avLst/>
              <a:gdLst/>
              <a:ahLst/>
              <a:cxnLst/>
              <a:rect l="l" t="t" r="r" b="b"/>
              <a:pathLst>
                <a:path w="954" h="275" extrusionOk="0">
                  <a:moveTo>
                    <a:pt x="132" y="1"/>
                  </a:moveTo>
                  <a:cubicBezTo>
                    <a:pt x="60" y="1"/>
                    <a:pt x="1" y="60"/>
                    <a:pt x="1" y="132"/>
                  </a:cubicBezTo>
                  <a:cubicBezTo>
                    <a:pt x="1" y="215"/>
                    <a:pt x="60" y="274"/>
                    <a:pt x="132" y="274"/>
                  </a:cubicBezTo>
                  <a:lnTo>
                    <a:pt x="810" y="274"/>
                  </a:lnTo>
                  <a:cubicBezTo>
                    <a:pt x="894" y="274"/>
                    <a:pt x="953" y="215"/>
                    <a:pt x="953" y="132"/>
                  </a:cubicBezTo>
                  <a:cubicBezTo>
                    <a:pt x="953" y="60"/>
                    <a:pt x="894" y="1"/>
                    <a:pt x="810"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 name="Google Shape;11794;p20">
              <a:extLst>
                <a:ext uri="{FF2B5EF4-FFF2-40B4-BE49-F238E27FC236}">
                  <a16:creationId xmlns:a16="http://schemas.microsoft.com/office/drawing/2014/main" id="{1A0CB73E-17FC-396A-6E06-1AB50C812E47}"/>
                </a:ext>
              </a:extLst>
            </p:cNvPr>
            <p:cNvSpPr/>
            <p:nvPr/>
          </p:nvSpPr>
          <p:spPr>
            <a:xfrm>
              <a:off x="4246550" y="3060177"/>
              <a:ext cx="28074" cy="28074"/>
            </a:xfrm>
            <a:custGeom>
              <a:avLst/>
              <a:gdLst/>
              <a:ahLst/>
              <a:cxnLst/>
              <a:rect l="l" t="t" r="r" b="b"/>
              <a:pathLst>
                <a:path w="882" h="882" extrusionOk="0">
                  <a:moveTo>
                    <a:pt x="620" y="274"/>
                  </a:moveTo>
                  <a:lnTo>
                    <a:pt x="620" y="631"/>
                  </a:lnTo>
                  <a:lnTo>
                    <a:pt x="262" y="631"/>
                  </a:lnTo>
                  <a:lnTo>
                    <a:pt x="262" y="274"/>
                  </a:lnTo>
                  <a:close/>
                  <a:moveTo>
                    <a:pt x="131" y="0"/>
                  </a:moveTo>
                  <a:cubicBezTo>
                    <a:pt x="60" y="0"/>
                    <a:pt x="0" y="60"/>
                    <a:pt x="0" y="131"/>
                  </a:cubicBezTo>
                  <a:lnTo>
                    <a:pt x="0" y="750"/>
                  </a:lnTo>
                  <a:cubicBezTo>
                    <a:pt x="0" y="822"/>
                    <a:pt x="60" y="881"/>
                    <a:pt x="131" y="881"/>
                  </a:cubicBezTo>
                  <a:lnTo>
                    <a:pt x="739" y="881"/>
                  </a:lnTo>
                  <a:cubicBezTo>
                    <a:pt x="822" y="881"/>
                    <a:pt x="881" y="822"/>
                    <a:pt x="881" y="750"/>
                  </a:cubicBezTo>
                  <a:lnTo>
                    <a:pt x="881" y="131"/>
                  </a:lnTo>
                  <a:cubicBezTo>
                    <a:pt x="881" y="60"/>
                    <a:pt x="822" y="0"/>
                    <a:pt x="739"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 name="Google Shape;11795;p20">
              <a:extLst>
                <a:ext uri="{FF2B5EF4-FFF2-40B4-BE49-F238E27FC236}">
                  <a16:creationId xmlns:a16="http://schemas.microsoft.com/office/drawing/2014/main" id="{6012D1B4-A58F-6F09-E739-6D860782FADC}"/>
                </a:ext>
              </a:extLst>
            </p:cNvPr>
            <p:cNvSpPr/>
            <p:nvPr/>
          </p:nvSpPr>
          <p:spPr>
            <a:xfrm>
              <a:off x="4285956" y="3080261"/>
              <a:ext cx="97814" cy="8371"/>
            </a:xfrm>
            <a:custGeom>
              <a:avLst/>
              <a:gdLst/>
              <a:ahLst/>
              <a:cxnLst/>
              <a:rect l="l" t="t" r="r" b="b"/>
              <a:pathLst>
                <a:path w="3073" h="263" extrusionOk="0">
                  <a:moveTo>
                    <a:pt x="132" y="0"/>
                  </a:moveTo>
                  <a:cubicBezTo>
                    <a:pt x="60" y="0"/>
                    <a:pt x="1" y="48"/>
                    <a:pt x="1" y="131"/>
                  </a:cubicBezTo>
                  <a:cubicBezTo>
                    <a:pt x="1" y="203"/>
                    <a:pt x="60" y="262"/>
                    <a:pt x="132" y="262"/>
                  </a:cubicBezTo>
                  <a:lnTo>
                    <a:pt x="2942" y="262"/>
                  </a:lnTo>
                  <a:cubicBezTo>
                    <a:pt x="3013" y="262"/>
                    <a:pt x="3072" y="203"/>
                    <a:pt x="3072" y="131"/>
                  </a:cubicBezTo>
                  <a:cubicBezTo>
                    <a:pt x="3072" y="48"/>
                    <a:pt x="3013" y="0"/>
                    <a:pt x="2942"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 name="Google Shape;11796;p20">
              <a:extLst>
                <a:ext uri="{FF2B5EF4-FFF2-40B4-BE49-F238E27FC236}">
                  <a16:creationId xmlns:a16="http://schemas.microsoft.com/office/drawing/2014/main" id="{81AEA15C-762F-2212-6ADF-5C6CF72BBF4A}"/>
                </a:ext>
              </a:extLst>
            </p:cNvPr>
            <p:cNvSpPr/>
            <p:nvPr/>
          </p:nvSpPr>
          <p:spPr>
            <a:xfrm>
              <a:off x="4285956" y="3066224"/>
              <a:ext cx="30366" cy="8753"/>
            </a:xfrm>
            <a:custGeom>
              <a:avLst/>
              <a:gdLst/>
              <a:ahLst/>
              <a:cxnLst/>
              <a:rect l="l" t="t" r="r" b="b"/>
              <a:pathLst>
                <a:path w="954" h="275" extrusionOk="0">
                  <a:moveTo>
                    <a:pt x="132" y="1"/>
                  </a:moveTo>
                  <a:cubicBezTo>
                    <a:pt x="60" y="1"/>
                    <a:pt x="1" y="60"/>
                    <a:pt x="1" y="143"/>
                  </a:cubicBezTo>
                  <a:cubicBezTo>
                    <a:pt x="1" y="215"/>
                    <a:pt x="60" y="274"/>
                    <a:pt x="132" y="274"/>
                  </a:cubicBezTo>
                  <a:lnTo>
                    <a:pt x="810" y="274"/>
                  </a:lnTo>
                  <a:cubicBezTo>
                    <a:pt x="894" y="274"/>
                    <a:pt x="953" y="215"/>
                    <a:pt x="953" y="143"/>
                  </a:cubicBezTo>
                  <a:cubicBezTo>
                    <a:pt x="953" y="60"/>
                    <a:pt x="894" y="1"/>
                    <a:pt x="810"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 name="Google Shape;11797;p20">
              <a:extLst>
                <a:ext uri="{FF2B5EF4-FFF2-40B4-BE49-F238E27FC236}">
                  <a16:creationId xmlns:a16="http://schemas.microsoft.com/office/drawing/2014/main" id="{2F83E073-A198-9192-B367-869E08B047CD}"/>
                </a:ext>
              </a:extLst>
            </p:cNvPr>
            <p:cNvSpPr/>
            <p:nvPr/>
          </p:nvSpPr>
          <p:spPr>
            <a:xfrm>
              <a:off x="4246550" y="3124601"/>
              <a:ext cx="28074" cy="28074"/>
            </a:xfrm>
            <a:custGeom>
              <a:avLst/>
              <a:gdLst/>
              <a:ahLst/>
              <a:cxnLst/>
              <a:rect l="l" t="t" r="r" b="b"/>
              <a:pathLst>
                <a:path w="882" h="882" extrusionOk="0">
                  <a:moveTo>
                    <a:pt x="620" y="250"/>
                  </a:moveTo>
                  <a:lnTo>
                    <a:pt x="620" y="607"/>
                  </a:lnTo>
                  <a:lnTo>
                    <a:pt x="262" y="607"/>
                  </a:lnTo>
                  <a:lnTo>
                    <a:pt x="262" y="250"/>
                  </a:lnTo>
                  <a:close/>
                  <a:moveTo>
                    <a:pt x="131" y="0"/>
                  </a:moveTo>
                  <a:cubicBezTo>
                    <a:pt x="60" y="0"/>
                    <a:pt x="0" y="60"/>
                    <a:pt x="0" y="131"/>
                  </a:cubicBezTo>
                  <a:lnTo>
                    <a:pt x="0" y="738"/>
                  </a:lnTo>
                  <a:cubicBezTo>
                    <a:pt x="0" y="822"/>
                    <a:pt x="60" y="881"/>
                    <a:pt x="131" y="881"/>
                  </a:cubicBezTo>
                  <a:lnTo>
                    <a:pt x="739" y="881"/>
                  </a:lnTo>
                  <a:cubicBezTo>
                    <a:pt x="822" y="881"/>
                    <a:pt x="881" y="822"/>
                    <a:pt x="881" y="738"/>
                  </a:cubicBezTo>
                  <a:lnTo>
                    <a:pt x="881" y="131"/>
                  </a:lnTo>
                  <a:cubicBezTo>
                    <a:pt x="881" y="60"/>
                    <a:pt x="822" y="0"/>
                    <a:pt x="739"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 name="Google Shape;11798;p20">
              <a:extLst>
                <a:ext uri="{FF2B5EF4-FFF2-40B4-BE49-F238E27FC236}">
                  <a16:creationId xmlns:a16="http://schemas.microsoft.com/office/drawing/2014/main" id="{675AF3DB-C76C-B250-2F30-BED257698F7E}"/>
                </a:ext>
              </a:extLst>
            </p:cNvPr>
            <p:cNvSpPr/>
            <p:nvPr/>
          </p:nvSpPr>
          <p:spPr>
            <a:xfrm>
              <a:off x="4285956" y="3143921"/>
              <a:ext cx="97814" cy="8753"/>
            </a:xfrm>
            <a:custGeom>
              <a:avLst/>
              <a:gdLst/>
              <a:ahLst/>
              <a:cxnLst/>
              <a:rect l="l" t="t" r="r" b="b"/>
              <a:pathLst>
                <a:path w="3073" h="275" extrusionOk="0">
                  <a:moveTo>
                    <a:pt x="132" y="0"/>
                  </a:moveTo>
                  <a:cubicBezTo>
                    <a:pt x="60" y="0"/>
                    <a:pt x="1" y="60"/>
                    <a:pt x="1" y="131"/>
                  </a:cubicBezTo>
                  <a:cubicBezTo>
                    <a:pt x="1" y="215"/>
                    <a:pt x="60" y="274"/>
                    <a:pt x="132" y="274"/>
                  </a:cubicBezTo>
                  <a:lnTo>
                    <a:pt x="2942" y="274"/>
                  </a:lnTo>
                  <a:cubicBezTo>
                    <a:pt x="3013" y="274"/>
                    <a:pt x="3072" y="215"/>
                    <a:pt x="3072" y="131"/>
                  </a:cubicBezTo>
                  <a:cubicBezTo>
                    <a:pt x="3072" y="60"/>
                    <a:pt x="3013" y="0"/>
                    <a:pt x="2942"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2" name="Google Shape;11799;p20">
              <a:extLst>
                <a:ext uri="{FF2B5EF4-FFF2-40B4-BE49-F238E27FC236}">
                  <a16:creationId xmlns:a16="http://schemas.microsoft.com/office/drawing/2014/main" id="{9D079917-AC79-C547-EAAF-7E1EF4026AAC}"/>
                </a:ext>
              </a:extLst>
            </p:cNvPr>
            <p:cNvSpPr/>
            <p:nvPr/>
          </p:nvSpPr>
          <p:spPr>
            <a:xfrm>
              <a:off x="4285956" y="3130266"/>
              <a:ext cx="30366" cy="8371"/>
            </a:xfrm>
            <a:custGeom>
              <a:avLst/>
              <a:gdLst/>
              <a:ahLst/>
              <a:cxnLst/>
              <a:rect l="l" t="t" r="r" b="b"/>
              <a:pathLst>
                <a:path w="954" h="263" extrusionOk="0">
                  <a:moveTo>
                    <a:pt x="132" y="1"/>
                  </a:moveTo>
                  <a:cubicBezTo>
                    <a:pt x="60" y="1"/>
                    <a:pt x="1" y="60"/>
                    <a:pt x="1" y="132"/>
                  </a:cubicBezTo>
                  <a:cubicBezTo>
                    <a:pt x="1" y="215"/>
                    <a:pt x="60" y="263"/>
                    <a:pt x="132" y="263"/>
                  </a:cubicBezTo>
                  <a:lnTo>
                    <a:pt x="810" y="263"/>
                  </a:lnTo>
                  <a:cubicBezTo>
                    <a:pt x="894" y="263"/>
                    <a:pt x="953" y="215"/>
                    <a:pt x="953" y="132"/>
                  </a:cubicBezTo>
                  <a:cubicBezTo>
                    <a:pt x="953" y="60"/>
                    <a:pt x="894" y="1"/>
                    <a:pt x="810"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03" name="Google Shape;11786;p20">
            <a:extLst>
              <a:ext uri="{FF2B5EF4-FFF2-40B4-BE49-F238E27FC236}">
                <a16:creationId xmlns:a16="http://schemas.microsoft.com/office/drawing/2014/main" id="{62F53B86-11BA-E161-2EA5-3D13966FC836}"/>
              </a:ext>
            </a:extLst>
          </p:cNvPr>
          <p:cNvGrpSpPr/>
          <p:nvPr/>
        </p:nvGrpSpPr>
        <p:grpSpPr>
          <a:xfrm>
            <a:off x="4426374" y="5402633"/>
            <a:ext cx="280072" cy="275520"/>
            <a:chOff x="4210933" y="2926777"/>
            <a:chExt cx="280072" cy="275520"/>
          </a:xfrm>
        </p:grpSpPr>
        <p:sp>
          <p:nvSpPr>
            <p:cNvPr id="104" name="Google Shape;11787;p20">
              <a:extLst>
                <a:ext uri="{FF2B5EF4-FFF2-40B4-BE49-F238E27FC236}">
                  <a16:creationId xmlns:a16="http://schemas.microsoft.com/office/drawing/2014/main" id="{C5E264CB-EA6C-D570-5B0A-1971FDE3A7D4}"/>
                </a:ext>
              </a:extLst>
            </p:cNvPr>
            <p:cNvSpPr/>
            <p:nvPr/>
          </p:nvSpPr>
          <p:spPr>
            <a:xfrm>
              <a:off x="4490623" y="2970352"/>
              <a:ext cx="32" cy="414"/>
            </a:xfrm>
            <a:custGeom>
              <a:avLst/>
              <a:gdLst/>
              <a:ahLst/>
              <a:cxnLst/>
              <a:rect l="l" t="t" r="r" b="b"/>
              <a:pathLst>
                <a:path w="1" h="13" extrusionOk="0">
                  <a:moveTo>
                    <a:pt x="0" y="0"/>
                  </a:moveTo>
                  <a:cubicBezTo>
                    <a:pt x="0" y="12"/>
                    <a:pt x="0" y="0"/>
                    <a:pt x="0"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5" name="Google Shape;11788;p20">
              <a:extLst>
                <a:ext uri="{FF2B5EF4-FFF2-40B4-BE49-F238E27FC236}">
                  <a16:creationId xmlns:a16="http://schemas.microsoft.com/office/drawing/2014/main" id="{0948EBB9-1C86-A401-D2DD-CA80623FDD18}"/>
                </a:ext>
              </a:extLst>
            </p:cNvPr>
            <p:cNvSpPr/>
            <p:nvPr/>
          </p:nvSpPr>
          <p:spPr>
            <a:xfrm>
              <a:off x="4489859" y="2969589"/>
              <a:ext cx="32" cy="32"/>
            </a:xfrm>
            <a:custGeom>
              <a:avLst/>
              <a:gdLst/>
              <a:ahLst/>
              <a:cxnLst/>
              <a:rect l="l" t="t" r="r" b="b"/>
              <a:pathLst>
                <a:path w="1" h="1" extrusionOk="0">
                  <a:moveTo>
                    <a:pt x="0" y="1"/>
                  </a:move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6" name="Google Shape;11789;p20">
              <a:extLst>
                <a:ext uri="{FF2B5EF4-FFF2-40B4-BE49-F238E27FC236}">
                  <a16:creationId xmlns:a16="http://schemas.microsoft.com/office/drawing/2014/main" id="{EE681E0C-8574-114D-4351-6DBDAD6E4CE2}"/>
                </a:ext>
              </a:extLst>
            </p:cNvPr>
            <p:cNvSpPr/>
            <p:nvPr/>
          </p:nvSpPr>
          <p:spPr>
            <a:xfrm>
              <a:off x="4210933" y="2944952"/>
              <a:ext cx="280072" cy="257346"/>
            </a:xfrm>
            <a:custGeom>
              <a:avLst/>
              <a:gdLst/>
              <a:ahLst/>
              <a:cxnLst/>
              <a:rect l="l" t="t" r="r" b="b"/>
              <a:pathLst>
                <a:path w="8799" h="8085" extrusionOk="0">
                  <a:moveTo>
                    <a:pt x="7549" y="620"/>
                  </a:moveTo>
                  <a:lnTo>
                    <a:pt x="6596" y="6382"/>
                  </a:lnTo>
                  <a:lnTo>
                    <a:pt x="6596" y="620"/>
                  </a:lnTo>
                  <a:close/>
                  <a:moveTo>
                    <a:pt x="4965" y="1"/>
                  </a:moveTo>
                  <a:cubicBezTo>
                    <a:pt x="4894" y="1"/>
                    <a:pt x="4834" y="60"/>
                    <a:pt x="4834" y="143"/>
                  </a:cubicBezTo>
                  <a:cubicBezTo>
                    <a:pt x="4834" y="215"/>
                    <a:pt x="4894" y="274"/>
                    <a:pt x="4965" y="274"/>
                  </a:cubicBezTo>
                  <a:lnTo>
                    <a:pt x="6322" y="274"/>
                  </a:lnTo>
                  <a:lnTo>
                    <a:pt x="6322" y="7835"/>
                  </a:lnTo>
                  <a:lnTo>
                    <a:pt x="262" y="7835"/>
                  </a:lnTo>
                  <a:lnTo>
                    <a:pt x="262" y="7192"/>
                  </a:lnTo>
                  <a:cubicBezTo>
                    <a:pt x="262" y="7121"/>
                    <a:pt x="203" y="7061"/>
                    <a:pt x="131" y="7061"/>
                  </a:cubicBezTo>
                  <a:cubicBezTo>
                    <a:pt x="60" y="7061"/>
                    <a:pt x="0" y="7121"/>
                    <a:pt x="0" y="7192"/>
                  </a:cubicBezTo>
                  <a:lnTo>
                    <a:pt x="0" y="7954"/>
                  </a:lnTo>
                  <a:cubicBezTo>
                    <a:pt x="0" y="8025"/>
                    <a:pt x="60" y="8085"/>
                    <a:pt x="131" y="8085"/>
                  </a:cubicBezTo>
                  <a:lnTo>
                    <a:pt x="6465" y="8085"/>
                  </a:lnTo>
                  <a:cubicBezTo>
                    <a:pt x="6525" y="8085"/>
                    <a:pt x="6561" y="8037"/>
                    <a:pt x="6584" y="8002"/>
                  </a:cubicBezTo>
                  <a:lnTo>
                    <a:pt x="7906" y="3715"/>
                  </a:lnTo>
                  <a:cubicBezTo>
                    <a:pt x="7918" y="3632"/>
                    <a:pt x="7882" y="3572"/>
                    <a:pt x="7811" y="3549"/>
                  </a:cubicBezTo>
                  <a:cubicBezTo>
                    <a:pt x="7799" y="3547"/>
                    <a:pt x="7788" y="3546"/>
                    <a:pt x="7777" y="3546"/>
                  </a:cubicBezTo>
                  <a:cubicBezTo>
                    <a:pt x="7721" y="3546"/>
                    <a:pt x="7674" y="3572"/>
                    <a:pt x="7644" y="3632"/>
                  </a:cubicBezTo>
                  <a:lnTo>
                    <a:pt x="6870" y="6132"/>
                  </a:lnTo>
                  <a:lnTo>
                    <a:pt x="7727" y="989"/>
                  </a:lnTo>
                  <a:lnTo>
                    <a:pt x="8466" y="989"/>
                  </a:lnTo>
                  <a:lnTo>
                    <a:pt x="7799" y="3144"/>
                  </a:lnTo>
                  <a:cubicBezTo>
                    <a:pt x="7787" y="3215"/>
                    <a:pt x="7811" y="3275"/>
                    <a:pt x="7882" y="3311"/>
                  </a:cubicBezTo>
                  <a:lnTo>
                    <a:pt x="7930" y="3311"/>
                  </a:lnTo>
                  <a:cubicBezTo>
                    <a:pt x="7989" y="3311"/>
                    <a:pt x="8037" y="3275"/>
                    <a:pt x="8049" y="3215"/>
                  </a:cubicBezTo>
                  <a:lnTo>
                    <a:pt x="8763" y="894"/>
                  </a:lnTo>
                  <a:cubicBezTo>
                    <a:pt x="8799" y="870"/>
                    <a:pt x="8799" y="822"/>
                    <a:pt x="8763" y="798"/>
                  </a:cubicBezTo>
                  <a:cubicBezTo>
                    <a:pt x="8739" y="763"/>
                    <a:pt x="8704" y="739"/>
                    <a:pt x="8668" y="739"/>
                  </a:cubicBezTo>
                  <a:lnTo>
                    <a:pt x="7787" y="739"/>
                  </a:lnTo>
                  <a:lnTo>
                    <a:pt x="7835" y="501"/>
                  </a:lnTo>
                  <a:cubicBezTo>
                    <a:pt x="7835" y="453"/>
                    <a:pt x="7835" y="417"/>
                    <a:pt x="7799" y="394"/>
                  </a:cubicBezTo>
                  <a:cubicBezTo>
                    <a:pt x="7763" y="358"/>
                    <a:pt x="7739" y="346"/>
                    <a:pt x="7692" y="346"/>
                  </a:cubicBezTo>
                  <a:lnTo>
                    <a:pt x="6596" y="346"/>
                  </a:lnTo>
                  <a:lnTo>
                    <a:pt x="6596" y="143"/>
                  </a:lnTo>
                  <a:cubicBezTo>
                    <a:pt x="6596" y="60"/>
                    <a:pt x="6537" y="1"/>
                    <a:pt x="6453"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7" name="Google Shape;11790;p20">
              <a:extLst>
                <a:ext uri="{FF2B5EF4-FFF2-40B4-BE49-F238E27FC236}">
                  <a16:creationId xmlns:a16="http://schemas.microsoft.com/office/drawing/2014/main" id="{C044C0EF-C787-0614-A1A7-F361D75CEED8}"/>
                </a:ext>
              </a:extLst>
            </p:cNvPr>
            <p:cNvSpPr/>
            <p:nvPr/>
          </p:nvSpPr>
          <p:spPr>
            <a:xfrm>
              <a:off x="4212047" y="2926777"/>
              <a:ext cx="144826" cy="234619"/>
            </a:xfrm>
            <a:custGeom>
              <a:avLst/>
              <a:gdLst/>
              <a:ahLst/>
              <a:cxnLst/>
              <a:rect l="l" t="t" r="r" b="b"/>
              <a:pathLst>
                <a:path w="4550" h="7371" extrusionOk="0">
                  <a:moveTo>
                    <a:pt x="132" y="0"/>
                  </a:moveTo>
                  <a:cubicBezTo>
                    <a:pt x="60" y="0"/>
                    <a:pt x="1" y="60"/>
                    <a:pt x="1" y="131"/>
                  </a:cubicBezTo>
                  <a:lnTo>
                    <a:pt x="1" y="7239"/>
                  </a:lnTo>
                  <a:cubicBezTo>
                    <a:pt x="1" y="7311"/>
                    <a:pt x="60" y="7370"/>
                    <a:pt x="132" y="7370"/>
                  </a:cubicBezTo>
                  <a:cubicBezTo>
                    <a:pt x="203" y="7370"/>
                    <a:pt x="263" y="7311"/>
                    <a:pt x="263" y="7239"/>
                  </a:cubicBezTo>
                  <a:lnTo>
                    <a:pt x="263" y="262"/>
                  </a:lnTo>
                  <a:lnTo>
                    <a:pt x="1763" y="262"/>
                  </a:lnTo>
                  <a:lnTo>
                    <a:pt x="2299" y="810"/>
                  </a:lnTo>
                  <a:cubicBezTo>
                    <a:pt x="2335" y="845"/>
                    <a:pt x="2358" y="857"/>
                    <a:pt x="2394" y="857"/>
                  </a:cubicBezTo>
                  <a:lnTo>
                    <a:pt x="4418" y="857"/>
                  </a:lnTo>
                  <a:cubicBezTo>
                    <a:pt x="4490" y="857"/>
                    <a:pt x="4549" y="798"/>
                    <a:pt x="4549" y="726"/>
                  </a:cubicBezTo>
                  <a:cubicBezTo>
                    <a:pt x="4537" y="655"/>
                    <a:pt x="4478" y="595"/>
                    <a:pt x="4418" y="595"/>
                  </a:cubicBezTo>
                  <a:lnTo>
                    <a:pt x="2454" y="595"/>
                  </a:lnTo>
                  <a:lnTo>
                    <a:pt x="1918" y="36"/>
                  </a:lnTo>
                  <a:cubicBezTo>
                    <a:pt x="1882" y="12"/>
                    <a:pt x="1858" y="0"/>
                    <a:pt x="1823"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8" name="Google Shape;11791;p20">
              <a:extLst>
                <a:ext uri="{FF2B5EF4-FFF2-40B4-BE49-F238E27FC236}">
                  <a16:creationId xmlns:a16="http://schemas.microsoft.com/office/drawing/2014/main" id="{C6EA826A-7FED-4F22-24C7-5B68F9749B32}"/>
                </a:ext>
              </a:extLst>
            </p:cNvPr>
            <p:cNvSpPr/>
            <p:nvPr/>
          </p:nvSpPr>
          <p:spPr>
            <a:xfrm>
              <a:off x="4246550" y="2996103"/>
              <a:ext cx="28074" cy="28106"/>
            </a:xfrm>
            <a:custGeom>
              <a:avLst/>
              <a:gdLst/>
              <a:ahLst/>
              <a:cxnLst/>
              <a:rect l="l" t="t" r="r" b="b"/>
              <a:pathLst>
                <a:path w="882" h="883" extrusionOk="0">
                  <a:moveTo>
                    <a:pt x="620" y="263"/>
                  </a:moveTo>
                  <a:lnTo>
                    <a:pt x="620" y="608"/>
                  </a:lnTo>
                  <a:lnTo>
                    <a:pt x="262" y="608"/>
                  </a:lnTo>
                  <a:lnTo>
                    <a:pt x="262" y="263"/>
                  </a:lnTo>
                  <a:close/>
                  <a:moveTo>
                    <a:pt x="131" y="1"/>
                  </a:moveTo>
                  <a:cubicBezTo>
                    <a:pt x="60" y="1"/>
                    <a:pt x="0" y="60"/>
                    <a:pt x="0" y="144"/>
                  </a:cubicBezTo>
                  <a:lnTo>
                    <a:pt x="0" y="751"/>
                  </a:lnTo>
                  <a:cubicBezTo>
                    <a:pt x="0" y="822"/>
                    <a:pt x="60" y="882"/>
                    <a:pt x="131" y="882"/>
                  </a:cubicBezTo>
                  <a:lnTo>
                    <a:pt x="739" y="882"/>
                  </a:lnTo>
                  <a:cubicBezTo>
                    <a:pt x="822" y="882"/>
                    <a:pt x="881" y="822"/>
                    <a:pt x="881" y="751"/>
                  </a:cubicBezTo>
                  <a:lnTo>
                    <a:pt x="881" y="144"/>
                  </a:lnTo>
                  <a:cubicBezTo>
                    <a:pt x="881" y="60"/>
                    <a:pt x="822" y="1"/>
                    <a:pt x="739"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9" name="Google Shape;11792;p20">
              <a:extLst>
                <a:ext uri="{FF2B5EF4-FFF2-40B4-BE49-F238E27FC236}">
                  <a16:creationId xmlns:a16="http://schemas.microsoft.com/office/drawing/2014/main" id="{AA2B7C82-22C2-F22B-19E1-96D0BDE67633}"/>
                </a:ext>
              </a:extLst>
            </p:cNvPr>
            <p:cNvSpPr/>
            <p:nvPr/>
          </p:nvSpPr>
          <p:spPr>
            <a:xfrm>
              <a:off x="4285956" y="3015456"/>
              <a:ext cx="97814" cy="8753"/>
            </a:xfrm>
            <a:custGeom>
              <a:avLst/>
              <a:gdLst/>
              <a:ahLst/>
              <a:cxnLst/>
              <a:rect l="l" t="t" r="r" b="b"/>
              <a:pathLst>
                <a:path w="3073" h="275" extrusionOk="0">
                  <a:moveTo>
                    <a:pt x="132" y="0"/>
                  </a:moveTo>
                  <a:cubicBezTo>
                    <a:pt x="60" y="0"/>
                    <a:pt x="1" y="60"/>
                    <a:pt x="1" y="143"/>
                  </a:cubicBezTo>
                  <a:cubicBezTo>
                    <a:pt x="1" y="214"/>
                    <a:pt x="60" y="274"/>
                    <a:pt x="132" y="274"/>
                  </a:cubicBezTo>
                  <a:lnTo>
                    <a:pt x="2942" y="274"/>
                  </a:lnTo>
                  <a:cubicBezTo>
                    <a:pt x="3013" y="274"/>
                    <a:pt x="3072" y="214"/>
                    <a:pt x="3072" y="143"/>
                  </a:cubicBezTo>
                  <a:cubicBezTo>
                    <a:pt x="3072" y="72"/>
                    <a:pt x="3013" y="0"/>
                    <a:pt x="2942"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0" name="Google Shape;11793;p20">
              <a:extLst>
                <a:ext uri="{FF2B5EF4-FFF2-40B4-BE49-F238E27FC236}">
                  <a16:creationId xmlns:a16="http://schemas.microsoft.com/office/drawing/2014/main" id="{8EFE006D-6ED9-3D04-3CF1-14360CB59722}"/>
                </a:ext>
              </a:extLst>
            </p:cNvPr>
            <p:cNvSpPr/>
            <p:nvPr/>
          </p:nvSpPr>
          <p:spPr>
            <a:xfrm>
              <a:off x="4285956" y="3001800"/>
              <a:ext cx="30366" cy="8753"/>
            </a:xfrm>
            <a:custGeom>
              <a:avLst/>
              <a:gdLst/>
              <a:ahLst/>
              <a:cxnLst/>
              <a:rect l="l" t="t" r="r" b="b"/>
              <a:pathLst>
                <a:path w="954" h="275" extrusionOk="0">
                  <a:moveTo>
                    <a:pt x="132" y="1"/>
                  </a:moveTo>
                  <a:cubicBezTo>
                    <a:pt x="60" y="1"/>
                    <a:pt x="1" y="60"/>
                    <a:pt x="1" y="132"/>
                  </a:cubicBezTo>
                  <a:cubicBezTo>
                    <a:pt x="1" y="215"/>
                    <a:pt x="60" y="274"/>
                    <a:pt x="132" y="274"/>
                  </a:cubicBezTo>
                  <a:lnTo>
                    <a:pt x="810" y="274"/>
                  </a:lnTo>
                  <a:cubicBezTo>
                    <a:pt x="894" y="274"/>
                    <a:pt x="953" y="215"/>
                    <a:pt x="953" y="132"/>
                  </a:cubicBezTo>
                  <a:cubicBezTo>
                    <a:pt x="953" y="60"/>
                    <a:pt x="894" y="1"/>
                    <a:pt x="810"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1" name="Google Shape;11794;p20">
              <a:extLst>
                <a:ext uri="{FF2B5EF4-FFF2-40B4-BE49-F238E27FC236}">
                  <a16:creationId xmlns:a16="http://schemas.microsoft.com/office/drawing/2014/main" id="{B41912DB-AB3D-41A0-AC2B-DFECE8FEA1FB}"/>
                </a:ext>
              </a:extLst>
            </p:cNvPr>
            <p:cNvSpPr/>
            <p:nvPr/>
          </p:nvSpPr>
          <p:spPr>
            <a:xfrm>
              <a:off x="4246550" y="3060177"/>
              <a:ext cx="28074" cy="28074"/>
            </a:xfrm>
            <a:custGeom>
              <a:avLst/>
              <a:gdLst/>
              <a:ahLst/>
              <a:cxnLst/>
              <a:rect l="l" t="t" r="r" b="b"/>
              <a:pathLst>
                <a:path w="882" h="882" extrusionOk="0">
                  <a:moveTo>
                    <a:pt x="620" y="274"/>
                  </a:moveTo>
                  <a:lnTo>
                    <a:pt x="620" y="631"/>
                  </a:lnTo>
                  <a:lnTo>
                    <a:pt x="262" y="631"/>
                  </a:lnTo>
                  <a:lnTo>
                    <a:pt x="262" y="274"/>
                  </a:lnTo>
                  <a:close/>
                  <a:moveTo>
                    <a:pt x="131" y="0"/>
                  </a:moveTo>
                  <a:cubicBezTo>
                    <a:pt x="60" y="0"/>
                    <a:pt x="0" y="60"/>
                    <a:pt x="0" y="131"/>
                  </a:cubicBezTo>
                  <a:lnTo>
                    <a:pt x="0" y="750"/>
                  </a:lnTo>
                  <a:cubicBezTo>
                    <a:pt x="0" y="822"/>
                    <a:pt x="60" y="881"/>
                    <a:pt x="131" y="881"/>
                  </a:cubicBezTo>
                  <a:lnTo>
                    <a:pt x="739" y="881"/>
                  </a:lnTo>
                  <a:cubicBezTo>
                    <a:pt x="822" y="881"/>
                    <a:pt x="881" y="822"/>
                    <a:pt x="881" y="750"/>
                  </a:cubicBezTo>
                  <a:lnTo>
                    <a:pt x="881" y="131"/>
                  </a:lnTo>
                  <a:cubicBezTo>
                    <a:pt x="881" y="60"/>
                    <a:pt x="822" y="0"/>
                    <a:pt x="739"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 name="Google Shape;11795;p20">
              <a:extLst>
                <a:ext uri="{FF2B5EF4-FFF2-40B4-BE49-F238E27FC236}">
                  <a16:creationId xmlns:a16="http://schemas.microsoft.com/office/drawing/2014/main" id="{0BA199BD-BD13-23BA-D6E3-9C166EF28132}"/>
                </a:ext>
              </a:extLst>
            </p:cNvPr>
            <p:cNvSpPr/>
            <p:nvPr/>
          </p:nvSpPr>
          <p:spPr>
            <a:xfrm>
              <a:off x="4285956" y="3080261"/>
              <a:ext cx="97814" cy="8371"/>
            </a:xfrm>
            <a:custGeom>
              <a:avLst/>
              <a:gdLst/>
              <a:ahLst/>
              <a:cxnLst/>
              <a:rect l="l" t="t" r="r" b="b"/>
              <a:pathLst>
                <a:path w="3073" h="263" extrusionOk="0">
                  <a:moveTo>
                    <a:pt x="132" y="0"/>
                  </a:moveTo>
                  <a:cubicBezTo>
                    <a:pt x="60" y="0"/>
                    <a:pt x="1" y="48"/>
                    <a:pt x="1" y="131"/>
                  </a:cubicBezTo>
                  <a:cubicBezTo>
                    <a:pt x="1" y="203"/>
                    <a:pt x="60" y="262"/>
                    <a:pt x="132" y="262"/>
                  </a:cubicBezTo>
                  <a:lnTo>
                    <a:pt x="2942" y="262"/>
                  </a:lnTo>
                  <a:cubicBezTo>
                    <a:pt x="3013" y="262"/>
                    <a:pt x="3072" y="203"/>
                    <a:pt x="3072" y="131"/>
                  </a:cubicBezTo>
                  <a:cubicBezTo>
                    <a:pt x="3072" y="48"/>
                    <a:pt x="3013" y="0"/>
                    <a:pt x="2942"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 name="Google Shape;11796;p20">
              <a:extLst>
                <a:ext uri="{FF2B5EF4-FFF2-40B4-BE49-F238E27FC236}">
                  <a16:creationId xmlns:a16="http://schemas.microsoft.com/office/drawing/2014/main" id="{2F62838F-4E1C-6A8B-D759-683556A517BA}"/>
                </a:ext>
              </a:extLst>
            </p:cNvPr>
            <p:cNvSpPr/>
            <p:nvPr/>
          </p:nvSpPr>
          <p:spPr>
            <a:xfrm>
              <a:off x="4285956" y="3066224"/>
              <a:ext cx="30366" cy="8753"/>
            </a:xfrm>
            <a:custGeom>
              <a:avLst/>
              <a:gdLst/>
              <a:ahLst/>
              <a:cxnLst/>
              <a:rect l="l" t="t" r="r" b="b"/>
              <a:pathLst>
                <a:path w="954" h="275" extrusionOk="0">
                  <a:moveTo>
                    <a:pt x="132" y="1"/>
                  </a:moveTo>
                  <a:cubicBezTo>
                    <a:pt x="60" y="1"/>
                    <a:pt x="1" y="60"/>
                    <a:pt x="1" y="143"/>
                  </a:cubicBezTo>
                  <a:cubicBezTo>
                    <a:pt x="1" y="215"/>
                    <a:pt x="60" y="274"/>
                    <a:pt x="132" y="274"/>
                  </a:cubicBezTo>
                  <a:lnTo>
                    <a:pt x="810" y="274"/>
                  </a:lnTo>
                  <a:cubicBezTo>
                    <a:pt x="894" y="274"/>
                    <a:pt x="953" y="215"/>
                    <a:pt x="953" y="143"/>
                  </a:cubicBezTo>
                  <a:cubicBezTo>
                    <a:pt x="953" y="60"/>
                    <a:pt x="894" y="1"/>
                    <a:pt x="810"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 name="Google Shape;11797;p20">
              <a:extLst>
                <a:ext uri="{FF2B5EF4-FFF2-40B4-BE49-F238E27FC236}">
                  <a16:creationId xmlns:a16="http://schemas.microsoft.com/office/drawing/2014/main" id="{3322BA4C-8043-4F75-6BA0-61E5EA460A37}"/>
                </a:ext>
              </a:extLst>
            </p:cNvPr>
            <p:cNvSpPr/>
            <p:nvPr/>
          </p:nvSpPr>
          <p:spPr>
            <a:xfrm>
              <a:off x="4246550" y="3124601"/>
              <a:ext cx="28074" cy="28074"/>
            </a:xfrm>
            <a:custGeom>
              <a:avLst/>
              <a:gdLst/>
              <a:ahLst/>
              <a:cxnLst/>
              <a:rect l="l" t="t" r="r" b="b"/>
              <a:pathLst>
                <a:path w="882" h="882" extrusionOk="0">
                  <a:moveTo>
                    <a:pt x="620" y="250"/>
                  </a:moveTo>
                  <a:lnTo>
                    <a:pt x="620" y="607"/>
                  </a:lnTo>
                  <a:lnTo>
                    <a:pt x="262" y="607"/>
                  </a:lnTo>
                  <a:lnTo>
                    <a:pt x="262" y="250"/>
                  </a:lnTo>
                  <a:close/>
                  <a:moveTo>
                    <a:pt x="131" y="0"/>
                  </a:moveTo>
                  <a:cubicBezTo>
                    <a:pt x="60" y="0"/>
                    <a:pt x="0" y="60"/>
                    <a:pt x="0" y="131"/>
                  </a:cubicBezTo>
                  <a:lnTo>
                    <a:pt x="0" y="738"/>
                  </a:lnTo>
                  <a:cubicBezTo>
                    <a:pt x="0" y="822"/>
                    <a:pt x="60" y="881"/>
                    <a:pt x="131" y="881"/>
                  </a:cubicBezTo>
                  <a:lnTo>
                    <a:pt x="739" y="881"/>
                  </a:lnTo>
                  <a:cubicBezTo>
                    <a:pt x="822" y="881"/>
                    <a:pt x="881" y="822"/>
                    <a:pt x="881" y="738"/>
                  </a:cubicBezTo>
                  <a:lnTo>
                    <a:pt x="881" y="131"/>
                  </a:lnTo>
                  <a:cubicBezTo>
                    <a:pt x="881" y="60"/>
                    <a:pt x="822" y="0"/>
                    <a:pt x="739"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 name="Google Shape;11798;p20">
              <a:extLst>
                <a:ext uri="{FF2B5EF4-FFF2-40B4-BE49-F238E27FC236}">
                  <a16:creationId xmlns:a16="http://schemas.microsoft.com/office/drawing/2014/main" id="{CED76853-F78C-9E6B-365B-D6ED6FA91347}"/>
                </a:ext>
              </a:extLst>
            </p:cNvPr>
            <p:cNvSpPr/>
            <p:nvPr/>
          </p:nvSpPr>
          <p:spPr>
            <a:xfrm>
              <a:off x="4285956" y="3143921"/>
              <a:ext cx="97814" cy="8753"/>
            </a:xfrm>
            <a:custGeom>
              <a:avLst/>
              <a:gdLst/>
              <a:ahLst/>
              <a:cxnLst/>
              <a:rect l="l" t="t" r="r" b="b"/>
              <a:pathLst>
                <a:path w="3073" h="275" extrusionOk="0">
                  <a:moveTo>
                    <a:pt x="132" y="0"/>
                  </a:moveTo>
                  <a:cubicBezTo>
                    <a:pt x="60" y="0"/>
                    <a:pt x="1" y="60"/>
                    <a:pt x="1" y="131"/>
                  </a:cubicBezTo>
                  <a:cubicBezTo>
                    <a:pt x="1" y="215"/>
                    <a:pt x="60" y="274"/>
                    <a:pt x="132" y="274"/>
                  </a:cubicBezTo>
                  <a:lnTo>
                    <a:pt x="2942" y="274"/>
                  </a:lnTo>
                  <a:cubicBezTo>
                    <a:pt x="3013" y="274"/>
                    <a:pt x="3072" y="215"/>
                    <a:pt x="3072" y="131"/>
                  </a:cubicBezTo>
                  <a:cubicBezTo>
                    <a:pt x="3072" y="60"/>
                    <a:pt x="3013" y="0"/>
                    <a:pt x="2942"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 name="Google Shape;11799;p20">
              <a:extLst>
                <a:ext uri="{FF2B5EF4-FFF2-40B4-BE49-F238E27FC236}">
                  <a16:creationId xmlns:a16="http://schemas.microsoft.com/office/drawing/2014/main" id="{24A9B68A-FCC1-C580-C11F-CBD8A6E8B3AC}"/>
                </a:ext>
              </a:extLst>
            </p:cNvPr>
            <p:cNvSpPr/>
            <p:nvPr/>
          </p:nvSpPr>
          <p:spPr>
            <a:xfrm>
              <a:off x="4285956" y="3130266"/>
              <a:ext cx="30366" cy="8371"/>
            </a:xfrm>
            <a:custGeom>
              <a:avLst/>
              <a:gdLst/>
              <a:ahLst/>
              <a:cxnLst/>
              <a:rect l="l" t="t" r="r" b="b"/>
              <a:pathLst>
                <a:path w="954" h="263" extrusionOk="0">
                  <a:moveTo>
                    <a:pt x="132" y="1"/>
                  </a:moveTo>
                  <a:cubicBezTo>
                    <a:pt x="60" y="1"/>
                    <a:pt x="1" y="60"/>
                    <a:pt x="1" y="132"/>
                  </a:cubicBezTo>
                  <a:cubicBezTo>
                    <a:pt x="1" y="215"/>
                    <a:pt x="60" y="263"/>
                    <a:pt x="132" y="263"/>
                  </a:cubicBezTo>
                  <a:lnTo>
                    <a:pt x="810" y="263"/>
                  </a:lnTo>
                  <a:cubicBezTo>
                    <a:pt x="894" y="263"/>
                    <a:pt x="953" y="215"/>
                    <a:pt x="953" y="132"/>
                  </a:cubicBezTo>
                  <a:cubicBezTo>
                    <a:pt x="953" y="60"/>
                    <a:pt x="894" y="1"/>
                    <a:pt x="810"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20" name="Title 19">
            <a:extLst>
              <a:ext uri="{FF2B5EF4-FFF2-40B4-BE49-F238E27FC236}">
                <a16:creationId xmlns:a16="http://schemas.microsoft.com/office/drawing/2014/main" id="{74DCBDBE-9616-D817-2055-35AA6FFECFA0}"/>
              </a:ext>
            </a:extLst>
          </p:cNvPr>
          <p:cNvSpPr>
            <a:spLocks noGrp="1"/>
          </p:cNvSpPr>
          <p:nvPr>
            <p:ph type="title"/>
          </p:nvPr>
        </p:nvSpPr>
        <p:spPr>
          <a:xfrm>
            <a:off x="622502" y="214146"/>
            <a:ext cx="7696200" cy="715566"/>
          </a:xfrm>
        </p:spPr>
        <p:txBody>
          <a:bodyPr>
            <a:normAutofit/>
          </a:bodyPr>
          <a:lstStyle/>
          <a:p>
            <a:r>
              <a:rPr lang="en-US" dirty="0"/>
              <a:t>Student 1 Revision via Chat-GPT</a:t>
            </a:r>
          </a:p>
        </p:txBody>
      </p:sp>
      <p:sp>
        <p:nvSpPr>
          <p:cNvPr id="21" name="Content Placeholder 20">
            <a:extLst>
              <a:ext uri="{FF2B5EF4-FFF2-40B4-BE49-F238E27FC236}">
                <a16:creationId xmlns:a16="http://schemas.microsoft.com/office/drawing/2014/main" id="{35A622E8-8922-593B-5530-C4F52C19C3E6}"/>
              </a:ext>
            </a:extLst>
          </p:cNvPr>
          <p:cNvSpPr>
            <a:spLocks noGrp="1"/>
          </p:cNvSpPr>
          <p:nvPr>
            <p:ph idx="1"/>
          </p:nvPr>
        </p:nvSpPr>
        <p:spPr>
          <a:xfrm>
            <a:off x="363167" y="954349"/>
            <a:ext cx="8294450" cy="3342085"/>
          </a:xfrm>
        </p:spPr>
        <p:txBody>
          <a:bodyPr>
            <a:normAutofit fontScale="77500" lnSpcReduction="20000"/>
          </a:bodyPr>
          <a:lstStyle/>
          <a:p>
            <a:pPr>
              <a:lnSpc>
                <a:spcPct val="150000"/>
              </a:lnSpc>
            </a:pPr>
            <a:r>
              <a:rPr lang="en-US" sz="1800" dirty="0">
                <a:solidFill>
                  <a:schemeClr val="tx1"/>
                </a:solidFill>
                <a:latin typeface="Calibri" panose="020F0502020204030204" pitchFamily="34" charset="0"/>
                <a:ea typeface="Malgun Gothic" panose="020B0503020000020004" pitchFamily="34" charset="-127"/>
                <a:cs typeface="Times New Roman" panose="02020603050405020304" pitchFamily="18" charset="0"/>
              </a:rPr>
              <a:t>1. Student’s initial draft in Korean</a:t>
            </a:r>
          </a:p>
          <a:p>
            <a:pPr>
              <a:lnSpc>
                <a:spcPct val="150000"/>
              </a:lnSpc>
            </a:pPr>
            <a:r>
              <a:rPr lang="en-US" sz="1800" b="1" dirty="0">
                <a:solidFill>
                  <a:schemeClr val="tx1"/>
                </a:solidFill>
                <a:effectLst/>
                <a:latin typeface="Calibri" panose="020F0502020204030204" pitchFamily="34" charset="0"/>
                <a:ea typeface="Malgun Gothic" panose="020B0503020000020004" pitchFamily="34" charset="-127"/>
              </a:rPr>
              <a:t> </a:t>
            </a:r>
            <a:r>
              <a:rPr lang="ko-KR" sz="1800" b="1" dirty="0">
                <a:solidFill>
                  <a:schemeClr val="tx1"/>
                </a:solidFill>
                <a:effectLst/>
                <a:latin typeface="Calibri" panose="020F0502020204030204" pitchFamily="34" charset="0"/>
                <a:ea typeface="Malgun Gothic" panose="020B0503020000020004" pitchFamily="34" charset="-127"/>
                <a:cs typeface="Calibri" panose="020F0502020204030204" pitchFamily="34" charset="0"/>
              </a:rPr>
              <a:t>제</a:t>
            </a:r>
            <a:r>
              <a:rPr lang="ko-KR" sz="1800" b="1" dirty="0">
                <a:solidFill>
                  <a:schemeClr val="tx1"/>
                </a:solidFill>
                <a:effectLst/>
                <a:ea typeface="Calibri" panose="020F0502020204030204" pitchFamily="34" charset="0"/>
              </a:rPr>
              <a:t> </a:t>
            </a:r>
            <a:r>
              <a:rPr lang="ko-KR" sz="1800" b="1" dirty="0">
                <a:solidFill>
                  <a:schemeClr val="tx1"/>
                </a:solidFill>
                <a:effectLst/>
                <a:latin typeface="Calibri" panose="020F0502020204030204" pitchFamily="34" charset="0"/>
                <a:ea typeface="Malgun Gothic" panose="020B0503020000020004" pitchFamily="34" charset="-127"/>
                <a:cs typeface="Calibri" panose="020F0502020204030204" pitchFamily="34" charset="0"/>
              </a:rPr>
              <a:t>수업은</a:t>
            </a:r>
            <a:r>
              <a:rPr lang="en-US" sz="1800" b="1" dirty="0">
                <a:solidFill>
                  <a:schemeClr val="tx1"/>
                </a:solidFill>
                <a:effectLst/>
                <a:latin typeface="Calibri" panose="020F0502020204030204" pitchFamily="34" charset="0"/>
                <a:ea typeface="Malgun Gothic" panose="020B0503020000020004" pitchFamily="34" charset="-127"/>
              </a:rPr>
              <a:t> 2</a:t>
            </a:r>
            <a:r>
              <a:rPr lang="ko-KR" sz="1800" b="1" dirty="0">
                <a:solidFill>
                  <a:schemeClr val="tx1"/>
                </a:solidFill>
                <a:effectLst/>
                <a:latin typeface="Calibri" panose="020F0502020204030204" pitchFamily="34" charset="0"/>
                <a:ea typeface="Malgun Gothic" panose="020B0503020000020004" pitchFamily="34" charset="-127"/>
                <a:cs typeface="Calibri" panose="020F0502020204030204" pitchFamily="34" charset="0"/>
              </a:rPr>
              <a:t>시에</a:t>
            </a:r>
            <a:r>
              <a:rPr lang="ko-KR" sz="1800" b="1" dirty="0">
                <a:solidFill>
                  <a:schemeClr val="tx1"/>
                </a:solidFill>
                <a:effectLst/>
                <a:ea typeface="Calibri" panose="020F0502020204030204" pitchFamily="34" charset="0"/>
              </a:rPr>
              <a:t> </a:t>
            </a:r>
            <a:r>
              <a:rPr lang="ko-KR" sz="1800" b="1" dirty="0">
                <a:solidFill>
                  <a:schemeClr val="tx1"/>
                </a:solidFill>
                <a:effectLst/>
                <a:latin typeface="Calibri" panose="020F0502020204030204" pitchFamily="34" charset="0"/>
                <a:ea typeface="Malgun Gothic" panose="020B0503020000020004" pitchFamily="34" charset="-127"/>
                <a:cs typeface="Calibri" panose="020F0502020204030204" pitchFamily="34" charset="0"/>
              </a:rPr>
              <a:t>시작돼요</a:t>
            </a:r>
            <a:r>
              <a:rPr lang="en-US" sz="1800" b="1" dirty="0">
                <a:solidFill>
                  <a:schemeClr val="tx1"/>
                </a:solidFill>
                <a:effectLst/>
                <a:latin typeface="Calibri" panose="020F0502020204030204" pitchFamily="34" charset="0"/>
                <a:ea typeface="Malgun Gothic" panose="020B0503020000020004" pitchFamily="34" charset="-127"/>
              </a:rPr>
              <a:t>. </a:t>
            </a:r>
            <a:r>
              <a:rPr lang="ko-KR" sz="1800" b="1" dirty="0">
                <a:solidFill>
                  <a:schemeClr val="tx1"/>
                </a:solidFill>
                <a:effectLst/>
                <a:highlight>
                  <a:srgbClr val="FFFF00"/>
                </a:highlight>
                <a:latin typeface="Calibri" panose="020F0502020204030204" pitchFamily="34" charset="0"/>
                <a:ea typeface="Malgun Gothic" panose="020B0503020000020004" pitchFamily="34" charset="-127"/>
                <a:cs typeface="Calibri" panose="020F0502020204030204" pitchFamily="34" charset="0"/>
              </a:rPr>
              <a:t>오늘수업</a:t>
            </a:r>
            <a:r>
              <a:rPr lang="ko-KR" sz="1800" b="1" dirty="0">
                <a:solidFill>
                  <a:schemeClr val="tx1"/>
                </a:solidFill>
                <a:effectLst/>
                <a:latin typeface="Calibri" panose="020F0502020204030204" pitchFamily="34" charset="0"/>
                <a:ea typeface="Malgun Gothic" panose="020B0503020000020004" pitchFamily="34" charset="-127"/>
                <a:cs typeface="Calibri" panose="020F0502020204030204" pitchFamily="34" charset="0"/>
              </a:rPr>
              <a:t>은</a:t>
            </a:r>
            <a:r>
              <a:rPr lang="ko-KR" sz="1800" b="1" dirty="0">
                <a:solidFill>
                  <a:schemeClr val="tx1"/>
                </a:solidFill>
                <a:effectLst/>
                <a:ea typeface="Calibri" panose="020F0502020204030204" pitchFamily="34" charset="0"/>
              </a:rPr>
              <a:t> </a:t>
            </a:r>
            <a:r>
              <a:rPr lang="ko-KR" sz="1800" b="1" dirty="0">
                <a:solidFill>
                  <a:schemeClr val="tx1"/>
                </a:solidFill>
                <a:effectLst/>
                <a:latin typeface="Calibri" panose="020F0502020204030204" pitchFamily="34" charset="0"/>
                <a:ea typeface="Malgun Gothic" panose="020B0503020000020004" pitchFamily="34" charset="-127"/>
                <a:cs typeface="Calibri" panose="020F0502020204030204" pitchFamily="34" charset="0"/>
              </a:rPr>
              <a:t>너무</a:t>
            </a:r>
            <a:r>
              <a:rPr lang="ko-KR" sz="1800" b="1" dirty="0">
                <a:solidFill>
                  <a:schemeClr val="tx1"/>
                </a:solidFill>
                <a:effectLst/>
                <a:ea typeface="Calibri" panose="020F0502020204030204" pitchFamily="34" charset="0"/>
              </a:rPr>
              <a:t> </a:t>
            </a:r>
            <a:r>
              <a:rPr lang="ko-KR" sz="1800" b="1" dirty="0">
                <a:solidFill>
                  <a:schemeClr val="tx1"/>
                </a:solidFill>
                <a:effectLst/>
                <a:highlight>
                  <a:srgbClr val="FFFF00"/>
                </a:highlight>
                <a:latin typeface="Calibri" panose="020F0502020204030204" pitchFamily="34" charset="0"/>
                <a:ea typeface="Malgun Gothic" panose="020B0503020000020004" pitchFamily="34" charset="-127"/>
                <a:cs typeface="Calibri" panose="020F0502020204030204" pitchFamily="34" charset="0"/>
              </a:rPr>
              <a:t>신기했어요</a:t>
            </a:r>
            <a:r>
              <a:rPr lang="en-US" sz="1800" b="1" dirty="0">
                <a:solidFill>
                  <a:schemeClr val="tx1"/>
                </a:solidFill>
                <a:effectLst/>
                <a:latin typeface="Calibri" panose="020F0502020204030204" pitchFamily="34" charset="0"/>
                <a:ea typeface="Malgun Gothic" panose="020B0503020000020004" pitchFamily="34" charset="-127"/>
              </a:rPr>
              <a:t>! </a:t>
            </a:r>
            <a:endParaRPr lang="en-US" sz="1800" b="1" dirty="0">
              <a:solidFill>
                <a:schemeClr val="tx1"/>
              </a:solidFill>
              <a:latin typeface="Calibri" panose="020F0502020204030204" pitchFamily="34" charset="0"/>
              <a:ea typeface="Malgun Gothic" panose="020B0503020000020004" pitchFamily="34" charset="-127"/>
              <a:cs typeface="Times New Roman" panose="02020603050405020304" pitchFamily="18" charset="0"/>
            </a:endParaRPr>
          </a:p>
          <a:p>
            <a:pPr>
              <a:lnSpc>
                <a:spcPct val="150000"/>
              </a:lnSpc>
            </a:pPr>
            <a:r>
              <a:rPr lang="en-US" sz="1800" dirty="0">
                <a:solidFill>
                  <a:schemeClr val="tx1"/>
                </a:solidFill>
                <a:latin typeface="Calibri" panose="020F0502020204030204" pitchFamily="34" charset="0"/>
                <a:ea typeface="Malgun Gothic" panose="020B0503020000020004" pitchFamily="34" charset="-127"/>
                <a:cs typeface="Times New Roman" panose="02020603050405020304" pitchFamily="18" charset="0"/>
              </a:rPr>
              <a:t>2. English translation via Chat-GPT</a:t>
            </a:r>
          </a:p>
          <a:p>
            <a:pPr>
              <a:lnSpc>
                <a:spcPct val="150000"/>
              </a:lnSpc>
            </a:pPr>
            <a:r>
              <a:rPr lang="en-US"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My class starts at 2 o'clock. Today's class was really interesting! </a:t>
            </a:r>
            <a:endParaRPr lang="en-US" sz="1800" b="1" dirty="0">
              <a:solidFill>
                <a:schemeClr val="tx1"/>
              </a:solidFill>
              <a:latin typeface="Calibri" panose="020F0502020204030204" pitchFamily="34" charset="0"/>
              <a:ea typeface="Malgun Gothic" panose="020B0503020000020004" pitchFamily="34" charset="-127"/>
              <a:cs typeface="Times New Roman" panose="02020603050405020304" pitchFamily="18" charset="0"/>
            </a:endParaRPr>
          </a:p>
          <a:p>
            <a:pPr>
              <a:lnSpc>
                <a:spcPct val="150000"/>
              </a:lnSpc>
            </a:pPr>
            <a:r>
              <a:rPr lang="en-US" sz="1800" dirty="0">
                <a:solidFill>
                  <a:schemeClr val="tx1"/>
                </a:solidFill>
                <a:latin typeface="Malgun Gothic" panose="020B0503020000020004" pitchFamily="34" charset="-127"/>
                <a:cs typeface="Times New Roman" panose="02020603050405020304" pitchFamily="18" charset="0"/>
              </a:rPr>
              <a:t>3. Korean translation via Chat-GPT</a:t>
            </a:r>
          </a:p>
          <a:p>
            <a:pPr>
              <a:lnSpc>
                <a:spcPct val="150000"/>
              </a:lnSpc>
            </a:pPr>
            <a:r>
              <a:rPr lang="en-US" sz="1800" b="1" dirty="0" err="1">
                <a:solidFill>
                  <a:schemeClr val="tx1"/>
                </a:solidFill>
                <a:latin typeface="Malgun Gothic" panose="020B0503020000020004" pitchFamily="34" charset="-127"/>
                <a:cs typeface="Times New Roman" panose="02020603050405020304" pitchFamily="18" charset="0"/>
              </a:rPr>
              <a:t>제</a:t>
            </a:r>
            <a:r>
              <a:rPr lang="en-US" sz="1800" b="1" dirty="0">
                <a:solidFill>
                  <a:schemeClr val="tx1"/>
                </a:solidFill>
                <a:latin typeface="Calibri" panose="020F0502020204030204" pitchFamily="34" charset="0"/>
                <a:ea typeface="Malgun Gothic" panose="020B0503020000020004" pitchFamily="34" charset="-127"/>
                <a:cs typeface="Times New Roman" panose="02020603050405020304" pitchFamily="18" charset="0"/>
              </a:rPr>
              <a:t> </a:t>
            </a:r>
            <a:r>
              <a:rPr lang="en-US" sz="1800" b="1" dirty="0" err="1">
                <a:solidFill>
                  <a:schemeClr val="tx1"/>
                </a:solidFill>
                <a:latin typeface="Malgun Gothic" panose="020B0503020000020004" pitchFamily="34" charset="-127"/>
                <a:cs typeface="Times New Roman" panose="02020603050405020304" pitchFamily="18" charset="0"/>
              </a:rPr>
              <a:t>수업은</a:t>
            </a:r>
            <a:r>
              <a:rPr lang="en-US" sz="1800" b="1" dirty="0">
                <a:solidFill>
                  <a:schemeClr val="tx1"/>
                </a:solidFill>
                <a:latin typeface="Calibri" panose="020F0502020204030204" pitchFamily="34" charset="0"/>
                <a:ea typeface="Malgun Gothic" panose="020B0503020000020004" pitchFamily="34" charset="-127"/>
                <a:cs typeface="Times New Roman" panose="02020603050405020304" pitchFamily="18" charset="0"/>
              </a:rPr>
              <a:t> 2</a:t>
            </a:r>
            <a:r>
              <a:rPr lang="en-US" sz="1800" b="1" dirty="0">
                <a:solidFill>
                  <a:schemeClr val="tx1"/>
                </a:solidFill>
                <a:latin typeface="Malgun Gothic" panose="020B0503020000020004" pitchFamily="34" charset="-127"/>
                <a:cs typeface="Times New Roman" panose="02020603050405020304" pitchFamily="18" charset="0"/>
              </a:rPr>
              <a:t>시에</a:t>
            </a:r>
            <a:r>
              <a:rPr lang="en-US" sz="1800" b="1" dirty="0">
                <a:solidFill>
                  <a:schemeClr val="tx1"/>
                </a:solidFill>
                <a:latin typeface="Calibri" panose="020F0502020204030204" pitchFamily="34" charset="0"/>
                <a:ea typeface="Malgun Gothic" panose="020B0503020000020004" pitchFamily="34" charset="-127"/>
                <a:cs typeface="Times New Roman" panose="02020603050405020304" pitchFamily="18" charset="0"/>
              </a:rPr>
              <a:t> </a:t>
            </a:r>
            <a:r>
              <a:rPr lang="en-US" sz="1800" b="1" dirty="0" err="1">
                <a:solidFill>
                  <a:schemeClr val="tx1"/>
                </a:solidFill>
                <a:latin typeface="Malgun Gothic" panose="020B0503020000020004" pitchFamily="34" charset="-127"/>
                <a:cs typeface="Times New Roman" panose="02020603050405020304" pitchFamily="18" charset="0"/>
              </a:rPr>
              <a:t>시작돼요</a:t>
            </a:r>
            <a:r>
              <a:rPr lang="en-US" sz="1800" b="1" dirty="0">
                <a:solidFill>
                  <a:schemeClr val="tx1"/>
                </a:solidFill>
                <a:latin typeface="Calibri" panose="020F0502020204030204" pitchFamily="34" charset="0"/>
                <a:ea typeface="Malgun Gothic" panose="020B0503020000020004" pitchFamily="34" charset="-127"/>
                <a:cs typeface="Times New Roman" panose="02020603050405020304" pitchFamily="18" charset="0"/>
              </a:rPr>
              <a:t>. </a:t>
            </a:r>
            <a:r>
              <a:rPr lang="en-US" sz="1800" b="1" dirty="0" err="1">
                <a:solidFill>
                  <a:schemeClr val="tx1"/>
                </a:solidFill>
                <a:highlight>
                  <a:srgbClr val="FFFF00"/>
                </a:highlight>
                <a:latin typeface="Malgun Gothic" panose="020B0503020000020004" pitchFamily="34" charset="-127"/>
                <a:cs typeface="Times New Roman" panose="02020603050405020304" pitchFamily="18" charset="0"/>
              </a:rPr>
              <a:t>오늘의</a:t>
            </a:r>
            <a:r>
              <a:rPr lang="en-US" sz="1800" b="1" dirty="0">
                <a:solidFill>
                  <a:schemeClr val="tx1"/>
                </a:solidFill>
                <a:highlight>
                  <a:srgbClr val="FFFF00"/>
                </a:highlight>
                <a:latin typeface="Calibri" panose="020F0502020204030204" pitchFamily="34" charset="0"/>
                <a:ea typeface="Malgun Gothic" panose="020B0503020000020004" pitchFamily="34" charset="-127"/>
                <a:cs typeface="Times New Roman" panose="02020603050405020304" pitchFamily="18" charset="0"/>
              </a:rPr>
              <a:t> </a:t>
            </a:r>
            <a:r>
              <a:rPr lang="en-US" sz="1800" b="1" dirty="0" err="1">
                <a:solidFill>
                  <a:schemeClr val="tx1"/>
                </a:solidFill>
                <a:highlight>
                  <a:srgbClr val="FFFF00"/>
                </a:highlight>
                <a:latin typeface="Malgun Gothic" panose="020B0503020000020004" pitchFamily="34" charset="-127"/>
                <a:cs typeface="Times New Roman" panose="02020603050405020304" pitchFamily="18" charset="0"/>
              </a:rPr>
              <a:t>수업</a:t>
            </a:r>
            <a:r>
              <a:rPr lang="en-US" sz="1800" b="1" dirty="0">
                <a:solidFill>
                  <a:schemeClr val="tx1"/>
                </a:solidFill>
                <a:highlight>
                  <a:srgbClr val="FFFF00"/>
                </a:highlight>
                <a:latin typeface="Calibri" panose="020F0502020204030204" pitchFamily="34" charset="0"/>
                <a:ea typeface="Malgun Gothic" panose="020B0503020000020004" pitchFamily="34" charset="-127"/>
                <a:cs typeface="Times New Roman" panose="02020603050405020304" pitchFamily="18" charset="0"/>
              </a:rPr>
              <a:t> </a:t>
            </a:r>
            <a:r>
              <a:rPr lang="en-US" sz="1800" b="1" dirty="0" err="1">
                <a:solidFill>
                  <a:schemeClr val="tx1"/>
                </a:solidFill>
                <a:highlight>
                  <a:srgbClr val="FFFF00"/>
                </a:highlight>
                <a:latin typeface="Malgun Gothic" panose="020B0503020000020004" pitchFamily="34" charset="-127"/>
                <a:cs typeface="Times New Roman" panose="02020603050405020304" pitchFamily="18" charset="0"/>
              </a:rPr>
              <a:t>내용은</a:t>
            </a:r>
            <a:r>
              <a:rPr lang="en-US" sz="1800" b="1" dirty="0">
                <a:solidFill>
                  <a:schemeClr val="tx1"/>
                </a:solidFill>
                <a:highlight>
                  <a:srgbClr val="FFFF00"/>
                </a:highlight>
                <a:latin typeface="Calibri" panose="020F0502020204030204" pitchFamily="34" charset="0"/>
                <a:ea typeface="Malgun Gothic" panose="020B0503020000020004" pitchFamily="34" charset="-127"/>
                <a:cs typeface="Times New Roman" panose="02020603050405020304" pitchFamily="18" charset="0"/>
              </a:rPr>
              <a:t> </a:t>
            </a:r>
            <a:r>
              <a:rPr lang="en-US" sz="1800" b="1" dirty="0" err="1">
                <a:solidFill>
                  <a:schemeClr val="tx1"/>
                </a:solidFill>
                <a:highlight>
                  <a:srgbClr val="FFFF00"/>
                </a:highlight>
                <a:latin typeface="Malgun Gothic" panose="020B0503020000020004" pitchFamily="34" charset="-127"/>
                <a:cs typeface="Times New Roman" panose="02020603050405020304" pitchFamily="18" charset="0"/>
              </a:rPr>
              <a:t>정말</a:t>
            </a:r>
            <a:r>
              <a:rPr lang="en-US" sz="1800" b="1" dirty="0">
                <a:solidFill>
                  <a:schemeClr val="tx1"/>
                </a:solidFill>
                <a:highlight>
                  <a:srgbClr val="FFFF00"/>
                </a:highlight>
                <a:latin typeface="Calibri" panose="020F0502020204030204" pitchFamily="34" charset="0"/>
                <a:ea typeface="Malgun Gothic" panose="020B0503020000020004" pitchFamily="34" charset="-127"/>
                <a:cs typeface="Times New Roman" panose="02020603050405020304" pitchFamily="18" charset="0"/>
              </a:rPr>
              <a:t> </a:t>
            </a:r>
            <a:r>
              <a:rPr lang="en-US" sz="1800" b="1" dirty="0" err="1">
                <a:solidFill>
                  <a:schemeClr val="tx1"/>
                </a:solidFill>
                <a:highlight>
                  <a:srgbClr val="FFFF00"/>
                </a:highlight>
                <a:latin typeface="Malgun Gothic" panose="020B0503020000020004" pitchFamily="34" charset="-127"/>
                <a:cs typeface="Times New Roman" panose="02020603050405020304" pitchFamily="18" charset="0"/>
              </a:rPr>
              <a:t>신기하고</a:t>
            </a:r>
            <a:r>
              <a:rPr lang="en-US" sz="1800" b="1" dirty="0">
                <a:solidFill>
                  <a:schemeClr val="tx1"/>
                </a:solidFill>
                <a:highlight>
                  <a:srgbClr val="FFFF00"/>
                </a:highlight>
                <a:latin typeface="Calibri" panose="020F0502020204030204" pitchFamily="34" charset="0"/>
                <a:ea typeface="Malgun Gothic" panose="020B0503020000020004" pitchFamily="34" charset="-127"/>
                <a:cs typeface="Times New Roman" panose="02020603050405020304" pitchFamily="18" charset="0"/>
              </a:rPr>
              <a:t> </a:t>
            </a:r>
            <a:r>
              <a:rPr lang="en-US" sz="1800" b="1" dirty="0" err="1">
                <a:solidFill>
                  <a:schemeClr val="tx1"/>
                </a:solidFill>
                <a:highlight>
                  <a:srgbClr val="FFFF00"/>
                </a:highlight>
                <a:latin typeface="Malgun Gothic" panose="020B0503020000020004" pitchFamily="34" charset="-127"/>
                <a:cs typeface="Times New Roman" panose="02020603050405020304" pitchFamily="18" charset="0"/>
              </a:rPr>
              <a:t>흥미로웠어요</a:t>
            </a:r>
            <a:r>
              <a:rPr lang="en-US" sz="1800" b="1" dirty="0">
                <a:solidFill>
                  <a:schemeClr val="tx1"/>
                </a:solidFill>
                <a:latin typeface="Calibri" panose="020F0502020204030204" pitchFamily="34" charset="0"/>
                <a:ea typeface="Malgun Gothic" panose="020B0503020000020004" pitchFamily="34" charset="-127"/>
                <a:cs typeface="Times New Roman" panose="02020603050405020304" pitchFamily="18" charset="0"/>
              </a:rPr>
              <a:t>!</a:t>
            </a:r>
          </a:p>
          <a:p>
            <a:pPr>
              <a:lnSpc>
                <a:spcPct val="150000"/>
              </a:lnSpc>
            </a:pPr>
            <a:r>
              <a:rPr lang="en-US" sz="1800" dirty="0">
                <a:solidFill>
                  <a:schemeClr val="tx1"/>
                </a:solidFill>
                <a:latin typeface="Calibri" panose="020F0502020204030204" pitchFamily="34" charset="0"/>
                <a:ea typeface="Malgun Gothic" panose="020B0503020000020004" pitchFamily="34" charset="-127"/>
                <a:cs typeface="Times New Roman" panose="02020603050405020304" pitchFamily="18" charset="0"/>
              </a:rPr>
              <a:t>4. Student’s choice and justification: Choosing Chat-GPT version</a:t>
            </a:r>
          </a:p>
          <a:p>
            <a:pPr>
              <a:lnSpc>
                <a:spcPct val="150000"/>
              </a:lnSpc>
            </a:pPr>
            <a:r>
              <a:rPr lang="en-US" sz="1800" b="1" dirty="0">
                <a:solidFill>
                  <a:schemeClr val="tx1"/>
                </a:solidFill>
                <a:effectLst/>
                <a:latin typeface="Calibri" panose="020F0502020204030204" pitchFamily="34" charset="0"/>
                <a:ea typeface="Malgun Gothic" panose="020B0503020000020004" pitchFamily="34" charset="-127"/>
                <a:cs typeface="Times New Roman" panose="02020603050405020304" pitchFamily="18" charset="0"/>
              </a:rPr>
              <a:t>I like a lot of the expressions used the revised draft. I’m definitely going to use </a:t>
            </a:r>
            <a:r>
              <a:rPr lang="en-US" sz="1800" b="1" dirty="0" err="1">
                <a:solidFill>
                  <a:schemeClr val="tx1"/>
                </a:solidFill>
                <a:effectLst/>
                <a:highlight>
                  <a:srgbClr val="FFFF00"/>
                </a:highlight>
                <a:latin typeface="Malgun Gothic" panose="020B0503020000020004" pitchFamily="34" charset="-127"/>
                <a:cs typeface="Times New Roman" panose="02020603050405020304" pitchFamily="18" charset="0"/>
              </a:rPr>
              <a:t>오늘의</a:t>
            </a:r>
            <a:r>
              <a:rPr lang="en-US" sz="1800" b="1" dirty="0">
                <a:solidFill>
                  <a:schemeClr val="tx1"/>
                </a:solidFill>
                <a:effectLst/>
                <a:highlight>
                  <a:srgbClr val="FFFF00"/>
                </a:highlight>
                <a:latin typeface="Calibri" panose="020F0502020204030204" pitchFamily="34" charset="0"/>
                <a:ea typeface="Malgun Gothic" panose="020B0503020000020004" pitchFamily="34" charset="-127"/>
                <a:cs typeface="Times New Roman" panose="02020603050405020304" pitchFamily="18" charset="0"/>
              </a:rPr>
              <a:t> </a:t>
            </a:r>
            <a:r>
              <a:rPr lang="en-US" sz="1800" b="1" dirty="0" err="1">
                <a:solidFill>
                  <a:schemeClr val="tx1"/>
                </a:solidFill>
                <a:effectLst/>
                <a:highlight>
                  <a:srgbClr val="FFFF00"/>
                </a:highlight>
                <a:latin typeface="Malgun Gothic" panose="020B0503020000020004" pitchFamily="34" charset="-127"/>
                <a:cs typeface="Times New Roman" panose="02020603050405020304" pitchFamily="18" charset="0"/>
              </a:rPr>
              <a:t>수업</a:t>
            </a:r>
            <a:r>
              <a:rPr lang="en-US" sz="1800" b="1" dirty="0">
                <a:solidFill>
                  <a:schemeClr val="tx1"/>
                </a:solidFill>
                <a:effectLst/>
                <a:highlight>
                  <a:srgbClr val="FFFF00"/>
                </a:highlight>
                <a:latin typeface="Calibri" panose="020F0502020204030204" pitchFamily="34" charset="0"/>
                <a:ea typeface="Malgun Gothic" panose="020B0503020000020004" pitchFamily="34" charset="-127"/>
                <a:cs typeface="Times New Roman" panose="02020603050405020304" pitchFamily="18" charset="0"/>
              </a:rPr>
              <a:t> </a:t>
            </a:r>
            <a:r>
              <a:rPr lang="en-US" sz="1800" b="1" dirty="0" err="1">
                <a:solidFill>
                  <a:schemeClr val="tx1"/>
                </a:solidFill>
                <a:effectLst/>
                <a:highlight>
                  <a:srgbClr val="FFFF00"/>
                </a:highlight>
                <a:latin typeface="Malgun Gothic" panose="020B0503020000020004" pitchFamily="34" charset="-127"/>
                <a:cs typeface="Times New Roman" panose="02020603050405020304" pitchFamily="18" charset="0"/>
              </a:rPr>
              <a:t>내용은</a:t>
            </a:r>
            <a:r>
              <a:rPr lang="en-US" sz="1800" b="1" dirty="0">
                <a:solidFill>
                  <a:schemeClr val="tx1"/>
                </a:solidFill>
                <a:effectLst/>
                <a:highlight>
                  <a:srgbClr val="FFFF00"/>
                </a:highlight>
                <a:latin typeface="Calibri" panose="020F0502020204030204" pitchFamily="34" charset="0"/>
                <a:ea typeface="Malgun Gothic" panose="020B0503020000020004" pitchFamily="34" charset="-127"/>
                <a:cs typeface="Times New Roman" panose="02020603050405020304" pitchFamily="18" charset="0"/>
              </a:rPr>
              <a:t> </a:t>
            </a:r>
            <a:r>
              <a:rPr lang="en-US" sz="1800" b="1" dirty="0" err="1">
                <a:solidFill>
                  <a:schemeClr val="tx1"/>
                </a:solidFill>
                <a:effectLst/>
                <a:highlight>
                  <a:srgbClr val="FFFF00"/>
                </a:highlight>
                <a:latin typeface="Malgun Gothic" panose="020B0503020000020004" pitchFamily="34" charset="-127"/>
                <a:cs typeface="Times New Roman" panose="02020603050405020304" pitchFamily="18" charset="0"/>
              </a:rPr>
              <a:t>정말</a:t>
            </a:r>
            <a:r>
              <a:rPr lang="en-US" sz="1800" b="1" dirty="0">
                <a:solidFill>
                  <a:schemeClr val="tx1"/>
                </a:solidFill>
                <a:effectLst/>
                <a:highlight>
                  <a:srgbClr val="FFFF00"/>
                </a:highlight>
                <a:latin typeface="Calibri" panose="020F0502020204030204" pitchFamily="34" charset="0"/>
                <a:ea typeface="Malgun Gothic" panose="020B0503020000020004" pitchFamily="34" charset="-127"/>
                <a:cs typeface="Times New Roman" panose="02020603050405020304" pitchFamily="18" charset="0"/>
              </a:rPr>
              <a:t> </a:t>
            </a:r>
            <a:r>
              <a:rPr lang="en-US" sz="1800" b="1" dirty="0" err="1">
                <a:solidFill>
                  <a:schemeClr val="tx1"/>
                </a:solidFill>
                <a:effectLst/>
                <a:highlight>
                  <a:srgbClr val="FFFF00"/>
                </a:highlight>
                <a:latin typeface="Malgun Gothic" panose="020B0503020000020004" pitchFamily="34" charset="-127"/>
                <a:cs typeface="Times New Roman" panose="02020603050405020304" pitchFamily="18" charset="0"/>
              </a:rPr>
              <a:t>신기하고</a:t>
            </a:r>
            <a:r>
              <a:rPr lang="en-US" sz="1800" b="1" dirty="0">
                <a:solidFill>
                  <a:schemeClr val="tx1"/>
                </a:solidFill>
                <a:effectLst/>
                <a:highlight>
                  <a:srgbClr val="FFFF00"/>
                </a:highlight>
                <a:latin typeface="Calibri" panose="020F0502020204030204" pitchFamily="34" charset="0"/>
                <a:ea typeface="Malgun Gothic" panose="020B0503020000020004" pitchFamily="34" charset="-127"/>
                <a:cs typeface="Times New Roman" panose="02020603050405020304" pitchFamily="18" charset="0"/>
              </a:rPr>
              <a:t> </a:t>
            </a:r>
            <a:r>
              <a:rPr lang="en-US" sz="1800" b="1" dirty="0" err="1">
                <a:solidFill>
                  <a:schemeClr val="tx1"/>
                </a:solidFill>
                <a:effectLst/>
                <a:highlight>
                  <a:srgbClr val="FFFF00"/>
                </a:highlight>
                <a:latin typeface="Malgun Gothic" panose="020B0503020000020004" pitchFamily="34" charset="-127"/>
                <a:cs typeface="Times New Roman" panose="02020603050405020304" pitchFamily="18" charset="0"/>
              </a:rPr>
              <a:t>흥미로웠어요</a:t>
            </a:r>
            <a:r>
              <a:rPr lang="en-US" sz="1800" b="1" dirty="0">
                <a:solidFill>
                  <a:schemeClr val="tx1"/>
                </a:solidFill>
                <a:effectLst/>
                <a:highlight>
                  <a:srgbClr val="FFFF00"/>
                </a:highlight>
                <a:latin typeface="Calibri" panose="020F0502020204030204" pitchFamily="34" charset="0"/>
                <a:ea typeface="Malgun Gothic" panose="020B0503020000020004" pitchFamily="34" charset="-127"/>
                <a:cs typeface="Times New Roman" panose="02020603050405020304" pitchFamily="18" charset="0"/>
              </a:rPr>
              <a:t>.</a:t>
            </a:r>
            <a:r>
              <a:rPr lang="en-US" sz="1800" b="1" dirty="0">
                <a:solidFill>
                  <a:schemeClr val="tx1"/>
                </a:solidFill>
                <a:effectLst/>
                <a:latin typeface="Calibri" panose="020F0502020204030204" pitchFamily="34" charset="0"/>
                <a:ea typeface="Malgun Gothic" panose="020B0503020000020004" pitchFamily="34" charset="-127"/>
                <a:cs typeface="Times New Roman" panose="02020603050405020304" pitchFamily="18" charset="0"/>
              </a:rPr>
              <a:t> It’s very detailed and it will keep me from repeating my sentence structures.</a:t>
            </a:r>
            <a:r>
              <a:rPr lang="en-US" b="1" dirty="0">
                <a:solidFill>
                  <a:schemeClr val="tx1"/>
                </a:solidFill>
                <a:effectLst/>
              </a:rPr>
              <a:t> </a:t>
            </a:r>
            <a:endParaRPr lang="en-US" b="1" dirty="0">
              <a:solidFill>
                <a:schemeClr val="tx1"/>
              </a:solidFill>
            </a:endParaRPr>
          </a:p>
        </p:txBody>
      </p:sp>
    </p:spTree>
    <p:extLst>
      <p:ext uri="{BB962C8B-B14F-4D97-AF65-F5344CB8AC3E}">
        <p14:creationId xmlns:p14="http://schemas.microsoft.com/office/powerpoint/2010/main" val="2318619642"/>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Elipse 94">
            <a:extLst>
              <a:ext uri="{FF2B5EF4-FFF2-40B4-BE49-F238E27FC236}">
                <a16:creationId xmlns:a16="http://schemas.microsoft.com/office/drawing/2014/main" id="{228DE905-19CB-3EC8-693E-03C10C6048BE}"/>
              </a:ext>
            </a:extLst>
          </p:cNvPr>
          <p:cNvSpPr/>
          <p:nvPr/>
        </p:nvSpPr>
        <p:spPr>
          <a:xfrm>
            <a:off x="4258864" y="5259870"/>
            <a:ext cx="534946" cy="5349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Rectángulo 7">
            <a:extLst>
              <a:ext uri="{FF2B5EF4-FFF2-40B4-BE49-F238E27FC236}">
                <a16:creationId xmlns:a16="http://schemas.microsoft.com/office/drawing/2014/main" id="{8B14D3E7-07C7-46BC-83C2-F8ACDFB98529}"/>
              </a:ext>
            </a:extLst>
          </p:cNvPr>
          <p:cNvSpPr/>
          <p:nvPr/>
        </p:nvSpPr>
        <p:spPr>
          <a:xfrm>
            <a:off x="129702" y="161961"/>
            <a:ext cx="8761379" cy="43935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ES" dirty="0"/>
          </a:p>
        </p:txBody>
      </p:sp>
      <p:grpSp>
        <p:nvGrpSpPr>
          <p:cNvPr id="12" name="Grupo 11">
            <a:extLst>
              <a:ext uri="{FF2B5EF4-FFF2-40B4-BE49-F238E27FC236}">
                <a16:creationId xmlns:a16="http://schemas.microsoft.com/office/drawing/2014/main" id="{5686B954-EA23-4665-8540-295A41FA9C7E}"/>
              </a:ext>
            </a:extLst>
          </p:cNvPr>
          <p:cNvGrpSpPr/>
          <p:nvPr/>
        </p:nvGrpSpPr>
        <p:grpSpPr>
          <a:xfrm>
            <a:off x="2872041" y="5259870"/>
            <a:ext cx="528674" cy="528674"/>
            <a:chOff x="2872041" y="5239956"/>
            <a:chExt cx="528674" cy="528674"/>
          </a:xfrm>
        </p:grpSpPr>
        <p:sp>
          <p:nvSpPr>
            <p:cNvPr id="13" name="Elipse 12">
              <a:extLst>
                <a:ext uri="{FF2B5EF4-FFF2-40B4-BE49-F238E27FC236}">
                  <a16:creationId xmlns:a16="http://schemas.microsoft.com/office/drawing/2014/main" id="{5A3BB4B4-076E-40A7-ACA5-FB61609F0769}"/>
                </a:ext>
              </a:extLst>
            </p:cNvPr>
            <p:cNvSpPr/>
            <p:nvPr/>
          </p:nvSpPr>
          <p:spPr>
            <a:xfrm>
              <a:off x="2872041" y="5239956"/>
              <a:ext cx="528674" cy="528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14" name="Google Shape;8552;p14">
              <a:extLst>
                <a:ext uri="{FF2B5EF4-FFF2-40B4-BE49-F238E27FC236}">
                  <a16:creationId xmlns:a16="http://schemas.microsoft.com/office/drawing/2014/main" id="{BA7956AD-BD0F-4841-B738-AE59FE99165D}"/>
                </a:ext>
              </a:extLst>
            </p:cNvPr>
            <p:cNvGrpSpPr/>
            <p:nvPr/>
          </p:nvGrpSpPr>
          <p:grpSpPr>
            <a:xfrm>
              <a:off x="2958661" y="5326386"/>
              <a:ext cx="355434" cy="355815"/>
              <a:chOff x="4673540" y="3680297"/>
              <a:chExt cx="355434" cy="355815"/>
            </a:xfrm>
            <a:solidFill>
              <a:schemeClr val="tx2"/>
            </a:solidFill>
          </p:grpSpPr>
          <p:sp>
            <p:nvSpPr>
              <p:cNvPr id="15" name="Google Shape;8553;p14">
                <a:extLst>
                  <a:ext uri="{FF2B5EF4-FFF2-40B4-BE49-F238E27FC236}">
                    <a16:creationId xmlns:a16="http://schemas.microsoft.com/office/drawing/2014/main" id="{9CEAF7B9-28DA-4371-ACBD-8E9C836F4F47}"/>
                  </a:ext>
                </a:extLst>
              </p:cNvPr>
              <p:cNvSpPr/>
              <p:nvPr/>
            </p:nvSpPr>
            <p:spPr>
              <a:xfrm>
                <a:off x="4673540" y="3680297"/>
                <a:ext cx="355434" cy="355815"/>
              </a:xfrm>
              <a:custGeom>
                <a:avLst/>
                <a:gdLst/>
                <a:ahLst/>
                <a:cxnLst/>
                <a:rect l="l" t="t" r="r" b="b"/>
                <a:pathLst>
                  <a:path w="11193" h="11205" extrusionOk="0">
                    <a:moveTo>
                      <a:pt x="2012" y="0"/>
                    </a:moveTo>
                    <a:cubicBezTo>
                      <a:pt x="905" y="0"/>
                      <a:pt x="0" y="893"/>
                      <a:pt x="0" y="2013"/>
                    </a:cubicBezTo>
                    <a:lnTo>
                      <a:pt x="0" y="9192"/>
                    </a:lnTo>
                    <a:cubicBezTo>
                      <a:pt x="0" y="10287"/>
                      <a:pt x="893" y="11204"/>
                      <a:pt x="2012" y="11204"/>
                    </a:cubicBezTo>
                    <a:lnTo>
                      <a:pt x="9180" y="11204"/>
                    </a:lnTo>
                    <a:cubicBezTo>
                      <a:pt x="10287" y="11204"/>
                      <a:pt x="11192" y="10311"/>
                      <a:pt x="11192" y="9192"/>
                    </a:cubicBezTo>
                    <a:lnTo>
                      <a:pt x="11192" y="2013"/>
                    </a:lnTo>
                    <a:cubicBezTo>
                      <a:pt x="11180" y="917"/>
                      <a:pt x="10287" y="0"/>
                      <a:pt x="9180" y="0"/>
                    </a:cubicBezTo>
                    <a:lnTo>
                      <a:pt x="8085" y="0"/>
                    </a:lnTo>
                    <a:cubicBezTo>
                      <a:pt x="7989" y="0"/>
                      <a:pt x="7918" y="84"/>
                      <a:pt x="7918" y="167"/>
                    </a:cubicBezTo>
                    <a:cubicBezTo>
                      <a:pt x="7918" y="262"/>
                      <a:pt x="7989" y="334"/>
                      <a:pt x="8085" y="334"/>
                    </a:cubicBezTo>
                    <a:lnTo>
                      <a:pt x="9180" y="334"/>
                    </a:lnTo>
                    <a:cubicBezTo>
                      <a:pt x="10109" y="334"/>
                      <a:pt x="10847" y="1084"/>
                      <a:pt x="10847" y="2001"/>
                    </a:cubicBezTo>
                    <a:lnTo>
                      <a:pt x="10847" y="9180"/>
                    </a:lnTo>
                    <a:cubicBezTo>
                      <a:pt x="10847" y="10097"/>
                      <a:pt x="10109" y="10847"/>
                      <a:pt x="9180" y="10847"/>
                    </a:cubicBezTo>
                    <a:lnTo>
                      <a:pt x="2012" y="10847"/>
                    </a:lnTo>
                    <a:cubicBezTo>
                      <a:pt x="1084" y="10847"/>
                      <a:pt x="345" y="10097"/>
                      <a:pt x="345" y="9180"/>
                    </a:cubicBezTo>
                    <a:lnTo>
                      <a:pt x="345" y="2001"/>
                    </a:lnTo>
                    <a:cubicBezTo>
                      <a:pt x="345" y="1084"/>
                      <a:pt x="1084" y="334"/>
                      <a:pt x="2012" y="334"/>
                    </a:cubicBezTo>
                    <a:lnTo>
                      <a:pt x="7418" y="334"/>
                    </a:lnTo>
                    <a:cubicBezTo>
                      <a:pt x="7501" y="334"/>
                      <a:pt x="7573" y="262"/>
                      <a:pt x="7573" y="167"/>
                    </a:cubicBezTo>
                    <a:cubicBezTo>
                      <a:pt x="7573" y="84"/>
                      <a:pt x="7501" y="0"/>
                      <a:pt x="741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8554;p14">
                <a:extLst>
                  <a:ext uri="{FF2B5EF4-FFF2-40B4-BE49-F238E27FC236}">
                    <a16:creationId xmlns:a16="http://schemas.microsoft.com/office/drawing/2014/main" id="{D690AFF7-7B74-4050-9223-08EBA654A1AD}"/>
                  </a:ext>
                </a:extLst>
              </p:cNvPr>
              <p:cNvSpPr/>
              <p:nvPr/>
            </p:nvSpPr>
            <p:spPr>
              <a:xfrm>
                <a:off x="4805864" y="3736630"/>
                <a:ext cx="93042" cy="92661"/>
              </a:xfrm>
              <a:custGeom>
                <a:avLst/>
                <a:gdLst/>
                <a:ahLst/>
                <a:cxnLst/>
                <a:rect l="l" t="t" r="r" b="b"/>
                <a:pathLst>
                  <a:path w="2930" h="2918" extrusionOk="0">
                    <a:moveTo>
                      <a:pt x="1477" y="334"/>
                    </a:moveTo>
                    <a:cubicBezTo>
                      <a:pt x="2096" y="334"/>
                      <a:pt x="2608" y="834"/>
                      <a:pt x="2608" y="1465"/>
                    </a:cubicBezTo>
                    <a:cubicBezTo>
                      <a:pt x="2608" y="2084"/>
                      <a:pt x="2096" y="2596"/>
                      <a:pt x="1477" y="2596"/>
                    </a:cubicBezTo>
                    <a:cubicBezTo>
                      <a:pt x="846" y="2596"/>
                      <a:pt x="346" y="2084"/>
                      <a:pt x="346" y="1465"/>
                    </a:cubicBezTo>
                    <a:cubicBezTo>
                      <a:pt x="346" y="834"/>
                      <a:pt x="846" y="334"/>
                      <a:pt x="1477" y="334"/>
                    </a:cubicBezTo>
                    <a:close/>
                    <a:moveTo>
                      <a:pt x="1477" y="0"/>
                    </a:moveTo>
                    <a:cubicBezTo>
                      <a:pt x="667" y="0"/>
                      <a:pt x="12" y="655"/>
                      <a:pt x="12" y="1465"/>
                    </a:cubicBezTo>
                    <a:cubicBezTo>
                      <a:pt x="0" y="2263"/>
                      <a:pt x="655" y="2918"/>
                      <a:pt x="1477" y="2918"/>
                    </a:cubicBezTo>
                    <a:cubicBezTo>
                      <a:pt x="2274" y="2918"/>
                      <a:pt x="2929" y="2263"/>
                      <a:pt x="2929" y="1465"/>
                    </a:cubicBezTo>
                    <a:cubicBezTo>
                      <a:pt x="2929" y="655"/>
                      <a:pt x="2274" y="0"/>
                      <a:pt x="147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8555;p14">
                <a:extLst>
                  <a:ext uri="{FF2B5EF4-FFF2-40B4-BE49-F238E27FC236}">
                    <a16:creationId xmlns:a16="http://schemas.microsoft.com/office/drawing/2014/main" id="{475FE4C7-FC8E-4882-BE4D-0AC38AAB5B85}"/>
                  </a:ext>
                </a:extLst>
              </p:cNvPr>
              <p:cNvSpPr/>
              <p:nvPr/>
            </p:nvSpPr>
            <p:spPr>
              <a:xfrm>
                <a:off x="4779380" y="3841358"/>
                <a:ext cx="143723" cy="138801"/>
              </a:xfrm>
              <a:custGeom>
                <a:avLst/>
                <a:gdLst/>
                <a:ahLst/>
                <a:cxnLst/>
                <a:rect l="l" t="t" r="r" b="b"/>
                <a:pathLst>
                  <a:path w="4526" h="4371" extrusionOk="0">
                    <a:moveTo>
                      <a:pt x="477" y="1"/>
                    </a:moveTo>
                    <a:cubicBezTo>
                      <a:pt x="215" y="1"/>
                      <a:pt x="1" y="203"/>
                      <a:pt x="1" y="477"/>
                    </a:cubicBezTo>
                    <a:lnTo>
                      <a:pt x="1" y="893"/>
                    </a:lnTo>
                    <a:cubicBezTo>
                      <a:pt x="1" y="1155"/>
                      <a:pt x="203" y="1370"/>
                      <a:pt x="477" y="1370"/>
                    </a:cubicBezTo>
                    <a:lnTo>
                      <a:pt x="763" y="1370"/>
                    </a:lnTo>
                    <a:cubicBezTo>
                      <a:pt x="834" y="1370"/>
                      <a:pt x="906" y="1429"/>
                      <a:pt x="906" y="1513"/>
                    </a:cubicBezTo>
                    <a:lnTo>
                      <a:pt x="906" y="2858"/>
                    </a:lnTo>
                    <a:cubicBezTo>
                      <a:pt x="906" y="2929"/>
                      <a:pt x="846" y="3001"/>
                      <a:pt x="763" y="3001"/>
                    </a:cubicBezTo>
                    <a:lnTo>
                      <a:pt x="572" y="3001"/>
                    </a:lnTo>
                    <a:cubicBezTo>
                      <a:pt x="299" y="3001"/>
                      <a:pt x="96" y="3215"/>
                      <a:pt x="96" y="3477"/>
                    </a:cubicBezTo>
                    <a:lnTo>
                      <a:pt x="96" y="3894"/>
                    </a:lnTo>
                    <a:cubicBezTo>
                      <a:pt x="96" y="4168"/>
                      <a:pt x="299" y="4370"/>
                      <a:pt x="572" y="4370"/>
                    </a:cubicBezTo>
                    <a:lnTo>
                      <a:pt x="4049" y="4370"/>
                    </a:lnTo>
                    <a:cubicBezTo>
                      <a:pt x="4311" y="4370"/>
                      <a:pt x="4525" y="4168"/>
                      <a:pt x="4525" y="3894"/>
                    </a:cubicBezTo>
                    <a:lnTo>
                      <a:pt x="4525" y="3477"/>
                    </a:lnTo>
                    <a:cubicBezTo>
                      <a:pt x="4525" y="3215"/>
                      <a:pt x="4311" y="3001"/>
                      <a:pt x="4049" y="3001"/>
                    </a:cubicBezTo>
                    <a:lnTo>
                      <a:pt x="3859" y="3001"/>
                    </a:lnTo>
                    <a:cubicBezTo>
                      <a:pt x="3787" y="3001"/>
                      <a:pt x="3704" y="2941"/>
                      <a:pt x="3704" y="2858"/>
                    </a:cubicBezTo>
                    <a:lnTo>
                      <a:pt x="3704" y="477"/>
                    </a:lnTo>
                    <a:cubicBezTo>
                      <a:pt x="3704" y="203"/>
                      <a:pt x="3501" y="1"/>
                      <a:pt x="3228" y="1"/>
                    </a:cubicBezTo>
                    <a:lnTo>
                      <a:pt x="1442" y="1"/>
                    </a:lnTo>
                    <a:cubicBezTo>
                      <a:pt x="1358" y="1"/>
                      <a:pt x="1287" y="72"/>
                      <a:pt x="1287" y="155"/>
                    </a:cubicBezTo>
                    <a:cubicBezTo>
                      <a:pt x="1287" y="251"/>
                      <a:pt x="1358" y="322"/>
                      <a:pt x="1442" y="322"/>
                    </a:cubicBezTo>
                    <a:lnTo>
                      <a:pt x="3228" y="322"/>
                    </a:lnTo>
                    <a:cubicBezTo>
                      <a:pt x="3311" y="322"/>
                      <a:pt x="3382" y="382"/>
                      <a:pt x="3382" y="477"/>
                    </a:cubicBezTo>
                    <a:lnTo>
                      <a:pt x="3382" y="2858"/>
                    </a:lnTo>
                    <a:cubicBezTo>
                      <a:pt x="3382" y="3120"/>
                      <a:pt x="3585" y="3334"/>
                      <a:pt x="3859" y="3334"/>
                    </a:cubicBezTo>
                    <a:lnTo>
                      <a:pt x="4049" y="3334"/>
                    </a:lnTo>
                    <a:cubicBezTo>
                      <a:pt x="4121" y="3334"/>
                      <a:pt x="4204" y="3394"/>
                      <a:pt x="4204" y="3477"/>
                    </a:cubicBezTo>
                    <a:lnTo>
                      <a:pt x="4204" y="3894"/>
                    </a:lnTo>
                    <a:cubicBezTo>
                      <a:pt x="4204" y="3965"/>
                      <a:pt x="4132" y="4049"/>
                      <a:pt x="4049" y="4049"/>
                    </a:cubicBezTo>
                    <a:lnTo>
                      <a:pt x="572" y="4049"/>
                    </a:lnTo>
                    <a:cubicBezTo>
                      <a:pt x="489" y="4049"/>
                      <a:pt x="418" y="3989"/>
                      <a:pt x="418" y="3894"/>
                    </a:cubicBezTo>
                    <a:lnTo>
                      <a:pt x="418" y="3477"/>
                    </a:lnTo>
                    <a:cubicBezTo>
                      <a:pt x="418" y="3406"/>
                      <a:pt x="477" y="3334"/>
                      <a:pt x="572" y="3334"/>
                    </a:cubicBezTo>
                    <a:lnTo>
                      <a:pt x="763" y="3334"/>
                    </a:lnTo>
                    <a:cubicBezTo>
                      <a:pt x="1025" y="3334"/>
                      <a:pt x="1239" y="3120"/>
                      <a:pt x="1239" y="2858"/>
                    </a:cubicBezTo>
                    <a:lnTo>
                      <a:pt x="1239" y="1513"/>
                    </a:lnTo>
                    <a:cubicBezTo>
                      <a:pt x="1239" y="1251"/>
                      <a:pt x="1025" y="1036"/>
                      <a:pt x="763" y="1036"/>
                    </a:cubicBezTo>
                    <a:lnTo>
                      <a:pt x="477" y="1036"/>
                    </a:lnTo>
                    <a:cubicBezTo>
                      <a:pt x="406" y="1036"/>
                      <a:pt x="334" y="977"/>
                      <a:pt x="334" y="893"/>
                    </a:cubicBezTo>
                    <a:lnTo>
                      <a:pt x="334" y="477"/>
                    </a:lnTo>
                    <a:cubicBezTo>
                      <a:pt x="334" y="393"/>
                      <a:pt x="394" y="322"/>
                      <a:pt x="477" y="322"/>
                    </a:cubicBezTo>
                    <a:lnTo>
                      <a:pt x="787" y="322"/>
                    </a:lnTo>
                    <a:cubicBezTo>
                      <a:pt x="882" y="322"/>
                      <a:pt x="953" y="251"/>
                      <a:pt x="953" y="155"/>
                    </a:cubicBezTo>
                    <a:cubicBezTo>
                      <a:pt x="953" y="72"/>
                      <a:pt x="882" y="1"/>
                      <a:pt x="78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6" name="Grupo 25">
            <a:extLst>
              <a:ext uri="{FF2B5EF4-FFF2-40B4-BE49-F238E27FC236}">
                <a16:creationId xmlns:a16="http://schemas.microsoft.com/office/drawing/2014/main" id="{181F051A-BB80-47AA-8D9A-56EAE4893701}"/>
              </a:ext>
            </a:extLst>
          </p:cNvPr>
          <p:cNvGrpSpPr/>
          <p:nvPr/>
        </p:nvGrpSpPr>
        <p:grpSpPr>
          <a:xfrm>
            <a:off x="5720764" y="4408976"/>
            <a:ext cx="528675" cy="528675"/>
            <a:chOff x="5720764" y="5239955"/>
            <a:chExt cx="528675" cy="528675"/>
          </a:xfrm>
        </p:grpSpPr>
        <p:sp>
          <p:nvSpPr>
            <p:cNvPr id="27" name="Elipse 26">
              <a:extLst>
                <a:ext uri="{FF2B5EF4-FFF2-40B4-BE49-F238E27FC236}">
                  <a16:creationId xmlns:a16="http://schemas.microsoft.com/office/drawing/2014/main" id="{8E7890C4-7046-4185-B80A-2C489DC59B7C}"/>
                </a:ext>
              </a:extLst>
            </p:cNvPr>
            <p:cNvSpPr/>
            <p:nvPr/>
          </p:nvSpPr>
          <p:spPr>
            <a:xfrm>
              <a:off x="5720764" y="5239955"/>
              <a:ext cx="528675" cy="5286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28" name="Google Shape;9481;p16">
              <a:extLst>
                <a:ext uri="{FF2B5EF4-FFF2-40B4-BE49-F238E27FC236}">
                  <a16:creationId xmlns:a16="http://schemas.microsoft.com/office/drawing/2014/main" id="{E27201D2-BA2C-49BF-A0C7-83EEC8D00623}"/>
                </a:ext>
              </a:extLst>
            </p:cNvPr>
            <p:cNvGrpSpPr/>
            <p:nvPr/>
          </p:nvGrpSpPr>
          <p:grpSpPr>
            <a:xfrm>
              <a:off x="5761688" y="5340763"/>
              <a:ext cx="446826" cy="327059"/>
              <a:chOff x="5733194" y="2431718"/>
              <a:chExt cx="446826" cy="327059"/>
            </a:xfrm>
            <a:solidFill>
              <a:schemeClr val="tx2"/>
            </a:solidFill>
          </p:grpSpPr>
          <p:sp>
            <p:nvSpPr>
              <p:cNvPr id="29" name="Google Shape;9482;p16">
                <a:extLst>
                  <a:ext uri="{FF2B5EF4-FFF2-40B4-BE49-F238E27FC236}">
                    <a16:creationId xmlns:a16="http://schemas.microsoft.com/office/drawing/2014/main" id="{03FC178A-73EA-4F32-807D-F6625C24C843}"/>
                  </a:ext>
                </a:extLst>
              </p:cNvPr>
              <p:cNvSpPr/>
              <p:nvPr/>
            </p:nvSpPr>
            <p:spPr>
              <a:xfrm>
                <a:off x="6032946" y="2474145"/>
                <a:ext cx="56112" cy="20115"/>
              </a:xfrm>
              <a:custGeom>
                <a:avLst/>
                <a:gdLst/>
                <a:ahLst/>
                <a:cxnLst/>
                <a:rect l="l" t="t" r="r" b="b"/>
                <a:pathLst>
                  <a:path w="1763" h="632" extrusionOk="0">
                    <a:moveTo>
                      <a:pt x="215" y="1"/>
                    </a:moveTo>
                    <a:cubicBezTo>
                      <a:pt x="96" y="1"/>
                      <a:pt x="1" y="96"/>
                      <a:pt x="1" y="215"/>
                    </a:cubicBezTo>
                    <a:cubicBezTo>
                      <a:pt x="1" y="334"/>
                      <a:pt x="96" y="417"/>
                      <a:pt x="215" y="417"/>
                    </a:cubicBezTo>
                    <a:cubicBezTo>
                      <a:pt x="441" y="417"/>
                      <a:pt x="1108" y="453"/>
                      <a:pt x="1429" y="620"/>
                    </a:cubicBezTo>
                    <a:cubicBezTo>
                      <a:pt x="1465" y="632"/>
                      <a:pt x="1489" y="632"/>
                      <a:pt x="1525" y="632"/>
                    </a:cubicBezTo>
                    <a:cubicBezTo>
                      <a:pt x="1596" y="632"/>
                      <a:pt x="1668" y="584"/>
                      <a:pt x="1703" y="513"/>
                    </a:cubicBezTo>
                    <a:cubicBezTo>
                      <a:pt x="1763" y="417"/>
                      <a:pt x="1727" y="298"/>
                      <a:pt x="1632" y="239"/>
                    </a:cubicBezTo>
                    <a:cubicBezTo>
                      <a:pt x="1156" y="1"/>
                      <a:pt x="263" y="1"/>
                      <a:pt x="21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9483;p16">
                <a:extLst>
                  <a:ext uri="{FF2B5EF4-FFF2-40B4-BE49-F238E27FC236}">
                    <a16:creationId xmlns:a16="http://schemas.microsoft.com/office/drawing/2014/main" id="{A960522C-27D6-4E6F-A07C-89DBEBA775BE}"/>
                  </a:ext>
                </a:extLst>
              </p:cNvPr>
              <p:cNvSpPr/>
              <p:nvPr/>
            </p:nvSpPr>
            <p:spPr>
              <a:xfrm>
                <a:off x="5733194" y="2431718"/>
                <a:ext cx="446826" cy="327059"/>
              </a:xfrm>
              <a:custGeom>
                <a:avLst/>
                <a:gdLst/>
                <a:ahLst/>
                <a:cxnLst/>
                <a:rect l="l" t="t" r="r" b="b"/>
                <a:pathLst>
                  <a:path w="14039" h="10276" extrusionOk="0">
                    <a:moveTo>
                      <a:pt x="11621" y="655"/>
                    </a:moveTo>
                    <a:lnTo>
                      <a:pt x="11621" y="1500"/>
                    </a:lnTo>
                    <a:cubicBezTo>
                      <a:pt x="11621" y="1631"/>
                      <a:pt x="11598" y="1762"/>
                      <a:pt x="11538" y="1905"/>
                    </a:cubicBezTo>
                    <a:lnTo>
                      <a:pt x="11431" y="2108"/>
                    </a:lnTo>
                    <a:cubicBezTo>
                      <a:pt x="11419" y="2143"/>
                      <a:pt x="11419" y="2167"/>
                      <a:pt x="11419" y="2203"/>
                    </a:cubicBezTo>
                    <a:lnTo>
                      <a:pt x="11419" y="2631"/>
                    </a:lnTo>
                    <a:cubicBezTo>
                      <a:pt x="11419" y="2929"/>
                      <a:pt x="11300" y="3215"/>
                      <a:pt x="11074" y="3429"/>
                    </a:cubicBezTo>
                    <a:cubicBezTo>
                      <a:pt x="10858" y="3634"/>
                      <a:pt x="10599" y="3751"/>
                      <a:pt x="10317" y="3751"/>
                    </a:cubicBezTo>
                    <a:cubicBezTo>
                      <a:pt x="10303" y="3751"/>
                      <a:pt x="10290" y="3751"/>
                      <a:pt x="10276" y="3751"/>
                    </a:cubicBezTo>
                    <a:cubicBezTo>
                      <a:pt x="9657" y="3739"/>
                      <a:pt x="9181" y="3215"/>
                      <a:pt x="9181" y="2584"/>
                    </a:cubicBezTo>
                    <a:lnTo>
                      <a:pt x="9181" y="2203"/>
                    </a:lnTo>
                    <a:cubicBezTo>
                      <a:pt x="9181" y="2167"/>
                      <a:pt x="9181" y="2143"/>
                      <a:pt x="9169" y="2108"/>
                    </a:cubicBezTo>
                    <a:lnTo>
                      <a:pt x="9038" y="1857"/>
                    </a:lnTo>
                    <a:cubicBezTo>
                      <a:pt x="8990" y="1762"/>
                      <a:pt x="8966" y="1667"/>
                      <a:pt x="8966" y="1560"/>
                    </a:cubicBezTo>
                    <a:lnTo>
                      <a:pt x="8966" y="1548"/>
                    </a:lnTo>
                    <a:cubicBezTo>
                      <a:pt x="8966" y="1048"/>
                      <a:pt x="9359" y="655"/>
                      <a:pt x="9859" y="655"/>
                    </a:cubicBezTo>
                    <a:close/>
                    <a:moveTo>
                      <a:pt x="4156" y="429"/>
                    </a:moveTo>
                    <a:cubicBezTo>
                      <a:pt x="4513" y="429"/>
                      <a:pt x="4823" y="560"/>
                      <a:pt x="5061" y="822"/>
                    </a:cubicBezTo>
                    <a:cubicBezTo>
                      <a:pt x="5299" y="1072"/>
                      <a:pt x="5442" y="1417"/>
                      <a:pt x="5478" y="1786"/>
                    </a:cubicBezTo>
                    <a:cubicBezTo>
                      <a:pt x="5513" y="2215"/>
                      <a:pt x="5656" y="3108"/>
                      <a:pt x="5847" y="3643"/>
                    </a:cubicBezTo>
                    <a:lnTo>
                      <a:pt x="5835" y="3643"/>
                    </a:lnTo>
                    <a:cubicBezTo>
                      <a:pt x="5525" y="3762"/>
                      <a:pt x="4882" y="3941"/>
                      <a:pt x="4132" y="3941"/>
                    </a:cubicBezTo>
                    <a:cubicBezTo>
                      <a:pt x="4077" y="3944"/>
                      <a:pt x="4021" y="3945"/>
                      <a:pt x="3967" y="3945"/>
                    </a:cubicBezTo>
                    <a:cubicBezTo>
                      <a:pt x="3330" y="3945"/>
                      <a:pt x="2762" y="3765"/>
                      <a:pt x="2477" y="3655"/>
                    </a:cubicBezTo>
                    <a:cubicBezTo>
                      <a:pt x="2656" y="3108"/>
                      <a:pt x="2799" y="2215"/>
                      <a:pt x="2835" y="1786"/>
                    </a:cubicBezTo>
                    <a:cubicBezTo>
                      <a:pt x="2858" y="1417"/>
                      <a:pt x="3013" y="1072"/>
                      <a:pt x="3251" y="822"/>
                    </a:cubicBezTo>
                    <a:cubicBezTo>
                      <a:pt x="3501" y="560"/>
                      <a:pt x="3811" y="429"/>
                      <a:pt x="4156" y="429"/>
                    </a:cubicBezTo>
                    <a:close/>
                    <a:moveTo>
                      <a:pt x="10752" y="4096"/>
                    </a:moveTo>
                    <a:cubicBezTo>
                      <a:pt x="10752" y="4155"/>
                      <a:pt x="10764" y="4215"/>
                      <a:pt x="10776" y="4274"/>
                    </a:cubicBezTo>
                    <a:lnTo>
                      <a:pt x="10609" y="4429"/>
                    </a:lnTo>
                    <a:cubicBezTo>
                      <a:pt x="10526" y="4524"/>
                      <a:pt x="10419" y="4572"/>
                      <a:pt x="10300" y="4572"/>
                    </a:cubicBezTo>
                    <a:cubicBezTo>
                      <a:pt x="10181" y="4572"/>
                      <a:pt x="10062" y="4524"/>
                      <a:pt x="9990" y="4429"/>
                    </a:cubicBezTo>
                    <a:lnTo>
                      <a:pt x="9823" y="4274"/>
                    </a:lnTo>
                    <a:cubicBezTo>
                      <a:pt x="9835" y="4215"/>
                      <a:pt x="9859" y="4155"/>
                      <a:pt x="9859" y="4096"/>
                    </a:cubicBezTo>
                    <a:cubicBezTo>
                      <a:pt x="9990" y="4132"/>
                      <a:pt x="10121" y="4167"/>
                      <a:pt x="10252" y="4167"/>
                    </a:cubicBezTo>
                    <a:lnTo>
                      <a:pt x="10300" y="4167"/>
                    </a:lnTo>
                    <a:cubicBezTo>
                      <a:pt x="10455" y="4167"/>
                      <a:pt x="10609" y="4132"/>
                      <a:pt x="10752" y="4096"/>
                    </a:cubicBezTo>
                    <a:close/>
                    <a:moveTo>
                      <a:pt x="4692" y="4358"/>
                    </a:moveTo>
                    <a:cubicBezTo>
                      <a:pt x="4763" y="4524"/>
                      <a:pt x="4918" y="4644"/>
                      <a:pt x="5097" y="4691"/>
                    </a:cubicBezTo>
                    <a:lnTo>
                      <a:pt x="5835" y="4894"/>
                    </a:lnTo>
                    <a:cubicBezTo>
                      <a:pt x="6025" y="4953"/>
                      <a:pt x="6168" y="5132"/>
                      <a:pt x="6168" y="5322"/>
                    </a:cubicBezTo>
                    <a:lnTo>
                      <a:pt x="6168" y="7251"/>
                    </a:lnTo>
                    <a:cubicBezTo>
                      <a:pt x="6168" y="7501"/>
                      <a:pt x="5954" y="7692"/>
                      <a:pt x="5716" y="7692"/>
                    </a:cubicBezTo>
                    <a:lnTo>
                      <a:pt x="5704" y="7692"/>
                    </a:lnTo>
                    <a:lnTo>
                      <a:pt x="5704" y="6144"/>
                    </a:lnTo>
                    <a:cubicBezTo>
                      <a:pt x="5668" y="5787"/>
                      <a:pt x="5394" y="5501"/>
                      <a:pt x="5025" y="5501"/>
                    </a:cubicBezTo>
                    <a:lnTo>
                      <a:pt x="3275" y="5501"/>
                    </a:lnTo>
                    <a:cubicBezTo>
                      <a:pt x="2918" y="5501"/>
                      <a:pt x="2632" y="5787"/>
                      <a:pt x="2632" y="6144"/>
                    </a:cubicBezTo>
                    <a:lnTo>
                      <a:pt x="2632" y="7692"/>
                    </a:lnTo>
                    <a:lnTo>
                      <a:pt x="2620" y="7692"/>
                    </a:lnTo>
                    <a:cubicBezTo>
                      <a:pt x="2370" y="7692"/>
                      <a:pt x="2180" y="7489"/>
                      <a:pt x="2180" y="7251"/>
                    </a:cubicBezTo>
                    <a:lnTo>
                      <a:pt x="2180" y="5322"/>
                    </a:lnTo>
                    <a:cubicBezTo>
                      <a:pt x="2180" y="5132"/>
                      <a:pt x="2311" y="4941"/>
                      <a:pt x="2501" y="4894"/>
                    </a:cubicBezTo>
                    <a:lnTo>
                      <a:pt x="3251" y="4691"/>
                    </a:lnTo>
                    <a:cubicBezTo>
                      <a:pt x="3430" y="4644"/>
                      <a:pt x="3561" y="4524"/>
                      <a:pt x="3644" y="4358"/>
                    </a:cubicBezTo>
                    <a:cubicBezTo>
                      <a:pt x="3811" y="4370"/>
                      <a:pt x="3989" y="4394"/>
                      <a:pt x="4168" y="4394"/>
                    </a:cubicBezTo>
                    <a:cubicBezTo>
                      <a:pt x="4347" y="4394"/>
                      <a:pt x="4525" y="4370"/>
                      <a:pt x="4692" y="4358"/>
                    </a:cubicBezTo>
                    <a:close/>
                    <a:moveTo>
                      <a:pt x="10526" y="5906"/>
                    </a:moveTo>
                    <a:cubicBezTo>
                      <a:pt x="10538" y="5906"/>
                      <a:pt x="10538" y="5906"/>
                      <a:pt x="10538" y="5918"/>
                    </a:cubicBezTo>
                    <a:lnTo>
                      <a:pt x="10538" y="7680"/>
                    </a:lnTo>
                    <a:cubicBezTo>
                      <a:pt x="10538" y="7692"/>
                      <a:pt x="10538" y="7692"/>
                      <a:pt x="10526" y="7692"/>
                    </a:cubicBezTo>
                    <a:lnTo>
                      <a:pt x="7895" y="7692"/>
                    </a:lnTo>
                    <a:cubicBezTo>
                      <a:pt x="7871" y="7692"/>
                      <a:pt x="7871" y="7692"/>
                      <a:pt x="7871" y="7680"/>
                    </a:cubicBezTo>
                    <a:lnTo>
                      <a:pt x="7871" y="5918"/>
                    </a:lnTo>
                    <a:lnTo>
                      <a:pt x="10526" y="5906"/>
                    </a:lnTo>
                    <a:close/>
                    <a:moveTo>
                      <a:pt x="11050" y="4596"/>
                    </a:moveTo>
                    <a:lnTo>
                      <a:pt x="11228" y="4691"/>
                    </a:lnTo>
                    <a:lnTo>
                      <a:pt x="11967" y="4894"/>
                    </a:lnTo>
                    <a:cubicBezTo>
                      <a:pt x="12157" y="4953"/>
                      <a:pt x="12300" y="5132"/>
                      <a:pt x="12300" y="5322"/>
                    </a:cubicBezTo>
                    <a:lnTo>
                      <a:pt x="12300" y="7251"/>
                    </a:lnTo>
                    <a:cubicBezTo>
                      <a:pt x="12300" y="7501"/>
                      <a:pt x="12086" y="7692"/>
                      <a:pt x="11848" y="7692"/>
                    </a:cubicBezTo>
                    <a:lnTo>
                      <a:pt x="10955" y="7692"/>
                    </a:lnTo>
                    <a:lnTo>
                      <a:pt x="10955" y="7680"/>
                    </a:lnTo>
                    <a:lnTo>
                      <a:pt x="10955" y="7227"/>
                    </a:lnTo>
                    <a:lnTo>
                      <a:pt x="11621" y="7227"/>
                    </a:lnTo>
                    <a:cubicBezTo>
                      <a:pt x="11740" y="7227"/>
                      <a:pt x="11836" y="7144"/>
                      <a:pt x="11836" y="7025"/>
                    </a:cubicBezTo>
                    <a:lnTo>
                      <a:pt x="11836" y="5715"/>
                    </a:lnTo>
                    <a:cubicBezTo>
                      <a:pt x="11836" y="5596"/>
                      <a:pt x="11740" y="5501"/>
                      <a:pt x="11621" y="5501"/>
                    </a:cubicBezTo>
                    <a:cubicBezTo>
                      <a:pt x="11502" y="5501"/>
                      <a:pt x="11419" y="5596"/>
                      <a:pt x="11419" y="5715"/>
                    </a:cubicBezTo>
                    <a:lnTo>
                      <a:pt x="11419" y="6834"/>
                    </a:lnTo>
                    <a:lnTo>
                      <a:pt x="10955" y="6834"/>
                    </a:lnTo>
                    <a:lnTo>
                      <a:pt x="10955" y="5941"/>
                    </a:lnTo>
                    <a:cubicBezTo>
                      <a:pt x="10955" y="5691"/>
                      <a:pt x="10764" y="5525"/>
                      <a:pt x="10538" y="5525"/>
                    </a:cubicBezTo>
                    <a:lnTo>
                      <a:pt x="8335" y="5525"/>
                    </a:lnTo>
                    <a:lnTo>
                      <a:pt x="8335" y="5322"/>
                    </a:lnTo>
                    <a:lnTo>
                      <a:pt x="8299" y="5322"/>
                    </a:lnTo>
                    <a:cubicBezTo>
                      <a:pt x="8299" y="5132"/>
                      <a:pt x="8442" y="4941"/>
                      <a:pt x="8633" y="4894"/>
                    </a:cubicBezTo>
                    <a:lnTo>
                      <a:pt x="9383" y="4691"/>
                    </a:lnTo>
                    <a:cubicBezTo>
                      <a:pt x="9442" y="4667"/>
                      <a:pt x="9490" y="4644"/>
                      <a:pt x="9562" y="4596"/>
                    </a:cubicBezTo>
                    <a:lnTo>
                      <a:pt x="9693" y="4727"/>
                    </a:lnTo>
                    <a:cubicBezTo>
                      <a:pt x="9859" y="4894"/>
                      <a:pt x="10062" y="4989"/>
                      <a:pt x="10300" y="4989"/>
                    </a:cubicBezTo>
                    <a:cubicBezTo>
                      <a:pt x="10526" y="4989"/>
                      <a:pt x="10752" y="4894"/>
                      <a:pt x="10907" y="4727"/>
                    </a:cubicBezTo>
                    <a:lnTo>
                      <a:pt x="11050" y="4596"/>
                    </a:lnTo>
                    <a:close/>
                    <a:moveTo>
                      <a:pt x="2632" y="8108"/>
                    </a:moveTo>
                    <a:lnTo>
                      <a:pt x="2632" y="8573"/>
                    </a:lnTo>
                    <a:lnTo>
                      <a:pt x="846" y="8573"/>
                    </a:lnTo>
                    <a:lnTo>
                      <a:pt x="846" y="8108"/>
                    </a:lnTo>
                    <a:close/>
                    <a:moveTo>
                      <a:pt x="13157" y="8108"/>
                    </a:moveTo>
                    <a:lnTo>
                      <a:pt x="13157" y="8573"/>
                    </a:lnTo>
                    <a:lnTo>
                      <a:pt x="5668" y="8573"/>
                    </a:lnTo>
                    <a:lnTo>
                      <a:pt x="5668" y="8108"/>
                    </a:lnTo>
                    <a:close/>
                    <a:moveTo>
                      <a:pt x="5049" y="5906"/>
                    </a:moveTo>
                    <a:cubicBezTo>
                      <a:pt x="5180" y="5906"/>
                      <a:pt x="5287" y="6013"/>
                      <a:pt x="5287" y="6144"/>
                    </a:cubicBezTo>
                    <a:lnTo>
                      <a:pt x="5287" y="9001"/>
                    </a:lnTo>
                    <a:lnTo>
                      <a:pt x="3049" y="9001"/>
                    </a:lnTo>
                    <a:lnTo>
                      <a:pt x="3049" y="6144"/>
                    </a:lnTo>
                    <a:cubicBezTo>
                      <a:pt x="3049" y="6013"/>
                      <a:pt x="3156" y="5906"/>
                      <a:pt x="3287" y="5906"/>
                    </a:cubicBezTo>
                    <a:close/>
                    <a:moveTo>
                      <a:pt x="4168" y="0"/>
                    </a:moveTo>
                    <a:cubicBezTo>
                      <a:pt x="3239" y="0"/>
                      <a:pt x="2501" y="738"/>
                      <a:pt x="2430" y="1738"/>
                    </a:cubicBezTo>
                    <a:cubicBezTo>
                      <a:pt x="2394" y="2155"/>
                      <a:pt x="2263" y="2989"/>
                      <a:pt x="2084" y="3477"/>
                    </a:cubicBezTo>
                    <a:cubicBezTo>
                      <a:pt x="2037" y="3584"/>
                      <a:pt x="2049" y="3703"/>
                      <a:pt x="2096" y="3810"/>
                    </a:cubicBezTo>
                    <a:cubicBezTo>
                      <a:pt x="2144" y="3905"/>
                      <a:pt x="2239" y="3989"/>
                      <a:pt x="2334" y="4024"/>
                    </a:cubicBezTo>
                    <a:cubicBezTo>
                      <a:pt x="2513" y="4084"/>
                      <a:pt x="2811" y="4179"/>
                      <a:pt x="3156" y="4251"/>
                    </a:cubicBezTo>
                    <a:cubicBezTo>
                      <a:pt x="3144" y="4251"/>
                      <a:pt x="3144" y="4251"/>
                      <a:pt x="3120" y="4263"/>
                    </a:cubicBezTo>
                    <a:lnTo>
                      <a:pt x="2382" y="4477"/>
                    </a:lnTo>
                    <a:cubicBezTo>
                      <a:pt x="2013" y="4584"/>
                      <a:pt x="1751" y="4917"/>
                      <a:pt x="1751" y="5310"/>
                    </a:cubicBezTo>
                    <a:lnTo>
                      <a:pt x="1751" y="7227"/>
                    </a:lnTo>
                    <a:cubicBezTo>
                      <a:pt x="1751" y="7394"/>
                      <a:pt x="1799" y="7561"/>
                      <a:pt x="1894" y="7680"/>
                    </a:cubicBezTo>
                    <a:lnTo>
                      <a:pt x="203" y="7680"/>
                    </a:lnTo>
                    <a:cubicBezTo>
                      <a:pt x="84" y="7680"/>
                      <a:pt x="1" y="7763"/>
                      <a:pt x="1" y="7882"/>
                    </a:cubicBezTo>
                    <a:cubicBezTo>
                      <a:pt x="1" y="8001"/>
                      <a:pt x="84" y="8096"/>
                      <a:pt x="203" y="8096"/>
                    </a:cubicBezTo>
                    <a:lnTo>
                      <a:pt x="441" y="8096"/>
                    </a:lnTo>
                    <a:lnTo>
                      <a:pt x="441" y="10073"/>
                    </a:lnTo>
                    <a:cubicBezTo>
                      <a:pt x="441" y="10192"/>
                      <a:pt x="537" y="10275"/>
                      <a:pt x="656" y="10275"/>
                    </a:cubicBezTo>
                    <a:cubicBezTo>
                      <a:pt x="775" y="10275"/>
                      <a:pt x="858" y="10192"/>
                      <a:pt x="858" y="10073"/>
                    </a:cubicBezTo>
                    <a:lnTo>
                      <a:pt x="858" y="8954"/>
                    </a:lnTo>
                    <a:lnTo>
                      <a:pt x="2644" y="8954"/>
                    </a:lnTo>
                    <a:lnTo>
                      <a:pt x="2644" y="10073"/>
                    </a:lnTo>
                    <a:cubicBezTo>
                      <a:pt x="2644" y="10192"/>
                      <a:pt x="2739" y="10275"/>
                      <a:pt x="2858" y="10275"/>
                    </a:cubicBezTo>
                    <a:cubicBezTo>
                      <a:pt x="2977" y="10275"/>
                      <a:pt x="3073" y="10192"/>
                      <a:pt x="3073" y="10073"/>
                    </a:cubicBezTo>
                    <a:lnTo>
                      <a:pt x="3073" y="9406"/>
                    </a:lnTo>
                    <a:lnTo>
                      <a:pt x="5287" y="9406"/>
                    </a:lnTo>
                    <a:lnTo>
                      <a:pt x="5287" y="10073"/>
                    </a:lnTo>
                    <a:cubicBezTo>
                      <a:pt x="5287" y="10192"/>
                      <a:pt x="5371" y="10275"/>
                      <a:pt x="5490" y="10275"/>
                    </a:cubicBezTo>
                    <a:cubicBezTo>
                      <a:pt x="5609" y="10275"/>
                      <a:pt x="5704" y="10192"/>
                      <a:pt x="5704" y="10073"/>
                    </a:cubicBezTo>
                    <a:lnTo>
                      <a:pt x="5704" y="8954"/>
                    </a:lnTo>
                    <a:lnTo>
                      <a:pt x="13169" y="8954"/>
                    </a:lnTo>
                    <a:lnTo>
                      <a:pt x="13169" y="10073"/>
                    </a:lnTo>
                    <a:cubicBezTo>
                      <a:pt x="13169" y="10192"/>
                      <a:pt x="13264" y="10275"/>
                      <a:pt x="13383" y="10275"/>
                    </a:cubicBezTo>
                    <a:cubicBezTo>
                      <a:pt x="13503" y="10275"/>
                      <a:pt x="13586" y="10192"/>
                      <a:pt x="13586" y="10073"/>
                    </a:cubicBezTo>
                    <a:lnTo>
                      <a:pt x="13586" y="8096"/>
                    </a:lnTo>
                    <a:lnTo>
                      <a:pt x="13824" y="8096"/>
                    </a:lnTo>
                    <a:cubicBezTo>
                      <a:pt x="13943" y="8096"/>
                      <a:pt x="14038" y="8001"/>
                      <a:pt x="14038" y="7882"/>
                    </a:cubicBezTo>
                    <a:cubicBezTo>
                      <a:pt x="14003" y="7787"/>
                      <a:pt x="13919" y="7692"/>
                      <a:pt x="13800" y="7692"/>
                    </a:cubicBezTo>
                    <a:lnTo>
                      <a:pt x="12562" y="7692"/>
                    </a:lnTo>
                    <a:cubicBezTo>
                      <a:pt x="12633" y="7561"/>
                      <a:pt x="12693" y="7406"/>
                      <a:pt x="12693" y="7251"/>
                    </a:cubicBezTo>
                    <a:lnTo>
                      <a:pt x="12693" y="5322"/>
                    </a:lnTo>
                    <a:cubicBezTo>
                      <a:pt x="12693" y="4941"/>
                      <a:pt x="12443" y="4596"/>
                      <a:pt x="12074" y="4489"/>
                    </a:cubicBezTo>
                    <a:lnTo>
                      <a:pt x="11324" y="4286"/>
                    </a:lnTo>
                    <a:cubicBezTo>
                      <a:pt x="11228" y="4251"/>
                      <a:pt x="11169" y="4167"/>
                      <a:pt x="11169" y="4060"/>
                    </a:cubicBezTo>
                    <a:lnTo>
                      <a:pt x="11169" y="3893"/>
                    </a:lnTo>
                    <a:cubicBezTo>
                      <a:pt x="11240" y="3858"/>
                      <a:pt x="11300" y="3798"/>
                      <a:pt x="11359" y="3739"/>
                    </a:cubicBezTo>
                    <a:cubicBezTo>
                      <a:pt x="11657" y="3453"/>
                      <a:pt x="11824" y="3060"/>
                      <a:pt x="11824" y="2643"/>
                    </a:cubicBezTo>
                    <a:lnTo>
                      <a:pt x="11824" y="2262"/>
                    </a:lnTo>
                    <a:lnTo>
                      <a:pt x="11895" y="2096"/>
                    </a:lnTo>
                    <a:cubicBezTo>
                      <a:pt x="11979" y="1917"/>
                      <a:pt x="12026" y="1703"/>
                      <a:pt x="12026" y="1512"/>
                    </a:cubicBezTo>
                    <a:lnTo>
                      <a:pt x="12026" y="453"/>
                    </a:lnTo>
                    <a:cubicBezTo>
                      <a:pt x="12026" y="333"/>
                      <a:pt x="11943" y="250"/>
                      <a:pt x="11824" y="250"/>
                    </a:cubicBezTo>
                    <a:lnTo>
                      <a:pt x="9859" y="250"/>
                    </a:lnTo>
                    <a:cubicBezTo>
                      <a:pt x="9145" y="250"/>
                      <a:pt x="8561" y="834"/>
                      <a:pt x="8561" y="1548"/>
                    </a:cubicBezTo>
                    <a:lnTo>
                      <a:pt x="8561" y="1560"/>
                    </a:lnTo>
                    <a:cubicBezTo>
                      <a:pt x="8561" y="1727"/>
                      <a:pt x="8597" y="1881"/>
                      <a:pt x="8680" y="2036"/>
                    </a:cubicBezTo>
                    <a:lnTo>
                      <a:pt x="8788" y="2238"/>
                    </a:lnTo>
                    <a:lnTo>
                      <a:pt x="8788" y="2572"/>
                    </a:lnTo>
                    <a:cubicBezTo>
                      <a:pt x="8788" y="3108"/>
                      <a:pt x="9050" y="3584"/>
                      <a:pt x="9442" y="3870"/>
                    </a:cubicBezTo>
                    <a:lnTo>
                      <a:pt x="9442" y="4048"/>
                    </a:lnTo>
                    <a:cubicBezTo>
                      <a:pt x="9442" y="4143"/>
                      <a:pt x="9359" y="4239"/>
                      <a:pt x="9276" y="4263"/>
                    </a:cubicBezTo>
                    <a:lnTo>
                      <a:pt x="8526" y="4477"/>
                    </a:lnTo>
                    <a:cubicBezTo>
                      <a:pt x="8157" y="4584"/>
                      <a:pt x="7907" y="4917"/>
                      <a:pt x="7907" y="5310"/>
                    </a:cubicBezTo>
                    <a:lnTo>
                      <a:pt x="7907" y="5489"/>
                    </a:lnTo>
                    <a:lnTo>
                      <a:pt x="7895" y="5489"/>
                    </a:lnTo>
                    <a:cubicBezTo>
                      <a:pt x="7657" y="5489"/>
                      <a:pt x="7478" y="5679"/>
                      <a:pt x="7478" y="5906"/>
                    </a:cubicBezTo>
                    <a:lnTo>
                      <a:pt x="7478" y="7656"/>
                    </a:lnTo>
                    <a:lnTo>
                      <a:pt x="7478" y="7680"/>
                    </a:lnTo>
                    <a:lnTo>
                      <a:pt x="6442" y="7680"/>
                    </a:lnTo>
                    <a:cubicBezTo>
                      <a:pt x="6525" y="7537"/>
                      <a:pt x="6585" y="7394"/>
                      <a:pt x="6585" y="7227"/>
                    </a:cubicBezTo>
                    <a:lnTo>
                      <a:pt x="6585" y="5310"/>
                    </a:lnTo>
                    <a:cubicBezTo>
                      <a:pt x="6585" y="4917"/>
                      <a:pt x="6323" y="4584"/>
                      <a:pt x="5954" y="4477"/>
                    </a:cubicBezTo>
                    <a:lnTo>
                      <a:pt x="5216" y="4263"/>
                    </a:lnTo>
                    <a:cubicBezTo>
                      <a:pt x="5192" y="4263"/>
                      <a:pt x="5192" y="4263"/>
                      <a:pt x="5180" y="4251"/>
                    </a:cubicBezTo>
                    <a:cubicBezTo>
                      <a:pt x="5537" y="4179"/>
                      <a:pt x="5823" y="4084"/>
                      <a:pt x="6002" y="4024"/>
                    </a:cubicBezTo>
                    <a:cubicBezTo>
                      <a:pt x="6109" y="3989"/>
                      <a:pt x="6192" y="3905"/>
                      <a:pt x="6240" y="3810"/>
                    </a:cubicBezTo>
                    <a:cubicBezTo>
                      <a:pt x="6287" y="3703"/>
                      <a:pt x="6299" y="3596"/>
                      <a:pt x="6252" y="3477"/>
                    </a:cubicBezTo>
                    <a:cubicBezTo>
                      <a:pt x="6073" y="2977"/>
                      <a:pt x="5942" y="2143"/>
                      <a:pt x="5906" y="1738"/>
                    </a:cubicBezTo>
                    <a:cubicBezTo>
                      <a:pt x="5835" y="738"/>
                      <a:pt x="5097" y="0"/>
                      <a:pt x="416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9484;p16">
                <a:extLst>
                  <a:ext uri="{FF2B5EF4-FFF2-40B4-BE49-F238E27FC236}">
                    <a16:creationId xmlns:a16="http://schemas.microsoft.com/office/drawing/2014/main" id="{2E5B3F0C-2FAB-4D56-8D7D-D3B11EC7F128}"/>
                  </a:ext>
                </a:extLst>
              </p:cNvPr>
              <p:cNvSpPr/>
              <p:nvPr/>
            </p:nvSpPr>
            <p:spPr>
              <a:xfrm>
                <a:off x="6019323" y="2641653"/>
                <a:ext cx="13272" cy="13272"/>
              </a:xfrm>
              <a:custGeom>
                <a:avLst/>
                <a:gdLst/>
                <a:ahLst/>
                <a:cxnLst/>
                <a:rect l="l" t="t" r="r" b="b"/>
                <a:pathLst>
                  <a:path w="417" h="417" extrusionOk="0">
                    <a:moveTo>
                      <a:pt x="202" y="0"/>
                    </a:moveTo>
                    <a:cubicBezTo>
                      <a:pt x="95" y="0"/>
                      <a:pt x="0" y="84"/>
                      <a:pt x="0" y="203"/>
                    </a:cubicBezTo>
                    <a:cubicBezTo>
                      <a:pt x="0" y="322"/>
                      <a:pt x="95" y="417"/>
                      <a:pt x="202" y="417"/>
                    </a:cubicBezTo>
                    <a:cubicBezTo>
                      <a:pt x="322" y="417"/>
                      <a:pt x="417" y="322"/>
                      <a:pt x="417" y="203"/>
                    </a:cubicBezTo>
                    <a:cubicBezTo>
                      <a:pt x="417" y="84"/>
                      <a:pt x="322" y="0"/>
                      <a:pt x="20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3" name="Elipse 32">
            <a:extLst>
              <a:ext uri="{FF2B5EF4-FFF2-40B4-BE49-F238E27FC236}">
                <a16:creationId xmlns:a16="http://schemas.microsoft.com/office/drawing/2014/main" id="{72E485D3-9A8C-4FD1-AB30-1E353F4A9671}"/>
              </a:ext>
            </a:extLst>
          </p:cNvPr>
          <p:cNvSpPr/>
          <p:nvPr/>
        </p:nvSpPr>
        <p:spPr>
          <a:xfrm>
            <a:off x="7159237" y="5228879"/>
            <a:ext cx="546290" cy="54629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37" name="Grupo 36">
            <a:extLst>
              <a:ext uri="{FF2B5EF4-FFF2-40B4-BE49-F238E27FC236}">
                <a16:creationId xmlns:a16="http://schemas.microsoft.com/office/drawing/2014/main" id="{96C8E3C0-FEBB-478B-8BD1-D5228BD82F1E}"/>
              </a:ext>
            </a:extLst>
          </p:cNvPr>
          <p:cNvGrpSpPr/>
          <p:nvPr/>
        </p:nvGrpSpPr>
        <p:grpSpPr>
          <a:xfrm>
            <a:off x="1452060" y="5280286"/>
            <a:ext cx="534946" cy="534946"/>
            <a:chOff x="1452060" y="4405696"/>
            <a:chExt cx="534946" cy="534946"/>
          </a:xfrm>
        </p:grpSpPr>
        <p:sp>
          <p:nvSpPr>
            <p:cNvPr id="38" name="Elipse 37">
              <a:extLst>
                <a:ext uri="{FF2B5EF4-FFF2-40B4-BE49-F238E27FC236}">
                  <a16:creationId xmlns:a16="http://schemas.microsoft.com/office/drawing/2014/main" id="{2B6673FF-9755-4016-A354-0D54114D0BB9}"/>
                </a:ext>
              </a:extLst>
            </p:cNvPr>
            <p:cNvSpPr/>
            <p:nvPr/>
          </p:nvSpPr>
          <p:spPr>
            <a:xfrm>
              <a:off x="1452060" y="4405696"/>
              <a:ext cx="534946" cy="5349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39" name="Google Shape;9763;p16">
              <a:extLst>
                <a:ext uri="{FF2B5EF4-FFF2-40B4-BE49-F238E27FC236}">
                  <a16:creationId xmlns:a16="http://schemas.microsoft.com/office/drawing/2014/main" id="{EDD80E6C-F9F9-4839-BCAB-1754855B78AC}"/>
                </a:ext>
              </a:extLst>
            </p:cNvPr>
            <p:cNvGrpSpPr/>
            <p:nvPr/>
          </p:nvGrpSpPr>
          <p:grpSpPr>
            <a:xfrm>
              <a:off x="1587258" y="4496558"/>
              <a:ext cx="264550" cy="353222"/>
              <a:chOff x="903530" y="3806125"/>
              <a:chExt cx="264550" cy="353222"/>
            </a:xfrm>
            <a:solidFill>
              <a:schemeClr val="tx2"/>
            </a:solidFill>
          </p:grpSpPr>
          <p:sp>
            <p:nvSpPr>
              <p:cNvPr id="40" name="Google Shape;9764;p16">
                <a:extLst>
                  <a:ext uri="{FF2B5EF4-FFF2-40B4-BE49-F238E27FC236}">
                    <a16:creationId xmlns:a16="http://schemas.microsoft.com/office/drawing/2014/main" id="{556986D3-B946-4B74-9299-9068CAA0F1AB}"/>
                  </a:ext>
                </a:extLst>
              </p:cNvPr>
              <p:cNvSpPr/>
              <p:nvPr/>
            </p:nvSpPr>
            <p:spPr>
              <a:xfrm>
                <a:off x="926637" y="3839321"/>
                <a:ext cx="173237" cy="162002"/>
              </a:xfrm>
              <a:custGeom>
                <a:avLst/>
                <a:gdLst/>
                <a:ahLst/>
                <a:cxnLst/>
                <a:rect l="l" t="t" r="r" b="b"/>
                <a:pathLst>
                  <a:path w="5443" h="5090" extrusionOk="0">
                    <a:moveTo>
                      <a:pt x="3418" y="1"/>
                    </a:moveTo>
                    <a:cubicBezTo>
                      <a:pt x="2623" y="1"/>
                      <a:pt x="1831" y="307"/>
                      <a:pt x="1227" y="911"/>
                    </a:cubicBezTo>
                    <a:cubicBezTo>
                      <a:pt x="108" y="2030"/>
                      <a:pt x="1" y="3804"/>
                      <a:pt x="989" y="5030"/>
                    </a:cubicBezTo>
                    <a:cubicBezTo>
                      <a:pt x="1013" y="5078"/>
                      <a:pt x="1061" y="5090"/>
                      <a:pt x="1120" y="5090"/>
                    </a:cubicBezTo>
                    <a:cubicBezTo>
                      <a:pt x="1156" y="5090"/>
                      <a:pt x="1192" y="5078"/>
                      <a:pt x="1227" y="5066"/>
                    </a:cubicBezTo>
                    <a:cubicBezTo>
                      <a:pt x="1299" y="5006"/>
                      <a:pt x="1311" y="4899"/>
                      <a:pt x="1251" y="4840"/>
                    </a:cubicBezTo>
                    <a:cubicBezTo>
                      <a:pt x="382" y="3744"/>
                      <a:pt x="477" y="2149"/>
                      <a:pt x="1477" y="1149"/>
                    </a:cubicBezTo>
                    <a:cubicBezTo>
                      <a:pt x="2019" y="607"/>
                      <a:pt x="2735" y="334"/>
                      <a:pt x="3452" y="334"/>
                    </a:cubicBezTo>
                    <a:cubicBezTo>
                      <a:pt x="4059" y="334"/>
                      <a:pt x="4666" y="530"/>
                      <a:pt x="5168" y="923"/>
                    </a:cubicBezTo>
                    <a:cubicBezTo>
                      <a:pt x="5199" y="948"/>
                      <a:pt x="5237" y="961"/>
                      <a:pt x="5273" y="961"/>
                    </a:cubicBezTo>
                    <a:cubicBezTo>
                      <a:pt x="5321" y="961"/>
                      <a:pt x="5367" y="939"/>
                      <a:pt x="5394" y="899"/>
                    </a:cubicBezTo>
                    <a:cubicBezTo>
                      <a:pt x="5442" y="827"/>
                      <a:pt x="5418" y="720"/>
                      <a:pt x="5347" y="672"/>
                    </a:cubicBezTo>
                    <a:cubicBezTo>
                      <a:pt x="4777" y="223"/>
                      <a:pt x="4096" y="1"/>
                      <a:pt x="341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9765;p16">
                <a:extLst>
                  <a:ext uri="{FF2B5EF4-FFF2-40B4-BE49-F238E27FC236}">
                    <a16:creationId xmlns:a16="http://schemas.microsoft.com/office/drawing/2014/main" id="{7000BAEA-15FF-4A88-98F0-4E3AC56105D0}"/>
                  </a:ext>
                </a:extLst>
              </p:cNvPr>
              <p:cNvSpPr/>
              <p:nvPr/>
            </p:nvSpPr>
            <p:spPr>
              <a:xfrm>
                <a:off x="903530" y="3806125"/>
                <a:ext cx="264550" cy="353222"/>
              </a:xfrm>
              <a:custGeom>
                <a:avLst/>
                <a:gdLst/>
                <a:ahLst/>
                <a:cxnLst/>
                <a:rect l="l" t="t" r="r" b="b"/>
                <a:pathLst>
                  <a:path w="8312" h="11098" extrusionOk="0">
                    <a:moveTo>
                      <a:pt x="4144" y="322"/>
                    </a:moveTo>
                    <a:cubicBezTo>
                      <a:pt x="6251" y="322"/>
                      <a:pt x="7966" y="2025"/>
                      <a:pt x="7966" y="4144"/>
                    </a:cubicBezTo>
                    <a:cubicBezTo>
                      <a:pt x="7978" y="5085"/>
                      <a:pt x="7775" y="6002"/>
                      <a:pt x="7371" y="6895"/>
                    </a:cubicBezTo>
                    <a:cubicBezTo>
                      <a:pt x="7037" y="7609"/>
                      <a:pt x="6597" y="8323"/>
                      <a:pt x="6025" y="8978"/>
                    </a:cubicBezTo>
                    <a:cubicBezTo>
                      <a:pt x="5228" y="9919"/>
                      <a:pt x="4418" y="10526"/>
                      <a:pt x="4156" y="10717"/>
                    </a:cubicBezTo>
                    <a:cubicBezTo>
                      <a:pt x="3882" y="10538"/>
                      <a:pt x="3084" y="9931"/>
                      <a:pt x="2275" y="8990"/>
                    </a:cubicBezTo>
                    <a:cubicBezTo>
                      <a:pt x="1715" y="8323"/>
                      <a:pt x="1251" y="7621"/>
                      <a:pt x="929" y="6895"/>
                    </a:cubicBezTo>
                    <a:cubicBezTo>
                      <a:pt x="525" y="6002"/>
                      <a:pt x="310" y="5085"/>
                      <a:pt x="310" y="4144"/>
                    </a:cubicBezTo>
                    <a:cubicBezTo>
                      <a:pt x="310" y="2025"/>
                      <a:pt x="2025" y="322"/>
                      <a:pt x="4144" y="322"/>
                    </a:cubicBezTo>
                    <a:close/>
                    <a:moveTo>
                      <a:pt x="4156" y="1"/>
                    </a:moveTo>
                    <a:cubicBezTo>
                      <a:pt x="1858" y="1"/>
                      <a:pt x="1" y="1870"/>
                      <a:pt x="1" y="4156"/>
                    </a:cubicBezTo>
                    <a:cubicBezTo>
                      <a:pt x="1" y="5121"/>
                      <a:pt x="215" y="6097"/>
                      <a:pt x="644" y="7049"/>
                    </a:cubicBezTo>
                    <a:cubicBezTo>
                      <a:pt x="989" y="7788"/>
                      <a:pt x="1441" y="8514"/>
                      <a:pt x="2037" y="9216"/>
                    </a:cubicBezTo>
                    <a:cubicBezTo>
                      <a:pt x="3037" y="10395"/>
                      <a:pt x="4037" y="11050"/>
                      <a:pt x="4061" y="11062"/>
                    </a:cubicBezTo>
                    <a:cubicBezTo>
                      <a:pt x="4096" y="11074"/>
                      <a:pt x="4120" y="11098"/>
                      <a:pt x="4156" y="11098"/>
                    </a:cubicBezTo>
                    <a:cubicBezTo>
                      <a:pt x="4180" y="11098"/>
                      <a:pt x="4215" y="11074"/>
                      <a:pt x="4239" y="11062"/>
                    </a:cubicBezTo>
                    <a:cubicBezTo>
                      <a:pt x="4287" y="11038"/>
                      <a:pt x="5275" y="10395"/>
                      <a:pt x="6263" y="9216"/>
                    </a:cubicBezTo>
                    <a:cubicBezTo>
                      <a:pt x="6859" y="8538"/>
                      <a:pt x="7323" y="7800"/>
                      <a:pt x="7668" y="7049"/>
                    </a:cubicBezTo>
                    <a:cubicBezTo>
                      <a:pt x="8085" y="6109"/>
                      <a:pt x="8311" y="5144"/>
                      <a:pt x="8311" y="4156"/>
                    </a:cubicBezTo>
                    <a:cubicBezTo>
                      <a:pt x="8311" y="1870"/>
                      <a:pt x="6442" y="1"/>
                      <a:pt x="415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9766;p16">
                <a:extLst>
                  <a:ext uri="{FF2B5EF4-FFF2-40B4-BE49-F238E27FC236}">
                    <a16:creationId xmlns:a16="http://schemas.microsoft.com/office/drawing/2014/main" id="{DE2126DD-6F46-4EFC-B372-9A3E2E3144C8}"/>
                  </a:ext>
                </a:extLst>
              </p:cNvPr>
              <p:cNvSpPr/>
              <p:nvPr/>
            </p:nvSpPr>
            <p:spPr>
              <a:xfrm>
                <a:off x="1008879" y="3904059"/>
                <a:ext cx="54966" cy="18460"/>
              </a:xfrm>
              <a:custGeom>
                <a:avLst/>
                <a:gdLst/>
                <a:ahLst/>
                <a:cxnLst/>
                <a:rect l="l" t="t" r="r" b="b"/>
                <a:pathLst>
                  <a:path w="1727" h="580" extrusionOk="0">
                    <a:moveTo>
                      <a:pt x="648" y="1"/>
                    </a:moveTo>
                    <a:cubicBezTo>
                      <a:pt x="492" y="1"/>
                      <a:pt x="319" y="16"/>
                      <a:pt x="132" y="55"/>
                    </a:cubicBezTo>
                    <a:cubicBezTo>
                      <a:pt x="60" y="67"/>
                      <a:pt x="1" y="127"/>
                      <a:pt x="1" y="222"/>
                    </a:cubicBezTo>
                    <a:lnTo>
                      <a:pt x="1" y="401"/>
                    </a:lnTo>
                    <a:cubicBezTo>
                      <a:pt x="1" y="484"/>
                      <a:pt x="72" y="555"/>
                      <a:pt x="155" y="555"/>
                    </a:cubicBezTo>
                    <a:cubicBezTo>
                      <a:pt x="251" y="555"/>
                      <a:pt x="322" y="484"/>
                      <a:pt x="322" y="401"/>
                    </a:cubicBezTo>
                    <a:lnTo>
                      <a:pt x="322" y="365"/>
                    </a:lnTo>
                    <a:cubicBezTo>
                      <a:pt x="434" y="350"/>
                      <a:pt x="539" y="343"/>
                      <a:pt x="636" y="343"/>
                    </a:cubicBezTo>
                    <a:cubicBezTo>
                      <a:pt x="841" y="343"/>
                      <a:pt x="1011" y="372"/>
                      <a:pt x="1132" y="413"/>
                    </a:cubicBezTo>
                    <a:cubicBezTo>
                      <a:pt x="1334" y="472"/>
                      <a:pt x="1453" y="543"/>
                      <a:pt x="1465" y="543"/>
                    </a:cubicBezTo>
                    <a:cubicBezTo>
                      <a:pt x="1501" y="555"/>
                      <a:pt x="1525" y="579"/>
                      <a:pt x="1560" y="579"/>
                    </a:cubicBezTo>
                    <a:cubicBezTo>
                      <a:pt x="1620" y="579"/>
                      <a:pt x="1667" y="543"/>
                      <a:pt x="1691" y="496"/>
                    </a:cubicBezTo>
                    <a:cubicBezTo>
                      <a:pt x="1727" y="401"/>
                      <a:pt x="1703" y="305"/>
                      <a:pt x="1632" y="246"/>
                    </a:cubicBezTo>
                    <a:cubicBezTo>
                      <a:pt x="1613" y="236"/>
                      <a:pt x="1255" y="1"/>
                      <a:pt x="64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9767;p16">
                <a:extLst>
                  <a:ext uri="{FF2B5EF4-FFF2-40B4-BE49-F238E27FC236}">
                    <a16:creationId xmlns:a16="http://schemas.microsoft.com/office/drawing/2014/main" id="{A62C95C5-01FE-4FB7-8E61-7BAAF8398218}"/>
                  </a:ext>
                </a:extLst>
              </p:cNvPr>
              <p:cNvSpPr/>
              <p:nvPr/>
            </p:nvSpPr>
            <p:spPr>
              <a:xfrm>
                <a:off x="972118" y="3872072"/>
                <a:ext cx="172473" cy="164866"/>
              </a:xfrm>
              <a:custGeom>
                <a:avLst/>
                <a:gdLst/>
                <a:ahLst/>
                <a:cxnLst/>
                <a:rect l="l" t="t" r="r" b="b"/>
                <a:pathLst>
                  <a:path w="5419" h="5180" extrusionOk="0">
                    <a:moveTo>
                      <a:pt x="3239" y="346"/>
                    </a:moveTo>
                    <a:lnTo>
                      <a:pt x="3239" y="1144"/>
                    </a:lnTo>
                    <a:cubicBezTo>
                      <a:pt x="3239" y="1287"/>
                      <a:pt x="3203" y="1418"/>
                      <a:pt x="3144" y="1537"/>
                    </a:cubicBezTo>
                    <a:lnTo>
                      <a:pt x="3084" y="1668"/>
                    </a:lnTo>
                    <a:cubicBezTo>
                      <a:pt x="3073" y="1703"/>
                      <a:pt x="3073" y="1715"/>
                      <a:pt x="3073" y="1739"/>
                    </a:cubicBezTo>
                    <a:lnTo>
                      <a:pt x="3073" y="2084"/>
                    </a:lnTo>
                    <a:cubicBezTo>
                      <a:pt x="3073" y="2370"/>
                      <a:pt x="2953" y="2632"/>
                      <a:pt x="2763" y="2846"/>
                    </a:cubicBezTo>
                    <a:cubicBezTo>
                      <a:pt x="2558" y="3028"/>
                      <a:pt x="2311" y="3145"/>
                      <a:pt x="2040" y="3145"/>
                    </a:cubicBezTo>
                    <a:cubicBezTo>
                      <a:pt x="2027" y="3145"/>
                      <a:pt x="2014" y="3144"/>
                      <a:pt x="2001" y="3144"/>
                    </a:cubicBezTo>
                    <a:cubicBezTo>
                      <a:pt x="1406" y="3108"/>
                      <a:pt x="941" y="2620"/>
                      <a:pt x="941" y="2037"/>
                    </a:cubicBezTo>
                    <a:lnTo>
                      <a:pt x="941" y="1739"/>
                    </a:lnTo>
                    <a:cubicBezTo>
                      <a:pt x="941" y="1715"/>
                      <a:pt x="941" y="1703"/>
                      <a:pt x="929" y="1668"/>
                    </a:cubicBezTo>
                    <a:lnTo>
                      <a:pt x="870" y="1537"/>
                    </a:lnTo>
                    <a:cubicBezTo>
                      <a:pt x="810" y="1418"/>
                      <a:pt x="775" y="1287"/>
                      <a:pt x="775" y="1144"/>
                    </a:cubicBezTo>
                    <a:cubicBezTo>
                      <a:pt x="775" y="703"/>
                      <a:pt x="1132" y="346"/>
                      <a:pt x="1584" y="346"/>
                    </a:cubicBezTo>
                    <a:close/>
                    <a:moveTo>
                      <a:pt x="1465" y="3346"/>
                    </a:moveTo>
                    <a:cubicBezTo>
                      <a:pt x="1608" y="3406"/>
                      <a:pt x="1775" y="3453"/>
                      <a:pt x="1953" y="3465"/>
                    </a:cubicBezTo>
                    <a:lnTo>
                      <a:pt x="2001" y="3465"/>
                    </a:lnTo>
                    <a:cubicBezTo>
                      <a:pt x="2180" y="3465"/>
                      <a:pt x="2370" y="3442"/>
                      <a:pt x="2537" y="3370"/>
                    </a:cubicBezTo>
                    <a:lnTo>
                      <a:pt x="2537" y="3584"/>
                    </a:lnTo>
                    <a:cubicBezTo>
                      <a:pt x="2537" y="3632"/>
                      <a:pt x="2549" y="3692"/>
                      <a:pt x="2549" y="3739"/>
                    </a:cubicBezTo>
                    <a:lnTo>
                      <a:pt x="2001" y="4156"/>
                    </a:lnTo>
                    <a:lnTo>
                      <a:pt x="1453" y="3727"/>
                    </a:lnTo>
                    <a:cubicBezTo>
                      <a:pt x="1465" y="3680"/>
                      <a:pt x="1465" y="3632"/>
                      <a:pt x="1465" y="3573"/>
                    </a:cubicBezTo>
                    <a:lnTo>
                      <a:pt x="1465" y="3346"/>
                    </a:lnTo>
                    <a:close/>
                    <a:moveTo>
                      <a:pt x="1251" y="3977"/>
                    </a:moveTo>
                    <a:lnTo>
                      <a:pt x="1834" y="4406"/>
                    </a:lnTo>
                    <a:lnTo>
                      <a:pt x="1834" y="4870"/>
                    </a:lnTo>
                    <a:cubicBezTo>
                      <a:pt x="1334" y="4835"/>
                      <a:pt x="822" y="4680"/>
                      <a:pt x="394" y="4358"/>
                    </a:cubicBezTo>
                    <a:cubicBezTo>
                      <a:pt x="417" y="4335"/>
                      <a:pt x="465" y="4299"/>
                      <a:pt x="501" y="4287"/>
                    </a:cubicBezTo>
                    <a:lnTo>
                      <a:pt x="1132" y="4049"/>
                    </a:lnTo>
                    <a:cubicBezTo>
                      <a:pt x="1179" y="4037"/>
                      <a:pt x="1227" y="4001"/>
                      <a:pt x="1251" y="3977"/>
                    </a:cubicBezTo>
                    <a:close/>
                    <a:moveTo>
                      <a:pt x="2739" y="3989"/>
                    </a:moveTo>
                    <a:cubicBezTo>
                      <a:pt x="2787" y="4025"/>
                      <a:pt x="2822" y="4037"/>
                      <a:pt x="2858" y="4061"/>
                    </a:cubicBezTo>
                    <a:lnTo>
                      <a:pt x="3632" y="4346"/>
                    </a:lnTo>
                    <a:cubicBezTo>
                      <a:pt x="3192" y="4656"/>
                      <a:pt x="2680" y="4835"/>
                      <a:pt x="2168" y="4870"/>
                    </a:cubicBezTo>
                    <a:lnTo>
                      <a:pt x="2168" y="4418"/>
                    </a:lnTo>
                    <a:lnTo>
                      <a:pt x="2739" y="3989"/>
                    </a:lnTo>
                    <a:close/>
                    <a:moveTo>
                      <a:pt x="1596" y="1"/>
                    </a:moveTo>
                    <a:cubicBezTo>
                      <a:pt x="977" y="1"/>
                      <a:pt x="465" y="501"/>
                      <a:pt x="465" y="1132"/>
                    </a:cubicBezTo>
                    <a:cubicBezTo>
                      <a:pt x="465" y="1310"/>
                      <a:pt x="513" y="1501"/>
                      <a:pt x="596" y="1668"/>
                    </a:cubicBezTo>
                    <a:lnTo>
                      <a:pt x="644" y="1751"/>
                    </a:lnTo>
                    <a:lnTo>
                      <a:pt x="644" y="2013"/>
                    </a:lnTo>
                    <a:cubicBezTo>
                      <a:pt x="644" y="2453"/>
                      <a:pt x="858" y="2858"/>
                      <a:pt x="1168" y="3120"/>
                    </a:cubicBezTo>
                    <a:lnTo>
                      <a:pt x="1168" y="3561"/>
                    </a:lnTo>
                    <a:cubicBezTo>
                      <a:pt x="1168" y="3632"/>
                      <a:pt x="1120" y="3704"/>
                      <a:pt x="1048" y="3739"/>
                    </a:cubicBezTo>
                    <a:lnTo>
                      <a:pt x="406" y="3977"/>
                    </a:lnTo>
                    <a:cubicBezTo>
                      <a:pt x="239" y="4037"/>
                      <a:pt x="108" y="4168"/>
                      <a:pt x="36" y="4311"/>
                    </a:cubicBezTo>
                    <a:cubicBezTo>
                      <a:pt x="1" y="4394"/>
                      <a:pt x="25" y="4466"/>
                      <a:pt x="84" y="4513"/>
                    </a:cubicBezTo>
                    <a:cubicBezTo>
                      <a:pt x="644" y="4954"/>
                      <a:pt x="1334" y="5180"/>
                      <a:pt x="2001" y="5180"/>
                    </a:cubicBezTo>
                    <a:cubicBezTo>
                      <a:pt x="2799" y="5180"/>
                      <a:pt x="3596" y="4870"/>
                      <a:pt x="4204" y="4275"/>
                    </a:cubicBezTo>
                    <a:cubicBezTo>
                      <a:pt x="5323" y="3168"/>
                      <a:pt x="5418" y="1406"/>
                      <a:pt x="4442" y="167"/>
                    </a:cubicBezTo>
                    <a:cubicBezTo>
                      <a:pt x="4405" y="124"/>
                      <a:pt x="4351" y="98"/>
                      <a:pt x="4301" y="98"/>
                    </a:cubicBezTo>
                    <a:cubicBezTo>
                      <a:pt x="4269" y="98"/>
                      <a:pt x="4239" y="108"/>
                      <a:pt x="4216" y="132"/>
                    </a:cubicBezTo>
                    <a:cubicBezTo>
                      <a:pt x="4144" y="191"/>
                      <a:pt x="4132" y="298"/>
                      <a:pt x="4192" y="358"/>
                    </a:cubicBezTo>
                    <a:cubicBezTo>
                      <a:pt x="5061" y="1465"/>
                      <a:pt x="4966" y="3049"/>
                      <a:pt x="3965" y="4049"/>
                    </a:cubicBezTo>
                    <a:lnTo>
                      <a:pt x="3906" y="4108"/>
                    </a:lnTo>
                    <a:cubicBezTo>
                      <a:pt x="3870" y="4096"/>
                      <a:pt x="3835" y="4061"/>
                      <a:pt x="3799" y="4049"/>
                    </a:cubicBezTo>
                    <a:lnTo>
                      <a:pt x="2977" y="3739"/>
                    </a:lnTo>
                    <a:cubicBezTo>
                      <a:pt x="2906" y="3704"/>
                      <a:pt x="2858" y="3644"/>
                      <a:pt x="2858" y="3561"/>
                    </a:cubicBezTo>
                    <a:lnTo>
                      <a:pt x="2858" y="3144"/>
                    </a:lnTo>
                    <a:cubicBezTo>
                      <a:pt x="2894" y="3108"/>
                      <a:pt x="2942" y="3084"/>
                      <a:pt x="2965" y="3049"/>
                    </a:cubicBezTo>
                    <a:cubicBezTo>
                      <a:pt x="3239" y="2787"/>
                      <a:pt x="3382" y="2441"/>
                      <a:pt x="3382" y="2072"/>
                    </a:cubicBezTo>
                    <a:lnTo>
                      <a:pt x="3382" y="1751"/>
                    </a:lnTo>
                    <a:lnTo>
                      <a:pt x="3430" y="1668"/>
                    </a:lnTo>
                    <a:cubicBezTo>
                      <a:pt x="3513" y="1501"/>
                      <a:pt x="3561" y="1310"/>
                      <a:pt x="3561" y="1132"/>
                    </a:cubicBezTo>
                    <a:lnTo>
                      <a:pt x="3561" y="167"/>
                    </a:lnTo>
                    <a:cubicBezTo>
                      <a:pt x="3561" y="72"/>
                      <a:pt x="3489" y="1"/>
                      <a:pt x="339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4" name="Forma libre: forma 43">
            <a:extLst>
              <a:ext uri="{FF2B5EF4-FFF2-40B4-BE49-F238E27FC236}">
                <a16:creationId xmlns:a16="http://schemas.microsoft.com/office/drawing/2014/main" id="{DE0C0517-3C83-49B5-8D58-4B89D181B22C}"/>
              </a:ext>
            </a:extLst>
          </p:cNvPr>
          <p:cNvSpPr/>
          <p:nvPr/>
        </p:nvSpPr>
        <p:spPr>
          <a:xfrm>
            <a:off x="-3018363" y="4700181"/>
            <a:ext cx="23498591" cy="450260"/>
          </a:xfrm>
          <a:custGeom>
            <a:avLst/>
            <a:gdLst>
              <a:gd name="connsiteX0" fmla="*/ 0 w 23498591"/>
              <a:gd name="connsiteY0" fmla="*/ 0 h 450260"/>
              <a:gd name="connsiteX1" fmla="*/ 8327624 w 23498591"/>
              <a:gd name="connsiteY1" fmla="*/ 0 h 450260"/>
              <a:gd name="connsiteX2" fmla="*/ 9009283 w 23498591"/>
              <a:gd name="connsiteY2" fmla="*/ 356116 h 450260"/>
              <a:gd name="connsiteX3" fmla="*/ 9617086 w 23498591"/>
              <a:gd name="connsiteY3" fmla="*/ 3134 h 450260"/>
              <a:gd name="connsiteX4" fmla="*/ 9656467 w 23498591"/>
              <a:gd name="connsiteY4" fmla="*/ 0 h 450260"/>
              <a:gd name="connsiteX5" fmla="*/ 23498591 w 23498591"/>
              <a:gd name="connsiteY5" fmla="*/ 0 h 450260"/>
              <a:gd name="connsiteX6" fmla="*/ 23498591 w 23498591"/>
              <a:gd name="connsiteY6" fmla="*/ 450260 h 450260"/>
              <a:gd name="connsiteX7" fmla="*/ 0 w 23498591"/>
              <a:gd name="connsiteY7" fmla="*/ 450260 h 45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498591" h="450260">
                <a:moveTo>
                  <a:pt x="0" y="0"/>
                </a:moveTo>
                <a:lnTo>
                  <a:pt x="8327624" y="0"/>
                </a:lnTo>
                <a:cubicBezTo>
                  <a:pt x="8656083" y="2229"/>
                  <a:pt x="8622270" y="358157"/>
                  <a:pt x="9009283" y="356116"/>
                </a:cubicBezTo>
                <a:cubicBezTo>
                  <a:pt x="9372108" y="354203"/>
                  <a:pt x="9384442" y="41974"/>
                  <a:pt x="9617086" y="3134"/>
                </a:cubicBezTo>
                <a:lnTo>
                  <a:pt x="9656467" y="0"/>
                </a:lnTo>
                <a:lnTo>
                  <a:pt x="23498591" y="0"/>
                </a:lnTo>
                <a:lnTo>
                  <a:pt x="23498591" y="450260"/>
                </a:lnTo>
                <a:lnTo>
                  <a:pt x="0" y="45026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s-ES" dirty="0"/>
              <a:t>a</a:t>
            </a:r>
          </a:p>
        </p:txBody>
      </p:sp>
      <p:grpSp>
        <p:nvGrpSpPr>
          <p:cNvPr id="48" name="Google Shape;8552;p14">
            <a:extLst>
              <a:ext uri="{FF2B5EF4-FFF2-40B4-BE49-F238E27FC236}">
                <a16:creationId xmlns:a16="http://schemas.microsoft.com/office/drawing/2014/main" id="{9A8E787C-1A00-40ED-8171-C107E50E7CCA}"/>
              </a:ext>
            </a:extLst>
          </p:cNvPr>
          <p:cNvGrpSpPr/>
          <p:nvPr/>
        </p:nvGrpSpPr>
        <p:grpSpPr>
          <a:xfrm>
            <a:off x="2958661" y="4740873"/>
            <a:ext cx="355434" cy="355815"/>
            <a:chOff x="4673540" y="3680297"/>
            <a:chExt cx="355434" cy="355815"/>
          </a:xfrm>
          <a:solidFill>
            <a:srgbClr val="93B9AD"/>
          </a:solidFill>
        </p:grpSpPr>
        <p:sp>
          <p:nvSpPr>
            <p:cNvPr id="49" name="Google Shape;8553;p14">
              <a:extLst>
                <a:ext uri="{FF2B5EF4-FFF2-40B4-BE49-F238E27FC236}">
                  <a16:creationId xmlns:a16="http://schemas.microsoft.com/office/drawing/2014/main" id="{065AFDCA-A214-46EC-A597-5978526CCBAA}"/>
                </a:ext>
              </a:extLst>
            </p:cNvPr>
            <p:cNvSpPr/>
            <p:nvPr/>
          </p:nvSpPr>
          <p:spPr>
            <a:xfrm>
              <a:off x="4673540" y="3680297"/>
              <a:ext cx="355434" cy="355815"/>
            </a:xfrm>
            <a:custGeom>
              <a:avLst/>
              <a:gdLst/>
              <a:ahLst/>
              <a:cxnLst/>
              <a:rect l="l" t="t" r="r" b="b"/>
              <a:pathLst>
                <a:path w="11193" h="11205" extrusionOk="0">
                  <a:moveTo>
                    <a:pt x="2012" y="0"/>
                  </a:moveTo>
                  <a:cubicBezTo>
                    <a:pt x="905" y="0"/>
                    <a:pt x="0" y="893"/>
                    <a:pt x="0" y="2013"/>
                  </a:cubicBezTo>
                  <a:lnTo>
                    <a:pt x="0" y="9192"/>
                  </a:lnTo>
                  <a:cubicBezTo>
                    <a:pt x="0" y="10287"/>
                    <a:pt x="893" y="11204"/>
                    <a:pt x="2012" y="11204"/>
                  </a:cubicBezTo>
                  <a:lnTo>
                    <a:pt x="9180" y="11204"/>
                  </a:lnTo>
                  <a:cubicBezTo>
                    <a:pt x="10287" y="11204"/>
                    <a:pt x="11192" y="10311"/>
                    <a:pt x="11192" y="9192"/>
                  </a:cubicBezTo>
                  <a:lnTo>
                    <a:pt x="11192" y="2013"/>
                  </a:lnTo>
                  <a:cubicBezTo>
                    <a:pt x="11180" y="917"/>
                    <a:pt x="10287" y="0"/>
                    <a:pt x="9180" y="0"/>
                  </a:cubicBezTo>
                  <a:lnTo>
                    <a:pt x="8085" y="0"/>
                  </a:lnTo>
                  <a:cubicBezTo>
                    <a:pt x="7989" y="0"/>
                    <a:pt x="7918" y="84"/>
                    <a:pt x="7918" y="167"/>
                  </a:cubicBezTo>
                  <a:cubicBezTo>
                    <a:pt x="7918" y="262"/>
                    <a:pt x="7989" y="334"/>
                    <a:pt x="8085" y="334"/>
                  </a:cubicBezTo>
                  <a:lnTo>
                    <a:pt x="9180" y="334"/>
                  </a:lnTo>
                  <a:cubicBezTo>
                    <a:pt x="10109" y="334"/>
                    <a:pt x="10847" y="1084"/>
                    <a:pt x="10847" y="2001"/>
                  </a:cubicBezTo>
                  <a:lnTo>
                    <a:pt x="10847" y="9180"/>
                  </a:lnTo>
                  <a:cubicBezTo>
                    <a:pt x="10847" y="10097"/>
                    <a:pt x="10109" y="10847"/>
                    <a:pt x="9180" y="10847"/>
                  </a:cubicBezTo>
                  <a:lnTo>
                    <a:pt x="2012" y="10847"/>
                  </a:lnTo>
                  <a:cubicBezTo>
                    <a:pt x="1084" y="10847"/>
                    <a:pt x="345" y="10097"/>
                    <a:pt x="345" y="9180"/>
                  </a:cubicBezTo>
                  <a:lnTo>
                    <a:pt x="345" y="2001"/>
                  </a:lnTo>
                  <a:cubicBezTo>
                    <a:pt x="345" y="1084"/>
                    <a:pt x="1084" y="334"/>
                    <a:pt x="2012" y="334"/>
                  </a:cubicBezTo>
                  <a:lnTo>
                    <a:pt x="7418" y="334"/>
                  </a:lnTo>
                  <a:cubicBezTo>
                    <a:pt x="7501" y="334"/>
                    <a:pt x="7573" y="262"/>
                    <a:pt x="7573" y="167"/>
                  </a:cubicBezTo>
                  <a:cubicBezTo>
                    <a:pt x="7573" y="84"/>
                    <a:pt x="7501" y="0"/>
                    <a:pt x="741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8554;p14">
              <a:extLst>
                <a:ext uri="{FF2B5EF4-FFF2-40B4-BE49-F238E27FC236}">
                  <a16:creationId xmlns:a16="http://schemas.microsoft.com/office/drawing/2014/main" id="{59A9018A-751A-4946-A144-EE38216FFEBF}"/>
                </a:ext>
              </a:extLst>
            </p:cNvPr>
            <p:cNvSpPr/>
            <p:nvPr/>
          </p:nvSpPr>
          <p:spPr>
            <a:xfrm>
              <a:off x="4805864" y="3736630"/>
              <a:ext cx="93042" cy="92661"/>
            </a:xfrm>
            <a:custGeom>
              <a:avLst/>
              <a:gdLst/>
              <a:ahLst/>
              <a:cxnLst/>
              <a:rect l="l" t="t" r="r" b="b"/>
              <a:pathLst>
                <a:path w="2930" h="2918" extrusionOk="0">
                  <a:moveTo>
                    <a:pt x="1477" y="334"/>
                  </a:moveTo>
                  <a:cubicBezTo>
                    <a:pt x="2096" y="334"/>
                    <a:pt x="2608" y="834"/>
                    <a:pt x="2608" y="1465"/>
                  </a:cubicBezTo>
                  <a:cubicBezTo>
                    <a:pt x="2608" y="2084"/>
                    <a:pt x="2096" y="2596"/>
                    <a:pt x="1477" y="2596"/>
                  </a:cubicBezTo>
                  <a:cubicBezTo>
                    <a:pt x="846" y="2596"/>
                    <a:pt x="346" y="2084"/>
                    <a:pt x="346" y="1465"/>
                  </a:cubicBezTo>
                  <a:cubicBezTo>
                    <a:pt x="346" y="834"/>
                    <a:pt x="846" y="334"/>
                    <a:pt x="1477" y="334"/>
                  </a:cubicBezTo>
                  <a:close/>
                  <a:moveTo>
                    <a:pt x="1477" y="0"/>
                  </a:moveTo>
                  <a:cubicBezTo>
                    <a:pt x="667" y="0"/>
                    <a:pt x="12" y="655"/>
                    <a:pt x="12" y="1465"/>
                  </a:cubicBezTo>
                  <a:cubicBezTo>
                    <a:pt x="0" y="2263"/>
                    <a:pt x="655" y="2918"/>
                    <a:pt x="1477" y="2918"/>
                  </a:cubicBezTo>
                  <a:cubicBezTo>
                    <a:pt x="2274" y="2918"/>
                    <a:pt x="2929" y="2263"/>
                    <a:pt x="2929" y="1465"/>
                  </a:cubicBezTo>
                  <a:cubicBezTo>
                    <a:pt x="2929" y="655"/>
                    <a:pt x="2274" y="0"/>
                    <a:pt x="147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8555;p14">
              <a:extLst>
                <a:ext uri="{FF2B5EF4-FFF2-40B4-BE49-F238E27FC236}">
                  <a16:creationId xmlns:a16="http://schemas.microsoft.com/office/drawing/2014/main" id="{9C3A2C6D-C9F6-4F20-9BA8-0FB7956A7CC9}"/>
                </a:ext>
              </a:extLst>
            </p:cNvPr>
            <p:cNvSpPr/>
            <p:nvPr/>
          </p:nvSpPr>
          <p:spPr>
            <a:xfrm>
              <a:off x="4779380" y="3841358"/>
              <a:ext cx="143723" cy="138801"/>
            </a:xfrm>
            <a:custGeom>
              <a:avLst/>
              <a:gdLst/>
              <a:ahLst/>
              <a:cxnLst/>
              <a:rect l="l" t="t" r="r" b="b"/>
              <a:pathLst>
                <a:path w="4526" h="4371" extrusionOk="0">
                  <a:moveTo>
                    <a:pt x="477" y="1"/>
                  </a:moveTo>
                  <a:cubicBezTo>
                    <a:pt x="215" y="1"/>
                    <a:pt x="1" y="203"/>
                    <a:pt x="1" y="477"/>
                  </a:cubicBezTo>
                  <a:lnTo>
                    <a:pt x="1" y="893"/>
                  </a:lnTo>
                  <a:cubicBezTo>
                    <a:pt x="1" y="1155"/>
                    <a:pt x="203" y="1370"/>
                    <a:pt x="477" y="1370"/>
                  </a:cubicBezTo>
                  <a:lnTo>
                    <a:pt x="763" y="1370"/>
                  </a:lnTo>
                  <a:cubicBezTo>
                    <a:pt x="834" y="1370"/>
                    <a:pt x="906" y="1429"/>
                    <a:pt x="906" y="1513"/>
                  </a:cubicBezTo>
                  <a:lnTo>
                    <a:pt x="906" y="2858"/>
                  </a:lnTo>
                  <a:cubicBezTo>
                    <a:pt x="906" y="2929"/>
                    <a:pt x="846" y="3001"/>
                    <a:pt x="763" y="3001"/>
                  </a:cubicBezTo>
                  <a:lnTo>
                    <a:pt x="572" y="3001"/>
                  </a:lnTo>
                  <a:cubicBezTo>
                    <a:pt x="299" y="3001"/>
                    <a:pt x="96" y="3215"/>
                    <a:pt x="96" y="3477"/>
                  </a:cubicBezTo>
                  <a:lnTo>
                    <a:pt x="96" y="3894"/>
                  </a:lnTo>
                  <a:cubicBezTo>
                    <a:pt x="96" y="4168"/>
                    <a:pt x="299" y="4370"/>
                    <a:pt x="572" y="4370"/>
                  </a:cubicBezTo>
                  <a:lnTo>
                    <a:pt x="4049" y="4370"/>
                  </a:lnTo>
                  <a:cubicBezTo>
                    <a:pt x="4311" y="4370"/>
                    <a:pt x="4525" y="4168"/>
                    <a:pt x="4525" y="3894"/>
                  </a:cubicBezTo>
                  <a:lnTo>
                    <a:pt x="4525" y="3477"/>
                  </a:lnTo>
                  <a:cubicBezTo>
                    <a:pt x="4525" y="3215"/>
                    <a:pt x="4311" y="3001"/>
                    <a:pt x="4049" y="3001"/>
                  </a:cubicBezTo>
                  <a:lnTo>
                    <a:pt x="3859" y="3001"/>
                  </a:lnTo>
                  <a:cubicBezTo>
                    <a:pt x="3787" y="3001"/>
                    <a:pt x="3704" y="2941"/>
                    <a:pt x="3704" y="2858"/>
                  </a:cubicBezTo>
                  <a:lnTo>
                    <a:pt x="3704" y="477"/>
                  </a:lnTo>
                  <a:cubicBezTo>
                    <a:pt x="3704" y="203"/>
                    <a:pt x="3501" y="1"/>
                    <a:pt x="3228" y="1"/>
                  </a:cubicBezTo>
                  <a:lnTo>
                    <a:pt x="1442" y="1"/>
                  </a:lnTo>
                  <a:cubicBezTo>
                    <a:pt x="1358" y="1"/>
                    <a:pt x="1287" y="72"/>
                    <a:pt x="1287" y="155"/>
                  </a:cubicBezTo>
                  <a:cubicBezTo>
                    <a:pt x="1287" y="251"/>
                    <a:pt x="1358" y="322"/>
                    <a:pt x="1442" y="322"/>
                  </a:cubicBezTo>
                  <a:lnTo>
                    <a:pt x="3228" y="322"/>
                  </a:lnTo>
                  <a:cubicBezTo>
                    <a:pt x="3311" y="322"/>
                    <a:pt x="3382" y="382"/>
                    <a:pt x="3382" y="477"/>
                  </a:cubicBezTo>
                  <a:lnTo>
                    <a:pt x="3382" y="2858"/>
                  </a:lnTo>
                  <a:cubicBezTo>
                    <a:pt x="3382" y="3120"/>
                    <a:pt x="3585" y="3334"/>
                    <a:pt x="3859" y="3334"/>
                  </a:cubicBezTo>
                  <a:lnTo>
                    <a:pt x="4049" y="3334"/>
                  </a:lnTo>
                  <a:cubicBezTo>
                    <a:pt x="4121" y="3334"/>
                    <a:pt x="4204" y="3394"/>
                    <a:pt x="4204" y="3477"/>
                  </a:cubicBezTo>
                  <a:lnTo>
                    <a:pt x="4204" y="3894"/>
                  </a:lnTo>
                  <a:cubicBezTo>
                    <a:pt x="4204" y="3965"/>
                    <a:pt x="4132" y="4049"/>
                    <a:pt x="4049" y="4049"/>
                  </a:cubicBezTo>
                  <a:lnTo>
                    <a:pt x="572" y="4049"/>
                  </a:lnTo>
                  <a:cubicBezTo>
                    <a:pt x="489" y="4049"/>
                    <a:pt x="418" y="3989"/>
                    <a:pt x="418" y="3894"/>
                  </a:cubicBezTo>
                  <a:lnTo>
                    <a:pt x="418" y="3477"/>
                  </a:lnTo>
                  <a:cubicBezTo>
                    <a:pt x="418" y="3406"/>
                    <a:pt x="477" y="3334"/>
                    <a:pt x="572" y="3334"/>
                  </a:cubicBezTo>
                  <a:lnTo>
                    <a:pt x="763" y="3334"/>
                  </a:lnTo>
                  <a:cubicBezTo>
                    <a:pt x="1025" y="3334"/>
                    <a:pt x="1239" y="3120"/>
                    <a:pt x="1239" y="2858"/>
                  </a:cubicBezTo>
                  <a:lnTo>
                    <a:pt x="1239" y="1513"/>
                  </a:lnTo>
                  <a:cubicBezTo>
                    <a:pt x="1239" y="1251"/>
                    <a:pt x="1025" y="1036"/>
                    <a:pt x="763" y="1036"/>
                  </a:cubicBezTo>
                  <a:lnTo>
                    <a:pt x="477" y="1036"/>
                  </a:lnTo>
                  <a:cubicBezTo>
                    <a:pt x="406" y="1036"/>
                    <a:pt x="334" y="977"/>
                    <a:pt x="334" y="893"/>
                  </a:cubicBezTo>
                  <a:lnTo>
                    <a:pt x="334" y="477"/>
                  </a:lnTo>
                  <a:cubicBezTo>
                    <a:pt x="334" y="393"/>
                    <a:pt x="394" y="322"/>
                    <a:pt x="477" y="322"/>
                  </a:cubicBezTo>
                  <a:lnTo>
                    <a:pt x="787" y="322"/>
                  </a:lnTo>
                  <a:cubicBezTo>
                    <a:pt x="882" y="322"/>
                    <a:pt x="953" y="251"/>
                    <a:pt x="953" y="155"/>
                  </a:cubicBezTo>
                  <a:cubicBezTo>
                    <a:pt x="953" y="72"/>
                    <a:pt x="882" y="1"/>
                    <a:pt x="78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 name="Google Shape;9481;p16">
            <a:extLst>
              <a:ext uri="{FF2B5EF4-FFF2-40B4-BE49-F238E27FC236}">
                <a16:creationId xmlns:a16="http://schemas.microsoft.com/office/drawing/2014/main" id="{E37FD089-50D1-4853-884E-396292E4087A}"/>
              </a:ext>
            </a:extLst>
          </p:cNvPr>
          <p:cNvGrpSpPr/>
          <p:nvPr/>
        </p:nvGrpSpPr>
        <p:grpSpPr>
          <a:xfrm>
            <a:off x="5761688" y="4755251"/>
            <a:ext cx="446826" cy="327059"/>
            <a:chOff x="5733194" y="2431718"/>
            <a:chExt cx="446826" cy="327059"/>
          </a:xfrm>
          <a:noFill/>
        </p:grpSpPr>
        <p:sp>
          <p:nvSpPr>
            <p:cNvPr id="59" name="Google Shape;9482;p16">
              <a:extLst>
                <a:ext uri="{FF2B5EF4-FFF2-40B4-BE49-F238E27FC236}">
                  <a16:creationId xmlns:a16="http://schemas.microsoft.com/office/drawing/2014/main" id="{0D508983-8519-4B43-A376-F5FFEF49F3E5}"/>
                </a:ext>
              </a:extLst>
            </p:cNvPr>
            <p:cNvSpPr/>
            <p:nvPr/>
          </p:nvSpPr>
          <p:spPr>
            <a:xfrm>
              <a:off x="6032946" y="2474145"/>
              <a:ext cx="56112" cy="20115"/>
            </a:xfrm>
            <a:custGeom>
              <a:avLst/>
              <a:gdLst/>
              <a:ahLst/>
              <a:cxnLst/>
              <a:rect l="l" t="t" r="r" b="b"/>
              <a:pathLst>
                <a:path w="1763" h="632" extrusionOk="0">
                  <a:moveTo>
                    <a:pt x="215" y="1"/>
                  </a:moveTo>
                  <a:cubicBezTo>
                    <a:pt x="96" y="1"/>
                    <a:pt x="1" y="96"/>
                    <a:pt x="1" y="215"/>
                  </a:cubicBezTo>
                  <a:cubicBezTo>
                    <a:pt x="1" y="334"/>
                    <a:pt x="96" y="417"/>
                    <a:pt x="215" y="417"/>
                  </a:cubicBezTo>
                  <a:cubicBezTo>
                    <a:pt x="441" y="417"/>
                    <a:pt x="1108" y="453"/>
                    <a:pt x="1429" y="620"/>
                  </a:cubicBezTo>
                  <a:cubicBezTo>
                    <a:pt x="1465" y="632"/>
                    <a:pt x="1489" y="632"/>
                    <a:pt x="1525" y="632"/>
                  </a:cubicBezTo>
                  <a:cubicBezTo>
                    <a:pt x="1596" y="632"/>
                    <a:pt x="1668" y="584"/>
                    <a:pt x="1703" y="513"/>
                  </a:cubicBezTo>
                  <a:cubicBezTo>
                    <a:pt x="1763" y="417"/>
                    <a:pt x="1727" y="298"/>
                    <a:pt x="1632" y="239"/>
                  </a:cubicBezTo>
                  <a:cubicBezTo>
                    <a:pt x="1156" y="1"/>
                    <a:pt x="263" y="1"/>
                    <a:pt x="21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9483;p16">
              <a:extLst>
                <a:ext uri="{FF2B5EF4-FFF2-40B4-BE49-F238E27FC236}">
                  <a16:creationId xmlns:a16="http://schemas.microsoft.com/office/drawing/2014/main" id="{E2E0B3CA-BFD3-4D6E-8AB2-02A488F153A6}"/>
                </a:ext>
              </a:extLst>
            </p:cNvPr>
            <p:cNvSpPr/>
            <p:nvPr/>
          </p:nvSpPr>
          <p:spPr>
            <a:xfrm>
              <a:off x="5733194" y="2431718"/>
              <a:ext cx="446826" cy="327059"/>
            </a:xfrm>
            <a:custGeom>
              <a:avLst/>
              <a:gdLst/>
              <a:ahLst/>
              <a:cxnLst/>
              <a:rect l="l" t="t" r="r" b="b"/>
              <a:pathLst>
                <a:path w="14039" h="10276" extrusionOk="0">
                  <a:moveTo>
                    <a:pt x="11621" y="655"/>
                  </a:moveTo>
                  <a:lnTo>
                    <a:pt x="11621" y="1500"/>
                  </a:lnTo>
                  <a:cubicBezTo>
                    <a:pt x="11621" y="1631"/>
                    <a:pt x="11598" y="1762"/>
                    <a:pt x="11538" y="1905"/>
                  </a:cubicBezTo>
                  <a:lnTo>
                    <a:pt x="11431" y="2108"/>
                  </a:lnTo>
                  <a:cubicBezTo>
                    <a:pt x="11419" y="2143"/>
                    <a:pt x="11419" y="2167"/>
                    <a:pt x="11419" y="2203"/>
                  </a:cubicBezTo>
                  <a:lnTo>
                    <a:pt x="11419" y="2631"/>
                  </a:lnTo>
                  <a:cubicBezTo>
                    <a:pt x="11419" y="2929"/>
                    <a:pt x="11300" y="3215"/>
                    <a:pt x="11074" y="3429"/>
                  </a:cubicBezTo>
                  <a:cubicBezTo>
                    <a:pt x="10858" y="3634"/>
                    <a:pt x="10599" y="3751"/>
                    <a:pt x="10317" y="3751"/>
                  </a:cubicBezTo>
                  <a:cubicBezTo>
                    <a:pt x="10303" y="3751"/>
                    <a:pt x="10290" y="3751"/>
                    <a:pt x="10276" y="3751"/>
                  </a:cubicBezTo>
                  <a:cubicBezTo>
                    <a:pt x="9657" y="3739"/>
                    <a:pt x="9181" y="3215"/>
                    <a:pt x="9181" y="2584"/>
                  </a:cubicBezTo>
                  <a:lnTo>
                    <a:pt x="9181" y="2203"/>
                  </a:lnTo>
                  <a:cubicBezTo>
                    <a:pt x="9181" y="2167"/>
                    <a:pt x="9181" y="2143"/>
                    <a:pt x="9169" y="2108"/>
                  </a:cubicBezTo>
                  <a:lnTo>
                    <a:pt x="9038" y="1857"/>
                  </a:lnTo>
                  <a:cubicBezTo>
                    <a:pt x="8990" y="1762"/>
                    <a:pt x="8966" y="1667"/>
                    <a:pt x="8966" y="1560"/>
                  </a:cubicBezTo>
                  <a:lnTo>
                    <a:pt x="8966" y="1548"/>
                  </a:lnTo>
                  <a:cubicBezTo>
                    <a:pt x="8966" y="1048"/>
                    <a:pt x="9359" y="655"/>
                    <a:pt x="9859" y="655"/>
                  </a:cubicBezTo>
                  <a:close/>
                  <a:moveTo>
                    <a:pt x="4156" y="429"/>
                  </a:moveTo>
                  <a:cubicBezTo>
                    <a:pt x="4513" y="429"/>
                    <a:pt x="4823" y="560"/>
                    <a:pt x="5061" y="822"/>
                  </a:cubicBezTo>
                  <a:cubicBezTo>
                    <a:pt x="5299" y="1072"/>
                    <a:pt x="5442" y="1417"/>
                    <a:pt x="5478" y="1786"/>
                  </a:cubicBezTo>
                  <a:cubicBezTo>
                    <a:pt x="5513" y="2215"/>
                    <a:pt x="5656" y="3108"/>
                    <a:pt x="5847" y="3643"/>
                  </a:cubicBezTo>
                  <a:lnTo>
                    <a:pt x="5835" y="3643"/>
                  </a:lnTo>
                  <a:cubicBezTo>
                    <a:pt x="5525" y="3762"/>
                    <a:pt x="4882" y="3941"/>
                    <a:pt x="4132" y="3941"/>
                  </a:cubicBezTo>
                  <a:cubicBezTo>
                    <a:pt x="4077" y="3944"/>
                    <a:pt x="4021" y="3945"/>
                    <a:pt x="3967" y="3945"/>
                  </a:cubicBezTo>
                  <a:cubicBezTo>
                    <a:pt x="3330" y="3945"/>
                    <a:pt x="2762" y="3765"/>
                    <a:pt x="2477" y="3655"/>
                  </a:cubicBezTo>
                  <a:cubicBezTo>
                    <a:pt x="2656" y="3108"/>
                    <a:pt x="2799" y="2215"/>
                    <a:pt x="2835" y="1786"/>
                  </a:cubicBezTo>
                  <a:cubicBezTo>
                    <a:pt x="2858" y="1417"/>
                    <a:pt x="3013" y="1072"/>
                    <a:pt x="3251" y="822"/>
                  </a:cubicBezTo>
                  <a:cubicBezTo>
                    <a:pt x="3501" y="560"/>
                    <a:pt x="3811" y="429"/>
                    <a:pt x="4156" y="429"/>
                  </a:cubicBezTo>
                  <a:close/>
                  <a:moveTo>
                    <a:pt x="10752" y="4096"/>
                  </a:moveTo>
                  <a:cubicBezTo>
                    <a:pt x="10752" y="4155"/>
                    <a:pt x="10764" y="4215"/>
                    <a:pt x="10776" y="4274"/>
                  </a:cubicBezTo>
                  <a:lnTo>
                    <a:pt x="10609" y="4429"/>
                  </a:lnTo>
                  <a:cubicBezTo>
                    <a:pt x="10526" y="4524"/>
                    <a:pt x="10419" y="4572"/>
                    <a:pt x="10300" y="4572"/>
                  </a:cubicBezTo>
                  <a:cubicBezTo>
                    <a:pt x="10181" y="4572"/>
                    <a:pt x="10062" y="4524"/>
                    <a:pt x="9990" y="4429"/>
                  </a:cubicBezTo>
                  <a:lnTo>
                    <a:pt x="9823" y="4274"/>
                  </a:lnTo>
                  <a:cubicBezTo>
                    <a:pt x="9835" y="4215"/>
                    <a:pt x="9859" y="4155"/>
                    <a:pt x="9859" y="4096"/>
                  </a:cubicBezTo>
                  <a:cubicBezTo>
                    <a:pt x="9990" y="4132"/>
                    <a:pt x="10121" y="4167"/>
                    <a:pt x="10252" y="4167"/>
                  </a:cubicBezTo>
                  <a:lnTo>
                    <a:pt x="10300" y="4167"/>
                  </a:lnTo>
                  <a:cubicBezTo>
                    <a:pt x="10455" y="4167"/>
                    <a:pt x="10609" y="4132"/>
                    <a:pt x="10752" y="4096"/>
                  </a:cubicBezTo>
                  <a:close/>
                  <a:moveTo>
                    <a:pt x="4692" y="4358"/>
                  </a:moveTo>
                  <a:cubicBezTo>
                    <a:pt x="4763" y="4524"/>
                    <a:pt x="4918" y="4644"/>
                    <a:pt x="5097" y="4691"/>
                  </a:cubicBezTo>
                  <a:lnTo>
                    <a:pt x="5835" y="4894"/>
                  </a:lnTo>
                  <a:cubicBezTo>
                    <a:pt x="6025" y="4953"/>
                    <a:pt x="6168" y="5132"/>
                    <a:pt x="6168" y="5322"/>
                  </a:cubicBezTo>
                  <a:lnTo>
                    <a:pt x="6168" y="7251"/>
                  </a:lnTo>
                  <a:cubicBezTo>
                    <a:pt x="6168" y="7501"/>
                    <a:pt x="5954" y="7692"/>
                    <a:pt x="5716" y="7692"/>
                  </a:cubicBezTo>
                  <a:lnTo>
                    <a:pt x="5704" y="7692"/>
                  </a:lnTo>
                  <a:lnTo>
                    <a:pt x="5704" y="6144"/>
                  </a:lnTo>
                  <a:cubicBezTo>
                    <a:pt x="5668" y="5787"/>
                    <a:pt x="5394" y="5501"/>
                    <a:pt x="5025" y="5501"/>
                  </a:cubicBezTo>
                  <a:lnTo>
                    <a:pt x="3275" y="5501"/>
                  </a:lnTo>
                  <a:cubicBezTo>
                    <a:pt x="2918" y="5501"/>
                    <a:pt x="2632" y="5787"/>
                    <a:pt x="2632" y="6144"/>
                  </a:cubicBezTo>
                  <a:lnTo>
                    <a:pt x="2632" y="7692"/>
                  </a:lnTo>
                  <a:lnTo>
                    <a:pt x="2620" y="7692"/>
                  </a:lnTo>
                  <a:cubicBezTo>
                    <a:pt x="2370" y="7692"/>
                    <a:pt x="2180" y="7489"/>
                    <a:pt x="2180" y="7251"/>
                  </a:cubicBezTo>
                  <a:lnTo>
                    <a:pt x="2180" y="5322"/>
                  </a:lnTo>
                  <a:cubicBezTo>
                    <a:pt x="2180" y="5132"/>
                    <a:pt x="2311" y="4941"/>
                    <a:pt x="2501" y="4894"/>
                  </a:cubicBezTo>
                  <a:lnTo>
                    <a:pt x="3251" y="4691"/>
                  </a:lnTo>
                  <a:cubicBezTo>
                    <a:pt x="3430" y="4644"/>
                    <a:pt x="3561" y="4524"/>
                    <a:pt x="3644" y="4358"/>
                  </a:cubicBezTo>
                  <a:cubicBezTo>
                    <a:pt x="3811" y="4370"/>
                    <a:pt x="3989" y="4394"/>
                    <a:pt x="4168" y="4394"/>
                  </a:cubicBezTo>
                  <a:cubicBezTo>
                    <a:pt x="4347" y="4394"/>
                    <a:pt x="4525" y="4370"/>
                    <a:pt x="4692" y="4358"/>
                  </a:cubicBezTo>
                  <a:close/>
                  <a:moveTo>
                    <a:pt x="10526" y="5906"/>
                  </a:moveTo>
                  <a:cubicBezTo>
                    <a:pt x="10538" y="5906"/>
                    <a:pt x="10538" y="5906"/>
                    <a:pt x="10538" y="5918"/>
                  </a:cubicBezTo>
                  <a:lnTo>
                    <a:pt x="10538" y="7680"/>
                  </a:lnTo>
                  <a:cubicBezTo>
                    <a:pt x="10538" y="7692"/>
                    <a:pt x="10538" y="7692"/>
                    <a:pt x="10526" y="7692"/>
                  </a:cubicBezTo>
                  <a:lnTo>
                    <a:pt x="7895" y="7692"/>
                  </a:lnTo>
                  <a:cubicBezTo>
                    <a:pt x="7871" y="7692"/>
                    <a:pt x="7871" y="7692"/>
                    <a:pt x="7871" y="7680"/>
                  </a:cubicBezTo>
                  <a:lnTo>
                    <a:pt x="7871" y="5918"/>
                  </a:lnTo>
                  <a:lnTo>
                    <a:pt x="10526" y="5906"/>
                  </a:lnTo>
                  <a:close/>
                  <a:moveTo>
                    <a:pt x="11050" y="4596"/>
                  </a:moveTo>
                  <a:lnTo>
                    <a:pt x="11228" y="4691"/>
                  </a:lnTo>
                  <a:lnTo>
                    <a:pt x="11967" y="4894"/>
                  </a:lnTo>
                  <a:cubicBezTo>
                    <a:pt x="12157" y="4953"/>
                    <a:pt x="12300" y="5132"/>
                    <a:pt x="12300" y="5322"/>
                  </a:cubicBezTo>
                  <a:lnTo>
                    <a:pt x="12300" y="7251"/>
                  </a:lnTo>
                  <a:cubicBezTo>
                    <a:pt x="12300" y="7501"/>
                    <a:pt x="12086" y="7692"/>
                    <a:pt x="11848" y="7692"/>
                  </a:cubicBezTo>
                  <a:lnTo>
                    <a:pt x="10955" y="7692"/>
                  </a:lnTo>
                  <a:lnTo>
                    <a:pt x="10955" y="7680"/>
                  </a:lnTo>
                  <a:lnTo>
                    <a:pt x="10955" y="7227"/>
                  </a:lnTo>
                  <a:lnTo>
                    <a:pt x="11621" y="7227"/>
                  </a:lnTo>
                  <a:cubicBezTo>
                    <a:pt x="11740" y="7227"/>
                    <a:pt x="11836" y="7144"/>
                    <a:pt x="11836" y="7025"/>
                  </a:cubicBezTo>
                  <a:lnTo>
                    <a:pt x="11836" y="5715"/>
                  </a:lnTo>
                  <a:cubicBezTo>
                    <a:pt x="11836" y="5596"/>
                    <a:pt x="11740" y="5501"/>
                    <a:pt x="11621" y="5501"/>
                  </a:cubicBezTo>
                  <a:cubicBezTo>
                    <a:pt x="11502" y="5501"/>
                    <a:pt x="11419" y="5596"/>
                    <a:pt x="11419" y="5715"/>
                  </a:cubicBezTo>
                  <a:lnTo>
                    <a:pt x="11419" y="6834"/>
                  </a:lnTo>
                  <a:lnTo>
                    <a:pt x="10955" y="6834"/>
                  </a:lnTo>
                  <a:lnTo>
                    <a:pt x="10955" y="5941"/>
                  </a:lnTo>
                  <a:cubicBezTo>
                    <a:pt x="10955" y="5691"/>
                    <a:pt x="10764" y="5525"/>
                    <a:pt x="10538" y="5525"/>
                  </a:cubicBezTo>
                  <a:lnTo>
                    <a:pt x="8335" y="5525"/>
                  </a:lnTo>
                  <a:lnTo>
                    <a:pt x="8335" y="5322"/>
                  </a:lnTo>
                  <a:lnTo>
                    <a:pt x="8299" y="5322"/>
                  </a:lnTo>
                  <a:cubicBezTo>
                    <a:pt x="8299" y="5132"/>
                    <a:pt x="8442" y="4941"/>
                    <a:pt x="8633" y="4894"/>
                  </a:cubicBezTo>
                  <a:lnTo>
                    <a:pt x="9383" y="4691"/>
                  </a:lnTo>
                  <a:cubicBezTo>
                    <a:pt x="9442" y="4667"/>
                    <a:pt x="9490" y="4644"/>
                    <a:pt x="9562" y="4596"/>
                  </a:cubicBezTo>
                  <a:lnTo>
                    <a:pt x="9693" y="4727"/>
                  </a:lnTo>
                  <a:cubicBezTo>
                    <a:pt x="9859" y="4894"/>
                    <a:pt x="10062" y="4989"/>
                    <a:pt x="10300" y="4989"/>
                  </a:cubicBezTo>
                  <a:cubicBezTo>
                    <a:pt x="10526" y="4989"/>
                    <a:pt x="10752" y="4894"/>
                    <a:pt x="10907" y="4727"/>
                  </a:cubicBezTo>
                  <a:lnTo>
                    <a:pt x="11050" y="4596"/>
                  </a:lnTo>
                  <a:close/>
                  <a:moveTo>
                    <a:pt x="2632" y="8108"/>
                  </a:moveTo>
                  <a:lnTo>
                    <a:pt x="2632" y="8573"/>
                  </a:lnTo>
                  <a:lnTo>
                    <a:pt x="846" y="8573"/>
                  </a:lnTo>
                  <a:lnTo>
                    <a:pt x="846" y="8108"/>
                  </a:lnTo>
                  <a:close/>
                  <a:moveTo>
                    <a:pt x="13157" y="8108"/>
                  </a:moveTo>
                  <a:lnTo>
                    <a:pt x="13157" y="8573"/>
                  </a:lnTo>
                  <a:lnTo>
                    <a:pt x="5668" y="8573"/>
                  </a:lnTo>
                  <a:lnTo>
                    <a:pt x="5668" y="8108"/>
                  </a:lnTo>
                  <a:close/>
                  <a:moveTo>
                    <a:pt x="5049" y="5906"/>
                  </a:moveTo>
                  <a:cubicBezTo>
                    <a:pt x="5180" y="5906"/>
                    <a:pt x="5287" y="6013"/>
                    <a:pt x="5287" y="6144"/>
                  </a:cubicBezTo>
                  <a:lnTo>
                    <a:pt x="5287" y="9001"/>
                  </a:lnTo>
                  <a:lnTo>
                    <a:pt x="3049" y="9001"/>
                  </a:lnTo>
                  <a:lnTo>
                    <a:pt x="3049" y="6144"/>
                  </a:lnTo>
                  <a:cubicBezTo>
                    <a:pt x="3049" y="6013"/>
                    <a:pt x="3156" y="5906"/>
                    <a:pt x="3287" y="5906"/>
                  </a:cubicBezTo>
                  <a:close/>
                  <a:moveTo>
                    <a:pt x="4168" y="0"/>
                  </a:moveTo>
                  <a:cubicBezTo>
                    <a:pt x="3239" y="0"/>
                    <a:pt x="2501" y="738"/>
                    <a:pt x="2430" y="1738"/>
                  </a:cubicBezTo>
                  <a:cubicBezTo>
                    <a:pt x="2394" y="2155"/>
                    <a:pt x="2263" y="2989"/>
                    <a:pt x="2084" y="3477"/>
                  </a:cubicBezTo>
                  <a:cubicBezTo>
                    <a:pt x="2037" y="3584"/>
                    <a:pt x="2049" y="3703"/>
                    <a:pt x="2096" y="3810"/>
                  </a:cubicBezTo>
                  <a:cubicBezTo>
                    <a:pt x="2144" y="3905"/>
                    <a:pt x="2239" y="3989"/>
                    <a:pt x="2334" y="4024"/>
                  </a:cubicBezTo>
                  <a:cubicBezTo>
                    <a:pt x="2513" y="4084"/>
                    <a:pt x="2811" y="4179"/>
                    <a:pt x="3156" y="4251"/>
                  </a:cubicBezTo>
                  <a:cubicBezTo>
                    <a:pt x="3144" y="4251"/>
                    <a:pt x="3144" y="4251"/>
                    <a:pt x="3120" y="4263"/>
                  </a:cubicBezTo>
                  <a:lnTo>
                    <a:pt x="2382" y="4477"/>
                  </a:lnTo>
                  <a:cubicBezTo>
                    <a:pt x="2013" y="4584"/>
                    <a:pt x="1751" y="4917"/>
                    <a:pt x="1751" y="5310"/>
                  </a:cubicBezTo>
                  <a:lnTo>
                    <a:pt x="1751" y="7227"/>
                  </a:lnTo>
                  <a:cubicBezTo>
                    <a:pt x="1751" y="7394"/>
                    <a:pt x="1799" y="7561"/>
                    <a:pt x="1894" y="7680"/>
                  </a:cubicBezTo>
                  <a:lnTo>
                    <a:pt x="203" y="7680"/>
                  </a:lnTo>
                  <a:cubicBezTo>
                    <a:pt x="84" y="7680"/>
                    <a:pt x="1" y="7763"/>
                    <a:pt x="1" y="7882"/>
                  </a:cubicBezTo>
                  <a:cubicBezTo>
                    <a:pt x="1" y="8001"/>
                    <a:pt x="84" y="8096"/>
                    <a:pt x="203" y="8096"/>
                  </a:cubicBezTo>
                  <a:lnTo>
                    <a:pt x="441" y="8096"/>
                  </a:lnTo>
                  <a:lnTo>
                    <a:pt x="441" y="10073"/>
                  </a:lnTo>
                  <a:cubicBezTo>
                    <a:pt x="441" y="10192"/>
                    <a:pt x="537" y="10275"/>
                    <a:pt x="656" y="10275"/>
                  </a:cubicBezTo>
                  <a:cubicBezTo>
                    <a:pt x="775" y="10275"/>
                    <a:pt x="858" y="10192"/>
                    <a:pt x="858" y="10073"/>
                  </a:cubicBezTo>
                  <a:lnTo>
                    <a:pt x="858" y="8954"/>
                  </a:lnTo>
                  <a:lnTo>
                    <a:pt x="2644" y="8954"/>
                  </a:lnTo>
                  <a:lnTo>
                    <a:pt x="2644" y="10073"/>
                  </a:lnTo>
                  <a:cubicBezTo>
                    <a:pt x="2644" y="10192"/>
                    <a:pt x="2739" y="10275"/>
                    <a:pt x="2858" y="10275"/>
                  </a:cubicBezTo>
                  <a:cubicBezTo>
                    <a:pt x="2977" y="10275"/>
                    <a:pt x="3073" y="10192"/>
                    <a:pt x="3073" y="10073"/>
                  </a:cubicBezTo>
                  <a:lnTo>
                    <a:pt x="3073" y="9406"/>
                  </a:lnTo>
                  <a:lnTo>
                    <a:pt x="5287" y="9406"/>
                  </a:lnTo>
                  <a:lnTo>
                    <a:pt x="5287" y="10073"/>
                  </a:lnTo>
                  <a:cubicBezTo>
                    <a:pt x="5287" y="10192"/>
                    <a:pt x="5371" y="10275"/>
                    <a:pt x="5490" y="10275"/>
                  </a:cubicBezTo>
                  <a:cubicBezTo>
                    <a:pt x="5609" y="10275"/>
                    <a:pt x="5704" y="10192"/>
                    <a:pt x="5704" y="10073"/>
                  </a:cubicBezTo>
                  <a:lnTo>
                    <a:pt x="5704" y="8954"/>
                  </a:lnTo>
                  <a:lnTo>
                    <a:pt x="13169" y="8954"/>
                  </a:lnTo>
                  <a:lnTo>
                    <a:pt x="13169" y="10073"/>
                  </a:lnTo>
                  <a:cubicBezTo>
                    <a:pt x="13169" y="10192"/>
                    <a:pt x="13264" y="10275"/>
                    <a:pt x="13383" y="10275"/>
                  </a:cubicBezTo>
                  <a:cubicBezTo>
                    <a:pt x="13503" y="10275"/>
                    <a:pt x="13586" y="10192"/>
                    <a:pt x="13586" y="10073"/>
                  </a:cubicBezTo>
                  <a:lnTo>
                    <a:pt x="13586" y="8096"/>
                  </a:lnTo>
                  <a:lnTo>
                    <a:pt x="13824" y="8096"/>
                  </a:lnTo>
                  <a:cubicBezTo>
                    <a:pt x="13943" y="8096"/>
                    <a:pt x="14038" y="8001"/>
                    <a:pt x="14038" y="7882"/>
                  </a:cubicBezTo>
                  <a:cubicBezTo>
                    <a:pt x="14003" y="7787"/>
                    <a:pt x="13919" y="7692"/>
                    <a:pt x="13800" y="7692"/>
                  </a:cubicBezTo>
                  <a:lnTo>
                    <a:pt x="12562" y="7692"/>
                  </a:lnTo>
                  <a:cubicBezTo>
                    <a:pt x="12633" y="7561"/>
                    <a:pt x="12693" y="7406"/>
                    <a:pt x="12693" y="7251"/>
                  </a:cubicBezTo>
                  <a:lnTo>
                    <a:pt x="12693" y="5322"/>
                  </a:lnTo>
                  <a:cubicBezTo>
                    <a:pt x="12693" y="4941"/>
                    <a:pt x="12443" y="4596"/>
                    <a:pt x="12074" y="4489"/>
                  </a:cubicBezTo>
                  <a:lnTo>
                    <a:pt x="11324" y="4286"/>
                  </a:lnTo>
                  <a:cubicBezTo>
                    <a:pt x="11228" y="4251"/>
                    <a:pt x="11169" y="4167"/>
                    <a:pt x="11169" y="4060"/>
                  </a:cubicBezTo>
                  <a:lnTo>
                    <a:pt x="11169" y="3893"/>
                  </a:lnTo>
                  <a:cubicBezTo>
                    <a:pt x="11240" y="3858"/>
                    <a:pt x="11300" y="3798"/>
                    <a:pt x="11359" y="3739"/>
                  </a:cubicBezTo>
                  <a:cubicBezTo>
                    <a:pt x="11657" y="3453"/>
                    <a:pt x="11824" y="3060"/>
                    <a:pt x="11824" y="2643"/>
                  </a:cubicBezTo>
                  <a:lnTo>
                    <a:pt x="11824" y="2262"/>
                  </a:lnTo>
                  <a:lnTo>
                    <a:pt x="11895" y="2096"/>
                  </a:lnTo>
                  <a:cubicBezTo>
                    <a:pt x="11979" y="1917"/>
                    <a:pt x="12026" y="1703"/>
                    <a:pt x="12026" y="1512"/>
                  </a:cubicBezTo>
                  <a:lnTo>
                    <a:pt x="12026" y="453"/>
                  </a:lnTo>
                  <a:cubicBezTo>
                    <a:pt x="12026" y="333"/>
                    <a:pt x="11943" y="250"/>
                    <a:pt x="11824" y="250"/>
                  </a:cubicBezTo>
                  <a:lnTo>
                    <a:pt x="9859" y="250"/>
                  </a:lnTo>
                  <a:cubicBezTo>
                    <a:pt x="9145" y="250"/>
                    <a:pt x="8561" y="834"/>
                    <a:pt x="8561" y="1548"/>
                  </a:cubicBezTo>
                  <a:lnTo>
                    <a:pt x="8561" y="1560"/>
                  </a:lnTo>
                  <a:cubicBezTo>
                    <a:pt x="8561" y="1727"/>
                    <a:pt x="8597" y="1881"/>
                    <a:pt x="8680" y="2036"/>
                  </a:cubicBezTo>
                  <a:lnTo>
                    <a:pt x="8788" y="2238"/>
                  </a:lnTo>
                  <a:lnTo>
                    <a:pt x="8788" y="2572"/>
                  </a:lnTo>
                  <a:cubicBezTo>
                    <a:pt x="8788" y="3108"/>
                    <a:pt x="9050" y="3584"/>
                    <a:pt x="9442" y="3870"/>
                  </a:cubicBezTo>
                  <a:lnTo>
                    <a:pt x="9442" y="4048"/>
                  </a:lnTo>
                  <a:cubicBezTo>
                    <a:pt x="9442" y="4143"/>
                    <a:pt x="9359" y="4239"/>
                    <a:pt x="9276" y="4263"/>
                  </a:cubicBezTo>
                  <a:lnTo>
                    <a:pt x="8526" y="4477"/>
                  </a:lnTo>
                  <a:cubicBezTo>
                    <a:pt x="8157" y="4584"/>
                    <a:pt x="7907" y="4917"/>
                    <a:pt x="7907" y="5310"/>
                  </a:cubicBezTo>
                  <a:lnTo>
                    <a:pt x="7907" y="5489"/>
                  </a:lnTo>
                  <a:lnTo>
                    <a:pt x="7895" y="5489"/>
                  </a:lnTo>
                  <a:cubicBezTo>
                    <a:pt x="7657" y="5489"/>
                    <a:pt x="7478" y="5679"/>
                    <a:pt x="7478" y="5906"/>
                  </a:cubicBezTo>
                  <a:lnTo>
                    <a:pt x="7478" y="7656"/>
                  </a:lnTo>
                  <a:lnTo>
                    <a:pt x="7478" y="7680"/>
                  </a:lnTo>
                  <a:lnTo>
                    <a:pt x="6442" y="7680"/>
                  </a:lnTo>
                  <a:cubicBezTo>
                    <a:pt x="6525" y="7537"/>
                    <a:pt x="6585" y="7394"/>
                    <a:pt x="6585" y="7227"/>
                  </a:cubicBezTo>
                  <a:lnTo>
                    <a:pt x="6585" y="5310"/>
                  </a:lnTo>
                  <a:cubicBezTo>
                    <a:pt x="6585" y="4917"/>
                    <a:pt x="6323" y="4584"/>
                    <a:pt x="5954" y="4477"/>
                  </a:cubicBezTo>
                  <a:lnTo>
                    <a:pt x="5216" y="4263"/>
                  </a:lnTo>
                  <a:cubicBezTo>
                    <a:pt x="5192" y="4263"/>
                    <a:pt x="5192" y="4263"/>
                    <a:pt x="5180" y="4251"/>
                  </a:cubicBezTo>
                  <a:cubicBezTo>
                    <a:pt x="5537" y="4179"/>
                    <a:pt x="5823" y="4084"/>
                    <a:pt x="6002" y="4024"/>
                  </a:cubicBezTo>
                  <a:cubicBezTo>
                    <a:pt x="6109" y="3989"/>
                    <a:pt x="6192" y="3905"/>
                    <a:pt x="6240" y="3810"/>
                  </a:cubicBezTo>
                  <a:cubicBezTo>
                    <a:pt x="6287" y="3703"/>
                    <a:pt x="6299" y="3596"/>
                    <a:pt x="6252" y="3477"/>
                  </a:cubicBezTo>
                  <a:cubicBezTo>
                    <a:pt x="6073" y="2977"/>
                    <a:pt x="5942" y="2143"/>
                    <a:pt x="5906" y="1738"/>
                  </a:cubicBezTo>
                  <a:cubicBezTo>
                    <a:pt x="5835" y="738"/>
                    <a:pt x="5097" y="0"/>
                    <a:pt x="416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9484;p16">
              <a:extLst>
                <a:ext uri="{FF2B5EF4-FFF2-40B4-BE49-F238E27FC236}">
                  <a16:creationId xmlns:a16="http://schemas.microsoft.com/office/drawing/2014/main" id="{BE383D03-0441-4982-ABF1-3982B2D58B5B}"/>
                </a:ext>
              </a:extLst>
            </p:cNvPr>
            <p:cNvSpPr/>
            <p:nvPr/>
          </p:nvSpPr>
          <p:spPr>
            <a:xfrm>
              <a:off x="6019323" y="2641653"/>
              <a:ext cx="13272" cy="13272"/>
            </a:xfrm>
            <a:custGeom>
              <a:avLst/>
              <a:gdLst/>
              <a:ahLst/>
              <a:cxnLst/>
              <a:rect l="l" t="t" r="r" b="b"/>
              <a:pathLst>
                <a:path w="417" h="417" extrusionOk="0">
                  <a:moveTo>
                    <a:pt x="202" y="0"/>
                  </a:moveTo>
                  <a:cubicBezTo>
                    <a:pt x="95" y="0"/>
                    <a:pt x="0" y="84"/>
                    <a:pt x="0" y="203"/>
                  </a:cubicBezTo>
                  <a:cubicBezTo>
                    <a:pt x="0" y="322"/>
                    <a:pt x="95" y="417"/>
                    <a:pt x="202" y="417"/>
                  </a:cubicBezTo>
                  <a:cubicBezTo>
                    <a:pt x="322" y="417"/>
                    <a:pt x="417" y="322"/>
                    <a:pt x="417" y="203"/>
                  </a:cubicBezTo>
                  <a:cubicBezTo>
                    <a:pt x="417" y="84"/>
                    <a:pt x="322" y="0"/>
                    <a:pt x="20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 name="Google Shape;9763;p16">
            <a:extLst>
              <a:ext uri="{FF2B5EF4-FFF2-40B4-BE49-F238E27FC236}">
                <a16:creationId xmlns:a16="http://schemas.microsoft.com/office/drawing/2014/main" id="{BF628247-7F29-4C6B-8DF9-B44324142AA4}"/>
              </a:ext>
            </a:extLst>
          </p:cNvPr>
          <p:cNvGrpSpPr/>
          <p:nvPr/>
        </p:nvGrpSpPr>
        <p:grpSpPr>
          <a:xfrm>
            <a:off x="1587258" y="4742169"/>
            <a:ext cx="264550" cy="353222"/>
            <a:chOff x="903530" y="3806125"/>
            <a:chExt cx="264550" cy="353222"/>
          </a:xfrm>
          <a:solidFill>
            <a:schemeClr val="tx2"/>
          </a:solidFill>
        </p:grpSpPr>
        <p:sp>
          <p:nvSpPr>
            <p:cNvPr id="66" name="Google Shape;9764;p16">
              <a:extLst>
                <a:ext uri="{FF2B5EF4-FFF2-40B4-BE49-F238E27FC236}">
                  <a16:creationId xmlns:a16="http://schemas.microsoft.com/office/drawing/2014/main" id="{037F3DF9-8444-4C83-A588-726FEA7E7079}"/>
                </a:ext>
              </a:extLst>
            </p:cNvPr>
            <p:cNvSpPr/>
            <p:nvPr/>
          </p:nvSpPr>
          <p:spPr>
            <a:xfrm>
              <a:off x="926637" y="3839321"/>
              <a:ext cx="173237" cy="162002"/>
            </a:xfrm>
            <a:custGeom>
              <a:avLst/>
              <a:gdLst/>
              <a:ahLst/>
              <a:cxnLst/>
              <a:rect l="l" t="t" r="r" b="b"/>
              <a:pathLst>
                <a:path w="5443" h="5090" extrusionOk="0">
                  <a:moveTo>
                    <a:pt x="3418" y="1"/>
                  </a:moveTo>
                  <a:cubicBezTo>
                    <a:pt x="2623" y="1"/>
                    <a:pt x="1831" y="307"/>
                    <a:pt x="1227" y="911"/>
                  </a:cubicBezTo>
                  <a:cubicBezTo>
                    <a:pt x="108" y="2030"/>
                    <a:pt x="1" y="3804"/>
                    <a:pt x="989" y="5030"/>
                  </a:cubicBezTo>
                  <a:cubicBezTo>
                    <a:pt x="1013" y="5078"/>
                    <a:pt x="1061" y="5090"/>
                    <a:pt x="1120" y="5090"/>
                  </a:cubicBezTo>
                  <a:cubicBezTo>
                    <a:pt x="1156" y="5090"/>
                    <a:pt x="1192" y="5078"/>
                    <a:pt x="1227" y="5066"/>
                  </a:cubicBezTo>
                  <a:cubicBezTo>
                    <a:pt x="1299" y="5006"/>
                    <a:pt x="1311" y="4899"/>
                    <a:pt x="1251" y="4840"/>
                  </a:cubicBezTo>
                  <a:cubicBezTo>
                    <a:pt x="382" y="3744"/>
                    <a:pt x="477" y="2149"/>
                    <a:pt x="1477" y="1149"/>
                  </a:cubicBezTo>
                  <a:cubicBezTo>
                    <a:pt x="2019" y="607"/>
                    <a:pt x="2735" y="334"/>
                    <a:pt x="3452" y="334"/>
                  </a:cubicBezTo>
                  <a:cubicBezTo>
                    <a:pt x="4059" y="334"/>
                    <a:pt x="4666" y="530"/>
                    <a:pt x="5168" y="923"/>
                  </a:cubicBezTo>
                  <a:cubicBezTo>
                    <a:pt x="5199" y="948"/>
                    <a:pt x="5237" y="961"/>
                    <a:pt x="5273" y="961"/>
                  </a:cubicBezTo>
                  <a:cubicBezTo>
                    <a:pt x="5321" y="961"/>
                    <a:pt x="5367" y="939"/>
                    <a:pt x="5394" y="899"/>
                  </a:cubicBezTo>
                  <a:cubicBezTo>
                    <a:pt x="5442" y="827"/>
                    <a:pt x="5418" y="720"/>
                    <a:pt x="5347" y="672"/>
                  </a:cubicBezTo>
                  <a:cubicBezTo>
                    <a:pt x="4777" y="223"/>
                    <a:pt x="4096" y="1"/>
                    <a:pt x="341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9765;p16">
              <a:extLst>
                <a:ext uri="{FF2B5EF4-FFF2-40B4-BE49-F238E27FC236}">
                  <a16:creationId xmlns:a16="http://schemas.microsoft.com/office/drawing/2014/main" id="{399E7FEB-66D2-4FA9-8DCA-C9681CF835BE}"/>
                </a:ext>
              </a:extLst>
            </p:cNvPr>
            <p:cNvSpPr/>
            <p:nvPr/>
          </p:nvSpPr>
          <p:spPr>
            <a:xfrm>
              <a:off x="903530" y="3806125"/>
              <a:ext cx="264550" cy="353222"/>
            </a:xfrm>
            <a:custGeom>
              <a:avLst/>
              <a:gdLst/>
              <a:ahLst/>
              <a:cxnLst/>
              <a:rect l="l" t="t" r="r" b="b"/>
              <a:pathLst>
                <a:path w="8312" h="11098" extrusionOk="0">
                  <a:moveTo>
                    <a:pt x="4144" y="322"/>
                  </a:moveTo>
                  <a:cubicBezTo>
                    <a:pt x="6251" y="322"/>
                    <a:pt x="7966" y="2025"/>
                    <a:pt x="7966" y="4144"/>
                  </a:cubicBezTo>
                  <a:cubicBezTo>
                    <a:pt x="7978" y="5085"/>
                    <a:pt x="7775" y="6002"/>
                    <a:pt x="7371" y="6895"/>
                  </a:cubicBezTo>
                  <a:cubicBezTo>
                    <a:pt x="7037" y="7609"/>
                    <a:pt x="6597" y="8323"/>
                    <a:pt x="6025" y="8978"/>
                  </a:cubicBezTo>
                  <a:cubicBezTo>
                    <a:pt x="5228" y="9919"/>
                    <a:pt x="4418" y="10526"/>
                    <a:pt x="4156" y="10717"/>
                  </a:cubicBezTo>
                  <a:cubicBezTo>
                    <a:pt x="3882" y="10538"/>
                    <a:pt x="3084" y="9931"/>
                    <a:pt x="2275" y="8990"/>
                  </a:cubicBezTo>
                  <a:cubicBezTo>
                    <a:pt x="1715" y="8323"/>
                    <a:pt x="1251" y="7621"/>
                    <a:pt x="929" y="6895"/>
                  </a:cubicBezTo>
                  <a:cubicBezTo>
                    <a:pt x="525" y="6002"/>
                    <a:pt x="310" y="5085"/>
                    <a:pt x="310" y="4144"/>
                  </a:cubicBezTo>
                  <a:cubicBezTo>
                    <a:pt x="310" y="2025"/>
                    <a:pt x="2025" y="322"/>
                    <a:pt x="4144" y="322"/>
                  </a:cubicBezTo>
                  <a:close/>
                  <a:moveTo>
                    <a:pt x="4156" y="1"/>
                  </a:moveTo>
                  <a:cubicBezTo>
                    <a:pt x="1858" y="1"/>
                    <a:pt x="1" y="1870"/>
                    <a:pt x="1" y="4156"/>
                  </a:cubicBezTo>
                  <a:cubicBezTo>
                    <a:pt x="1" y="5121"/>
                    <a:pt x="215" y="6097"/>
                    <a:pt x="644" y="7049"/>
                  </a:cubicBezTo>
                  <a:cubicBezTo>
                    <a:pt x="989" y="7788"/>
                    <a:pt x="1441" y="8514"/>
                    <a:pt x="2037" y="9216"/>
                  </a:cubicBezTo>
                  <a:cubicBezTo>
                    <a:pt x="3037" y="10395"/>
                    <a:pt x="4037" y="11050"/>
                    <a:pt x="4061" y="11062"/>
                  </a:cubicBezTo>
                  <a:cubicBezTo>
                    <a:pt x="4096" y="11074"/>
                    <a:pt x="4120" y="11098"/>
                    <a:pt x="4156" y="11098"/>
                  </a:cubicBezTo>
                  <a:cubicBezTo>
                    <a:pt x="4180" y="11098"/>
                    <a:pt x="4215" y="11074"/>
                    <a:pt x="4239" y="11062"/>
                  </a:cubicBezTo>
                  <a:cubicBezTo>
                    <a:pt x="4287" y="11038"/>
                    <a:pt x="5275" y="10395"/>
                    <a:pt x="6263" y="9216"/>
                  </a:cubicBezTo>
                  <a:cubicBezTo>
                    <a:pt x="6859" y="8538"/>
                    <a:pt x="7323" y="7800"/>
                    <a:pt x="7668" y="7049"/>
                  </a:cubicBezTo>
                  <a:cubicBezTo>
                    <a:pt x="8085" y="6109"/>
                    <a:pt x="8311" y="5144"/>
                    <a:pt x="8311" y="4156"/>
                  </a:cubicBezTo>
                  <a:cubicBezTo>
                    <a:pt x="8311" y="1870"/>
                    <a:pt x="6442" y="1"/>
                    <a:pt x="415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9766;p16">
              <a:extLst>
                <a:ext uri="{FF2B5EF4-FFF2-40B4-BE49-F238E27FC236}">
                  <a16:creationId xmlns:a16="http://schemas.microsoft.com/office/drawing/2014/main" id="{33E13588-35F3-4A0A-85F6-0638008D4152}"/>
                </a:ext>
              </a:extLst>
            </p:cNvPr>
            <p:cNvSpPr/>
            <p:nvPr/>
          </p:nvSpPr>
          <p:spPr>
            <a:xfrm>
              <a:off x="1008879" y="3904059"/>
              <a:ext cx="54966" cy="18460"/>
            </a:xfrm>
            <a:custGeom>
              <a:avLst/>
              <a:gdLst/>
              <a:ahLst/>
              <a:cxnLst/>
              <a:rect l="l" t="t" r="r" b="b"/>
              <a:pathLst>
                <a:path w="1727" h="580" extrusionOk="0">
                  <a:moveTo>
                    <a:pt x="648" y="1"/>
                  </a:moveTo>
                  <a:cubicBezTo>
                    <a:pt x="492" y="1"/>
                    <a:pt x="319" y="16"/>
                    <a:pt x="132" y="55"/>
                  </a:cubicBezTo>
                  <a:cubicBezTo>
                    <a:pt x="60" y="67"/>
                    <a:pt x="1" y="127"/>
                    <a:pt x="1" y="222"/>
                  </a:cubicBezTo>
                  <a:lnTo>
                    <a:pt x="1" y="401"/>
                  </a:lnTo>
                  <a:cubicBezTo>
                    <a:pt x="1" y="484"/>
                    <a:pt x="72" y="555"/>
                    <a:pt x="155" y="555"/>
                  </a:cubicBezTo>
                  <a:cubicBezTo>
                    <a:pt x="251" y="555"/>
                    <a:pt x="322" y="484"/>
                    <a:pt x="322" y="401"/>
                  </a:cubicBezTo>
                  <a:lnTo>
                    <a:pt x="322" y="365"/>
                  </a:lnTo>
                  <a:cubicBezTo>
                    <a:pt x="434" y="350"/>
                    <a:pt x="539" y="343"/>
                    <a:pt x="636" y="343"/>
                  </a:cubicBezTo>
                  <a:cubicBezTo>
                    <a:pt x="841" y="343"/>
                    <a:pt x="1011" y="372"/>
                    <a:pt x="1132" y="413"/>
                  </a:cubicBezTo>
                  <a:cubicBezTo>
                    <a:pt x="1334" y="472"/>
                    <a:pt x="1453" y="543"/>
                    <a:pt x="1465" y="543"/>
                  </a:cubicBezTo>
                  <a:cubicBezTo>
                    <a:pt x="1501" y="555"/>
                    <a:pt x="1525" y="579"/>
                    <a:pt x="1560" y="579"/>
                  </a:cubicBezTo>
                  <a:cubicBezTo>
                    <a:pt x="1620" y="579"/>
                    <a:pt x="1667" y="543"/>
                    <a:pt x="1691" y="496"/>
                  </a:cubicBezTo>
                  <a:cubicBezTo>
                    <a:pt x="1727" y="401"/>
                    <a:pt x="1703" y="305"/>
                    <a:pt x="1632" y="246"/>
                  </a:cubicBezTo>
                  <a:cubicBezTo>
                    <a:pt x="1613" y="236"/>
                    <a:pt x="1255" y="1"/>
                    <a:pt x="64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9767;p16">
              <a:extLst>
                <a:ext uri="{FF2B5EF4-FFF2-40B4-BE49-F238E27FC236}">
                  <a16:creationId xmlns:a16="http://schemas.microsoft.com/office/drawing/2014/main" id="{E204F022-4169-40EC-9FBC-CBBA570B7490}"/>
                </a:ext>
              </a:extLst>
            </p:cNvPr>
            <p:cNvSpPr/>
            <p:nvPr/>
          </p:nvSpPr>
          <p:spPr>
            <a:xfrm>
              <a:off x="972118" y="3872072"/>
              <a:ext cx="172473" cy="164866"/>
            </a:xfrm>
            <a:custGeom>
              <a:avLst/>
              <a:gdLst/>
              <a:ahLst/>
              <a:cxnLst/>
              <a:rect l="l" t="t" r="r" b="b"/>
              <a:pathLst>
                <a:path w="5419" h="5180" extrusionOk="0">
                  <a:moveTo>
                    <a:pt x="3239" y="346"/>
                  </a:moveTo>
                  <a:lnTo>
                    <a:pt x="3239" y="1144"/>
                  </a:lnTo>
                  <a:cubicBezTo>
                    <a:pt x="3239" y="1287"/>
                    <a:pt x="3203" y="1418"/>
                    <a:pt x="3144" y="1537"/>
                  </a:cubicBezTo>
                  <a:lnTo>
                    <a:pt x="3084" y="1668"/>
                  </a:lnTo>
                  <a:cubicBezTo>
                    <a:pt x="3073" y="1703"/>
                    <a:pt x="3073" y="1715"/>
                    <a:pt x="3073" y="1739"/>
                  </a:cubicBezTo>
                  <a:lnTo>
                    <a:pt x="3073" y="2084"/>
                  </a:lnTo>
                  <a:cubicBezTo>
                    <a:pt x="3073" y="2370"/>
                    <a:pt x="2953" y="2632"/>
                    <a:pt x="2763" y="2846"/>
                  </a:cubicBezTo>
                  <a:cubicBezTo>
                    <a:pt x="2558" y="3028"/>
                    <a:pt x="2311" y="3145"/>
                    <a:pt x="2040" y="3145"/>
                  </a:cubicBezTo>
                  <a:cubicBezTo>
                    <a:pt x="2027" y="3145"/>
                    <a:pt x="2014" y="3144"/>
                    <a:pt x="2001" y="3144"/>
                  </a:cubicBezTo>
                  <a:cubicBezTo>
                    <a:pt x="1406" y="3108"/>
                    <a:pt x="941" y="2620"/>
                    <a:pt x="941" y="2037"/>
                  </a:cubicBezTo>
                  <a:lnTo>
                    <a:pt x="941" y="1739"/>
                  </a:lnTo>
                  <a:cubicBezTo>
                    <a:pt x="941" y="1715"/>
                    <a:pt x="941" y="1703"/>
                    <a:pt x="929" y="1668"/>
                  </a:cubicBezTo>
                  <a:lnTo>
                    <a:pt x="870" y="1537"/>
                  </a:lnTo>
                  <a:cubicBezTo>
                    <a:pt x="810" y="1418"/>
                    <a:pt x="775" y="1287"/>
                    <a:pt x="775" y="1144"/>
                  </a:cubicBezTo>
                  <a:cubicBezTo>
                    <a:pt x="775" y="703"/>
                    <a:pt x="1132" y="346"/>
                    <a:pt x="1584" y="346"/>
                  </a:cubicBezTo>
                  <a:close/>
                  <a:moveTo>
                    <a:pt x="1465" y="3346"/>
                  </a:moveTo>
                  <a:cubicBezTo>
                    <a:pt x="1608" y="3406"/>
                    <a:pt x="1775" y="3453"/>
                    <a:pt x="1953" y="3465"/>
                  </a:cubicBezTo>
                  <a:lnTo>
                    <a:pt x="2001" y="3465"/>
                  </a:lnTo>
                  <a:cubicBezTo>
                    <a:pt x="2180" y="3465"/>
                    <a:pt x="2370" y="3442"/>
                    <a:pt x="2537" y="3370"/>
                  </a:cubicBezTo>
                  <a:lnTo>
                    <a:pt x="2537" y="3584"/>
                  </a:lnTo>
                  <a:cubicBezTo>
                    <a:pt x="2537" y="3632"/>
                    <a:pt x="2549" y="3692"/>
                    <a:pt x="2549" y="3739"/>
                  </a:cubicBezTo>
                  <a:lnTo>
                    <a:pt x="2001" y="4156"/>
                  </a:lnTo>
                  <a:lnTo>
                    <a:pt x="1453" y="3727"/>
                  </a:lnTo>
                  <a:cubicBezTo>
                    <a:pt x="1465" y="3680"/>
                    <a:pt x="1465" y="3632"/>
                    <a:pt x="1465" y="3573"/>
                  </a:cubicBezTo>
                  <a:lnTo>
                    <a:pt x="1465" y="3346"/>
                  </a:lnTo>
                  <a:close/>
                  <a:moveTo>
                    <a:pt x="1251" y="3977"/>
                  </a:moveTo>
                  <a:lnTo>
                    <a:pt x="1834" y="4406"/>
                  </a:lnTo>
                  <a:lnTo>
                    <a:pt x="1834" y="4870"/>
                  </a:lnTo>
                  <a:cubicBezTo>
                    <a:pt x="1334" y="4835"/>
                    <a:pt x="822" y="4680"/>
                    <a:pt x="394" y="4358"/>
                  </a:cubicBezTo>
                  <a:cubicBezTo>
                    <a:pt x="417" y="4335"/>
                    <a:pt x="465" y="4299"/>
                    <a:pt x="501" y="4287"/>
                  </a:cubicBezTo>
                  <a:lnTo>
                    <a:pt x="1132" y="4049"/>
                  </a:lnTo>
                  <a:cubicBezTo>
                    <a:pt x="1179" y="4037"/>
                    <a:pt x="1227" y="4001"/>
                    <a:pt x="1251" y="3977"/>
                  </a:cubicBezTo>
                  <a:close/>
                  <a:moveTo>
                    <a:pt x="2739" y="3989"/>
                  </a:moveTo>
                  <a:cubicBezTo>
                    <a:pt x="2787" y="4025"/>
                    <a:pt x="2822" y="4037"/>
                    <a:pt x="2858" y="4061"/>
                  </a:cubicBezTo>
                  <a:lnTo>
                    <a:pt x="3632" y="4346"/>
                  </a:lnTo>
                  <a:cubicBezTo>
                    <a:pt x="3192" y="4656"/>
                    <a:pt x="2680" y="4835"/>
                    <a:pt x="2168" y="4870"/>
                  </a:cubicBezTo>
                  <a:lnTo>
                    <a:pt x="2168" y="4418"/>
                  </a:lnTo>
                  <a:lnTo>
                    <a:pt x="2739" y="3989"/>
                  </a:lnTo>
                  <a:close/>
                  <a:moveTo>
                    <a:pt x="1596" y="1"/>
                  </a:moveTo>
                  <a:cubicBezTo>
                    <a:pt x="977" y="1"/>
                    <a:pt x="465" y="501"/>
                    <a:pt x="465" y="1132"/>
                  </a:cubicBezTo>
                  <a:cubicBezTo>
                    <a:pt x="465" y="1310"/>
                    <a:pt x="513" y="1501"/>
                    <a:pt x="596" y="1668"/>
                  </a:cubicBezTo>
                  <a:lnTo>
                    <a:pt x="644" y="1751"/>
                  </a:lnTo>
                  <a:lnTo>
                    <a:pt x="644" y="2013"/>
                  </a:lnTo>
                  <a:cubicBezTo>
                    <a:pt x="644" y="2453"/>
                    <a:pt x="858" y="2858"/>
                    <a:pt x="1168" y="3120"/>
                  </a:cubicBezTo>
                  <a:lnTo>
                    <a:pt x="1168" y="3561"/>
                  </a:lnTo>
                  <a:cubicBezTo>
                    <a:pt x="1168" y="3632"/>
                    <a:pt x="1120" y="3704"/>
                    <a:pt x="1048" y="3739"/>
                  </a:cubicBezTo>
                  <a:lnTo>
                    <a:pt x="406" y="3977"/>
                  </a:lnTo>
                  <a:cubicBezTo>
                    <a:pt x="239" y="4037"/>
                    <a:pt x="108" y="4168"/>
                    <a:pt x="36" y="4311"/>
                  </a:cubicBezTo>
                  <a:cubicBezTo>
                    <a:pt x="1" y="4394"/>
                    <a:pt x="25" y="4466"/>
                    <a:pt x="84" y="4513"/>
                  </a:cubicBezTo>
                  <a:cubicBezTo>
                    <a:pt x="644" y="4954"/>
                    <a:pt x="1334" y="5180"/>
                    <a:pt x="2001" y="5180"/>
                  </a:cubicBezTo>
                  <a:cubicBezTo>
                    <a:pt x="2799" y="5180"/>
                    <a:pt x="3596" y="4870"/>
                    <a:pt x="4204" y="4275"/>
                  </a:cubicBezTo>
                  <a:cubicBezTo>
                    <a:pt x="5323" y="3168"/>
                    <a:pt x="5418" y="1406"/>
                    <a:pt x="4442" y="167"/>
                  </a:cubicBezTo>
                  <a:cubicBezTo>
                    <a:pt x="4405" y="124"/>
                    <a:pt x="4351" y="98"/>
                    <a:pt x="4301" y="98"/>
                  </a:cubicBezTo>
                  <a:cubicBezTo>
                    <a:pt x="4269" y="98"/>
                    <a:pt x="4239" y="108"/>
                    <a:pt x="4216" y="132"/>
                  </a:cubicBezTo>
                  <a:cubicBezTo>
                    <a:pt x="4144" y="191"/>
                    <a:pt x="4132" y="298"/>
                    <a:pt x="4192" y="358"/>
                  </a:cubicBezTo>
                  <a:cubicBezTo>
                    <a:pt x="5061" y="1465"/>
                    <a:pt x="4966" y="3049"/>
                    <a:pt x="3965" y="4049"/>
                  </a:cubicBezTo>
                  <a:lnTo>
                    <a:pt x="3906" y="4108"/>
                  </a:lnTo>
                  <a:cubicBezTo>
                    <a:pt x="3870" y="4096"/>
                    <a:pt x="3835" y="4061"/>
                    <a:pt x="3799" y="4049"/>
                  </a:cubicBezTo>
                  <a:lnTo>
                    <a:pt x="2977" y="3739"/>
                  </a:lnTo>
                  <a:cubicBezTo>
                    <a:pt x="2906" y="3704"/>
                    <a:pt x="2858" y="3644"/>
                    <a:pt x="2858" y="3561"/>
                  </a:cubicBezTo>
                  <a:lnTo>
                    <a:pt x="2858" y="3144"/>
                  </a:lnTo>
                  <a:cubicBezTo>
                    <a:pt x="2894" y="3108"/>
                    <a:pt x="2942" y="3084"/>
                    <a:pt x="2965" y="3049"/>
                  </a:cubicBezTo>
                  <a:cubicBezTo>
                    <a:pt x="3239" y="2787"/>
                    <a:pt x="3382" y="2441"/>
                    <a:pt x="3382" y="2072"/>
                  </a:cubicBezTo>
                  <a:lnTo>
                    <a:pt x="3382" y="1751"/>
                  </a:lnTo>
                  <a:lnTo>
                    <a:pt x="3430" y="1668"/>
                  </a:lnTo>
                  <a:cubicBezTo>
                    <a:pt x="3513" y="1501"/>
                    <a:pt x="3561" y="1310"/>
                    <a:pt x="3561" y="1132"/>
                  </a:cubicBezTo>
                  <a:lnTo>
                    <a:pt x="3561" y="167"/>
                  </a:lnTo>
                  <a:cubicBezTo>
                    <a:pt x="3561" y="72"/>
                    <a:pt x="3489" y="1"/>
                    <a:pt x="339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 name="Google Shape;9244;p16">
            <a:extLst>
              <a:ext uri="{FF2B5EF4-FFF2-40B4-BE49-F238E27FC236}">
                <a16:creationId xmlns:a16="http://schemas.microsoft.com/office/drawing/2014/main" id="{6A82B8F7-01B2-9026-13F2-280CE8077CCA}"/>
              </a:ext>
            </a:extLst>
          </p:cNvPr>
          <p:cNvGrpSpPr/>
          <p:nvPr/>
        </p:nvGrpSpPr>
        <p:grpSpPr>
          <a:xfrm>
            <a:off x="7244720" y="4775365"/>
            <a:ext cx="350198" cy="350548"/>
            <a:chOff x="3094217" y="1976585"/>
            <a:chExt cx="350198" cy="350548"/>
          </a:xfrm>
        </p:grpSpPr>
        <p:sp>
          <p:nvSpPr>
            <p:cNvPr id="3" name="Google Shape;9245;p16">
              <a:extLst>
                <a:ext uri="{FF2B5EF4-FFF2-40B4-BE49-F238E27FC236}">
                  <a16:creationId xmlns:a16="http://schemas.microsoft.com/office/drawing/2014/main" id="{2785C625-49AB-AEF0-10D0-667AB4073E02}"/>
                </a:ext>
              </a:extLst>
            </p:cNvPr>
            <p:cNvSpPr/>
            <p:nvPr/>
          </p:nvSpPr>
          <p:spPr>
            <a:xfrm>
              <a:off x="3094217" y="2129039"/>
              <a:ext cx="131543" cy="197362"/>
            </a:xfrm>
            <a:custGeom>
              <a:avLst/>
              <a:gdLst/>
              <a:ahLst/>
              <a:cxnLst/>
              <a:rect l="l" t="t" r="r" b="b"/>
              <a:pathLst>
                <a:path w="4133" h="6201" extrusionOk="0">
                  <a:moveTo>
                    <a:pt x="2072" y="345"/>
                  </a:moveTo>
                  <a:cubicBezTo>
                    <a:pt x="2117" y="345"/>
                    <a:pt x="2162" y="348"/>
                    <a:pt x="2203" y="354"/>
                  </a:cubicBezTo>
                  <a:cubicBezTo>
                    <a:pt x="2906" y="414"/>
                    <a:pt x="3454" y="1045"/>
                    <a:pt x="3454" y="1759"/>
                  </a:cubicBezTo>
                  <a:cubicBezTo>
                    <a:pt x="3454" y="2438"/>
                    <a:pt x="3620" y="3069"/>
                    <a:pt x="3751" y="3402"/>
                  </a:cubicBezTo>
                  <a:lnTo>
                    <a:pt x="3751" y="3426"/>
                  </a:lnTo>
                  <a:cubicBezTo>
                    <a:pt x="3608" y="3509"/>
                    <a:pt x="3299" y="3688"/>
                    <a:pt x="2763" y="3807"/>
                  </a:cubicBezTo>
                  <a:lnTo>
                    <a:pt x="2763" y="3759"/>
                  </a:lnTo>
                  <a:lnTo>
                    <a:pt x="2763" y="3438"/>
                  </a:lnTo>
                  <a:cubicBezTo>
                    <a:pt x="2965" y="3319"/>
                    <a:pt x="3144" y="3140"/>
                    <a:pt x="3263" y="2926"/>
                  </a:cubicBezTo>
                  <a:cubicBezTo>
                    <a:pt x="3489" y="2533"/>
                    <a:pt x="3418" y="2021"/>
                    <a:pt x="3073" y="1712"/>
                  </a:cubicBezTo>
                  <a:cubicBezTo>
                    <a:pt x="2834" y="1485"/>
                    <a:pt x="2418" y="1235"/>
                    <a:pt x="1727" y="1235"/>
                  </a:cubicBezTo>
                  <a:cubicBezTo>
                    <a:pt x="1691" y="1235"/>
                    <a:pt x="1644" y="1247"/>
                    <a:pt x="1608" y="1283"/>
                  </a:cubicBezTo>
                  <a:lnTo>
                    <a:pt x="1275" y="1616"/>
                  </a:lnTo>
                  <a:cubicBezTo>
                    <a:pt x="1215" y="1676"/>
                    <a:pt x="1215" y="1783"/>
                    <a:pt x="1275" y="1843"/>
                  </a:cubicBezTo>
                  <a:cubicBezTo>
                    <a:pt x="1304" y="1872"/>
                    <a:pt x="1343" y="1887"/>
                    <a:pt x="1382" y="1887"/>
                  </a:cubicBezTo>
                  <a:cubicBezTo>
                    <a:pt x="1421" y="1887"/>
                    <a:pt x="1459" y="1872"/>
                    <a:pt x="1489" y="1843"/>
                  </a:cubicBezTo>
                  <a:lnTo>
                    <a:pt x="1787" y="1545"/>
                  </a:lnTo>
                  <a:cubicBezTo>
                    <a:pt x="2227" y="1557"/>
                    <a:pt x="2584" y="1700"/>
                    <a:pt x="2846" y="1938"/>
                  </a:cubicBezTo>
                  <a:cubicBezTo>
                    <a:pt x="3073" y="2140"/>
                    <a:pt x="3132" y="2485"/>
                    <a:pt x="2977" y="2747"/>
                  </a:cubicBezTo>
                  <a:cubicBezTo>
                    <a:pt x="2799" y="3081"/>
                    <a:pt x="2441" y="3283"/>
                    <a:pt x="2072" y="3283"/>
                  </a:cubicBezTo>
                  <a:cubicBezTo>
                    <a:pt x="1489" y="3283"/>
                    <a:pt x="1037" y="2831"/>
                    <a:pt x="1037" y="2247"/>
                  </a:cubicBezTo>
                  <a:cubicBezTo>
                    <a:pt x="1037" y="2152"/>
                    <a:pt x="953" y="2081"/>
                    <a:pt x="870" y="2081"/>
                  </a:cubicBezTo>
                  <a:cubicBezTo>
                    <a:pt x="775" y="2081"/>
                    <a:pt x="703" y="2152"/>
                    <a:pt x="703" y="2247"/>
                  </a:cubicBezTo>
                  <a:cubicBezTo>
                    <a:pt x="703" y="2747"/>
                    <a:pt x="989" y="3200"/>
                    <a:pt x="1394" y="3438"/>
                  </a:cubicBezTo>
                  <a:lnTo>
                    <a:pt x="1394" y="3759"/>
                  </a:lnTo>
                  <a:lnTo>
                    <a:pt x="1394" y="3807"/>
                  </a:lnTo>
                  <a:cubicBezTo>
                    <a:pt x="858" y="3688"/>
                    <a:pt x="525" y="3509"/>
                    <a:pt x="394" y="3426"/>
                  </a:cubicBezTo>
                  <a:cubicBezTo>
                    <a:pt x="394" y="3426"/>
                    <a:pt x="382" y="3426"/>
                    <a:pt x="394" y="3402"/>
                  </a:cubicBezTo>
                  <a:cubicBezTo>
                    <a:pt x="525" y="3081"/>
                    <a:pt x="691" y="2438"/>
                    <a:pt x="691" y="1759"/>
                  </a:cubicBezTo>
                  <a:cubicBezTo>
                    <a:pt x="691" y="1045"/>
                    <a:pt x="1239" y="414"/>
                    <a:pt x="1941" y="354"/>
                  </a:cubicBezTo>
                  <a:cubicBezTo>
                    <a:pt x="1983" y="348"/>
                    <a:pt x="2028" y="345"/>
                    <a:pt x="2072" y="345"/>
                  </a:cubicBezTo>
                  <a:close/>
                  <a:moveTo>
                    <a:pt x="2430" y="3581"/>
                  </a:moveTo>
                  <a:lnTo>
                    <a:pt x="2430" y="3783"/>
                  </a:lnTo>
                  <a:cubicBezTo>
                    <a:pt x="2430" y="3974"/>
                    <a:pt x="2537" y="4152"/>
                    <a:pt x="2715" y="4224"/>
                  </a:cubicBezTo>
                  <a:lnTo>
                    <a:pt x="2822" y="4271"/>
                  </a:lnTo>
                  <a:cubicBezTo>
                    <a:pt x="2656" y="4509"/>
                    <a:pt x="2370" y="4676"/>
                    <a:pt x="2072" y="4676"/>
                  </a:cubicBezTo>
                  <a:cubicBezTo>
                    <a:pt x="1775" y="4676"/>
                    <a:pt x="1489" y="4509"/>
                    <a:pt x="1334" y="4271"/>
                  </a:cubicBezTo>
                  <a:lnTo>
                    <a:pt x="1429" y="4224"/>
                  </a:lnTo>
                  <a:cubicBezTo>
                    <a:pt x="1608" y="4140"/>
                    <a:pt x="1715" y="3974"/>
                    <a:pt x="1715" y="3783"/>
                  </a:cubicBezTo>
                  <a:lnTo>
                    <a:pt x="1715" y="3581"/>
                  </a:lnTo>
                  <a:cubicBezTo>
                    <a:pt x="1834" y="3617"/>
                    <a:pt x="1953" y="3628"/>
                    <a:pt x="2072" y="3628"/>
                  </a:cubicBezTo>
                  <a:cubicBezTo>
                    <a:pt x="2191" y="3628"/>
                    <a:pt x="2311" y="3617"/>
                    <a:pt x="2430" y="3581"/>
                  </a:cubicBezTo>
                  <a:close/>
                  <a:moveTo>
                    <a:pt x="2065" y="0"/>
                  </a:moveTo>
                  <a:cubicBezTo>
                    <a:pt x="2010" y="0"/>
                    <a:pt x="1953" y="3"/>
                    <a:pt x="1894" y="9"/>
                  </a:cubicBezTo>
                  <a:cubicBezTo>
                    <a:pt x="1037" y="92"/>
                    <a:pt x="346" y="842"/>
                    <a:pt x="346" y="1735"/>
                  </a:cubicBezTo>
                  <a:cubicBezTo>
                    <a:pt x="346" y="2378"/>
                    <a:pt x="203" y="2962"/>
                    <a:pt x="60" y="3271"/>
                  </a:cubicBezTo>
                  <a:cubicBezTo>
                    <a:pt x="1" y="3426"/>
                    <a:pt x="48" y="3581"/>
                    <a:pt x="179" y="3676"/>
                  </a:cubicBezTo>
                  <a:cubicBezTo>
                    <a:pt x="310" y="3759"/>
                    <a:pt x="584" y="3926"/>
                    <a:pt x="1013" y="4045"/>
                  </a:cubicBezTo>
                  <a:lnTo>
                    <a:pt x="382" y="4379"/>
                  </a:lnTo>
                  <a:cubicBezTo>
                    <a:pt x="144" y="4498"/>
                    <a:pt x="1" y="4712"/>
                    <a:pt x="1" y="4986"/>
                  </a:cubicBezTo>
                  <a:lnTo>
                    <a:pt x="1" y="6045"/>
                  </a:lnTo>
                  <a:cubicBezTo>
                    <a:pt x="1" y="6129"/>
                    <a:pt x="84" y="6200"/>
                    <a:pt x="167" y="6200"/>
                  </a:cubicBezTo>
                  <a:cubicBezTo>
                    <a:pt x="263" y="6200"/>
                    <a:pt x="334" y="6129"/>
                    <a:pt x="334" y="6045"/>
                  </a:cubicBezTo>
                  <a:lnTo>
                    <a:pt x="334" y="4974"/>
                  </a:lnTo>
                  <a:cubicBezTo>
                    <a:pt x="334" y="4831"/>
                    <a:pt x="406" y="4712"/>
                    <a:pt x="525" y="4652"/>
                  </a:cubicBezTo>
                  <a:lnTo>
                    <a:pt x="1037" y="4402"/>
                  </a:lnTo>
                  <a:cubicBezTo>
                    <a:pt x="1239" y="4760"/>
                    <a:pt x="1644" y="4986"/>
                    <a:pt x="2060" y="4986"/>
                  </a:cubicBezTo>
                  <a:cubicBezTo>
                    <a:pt x="2489" y="4986"/>
                    <a:pt x="2882" y="4760"/>
                    <a:pt x="3084" y="4402"/>
                  </a:cubicBezTo>
                  <a:lnTo>
                    <a:pt x="3596" y="4652"/>
                  </a:lnTo>
                  <a:cubicBezTo>
                    <a:pt x="3704" y="4712"/>
                    <a:pt x="3787" y="4831"/>
                    <a:pt x="3787" y="4974"/>
                  </a:cubicBezTo>
                  <a:lnTo>
                    <a:pt x="3787" y="6022"/>
                  </a:lnTo>
                  <a:cubicBezTo>
                    <a:pt x="3787" y="6117"/>
                    <a:pt x="3858" y="6188"/>
                    <a:pt x="3954" y="6188"/>
                  </a:cubicBezTo>
                  <a:cubicBezTo>
                    <a:pt x="4037" y="6188"/>
                    <a:pt x="4108" y="6117"/>
                    <a:pt x="4108" y="6022"/>
                  </a:cubicBezTo>
                  <a:lnTo>
                    <a:pt x="4108" y="4974"/>
                  </a:lnTo>
                  <a:cubicBezTo>
                    <a:pt x="4132" y="4712"/>
                    <a:pt x="3977" y="4474"/>
                    <a:pt x="3739" y="4379"/>
                  </a:cubicBezTo>
                  <a:lnTo>
                    <a:pt x="3096" y="4045"/>
                  </a:lnTo>
                  <a:cubicBezTo>
                    <a:pt x="3537" y="3926"/>
                    <a:pt x="3799" y="3759"/>
                    <a:pt x="3930" y="3676"/>
                  </a:cubicBezTo>
                  <a:cubicBezTo>
                    <a:pt x="4073" y="3581"/>
                    <a:pt x="4108" y="3426"/>
                    <a:pt x="4049" y="3271"/>
                  </a:cubicBezTo>
                  <a:cubicBezTo>
                    <a:pt x="3918" y="2962"/>
                    <a:pt x="3775" y="2378"/>
                    <a:pt x="3775" y="1735"/>
                  </a:cubicBezTo>
                  <a:cubicBezTo>
                    <a:pt x="3775" y="866"/>
                    <a:pt x="3084" y="104"/>
                    <a:pt x="2227" y="9"/>
                  </a:cubicBezTo>
                  <a:cubicBezTo>
                    <a:pt x="2174" y="3"/>
                    <a:pt x="2120" y="0"/>
                    <a:pt x="2065"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 name="Google Shape;9246;p16">
              <a:extLst>
                <a:ext uri="{FF2B5EF4-FFF2-40B4-BE49-F238E27FC236}">
                  <a16:creationId xmlns:a16="http://schemas.microsoft.com/office/drawing/2014/main" id="{48CC978C-DF9C-BE01-4677-45FDADD3E691}"/>
                </a:ext>
              </a:extLst>
            </p:cNvPr>
            <p:cNvSpPr/>
            <p:nvPr/>
          </p:nvSpPr>
          <p:spPr>
            <a:xfrm>
              <a:off x="3116592" y="2293778"/>
              <a:ext cx="10630" cy="32241"/>
            </a:xfrm>
            <a:custGeom>
              <a:avLst/>
              <a:gdLst/>
              <a:ahLst/>
              <a:cxnLst/>
              <a:rect l="l" t="t" r="r" b="b"/>
              <a:pathLst>
                <a:path w="334" h="1013" extrusionOk="0">
                  <a:moveTo>
                    <a:pt x="167" y="0"/>
                  </a:moveTo>
                  <a:cubicBezTo>
                    <a:pt x="72" y="0"/>
                    <a:pt x="0" y="72"/>
                    <a:pt x="0" y="167"/>
                  </a:cubicBezTo>
                  <a:lnTo>
                    <a:pt x="0" y="846"/>
                  </a:lnTo>
                  <a:cubicBezTo>
                    <a:pt x="0" y="941"/>
                    <a:pt x="72" y="1012"/>
                    <a:pt x="167" y="1012"/>
                  </a:cubicBezTo>
                  <a:cubicBezTo>
                    <a:pt x="250" y="1012"/>
                    <a:pt x="334" y="941"/>
                    <a:pt x="334" y="846"/>
                  </a:cubicBezTo>
                  <a:lnTo>
                    <a:pt x="334" y="167"/>
                  </a:lnTo>
                  <a:cubicBezTo>
                    <a:pt x="310" y="72"/>
                    <a:pt x="250" y="0"/>
                    <a:pt x="167"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 name="Google Shape;9247;p16">
              <a:extLst>
                <a:ext uri="{FF2B5EF4-FFF2-40B4-BE49-F238E27FC236}">
                  <a16:creationId xmlns:a16="http://schemas.microsoft.com/office/drawing/2014/main" id="{176A8570-2667-D742-7661-E66FA73495A8}"/>
                </a:ext>
              </a:extLst>
            </p:cNvPr>
            <p:cNvSpPr/>
            <p:nvPr/>
          </p:nvSpPr>
          <p:spPr>
            <a:xfrm>
              <a:off x="3193519" y="2293778"/>
              <a:ext cx="10248" cy="32241"/>
            </a:xfrm>
            <a:custGeom>
              <a:avLst/>
              <a:gdLst/>
              <a:ahLst/>
              <a:cxnLst/>
              <a:rect l="l" t="t" r="r" b="b"/>
              <a:pathLst>
                <a:path w="322" h="1013" extrusionOk="0">
                  <a:moveTo>
                    <a:pt x="155" y="0"/>
                  </a:moveTo>
                  <a:cubicBezTo>
                    <a:pt x="72" y="0"/>
                    <a:pt x="0" y="72"/>
                    <a:pt x="0" y="167"/>
                  </a:cubicBezTo>
                  <a:lnTo>
                    <a:pt x="0" y="846"/>
                  </a:lnTo>
                  <a:cubicBezTo>
                    <a:pt x="0" y="941"/>
                    <a:pt x="72" y="1012"/>
                    <a:pt x="155" y="1012"/>
                  </a:cubicBezTo>
                  <a:cubicBezTo>
                    <a:pt x="250" y="1012"/>
                    <a:pt x="322" y="941"/>
                    <a:pt x="322" y="846"/>
                  </a:cubicBezTo>
                  <a:lnTo>
                    <a:pt x="322" y="167"/>
                  </a:lnTo>
                  <a:cubicBezTo>
                    <a:pt x="310" y="72"/>
                    <a:pt x="250" y="0"/>
                    <a:pt x="155"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 name="Google Shape;9248;p16">
              <a:extLst>
                <a:ext uri="{FF2B5EF4-FFF2-40B4-BE49-F238E27FC236}">
                  <a16:creationId xmlns:a16="http://schemas.microsoft.com/office/drawing/2014/main" id="{A73C1826-D9C2-3D16-3A94-A246ECF272E7}"/>
                </a:ext>
              </a:extLst>
            </p:cNvPr>
            <p:cNvSpPr/>
            <p:nvPr/>
          </p:nvSpPr>
          <p:spPr>
            <a:xfrm>
              <a:off x="3346227" y="2166755"/>
              <a:ext cx="54966" cy="18301"/>
            </a:xfrm>
            <a:custGeom>
              <a:avLst/>
              <a:gdLst/>
              <a:ahLst/>
              <a:cxnLst/>
              <a:rect l="l" t="t" r="r" b="b"/>
              <a:pathLst>
                <a:path w="1727" h="575" extrusionOk="0">
                  <a:moveTo>
                    <a:pt x="646" y="0"/>
                  </a:moveTo>
                  <a:cubicBezTo>
                    <a:pt x="494" y="0"/>
                    <a:pt x="326" y="15"/>
                    <a:pt x="143" y="50"/>
                  </a:cubicBezTo>
                  <a:cubicBezTo>
                    <a:pt x="60" y="62"/>
                    <a:pt x="0" y="122"/>
                    <a:pt x="0" y="217"/>
                  </a:cubicBezTo>
                  <a:lnTo>
                    <a:pt x="0" y="396"/>
                  </a:lnTo>
                  <a:cubicBezTo>
                    <a:pt x="0" y="479"/>
                    <a:pt x="84" y="550"/>
                    <a:pt x="167" y="550"/>
                  </a:cubicBezTo>
                  <a:cubicBezTo>
                    <a:pt x="262" y="550"/>
                    <a:pt x="334" y="479"/>
                    <a:pt x="334" y="396"/>
                  </a:cubicBezTo>
                  <a:lnTo>
                    <a:pt x="334" y="360"/>
                  </a:lnTo>
                  <a:cubicBezTo>
                    <a:pt x="445" y="344"/>
                    <a:pt x="549" y="338"/>
                    <a:pt x="645" y="338"/>
                  </a:cubicBezTo>
                  <a:cubicBezTo>
                    <a:pt x="845" y="338"/>
                    <a:pt x="1007" y="367"/>
                    <a:pt x="1120" y="407"/>
                  </a:cubicBezTo>
                  <a:cubicBezTo>
                    <a:pt x="1334" y="467"/>
                    <a:pt x="1453" y="538"/>
                    <a:pt x="1453" y="538"/>
                  </a:cubicBezTo>
                  <a:cubicBezTo>
                    <a:pt x="1477" y="550"/>
                    <a:pt x="1512" y="574"/>
                    <a:pt x="1536" y="574"/>
                  </a:cubicBezTo>
                  <a:cubicBezTo>
                    <a:pt x="1584" y="574"/>
                    <a:pt x="1643" y="538"/>
                    <a:pt x="1667" y="491"/>
                  </a:cubicBezTo>
                  <a:cubicBezTo>
                    <a:pt x="1727" y="396"/>
                    <a:pt x="1715" y="288"/>
                    <a:pt x="1643" y="241"/>
                  </a:cubicBezTo>
                  <a:cubicBezTo>
                    <a:pt x="1615" y="231"/>
                    <a:pt x="1258" y="0"/>
                    <a:pt x="646"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 name="Google Shape;9249;p16">
              <a:extLst>
                <a:ext uri="{FF2B5EF4-FFF2-40B4-BE49-F238E27FC236}">
                  <a16:creationId xmlns:a16="http://schemas.microsoft.com/office/drawing/2014/main" id="{D1598472-097D-73D9-33A0-E07BE3E263CC}"/>
                </a:ext>
              </a:extLst>
            </p:cNvPr>
            <p:cNvSpPr/>
            <p:nvPr/>
          </p:nvSpPr>
          <p:spPr>
            <a:xfrm>
              <a:off x="3302655" y="2134991"/>
              <a:ext cx="141760" cy="192143"/>
            </a:xfrm>
            <a:custGeom>
              <a:avLst/>
              <a:gdLst/>
              <a:ahLst/>
              <a:cxnLst/>
              <a:rect l="l" t="t" r="r" b="b"/>
              <a:pathLst>
                <a:path w="4454" h="6037" extrusionOk="0">
                  <a:moveTo>
                    <a:pt x="3453" y="334"/>
                  </a:moveTo>
                  <a:lnTo>
                    <a:pt x="3453" y="1132"/>
                  </a:lnTo>
                  <a:cubicBezTo>
                    <a:pt x="3453" y="1263"/>
                    <a:pt x="3429" y="1405"/>
                    <a:pt x="3370" y="1525"/>
                  </a:cubicBezTo>
                  <a:lnTo>
                    <a:pt x="3310" y="1644"/>
                  </a:lnTo>
                  <a:cubicBezTo>
                    <a:pt x="3298" y="1667"/>
                    <a:pt x="3298" y="1691"/>
                    <a:pt x="3298" y="1715"/>
                  </a:cubicBezTo>
                  <a:lnTo>
                    <a:pt x="3298" y="2060"/>
                  </a:lnTo>
                  <a:cubicBezTo>
                    <a:pt x="3274" y="2346"/>
                    <a:pt x="3155" y="2608"/>
                    <a:pt x="2953" y="2799"/>
                  </a:cubicBezTo>
                  <a:cubicBezTo>
                    <a:pt x="2739" y="3001"/>
                    <a:pt x="2477" y="3096"/>
                    <a:pt x="2191" y="3096"/>
                  </a:cubicBezTo>
                  <a:cubicBezTo>
                    <a:pt x="1643" y="3084"/>
                    <a:pt x="1179" y="2596"/>
                    <a:pt x="1179" y="2013"/>
                  </a:cubicBezTo>
                  <a:lnTo>
                    <a:pt x="1179" y="1715"/>
                  </a:lnTo>
                  <a:cubicBezTo>
                    <a:pt x="1179" y="1691"/>
                    <a:pt x="1179" y="1667"/>
                    <a:pt x="1167" y="1644"/>
                  </a:cubicBezTo>
                  <a:lnTo>
                    <a:pt x="1107" y="1525"/>
                  </a:lnTo>
                  <a:cubicBezTo>
                    <a:pt x="1048" y="1405"/>
                    <a:pt x="1012" y="1275"/>
                    <a:pt x="1012" y="1132"/>
                  </a:cubicBezTo>
                  <a:cubicBezTo>
                    <a:pt x="1012" y="691"/>
                    <a:pt x="1369" y="334"/>
                    <a:pt x="1822" y="334"/>
                  </a:cubicBezTo>
                  <a:close/>
                  <a:moveTo>
                    <a:pt x="2762" y="3310"/>
                  </a:moveTo>
                  <a:lnTo>
                    <a:pt x="2762" y="3537"/>
                  </a:lnTo>
                  <a:cubicBezTo>
                    <a:pt x="2762" y="3572"/>
                    <a:pt x="2774" y="3620"/>
                    <a:pt x="2774" y="3680"/>
                  </a:cubicBezTo>
                  <a:lnTo>
                    <a:pt x="2239" y="4096"/>
                  </a:lnTo>
                  <a:lnTo>
                    <a:pt x="1691" y="3680"/>
                  </a:lnTo>
                  <a:cubicBezTo>
                    <a:pt x="1703" y="3632"/>
                    <a:pt x="1703" y="3584"/>
                    <a:pt x="1703" y="3537"/>
                  </a:cubicBezTo>
                  <a:lnTo>
                    <a:pt x="1703" y="3310"/>
                  </a:lnTo>
                  <a:cubicBezTo>
                    <a:pt x="1846" y="3370"/>
                    <a:pt x="2012" y="3406"/>
                    <a:pt x="2191" y="3406"/>
                  </a:cubicBezTo>
                  <a:lnTo>
                    <a:pt x="2239" y="3406"/>
                  </a:lnTo>
                  <a:cubicBezTo>
                    <a:pt x="2417" y="3406"/>
                    <a:pt x="2596" y="3382"/>
                    <a:pt x="2762" y="3310"/>
                  </a:cubicBezTo>
                  <a:close/>
                  <a:moveTo>
                    <a:pt x="1822" y="1"/>
                  </a:moveTo>
                  <a:cubicBezTo>
                    <a:pt x="1191" y="1"/>
                    <a:pt x="703" y="513"/>
                    <a:pt x="703" y="1120"/>
                  </a:cubicBezTo>
                  <a:cubicBezTo>
                    <a:pt x="703" y="1298"/>
                    <a:pt x="750" y="1489"/>
                    <a:pt x="822" y="1656"/>
                  </a:cubicBezTo>
                  <a:lnTo>
                    <a:pt x="869" y="1751"/>
                  </a:lnTo>
                  <a:lnTo>
                    <a:pt x="869" y="2001"/>
                  </a:lnTo>
                  <a:cubicBezTo>
                    <a:pt x="869" y="2441"/>
                    <a:pt x="1072" y="2846"/>
                    <a:pt x="1381" y="3096"/>
                  </a:cubicBezTo>
                  <a:lnTo>
                    <a:pt x="1381" y="3537"/>
                  </a:lnTo>
                  <a:cubicBezTo>
                    <a:pt x="1381" y="3608"/>
                    <a:pt x="1346" y="3680"/>
                    <a:pt x="1274" y="3703"/>
                  </a:cubicBezTo>
                  <a:lnTo>
                    <a:pt x="453" y="4025"/>
                  </a:lnTo>
                  <a:cubicBezTo>
                    <a:pt x="179" y="4132"/>
                    <a:pt x="0" y="4382"/>
                    <a:pt x="0" y="4668"/>
                  </a:cubicBezTo>
                  <a:lnTo>
                    <a:pt x="0" y="5858"/>
                  </a:lnTo>
                  <a:cubicBezTo>
                    <a:pt x="0" y="5942"/>
                    <a:pt x="83" y="6013"/>
                    <a:pt x="167" y="6013"/>
                  </a:cubicBezTo>
                  <a:cubicBezTo>
                    <a:pt x="262" y="6013"/>
                    <a:pt x="334" y="5942"/>
                    <a:pt x="334" y="5858"/>
                  </a:cubicBezTo>
                  <a:lnTo>
                    <a:pt x="334" y="4668"/>
                  </a:lnTo>
                  <a:cubicBezTo>
                    <a:pt x="334" y="4513"/>
                    <a:pt x="417" y="4382"/>
                    <a:pt x="560" y="4334"/>
                  </a:cubicBezTo>
                  <a:lnTo>
                    <a:pt x="1369" y="4025"/>
                  </a:lnTo>
                  <a:cubicBezTo>
                    <a:pt x="1417" y="4001"/>
                    <a:pt x="1465" y="3977"/>
                    <a:pt x="1488" y="3965"/>
                  </a:cubicBezTo>
                  <a:lnTo>
                    <a:pt x="2060" y="4394"/>
                  </a:lnTo>
                  <a:lnTo>
                    <a:pt x="2060" y="5870"/>
                  </a:lnTo>
                  <a:cubicBezTo>
                    <a:pt x="2060" y="5954"/>
                    <a:pt x="2131" y="6037"/>
                    <a:pt x="2215" y="6037"/>
                  </a:cubicBezTo>
                  <a:cubicBezTo>
                    <a:pt x="2310" y="6037"/>
                    <a:pt x="2381" y="5954"/>
                    <a:pt x="2381" y="5870"/>
                  </a:cubicBezTo>
                  <a:lnTo>
                    <a:pt x="2381" y="4394"/>
                  </a:lnTo>
                  <a:lnTo>
                    <a:pt x="2953" y="3965"/>
                  </a:lnTo>
                  <a:cubicBezTo>
                    <a:pt x="2977" y="3989"/>
                    <a:pt x="3024" y="4013"/>
                    <a:pt x="3072" y="4025"/>
                  </a:cubicBezTo>
                  <a:lnTo>
                    <a:pt x="3882" y="4334"/>
                  </a:lnTo>
                  <a:cubicBezTo>
                    <a:pt x="4024" y="4382"/>
                    <a:pt x="4108" y="4513"/>
                    <a:pt x="4108" y="4668"/>
                  </a:cubicBezTo>
                  <a:lnTo>
                    <a:pt x="4108" y="5858"/>
                  </a:lnTo>
                  <a:cubicBezTo>
                    <a:pt x="4108" y="5942"/>
                    <a:pt x="4179" y="6013"/>
                    <a:pt x="4274" y="6013"/>
                  </a:cubicBezTo>
                  <a:cubicBezTo>
                    <a:pt x="4358" y="6013"/>
                    <a:pt x="4441" y="5942"/>
                    <a:pt x="4441" y="5858"/>
                  </a:cubicBezTo>
                  <a:lnTo>
                    <a:pt x="4441" y="4668"/>
                  </a:lnTo>
                  <a:cubicBezTo>
                    <a:pt x="4453" y="4382"/>
                    <a:pt x="4274" y="4108"/>
                    <a:pt x="4024" y="4025"/>
                  </a:cubicBezTo>
                  <a:lnTo>
                    <a:pt x="3203" y="3703"/>
                  </a:lnTo>
                  <a:cubicBezTo>
                    <a:pt x="3131" y="3680"/>
                    <a:pt x="3084" y="3620"/>
                    <a:pt x="3084" y="3537"/>
                  </a:cubicBezTo>
                  <a:lnTo>
                    <a:pt x="3084" y="3108"/>
                  </a:lnTo>
                  <a:cubicBezTo>
                    <a:pt x="3120" y="3084"/>
                    <a:pt x="3155" y="3060"/>
                    <a:pt x="3191" y="3025"/>
                  </a:cubicBezTo>
                  <a:cubicBezTo>
                    <a:pt x="3453" y="2775"/>
                    <a:pt x="3608" y="2418"/>
                    <a:pt x="3608" y="2037"/>
                  </a:cubicBezTo>
                  <a:lnTo>
                    <a:pt x="3608" y="1727"/>
                  </a:lnTo>
                  <a:lnTo>
                    <a:pt x="3655" y="1644"/>
                  </a:lnTo>
                  <a:cubicBezTo>
                    <a:pt x="3739" y="1477"/>
                    <a:pt x="3774" y="1298"/>
                    <a:pt x="3774" y="1108"/>
                  </a:cubicBezTo>
                  <a:lnTo>
                    <a:pt x="3774" y="167"/>
                  </a:lnTo>
                  <a:cubicBezTo>
                    <a:pt x="3774" y="84"/>
                    <a:pt x="3691" y="1"/>
                    <a:pt x="3608"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 name="Google Shape;9250;p16">
              <a:extLst>
                <a:ext uri="{FF2B5EF4-FFF2-40B4-BE49-F238E27FC236}">
                  <a16:creationId xmlns:a16="http://schemas.microsoft.com/office/drawing/2014/main" id="{CF75F441-131B-7C3A-C984-FDF68A438143}"/>
                </a:ext>
              </a:extLst>
            </p:cNvPr>
            <p:cNvSpPr/>
            <p:nvPr/>
          </p:nvSpPr>
          <p:spPr>
            <a:xfrm>
              <a:off x="3330313" y="2288463"/>
              <a:ext cx="10248" cy="37938"/>
            </a:xfrm>
            <a:custGeom>
              <a:avLst/>
              <a:gdLst/>
              <a:ahLst/>
              <a:cxnLst/>
              <a:rect l="l" t="t" r="r" b="b"/>
              <a:pathLst>
                <a:path w="322" h="1192" extrusionOk="0">
                  <a:moveTo>
                    <a:pt x="167" y="1"/>
                  </a:moveTo>
                  <a:cubicBezTo>
                    <a:pt x="72" y="1"/>
                    <a:pt x="0" y="84"/>
                    <a:pt x="0" y="167"/>
                  </a:cubicBezTo>
                  <a:lnTo>
                    <a:pt x="0" y="1036"/>
                  </a:lnTo>
                  <a:cubicBezTo>
                    <a:pt x="0" y="1120"/>
                    <a:pt x="72" y="1191"/>
                    <a:pt x="167" y="1191"/>
                  </a:cubicBezTo>
                  <a:cubicBezTo>
                    <a:pt x="250" y="1191"/>
                    <a:pt x="322" y="1120"/>
                    <a:pt x="322" y="1036"/>
                  </a:cubicBezTo>
                  <a:lnTo>
                    <a:pt x="322" y="167"/>
                  </a:lnTo>
                  <a:cubicBezTo>
                    <a:pt x="310" y="84"/>
                    <a:pt x="250" y="1"/>
                    <a:pt x="167"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 name="Google Shape;9251;p16">
              <a:extLst>
                <a:ext uri="{FF2B5EF4-FFF2-40B4-BE49-F238E27FC236}">
                  <a16:creationId xmlns:a16="http://schemas.microsoft.com/office/drawing/2014/main" id="{80EAD479-B8AE-36FD-904E-786F5A55A77F}"/>
                </a:ext>
              </a:extLst>
            </p:cNvPr>
            <p:cNvSpPr/>
            <p:nvPr/>
          </p:nvSpPr>
          <p:spPr>
            <a:xfrm>
              <a:off x="3406859" y="2288463"/>
              <a:ext cx="10630" cy="37938"/>
            </a:xfrm>
            <a:custGeom>
              <a:avLst/>
              <a:gdLst/>
              <a:ahLst/>
              <a:cxnLst/>
              <a:rect l="l" t="t" r="r" b="b"/>
              <a:pathLst>
                <a:path w="334" h="1192" extrusionOk="0">
                  <a:moveTo>
                    <a:pt x="167" y="1"/>
                  </a:moveTo>
                  <a:cubicBezTo>
                    <a:pt x="84" y="1"/>
                    <a:pt x="0" y="84"/>
                    <a:pt x="0" y="167"/>
                  </a:cubicBezTo>
                  <a:lnTo>
                    <a:pt x="0" y="1036"/>
                  </a:lnTo>
                  <a:cubicBezTo>
                    <a:pt x="0" y="1120"/>
                    <a:pt x="84" y="1191"/>
                    <a:pt x="167" y="1191"/>
                  </a:cubicBezTo>
                  <a:cubicBezTo>
                    <a:pt x="262" y="1191"/>
                    <a:pt x="334" y="1120"/>
                    <a:pt x="334" y="1036"/>
                  </a:cubicBezTo>
                  <a:lnTo>
                    <a:pt x="334" y="167"/>
                  </a:lnTo>
                  <a:cubicBezTo>
                    <a:pt x="322" y="84"/>
                    <a:pt x="262" y="1"/>
                    <a:pt x="167"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 name="Google Shape;9252;p16">
              <a:extLst>
                <a:ext uri="{FF2B5EF4-FFF2-40B4-BE49-F238E27FC236}">
                  <a16:creationId xmlns:a16="http://schemas.microsoft.com/office/drawing/2014/main" id="{0CE03B57-276B-4BF5-27CE-33733D5C5ADA}"/>
                </a:ext>
              </a:extLst>
            </p:cNvPr>
            <p:cNvSpPr/>
            <p:nvPr/>
          </p:nvSpPr>
          <p:spPr>
            <a:xfrm>
              <a:off x="3149183" y="1976585"/>
              <a:ext cx="219419" cy="183072"/>
            </a:xfrm>
            <a:custGeom>
              <a:avLst/>
              <a:gdLst/>
              <a:ahLst/>
              <a:cxnLst/>
              <a:rect l="l" t="t" r="r" b="b"/>
              <a:pathLst>
                <a:path w="6894" h="5752" extrusionOk="0">
                  <a:moveTo>
                    <a:pt x="2369" y="4108"/>
                  </a:moveTo>
                  <a:lnTo>
                    <a:pt x="2286" y="4466"/>
                  </a:lnTo>
                  <a:lnTo>
                    <a:pt x="2060" y="4466"/>
                  </a:lnTo>
                  <a:cubicBezTo>
                    <a:pt x="1869" y="4466"/>
                    <a:pt x="1703" y="4299"/>
                    <a:pt x="1703" y="4108"/>
                  </a:cubicBezTo>
                  <a:close/>
                  <a:moveTo>
                    <a:pt x="5513" y="310"/>
                  </a:moveTo>
                  <a:cubicBezTo>
                    <a:pt x="5703" y="310"/>
                    <a:pt x="5870" y="477"/>
                    <a:pt x="5870" y="667"/>
                  </a:cubicBezTo>
                  <a:lnTo>
                    <a:pt x="5870" y="3418"/>
                  </a:lnTo>
                  <a:cubicBezTo>
                    <a:pt x="5870" y="3608"/>
                    <a:pt x="5703" y="3775"/>
                    <a:pt x="5513" y="3775"/>
                  </a:cubicBezTo>
                  <a:lnTo>
                    <a:pt x="4132" y="3775"/>
                  </a:lnTo>
                  <a:cubicBezTo>
                    <a:pt x="4096" y="3775"/>
                    <a:pt x="4048" y="3787"/>
                    <a:pt x="4036" y="3811"/>
                  </a:cubicBezTo>
                  <a:lnTo>
                    <a:pt x="2500" y="4918"/>
                  </a:lnTo>
                  <a:lnTo>
                    <a:pt x="2739" y="3966"/>
                  </a:lnTo>
                  <a:cubicBezTo>
                    <a:pt x="2762" y="3930"/>
                    <a:pt x="2739" y="3870"/>
                    <a:pt x="2715" y="3835"/>
                  </a:cubicBezTo>
                  <a:cubicBezTo>
                    <a:pt x="2679" y="3787"/>
                    <a:pt x="2643" y="3775"/>
                    <a:pt x="2584" y="3775"/>
                  </a:cubicBezTo>
                  <a:lnTo>
                    <a:pt x="691" y="3775"/>
                  </a:lnTo>
                  <a:cubicBezTo>
                    <a:pt x="500" y="3775"/>
                    <a:pt x="333" y="3608"/>
                    <a:pt x="333" y="3418"/>
                  </a:cubicBezTo>
                  <a:lnTo>
                    <a:pt x="333" y="667"/>
                  </a:lnTo>
                  <a:cubicBezTo>
                    <a:pt x="333" y="477"/>
                    <a:pt x="500" y="310"/>
                    <a:pt x="691" y="310"/>
                  </a:cubicBezTo>
                  <a:close/>
                  <a:moveTo>
                    <a:pt x="6215" y="989"/>
                  </a:moveTo>
                  <a:cubicBezTo>
                    <a:pt x="6406" y="989"/>
                    <a:pt x="6572" y="1156"/>
                    <a:pt x="6572" y="1346"/>
                  </a:cubicBezTo>
                  <a:lnTo>
                    <a:pt x="6572" y="4108"/>
                  </a:lnTo>
                  <a:lnTo>
                    <a:pt x="6549" y="4108"/>
                  </a:lnTo>
                  <a:cubicBezTo>
                    <a:pt x="6549" y="4299"/>
                    <a:pt x="6394" y="4466"/>
                    <a:pt x="6191" y="4466"/>
                  </a:cubicBezTo>
                  <a:lnTo>
                    <a:pt x="4810" y="4466"/>
                  </a:lnTo>
                  <a:cubicBezTo>
                    <a:pt x="4763" y="4466"/>
                    <a:pt x="4727" y="4477"/>
                    <a:pt x="4691" y="4513"/>
                  </a:cubicBezTo>
                  <a:cubicBezTo>
                    <a:pt x="4667" y="4549"/>
                    <a:pt x="4644" y="4608"/>
                    <a:pt x="4667" y="4656"/>
                  </a:cubicBezTo>
                  <a:lnTo>
                    <a:pt x="4763" y="5323"/>
                  </a:lnTo>
                  <a:lnTo>
                    <a:pt x="3596" y="4537"/>
                  </a:lnTo>
                  <a:lnTo>
                    <a:pt x="4191" y="4096"/>
                  </a:lnTo>
                  <a:lnTo>
                    <a:pt x="5513" y="4096"/>
                  </a:lnTo>
                  <a:cubicBezTo>
                    <a:pt x="5882" y="4096"/>
                    <a:pt x="6191" y="3799"/>
                    <a:pt x="6191" y="3418"/>
                  </a:cubicBezTo>
                  <a:lnTo>
                    <a:pt x="6191" y="989"/>
                  </a:lnTo>
                  <a:close/>
                  <a:moveTo>
                    <a:pt x="691" y="1"/>
                  </a:moveTo>
                  <a:cubicBezTo>
                    <a:pt x="322" y="1"/>
                    <a:pt x="0" y="298"/>
                    <a:pt x="0" y="679"/>
                  </a:cubicBezTo>
                  <a:lnTo>
                    <a:pt x="0" y="3430"/>
                  </a:lnTo>
                  <a:cubicBezTo>
                    <a:pt x="0" y="3811"/>
                    <a:pt x="298" y="4120"/>
                    <a:pt x="691" y="4120"/>
                  </a:cubicBezTo>
                  <a:lnTo>
                    <a:pt x="1393" y="4120"/>
                  </a:lnTo>
                  <a:lnTo>
                    <a:pt x="1393" y="4132"/>
                  </a:lnTo>
                  <a:cubicBezTo>
                    <a:pt x="1393" y="4501"/>
                    <a:pt x="1691" y="4823"/>
                    <a:pt x="2072" y="4823"/>
                  </a:cubicBezTo>
                  <a:lnTo>
                    <a:pt x="2203" y="4823"/>
                  </a:lnTo>
                  <a:lnTo>
                    <a:pt x="2143" y="5073"/>
                  </a:lnTo>
                  <a:cubicBezTo>
                    <a:pt x="2119" y="5180"/>
                    <a:pt x="2167" y="5275"/>
                    <a:pt x="2250" y="5335"/>
                  </a:cubicBezTo>
                  <a:cubicBezTo>
                    <a:pt x="2298" y="5370"/>
                    <a:pt x="2346" y="5382"/>
                    <a:pt x="2381" y="5382"/>
                  </a:cubicBezTo>
                  <a:cubicBezTo>
                    <a:pt x="2429" y="5382"/>
                    <a:pt x="2489" y="5370"/>
                    <a:pt x="2536" y="5335"/>
                  </a:cubicBezTo>
                  <a:lnTo>
                    <a:pt x="3251" y="4823"/>
                  </a:lnTo>
                  <a:lnTo>
                    <a:pt x="3417" y="4823"/>
                  </a:lnTo>
                  <a:lnTo>
                    <a:pt x="4751" y="5716"/>
                  </a:lnTo>
                  <a:cubicBezTo>
                    <a:pt x="4798" y="5740"/>
                    <a:pt x="4846" y="5751"/>
                    <a:pt x="4882" y="5751"/>
                  </a:cubicBezTo>
                  <a:cubicBezTo>
                    <a:pt x="4929" y="5751"/>
                    <a:pt x="4977" y="5740"/>
                    <a:pt x="5025" y="5716"/>
                  </a:cubicBezTo>
                  <a:cubicBezTo>
                    <a:pt x="5108" y="5656"/>
                    <a:pt x="5144" y="5561"/>
                    <a:pt x="5120" y="5454"/>
                  </a:cubicBezTo>
                  <a:lnTo>
                    <a:pt x="5025" y="4799"/>
                  </a:lnTo>
                  <a:lnTo>
                    <a:pt x="6215" y="4799"/>
                  </a:lnTo>
                  <a:cubicBezTo>
                    <a:pt x="6584" y="4799"/>
                    <a:pt x="6894" y="4501"/>
                    <a:pt x="6894" y="4120"/>
                  </a:cubicBezTo>
                  <a:lnTo>
                    <a:pt x="6894" y="1370"/>
                  </a:lnTo>
                  <a:cubicBezTo>
                    <a:pt x="6870" y="977"/>
                    <a:pt x="6572" y="679"/>
                    <a:pt x="6191" y="679"/>
                  </a:cubicBezTo>
                  <a:cubicBezTo>
                    <a:pt x="6179" y="298"/>
                    <a:pt x="5882" y="1"/>
                    <a:pt x="5513"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9253;p16">
              <a:extLst>
                <a:ext uri="{FF2B5EF4-FFF2-40B4-BE49-F238E27FC236}">
                  <a16:creationId xmlns:a16="http://schemas.microsoft.com/office/drawing/2014/main" id="{53F2E196-3493-3D13-85F4-995519DA8E4B}"/>
                </a:ext>
              </a:extLst>
            </p:cNvPr>
            <p:cNvSpPr/>
            <p:nvPr/>
          </p:nvSpPr>
          <p:spPr>
            <a:xfrm>
              <a:off x="3187822" y="2009177"/>
              <a:ext cx="26926" cy="10280"/>
            </a:xfrm>
            <a:custGeom>
              <a:avLst/>
              <a:gdLst/>
              <a:ahLst/>
              <a:cxnLst/>
              <a:rect l="l" t="t" r="r" b="b"/>
              <a:pathLst>
                <a:path w="846" h="323" extrusionOk="0">
                  <a:moveTo>
                    <a:pt x="155" y="1"/>
                  </a:moveTo>
                  <a:cubicBezTo>
                    <a:pt x="72" y="1"/>
                    <a:pt x="1" y="72"/>
                    <a:pt x="1" y="167"/>
                  </a:cubicBezTo>
                  <a:cubicBezTo>
                    <a:pt x="1" y="251"/>
                    <a:pt x="72" y="322"/>
                    <a:pt x="155" y="322"/>
                  </a:cubicBezTo>
                  <a:lnTo>
                    <a:pt x="679" y="322"/>
                  </a:lnTo>
                  <a:cubicBezTo>
                    <a:pt x="774" y="322"/>
                    <a:pt x="846" y="251"/>
                    <a:pt x="846" y="167"/>
                  </a:cubicBezTo>
                  <a:cubicBezTo>
                    <a:pt x="846" y="72"/>
                    <a:pt x="774" y="1"/>
                    <a:pt x="679"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 name="Google Shape;9254;p16">
              <a:extLst>
                <a:ext uri="{FF2B5EF4-FFF2-40B4-BE49-F238E27FC236}">
                  <a16:creationId xmlns:a16="http://schemas.microsoft.com/office/drawing/2014/main" id="{9F970717-E881-1516-0ECD-532F09DA57E4}"/>
                </a:ext>
              </a:extLst>
            </p:cNvPr>
            <p:cNvSpPr/>
            <p:nvPr/>
          </p:nvSpPr>
          <p:spPr>
            <a:xfrm>
              <a:off x="3226110" y="2009177"/>
              <a:ext cx="81478" cy="10280"/>
            </a:xfrm>
            <a:custGeom>
              <a:avLst/>
              <a:gdLst/>
              <a:ahLst/>
              <a:cxnLst/>
              <a:rect l="l" t="t" r="r" b="b"/>
              <a:pathLst>
                <a:path w="2560" h="323" extrusionOk="0">
                  <a:moveTo>
                    <a:pt x="167" y="1"/>
                  </a:moveTo>
                  <a:cubicBezTo>
                    <a:pt x="72" y="1"/>
                    <a:pt x="0" y="72"/>
                    <a:pt x="0" y="167"/>
                  </a:cubicBezTo>
                  <a:cubicBezTo>
                    <a:pt x="0" y="251"/>
                    <a:pt x="72" y="322"/>
                    <a:pt x="167" y="322"/>
                  </a:cubicBezTo>
                  <a:lnTo>
                    <a:pt x="2393" y="322"/>
                  </a:lnTo>
                  <a:cubicBezTo>
                    <a:pt x="2488" y="322"/>
                    <a:pt x="2560" y="251"/>
                    <a:pt x="2560" y="167"/>
                  </a:cubicBezTo>
                  <a:cubicBezTo>
                    <a:pt x="2560" y="72"/>
                    <a:pt x="2488" y="1"/>
                    <a:pt x="2393"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 name="Google Shape;9255;p16">
              <a:extLst>
                <a:ext uri="{FF2B5EF4-FFF2-40B4-BE49-F238E27FC236}">
                  <a16:creationId xmlns:a16="http://schemas.microsoft.com/office/drawing/2014/main" id="{46B7E802-B0B9-2F9C-EC8C-AE6D1C0C71DB}"/>
                </a:ext>
              </a:extLst>
            </p:cNvPr>
            <p:cNvSpPr/>
            <p:nvPr/>
          </p:nvSpPr>
          <p:spPr>
            <a:xfrm>
              <a:off x="3187822" y="2036453"/>
              <a:ext cx="119767" cy="10662"/>
            </a:xfrm>
            <a:custGeom>
              <a:avLst/>
              <a:gdLst/>
              <a:ahLst/>
              <a:cxnLst/>
              <a:rect l="l" t="t" r="r" b="b"/>
              <a:pathLst>
                <a:path w="3763" h="335" extrusionOk="0">
                  <a:moveTo>
                    <a:pt x="155" y="1"/>
                  </a:moveTo>
                  <a:cubicBezTo>
                    <a:pt x="72" y="1"/>
                    <a:pt x="1" y="84"/>
                    <a:pt x="1" y="168"/>
                  </a:cubicBezTo>
                  <a:cubicBezTo>
                    <a:pt x="1" y="263"/>
                    <a:pt x="72" y="334"/>
                    <a:pt x="155" y="334"/>
                  </a:cubicBezTo>
                  <a:lnTo>
                    <a:pt x="3596" y="334"/>
                  </a:lnTo>
                  <a:cubicBezTo>
                    <a:pt x="3691" y="334"/>
                    <a:pt x="3763" y="263"/>
                    <a:pt x="3763" y="168"/>
                  </a:cubicBezTo>
                  <a:cubicBezTo>
                    <a:pt x="3763" y="84"/>
                    <a:pt x="3691" y="1"/>
                    <a:pt x="3596"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 name="Google Shape;9256;p16">
              <a:extLst>
                <a:ext uri="{FF2B5EF4-FFF2-40B4-BE49-F238E27FC236}">
                  <a16:creationId xmlns:a16="http://schemas.microsoft.com/office/drawing/2014/main" id="{826E31D1-882F-1317-0046-A13E2361214D}"/>
                </a:ext>
              </a:extLst>
            </p:cNvPr>
            <p:cNvSpPr/>
            <p:nvPr/>
          </p:nvSpPr>
          <p:spPr>
            <a:xfrm>
              <a:off x="3187822" y="2064143"/>
              <a:ext cx="81510" cy="10248"/>
            </a:xfrm>
            <a:custGeom>
              <a:avLst/>
              <a:gdLst/>
              <a:ahLst/>
              <a:cxnLst/>
              <a:rect l="l" t="t" r="r" b="b"/>
              <a:pathLst>
                <a:path w="2561" h="322" extrusionOk="0">
                  <a:moveTo>
                    <a:pt x="155" y="0"/>
                  </a:moveTo>
                  <a:cubicBezTo>
                    <a:pt x="72" y="0"/>
                    <a:pt x="1" y="72"/>
                    <a:pt x="1" y="167"/>
                  </a:cubicBezTo>
                  <a:cubicBezTo>
                    <a:pt x="1" y="250"/>
                    <a:pt x="72" y="322"/>
                    <a:pt x="155" y="322"/>
                  </a:cubicBezTo>
                  <a:lnTo>
                    <a:pt x="2394" y="322"/>
                  </a:lnTo>
                  <a:cubicBezTo>
                    <a:pt x="2477" y="322"/>
                    <a:pt x="2560" y="250"/>
                    <a:pt x="2560" y="167"/>
                  </a:cubicBezTo>
                  <a:cubicBezTo>
                    <a:pt x="2560" y="72"/>
                    <a:pt x="2477" y="0"/>
                    <a:pt x="2394"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 name="Google Shape;9257;p16">
              <a:extLst>
                <a:ext uri="{FF2B5EF4-FFF2-40B4-BE49-F238E27FC236}">
                  <a16:creationId xmlns:a16="http://schemas.microsoft.com/office/drawing/2014/main" id="{D7104DE3-9570-D9CA-7672-7E31E37910EC}"/>
                </a:ext>
              </a:extLst>
            </p:cNvPr>
            <p:cNvSpPr/>
            <p:nvPr/>
          </p:nvSpPr>
          <p:spPr>
            <a:xfrm>
              <a:off x="3280663" y="2064143"/>
              <a:ext cx="26926" cy="10248"/>
            </a:xfrm>
            <a:custGeom>
              <a:avLst/>
              <a:gdLst/>
              <a:ahLst/>
              <a:cxnLst/>
              <a:rect l="l" t="t" r="r" b="b"/>
              <a:pathLst>
                <a:path w="846" h="322" extrusionOk="0">
                  <a:moveTo>
                    <a:pt x="155" y="0"/>
                  </a:moveTo>
                  <a:cubicBezTo>
                    <a:pt x="72" y="0"/>
                    <a:pt x="1" y="72"/>
                    <a:pt x="1" y="167"/>
                  </a:cubicBezTo>
                  <a:cubicBezTo>
                    <a:pt x="1" y="250"/>
                    <a:pt x="72" y="322"/>
                    <a:pt x="155" y="322"/>
                  </a:cubicBezTo>
                  <a:lnTo>
                    <a:pt x="679" y="322"/>
                  </a:lnTo>
                  <a:cubicBezTo>
                    <a:pt x="774" y="322"/>
                    <a:pt x="846" y="250"/>
                    <a:pt x="846" y="167"/>
                  </a:cubicBezTo>
                  <a:cubicBezTo>
                    <a:pt x="846" y="72"/>
                    <a:pt x="774" y="0"/>
                    <a:pt x="679"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4" name="Google Shape;9244;p16">
            <a:extLst>
              <a:ext uri="{FF2B5EF4-FFF2-40B4-BE49-F238E27FC236}">
                <a16:creationId xmlns:a16="http://schemas.microsoft.com/office/drawing/2014/main" id="{5D498223-CE50-9063-4597-936CCC7DBEB2}"/>
              </a:ext>
            </a:extLst>
          </p:cNvPr>
          <p:cNvGrpSpPr/>
          <p:nvPr/>
        </p:nvGrpSpPr>
        <p:grpSpPr>
          <a:xfrm>
            <a:off x="7267095" y="5295614"/>
            <a:ext cx="350198" cy="350548"/>
            <a:chOff x="3094217" y="1976585"/>
            <a:chExt cx="350198" cy="350548"/>
          </a:xfrm>
        </p:grpSpPr>
        <p:sp>
          <p:nvSpPr>
            <p:cNvPr id="75" name="Google Shape;9245;p16">
              <a:extLst>
                <a:ext uri="{FF2B5EF4-FFF2-40B4-BE49-F238E27FC236}">
                  <a16:creationId xmlns:a16="http://schemas.microsoft.com/office/drawing/2014/main" id="{2468899D-0C89-E27C-0F63-EAA71B7D4067}"/>
                </a:ext>
              </a:extLst>
            </p:cNvPr>
            <p:cNvSpPr/>
            <p:nvPr/>
          </p:nvSpPr>
          <p:spPr>
            <a:xfrm>
              <a:off x="3094217" y="2129039"/>
              <a:ext cx="131543" cy="197362"/>
            </a:xfrm>
            <a:custGeom>
              <a:avLst/>
              <a:gdLst/>
              <a:ahLst/>
              <a:cxnLst/>
              <a:rect l="l" t="t" r="r" b="b"/>
              <a:pathLst>
                <a:path w="4133" h="6201" extrusionOk="0">
                  <a:moveTo>
                    <a:pt x="2072" y="345"/>
                  </a:moveTo>
                  <a:cubicBezTo>
                    <a:pt x="2117" y="345"/>
                    <a:pt x="2162" y="348"/>
                    <a:pt x="2203" y="354"/>
                  </a:cubicBezTo>
                  <a:cubicBezTo>
                    <a:pt x="2906" y="414"/>
                    <a:pt x="3454" y="1045"/>
                    <a:pt x="3454" y="1759"/>
                  </a:cubicBezTo>
                  <a:cubicBezTo>
                    <a:pt x="3454" y="2438"/>
                    <a:pt x="3620" y="3069"/>
                    <a:pt x="3751" y="3402"/>
                  </a:cubicBezTo>
                  <a:lnTo>
                    <a:pt x="3751" y="3426"/>
                  </a:lnTo>
                  <a:cubicBezTo>
                    <a:pt x="3608" y="3509"/>
                    <a:pt x="3299" y="3688"/>
                    <a:pt x="2763" y="3807"/>
                  </a:cubicBezTo>
                  <a:lnTo>
                    <a:pt x="2763" y="3759"/>
                  </a:lnTo>
                  <a:lnTo>
                    <a:pt x="2763" y="3438"/>
                  </a:lnTo>
                  <a:cubicBezTo>
                    <a:pt x="2965" y="3319"/>
                    <a:pt x="3144" y="3140"/>
                    <a:pt x="3263" y="2926"/>
                  </a:cubicBezTo>
                  <a:cubicBezTo>
                    <a:pt x="3489" y="2533"/>
                    <a:pt x="3418" y="2021"/>
                    <a:pt x="3073" y="1712"/>
                  </a:cubicBezTo>
                  <a:cubicBezTo>
                    <a:pt x="2834" y="1485"/>
                    <a:pt x="2418" y="1235"/>
                    <a:pt x="1727" y="1235"/>
                  </a:cubicBezTo>
                  <a:cubicBezTo>
                    <a:pt x="1691" y="1235"/>
                    <a:pt x="1644" y="1247"/>
                    <a:pt x="1608" y="1283"/>
                  </a:cubicBezTo>
                  <a:lnTo>
                    <a:pt x="1275" y="1616"/>
                  </a:lnTo>
                  <a:cubicBezTo>
                    <a:pt x="1215" y="1676"/>
                    <a:pt x="1215" y="1783"/>
                    <a:pt x="1275" y="1843"/>
                  </a:cubicBezTo>
                  <a:cubicBezTo>
                    <a:pt x="1304" y="1872"/>
                    <a:pt x="1343" y="1887"/>
                    <a:pt x="1382" y="1887"/>
                  </a:cubicBezTo>
                  <a:cubicBezTo>
                    <a:pt x="1421" y="1887"/>
                    <a:pt x="1459" y="1872"/>
                    <a:pt x="1489" y="1843"/>
                  </a:cubicBezTo>
                  <a:lnTo>
                    <a:pt x="1787" y="1545"/>
                  </a:lnTo>
                  <a:cubicBezTo>
                    <a:pt x="2227" y="1557"/>
                    <a:pt x="2584" y="1700"/>
                    <a:pt x="2846" y="1938"/>
                  </a:cubicBezTo>
                  <a:cubicBezTo>
                    <a:pt x="3073" y="2140"/>
                    <a:pt x="3132" y="2485"/>
                    <a:pt x="2977" y="2747"/>
                  </a:cubicBezTo>
                  <a:cubicBezTo>
                    <a:pt x="2799" y="3081"/>
                    <a:pt x="2441" y="3283"/>
                    <a:pt x="2072" y="3283"/>
                  </a:cubicBezTo>
                  <a:cubicBezTo>
                    <a:pt x="1489" y="3283"/>
                    <a:pt x="1037" y="2831"/>
                    <a:pt x="1037" y="2247"/>
                  </a:cubicBezTo>
                  <a:cubicBezTo>
                    <a:pt x="1037" y="2152"/>
                    <a:pt x="953" y="2081"/>
                    <a:pt x="870" y="2081"/>
                  </a:cubicBezTo>
                  <a:cubicBezTo>
                    <a:pt x="775" y="2081"/>
                    <a:pt x="703" y="2152"/>
                    <a:pt x="703" y="2247"/>
                  </a:cubicBezTo>
                  <a:cubicBezTo>
                    <a:pt x="703" y="2747"/>
                    <a:pt x="989" y="3200"/>
                    <a:pt x="1394" y="3438"/>
                  </a:cubicBezTo>
                  <a:lnTo>
                    <a:pt x="1394" y="3759"/>
                  </a:lnTo>
                  <a:lnTo>
                    <a:pt x="1394" y="3807"/>
                  </a:lnTo>
                  <a:cubicBezTo>
                    <a:pt x="858" y="3688"/>
                    <a:pt x="525" y="3509"/>
                    <a:pt x="394" y="3426"/>
                  </a:cubicBezTo>
                  <a:cubicBezTo>
                    <a:pt x="394" y="3426"/>
                    <a:pt x="382" y="3426"/>
                    <a:pt x="394" y="3402"/>
                  </a:cubicBezTo>
                  <a:cubicBezTo>
                    <a:pt x="525" y="3081"/>
                    <a:pt x="691" y="2438"/>
                    <a:pt x="691" y="1759"/>
                  </a:cubicBezTo>
                  <a:cubicBezTo>
                    <a:pt x="691" y="1045"/>
                    <a:pt x="1239" y="414"/>
                    <a:pt x="1941" y="354"/>
                  </a:cubicBezTo>
                  <a:cubicBezTo>
                    <a:pt x="1983" y="348"/>
                    <a:pt x="2028" y="345"/>
                    <a:pt x="2072" y="345"/>
                  </a:cubicBezTo>
                  <a:close/>
                  <a:moveTo>
                    <a:pt x="2430" y="3581"/>
                  </a:moveTo>
                  <a:lnTo>
                    <a:pt x="2430" y="3783"/>
                  </a:lnTo>
                  <a:cubicBezTo>
                    <a:pt x="2430" y="3974"/>
                    <a:pt x="2537" y="4152"/>
                    <a:pt x="2715" y="4224"/>
                  </a:cubicBezTo>
                  <a:lnTo>
                    <a:pt x="2822" y="4271"/>
                  </a:lnTo>
                  <a:cubicBezTo>
                    <a:pt x="2656" y="4509"/>
                    <a:pt x="2370" y="4676"/>
                    <a:pt x="2072" y="4676"/>
                  </a:cubicBezTo>
                  <a:cubicBezTo>
                    <a:pt x="1775" y="4676"/>
                    <a:pt x="1489" y="4509"/>
                    <a:pt x="1334" y="4271"/>
                  </a:cubicBezTo>
                  <a:lnTo>
                    <a:pt x="1429" y="4224"/>
                  </a:lnTo>
                  <a:cubicBezTo>
                    <a:pt x="1608" y="4140"/>
                    <a:pt x="1715" y="3974"/>
                    <a:pt x="1715" y="3783"/>
                  </a:cubicBezTo>
                  <a:lnTo>
                    <a:pt x="1715" y="3581"/>
                  </a:lnTo>
                  <a:cubicBezTo>
                    <a:pt x="1834" y="3617"/>
                    <a:pt x="1953" y="3628"/>
                    <a:pt x="2072" y="3628"/>
                  </a:cubicBezTo>
                  <a:cubicBezTo>
                    <a:pt x="2191" y="3628"/>
                    <a:pt x="2311" y="3617"/>
                    <a:pt x="2430" y="3581"/>
                  </a:cubicBezTo>
                  <a:close/>
                  <a:moveTo>
                    <a:pt x="2065" y="0"/>
                  </a:moveTo>
                  <a:cubicBezTo>
                    <a:pt x="2010" y="0"/>
                    <a:pt x="1953" y="3"/>
                    <a:pt x="1894" y="9"/>
                  </a:cubicBezTo>
                  <a:cubicBezTo>
                    <a:pt x="1037" y="92"/>
                    <a:pt x="346" y="842"/>
                    <a:pt x="346" y="1735"/>
                  </a:cubicBezTo>
                  <a:cubicBezTo>
                    <a:pt x="346" y="2378"/>
                    <a:pt x="203" y="2962"/>
                    <a:pt x="60" y="3271"/>
                  </a:cubicBezTo>
                  <a:cubicBezTo>
                    <a:pt x="1" y="3426"/>
                    <a:pt x="48" y="3581"/>
                    <a:pt x="179" y="3676"/>
                  </a:cubicBezTo>
                  <a:cubicBezTo>
                    <a:pt x="310" y="3759"/>
                    <a:pt x="584" y="3926"/>
                    <a:pt x="1013" y="4045"/>
                  </a:cubicBezTo>
                  <a:lnTo>
                    <a:pt x="382" y="4379"/>
                  </a:lnTo>
                  <a:cubicBezTo>
                    <a:pt x="144" y="4498"/>
                    <a:pt x="1" y="4712"/>
                    <a:pt x="1" y="4986"/>
                  </a:cubicBezTo>
                  <a:lnTo>
                    <a:pt x="1" y="6045"/>
                  </a:lnTo>
                  <a:cubicBezTo>
                    <a:pt x="1" y="6129"/>
                    <a:pt x="84" y="6200"/>
                    <a:pt x="167" y="6200"/>
                  </a:cubicBezTo>
                  <a:cubicBezTo>
                    <a:pt x="263" y="6200"/>
                    <a:pt x="334" y="6129"/>
                    <a:pt x="334" y="6045"/>
                  </a:cubicBezTo>
                  <a:lnTo>
                    <a:pt x="334" y="4974"/>
                  </a:lnTo>
                  <a:cubicBezTo>
                    <a:pt x="334" y="4831"/>
                    <a:pt x="406" y="4712"/>
                    <a:pt x="525" y="4652"/>
                  </a:cubicBezTo>
                  <a:lnTo>
                    <a:pt x="1037" y="4402"/>
                  </a:lnTo>
                  <a:cubicBezTo>
                    <a:pt x="1239" y="4760"/>
                    <a:pt x="1644" y="4986"/>
                    <a:pt x="2060" y="4986"/>
                  </a:cubicBezTo>
                  <a:cubicBezTo>
                    <a:pt x="2489" y="4986"/>
                    <a:pt x="2882" y="4760"/>
                    <a:pt x="3084" y="4402"/>
                  </a:cubicBezTo>
                  <a:lnTo>
                    <a:pt x="3596" y="4652"/>
                  </a:lnTo>
                  <a:cubicBezTo>
                    <a:pt x="3704" y="4712"/>
                    <a:pt x="3787" y="4831"/>
                    <a:pt x="3787" y="4974"/>
                  </a:cubicBezTo>
                  <a:lnTo>
                    <a:pt x="3787" y="6022"/>
                  </a:lnTo>
                  <a:cubicBezTo>
                    <a:pt x="3787" y="6117"/>
                    <a:pt x="3858" y="6188"/>
                    <a:pt x="3954" y="6188"/>
                  </a:cubicBezTo>
                  <a:cubicBezTo>
                    <a:pt x="4037" y="6188"/>
                    <a:pt x="4108" y="6117"/>
                    <a:pt x="4108" y="6022"/>
                  </a:cubicBezTo>
                  <a:lnTo>
                    <a:pt x="4108" y="4974"/>
                  </a:lnTo>
                  <a:cubicBezTo>
                    <a:pt x="4132" y="4712"/>
                    <a:pt x="3977" y="4474"/>
                    <a:pt x="3739" y="4379"/>
                  </a:cubicBezTo>
                  <a:lnTo>
                    <a:pt x="3096" y="4045"/>
                  </a:lnTo>
                  <a:cubicBezTo>
                    <a:pt x="3537" y="3926"/>
                    <a:pt x="3799" y="3759"/>
                    <a:pt x="3930" y="3676"/>
                  </a:cubicBezTo>
                  <a:cubicBezTo>
                    <a:pt x="4073" y="3581"/>
                    <a:pt x="4108" y="3426"/>
                    <a:pt x="4049" y="3271"/>
                  </a:cubicBezTo>
                  <a:cubicBezTo>
                    <a:pt x="3918" y="2962"/>
                    <a:pt x="3775" y="2378"/>
                    <a:pt x="3775" y="1735"/>
                  </a:cubicBezTo>
                  <a:cubicBezTo>
                    <a:pt x="3775" y="866"/>
                    <a:pt x="3084" y="104"/>
                    <a:pt x="2227" y="9"/>
                  </a:cubicBezTo>
                  <a:cubicBezTo>
                    <a:pt x="2174" y="3"/>
                    <a:pt x="2120" y="0"/>
                    <a:pt x="2065"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 name="Google Shape;9246;p16">
              <a:extLst>
                <a:ext uri="{FF2B5EF4-FFF2-40B4-BE49-F238E27FC236}">
                  <a16:creationId xmlns:a16="http://schemas.microsoft.com/office/drawing/2014/main" id="{8F335521-302E-F4C4-52C5-A74FE6EB4497}"/>
                </a:ext>
              </a:extLst>
            </p:cNvPr>
            <p:cNvSpPr/>
            <p:nvPr/>
          </p:nvSpPr>
          <p:spPr>
            <a:xfrm>
              <a:off x="3116592" y="2293778"/>
              <a:ext cx="10630" cy="32241"/>
            </a:xfrm>
            <a:custGeom>
              <a:avLst/>
              <a:gdLst/>
              <a:ahLst/>
              <a:cxnLst/>
              <a:rect l="l" t="t" r="r" b="b"/>
              <a:pathLst>
                <a:path w="334" h="1013" extrusionOk="0">
                  <a:moveTo>
                    <a:pt x="167" y="0"/>
                  </a:moveTo>
                  <a:cubicBezTo>
                    <a:pt x="72" y="0"/>
                    <a:pt x="0" y="72"/>
                    <a:pt x="0" y="167"/>
                  </a:cubicBezTo>
                  <a:lnTo>
                    <a:pt x="0" y="846"/>
                  </a:lnTo>
                  <a:cubicBezTo>
                    <a:pt x="0" y="941"/>
                    <a:pt x="72" y="1012"/>
                    <a:pt x="167" y="1012"/>
                  </a:cubicBezTo>
                  <a:cubicBezTo>
                    <a:pt x="250" y="1012"/>
                    <a:pt x="334" y="941"/>
                    <a:pt x="334" y="846"/>
                  </a:cubicBezTo>
                  <a:lnTo>
                    <a:pt x="334" y="167"/>
                  </a:lnTo>
                  <a:cubicBezTo>
                    <a:pt x="310" y="72"/>
                    <a:pt x="250" y="0"/>
                    <a:pt x="167"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 name="Google Shape;9247;p16">
              <a:extLst>
                <a:ext uri="{FF2B5EF4-FFF2-40B4-BE49-F238E27FC236}">
                  <a16:creationId xmlns:a16="http://schemas.microsoft.com/office/drawing/2014/main" id="{C72FF350-64AB-10BE-239D-FBA1DDB6431B}"/>
                </a:ext>
              </a:extLst>
            </p:cNvPr>
            <p:cNvSpPr/>
            <p:nvPr/>
          </p:nvSpPr>
          <p:spPr>
            <a:xfrm>
              <a:off x="3193519" y="2293778"/>
              <a:ext cx="10248" cy="32241"/>
            </a:xfrm>
            <a:custGeom>
              <a:avLst/>
              <a:gdLst/>
              <a:ahLst/>
              <a:cxnLst/>
              <a:rect l="l" t="t" r="r" b="b"/>
              <a:pathLst>
                <a:path w="322" h="1013" extrusionOk="0">
                  <a:moveTo>
                    <a:pt x="155" y="0"/>
                  </a:moveTo>
                  <a:cubicBezTo>
                    <a:pt x="72" y="0"/>
                    <a:pt x="0" y="72"/>
                    <a:pt x="0" y="167"/>
                  </a:cubicBezTo>
                  <a:lnTo>
                    <a:pt x="0" y="846"/>
                  </a:lnTo>
                  <a:cubicBezTo>
                    <a:pt x="0" y="941"/>
                    <a:pt x="72" y="1012"/>
                    <a:pt x="155" y="1012"/>
                  </a:cubicBezTo>
                  <a:cubicBezTo>
                    <a:pt x="250" y="1012"/>
                    <a:pt x="322" y="941"/>
                    <a:pt x="322" y="846"/>
                  </a:cubicBezTo>
                  <a:lnTo>
                    <a:pt x="322" y="167"/>
                  </a:lnTo>
                  <a:cubicBezTo>
                    <a:pt x="310" y="72"/>
                    <a:pt x="250" y="0"/>
                    <a:pt x="155"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 name="Google Shape;9248;p16">
              <a:extLst>
                <a:ext uri="{FF2B5EF4-FFF2-40B4-BE49-F238E27FC236}">
                  <a16:creationId xmlns:a16="http://schemas.microsoft.com/office/drawing/2014/main" id="{209C88D1-AF27-A1B9-09F4-5A19DD453411}"/>
                </a:ext>
              </a:extLst>
            </p:cNvPr>
            <p:cNvSpPr/>
            <p:nvPr/>
          </p:nvSpPr>
          <p:spPr>
            <a:xfrm>
              <a:off x="3346227" y="2166755"/>
              <a:ext cx="54966" cy="18301"/>
            </a:xfrm>
            <a:custGeom>
              <a:avLst/>
              <a:gdLst/>
              <a:ahLst/>
              <a:cxnLst/>
              <a:rect l="l" t="t" r="r" b="b"/>
              <a:pathLst>
                <a:path w="1727" h="575" extrusionOk="0">
                  <a:moveTo>
                    <a:pt x="646" y="0"/>
                  </a:moveTo>
                  <a:cubicBezTo>
                    <a:pt x="494" y="0"/>
                    <a:pt x="326" y="15"/>
                    <a:pt x="143" y="50"/>
                  </a:cubicBezTo>
                  <a:cubicBezTo>
                    <a:pt x="60" y="62"/>
                    <a:pt x="0" y="122"/>
                    <a:pt x="0" y="217"/>
                  </a:cubicBezTo>
                  <a:lnTo>
                    <a:pt x="0" y="396"/>
                  </a:lnTo>
                  <a:cubicBezTo>
                    <a:pt x="0" y="479"/>
                    <a:pt x="84" y="550"/>
                    <a:pt x="167" y="550"/>
                  </a:cubicBezTo>
                  <a:cubicBezTo>
                    <a:pt x="262" y="550"/>
                    <a:pt x="334" y="479"/>
                    <a:pt x="334" y="396"/>
                  </a:cubicBezTo>
                  <a:lnTo>
                    <a:pt x="334" y="360"/>
                  </a:lnTo>
                  <a:cubicBezTo>
                    <a:pt x="445" y="344"/>
                    <a:pt x="549" y="338"/>
                    <a:pt x="645" y="338"/>
                  </a:cubicBezTo>
                  <a:cubicBezTo>
                    <a:pt x="845" y="338"/>
                    <a:pt x="1007" y="367"/>
                    <a:pt x="1120" y="407"/>
                  </a:cubicBezTo>
                  <a:cubicBezTo>
                    <a:pt x="1334" y="467"/>
                    <a:pt x="1453" y="538"/>
                    <a:pt x="1453" y="538"/>
                  </a:cubicBezTo>
                  <a:cubicBezTo>
                    <a:pt x="1477" y="550"/>
                    <a:pt x="1512" y="574"/>
                    <a:pt x="1536" y="574"/>
                  </a:cubicBezTo>
                  <a:cubicBezTo>
                    <a:pt x="1584" y="574"/>
                    <a:pt x="1643" y="538"/>
                    <a:pt x="1667" y="491"/>
                  </a:cubicBezTo>
                  <a:cubicBezTo>
                    <a:pt x="1727" y="396"/>
                    <a:pt x="1715" y="288"/>
                    <a:pt x="1643" y="241"/>
                  </a:cubicBezTo>
                  <a:cubicBezTo>
                    <a:pt x="1615" y="231"/>
                    <a:pt x="1258" y="0"/>
                    <a:pt x="646"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 name="Google Shape;9249;p16">
              <a:extLst>
                <a:ext uri="{FF2B5EF4-FFF2-40B4-BE49-F238E27FC236}">
                  <a16:creationId xmlns:a16="http://schemas.microsoft.com/office/drawing/2014/main" id="{63BB67A0-1022-E9A1-7A7C-829073DBEC27}"/>
                </a:ext>
              </a:extLst>
            </p:cNvPr>
            <p:cNvSpPr/>
            <p:nvPr/>
          </p:nvSpPr>
          <p:spPr>
            <a:xfrm>
              <a:off x="3302655" y="2134991"/>
              <a:ext cx="141760" cy="192143"/>
            </a:xfrm>
            <a:custGeom>
              <a:avLst/>
              <a:gdLst/>
              <a:ahLst/>
              <a:cxnLst/>
              <a:rect l="l" t="t" r="r" b="b"/>
              <a:pathLst>
                <a:path w="4454" h="6037" extrusionOk="0">
                  <a:moveTo>
                    <a:pt x="3453" y="334"/>
                  </a:moveTo>
                  <a:lnTo>
                    <a:pt x="3453" y="1132"/>
                  </a:lnTo>
                  <a:cubicBezTo>
                    <a:pt x="3453" y="1263"/>
                    <a:pt x="3429" y="1405"/>
                    <a:pt x="3370" y="1525"/>
                  </a:cubicBezTo>
                  <a:lnTo>
                    <a:pt x="3310" y="1644"/>
                  </a:lnTo>
                  <a:cubicBezTo>
                    <a:pt x="3298" y="1667"/>
                    <a:pt x="3298" y="1691"/>
                    <a:pt x="3298" y="1715"/>
                  </a:cubicBezTo>
                  <a:lnTo>
                    <a:pt x="3298" y="2060"/>
                  </a:lnTo>
                  <a:cubicBezTo>
                    <a:pt x="3274" y="2346"/>
                    <a:pt x="3155" y="2608"/>
                    <a:pt x="2953" y="2799"/>
                  </a:cubicBezTo>
                  <a:cubicBezTo>
                    <a:pt x="2739" y="3001"/>
                    <a:pt x="2477" y="3096"/>
                    <a:pt x="2191" y="3096"/>
                  </a:cubicBezTo>
                  <a:cubicBezTo>
                    <a:pt x="1643" y="3084"/>
                    <a:pt x="1179" y="2596"/>
                    <a:pt x="1179" y="2013"/>
                  </a:cubicBezTo>
                  <a:lnTo>
                    <a:pt x="1179" y="1715"/>
                  </a:lnTo>
                  <a:cubicBezTo>
                    <a:pt x="1179" y="1691"/>
                    <a:pt x="1179" y="1667"/>
                    <a:pt x="1167" y="1644"/>
                  </a:cubicBezTo>
                  <a:lnTo>
                    <a:pt x="1107" y="1525"/>
                  </a:lnTo>
                  <a:cubicBezTo>
                    <a:pt x="1048" y="1405"/>
                    <a:pt x="1012" y="1275"/>
                    <a:pt x="1012" y="1132"/>
                  </a:cubicBezTo>
                  <a:cubicBezTo>
                    <a:pt x="1012" y="691"/>
                    <a:pt x="1369" y="334"/>
                    <a:pt x="1822" y="334"/>
                  </a:cubicBezTo>
                  <a:close/>
                  <a:moveTo>
                    <a:pt x="2762" y="3310"/>
                  </a:moveTo>
                  <a:lnTo>
                    <a:pt x="2762" y="3537"/>
                  </a:lnTo>
                  <a:cubicBezTo>
                    <a:pt x="2762" y="3572"/>
                    <a:pt x="2774" y="3620"/>
                    <a:pt x="2774" y="3680"/>
                  </a:cubicBezTo>
                  <a:lnTo>
                    <a:pt x="2239" y="4096"/>
                  </a:lnTo>
                  <a:lnTo>
                    <a:pt x="1691" y="3680"/>
                  </a:lnTo>
                  <a:cubicBezTo>
                    <a:pt x="1703" y="3632"/>
                    <a:pt x="1703" y="3584"/>
                    <a:pt x="1703" y="3537"/>
                  </a:cubicBezTo>
                  <a:lnTo>
                    <a:pt x="1703" y="3310"/>
                  </a:lnTo>
                  <a:cubicBezTo>
                    <a:pt x="1846" y="3370"/>
                    <a:pt x="2012" y="3406"/>
                    <a:pt x="2191" y="3406"/>
                  </a:cubicBezTo>
                  <a:lnTo>
                    <a:pt x="2239" y="3406"/>
                  </a:lnTo>
                  <a:cubicBezTo>
                    <a:pt x="2417" y="3406"/>
                    <a:pt x="2596" y="3382"/>
                    <a:pt x="2762" y="3310"/>
                  </a:cubicBezTo>
                  <a:close/>
                  <a:moveTo>
                    <a:pt x="1822" y="1"/>
                  </a:moveTo>
                  <a:cubicBezTo>
                    <a:pt x="1191" y="1"/>
                    <a:pt x="703" y="513"/>
                    <a:pt x="703" y="1120"/>
                  </a:cubicBezTo>
                  <a:cubicBezTo>
                    <a:pt x="703" y="1298"/>
                    <a:pt x="750" y="1489"/>
                    <a:pt x="822" y="1656"/>
                  </a:cubicBezTo>
                  <a:lnTo>
                    <a:pt x="869" y="1751"/>
                  </a:lnTo>
                  <a:lnTo>
                    <a:pt x="869" y="2001"/>
                  </a:lnTo>
                  <a:cubicBezTo>
                    <a:pt x="869" y="2441"/>
                    <a:pt x="1072" y="2846"/>
                    <a:pt x="1381" y="3096"/>
                  </a:cubicBezTo>
                  <a:lnTo>
                    <a:pt x="1381" y="3537"/>
                  </a:lnTo>
                  <a:cubicBezTo>
                    <a:pt x="1381" y="3608"/>
                    <a:pt x="1346" y="3680"/>
                    <a:pt x="1274" y="3703"/>
                  </a:cubicBezTo>
                  <a:lnTo>
                    <a:pt x="453" y="4025"/>
                  </a:lnTo>
                  <a:cubicBezTo>
                    <a:pt x="179" y="4132"/>
                    <a:pt x="0" y="4382"/>
                    <a:pt x="0" y="4668"/>
                  </a:cubicBezTo>
                  <a:lnTo>
                    <a:pt x="0" y="5858"/>
                  </a:lnTo>
                  <a:cubicBezTo>
                    <a:pt x="0" y="5942"/>
                    <a:pt x="83" y="6013"/>
                    <a:pt x="167" y="6013"/>
                  </a:cubicBezTo>
                  <a:cubicBezTo>
                    <a:pt x="262" y="6013"/>
                    <a:pt x="334" y="5942"/>
                    <a:pt x="334" y="5858"/>
                  </a:cubicBezTo>
                  <a:lnTo>
                    <a:pt x="334" y="4668"/>
                  </a:lnTo>
                  <a:cubicBezTo>
                    <a:pt x="334" y="4513"/>
                    <a:pt x="417" y="4382"/>
                    <a:pt x="560" y="4334"/>
                  </a:cubicBezTo>
                  <a:lnTo>
                    <a:pt x="1369" y="4025"/>
                  </a:lnTo>
                  <a:cubicBezTo>
                    <a:pt x="1417" y="4001"/>
                    <a:pt x="1465" y="3977"/>
                    <a:pt x="1488" y="3965"/>
                  </a:cubicBezTo>
                  <a:lnTo>
                    <a:pt x="2060" y="4394"/>
                  </a:lnTo>
                  <a:lnTo>
                    <a:pt x="2060" y="5870"/>
                  </a:lnTo>
                  <a:cubicBezTo>
                    <a:pt x="2060" y="5954"/>
                    <a:pt x="2131" y="6037"/>
                    <a:pt x="2215" y="6037"/>
                  </a:cubicBezTo>
                  <a:cubicBezTo>
                    <a:pt x="2310" y="6037"/>
                    <a:pt x="2381" y="5954"/>
                    <a:pt x="2381" y="5870"/>
                  </a:cubicBezTo>
                  <a:lnTo>
                    <a:pt x="2381" y="4394"/>
                  </a:lnTo>
                  <a:lnTo>
                    <a:pt x="2953" y="3965"/>
                  </a:lnTo>
                  <a:cubicBezTo>
                    <a:pt x="2977" y="3989"/>
                    <a:pt x="3024" y="4013"/>
                    <a:pt x="3072" y="4025"/>
                  </a:cubicBezTo>
                  <a:lnTo>
                    <a:pt x="3882" y="4334"/>
                  </a:lnTo>
                  <a:cubicBezTo>
                    <a:pt x="4024" y="4382"/>
                    <a:pt x="4108" y="4513"/>
                    <a:pt x="4108" y="4668"/>
                  </a:cubicBezTo>
                  <a:lnTo>
                    <a:pt x="4108" y="5858"/>
                  </a:lnTo>
                  <a:cubicBezTo>
                    <a:pt x="4108" y="5942"/>
                    <a:pt x="4179" y="6013"/>
                    <a:pt x="4274" y="6013"/>
                  </a:cubicBezTo>
                  <a:cubicBezTo>
                    <a:pt x="4358" y="6013"/>
                    <a:pt x="4441" y="5942"/>
                    <a:pt x="4441" y="5858"/>
                  </a:cubicBezTo>
                  <a:lnTo>
                    <a:pt x="4441" y="4668"/>
                  </a:lnTo>
                  <a:cubicBezTo>
                    <a:pt x="4453" y="4382"/>
                    <a:pt x="4274" y="4108"/>
                    <a:pt x="4024" y="4025"/>
                  </a:cubicBezTo>
                  <a:lnTo>
                    <a:pt x="3203" y="3703"/>
                  </a:lnTo>
                  <a:cubicBezTo>
                    <a:pt x="3131" y="3680"/>
                    <a:pt x="3084" y="3620"/>
                    <a:pt x="3084" y="3537"/>
                  </a:cubicBezTo>
                  <a:lnTo>
                    <a:pt x="3084" y="3108"/>
                  </a:lnTo>
                  <a:cubicBezTo>
                    <a:pt x="3120" y="3084"/>
                    <a:pt x="3155" y="3060"/>
                    <a:pt x="3191" y="3025"/>
                  </a:cubicBezTo>
                  <a:cubicBezTo>
                    <a:pt x="3453" y="2775"/>
                    <a:pt x="3608" y="2418"/>
                    <a:pt x="3608" y="2037"/>
                  </a:cubicBezTo>
                  <a:lnTo>
                    <a:pt x="3608" y="1727"/>
                  </a:lnTo>
                  <a:lnTo>
                    <a:pt x="3655" y="1644"/>
                  </a:lnTo>
                  <a:cubicBezTo>
                    <a:pt x="3739" y="1477"/>
                    <a:pt x="3774" y="1298"/>
                    <a:pt x="3774" y="1108"/>
                  </a:cubicBezTo>
                  <a:lnTo>
                    <a:pt x="3774" y="167"/>
                  </a:lnTo>
                  <a:cubicBezTo>
                    <a:pt x="3774" y="84"/>
                    <a:pt x="3691" y="1"/>
                    <a:pt x="3608"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 name="Google Shape;9250;p16">
              <a:extLst>
                <a:ext uri="{FF2B5EF4-FFF2-40B4-BE49-F238E27FC236}">
                  <a16:creationId xmlns:a16="http://schemas.microsoft.com/office/drawing/2014/main" id="{F8EB6FDF-AF89-5FD6-06CA-74DA71343585}"/>
                </a:ext>
              </a:extLst>
            </p:cNvPr>
            <p:cNvSpPr/>
            <p:nvPr/>
          </p:nvSpPr>
          <p:spPr>
            <a:xfrm>
              <a:off x="3330313" y="2288463"/>
              <a:ext cx="10248" cy="37938"/>
            </a:xfrm>
            <a:custGeom>
              <a:avLst/>
              <a:gdLst/>
              <a:ahLst/>
              <a:cxnLst/>
              <a:rect l="l" t="t" r="r" b="b"/>
              <a:pathLst>
                <a:path w="322" h="1192" extrusionOk="0">
                  <a:moveTo>
                    <a:pt x="167" y="1"/>
                  </a:moveTo>
                  <a:cubicBezTo>
                    <a:pt x="72" y="1"/>
                    <a:pt x="0" y="84"/>
                    <a:pt x="0" y="167"/>
                  </a:cubicBezTo>
                  <a:lnTo>
                    <a:pt x="0" y="1036"/>
                  </a:lnTo>
                  <a:cubicBezTo>
                    <a:pt x="0" y="1120"/>
                    <a:pt x="72" y="1191"/>
                    <a:pt x="167" y="1191"/>
                  </a:cubicBezTo>
                  <a:cubicBezTo>
                    <a:pt x="250" y="1191"/>
                    <a:pt x="322" y="1120"/>
                    <a:pt x="322" y="1036"/>
                  </a:cubicBezTo>
                  <a:lnTo>
                    <a:pt x="322" y="167"/>
                  </a:lnTo>
                  <a:cubicBezTo>
                    <a:pt x="310" y="84"/>
                    <a:pt x="250" y="1"/>
                    <a:pt x="167"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 name="Google Shape;9251;p16">
              <a:extLst>
                <a:ext uri="{FF2B5EF4-FFF2-40B4-BE49-F238E27FC236}">
                  <a16:creationId xmlns:a16="http://schemas.microsoft.com/office/drawing/2014/main" id="{5BC3D74F-7D1E-C2B6-0EE9-282B811A4EE6}"/>
                </a:ext>
              </a:extLst>
            </p:cNvPr>
            <p:cNvSpPr/>
            <p:nvPr/>
          </p:nvSpPr>
          <p:spPr>
            <a:xfrm>
              <a:off x="3406859" y="2288463"/>
              <a:ext cx="10630" cy="37938"/>
            </a:xfrm>
            <a:custGeom>
              <a:avLst/>
              <a:gdLst/>
              <a:ahLst/>
              <a:cxnLst/>
              <a:rect l="l" t="t" r="r" b="b"/>
              <a:pathLst>
                <a:path w="334" h="1192" extrusionOk="0">
                  <a:moveTo>
                    <a:pt x="167" y="1"/>
                  </a:moveTo>
                  <a:cubicBezTo>
                    <a:pt x="84" y="1"/>
                    <a:pt x="0" y="84"/>
                    <a:pt x="0" y="167"/>
                  </a:cubicBezTo>
                  <a:lnTo>
                    <a:pt x="0" y="1036"/>
                  </a:lnTo>
                  <a:cubicBezTo>
                    <a:pt x="0" y="1120"/>
                    <a:pt x="84" y="1191"/>
                    <a:pt x="167" y="1191"/>
                  </a:cubicBezTo>
                  <a:cubicBezTo>
                    <a:pt x="262" y="1191"/>
                    <a:pt x="334" y="1120"/>
                    <a:pt x="334" y="1036"/>
                  </a:cubicBezTo>
                  <a:lnTo>
                    <a:pt x="334" y="167"/>
                  </a:lnTo>
                  <a:cubicBezTo>
                    <a:pt x="322" y="84"/>
                    <a:pt x="262" y="1"/>
                    <a:pt x="167"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 name="Google Shape;9252;p16">
              <a:extLst>
                <a:ext uri="{FF2B5EF4-FFF2-40B4-BE49-F238E27FC236}">
                  <a16:creationId xmlns:a16="http://schemas.microsoft.com/office/drawing/2014/main" id="{0043488C-AA48-481E-0446-9D89B79E0A6F}"/>
                </a:ext>
              </a:extLst>
            </p:cNvPr>
            <p:cNvSpPr/>
            <p:nvPr/>
          </p:nvSpPr>
          <p:spPr>
            <a:xfrm>
              <a:off x="3149183" y="1976585"/>
              <a:ext cx="219419" cy="183072"/>
            </a:xfrm>
            <a:custGeom>
              <a:avLst/>
              <a:gdLst/>
              <a:ahLst/>
              <a:cxnLst/>
              <a:rect l="l" t="t" r="r" b="b"/>
              <a:pathLst>
                <a:path w="6894" h="5752" extrusionOk="0">
                  <a:moveTo>
                    <a:pt x="2369" y="4108"/>
                  </a:moveTo>
                  <a:lnTo>
                    <a:pt x="2286" y="4466"/>
                  </a:lnTo>
                  <a:lnTo>
                    <a:pt x="2060" y="4466"/>
                  </a:lnTo>
                  <a:cubicBezTo>
                    <a:pt x="1869" y="4466"/>
                    <a:pt x="1703" y="4299"/>
                    <a:pt x="1703" y="4108"/>
                  </a:cubicBezTo>
                  <a:close/>
                  <a:moveTo>
                    <a:pt x="5513" y="310"/>
                  </a:moveTo>
                  <a:cubicBezTo>
                    <a:pt x="5703" y="310"/>
                    <a:pt x="5870" y="477"/>
                    <a:pt x="5870" y="667"/>
                  </a:cubicBezTo>
                  <a:lnTo>
                    <a:pt x="5870" y="3418"/>
                  </a:lnTo>
                  <a:cubicBezTo>
                    <a:pt x="5870" y="3608"/>
                    <a:pt x="5703" y="3775"/>
                    <a:pt x="5513" y="3775"/>
                  </a:cubicBezTo>
                  <a:lnTo>
                    <a:pt x="4132" y="3775"/>
                  </a:lnTo>
                  <a:cubicBezTo>
                    <a:pt x="4096" y="3775"/>
                    <a:pt x="4048" y="3787"/>
                    <a:pt x="4036" y="3811"/>
                  </a:cubicBezTo>
                  <a:lnTo>
                    <a:pt x="2500" y="4918"/>
                  </a:lnTo>
                  <a:lnTo>
                    <a:pt x="2739" y="3966"/>
                  </a:lnTo>
                  <a:cubicBezTo>
                    <a:pt x="2762" y="3930"/>
                    <a:pt x="2739" y="3870"/>
                    <a:pt x="2715" y="3835"/>
                  </a:cubicBezTo>
                  <a:cubicBezTo>
                    <a:pt x="2679" y="3787"/>
                    <a:pt x="2643" y="3775"/>
                    <a:pt x="2584" y="3775"/>
                  </a:cubicBezTo>
                  <a:lnTo>
                    <a:pt x="691" y="3775"/>
                  </a:lnTo>
                  <a:cubicBezTo>
                    <a:pt x="500" y="3775"/>
                    <a:pt x="333" y="3608"/>
                    <a:pt x="333" y="3418"/>
                  </a:cubicBezTo>
                  <a:lnTo>
                    <a:pt x="333" y="667"/>
                  </a:lnTo>
                  <a:cubicBezTo>
                    <a:pt x="333" y="477"/>
                    <a:pt x="500" y="310"/>
                    <a:pt x="691" y="310"/>
                  </a:cubicBezTo>
                  <a:close/>
                  <a:moveTo>
                    <a:pt x="6215" y="989"/>
                  </a:moveTo>
                  <a:cubicBezTo>
                    <a:pt x="6406" y="989"/>
                    <a:pt x="6572" y="1156"/>
                    <a:pt x="6572" y="1346"/>
                  </a:cubicBezTo>
                  <a:lnTo>
                    <a:pt x="6572" y="4108"/>
                  </a:lnTo>
                  <a:lnTo>
                    <a:pt x="6549" y="4108"/>
                  </a:lnTo>
                  <a:cubicBezTo>
                    <a:pt x="6549" y="4299"/>
                    <a:pt x="6394" y="4466"/>
                    <a:pt x="6191" y="4466"/>
                  </a:cubicBezTo>
                  <a:lnTo>
                    <a:pt x="4810" y="4466"/>
                  </a:lnTo>
                  <a:cubicBezTo>
                    <a:pt x="4763" y="4466"/>
                    <a:pt x="4727" y="4477"/>
                    <a:pt x="4691" y="4513"/>
                  </a:cubicBezTo>
                  <a:cubicBezTo>
                    <a:pt x="4667" y="4549"/>
                    <a:pt x="4644" y="4608"/>
                    <a:pt x="4667" y="4656"/>
                  </a:cubicBezTo>
                  <a:lnTo>
                    <a:pt x="4763" y="5323"/>
                  </a:lnTo>
                  <a:lnTo>
                    <a:pt x="3596" y="4537"/>
                  </a:lnTo>
                  <a:lnTo>
                    <a:pt x="4191" y="4096"/>
                  </a:lnTo>
                  <a:lnTo>
                    <a:pt x="5513" y="4096"/>
                  </a:lnTo>
                  <a:cubicBezTo>
                    <a:pt x="5882" y="4096"/>
                    <a:pt x="6191" y="3799"/>
                    <a:pt x="6191" y="3418"/>
                  </a:cubicBezTo>
                  <a:lnTo>
                    <a:pt x="6191" y="989"/>
                  </a:lnTo>
                  <a:close/>
                  <a:moveTo>
                    <a:pt x="691" y="1"/>
                  </a:moveTo>
                  <a:cubicBezTo>
                    <a:pt x="322" y="1"/>
                    <a:pt x="0" y="298"/>
                    <a:pt x="0" y="679"/>
                  </a:cubicBezTo>
                  <a:lnTo>
                    <a:pt x="0" y="3430"/>
                  </a:lnTo>
                  <a:cubicBezTo>
                    <a:pt x="0" y="3811"/>
                    <a:pt x="298" y="4120"/>
                    <a:pt x="691" y="4120"/>
                  </a:cubicBezTo>
                  <a:lnTo>
                    <a:pt x="1393" y="4120"/>
                  </a:lnTo>
                  <a:lnTo>
                    <a:pt x="1393" y="4132"/>
                  </a:lnTo>
                  <a:cubicBezTo>
                    <a:pt x="1393" y="4501"/>
                    <a:pt x="1691" y="4823"/>
                    <a:pt x="2072" y="4823"/>
                  </a:cubicBezTo>
                  <a:lnTo>
                    <a:pt x="2203" y="4823"/>
                  </a:lnTo>
                  <a:lnTo>
                    <a:pt x="2143" y="5073"/>
                  </a:lnTo>
                  <a:cubicBezTo>
                    <a:pt x="2119" y="5180"/>
                    <a:pt x="2167" y="5275"/>
                    <a:pt x="2250" y="5335"/>
                  </a:cubicBezTo>
                  <a:cubicBezTo>
                    <a:pt x="2298" y="5370"/>
                    <a:pt x="2346" y="5382"/>
                    <a:pt x="2381" y="5382"/>
                  </a:cubicBezTo>
                  <a:cubicBezTo>
                    <a:pt x="2429" y="5382"/>
                    <a:pt x="2489" y="5370"/>
                    <a:pt x="2536" y="5335"/>
                  </a:cubicBezTo>
                  <a:lnTo>
                    <a:pt x="3251" y="4823"/>
                  </a:lnTo>
                  <a:lnTo>
                    <a:pt x="3417" y="4823"/>
                  </a:lnTo>
                  <a:lnTo>
                    <a:pt x="4751" y="5716"/>
                  </a:lnTo>
                  <a:cubicBezTo>
                    <a:pt x="4798" y="5740"/>
                    <a:pt x="4846" y="5751"/>
                    <a:pt x="4882" y="5751"/>
                  </a:cubicBezTo>
                  <a:cubicBezTo>
                    <a:pt x="4929" y="5751"/>
                    <a:pt x="4977" y="5740"/>
                    <a:pt x="5025" y="5716"/>
                  </a:cubicBezTo>
                  <a:cubicBezTo>
                    <a:pt x="5108" y="5656"/>
                    <a:pt x="5144" y="5561"/>
                    <a:pt x="5120" y="5454"/>
                  </a:cubicBezTo>
                  <a:lnTo>
                    <a:pt x="5025" y="4799"/>
                  </a:lnTo>
                  <a:lnTo>
                    <a:pt x="6215" y="4799"/>
                  </a:lnTo>
                  <a:cubicBezTo>
                    <a:pt x="6584" y="4799"/>
                    <a:pt x="6894" y="4501"/>
                    <a:pt x="6894" y="4120"/>
                  </a:cubicBezTo>
                  <a:lnTo>
                    <a:pt x="6894" y="1370"/>
                  </a:lnTo>
                  <a:cubicBezTo>
                    <a:pt x="6870" y="977"/>
                    <a:pt x="6572" y="679"/>
                    <a:pt x="6191" y="679"/>
                  </a:cubicBezTo>
                  <a:cubicBezTo>
                    <a:pt x="6179" y="298"/>
                    <a:pt x="5882" y="1"/>
                    <a:pt x="5513"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4" name="Google Shape;9253;p16">
              <a:extLst>
                <a:ext uri="{FF2B5EF4-FFF2-40B4-BE49-F238E27FC236}">
                  <a16:creationId xmlns:a16="http://schemas.microsoft.com/office/drawing/2014/main" id="{8F0C37B8-493C-8C3D-5A99-938081D201E8}"/>
                </a:ext>
              </a:extLst>
            </p:cNvPr>
            <p:cNvSpPr/>
            <p:nvPr/>
          </p:nvSpPr>
          <p:spPr>
            <a:xfrm>
              <a:off x="3187822" y="2009177"/>
              <a:ext cx="26926" cy="10280"/>
            </a:xfrm>
            <a:custGeom>
              <a:avLst/>
              <a:gdLst/>
              <a:ahLst/>
              <a:cxnLst/>
              <a:rect l="l" t="t" r="r" b="b"/>
              <a:pathLst>
                <a:path w="846" h="323" extrusionOk="0">
                  <a:moveTo>
                    <a:pt x="155" y="1"/>
                  </a:moveTo>
                  <a:cubicBezTo>
                    <a:pt x="72" y="1"/>
                    <a:pt x="1" y="72"/>
                    <a:pt x="1" y="167"/>
                  </a:cubicBezTo>
                  <a:cubicBezTo>
                    <a:pt x="1" y="251"/>
                    <a:pt x="72" y="322"/>
                    <a:pt x="155" y="322"/>
                  </a:cubicBezTo>
                  <a:lnTo>
                    <a:pt x="679" y="322"/>
                  </a:lnTo>
                  <a:cubicBezTo>
                    <a:pt x="774" y="322"/>
                    <a:pt x="846" y="251"/>
                    <a:pt x="846" y="167"/>
                  </a:cubicBezTo>
                  <a:cubicBezTo>
                    <a:pt x="846" y="72"/>
                    <a:pt x="774" y="1"/>
                    <a:pt x="679"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 name="Google Shape;9254;p16">
              <a:extLst>
                <a:ext uri="{FF2B5EF4-FFF2-40B4-BE49-F238E27FC236}">
                  <a16:creationId xmlns:a16="http://schemas.microsoft.com/office/drawing/2014/main" id="{E54AE407-0A99-CB1F-9A6D-20D5579142A1}"/>
                </a:ext>
              </a:extLst>
            </p:cNvPr>
            <p:cNvSpPr/>
            <p:nvPr/>
          </p:nvSpPr>
          <p:spPr>
            <a:xfrm>
              <a:off x="3226110" y="2009177"/>
              <a:ext cx="81478" cy="10280"/>
            </a:xfrm>
            <a:custGeom>
              <a:avLst/>
              <a:gdLst/>
              <a:ahLst/>
              <a:cxnLst/>
              <a:rect l="l" t="t" r="r" b="b"/>
              <a:pathLst>
                <a:path w="2560" h="323" extrusionOk="0">
                  <a:moveTo>
                    <a:pt x="167" y="1"/>
                  </a:moveTo>
                  <a:cubicBezTo>
                    <a:pt x="72" y="1"/>
                    <a:pt x="0" y="72"/>
                    <a:pt x="0" y="167"/>
                  </a:cubicBezTo>
                  <a:cubicBezTo>
                    <a:pt x="0" y="251"/>
                    <a:pt x="72" y="322"/>
                    <a:pt x="167" y="322"/>
                  </a:cubicBezTo>
                  <a:lnTo>
                    <a:pt x="2393" y="322"/>
                  </a:lnTo>
                  <a:cubicBezTo>
                    <a:pt x="2488" y="322"/>
                    <a:pt x="2560" y="251"/>
                    <a:pt x="2560" y="167"/>
                  </a:cubicBezTo>
                  <a:cubicBezTo>
                    <a:pt x="2560" y="72"/>
                    <a:pt x="2488" y="1"/>
                    <a:pt x="2393"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 name="Google Shape;9255;p16">
              <a:extLst>
                <a:ext uri="{FF2B5EF4-FFF2-40B4-BE49-F238E27FC236}">
                  <a16:creationId xmlns:a16="http://schemas.microsoft.com/office/drawing/2014/main" id="{FCD5BDDE-D537-85BE-EC7D-9CE25A82FBF1}"/>
                </a:ext>
              </a:extLst>
            </p:cNvPr>
            <p:cNvSpPr/>
            <p:nvPr/>
          </p:nvSpPr>
          <p:spPr>
            <a:xfrm>
              <a:off x="3187822" y="2036453"/>
              <a:ext cx="119767" cy="10662"/>
            </a:xfrm>
            <a:custGeom>
              <a:avLst/>
              <a:gdLst/>
              <a:ahLst/>
              <a:cxnLst/>
              <a:rect l="l" t="t" r="r" b="b"/>
              <a:pathLst>
                <a:path w="3763" h="335" extrusionOk="0">
                  <a:moveTo>
                    <a:pt x="155" y="1"/>
                  </a:moveTo>
                  <a:cubicBezTo>
                    <a:pt x="72" y="1"/>
                    <a:pt x="1" y="84"/>
                    <a:pt x="1" y="168"/>
                  </a:cubicBezTo>
                  <a:cubicBezTo>
                    <a:pt x="1" y="263"/>
                    <a:pt x="72" y="334"/>
                    <a:pt x="155" y="334"/>
                  </a:cubicBezTo>
                  <a:lnTo>
                    <a:pt x="3596" y="334"/>
                  </a:lnTo>
                  <a:cubicBezTo>
                    <a:pt x="3691" y="334"/>
                    <a:pt x="3763" y="263"/>
                    <a:pt x="3763" y="168"/>
                  </a:cubicBezTo>
                  <a:cubicBezTo>
                    <a:pt x="3763" y="84"/>
                    <a:pt x="3691" y="1"/>
                    <a:pt x="3596"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7" name="Google Shape;9256;p16">
              <a:extLst>
                <a:ext uri="{FF2B5EF4-FFF2-40B4-BE49-F238E27FC236}">
                  <a16:creationId xmlns:a16="http://schemas.microsoft.com/office/drawing/2014/main" id="{E40F3F2E-4340-5FF1-4733-E3B70438412A}"/>
                </a:ext>
              </a:extLst>
            </p:cNvPr>
            <p:cNvSpPr/>
            <p:nvPr/>
          </p:nvSpPr>
          <p:spPr>
            <a:xfrm>
              <a:off x="3187822" y="2064143"/>
              <a:ext cx="81510" cy="10248"/>
            </a:xfrm>
            <a:custGeom>
              <a:avLst/>
              <a:gdLst/>
              <a:ahLst/>
              <a:cxnLst/>
              <a:rect l="l" t="t" r="r" b="b"/>
              <a:pathLst>
                <a:path w="2561" h="322" extrusionOk="0">
                  <a:moveTo>
                    <a:pt x="155" y="0"/>
                  </a:moveTo>
                  <a:cubicBezTo>
                    <a:pt x="72" y="0"/>
                    <a:pt x="1" y="72"/>
                    <a:pt x="1" y="167"/>
                  </a:cubicBezTo>
                  <a:cubicBezTo>
                    <a:pt x="1" y="250"/>
                    <a:pt x="72" y="322"/>
                    <a:pt x="155" y="322"/>
                  </a:cubicBezTo>
                  <a:lnTo>
                    <a:pt x="2394" y="322"/>
                  </a:lnTo>
                  <a:cubicBezTo>
                    <a:pt x="2477" y="322"/>
                    <a:pt x="2560" y="250"/>
                    <a:pt x="2560" y="167"/>
                  </a:cubicBezTo>
                  <a:cubicBezTo>
                    <a:pt x="2560" y="72"/>
                    <a:pt x="2477" y="0"/>
                    <a:pt x="2394"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8" name="Google Shape;9257;p16">
              <a:extLst>
                <a:ext uri="{FF2B5EF4-FFF2-40B4-BE49-F238E27FC236}">
                  <a16:creationId xmlns:a16="http://schemas.microsoft.com/office/drawing/2014/main" id="{14219E74-F4A7-41BB-352F-420136A4D281}"/>
                </a:ext>
              </a:extLst>
            </p:cNvPr>
            <p:cNvSpPr/>
            <p:nvPr/>
          </p:nvSpPr>
          <p:spPr>
            <a:xfrm>
              <a:off x="3280663" y="2064143"/>
              <a:ext cx="26926" cy="10248"/>
            </a:xfrm>
            <a:custGeom>
              <a:avLst/>
              <a:gdLst/>
              <a:ahLst/>
              <a:cxnLst/>
              <a:rect l="l" t="t" r="r" b="b"/>
              <a:pathLst>
                <a:path w="846" h="322" extrusionOk="0">
                  <a:moveTo>
                    <a:pt x="155" y="0"/>
                  </a:moveTo>
                  <a:cubicBezTo>
                    <a:pt x="72" y="0"/>
                    <a:pt x="1" y="72"/>
                    <a:pt x="1" y="167"/>
                  </a:cubicBezTo>
                  <a:cubicBezTo>
                    <a:pt x="1" y="250"/>
                    <a:pt x="72" y="322"/>
                    <a:pt x="155" y="322"/>
                  </a:cubicBezTo>
                  <a:lnTo>
                    <a:pt x="679" y="322"/>
                  </a:lnTo>
                  <a:cubicBezTo>
                    <a:pt x="774" y="322"/>
                    <a:pt x="846" y="250"/>
                    <a:pt x="846" y="167"/>
                  </a:cubicBezTo>
                  <a:cubicBezTo>
                    <a:pt x="846" y="72"/>
                    <a:pt x="774" y="0"/>
                    <a:pt x="679"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89" name="Google Shape;11786;p20">
            <a:extLst>
              <a:ext uri="{FF2B5EF4-FFF2-40B4-BE49-F238E27FC236}">
                <a16:creationId xmlns:a16="http://schemas.microsoft.com/office/drawing/2014/main" id="{27233560-2263-9C15-54FB-53A33348C79F}"/>
              </a:ext>
            </a:extLst>
          </p:cNvPr>
          <p:cNvGrpSpPr/>
          <p:nvPr/>
        </p:nvGrpSpPr>
        <p:grpSpPr>
          <a:xfrm>
            <a:off x="4420948" y="4770806"/>
            <a:ext cx="280072" cy="275520"/>
            <a:chOff x="4210933" y="2926777"/>
            <a:chExt cx="280072" cy="275520"/>
          </a:xfrm>
        </p:grpSpPr>
        <p:sp>
          <p:nvSpPr>
            <p:cNvPr id="90" name="Google Shape;11787;p20">
              <a:extLst>
                <a:ext uri="{FF2B5EF4-FFF2-40B4-BE49-F238E27FC236}">
                  <a16:creationId xmlns:a16="http://schemas.microsoft.com/office/drawing/2014/main" id="{C4579E8B-B629-9106-08B8-09B94EDA8E5D}"/>
                </a:ext>
              </a:extLst>
            </p:cNvPr>
            <p:cNvSpPr/>
            <p:nvPr/>
          </p:nvSpPr>
          <p:spPr>
            <a:xfrm>
              <a:off x="4490623" y="2970352"/>
              <a:ext cx="32" cy="414"/>
            </a:xfrm>
            <a:custGeom>
              <a:avLst/>
              <a:gdLst/>
              <a:ahLst/>
              <a:cxnLst/>
              <a:rect l="l" t="t" r="r" b="b"/>
              <a:pathLst>
                <a:path w="1" h="13" extrusionOk="0">
                  <a:moveTo>
                    <a:pt x="0" y="0"/>
                  </a:moveTo>
                  <a:cubicBezTo>
                    <a:pt x="0" y="12"/>
                    <a:pt x="0" y="0"/>
                    <a:pt x="0"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 name="Google Shape;11788;p20">
              <a:extLst>
                <a:ext uri="{FF2B5EF4-FFF2-40B4-BE49-F238E27FC236}">
                  <a16:creationId xmlns:a16="http://schemas.microsoft.com/office/drawing/2014/main" id="{4FB4FD3D-ABD0-FA45-C213-BE6367E32CBA}"/>
                </a:ext>
              </a:extLst>
            </p:cNvPr>
            <p:cNvSpPr/>
            <p:nvPr/>
          </p:nvSpPr>
          <p:spPr>
            <a:xfrm>
              <a:off x="4489859" y="2969589"/>
              <a:ext cx="32" cy="32"/>
            </a:xfrm>
            <a:custGeom>
              <a:avLst/>
              <a:gdLst/>
              <a:ahLst/>
              <a:cxnLst/>
              <a:rect l="l" t="t" r="r" b="b"/>
              <a:pathLst>
                <a:path w="1" h="1" extrusionOk="0">
                  <a:moveTo>
                    <a:pt x="0" y="1"/>
                  </a:move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2" name="Google Shape;11789;p20">
              <a:extLst>
                <a:ext uri="{FF2B5EF4-FFF2-40B4-BE49-F238E27FC236}">
                  <a16:creationId xmlns:a16="http://schemas.microsoft.com/office/drawing/2014/main" id="{9A8FAC91-E6E7-B15D-D23B-F1BFFB3C9524}"/>
                </a:ext>
              </a:extLst>
            </p:cNvPr>
            <p:cNvSpPr/>
            <p:nvPr/>
          </p:nvSpPr>
          <p:spPr>
            <a:xfrm>
              <a:off x="4210933" y="2944952"/>
              <a:ext cx="280072" cy="257346"/>
            </a:xfrm>
            <a:custGeom>
              <a:avLst/>
              <a:gdLst/>
              <a:ahLst/>
              <a:cxnLst/>
              <a:rect l="l" t="t" r="r" b="b"/>
              <a:pathLst>
                <a:path w="8799" h="8085" extrusionOk="0">
                  <a:moveTo>
                    <a:pt x="7549" y="620"/>
                  </a:moveTo>
                  <a:lnTo>
                    <a:pt x="6596" y="6382"/>
                  </a:lnTo>
                  <a:lnTo>
                    <a:pt x="6596" y="620"/>
                  </a:lnTo>
                  <a:close/>
                  <a:moveTo>
                    <a:pt x="4965" y="1"/>
                  </a:moveTo>
                  <a:cubicBezTo>
                    <a:pt x="4894" y="1"/>
                    <a:pt x="4834" y="60"/>
                    <a:pt x="4834" y="143"/>
                  </a:cubicBezTo>
                  <a:cubicBezTo>
                    <a:pt x="4834" y="215"/>
                    <a:pt x="4894" y="274"/>
                    <a:pt x="4965" y="274"/>
                  </a:cubicBezTo>
                  <a:lnTo>
                    <a:pt x="6322" y="274"/>
                  </a:lnTo>
                  <a:lnTo>
                    <a:pt x="6322" y="7835"/>
                  </a:lnTo>
                  <a:lnTo>
                    <a:pt x="262" y="7835"/>
                  </a:lnTo>
                  <a:lnTo>
                    <a:pt x="262" y="7192"/>
                  </a:lnTo>
                  <a:cubicBezTo>
                    <a:pt x="262" y="7121"/>
                    <a:pt x="203" y="7061"/>
                    <a:pt x="131" y="7061"/>
                  </a:cubicBezTo>
                  <a:cubicBezTo>
                    <a:pt x="60" y="7061"/>
                    <a:pt x="0" y="7121"/>
                    <a:pt x="0" y="7192"/>
                  </a:cubicBezTo>
                  <a:lnTo>
                    <a:pt x="0" y="7954"/>
                  </a:lnTo>
                  <a:cubicBezTo>
                    <a:pt x="0" y="8025"/>
                    <a:pt x="60" y="8085"/>
                    <a:pt x="131" y="8085"/>
                  </a:cubicBezTo>
                  <a:lnTo>
                    <a:pt x="6465" y="8085"/>
                  </a:lnTo>
                  <a:cubicBezTo>
                    <a:pt x="6525" y="8085"/>
                    <a:pt x="6561" y="8037"/>
                    <a:pt x="6584" y="8002"/>
                  </a:cubicBezTo>
                  <a:lnTo>
                    <a:pt x="7906" y="3715"/>
                  </a:lnTo>
                  <a:cubicBezTo>
                    <a:pt x="7918" y="3632"/>
                    <a:pt x="7882" y="3572"/>
                    <a:pt x="7811" y="3549"/>
                  </a:cubicBezTo>
                  <a:cubicBezTo>
                    <a:pt x="7799" y="3547"/>
                    <a:pt x="7788" y="3546"/>
                    <a:pt x="7777" y="3546"/>
                  </a:cubicBezTo>
                  <a:cubicBezTo>
                    <a:pt x="7721" y="3546"/>
                    <a:pt x="7674" y="3572"/>
                    <a:pt x="7644" y="3632"/>
                  </a:cubicBezTo>
                  <a:lnTo>
                    <a:pt x="6870" y="6132"/>
                  </a:lnTo>
                  <a:lnTo>
                    <a:pt x="7727" y="989"/>
                  </a:lnTo>
                  <a:lnTo>
                    <a:pt x="8466" y="989"/>
                  </a:lnTo>
                  <a:lnTo>
                    <a:pt x="7799" y="3144"/>
                  </a:lnTo>
                  <a:cubicBezTo>
                    <a:pt x="7787" y="3215"/>
                    <a:pt x="7811" y="3275"/>
                    <a:pt x="7882" y="3311"/>
                  </a:cubicBezTo>
                  <a:lnTo>
                    <a:pt x="7930" y="3311"/>
                  </a:lnTo>
                  <a:cubicBezTo>
                    <a:pt x="7989" y="3311"/>
                    <a:pt x="8037" y="3275"/>
                    <a:pt x="8049" y="3215"/>
                  </a:cubicBezTo>
                  <a:lnTo>
                    <a:pt x="8763" y="894"/>
                  </a:lnTo>
                  <a:cubicBezTo>
                    <a:pt x="8799" y="870"/>
                    <a:pt x="8799" y="822"/>
                    <a:pt x="8763" y="798"/>
                  </a:cubicBezTo>
                  <a:cubicBezTo>
                    <a:pt x="8739" y="763"/>
                    <a:pt x="8704" y="739"/>
                    <a:pt x="8668" y="739"/>
                  </a:cubicBezTo>
                  <a:lnTo>
                    <a:pt x="7787" y="739"/>
                  </a:lnTo>
                  <a:lnTo>
                    <a:pt x="7835" y="501"/>
                  </a:lnTo>
                  <a:cubicBezTo>
                    <a:pt x="7835" y="453"/>
                    <a:pt x="7835" y="417"/>
                    <a:pt x="7799" y="394"/>
                  </a:cubicBezTo>
                  <a:cubicBezTo>
                    <a:pt x="7763" y="358"/>
                    <a:pt x="7739" y="346"/>
                    <a:pt x="7692" y="346"/>
                  </a:cubicBezTo>
                  <a:lnTo>
                    <a:pt x="6596" y="346"/>
                  </a:lnTo>
                  <a:lnTo>
                    <a:pt x="6596" y="143"/>
                  </a:lnTo>
                  <a:cubicBezTo>
                    <a:pt x="6596" y="60"/>
                    <a:pt x="6537" y="1"/>
                    <a:pt x="6453"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 name="Google Shape;11790;p20">
              <a:extLst>
                <a:ext uri="{FF2B5EF4-FFF2-40B4-BE49-F238E27FC236}">
                  <a16:creationId xmlns:a16="http://schemas.microsoft.com/office/drawing/2014/main" id="{D846B3C8-C8CC-20ED-F783-48BC99984BD1}"/>
                </a:ext>
              </a:extLst>
            </p:cNvPr>
            <p:cNvSpPr/>
            <p:nvPr/>
          </p:nvSpPr>
          <p:spPr>
            <a:xfrm>
              <a:off x="4212047" y="2926777"/>
              <a:ext cx="144826" cy="234619"/>
            </a:xfrm>
            <a:custGeom>
              <a:avLst/>
              <a:gdLst/>
              <a:ahLst/>
              <a:cxnLst/>
              <a:rect l="l" t="t" r="r" b="b"/>
              <a:pathLst>
                <a:path w="4550" h="7371" extrusionOk="0">
                  <a:moveTo>
                    <a:pt x="132" y="0"/>
                  </a:moveTo>
                  <a:cubicBezTo>
                    <a:pt x="60" y="0"/>
                    <a:pt x="1" y="60"/>
                    <a:pt x="1" y="131"/>
                  </a:cubicBezTo>
                  <a:lnTo>
                    <a:pt x="1" y="7239"/>
                  </a:lnTo>
                  <a:cubicBezTo>
                    <a:pt x="1" y="7311"/>
                    <a:pt x="60" y="7370"/>
                    <a:pt x="132" y="7370"/>
                  </a:cubicBezTo>
                  <a:cubicBezTo>
                    <a:pt x="203" y="7370"/>
                    <a:pt x="263" y="7311"/>
                    <a:pt x="263" y="7239"/>
                  </a:cubicBezTo>
                  <a:lnTo>
                    <a:pt x="263" y="262"/>
                  </a:lnTo>
                  <a:lnTo>
                    <a:pt x="1763" y="262"/>
                  </a:lnTo>
                  <a:lnTo>
                    <a:pt x="2299" y="810"/>
                  </a:lnTo>
                  <a:cubicBezTo>
                    <a:pt x="2335" y="845"/>
                    <a:pt x="2358" y="857"/>
                    <a:pt x="2394" y="857"/>
                  </a:cubicBezTo>
                  <a:lnTo>
                    <a:pt x="4418" y="857"/>
                  </a:lnTo>
                  <a:cubicBezTo>
                    <a:pt x="4490" y="857"/>
                    <a:pt x="4549" y="798"/>
                    <a:pt x="4549" y="726"/>
                  </a:cubicBezTo>
                  <a:cubicBezTo>
                    <a:pt x="4537" y="655"/>
                    <a:pt x="4478" y="595"/>
                    <a:pt x="4418" y="595"/>
                  </a:cubicBezTo>
                  <a:lnTo>
                    <a:pt x="2454" y="595"/>
                  </a:lnTo>
                  <a:lnTo>
                    <a:pt x="1918" y="36"/>
                  </a:lnTo>
                  <a:cubicBezTo>
                    <a:pt x="1882" y="12"/>
                    <a:pt x="1858" y="0"/>
                    <a:pt x="1823"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 name="Google Shape;11791;p20">
              <a:extLst>
                <a:ext uri="{FF2B5EF4-FFF2-40B4-BE49-F238E27FC236}">
                  <a16:creationId xmlns:a16="http://schemas.microsoft.com/office/drawing/2014/main" id="{DBA43003-5819-EA85-61C5-D84310A2800B}"/>
                </a:ext>
              </a:extLst>
            </p:cNvPr>
            <p:cNvSpPr/>
            <p:nvPr/>
          </p:nvSpPr>
          <p:spPr>
            <a:xfrm>
              <a:off x="4246550" y="2996103"/>
              <a:ext cx="28074" cy="28106"/>
            </a:xfrm>
            <a:custGeom>
              <a:avLst/>
              <a:gdLst/>
              <a:ahLst/>
              <a:cxnLst/>
              <a:rect l="l" t="t" r="r" b="b"/>
              <a:pathLst>
                <a:path w="882" h="883" extrusionOk="0">
                  <a:moveTo>
                    <a:pt x="620" y="263"/>
                  </a:moveTo>
                  <a:lnTo>
                    <a:pt x="620" y="608"/>
                  </a:lnTo>
                  <a:lnTo>
                    <a:pt x="262" y="608"/>
                  </a:lnTo>
                  <a:lnTo>
                    <a:pt x="262" y="263"/>
                  </a:lnTo>
                  <a:close/>
                  <a:moveTo>
                    <a:pt x="131" y="1"/>
                  </a:moveTo>
                  <a:cubicBezTo>
                    <a:pt x="60" y="1"/>
                    <a:pt x="0" y="60"/>
                    <a:pt x="0" y="144"/>
                  </a:cubicBezTo>
                  <a:lnTo>
                    <a:pt x="0" y="751"/>
                  </a:lnTo>
                  <a:cubicBezTo>
                    <a:pt x="0" y="822"/>
                    <a:pt x="60" y="882"/>
                    <a:pt x="131" y="882"/>
                  </a:cubicBezTo>
                  <a:lnTo>
                    <a:pt x="739" y="882"/>
                  </a:lnTo>
                  <a:cubicBezTo>
                    <a:pt x="822" y="882"/>
                    <a:pt x="881" y="822"/>
                    <a:pt x="881" y="751"/>
                  </a:cubicBezTo>
                  <a:lnTo>
                    <a:pt x="881" y="144"/>
                  </a:lnTo>
                  <a:cubicBezTo>
                    <a:pt x="881" y="60"/>
                    <a:pt x="822" y="1"/>
                    <a:pt x="739"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 name="Google Shape;11792;p20">
              <a:extLst>
                <a:ext uri="{FF2B5EF4-FFF2-40B4-BE49-F238E27FC236}">
                  <a16:creationId xmlns:a16="http://schemas.microsoft.com/office/drawing/2014/main" id="{0AC80112-B8D3-544F-EDEF-D85731777241}"/>
                </a:ext>
              </a:extLst>
            </p:cNvPr>
            <p:cNvSpPr/>
            <p:nvPr/>
          </p:nvSpPr>
          <p:spPr>
            <a:xfrm>
              <a:off x="4285956" y="3015456"/>
              <a:ext cx="97814" cy="8753"/>
            </a:xfrm>
            <a:custGeom>
              <a:avLst/>
              <a:gdLst/>
              <a:ahLst/>
              <a:cxnLst/>
              <a:rect l="l" t="t" r="r" b="b"/>
              <a:pathLst>
                <a:path w="3073" h="275" extrusionOk="0">
                  <a:moveTo>
                    <a:pt x="132" y="0"/>
                  </a:moveTo>
                  <a:cubicBezTo>
                    <a:pt x="60" y="0"/>
                    <a:pt x="1" y="60"/>
                    <a:pt x="1" y="143"/>
                  </a:cubicBezTo>
                  <a:cubicBezTo>
                    <a:pt x="1" y="214"/>
                    <a:pt x="60" y="274"/>
                    <a:pt x="132" y="274"/>
                  </a:cubicBezTo>
                  <a:lnTo>
                    <a:pt x="2942" y="274"/>
                  </a:lnTo>
                  <a:cubicBezTo>
                    <a:pt x="3013" y="274"/>
                    <a:pt x="3072" y="214"/>
                    <a:pt x="3072" y="143"/>
                  </a:cubicBezTo>
                  <a:cubicBezTo>
                    <a:pt x="3072" y="72"/>
                    <a:pt x="3013" y="0"/>
                    <a:pt x="2942"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 name="Google Shape;11793;p20">
              <a:extLst>
                <a:ext uri="{FF2B5EF4-FFF2-40B4-BE49-F238E27FC236}">
                  <a16:creationId xmlns:a16="http://schemas.microsoft.com/office/drawing/2014/main" id="{68807B69-497A-6CF1-2F92-59457494E168}"/>
                </a:ext>
              </a:extLst>
            </p:cNvPr>
            <p:cNvSpPr/>
            <p:nvPr/>
          </p:nvSpPr>
          <p:spPr>
            <a:xfrm>
              <a:off x="4285956" y="3001800"/>
              <a:ext cx="30366" cy="8753"/>
            </a:xfrm>
            <a:custGeom>
              <a:avLst/>
              <a:gdLst/>
              <a:ahLst/>
              <a:cxnLst/>
              <a:rect l="l" t="t" r="r" b="b"/>
              <a:pathLst>
                <a:path w="954" h="275" extrusionOk="0">
                  <a:moveTo>
                    <a:pt x="132" y="1"/>
                  </a:moveTo>
                  <a:cubicBezTo>
                    <a:pt x="60" y="1"/>
                    <a:pt x="1" y="60"/>
                    <a:pt x="1" y="132"/>
                  </a:cubicBezTo>
                  <a:cubicBezTo>
                    <a:pt x="1" y="215"/>
                    <a:pt x="60" y="274"/>
                    <a:pt x="132" y="274"/>
                  </a:cubicBezTo>
                  <a:lnTo>
                    <a:pt x="810" y="274"/>
                  </a:lnTo>
                  <a:cubicBezTo>
                    <a:pt x="894" y="274"/>
                    <a:pt x="953" y="215"/>
                    <a:pt x="953" y="132"/>
                  </a:cubicBezTo>
                  <a:cubicBezTo>
                    <a:pt x="953" y="60"/>
                    <a:pt x="894" y="1"/>
                    <a:pt x="810"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 name="Google Shape;11794;p20">
              <a:extLst>
                <a:ext uri="{FF2B5EF4-FFF2-40B4-BE49-F238E27FC236}">
                  <a16:creationId xmlns:a16="http://schemas.microsoft.com/office/drawing/2014/main" id="{1A0CB73E-17FC-396A-6E06-1AB50C812E47}"/>
                </a:ext>
              </a:extLst>
            </p:cNvPr>
            <p:cNvSpPr/>
            <p:nvPr/>
          </p:nvSpPr>
          <p:spPr>
            <a:xfrm>
              <a:off x="4246550" y="3060177"/>
              <a:ext cx="28074" cy="28074"/>
            </a:xfrm>
            <a:custGeom>
              <a:avLst/>
              <a:gdLst/>
              <a:ahLst/>
              <a:cxnLst/>
              <a:rect l="l" t="t" r="r" b="b"/>
              <a:pathLst>
                <a:path w="882" h="882" extrusionOk="0">
                  <a:moveTo>
                    <a:pt x="620" y="274"/>
                  </a:moveTo>
                  <a:lnTo>
                    <a:pt x="620" y="631"/>
                  </a:lnTo>
                  <a:lnTo>
                    <a:pt x="262" y="631"/>
                  </a:lnTo>
                  <a:lnTo>
                    <a:pt x="262" y="274"/>
                  </a:lnTo>
                  <a:close/>
                  <a:moveTo>
                    <a:pt x="131" y="0"/>
                  </a:moveTo>
                  <a:cubicBezTo>
                    <a:pt x="60" y="0"/>
                    <a:pt x="0" y="60"/>
                    <a:pt x="0" y="131"/>
                  </a:cubicBezTo>
                  <a:lnTo>
                    <a:pt x="0" y="750"/>
                  </a:lnTo>
                  <a:cubicBezTo>
                    <a:pt x="0" y="822"/>
                    <a:pt x="60" y="881"/>
                    <a:pt x="131" y="881"/>
                  </a:cubicBezTo>
                  <a:lnTo>
                    <a:pt x="739" y="881"/>
                  </a:lnTo>
                  <a:cubicBezTo>
                    <a:pt x="822" y="881"/>
                    <a:pt x="881" y="822"/>
                    <a:pt x="881" y="750"/>
                  </a:cubicBezTo>
                  <a:lnTo>
                    <a:pt x="881" y="131"/>
                  </a:lnTo>
                  <a:cubicBezTo>
                    <a:pt x="881" y="60"/>
                    <a:pt x="822" y="0"/>
                    <a:pt x="739"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 name="Google Shape;11795;p20">
              <a:extLst>
                <a:ext uri="{FF2B5EF4-FFF2-40B4-BE49-F238E27FC236}">
                  <a16:creationId xmlns:a16="http://schemas.microsoft.com/office/drawing/2014/main" id="{6012D1B4-A58F-6F09-E739-6D860782FADC}"/>
                </a:ext>
              </a:extLst>
            </p:cNvPr>
            <p:cNvSpPr/>
            <p:nvPr/>
          </p:nvSpPr>
          <p:spPr>
            <a:xfrm>
              <a:off x="4285956" y="3080261"/>
              <a:ext cx="97814" cy="8371"/>
            </a:xfrm>
            <a:custGeom>
              <a:avLst/>
              <a:gdLst/>
              <a:ahLst/>
              <a:cxnLst/>
              <a:rect l="l" t="t" r="r" b="b"/>
              <a:pathLst>
                <a:path w="3073" h="263" extrusionOk="0">
                  <a:moveTo>
                    <a:pt x="132" y="0"/>
                  </a:moveTo>
                  <a:cubicBezTo>
                    <a:pt x="60" y="0"/>
                    <a:pt x="1" y="48"/>
                    <a:pt x="1" y="131"/>
                  </a:cubicBezTo>
                  <a:cubicBezTo>
                    <a:pt x="1" y="203"/>
                    <a:pt x="60" y="262"/>
                    <a:pt x="132" y="262"/>
                  </a:cubicBezTo>
                  <a:lnTo>
                    <a:pt x="2942" y="262"/>
                  </a:lnTo>
                  <a:cubicBezTo>
                    <a:pt x="3013" y="262"/>
                    <a:pt x="3072" y="203"/>
                    <a:pt x="3072" y="131"/>
                  </a:cubicBezTo>
                  <a:cubicBezTo>
                    <a:pt x="3072" y="48"/>
                    <a:pt x="3013" y="0"/>
                    <a:pt x="2942"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 name="Google Shape;11796;p20">
              <a:extLst>
                <a:ext uri="{FF2B5EF4-FFF2-40B4-BE49-F238E27FC236}">
                  <a16:creationId xmlns:a16="http://schemas.microsoft.com/office/drawing/2014/main" id="{81AEA15C-762F-2212-6ADF-5C6CF72BBF4A}"/>
                </a:ext>
              </a:extLst>
            </p:cNvPr>
            <p:cNvSpPr/>
            <p:nvPr/>
          </p:nvSpPr>
          <p:spPr>
            <a:xfrm>
              <a:off x="4285956" y="3066224"/>
              <a:ext cx="30366" cy="8753"/>
            </a:xfrm>
            <a:custGeom>
              <a:avLst/>
              <a:gdLst/>
              <a:ahLst/>
              <a:cxnLst/>
              <a:rect l="l" t="t" r="r" b="b"/>
              <a:pathLst>
                <a:path w="954" h="275" extrusionOk="0">
                  <a:moveTo>
                    <a:pt x="132" y="1"/>
                  </a:moveTo>
                  <a:cubicBezTo>
                    <a:pt x="60" y="1"/>
                    <a:pt x="1" y="60"/>
                    <a:pt x="1" y="143"/>
                  </a:cubicBezTo>
                  <a:cubicBezTo>
                    <a:pt x="1" y="215"/>
                    <a:pt x="60" y="274"/>
                    <a:pt x="132" y="274"/>
                  </a:cubicBezTo>
                  <a:lnTo>
                    <a:pt x="810" y="274"/>
                  </a:lnTo>
                  <a:cubicBezTo>
                    <a:pt x="894" y="274"/>
                    <a:pt x="953" y="215"/>
                    <a:pt x="953" y="143"/>
                  </a:cubicBezTo>
                  <a:cubicBezTo>
                    <a:pt x="953" y="60"/>
                    <a:pt x="894" y="1"/>
                    <a:pt x="810"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 name="Google Shape;11797;p20">
              <a:extLst>
                <a:ext uri="{FF2B5EF4-FFF2-40B4-BE49-F238E27FC236}">
                  <a16:creationId xmlns:a16="http://schemas.microsoft.com/office/drawing/2014/main" id="{2F83E073-A198-9192-B367-869E08B047CD}"/>
                </a:ext>
              </a:extLst>
            </p:cNvPr>
            <p:cNvSpPr/>
            <p:nvPr/>
          </p:nvSpPr>
          <p:spPr>
            <a:xfrm>
              <a:off x="4246550" y="3124601"/>
              <a:ext cx="28074" cy="28074"/>
            </a:xfrm>
            <a:custGeom>
              <a:avLst/>
              <a:gdLst/>
              <a:ahLst/>
              <a:cxnLst/>
              <a:rect l="l" t="t" r="r" b="b"/>
              <a:pathLst>
                <a:path w="882" h="882" extrusionOk="0">
                  <a:moveTo>
                    <a:pt x="620" y="250"/>
                  </a:moveTo>
                  <a:lnTo>
                    <a:pt x="620" y="607"/>
                  </a:lnTo>
                  <a:lnTo>
                    <a:pt x="262" y="607"/>
                  </a:lnTo>
                  <a:lnTo>
                    <a:pt x="262" y="250"/>
                  </a:lnTo>
                  <a:close/>
                  <a:moveTo>
                    <a:pt x="131" y="0"/>
                  </a:moveTo>
                  <a:cubicBezTo>
                    <a:pt x="60" y="0"/>
                    <a:pt x="0" y="60"/>
                    <a:pt x="0" y="131"/>
                  </a:cubicBezTo>
                  <a:lnTo>
                    <a:pt x="0" y="738"/>
                  </a:lnTo>
                  <a:cubicBezTo>
                    <a:pt x="0" y="822"/>
                    <a:pt x="60" y="881"/>
                    <a:pt x="131" y="881"/>
                  </a:cubicBezTo>
                  <a:lnTo>
                    <a:pt x="739" y="881"/>
                  </a:lnTo>
                  <a:cubicBezTo>
                    <a:pt x="822" y="881"/>
                    <a:pt x="881" y="822"/>
                    <a:pt x="881" y="738"/>
                  </a:cubicBezTo>
                  <a:lnTo>
                    <a:pt x="881" y="131"/>
                  </a:lnTo>
                  <a:cubicBezTo>
                    <a:pt x="881" y="60"/>
                    <a:pt x="822" y="0"/>
                    <a:pt x="739"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 name="Google Shape;11798;p20">
              <a:extLst>
                <a:ext uri="{FF2B5EF4-FFF2-40B4-BE49-F238E27FC236}">
                  <a16:creationId xmlns:a16="http://schemas.microsoft.com/office/drawing/2014/main" id="{675AF3DB-C76C-B250-2F30-BED257698F7E}"/>
                </a:ext>
              </a:extLst>
            </p:cNvPr>
            <p:cNvSpPr/>
            <p:nvPr/>
          </p:nvSpPr>
          <p:spPr>
            <a:xfrm>
              <a:off x="4285956" y="3143921"/>
              <a:ext cx="97814" cy="8753"/>
            </a:xfrm>
            <a:custGeom>
              <a:avLst/>
              <a:gdLst/>
              <a:ahLst/>
              <a:cxnLst/>
              <a:rect l="l" t="t" r="r" b="b"/>
              <a:pathLst>
                <a:path w="3073" h="275" extrusionOk="0">
                  <a:moveTo>
                    <a:pt x="132" y="0"/>
                  </a:moveTo>
                  <a:cubicBezTo>
                    <a:pt x="60" y="0"/>
                    <a:pt x="1" y="60"/>
                    <a:pt x="1" y="131"/>
                  </a:cubicBezTo>
                  <a:cubicBezTo>
                    <a:pt x="1" y="215"/>
                    <a:pt x="60" y="274"/>
                    <a:pt x="132" y="274"/>
                  </a:cubicBezTo>
                  <a:lnTo>
                    <a:pt x="2942" y="274"/>
                  </a:lnTo>
                  <a:cubicBezTo>
                    <a:pt x="3013" y="274"/>
                    <a:pt x="3072" y="215"/>
                    <a:pt x="3072" y="131"/>
                  </a:cubicBezTo>
                  <a:cubicBezTo>
                    <a:pt x="3072" y="60"/>
                    <a:pt x="3013" y="0"/>
                    <a:pt x="2942"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2" name="Google Shape;11799;p20">
              <a:extLst>
                <a:ext uri="{FF2B5EF4-FFF2-40B4-BE49-F238E27FC236}">
                  <a16:creationId xmlns:a16="http://schemas.microsoft.com/office/drawing/2014/main" id="{9D079917-AC79-C547-EAAF-7E1EF4026AAC}"/>
                </a:ext>
              </a:extLst>
            </p:cNvPr>
            <p:cNvSpPr/>
            <p:nvPr/>
          </p:nvSpPr>
          <p:spPr>
            <a:xfrm>
              <a:off x="4285956" y="3130266"/>
              <a:ext cx="30366" cy="8371"/>
            </a:xfrm>
            <a:custGeom>
              <a:avLst/>
              <a:gdLst/>
              <a:ahLst/>
              <a:cxnLst/>
              <a:rect l="l" t="t" r="r" b="b"/>
              <a:pathLst>
                <a:path w="954" h="263" extrusionOk="0">
                  <a:moveTo>
                    <a:pt x="132" y="1"/>
                  </a:moveTo>
                  <a:cubicBezTo>
                    <a:pt x="60" y="1"/>
                    <a:pt x="1" y="60"/>
                    <a:pt x="1" y="132"/>
                  </a:cubicBezTo>
                  <a:cubicBezTo>
                    <a:pt x="1" y="215"/>
                    <a:pt x="60" y="263"/>
                    <a:pt x="132" y="263"/>
                  </a:cubicBezTo>
                  <a:lnTo>
                    <a:pt x="810" y="263"/>
                  </a:lnTo>
                  <a:cubicBezTo>
                    <a:pt x="894" y="263"/>
                    <a:pt x="953" y="215"/>
                    <a:pt x="953" y="132"/>
                  </a:cubicBezTo>
                  <a:cubicBezTo>
                    <a:pt x="953" y="60"/>
                    <a:pt x="894" y="1"/>
                    <a:pt x="810"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03" name="Google Shape;11786;p20">
            <a:extLst>
              <a:ext uri="{FF2B5EF4-FFF2-40B4-BE49-F238E27FC236}">
                <a16:creationId xmlns:a16="http://schemas.microsoft.com/office/drawing/2014/main" id="{62F53B86-11BA-E161-2EA5-3D13966FC836}"/>
              </a:ext>
            </a:extLst>
          </p:cNvPr>
          <p:cNvGrpSpPr/>
          <p:nvPr/>
        </p:nvGrpSpPr>
        <p:grpSpPr>
          <a:xfrm>
            <a:off x="4426374" y="5402633"/>
            <a:ext cx="280072" cy="275520"/>
            <a:chOff x="4210933" y="2926777"/>
            <a:chExt cx="280072" cy="275520"/>
          </a:xfrm>
        </p:grpSpPr>
        <p:sp>
          <p:nvSpPr>
            <p:cNvPr id="104" name="Google Shape;11787;p20">
              <a:extLst>
                <a:ext uri="{FF2B5EF4-FFF2-40B4-BE49-F238E27FC236}">
                  <a16:creationId xmlns:a16="http://schemas.microsoft.com/office/drawing/2014/main" id="{C5E264CB-EA6C-D570-5B0A-1971FDE3A7D4}"/>
                </a:ext>
              </a:extLst>
            </p:cNvPr>
            <p:cNvSpPr/>
            <p:nvPr/>
          </p:nvSpPr>
          <p:spPr>
            <a:xfrm>
              <a:off x="4490623" y="2970352"/>
              <a:ext cx="32" cy="414"/>
            </a:xfrm>
            <a:custGeom>
              <a:avLst/>
              <a:gdLst/>
              <a:ahLst/>
              <a:cxnLst/>
              <a:rect l="l" t="t" r="r" b="b"/>
              <a:pathLst>
                <a:path w="1" h="13" extrusionOk="0">
                  <a:moveTo>
                    <a:pt x="0" y="0"/>
                  </a:moveTo>
                  <a:cubicBezTo>
                    <a:pt x="0" y="12"/>
                    <a:pt x="0" y="0"/>
                    <a:pt x="0"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5" name="Google Shape;11788;p20">
              <a:extLst>
                <a:ext uri="{FF2B5EF4-FFF2-40B4-BE49-F238E27FC236}">
                  <a16:creationId xmlns:a16="http://schemas.microsoft.com/office/drawing/2014/main" id="{0948EBB9-1C86-A401-D2DD-CA80623FDD18}"/>
                </a:ext>
              </a:extLst>
            </p:cNvPr>
            <p:cNvSpPr/>
            <p:nvPr/>
          </p:nvSpPr>
          <p:spPr>
            <a:xfrm>
              <a:off x="4489859" y="2969589"/>
              <a:ext cx="32" cy="32"/>
            </a:xfrm>
            <a:custGeom>
              <a:avLst/>
              <a:gdLst/>
              <a:ahLst/>
              <a:cxnLst/>
              <a:rect l="l" t="t" r="r" b="b"/>
              <a:pathLst>
                <a:path w="1" h="1" extrusionOk="0">
                  <a:moveTo>
                    <a:pt x="0" y="1"/>
                  </a:move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6" name="Google Shape;11789;p20">
              <a:extLst>
                <a:ext uri="{FF2B5EF4-FFF2-40B4-BE49-F238E27FC236}">
                  <a16:creationId xmlns:a16="http://schemas.microsoft.com/office/drawing/2014/main" id="{EE681E0C-8574-114D-4351-6DBDAD6E4CE2}"/>
                </a:ext>
              </a:extLst>
            </p:cNvPr>
            <p:cNvSpPr/>
            <p:nvPr/>
          </p:nvSpPr>
          <p:spPr>
            <a:xfrm>
              <a:off x="4210933" y="2944952"/>
              <a:ext cx="280072" cy="257346"/>
            </a:xfrm>
            <a:custGeom>
              <a:avLst/>
              <a:gdLst/>
              <a:ahLst/>
              <a:cxnLst/>
              <a:rect l="l" t="t" r="r" b="b"/>
              <a:pathLst>
                <a:path w="8799" h="8085" extrusionOk="0">
                  <a:moveTo>
                    <a:pt x="7549" y="620"/>
                  </a:moveTo>
                  <a:lnTo>
                    <a:pt x="6596" y="6382"/>
                  </a:lnTo>
                  <a:lnTo>
                    <a:pt x="6596" y="620"/>
                  </a:lnTo>
                  <a:close/>
                  <a:moveTo>
                    <a:pt x="4965" y="1"/>
                  </a:moveTo>
                  <a:cubicBezTo>
                    <a:pt x="4894" y="1"/>
                    <a:pt x="4834" y="60"/>
                    <a:pt x="4834" y="143"/>
                  </a:cubicBezTo>
                  <a:cubicBezTo>
                    <a:pt x="4834" y="215"/>
                    <a:pt x="4894" y="274"/>
                    <a:pt x="4965" y="274"/>
                  </a:cubicBezTo>
                  <a:lnTo>
                    <a:pt x="6322" y="274"/>
                  </a:lnTo>
                  <a:lnTo>
                    <a:pt x="6322" y="7835"/>
                  </a:lnTo>
                  <a:lnTo>
                    <a:pt x="262" y="7835"/>
                  </a:lnTo>
                  <a:lnTo>
                    <a:pt x="262" y="7192"/>
                  </a:lnTo>
                  <a:cubicBezTo>
                    <a:pt x="262" y="7121"/>
                    <a:pt x="203" y="7061"/>
                    <a:pt x="131" y="7061"/>
                  </a:cubicBezTo>
                  <a:cubicBezTo>
                    <a:pt x="60" y="7061"/>
                    <a:pt x="0" y="7121"/>
                    <a:pt x="0" y="7192"/>
                  </a:cubicBezTo>
                  <a:lnTo>
                    <a:pt x="0" y="7954"/>
                  </a:lnTo>
                  <a:cubicBezTo>
                    <a:pt x="0" y="8025"/>
                    <a:pt x="60" y="8085"/>
                    <a:pt x="131" y="8085"/>
                  </a:cubicBezTo>
                  <a:lnTo>
                    <a:pt x="6465" y="8085"/>
                  </a:lnTo>
                  <a:cubicBezTo>
                    <a:pt x="6525" y="8085"/>
                    <a:pt x="6561" y="8037"/>
                    <a:pt x="6584" y="8002"/>
                  </a:cubicBezTo>
                  <a:lnTo>
                    <a:pt x="7906" y="3715"/>
                  </a:lnTo>
                  <a:cubicBezTo>
                    <a:pt x="7918" y="3632"/>
                    <a:pt x="7882" y="3572"/>
                    <a:pt x="7811" y="3549"/>
                  </a:cubicBezTo>
                  <a:cubicBezTo>
                    <a:pt x="7799" y="3547"/>
                    <a:pt x="7788" y="3546"/>
                    <a:pt x="7777" y="3546"/>
                  </a:cubicBezTo>
                  <a:cubicBezTo>
                    <a:pt x="7721" y="3546"/>
                    <a:pt x="7674" y="3572"/>
                    <a:pt x="7644" y="3632"/>
                  </a:cubicBezTo>
                  <a:lnTo>
                    <a:pt x="6870" y="6132"/>
                  </a:lnTo>
                  <a:lnTo>
                    <a:pt x="7727" y="989"/>
                  </a:lnTo>
                  <a:lnTo>
                    <a:pt x="8466" y="989"/>
                  </a:lnTo>
                  <a:lnTo>
                    <a:pt x="7799" y="3144"/>
                  </a:lnTo>
                  <a:cubicBezTo>
                    <a:pt x="7787" y="3215"/>
                    <a:pt x="7811" y="3275"/>
                    <a:pt x="7882" y="3311"/>
                  </a:cubicBezTo>
                  <a:lnTo>
                    <a:pt x="7930" y="3311"/>
                  </a:lnTo>
                  <a:cubicBezTo>
                    <a:pt x="7989" y="3311"/>
                    <a:pt x="8037" y="3275"/>
                    <a:pt x="8049" y="3215"/>
                  </a:cubicBezTo>
                  <a:lnTo>
                    <a:pt x="8763" y="894"/>
                  </a:lnTo>
                  <a:cubicBezTo>
                    <a:pt x="8799" y="870"/>
                    <a:pt x="8799" y="822"/>
                    <a:pt x="8763" y="798"/>
                  </a:cubicBezTo>
                  <a:cubicBezTo>
                    <a:pt x="8739" y="763"/>
                    <a:pt x="8704" y="739"/>
                    <a:pt x="8668" y="739"/>
                  </a:cubicBezTo>
                  <a:lnTo>
                    <a:pt x="7787" y="739"/>
                  </a:lnTo>
                  <a:lnTo>
                    <a:pt x="7835" y="501"/>
                  </a:lnTo>
                  <a:cubicBezTo>
                    <a:pt x="7835" y="453"/>
                    <a:pt x="7835" y="417"/>
                    <a:pt x="7799" y="394"/>
                  </a:cubicBezTo>
                  <a:cubicBezTo>
                    <a:pt x="7763" y="358"/>
                    <a:pt x="7739" y="346"/>
                    <a:pt x="7692" y="346"/>
                  </a:cubicBezTo>
                  <a:lnTo>
                    <a:pt x="6596" y="346"/>
                  </a:lnTo>
                  <a:lnTo>
                    <a:pt x="6596" y="143"/>
                  </a:lnTo>
                  <a:cubicBezTo>
                    <a:pt x="6596" y="60"/>
                    <a:pt x="6537" y="1"/>
                    <a:pt x="6453"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7" name="Google Shape;11790;p20">
              <a:extLst>
                <a:ext uri="{FF2B5EF4-FFF2-40B4-BE49-F238E27FC236}">
                  <a16:creationId xmlns:a16="http://schemas.microsoft.com/office/drawing/2014/main" id="{C044C0EF-C787-0614-A1A7-F361D75CEED8}"/>
                </a:ext>
              </a:extLst>
            </p:cNvPr>
            <p:cNvSpPr/>
            <p:nvPr/>
          </p:nvSpPr>
          <p:spPr>
            <a:xfrm>
              <a:off x="4212047" y="2926777"/>
              <a:ext cx="144826" cy="234619"/>
            </a:xfrm>
            <a:custGeom>
              <a:avLst/>
              <a:gdLst/>
              <a:ahLst/>
              <a:cxnLst/>
              <a:rect l="l" t="t" r="r" b="b"/>
              <a:pathLst>
                <a:path w="4550" h="7371" extrusionOk="0">
                  <a:moveTo>
                    <a:pt x="132" y="0"/>
                  </a:moveTo>
                  <a:cubicBezTo>
                    <a:pt x="60" y="0"/>
                    <a:pt x="1" y="60"/>
                    <a:pt x="1" y="131"/>
                  </a:cubicBezTo>
                  <a:lnTo>
                    <a:pt x="1" y="7239"/>
                  </a:lnTo>
                  <a:cubicBezTo>
                    <a:pt x="1" y="7311"/>
                    <a:pt x="60" y="7370"/>
                    <a:pt x="132" y="7370"/>
                  </a:cubicBezTo>
                  <a:cubicBezTo>
                    <a:pt x="203" y="7370"/>
                    <a:pt x="263" y="7311"/>
                    <a:pt x="263" y="7239"/>
                  </a:cubicBezTo>
                  <a:lnTo>
                    <a:pt x="263" y="262"/>
                  </a:lnTo>
                  <a:lnTo>
                    <a:pt x="1763" y="262"/>
                  </a:lnTo>
                  <a:lnTo>
                    <a:pt x="2299" y="810"/>
                  </a:lnTo>
                  <a:cubicBezTo>
                    <a:pt x="2335" y="845"/>
                    <a:pt x="2358" y="857"/>
                    <a:pt x="2394" y="857"/>
                  </a:cubicBezTo>
                  <a:lnTo>
                    <a:pt x="4418" y="857"/>
                  </a:lnTo>
                  <a:cubicBezTo>
                    <a:pt x="4490" y="857"/>
                    <a:pt x="4549" y="798"/>
                    <a:pt x="4549" y="726"/>
                  </a:cubicBezTo>
                  <a:cubicBezTo>
                    <a:pt x="4537" y="655"/>
                    <a:pt x="4478" y="595"/>
                    <a:pt x="4418" y="595"/>
                  </a:cubicBezTo>
                  <a:lnTo>
                    <a:pt x="2454" y="595"/>
                  </a:lnTo>
                  <a:lnTo>
                    <a:pt x="1918" y="36"/>
                  </a:lnTo>
                  <a:cubicBezTo>
                    <a:pt x="1882" y="12"/>
                    <a:pt x="1858" y="0"/>
                    <a:pt x="1823"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8" name="Google Shape;11791;p20">
              <a:extLst>
                <a:ext uri="{FF2B5EF4-FFF2-40B4-BE49-F238E27FC236}">
                  <a16:creationId xmlns:a16="http://schemas.microsoft.com/office/drawing/2014/main" id="{C6EA826A-7FED-4F22-24C7-5B68F9749B32}"/>
                </a:ext>
              </a:extLst>
            </p:cNvPr>
            <p:cNvSpPr/>
            <p:nvPr/>
          </p:nvSpPr>
          <p:spPr>
            <a:xfrm>
              <a:off x="4246550" y="2996103"/>
              <a:ext cx="28074" cy="28106"/>
            </a:xfrm>
            <a:custGeom>
              <a:avLst/>
              <a:gdLst/>
              <a:ahLst/>
              <a:cxnLst/>
              <a:rect l="l" t="t" r="r" b="b"/>
              <a:pathLst>
                <a:path w="882" h="883" extrusionOk="0">
                  <a:moveTo>
                    <a:pt x="620" y="263"/>
                  </a:moveTo>
                  <a:lnTo>
                    <a:pt x="620" y="608"/>
                  </a:lnTo>
                  <a:lnTo>
                    <a:pt x="262" y="608"/>
                  </a:lnTo>
                  <a:lnTo>
                    <a:pt x="262" y="263"/>
                  </a:lnTo>
                  <a:close/>
                  <a:moveTo>
                    <a:pt x="131" y="1"/>
                  </a:moveTo>
                  <a:cubicBezTo>
                    <a:pt x="60" y="1"/>
                    <a:pt x="0" y="60"/>
                    <a:pt x="0" y="144"/>
                  </a:cubicBezTo>
                  <a:lnTo>
                    <a:pt x="0" y="751"/>
                  </a:lnTo>
                  <a:cubicBezTo>
                    <a:pt x="0" y="822"/>
                    <a:pt x="60" y="882"/>
                    <a:pt x="131" y="882"/>
                  </a:cubicBezTo>
                  <a:lnTo>
                    <a:pt x="739" y="882"/>
                  </a:lnTo>
                  <a:cubicBezTo>
                    <a:pt x="822" y="882"/>
                    <a:pt x="881" y="822"/>
                    <a:pt x="881" y="751"/>
                  </a:cubicBezTo>
                  <a:lnTo>
                    <a:pt x="881" y="144"/>
                  </a:lnTo>
                  <a:cubicBezTo>
                    <a:pt x="881" y="60"/>
                    <a:pt x="822" y="1"/>
                    <a:pt x="739"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9" name="Google Shape;11792;p20">
              <a:extLst>
                <a:ext uri="{FF2B5EF4-FFF2-40B4-BE49-F238E27FC236}">
                  <a16:creationId xmlns:a16="http://schemas.microsoft.com/office/drawing/2014/main" id="{AA2B7C82-22C2-F22B-19E1-96D0BDE67633}"/>
                </a:ext>
              </a:extLst>
            </p:cNvPr>
            <p:cNvSpPr/>
            <p:nvPr/>
          </p:nvSpPr>
          <p:spPr>
            <a:xfrm>
              <a:off x="4285956" y="3015456"/>
              <a:ext cx="97814" cy="8753"/>
            </a:xfrm>
            <a:custGeom>
              <a:avLst/>
              <a:gdLst/>
              <a:ahLst/>
              <a:cxnLst/>
              <a:rect l="l" t="t" r="r" b="b"/>
              <a:pathLst>
                <a:path w="3073" h="275" extrusionOk="0">
                  <a:moveTo>
                    <a:pt x="132" y="0"/>
                  </a:moveTo>
                  <a:cubicBezTo>
                    <a:pt x="60" y="0"/>
                    <a:pt x="1" y="60"/>
                    <a:pt x="1" y="143"/>
                  </a:cubicBezTo>
                  <a:cubicBezTo>
                    <a:pt x="1" y="214"/>
                    <a:pt x="60" y="274"/>
                    <a:pt x="132" y="274"/>
                  </a:cubicBezTo>
                  <a:lnTo>
                    <a:pt x="2942" y="274"/>
                  </a:lnTo>
                  <a:cubicBezTo>
                    <a:pt x="3013" y="274"/>
                    <a:pt x="3072" y="214"/>
                    <a:pt x="3072" y="143"/>
                  </a:cubicBezTo>
                  <a:cubicBezTo>
                    <a:pt x="3072" y="72"/>
                    <a:pt x="3013" y="0"/>
                    <a:pt x="2942"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0" name="Google Shape;11793;p20">
              <a:extLst>
                <a:ext uri="{FF2B5EF4-FFF2-40B4-BE49-F238E27FC236}">
                  <a16:creationId xmlns:a16="http://schemas.microsoft.com/office/drawing/2014/main" id="{8EFE006D-6ED9-3D04-3CF1-14360CB59722}"/>
                </a:ext>
              </a:extLst>
            </p:cNvPr>
            <p:cNvSpPr/>
            <p:nvPr/>
          </p:nvSpPr>
          <p:spPr>
            <a:xfrm>
              <a:off x="4285956" y="3001800"/>
              <a:ext cx="30366" cy="8753"/>
            </a:xfrm>
            <a:custGeom>
              <a:avLst/>
              <a:gdLst/>
              <a:ahLst/>
              <a:cxnLst/>
              <a:rect l="l" t="t" r="r" b="b"/>
              <a:pathLst>
                <a:path w="954" h="275" extrusionOk="0">
                  <a:moveTo>
                    <a:pt x="132" y="1"/>
                  </a:moveTo>
                  <a:cubicBezTo>
                    <a:pt x="60" y="1"/>
                    <a:pt x="1" y="60"/>
                    <a:pt x="1" y="132"/>
                  </a:cubicBezTo>
                  <a:cubicBezTo>
                    <a:pt x="1" y="215"/>
                    <a:pt x="60" y="274"/>
                    <a:pt x="132" y="274"/>
                  </a:cubicBezTo>
                  <a:lnTo>
                    <a:pt x="810" y="274"/>
                  </a:lnTo>
                  <a:cubicBezTo>
                    <a:pt x="894" y="274"/>
                    <a:pt x="953" y="215"/>
                    <a:pt x="953" y="132"/>
                  </a:cubicBezTo>
                  <a:cubicBezTo>
                    <a:pt x="953" y="60"/>
                    <a:pt x="894" y="1"/>
                    <a:pt x="810"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1" name="Google Shape;11794;p20">
              <a:extLst>
                <a:ext uri="{FF2B5EF4-FFF2-40B4-BE49-F238E27FC236}">
                  <a16:creationId xmlns:a16="http://schemas.microsoft.com/office/drawing/2014/main" id="{B41912DB-AB3D-41A0-AC2B-DFECE8FEA1FB}"/>
                </a:ext>
              </a:extLst>
            </p:cNvPr>
            <p:cNvSpPr/>
            <p:nvPr/>
          </p:nvSpPr>
          <p:spPr>
            <a:xfrm>
              <a:off x="4246550" y="3060177"/>
              <a:ext cx="28074" cy="28074"/>
            </a:xfrm>
            <a:custGeom>
              <a:avLst/>
              <a:gdLst/>
              <a:ahLst/>
              <a:cxnLst/>
              <a:rect l="l" t="t" r="r" b="b"/>
              <a:pathLst>
                <a:path w="882" h="882" extrusionOk="0">
                  <a:moveTo>
                    <a:pt x="620" y="274"/>
                  </a:moveTo>
                  <a:lnTo>
                    <a:pt x="620" y="631"/>
                  </a:lnTo>
                  <a:lnTo>
                    <a:pt x="262" y="631"/>
                  </a:lnTo>
                  <a:lnTo>
                    <a:pt x="262" y="274"/>
                  </a:lnTo>
                  <a:close/>
                  <a:moveTo>
                    <a:pt x="131" y="0"/>
                  </a:moveTo>
                  <a:cubicBezTo>
                    <a:pt x="60" y="0"/>
                    <a:pt x="0" y="60"/>
                    <a:pt x="0" y="131"/>
                  </a:cubicBezTo>
                  <a:lnTo>
                    <a:pt x="0" y="750"/>
                  </a:lnTo>
                  <a:cubicBezTo>
                    <a:pt x="0" y="822"/>
                    <a:pt x="60" y="881"/>
                    <a:pt x="131" y="881"/>
                  </a:cubicBezTo>
                  <a:lnTo>
                    <a:pt x="739" y="881"/>
                  </a:lnTo>
                  <a:cubicBezTo>
                    <a:pt x="822" y="881"/>
                    <a:pt x="881" y="822"/>
                    <a:pt x="881" y="750"/>
                  </a:cubicBezTo>
                  <a:lnTo>
                    <a:pt x="881" y="131"/>
                  </a:lnTo>
                  <a:cubicBezTo>
                    <a:pt x="881" y="60"/>
                    <a:pt x="822" y="0"/>
                    <a:pt x="739"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 name="Google Shape;11795;p20">
              <a:extLst>
                <a:ext uri="{FF2B5EF4-FFF2-40B4-BE49-F238E27FC236}">
                  <a16:creationId xmlns:a16="http://schemas.microsoft.com/office/drawing/2014/main" id="{0BA199BD-BD13-23BA-D6E3-9C166EF28132}"/>
                </a:ext>
              </a:extLst>
            </p:cNvPr>
            <p:cNvSpPr/>
            <p:nvPr/>
          </p:nvSpPr>
          <p:spPr>
            <a:xfrm>
              <a:off x="4285956" y="3080261"/>
              <a:ext cx="97814" cy="8371"/>
            </a:xfrm>
            <a:custGeom>
              <a:avLst/>
              <a:gdLst/>
              <a:ahLst/>
              <a:cxnLst/>
              <a:rect l="l" t="t" r="r" b="b"/>
              <a:pathLst>
                <a:path w="3073" h="263" extrusionOk="0">
                  <a:moveTo>
                    <a:pt x="132" y="0"/>
                  </a:moveTo>
                  <a:cubicBezTo>
                    <a:pt x="60" y="0"/>
                    <a:pt x="1" y="48"/>
                    <a:pt x="1" y="131"/>
                  </a:cubicBezTo>
                  <a:cubicBezTo>
                    <a:pt x="1" y="203"/>
                    <a:pt x="60" y="262"/>
                    <a:pt x="132" y="262"/>
                  </a:cubicBezTo>
                  <a:lnTo>
                    <a:pt x="2942" y="262"/>
                  </a:lnTo>
                  <a:cubicBezTo>
                    <a:pt x="3013" y="262"/>
                    <a:pt x="3072" y="203"/>
                    <a:pt x="3072" y="131"/>
                  </a:cubicBezTo>
                  <a:cubicBezTo>
                    <a:pt x="3072" y="48"/>
                    <a:pt x="3013" y="0"/>
                    <a:pt x="2942"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 name="Google Shape;11796;p20">
              <a:extLst>
                <a:ext uri="{FF2B5EF4-FFF2-40B4-BE49-F238E27FC236}">
                  <a16:creationId xmlns:a16="http://schemas.microsoft.com/office/drawing/2014/main" id="{2F62838F-4E1C-6A8B-D759-683556A517BA}"/>
                </a:ext>
              </a:extLst>
            </p:cNvPr>
            <p:cNvSpPr/>
            <p:nvPr/>
          </p:nvSpPr>
          <p:spPr>
            <a:xfrm>
              <a:off x="4285956" y="3066224"/>
              <a:ext cx="30366" cy="8753"/>
            </a:xfrm>
            <a:custGeom>
              <a:avLst/>
              <a:gdLst/>
              <a:ahLst/>
              <a:cxnLst/>
              <a:rect l="l" t="t" r="r" b="b"/>
              <a:pathLst>
                <a:path w="954" h="275" extrusionOk="0">
                  <a:moveTo>
                    <a:pt x="132" y="1"/>
                  </a:moveTo>
                  <a:cubicBezTo>
                    <a:pt x="60" y="1"/>
                    <a:pt x="1" y="60"/>
                    <a:pt x="1" y="143"/>
                  </a:cubicBezTo>
                  <a:cubicBezTo>
                    <a:pt x="1" y="215"/>
                    <a:pt x="60" y="274"/>
                    <a:pt x="132" y="274"/>
                  </a:cubicBezTo>
                  <a:lnTo>
                    <a:pt x="810" y="274"/>
                  </a:lnTo>
                  <a:cubicBezTo>
                    <a:pt x="894" y="274"/>
                    <a:pt x="953" y="215"/>
                    <a:pt x="953" y="143"/>
                  </a:cubicBezTo>
                  <a:cubicBezTo>
                    <a:pt x="953" y="60"/>
                    <a:pt x="894" y="1"/>
                    <a:pt x="810"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 name="Google Shape;11797;p20">
              <a:extLst>
                <a:ext uri="{FF2B5EF4-FFF2-40B4-BE49-F238E27FC236}">
                  <a16:creationId xmlns:a16="http://schemas.microsoft.com/office/drawing/2014/main" id="{3322BA4C-8043-4F75-6BA0-61E5EA460A37}"/>
                </a:ext>
              </a:extLst>
            </p:cNvPr>
            <p:cNvSpPr/>
            <p:nvPr/>
          </p:nvSpPr>
          <p:spPr>
            <a:xfrm>
              <a:off x="4246550" y="3124601"/>
              <a:ext cx="28074" cy="28074"/>
            </a:xfrm>
            <a:custGeom>
              <a:avLst/>
              <a:gdLst/>
              <a:ahLst/>
              <a:cxnLst/>
              <a:rect l="l" t="t" r="r" b="b"/>
              <a:pathLst>
                <a:path w="882" h="882" extrusionOk="0">
                  <a:moveTo>
                    <a:pt x="620" y="250"/>
                  </a:moveTo>
                  <a:lnTo>
                    <a:pt x="620" y="607"/>
                  </a:lnTo>
                  <a:lnTo>
                    <a:pt x="262" y="607"/>
                  </a:lnTo>
                  <a:lnTo>
                    <a:pt x="262" y="250"/>
                  </a:lnTo>
                  <a:close/>
                  <a:moveTo>
                    <a:pt x="131" y="0"/>
                  </a:moveTo>
                  <a:cubicBezTo>
                    <a:pt x="60" y="0"/>
                    <a:pt x="0" y="60"/>
                    <a:pt x="0" y="131"/>
                  </a:cubicBezTo>
                  <a:lnTo>
                    <a:pt x="0" y="738"/>
                  </a:lnTo>
                  <a:cubicBezTo>
                    <a:pt x="0" y="822"/>
                    <a:pt x="60" y="881"/>
                    <a:pt x="131" y="881"/>
                  </a:cubicBezTo>
                  <a:lnTo>
                    <a:pt x="739" y="881"/>
                  </a:lnTo>
                  <a:cubicBezTo>
                    <a:pt x="822" y="881"/>
                    <a:pt x="881" y="822"/>
                    <a:pt x="881" y="738"/>
                  </a:cubicBezTo>
                  <a:lnTo>
                    <a:pt x="881" y="131"/>
                  </a:lnTo>
                  <a:cubicBezTo>
                    <a:pt x="881" y="60"/>
                    <a:pt x="822" y="0"/>
                    <a:pt x="739"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 name="Google Shape;11798;p20">
              <a:extLst>
                <a:ext uri="{FF2B5EF4-FFF2-40B4-BE49-F238E27FC236}">
                  <a16:creationId xmlns:a16="http://schemas.microsoft.com/office/drawing/2014/main" id="{CED76853-F78C-9E6B-365B-D6ED6FA91347}"/>
                </a:ext>
              </a:extLst>
            </p:cNvPr>
            <p:cNvSpPr/>
            <p:nvPr/>
          </p:nvSpPr>
          <p:spPr>
            <a:xfrm>
              <a:off x="4285956" y="3143921"/>
              <a:ext cx="97814" cy="8753"/>
            </a:xfrm>
            <a:custGeom>
              <a:avLst/>
              <a:gdLst/>
              <a:ahLst/>
              <a:cxnLst/>
              <a:rect l="l" t="t" r="r" b="b"/>
              <a:pathLst>
                <a:path w="3073" h="275" extrusionOk="0">
                  <a:moveTo>
                    <a:pt x="132" y="0"/>
                  </a:moveTo>
                  <a:cubicBezTo>
                    <a:pt x="60" y="0"/>
                    <a:pt x="1" y="60"/>
                    <a:pt x="1" y="131"/>
                  </a:cubicBezTo>
                  <a:cubicBezTo>
                    <a:pt x="1" y="215"/>
                    <a:pt x="60" y="274"/>
                    <a:pt x="132" y="274"/>
                  </a:cubicBezTo>
                  <a:lnTo>
                    <a:pt x="2942" y="274"/>
                  </a:lnTo>
                  <a:cubicBezTo>
                    <a:pt x="3013" y="274"/>
                    <a:pt x="3072" y="215"/>
                    <a:pt x="3072" y="131"/>
                  </a:cubicBezTo>
                  <a:cubicBezTo>
                    <a:pt x="3072" y="60"/>
                    <a:pt x="3013" y="0"/>
                    <a:pt x="2942"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 name="Google Shape;11799;p20">
              <a:extLst>
                <a:ext uri="{FF2B5EF4-FFF2-40B4-BE49-F238E27FC236}">
                  <a16:creationId xmlns:a16="http://schemas.microsoft.com/office/drawing/2014/main" id="{24A9B68A-FCC1-C580-C11F-CBD8A6E8B3AC}"/>
                </a:ext>
              </a:extLst>
            </p:cNvPr>
            <p:cNvSpPr/>
            <p:nvPr/>
          </p:nvSpPr>
          <p:spPr>
            <a:xfrm>
              <a:off x="4285956" y="3130266"/>
              <a:ext cx="30366" cy="8371"/>
            </a:xfrm>
            <a:custGeom>
              <a:avLst/>
              <a:gdLst/>
              <a:ahLst/>
              <a:cxnLst/>
              <a:rect l="l" t="t" r="r" b="b"/>
              <a:pathLst>
                <a:path w="954" h="263" extrusionOk="0">
                  <a:moveTo>
                    <a:pt x="132" y="1"/>
                  </a:moveTo>
                  <a:cubicBezTo>
                    <a:pt x="60" y="1"/>
                    <a:pt x="1" y="60"/>
                    <a:pt x="1" y="132"/>
                  </a:cubicBezTo>
                  <a:cubicBezTo>
                    <a:pt x="1" y="215"/>
                    <a:pt x="60" y="263"/>
                    <a:pt x="132" y="263"/>
                  </a:cubicBezTo>
                  <a:lnTo>
                    <a:pt x="810" y="263"/>
                  </a:lnTo>
                  <a:cubicBezTo>
                    <a:pt x="894" y="263"/>
                    <a:pt x="953" y="215"/>
                    <a:pt x="953" y="132"/>
                  </a:cubicBezTo>
                  <a:cubicBezTo>
                    <a:pt x="953" y="60"/>
                    <a:pt x="894" y="1"/>
                    <a:pt x="810"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20" name="Title 19">
            <a:extLst>
              <a:ext uri="{FF2B5EF4-FFF2-40B4-BE49-F238E27FC236}">
                <a16:creationId xmlns:a16="http://schemas.microsoft.com/office/drawing/2014/main" id="{74DCBDBE-9616-D817-2055-35AA6FFECFA0}"/>
              </a:ext>
            </a:extLst>
          </p:cNvPr>
          <p:cNvSpPr>
            <a:spLocks noGrp="1"/>
          </p:cNvSpPr>
          <p:nvPr>
            <p:ph type="title"/>
          </p:nvPr>
        </p:nvSpPr>
        <p:spPr>
          <a:xfrm>
            <a:off x="622502" y="214146"/>
            <a:ext cx="7696200" cy="715566"/>
          </a:xfrm>
        </p:spPr>
        <p:txBody>
          <a:bodyPr/>
          <a:lstStyle/>
          <a:p>
            <a:r>
              <a:rPr lang="en-US" dirty="0"/>
              <a:t>Student 1 Reflection</a:t>
            </a:r>
          </a:p>
        </p:txBody>
      </p:sp>
      <p:sp>
        <p:nvSpPr>
          <p:cNvPr id="21" name="Content Placeholder 20">
            <a:extLst>
              <a:ext uri="{FF2B5EF4-FFF2-40B4-BE49-F238E27FC236}">
                <a16:creationId xmlns:a16="http://schemas.microsoft.com/office/drawing/2014/main" id="{35A622E8-8922-593B-5530-C4F52C19C3E6}"/>
              </a:ext>
            </a:extLst>
          </p:cNvPr>
          <p:cNvSpPr>
            <a:spLocks noGrp="1"/>
          </p:cNvSpPr>
          <p:nvPr>
            <p:ph idx="1"/>
          </p:nvPr>
        </p:nvSpPr>
        <p:spPr>
          <a:xfrm>
            <a:off x="363167" y="954349"/>
            <a:ext cx="8294450" cy="3342085"/>
          </a:xfrm>
        </p:spPr>
        <p:txBody>
          <a:bodyPr>
            <a:normAutofit fontScale="92500" lnSpcReduction="20000"/>
          </a:bodyPr>
          <a:lstStyle/>
          <a:p>
            <a:pPr>
              <a:lnSpc>
                <a:spcPct val="110000"/>
              </a:lnSpc>
            </a:pPr>
            <a:r>
              <a:rPr lang="en-US" sz="1800" dirty="0">
                <a:solidFill>
                  <a:schemeClr val="tx1"/>
                </a:solidFill>
                <a:effectLst/>
                <a:highlight>
                  <a:srgbClr val="FFDDEB"/>
                </a:highlight>
                <a:latin typeface="Calibri" panose="020F0502020204030204" pitchFamily="34" charset="0"/>
                <a:ea typeface="Malgun Gothic" panose="020B0503020000020004" pitchFamily="34" charset="-127"/>
                <a:cs typeface="Times New Roman" panose="02020603050405020304" pitchFamily="18" charset="0"/>
              </a:rPr>
              <a:t>The best draft in my opinion overall was the AI revised draft</a:t>
            </a:r>
            <a:r>
              <a:rPr lang="en-US" sz="1800" dirty="0">
                <a:solidFill>
                  <a:schemeClr val="tx1"/>
                </a:solidFill>
                <a:effectLst/>
                <a:latin typeface="Calibri" panose="020F0502020204030204" pitchFamily="34" charset="0"/>
                <a:ea typeface="Malgun Gothic" panose="020B0503020000020004" pitchFamily="34" charset="-127"/>
                <a:cs typeface="Times New Roman" panose="02020603050405020304" pitchFamily="18" charset="0"/>
              </a:rPr>
              <a:t>. My first draft still had the intended meaning, but there were a lot of repeated sentence structures. The word choices and sentence structures used in the AI revised draft add some variety to my vlog, and some of them are advanced.</a:t>
            </a:r>
            <a:r>
              <a:rPr lang="en-US" dirty="0">
                <a:solidFill>
                  <a:schemeClr val="tx1"/>
                </a:solidFill>
                <a:effectLst/>
              </a:rPr>
              <a:t> </a:t>
            </a:r>
          </a:p>
          <a:p>
            <a:pPr>
              <a:lnSpc>
                <a:spcPct val="110000"/>
              </a:lnSpc>
            </a:pPr>
            <a:endParaRPr lang="en-US" dirty="0">
              <a:solidFill>
                <a:schemeClr val="tx1"/>
              </a:solidFill>
              <a:effectLst/>
            </a:endParaRPr>
          </a:p>
          <a:p>
            <a:pPr>
              <a:lnSpc>
                <a:spcPct val="110000"/>
              </a:lnSpc>
            </a:pPr>
            <a:r>
              <a:rPr lang="en-US" sz="1800" dirty="0">
                <a:solidFill>
                  <a:schemeClr val="tx1"/>
                </a:solidFill>
                <a:effectLst/>
                <a:latin typeface="Calibri" panose="020F0502020204030204" pitchFamily="34" charset="0"/>
                <a:ea typeface="Malgun Gothic" panose="020B0503020000020004" pitchFamily="34" charset="-127"/>
                <a:cs typeface="Times New Roman" panose="02020603050405020304" pitchFamily="18" charset="0"/>
              </a:rPr>
              <a:t>I will definitely employ AI tools for future Korean because </a:t>
            </a:r>
            <a:r>
              <a:rPr lang="en-US" sz="1800" dirty="0">
                <a:solidFill>
                  <a:schemeClr val="tx1"/>
                </a:solidFill>
                <a:effectLst/>
                <a:highlight>
                  <a:srgbClr val="FFDDEB"/>
                </a:highlight>
                <a:latin typeface="Calibri" panose="020F0502020204030204" pitchFamily="34" charset="0"/>
                <a:ea typeface="Malgun Gothic" panose="020B0503020000020004" pitchFamily="34" charset="-127"/>
                <a:cs typeface="Times New Roman" panose="02020603050405020304" pitchFamily="18" charset="0"/>
              </a:rPr>
              <a:t>it helps me to make my ideas more concise, and it allows me to learn about new structures, phrases, and words </a:t>
            </a:r>
            <a:r>
              <a:rPr lang="en-US" sz="1800" dirty="0">
                <a:solidFill>
                  <a:schemeClr val="tx1"/>
                </a:solidFill>
                <a:effectLst/>
                <a:latin typeface="Calibri" panose="020F0502020204030204" pitchFamily="34" charset="0"/>
                <a:ea typeface="Malgun Gothic" panose="020B0503020000020004" pitchFamily="34" charset="-127"/>
                <a:cs typeface="Times New Roman" panose="02020603050405020304" pitchFamily="18" charset="0"/>
              </a:rPr>
              <a:t>that I didn’t know before. </a:t>
            </a:r>
          </a:p>
          <a:p>
            <a:pPr>
              <a:lnSpc>
                <a:spcPct val="110000"/>
              </a:lnSpc>
            </a:pPr>
            <a:endParaRPr lang="en-US" sz="1800" dirty="0">
              <a:solidFill>
                <a:schemeClr val="tx1"/>
              </a:solidFill>
              <a:effectLst/>
              <a:latin typeface="Calibri" panose="020F0502020204030204" pitchFamily="34" charset="0"/>
              <a:ea typeface="Malgun Gothic" panose="020B0503020000020004" pitchFamily="34" charset="-127"/>
              <a:cs typeface="Times New Roman" panose="02020603050405020304" pitchFamily="18" charset="0"/>
            </a:endParaRPr>
          </a:p>
          <a:p>
            <a:pPr>
              <a:lnSpc>
                <a:spcPct val="110000"/>
              </a:lnSpc>
            </a:pPr>
            <a:r>
              <a:rPr lang="en-US" sz="1800" dirty="0">
                <a:solidFill>
                  <a:schemeClr val="tx1"/>
                </a:solidFill>
                <a:effectLst/>
                <a:highlight>
                  <a:srgbClr val="FFDDEB"/>
                </a:highlight>
                <a:latin typeface="Calibri" panose="020F0502020204030204" pitchFamily="34" charset="0"/>
                <a:ea typeface="Malgun Gothic" panose="020B0503020000020004" pitchFamily="34" charset="-127"/>
                <a:cs typeface="Times New Roman" panose="02020603050405020304" pitchFamily="18" charset="0"/>
              </a:rPr>
              <a:t>Effective language learning with AI tools requires human guidance</a:t>
            </a:r>
            <a:r>
              <a:rPr lang="en-US" sz="1800" dirty="0">
                <a:solidFill>
                  <a:schemeClr val="tx1"/>
                </a:solidFill>
                <a:effectLst/>
                <a:latin typeface="Calibri" panose="020F0502020204030204" pitchFamily="34" charset="0"/>
                <a:ea typeface="Malgun Gothic" panose="020B0503020000020004" pitchFamily="34" charset="-127"/>
                <a:cs typeface="Times New Roman" panose="02020603050405020304" pitchFamily="18" charset="0"/>
              </a:rPr>
              <a:t>, structured curricula, cultural immersion, and opportunities for practice, alongside personalized feedback and accountability.</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130300090"/>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Elipse 94">
            <a:extLst>
              <a:ext uri="{FF2B5EF4-FFF2-40B4-BE49-F238E27FC236}">
                <a16:creationId xmlns:a16="http://schemas.microsoft.com/office/drawing/2014/main" id="{228DE905-19CB-3EC8-693E-03C10C6048BE}"/>
              </a:ext>
            </a:extLst>
          </p:cNvPr>
          <p:cNvSpPr/>
          <p:nvPr/>
        </p:nvSpPr>
        <p:spPr>
          <a:xfrm>
            <a:off x="4258864" y="5259870"/>
            <a:ext cx="534946" cy="5349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Rectángulo 7">
            <a:extLst>
              <a:ext uri="{FF2B5EF4-FFF2-40B4-BE49-F238E27FC236}">
                <a16:creationId xmlns:a16="http://schemas.microsoft.com/office/drawing/2014/main" id="{8B14D3E7-07C7-46BC-83C2-F8ACDFB98529}"/>
              </a:ext>
            </a:extLst>
          </p:cNvPr>
          <p:cNvSpPr/>
          <p:nvPr/>
        </p:nvSpPr>
        <p:spPr>
          <a:xfrm>
            <a:off x="129702" y="161961"/>
            <a:ext cx="8761379" cy="43935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ES" dirty="0"/>
          </a:p>
        </p:txBody>
      </p:sp>
      <p:grpSp>
        <p:nvGrpSpPr>
          <p:cNvPr id="12" name="Grupo 11">
            <a:extLst>
              <a:ext uri="{FF2B5EF4-FFF2-40B4-BE49-F238E27FC236}">
                <a16:creationId xmlns:a16="http://schemas.microsoft.com/office/drawing/2014/main" id="{5686B954-EA23-4665-8540-295A41FA9C7E}"/>
              </a:ext>
            </a:extLst>
          </p:cNvPr>
          <p:cNvGrpSpPr/>
          <p:nvPr/>
        </p:nvGrpSpPr>
        <p:grpSpPr>
          <a:xfrm>
            <a:off x="2872041" y="5259870"/>
            <a:ext cx="528674" cy="528674"/>
            <a:chOff x="2872041" y="5239956"/>
            <a:chExt cx="528674" cy="528674"/>
          </a:xfrm>
        </p:grpSpPr>
        <p:sp>
          <p:nvSpPr>
            <p:cNvPr id="13" name="Elipse 12">
              <a:extLst>
                <a:ext uri="{FF2B5EF4-FFF2-40B4-BE49-F238E27FC236}">
                  <a16:creationId xmlns:a16="http://schemas.microsoft.com/office/drawing/2014/main" id="{5A3BB4B4-076E-40A7-ACA5-FB61609F0769}"/>
                </a:ext>
              </a:extLst>
            </p:cNvPr>
            <p:cNvSpPr/>
            <p:nvPr/>
          </p:nvSpPr>
          <p:spPr>
            <a:xfrm>
              <a:off x="2872041" y="5239956"/>
              <a:ext cx="528674" cy="528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14" name="Google Shape;8552;p14">
              <a:extLst>
                <a:ext uri="{FF2B5EF4-FFF2-40B4-BE49-F238E27FC236}">
                  <a16:creationId xmlns:a16="http://schemas.microsoft.com/office/drawing/2014/main" id="{BA7956AD-BD0F-4841-B738-AE59FE99165D}"/>
                </a:ext>
              </a:extLst>
            </p:cNvPr>
            <p:cNvGrpSpPr/>
            <p:nvPr/>
          </p:nvGrpSpPr>
          <p:grpSpPr>
            <a:xfrm>
              <a:off x="2958661" y="5326386"/>
              <a:ext cx="355434" cy="355815"/>
              <a:chOff x="4673540" y="3680297"/>
              <a:chExt cx="355434" cy="355815"/>
            </a:xfrm>
            <a:solidFill>
              <a:schemeClr val="tx2"/>
            </a:solidFill>
          </p:grpSpPr>
          <p:sp>
            <p:nvSpPr>
              <p:cNvPr id="15" name="Google Shape;8553;p14">
                <a:extLst>
                  <a:ext uri="{FF2B5EF4-FFF2-40B4-BE49-F238E27FC236}">
                    <a16:creationId xmlns:a16="http://schemas.microsoft.com/office/drawing/2014/main" id="{9CEAF7B9-28DA-4371-ACBD-8E9C836F4F47}"/>
                  </a:ext>
                </a:extLst>
              </p:cNvPr>
              <p:cNvSpPr/>
              <p:nvPr/>
            </p:nvSpPr>
            <p:spPr>
              <a:xfrm>
                <a:off x="4673540" y="3680297"/>
                <a:ext cx="355434" cy="355815"/>
              </a:xfrm>
              <a:custGeom>
                <a:avLst/>
                <a:gdLst/>
                <a:ahLst/>
                <a:cxnLst/>
                <a:rect l="l" t="t" r="r" b="b"/>
                <a:pathLst>
                  <a:path w="11193" h="11205" extrusionOk="0">
                    <a:moveTo>
                      <a:pt x="2012" y="0"/>
                    </a:moveTo>
                    <a:cubicBezTo>
                      <a:pt x="905" y="0"/>
                      <a:pt x="0" y="893"/>
                      <a:pt x="0" y="2013"/>
                    </a:cubicBezTo>
                    <a:lnTo>
                      <a:pt x="0" y="9192"/>
                    </a:lnTo>
                    <a:cubicBezTo>
                      <a:pt x="0" y="10287"/>
                      <a:pt x="893" y="11204"/>
                      <a:pt x="2012" y="11204"/>
                    </a:cubicBezTo>
                    <a:lnTo>
                      <a:pt x="9180" y="11204"/>
                    </a:lnTo>
                    <a:cubicBezTo>
                      <a:pt x="10287" y="11204"/>
                      <a:pt x="11192" y="10311"/>
                      <a:pt x="11192" y="9192"/>
                    </a:cubicBezTo>
                    <a:lnTo>
                      <a:pt x="11192" y="2013"/>
                    </a:lnTo>
                    <a:cubicBezTo>
                      <a:pt x="11180" y="917"/>
                      <a:pt x="10287" y="0"/>
                      <a:pt x="9180" y="0"/>
                    </a:cubicBezTo>
                    <a:lnTo>
                      <a:pt x="8085" y="0"/>
                    </a:lnTo>
                    <a:cubicBezTo>
                      <a:pt x="7989" y="0"/>
                      <a:pt x="7918" y="84"/>
                      <a:pt x="7918" y="167"/>
                    </a:cubicBezTo>
                    <a:cubicBezTo>
                      <a:pt x="7918" y="262"/>
                      <a:pt x="7989" y="334"/>
                      <a:pt x="8085" y="334"/>
                    </a:cubicBezTo>
                    <a:lnTo>
                      <a:pt x="9180" y="334"/>
                    </a:lnTo>
                    <a:cubicBezTo>
                      <a:pt x="10109" y="334"/>
                      <a:pt x="10847" y="1084"/>
                      <a:pt x="10847" y="2001"/>
                    </a:cubicBezTo>
                    <a:lnTo>
                      <a:pt x="10847" y="9180"/>
                    </a:lnTo>
                    <a:cubicBezTo>
                      <a:pt x="10847" y="10097"/>
                      <a:pt x="10109" y="10847"/>
                      <a:pt x="9180" y="10847"/>
                    </a:cubicBezTo>
                    <a:lnTo>
                      <a:pt x="2012" y="10847"/>
                    </a:lnTo>
                    <a:cubicBezTo>
                      <a:pt x="1084" y="10847"/>
                      <a:pt x="345" y="10097"/>
                      <a:pt x="345" y="9180"/>
                    </a:cubicBezTo>
                    <a:lnTo>
                      <a:pt x="345" y="2001"/>
                    </a:lnTo>
                    <a:cubicBezTo>
                      <a:pt x="345" y="1084"/>
                      <a:pt x="1084" y="334"/>
                      <a:pt x="2012" y="334"/>
                    </a:cubicBezTo>
                    <a:lnTo>
                      <a:pt x="7418" y="334"/>
                    </a:lnTo>
                    <a:cubicBezTo>
                      <a:pt x="7501" y="334"/>
                      <a:pt x="7573" y="262"/>
                      <a:pt x="7573" y="167"/>
                    </a:cubicBezTo>
                    <a:cubicBezTo>
                      <a:pt x="7573" y="84"/>
                      <a:pt x="7501" y="0"/>
                      <a:pt x="741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8554;p14">
                <a:extLst>
                  <a:ext uri="{FF2B5EF4-FFF2-40B4-BE49-F238E27FC236}">
                    <a16:creationId xmlns:a16="http://schemas.microsoft.com/office/drawing/2014/main" id="{D690AFF7-7B74-4050-9223-08EBA654A1AD}"/>
                  </a:ext>
                </a:extLst>
              </p:cNvPr>
              <p:cNvSpPr/>
              <p:nvPr/>
            </p:nvSpPr>
            <p:spPr>
              <a:xfrm>
                <a:off x="4805864" y="3736630"/>
                <a:ext cx="93042" cy="92661"/>
              </a:xfrm>
              <a:custGeom>
                <a:avLst/>
                <a:gdLst/>
                <a:ahLst/>
                <a:cxnLst/>
                <a:rect l="l" t="t" r="r" b="b"/>
                <a:pathLst>
                  <a:path w="2930" h="2918" extrusionOk="0">
                    <a:moveTo>
                      <a:pt x="1477" y="334"/>
                    </a:moveTo>
                    <a:cubicBezTo>
                      <a:pt x="2096" y="334"/>
                      <a:pt x="2608" y="834"/>
                      <a:pt x="2608" y="1465"/>
                    </a:cubicBezTo>
                    <a:cubicBezTo>
                      <a:pt x="2608" y="2084"/>
                      <a:pt x="2096" y="2596"/>
                      <a:pt x="1477" y="2596"/>
                    </a:cubicBezTo>
                    <a:cubicBezTo>
                      <a:pt x="846" y="2596"/>
                      <a:pt x="346" y="2084"/>
                      <a:pt x="346" y="1465"/>
                    </a:cubicBezTo>
                    <a:cubicBezTo>
                      <a:pt x="346" y="834"/>
                      <a:pt x="846" y="334"/>
                      <a:pt x="1477" y="334"/>
                    </a:cubicBezTo>
                    <a:close/>
                    <a:moveTo>
                      <a:pt x="1477" y="0"/>
                    </a:moveTo>
                    <a:cubicBezTo>
                      <a:pt x="667" y="0"/>
                      <a:pt x="12" y="655"/>
                      <a:pt x="12" y="1465"/>
                    </a:cubicBezTo>
                    <a:cubicBezTo>
                      <a:pt x="0" y="2263"/>
                      <a:pt x="655" y="2918"/>
                      <a:pt x="1477" y="2918"/>
                    </a:cubicBezTo>
                    <a:cubicBezTo>
                      <a:pt x="2274" y="2918"/>
                      <a:pt x="2929" y="2263"/>
                      <a:pt x="2929" y="1465"/>
                    </a:cubicBezTo>
                    <a:cubicBezTo>
                      <a:pt x="2929" y="655"/>
                      <a:pt x="2274" y="0"/>
                      <a:pt x="147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8555;p14">
                <a:extLst>
                  <a:ext uri="{FF2B5EF4-FFF2-40B4-BE49-F238E27FC236}">
                    <a16:creationId xmlns:a16="http://schemas.microsoft.com/office/drawing/2014/main" id="{475FE4C7-FC8E-4882-BE4D-0AC38AAB5B85}"/>
                  </a:ext>
                </a:extLst>
              </p:cNvPr>
              <p:cNvSpPr/>
              <p:nvPr/>
            </p:nvSpPr>
            <p:spPr>
              <a:xfrm>
                <a:off x="4779380" y="3841358"/>
                <a:ext cx="143723" cy="138801"/>
              </a:xfrm>
              <a:custGeom>
                <a:avLst/>
                <a:gdLst/>
                <a:ahLst/>
                <a:cxnLst/>
                <a:rect l="l" t="t" r="r" b="b"/>
                <a:pathLst>
                  <a:path w="4526" h="4371" extrusionOk="0">
                    <a:moveTo>
                      <a:pt x="477" y="1"/>
                    </a:moveTo>
                    <a:cubicBezTo>
                      <a:pt x="215" y="1"/>
                      <a:pt x="1" y="203"/>
                      <a:pt x="1" y="477"/>
                    </a:cubicBezTo>
                    <a:lnTo>
                      <a:pt x="1" y="893"/>
                    </a:lnTo>
                    <a:cubicBezTo>
                      <a:pt x="1" y="1155"/>
                      <a:pt x="203" y="1370"/>
                      <a:pt x="477" y="1370"/>
                    </a:cubicBezTo>
                    <a:lnTo>
                      <a:pt x="763" y="1370"/>
                    </a:lnTo>
                    <a:cubicBezTo>
                      <a:pt x="834" y="1370"/>
                      <a:pt x="906" y="1429"/>
                      <a:pt x="906" y="1513"/>
                    </a:cubicBezTo>
                    <a:lnTo>
                      <a:pt x="906" y="2858"/>
                    </a:lnTo>
                    <a:cubicBezTo>
                      <a:pt x="906" y="2929"/>
                      <a:pt x="846" y="3001"/>
                      <a:pt x="763" y="3001"/>
                    </a:cubicBezTo>
                    <a:lnTo>
                      <a:pt x="572" y="3001"/>
                    </a:lnTo>
                    <a:cubicBezTo>
                      <a:pt x="299" y="3001"/>
                      <a:pt x="96" y="3215"/>
                      <a:pt x="96" y="3477"/>
                    </a:cubicBezTo>
                    <a:lnTo>
                      <a:pt x="96" y="3894"/>
                    </a:lnTo>
                    <a:cubicBezTo>
                      <a:pt x="96" y="4168"/>
                      <a:pt x="299" y="4370"/>
                      <a:pt x="572" y="4370"/>
                    </a:cubicBezTo>
                    <a:lnTo>
                      <a:pt x="4049" y="4370"/>
                    </a:lnTo>
                    <a:cubicBezTo>
                      <a:pt x="4311" y="4370"/>
                      <a:pt x="4525" y="4168"/>
                      <a:pt x="4525" y="3894"/>
                    </a:cubicBezTo>
                    <a:lnTo>
                      <a:pt x="4525" y="3477"/>
                    </a:lnTo>
                    <a:cubicBezTo>
                      <a:pt x="4525" y="3215"/>
                      <a:pt x="4311" y="3001"/>
                      <a:pt x="4049" y="3001"/>
                    </a:cubicBezTo>
                    <a:lnTo>
                      <a:pt x="3859" y="3001"/>
                    </a:lnTo>
                    <a:cubicBezTo>
                      <a:pt x="3787" y="3001"/>
                      <a:pt x="3704" y="2941"/>
                      <a:pt x="3704" y="2858"/>
                    </a:cubicBezTo>
                    <a:lnTo>
                      <a:pt x="3704" y="477"/>
                    </a:lnTo>
                    <a:cubicBezTo>
                      <a:pt x="3704" y="203"/>
                      <a:pt x="3501" y="1"/>
                      <a:pt x="3228" y="1"/>
                    </a:cubicBezTo>
                    <a:lnTo>
                      <a:pt x="1442" y="1"/>
                    </a:lnTo>
                    <a:cubicBezTo>
                      <a:pt x="1358" y="1"/>
                      <a:pt x="1287" y="72"/>
                      <a:pt x="1287" y="155"/>
                    </a:cubicBezTo>
                    <a:cubicBezTo>
                      <a:pt x="1287" y="251"/>
                      <a:pt x="1358" y="322"/>
                      <a:pt x="1442" y="322"/>
                    </a:cubicBezTo>
                    <a:lnTo>
                      <a:pt x="3228" y="322"/>
                    </a:lnTo>
                    <a:cubicBezTo>
                      <a:pt x="3311" y="322"/>
                      <a:pt x="3382" y="382"/>
                      <a:pt x="3382" y="477"/>
                    </a:cubicBezTo>
                    <a:lnTo>
                      <a:pt x="3382" y="2858"/>
                    </a:lnTo>
                    <a:cubicBezTo>
                      <a:pt x="3382" y="3120"/>
                      <a:pt x="3585" y="3334"/>
                      <a:pt x="3859" y="3334"/>
                    </a:cubicBezTo>
                    <a:lnTo>
                      <a:pt x="4049" y="3334"/>
                    </a:lnTo>
                    <a:cubicBezTo>
                      <a:pt x="4121" y="3334"/>
                      <a:pt x="4204" y="3394"/>
                      <a:pt x="4204" y="3477"/>
                    </a:cubicBezTo>
                    <a:lnTo>
                      <a:pt x="4204" y="3894"/>
                    </a:lnTo>
                    <a:cubicBezTo>
                      <a:pt x="4204" y="3965"/>
                      <a:pt x="4132" y="4049"/>
                      <a:pt x="4049" y="4049"/>
                    </a:cubicBezTo>
                    <a:lnTo>
                      <a:pt x="572" y="4049"/>
                    </a:lnTo>
                    <a:cubicBezTo>
                      <a:pt x="489" y="4049"/>
                      <a:pt x="418" y="3989"/>
                      <a:pt x="418" y="3894"/>
                    </a:cubicBezTo>
                    <a:lnTo>
                      <a:pt x="418" y="3477"/>
                    </a:lnTo>
                    <a:cubicBezTo>
                      <a:pt x="418" y="3406"/>
                      <a:pt x="477" y="3334"/>
                      <a:pt x="572" y="3334"/>
                    </a:cubicBezTo>
                    <a:lnTo>
                      <a:pt x="763" y="3334"/>
                    </a:lnTo>
                    <a:cubicBezTo>
                      <a:pt x="1025" y="3334"/>
                      <a:pt x="1239" y="3120"/>
                      <a:pt x="1239" y="2858"/>
                    </a:cubicBezTo>
                    <a:lnTo>
                      <a:pt x="1239" y="1513"/>
                    </a:lnTo>
                    <a:cubicBezTo>
                      <a:pt x="1239" y="1251"/>
                      <a:pt x="1025" y="1036"/>
                      <a:pt x="763" y="1036"/>
                    </a:cubicBezTo>
                    <a:lnTo>
                      <a:pt x="477" y="1036"/>
                    </a:lnTo>
                    <a:cubicBezTo>
                      <a:pt x="406" y="1036"/>
                      <a:pt x="334" y="977"/>
                      <a:pt x="334" y="893"/>
                    </a:cubicBezTo>
                    <a:lnTo>
                      <a:pt x="334" y="477"/>
                    </a:lnTo>
                    <a:cubicBezTo>
                      <a:pt x="334" y="393"/>
                      <a:pt x="394" y="322"/>
                      <a:pt x="477" y="322"/>
                    </a:cubicBezTo>
                    <a:lnTo>
                      <a:pt x="787" y="322"/>
                    </a:lnTo>
                    <a:cubicBezTo>
                      <a:pt x="882" y="322"/>
                      <a:pt x="953" y="251"/>
                      <a:pt x="953" y="155"/>
                    </a:cubicBezTo>
                    <a:cubicBezTo>
                      <a:pt x="953" y="72"/>
                      <a:pt x="882" y="1"/>
                      <a:pt x="78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6" name="Grupo 25">
            <a:extLst>
              <a:ext uri="{FF2B5EF4-FFF2-40B4-BE49-F238E27FC236}">
                <a16:creationId xmlns:a16="http://schemas.microsoft.com/office/drawing/2014/main" id="{181F051A-BB80-47AA-8D9A-56EAE4893701}"/>
              </a:ext>
            </a:extLst>
          </p:cNvPr>
          <p:cNvGrpSpPr/>
          <p:nvPr/>
        </p:nvGrpSpPr>
        <p:grpSpPr>
          <a:xfrm>
            <a:off x="5720764" y="4408976"/>
            <a:ext cx="528675" cy="528675"/>
            <a:chOff x="5720764" y="5239955"/>
            <a:chExt cx="528675" cy="528675"/>
          </a:xfrm>
        </p:grpSpPr>
        <p:sp>
          <p:nvSpPr>
            <p:cNvPr id="27" name="Elipse 26">
              <a:extLst>
                <a:ext uri="{FF2B5EF4-FFF2-40B4-BE49-F238E27FC236}">
                  <a16:creationId xmlns:a16="http://schemas.microsoft.com/office/drawing/2014/main" id="{8E7890C4-7046-4185-B80A-2C489DC59B7C}"/>
                </a:ext>
              </a:extLst>
            </p:cNvPr>
            <p:cNvSpPr/>
            <p:nvPr/>
          </p:nvSpPr>
          <p:spPr>
            <a:xfrm>
              <a:off x="5720764" y="5239955"/>
              <a:ext cx="528675" cy="5286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28" name="Google Shape;9481;p16">
              <a:extLst>
                <a:ext uri="{FF2B5EF4-FFF2-40B4-BE49-F238E27FC236}">
                  <a16:creationId xmlns:a16="http://schemas.microsoft.com/office/drawing/2014/main" id="{E27201D2-BA2C-49BF-A0C7-83EEC8D00623}"/>
                </a:ext>
              </a:extLst>
            </p:cNvPr>
            <p:cNvGrpSpPr/>
            <p:nvPr/>
          </p:nvGrpSpPr>
          <p:grpSpPr>
            <a:xfrm>
              <a:off x="5761688" y="5340763"/>
              <a:ext cx="446826" cy="327059"/>
              <a:chOff x="5733194" y="2431718"/>
              <a:chExt cx="446826" cy="327059"/>
            </a:xfrm>
            <a:solidFill>
              <a:schemeClr val="tx2"/>
            </a:solidFill>
          </p:grpSpPr>
          <p:sp>
            <p:nvSpPr>
              <p:cNvPr id="29" name="Google Shape;9482;p16">
                <a:extLst>
                  <a:ext uri="{FF2B5EF4-FFF2-40B4-BE49-F238E27FC236}">
                    <a16:creationId xmlns:a16="http://schemas.microsoft.com/office/drawing/2014/main" id="{03FC178A-73EA-4F32-807D-F6625C24C843}"/>
                  </a:ext>
                </a:extLst>
              </p:cNvPr>
              <p:cNvSpPr/>
              <p:nvPr/>
            </p:nvSpPr>
            <p:spPr>
              <a:xfrm>
                <a:off x="6032946" y="2474145"/>
                <a:ext cx="56112" cy="20115"/>
              </a:xfrm>
              <a:custGeom>
                <a:avLst/>
                <a:gdLst/>
                <a:ahLst/>
                <a:cxnLst/>
                <a:rect l="l" t="t" r="r" b="b"/>
                <a:pathLst>
                  <a:path w="1763" h="632" extrusionOk="0">
                    <a:moveTo>
                      <a:pt x="215" y="1"/>
                    </a:moveTo>
                    <a:cubicBezTo>
                      <a:pt x="96" y="1"/>
                      <a:pt x="1" y="96"/>
                      <a:pt x="1" y="215"/>
                    </a:cubicBezTo>
                    <a:cubicBezTo>
                      <a:pt x="1" y="334"/>
                      <a:pt x="96" y="417"/>
                      <a:pt x="215" y="417"/>
                    </a:cubicBezTo>
                    <a:cubicBezTo>
                      <a:pt x="441" y="417"/>
                      <a:pt x="1108" y="453"/>
                      <a:pt x="1429" y="620"/>
                    </a:cubicBezTo>
                    <a:cubicBezTo>
                      <a:pt x="1465" y="632"/>
                      <a:pt x="1489" y="632"/>
                      <a:pt x="1525" y="632"/>
                    </a:cubicBezTo>
                    <a:cubicBezTo>
                      <a:pt x="1596" y="632"/>
                      <a:pt x="1668" y="584"/>
                      <a:pt x="1703" y="513"/>
                    </a:cubicBezTo>
                    <a:cubicBezTo>
                      <a:pt x="1763" y="417"/>
                      <a:pt x="1727" y="298"/>
                      <a:pt x="1632" y="239"/>
                    </a:cubicBezTo>
                    <a:cubicBezTo>
                      <a:pt x="1156" y="1"/>
                      <a:pt x="263" y="1"/>
                      <a:pt x="21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9483;p16">
                <a:extLst>
                  <a:ext uri="{FF2B5EF4-FFF2-40B4-BE49-F238E27FC236}">
                    <a16:creationId xmlns:a16="http://schemas.microsoft.com/office/drawing/2014/main" id="{A960522C-27D6-4E6F-A07C-89DBEBA775BE}"/>
                  </a:ext>
                </a:extLst>
              </p:cNvPr>
              <p:cNvSpPr/>
              <p:nvPr/>
            </p:nvSpPr>
            <p:spPr>
              <a:xfrm>
                <a:off x="5733194" y="2431718"/>
                <a:ext cx="446826" cy="327059"/>
              </a:xfrm>
              <a:custGeom>
                <a:avLst/>
                <a:gdLst/>
                <a:ahLst/>
                <a:cxnLst/>
                <a:rect l="l" t="t" r="r" b="b"/>
                <a:pathLst>
                  <a:path w="14039" h="10276" extrusionOk="0">
                    <a:moveTo>
                      <a:pt x="11621" y="655"/>
                    </a:moveTo>
                    <a:lnTo>
                      <a:pt x="11621" y="1500"/>
                    </a:lnTo>
                    <a:cubicBezTo>
                      <a:pt x="11621" y="1631"/>
                      <a:pt x="11598" y="1762"/>
                      <a:pt x="11538" y="1905"/>
                    </a:cubicBezTo>
                    <a:lnTo>
                      <a:pt x="11431" y="2108"/>
                    </a:lnTo>
                    <a:cubicBezTo>
                      <a:pt x="11419" y="2143"/>
                      <a:pt x="11419" y="2167"/>
                      <a:pt x="11419" y="2203"/>
                    </a:cubicBezTo>
                    <a:lnTo>
                      <a:pt x="11419" y="2631"/>
                    </a:lnTo>
                    <a:cubicBezTo>
                      <a:pt x="11419" y="2929"/>
                      <a:pt x="11300" y="3215"/>
                      <a:pt x="11074" y="3429"/>
                    </a:cubicBezTo>
                    <a:cubicBezTo>
                      <a:pt x="10858" y="3634"/>
                      <a:pt x="10599" y="3751"/>
                      <a:pt x="10317" y="3751"/>
                    </a:cubicBezTo>
                    <a:cubicBezTo>
                      <a:pt x="10303" y="3751"/>
                      <a:pt x="10290" y="3751"/>
                      <a:pt x="10276" y="3751"/>
                    </a:cubicBezTo>
                    <a:cubicBezTo>
                      <a:pt x="9657" y="3739"/>
                      <a:pt x="9181" y="3215"/>
                      <a:pt x="9181" y="2584"/>
                    </a:cubicBezTo>
                    <a:lnTo>
                      <a:pt x="9181" y="2203"/>
                    </a:lnTo>
                    <a:cubicBezTo>
                      <a:pt x="9181" y="2167"/>
                      <a:pt x="9181" y="2143"/>
                      <a:pt x="9169" y="2108"/>
                    </a:cubicBezTo>
                    <a:lnTo>
                      <a:pt x="9038" y="1857"/>
                    </a:lnTo>
                    <a:cubicBezTo>
                      <a:pt x="8990" y="1762"/>
                      <a:pt x="8966" y="1667"/>
                      <a:pt x="8966" y="1560"/>
                    </a:cubicBezTo>
                    <a:lnTo>
                      <a:pt x="8966" y="1548"/>
                    </a:lnTo>
                    <a:cubicBezTo>
                      <a:pt x="8966" y="1048"/>
                      <a:pt x="9359" y="655"/>
                      <a:pt x="9859" y="655"/>
                    </a:cubicBezTo>
                    <a:close/>
                    <a:moveTo>
                      <a:pt x="4156" y="429"/>
                    </a:moveTo>
                    <a:cubicBezTo>
                      <a:pt x="4513" y="429"/>
                      <a:pt x="4823" y="560"/>
                      <a:pt x="5061" y="822"/>
                    </a:cubicBezTo>
                    <a:cubicBezTo>
                      <a:pt x="5299" y="1072"/>
                      <a:pt x="5442" y="1417"/>
                      <a:pt x="5478" y="1786"/>
                    </a:cubicBezTo>
                    <a:cubicBezTo>
                      <a:pt x="5513" y="2215"/>
                      <a:pt x="5656" y="3108"/>
                      <a:pt x="5847" y="3643"/>
                    </a:cubicBezTo>
                    <a:lnTo>
                      <a:pt x="5835" y="3643"/>
                    </a:lnTo>
                    <a:cubicBezTo>
                      <a:pt x="5525" y="3762"/>
                      <a:pt x="4882" y="3941"/>
                      <a:pt x="4132" y="3941"/>
                    </a:cubicBezTo>
                    <a:cubicBezTo>
                      <a:pt x="4077" y="3944"/>
                      <a:pt x="4021" y="3945"/>
                      <a:pt x="3967" y="3945"/>
                    </a:cubicBezTo>
                    <a:cubicBezTo>
                      <a:pt x="3330" y="3945"/>
                      <a:pt x="2762" y="3765"/>
                      <a:pt x="2477" y="3655"/>
                    </a:cubicBezTo>
                    <a:cubicBezTo>
                      <a:pt x="2656" y="3108"/>
                      <a:pt x="2799" y="2215"/>
                      <a:pt x="2835" y="1786"/>
                    </a:cubicBezTo>
                    <a:cubicBezTo>
                      <a:pt x="2858" y="1417"/>
                      <a:pt x="3013" y="1072"/>
                      <a:pt x="3251" y="822"/>
                    </a:cubicBezTo>
                    <a:cubicBezTo>
                      <a:pt x="3501" y="560"/>
                      <a:pt x="3811" y="429"/>
                      <a:pt x="4156" y="429"/>
                    </a:cubicBezTo>
                    <a:close/>
                    <a:moveTo>
                      <a:pt x="10752" y="4096"/>
                    </a:moveTo>
                    <a:cubicBezTo>
                      <a:pt x="10752" y="4155"/>
                      <a:pt x="10764" y="4215"/>
                      <a:pt x="10776" y="4274"/>
                    </a:cubicBezTo>
                    <a:lnTo>
                      <a:pt x="10609" y="4429"/>
                    </a:lnTo>
                    <a:cubicBezTo>
                      <a:pt x="10526" y="4524"/>
                      <a:pt x="10419" y="4572"/>
                      <a:pt x="10300" y="4572"/>
                    </a:cubicBezTo>
                    <a:cubicBezTo>
                      <a:pt x="10181" y="4572"/>
                      <a:pt x="10062" y="4524"/>
                      <a:pt x="9990" y="4429"/>
                    </a:cubicBezTo>
                    <a:lnTo>
                      <a:pt x="9823" y="4274"/>
                    </a:lnTo>
                    <a:cubicBezTo>
                      <a:pt x="9835" y="4215"/>
                      <a:pt x="9859" y="4155"/>
                      <a:pt x="9859" y="4096"/>
                    </a:cubicBezTo>
                    <a:cubicBezTo>
                      <a:pt x="9990" y="4132"/>
                      <a:pt x="10121" y="4167"/>
                      <a:pt x="10252" y="4167"/>
                    </a:cubicBezTo>
                    <a:lnTo>
                      <a:pt x="10300" y="4167"/>
                    </a:lnTo>
                    <a:cubicBezTo>
                      <a:pt x="10455" y="4167"/>
                      <a:pt x="10609" y="4132"/>
                      <a:pt x="10752" y="4096"/>
                    </a:cubicBezTo>
                    <a:close/>
                    <a:moveTo>
                      <a:pt x="4692" y="4358"/>
                    </a:moveTo>
                    <a:cubicBezTo>
                      <a:pt x="4763" y="4524"/>
                      <a:pt x="4918" y="4644"/>
                      <a:pt x="5097" y="4691"/>
                    </a:cubicBezTo>
                    <a:lnTo>
                      <a:pt x="5835" y="4894"/>
                    </a:lnTo>
                    <a:cubicBezTo>
                      <a:pt x="6025" y="4953"/>
                      <a:pt x="6168" y="5132"/>
                      <a:pt x="6168" y="5322"/>
                    </a:cubicBezTo>
                    <a:lnTo>
                      <a:pt x="6168" y="7251"/>
                    </a:lnTo>
                    <a:cubicBezTo>
                      <a:pt x="6168" y="7501"/>
                      <a:pt x="5954" y="7692"/>
                      <a:pt x="5716" y="7692"/>
                    </a:cubicBezTo>
                    <a:lnTo>
                      <a:pt x="5704" y="7692"/>
                    </a:lnTo>
                    <a:lnTo>
                      <a:pt x="5704" y="6144"/>
                    </a:lnTo>
                    <a:cubicBezTo>
                      <a:pt x="5668" y="5787"/>
                      <a:pt x="5394" y="5501"/>
                      <a:pt x="5025" y="5501"/>
                    </a:cubicBezTo>
                    <a:lnTo>
                      <a:pt x="3275" y="5501"/>
                    </a:lnTo>
                    <a:cubicBezTo>
                      <a:pt x="2918" y="5501"/>
                      <a:pt x="2632" y="5787"/>
                      <a:pt x="2632" y="6144"/>
                    </a:cubicBezTo>
                    <a:lnTo>
                      <a:pt x="2632" y="7692"/>
                    </a:lnTo>
                    <a:lnTo>
                      <a:pt x="2620" y="7692"/>
                    </a:lnTo>
                    <a:cubicBezTo>
                      <a:pt x="2370" y="7692"/>
                      <a:pt x="2180" y="7489"/>
                      <a:pt x="2180" y="7251"/>
                    </a:cubicBezTo>
                    <a:lnTo>
                      <a:pt x="2180" y="5322"/>
                    </a:lnTo>
                    <a:cubicBezTo>
                      <a:pt x="2180" y="5132"/>
                      <a:pt x="2311" y="4941"/>
                      <a:pt x="2501" y="4894"/>
                    </a:cubicBezTo>
                    <a:lnTo>
                      <a:pt x="3251" y="4691"/>
                    </a:lnTo>
                    <a:cubicBezTo>
                      <a:pt x="3430" y="4644"/>
                      <a:pt x="3561" y="4524"/>
                      <a:pt x="3644" y="4358"/>
                    </a:cubicBezTo>
                    <a:cubicBezTo>
                      <a:pt x="3811" y="4370"/>
                      <a:pt x="3989" y="4394"/>
                      <a:pt x="4168" y="4394"/>
                    </a:cubicBezTo>
                    <a:cubicBezTo>
                      <a:pt x="4347" y="4394"/>
                      <a:pt x="4525" y="4370"/>
                      <a:pt x="4692" y="4358"/>
                    </a:cubicBezTo>
                    <a:close/>
                    <a:moveTo>
                      <a:pt x="10526" y="5906"/>
                    </a:moveTo>
                    <a:cubicBezTo>
                      <a:pt x="10538" y="5906"/>
                      <a:pt x="10538" y="5906"/>
                      <a:pt x="10538" y="5918"/>
                    </a:cubicBezTo>
                    <a:lnTo>
                      <a:pt x="10538" y="7680"/>
                    </a:lnTo>
                    <a:cubicBezTo>
                      <a:pt x="10538" y="7692"/>
                      <a:pt x="10538" y="7692"/>
                      <a:pt x="10526" y="7692"/>
                    </a:cubicBezTo>
                    <a:lnTo>
                      <a:pt x="7895" y="7692"/>
                    </a:lnTo>
                    <a:cubicBezTo>
                      <a:pt x="7871" y="7692"/>
                      <a:pt x="7871" y="7692"/>
                      <a:pt x="7871" y="7680"/>
                    </a:cubicBezTo>
                    <a:lnTo>
                      <a:pt x="7871" y="5918"/>
                    </a:lnTo>
                    <a:lnTo>
                      <a:pt x="10526" y="5906"/>
                    </a:lnTo>
                    <a:close/>
                    <a:moveTo>
                      <a:pt x="11050" y="4596"/>
                    </a:moveTo>
                    <a:lnTo>
                      <a:pt x="11228" y="4691"/>
                    </a:lnTo>
                    <a:lnTo>
                      <a:pt x="11967" y="4894"/>
                    </a:lnTo>
                    <a:cubicBezTo>
                      <a:pt x="12157" y="4953"/>
                      <a:pt x="12300" y="5132"/>
                      <a:pt x="12300" y="5322"/>
                    </a:cubicBezTo>
                    <a:lnTo>
                      <a:pt x="12300" y="7251"/>
                    </a:lnTo>
                    <a:cubicBezTo>
                      <a:pt x="12300" y="7501"/>
                      <a:pt x="12086" y="7692"/>
                      <a:pt x="11848" y="7692"/>
                    </a:cubicBezTo>
                    <a:lnTo>
                      <a:pt x="10955" y="7692"/>
                    </a:lnTo>
                    <a:lnTo>
                      <a:pt x="10955" y="7680"/>
                    </a:lnTo>
                    <a:lnTo>
                      <a:pt x="10955" y="7227"/>
                    </a:lnTo>
                    <a:lnTo>
                      <a:pt x="11621" y="7227"/>
                    </a:lnTo>
                    <a:cubicBezTo>
                      <a:pt x="11740" y="7227"/>
                      <a:pt x="11836" y="7144"/>
                      <a:pt x="11836" y="7025"/>
                    </a:cubicBezTo>
                    <a:lnTo>
                      <a:pt x="11836" y="5715"/>
                    </a:lnTo>
                    <a:cubicBezTo>
                      <a:pt x="11836" y="5596"/>
                      <a:pt x="11740" y="5501"/>
                      <a:pt x="11621" y="5501"/>
                    </a:cubicBezTo>
                    <a:cubicBezTo>
                      <a:pt x="11502" y="5501"/>
                      <a:pt x="11419" y="5596"/>
                      <a:pt x="11419" y="5715"/>
                    </a:cubicBezTo>
                    <a:lnTo>
                      <a:pt x="11419" y="6834"/>
                    </a:lnTo>
                    <a:lnTo>
                      <a:pt x="10955" y="6834"/>
                    </a:lnTo>
                    <a:lnTo>
                      <a:pt x="10955" y="5941"/>
                    </a:lnTo>
                    <a:cubicBezTo>
                      <a:pt x="10955" y="5691"/>
                      <a:pt x="10764" y="5525"/>
                      <a:pt x="10538" y="5525"/>
                    </a:cubicBezTo>
                    <a:lnTo>
                      <a:pt x="8335" y="5525"/>
                    </a:lnTo>
                    <a:lnTo>
                      <a:pt x="8335" y="5322"/>
                    </a:lnTo>
                    <a:lnTo>
                      <a:pt x="8299" y="5322"/>
                    </a:lnTo>
                    <a:cubicBezTo>
                      <a:pt x="8299" y="5132"/>
                      <a:pt x="8442" y="4941"/>
                      <a:pt x="8633" y="4894"/>
                    </a:cubicBezTo>
                    <a:lnTo>
                      <a:pt x="9383" y="4691"/>
                    </a:lnTo>
                    <a:cubicBezTo>
                      <a:pt x="9442" y="4667"/>
                      <a:pt x="9490" y="4644"/>
                      <a:pt x="9562" y="4596"/>
                    </a:cubicBezTo>
                    <a:lnTo>
                      <a:pt x="9693" y="4727"/>
                    </a:lnTo>
                    <a:cubicBezTo>
                      <a:pt x="9859" y="4894"/>
                      <a:pt x="10062" y="4989"/>
                      <a:pt x="10300" y="4989"/>
                    </a:cubicBezTo>
                    <a:cubicBezTo>
                      <a:pt x="10526" y="4989"/>
                      <a:pt x="10752" y="4894"/>
                      <a:pt x="10907" y="4727"/>
                    </a:cubicBezTo>
                    <a:lnTo>
                      <a:pt x="11050" y="4596"/>
                    </a:lnTo>
                    <a:close/>
                    <a:moveTo>
                      <a:pt x="2632" y="8108"/>
                    </a:moveTo>
                    <a:lnTo>
                      <a:pt x="2632" y="8573"/>
                    </a:lnTo>
                    <a:lnTo>
                      <a:pt x="846" y="8573"/>
                    </a:lnTo>
                    <a:lnTo>
                      <a:pt x="846" y="8108"/>
                    </a:lnTo>
                    <a:close/>
                    <a:moveTo>
                      <a:pt x="13157" y="8108"/>
                    </a:moveTo>
                    <a:lnTo>
                      <a:pt x="13157" y="8573"/>
                    </a:lnTo>
                    <a:lnTo>
                      <a:pt x="5668" y="8573"/>
                    </a:lnTo>
                    <a:lnTo>
                      <a:pt x="5668" y="8108"/>
                    </a:lnTo>
                    <a:close/>
                    <a:moveTo>
                      <a:pt x="5049" y="5906"/>
                    </a:moveTo>
                    <a:cubicBezTo>
                      <a:pt x="5180" y="5906"/>
                      <a:pt x="5287" y="6013"/>
                      <a:pt x="5287" y="6144"/>
                    </a:cubicBezTo>
                    <a:lnTo>
                      <a:pt x="5287" y="9001"/>
                    </a:lnTo>
                    <a:lnTo>
                      <a:pt x="3049" y="9001"/>
                    </a:lnTo>
                    <a:lnTo>
                      <a:pt x="3049" y="6144"/>
                    </a:lnTo>
                    <a:cubicBezTo>
                      <a:pt x="3049" y="6013"/>
                      <a:pt x="3156" y="5906"/>
                      <a:pt x="3287" y="5906"/>
                    </a:cubicBezTo>
                    <a:close/>
                    <a:moveTo>
                      <a:pt x="4168" y="0"/>
                    </a:moveTo>
                    <a:cubicBezTo>
                      <a:pt x="3239" y="0"/>
                      <a:pt x="2501" y="738"/>
                      <a:pt x="2430" y="1738"/>
                    </a:cubicBezTo>
                    <a:cubicBezTo>
                      <a:pt x="2394" y="2155"/>
                      <a:pt x="2263" y="2989"/>
                      <a:pt x="2084" y="3477"/>
                    </a:cubicBezTo>
                    <a:cubicBezTo>
                      <a:pt x="2037" y="3584"/>
                      <a:pt x="2049" y="3703"/>
                      <a:pt x="2096" y="3810"/>
                    </a:cubicBezTo>
                    <a:cubicBezTo>
                      <a:pt x="2144" y="3905"/>
                      <a:pt x="2239" y="3989"/>
                      <a:pt x="2334" y="4024"/>
                    </a:cubicBezTo>
                    <a:cubicBezTo>
                      <a:pt x="2513" y="4084"/>
                      <a:pt x="2811" y="4179"/>
                      <a:pt x="3156" y="4251"/>
                    </a:cubicBezTo>
                    <a:cubicBezTo>
                      <a:pt x="3144" y="4251"/>
                      <a:pt x="3144" y="4251"/>
                      <a:pt x="3120" y="4263"/>
                    </a:cubicBezTo>
                    <a:lnTo>
                      <a:pt x="2382" y="4477"/>
                    </a:lnTo>
                    <a:cubicBezTo>
                      <a:pt x="2013" y="4584"/>
                      <a:pt x="1751" y="4917"/>
                      <a:pt x="1751" y="5310"/>
                    </a:cubicBezTo>
                    <a:lnTo>
                      <a:pt x="1751" y="7227"/>
                    </a:lnTo>
                    <a:cubicBezTo>
                      <a:pt x="1751" y="7394"/>
                      <a:pt x="1799" y="7561"/>
                      <a:pt x="1894" y="7680"/>
                    </a:cubicBezTo>
                    <a:lnTo>
                      <a:pt x="203" y="7680"/>
                    </a:lnTo>
                    <a:cubicBezTo>
                      <a:pt x="84" y="7680"/>
                      <a:pt x="1" y="7763"/>
                      <a:pt x="1" y="7882"/>
                    </a:cubicBezTo>
                    <a:cubicBezTo>
                      <a:pt x="1" y="8001"/>
                      <a:pt x="84" y="8096"/>
                      <a:pt x="203" y="8096"/>
                    </a:cubicBezTo>
                    <a:lnTo>
                      <a:pt x="441" y="8096"/>
                    </a:lnTo>
                    <a:lnTo>
                      <a:pt x="441" y="10073"/>
                    </a:lnTo>
                    <a:cubicBezTo>
                      <a:pt x="441" y="10192"/>
                      <a:pt x="537" y="10275"/>
                      <a:pt x="656" y="10275"/>
                    </a:cubicBezTo>
                    <a:cubicBezTo>
                      <a:pt x="775" y="10275"/>
                      <a:pt x="858" y="10192"/>
                      <a:pt x="858" y="10073"/>
                    </a:cubicBezTo>
                    <a:lnTo>
                      <a:pt x="858" y="8954"/>
                    </a:lnTo>
                    <a:lnTo>
                      <a:pt x="2644" y="8954"/>
                    </a:lnTo>
                    <a:lnTo>
                      <a:pt x="2644" y="10073"/>
                    </a:lnTo>
                    <a:cubicBezTo>
                      <a:pt x="2644" y="10192"/>
                      <a:pt x="2739" y="10275"/>
                      <a:pt x="2858" y="10275"/>
                    </a:cubicBezTo>
                    <a:cubicBezTo>
                      <a:pt x="2977" y="10275"/>
                      <a:pt x="3073" y="10192"/>
                      <a:pt x="3073" y="10073"/>
                    </a:cubicBezTo>
                    <a:lnTo>
                      <a:pt x="3073" y="9406"/>
                    </a:lnTo>
                    <a:lnTo>
                      <a:pt x="5287" y="9406"/>
                    </a:lnTo>
                    <a:lnTo>
                      <a:pt x="5287" y="10073"/>
                    </a:lnTo>
                    <a:cubicBezTo>
                      <a:pt x="5287" y="10192"/>
                      <a:pt x="5371" y="10275"/>
                      <a:pt x="5490" y="10275"/>
                    </a:cubicBezTo>
                    <a:cubicBezTo>
                      <a:pt x="5609" y="10275"/>
                      <a:pt x="5704" y="10192"/>
                      <a:pt x="5704" y="10073"/>
                    </a:cubicBezTo>
                    <a:lnTo>
                      <a:pt x="5704" y="8954"/>
                    </a:lnTo>
                    <a:lnTo>
                      <a:pt x="13169" y="8954"/>
                    </a:lnTo>
                    <a:lnTo>
                      <a:pt x="13169" y="10073"/>
                    </a:lnTo>
                    <a:cubicBezTo>
                      <a:pt x="13169" y="10192"/>
                      <a:pt x="13264" y="10275"/>
                      <a:pt x="13383" y="10275"/>
                    </a:cubicBezTo>
                    <a:cubicBezTo>
                      <a:pt x="13503" y="10275"/>
                      <a:pt x="13586" y="10192"/>
                      <a:pt x="13586" y="10073"/>
                    </a:cubicBezTo>
                    <a:lnTo>
                      <a:pt x="13586" y="8096"/>
                    </a:lnTo>
                    <a:lnTo>
                      <a:pt x="13824" y="8096"/>
                    </a:lnTo>
                    <a:cubicBezTo>
                      <a:pt x="13943" y="8096"/>
                      <a:pt x="14038" y="8001"/>
                      <a:pt x="14038" y="7882"/>
                    </a:cubicBezTo>
                    <a:cubicBezTo>
                      <a:pt x="14003" y="7787"/>
                      <a:pt x="13919" y="7692"/>
                      <a:pt x="13800" y="7692"/>
                    </a:cubicBezTo>
                    <a:lnTo>
                      <a:pt x="12562" y="7692"/>
                    </a:lnTo>
                    <a:cubicBezTo>
                      <a:pt x="12633" y="7561"/>
                      <a:pt x="12693" y="7406"/>
                      <a:pt x="12693" y="7251"/>
                    </a:cubicBezTo>
                    <a:lnTo>
                      <a:pt x="12693" y="5322"/>
                    </a:lnTo>
                    <a:cubicBezTo>
                      <a:pt x="12693" y="4941"/>
                      <a:pt x="12443" y="4596"/>
                      <a:pt x="12074" y="4489"/>
                    </a:cubicBezTo>
                    <a:lnTo>
                      <a:pt x="11324" y="4286"/>
                    </a:lnTo>
                    <a:cubicBezTo>
                      <a:pt x="11228" y="4251"/>
                      <a:pt x="11169" y="4167"/>
                      <a:pt x="11169" y="4060"/>
                    </a:cubicBezTo>
                    <a:lnTo>
                      <a:pt x="11169" y="3893"/>
                    </a:lnTo>
                    <a:cubicBezTo>
                      <a:pt x="11240" y="3858"/>
                      <a:pt x="11300" y="3798"/>
                      <a:pt x="11359" y="3739"/>
                    </a:cubicBezTo>
                    <a:cubicBezTo>
                      <a:pt x="11657" y="3453"/>
                      <a:pt x="11824" y="3060"/>
                      <a:pt x="11824" y="2643"/>
                    </a:cubicBezTo>
                    <a:lnTo>
                      <a:pt x="11824" y="2262"/>
                    </a:lnTo>
                    <a:lnTo>
                      <a:pt x="11895" y="2096"/>
                    </a:lnTo>
                    <a:cubicBezTo>
                      <a:pt x="11979" y="1917"/>
                      <a:pt x="12026" y="1703"/>
                      <a:pt x="12026" y="1512"/>
                    </a:cubicBezTo>
                    <a:lnTo>
                      <a:pt x="12026" y="453"/>
                    </a:lnTo>
                    <a:cubicBezTo>
                      <a:pt x="12026" y="333"/>
                      <a:pt x="11943" y="250"/>
                      <a:pt x="11824" y="250"/>
                    </a:cubicBezTo>
                    <a:lnTo>
                      <a:pt x="9859" y="250"/>
                    </a:lnTo>
                    <a:cubicBezTo>
                      <a:pt x="9145" y="250"/>
                      <a:pt x="8561" y="834"/>
                      <a:pt x="8561" y="1548"/>
                    </a:cubicBezTo>
                    <a:lnTo>
                      <a:pt x="8561" y="1560"/>
                    </a:lnTo>
                    <a:cubicBezTo>
                      <a:pt x="8561" y="1727"/>
                      <a:pt x="8597" y="1881"/>
                      <a:pt x="8680" y="2036"/>
                    </a:cubicBezTo>
                    <a:lnTo>
                      <a:pt x="8788" y="2238"/>
                    </a:lnTo>
                    <a:lnTo>
                      <a:pt x="8788" y="2572"/>
                    </a:lnTo>
                    <a:cubicBezTo>
                      <a:pt x="8788" y="3108"/>
                      <a:pt x="9050" y="3584"/>
                      <a:pt x="9442" y="3870"/>
                    </a:cubicBezTo>
                    <a:lnTo>
                      <a:pt x="9442" y="4048"/>
                    </a:lnTo>
                    <a:cubicBezTo>
                      <a:pt x="9442" y="4143"/>
                      <a:pt x="9359" y="4239"/>
                      <a:pt x="9276" y="4263"/>
                    </a:cubicBezTo>
                    <a:lnTo>
                      <a:pt x="8526" y="4477"/>
                    </a:lnTo>
                    <a:cubicBezTo>
                      <a:pt x="8157" y="4584"/>
                      <a:pt x="7907" y="4917"/>
                      <a:pt x="7907" y="5310"/>
                    </a:cubicBezTo>
                    <a:lnTo>
                      <a:pt x="7907" y="5489"/>
                    </a:lnTo>
                    <a:lnTo>
                      <a:pt x="7895" y="5489"/>
                    </a:lnTo>
                    <a:cubicBezTo>
                      <a:pt x="7657" y="5489"/>
                      <a:pt x="7478" y="5679"/>
                      <a:pt x="7478" y="5906"/>
                    </a:cubicBezTo>
                    <a:lnTo>
                      <a:pt x="7478" y="7656"/>
                    </a:lnTo>
                    <a:lnTo>
                      <a:pt x="7478" y="7680"/>
                    </a:lnTo>
                    <a:lnTo>
                      <a:pt x="6442" y="7680"/>
                    </a:lnTo>
                    <a:cubicBezTo>
                      <a:pt x="6525" y="7537"/>
                      <a:pt x="6585" y="7394"/>
                      <a:pt x="6585" y="7227"/>
                    </a:cubicBezTo>
                    <a:lnTo>
                      <a:pt x="6585" y="5310"/>
                    </a:lnTo>
                    <a:cubicBezTo>
                      <a:pt x="6585" y="4917"/>
                      <a:pt x="6323" y="4584"/>
                      <a:pt x="5954" y="4477"/>
                    </a:cubicBezTo>
                    <a:lnTo>
                      <a:pt x="5216" y="4263"/>
                    </a:lnTo>
                    <a:cubicBezTo>
                      <a:pt x="5192" y="4263"/>
                      <a:pt x="5192" y="4263"/>
                      <a:pt x="5180" y="4251"/>
                    </a:cubicBezTo>
                    <a:cubicBezTo>
                      <a:pt x="5537" y="4179"/>
                      <a:pt x="5823" y="4084"/>
                      <a:pt x="6002" y="4024"/>
                    </a:cubicBezTo>
                    <a:cubicBezTo>
                      <a:pt x="6109" y="3989"/>
                      <a:pt x="6192" y="3905"/>
                      <a:pt x="6240" y="3810"/>
                    </a:cubicBezTo>
                    <a:cubicBezTo>
                      <a:pt x="6287" y="3703"/>
                      <a:pt x="6299" y="3596"/>
                      <a:pt x="6252" y="3477"/>
                    </a:cubicBezTo>
                    <a:cubicBezTo>
                      <a:pt x="6073" y="2977"/>
                      <a:pt x="5942" y="2143"/>
                      <a:pt x="5906" y="1738"/>
                    </a:cubicBezTo>
                    <a:cubicBezTo>
                      <a:pt x="5835" y="738"/>
                      <a:pt x="5097" y="0"/>
                      <a:pt x="416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9484;p16">
                <a:extLst>
                  <a:ext uri="{FF2B5EF4-FFF2-40B4-BE49-F238E27FC236}">
                    <a16:creationId xmlns:a16="http://schemas.microsoft.com/office/drawing/2014/main" id="{2E5B3F0C-2FAB-4D56-8D7D-D3B11EC7F128}"/>
                  </a:ext>
                </a:extLst>
              </p:cNvPr>
              <p:cNvSpPr/>
              <p:nvPr/>
            </p:nvSpPr>
            <p:spPr>
              <a:xfrm>
                <a:off x="6019323" y="2641653"/>
                <a:ext cx="13272" cy="13272"/>
              </a:xfrm>
              <a:custGeom>
                <a:avLst/>
                <a:gdLst/>
                <a:ahLst/>
                <a:cxnLst/>
                <a:rect l="l" t="t" r="r" b="b"/>
                <a:pathLst>
                  <a:path w="417" h="417" extrusionOk="0">
                    <a:moveTo>
                      <a:pt x="202" y="0"/>
                    </a:moveTo>
                    <a:cubicBezTo>
                      <a:pt x="95" y="0"/>
                      <a:pt x="0" y="84"/>
                      <a:pt x="0" y="203"/>
                    </a:cubicBezTo>
                    <a:cubicBezTo>
                      <a:pt x="0" y="322"/>
                      <a:pt x="95" y="417"/>
                      <a:pt x="202" y="417"/>
                    </a:cubicBezTo>
                    <a:cubicBezTo>
                      <a:pt x="322" y="417"/>
                      <a:pt x="417" y="322"/>
                      <a:pt x="417" y="203"/>
                    </a:cubicBezTo>
                    <a:cubicBezTo>
                      <a:pt x="417" y="84"/>
                      <a:pt x="322" y="0"/>
                      <a:pt x="20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3" name="Elipse 32">
            <a:extLst>
              <a:ext uri="{FF2B5EF4-FFF2-40B4-BE49-F238E27FC236}">
                <a16:creationId xmlns:a16="http://schemas.microsoft.com/office/drawing/2014/main" id="{72E485D3-9A8C-4FD1-AB30-1E353F4A9671}"/>
              </a:ext>
            </a:extLst>
          </p:cNvPr>
          <p:cNvSpPr/>
          <p:nvPr/>
        </p:nvSpPr>
        <p:spPr>
          <a:xfrm>
            <a:off x="7159237" y="5228879"/>
            <a:ext cx="546290" cy="54629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37" name="Grupo 36">
            <a:extLst>
              <a:ext uri="{FF2B5EF4-FFF2-40B4-BE49-F238E27FC236}">
                <a16:creationId xmlns:a16="http://schemas.microsoft.com/office/drawing/2014/main" id="{96C8E3C0-FEBB-478B-8BD1-D5228BD82F1E}"/>
              </a:ext>
            </a:extLst>
          </p:cNvPr>
          <p:cNvGrpSpPr/>
          <p:nvPr/>
        </p:nvGrpSpPr>
        <p:grpSpPr>
          <a:xfrm>
            <a:off x="1452060" y="5280286"/>
            <a:ext cx="534946" cy="534946"/>
            <a:chOff x="1452060" y="4405696"/>
            <a:chExt cx="534946" cy="534946"/>
          </a:xfrm>
        </p:grpSpPr>
        <p:sp>
          <p:nvSpPr>
            <p:cNvPr id="38" name="Elipse 37">
              <a:extLst>
                <a:ext uri="{FF2B5EF4-FFF2-40B4-BE49-F238E27FC236}">
                  <a16:creationId xmlns:a16="http://schemas.microsoft.com/office/drawing/2014/main" id="{2B6673FF-9755-4016-A354-0D54114D0BB9}"/>
                </a:ext>
              </a:extLst>
            </p:cNvPr>
            <p:cNvSpPr/>
            <p:nvPr/>
          </p:nvSpPr>
          <p:spPr>
            <a:xfrm>
              <a:off x="1452060" y="4405696"/>
              <a:ext cx="534946" cy="5349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39" name="Google Shape;9763;p16">
              <a:extLst>
                <a:ext uri="{FF2B5EF4-FFF2-40B4-BE49-F238E27FC236}">
                  <a16:creationId xmlns:a16="http://schemas.microsoft.com/office/drawing/2014/main" id="{EDD80E6C-F9F9-4839-BCAB-1754855B78AC}"/>
                </a:ext>
              </a:extLst>
            </p:cNvPr>
            <p:cNvGrpSpPr/>
            <p:nvPr/>
          </p:nvGrpSpPr>
          <p:grpSpPr>
            <a:xfrm>
              <a:off x="1587258" y="4496558"/>
              <a:ext cx="264550" cy="353222"/>
              <a:chOff x="903530" y="3806125"/>
              <a:chExt cx="264550" cy="353222"/>
            </a:xfrm>
            <a:solidFill>
              <a:schemeClr val="tx2"/>
            </a:solidFill>
          </p:grpSpPr>
          <p:sp>
            <p:nvSpPr>
              <p:cNvPr id="40" name="Google Shape;9764;p16">
                <a:extLst>
                  <a:ext uri="{FF2B5EF4-FFF2-40B4-BE49-F238E27FC236}">
                    <a16:creationId xmlns:a16="http://schemas.microsoft.com/office/drawing/2014/main" id="{556986D3-B946-4B74-9299-9068CAA0F1AB}"/>
                  </a:ext>
                </a:extLst>
              </p:cNvPr>
              <p:cNvSpPr/>
              <p:nvPr/>
            </p:nvSpPr>
            <p:spPr>
              <a:xfrm>
                <a:off x="926637" y="3839321"/>
                <a:ext cx="173237" cy="162002"/>
              </a:xfrm>
              <a:custGeom>
                <a:avLst/>
                <a:gdLst/>
                <a:ahLst/>
                <a:cxnLst/>
                <a:rect l="l" t="t" r="r" b="b"/>
                <a:pathLst>
                  <a:path w="5443" h="5090" extrusionOk="0">
                    <a:moveTo>
                      <a:pt x="3418" y="1"/>
                    </a:moveTo>
                    <a:cubicBezTo>
                      <a:pt x="2623" y="1"/>
                      <a:pt x="1831" y="307"/>
                      <a:pt x="1227" y="911"/>
                    </a:cubicBezTo>
                    <a:cubicBezTo>
                      <a:pt x="108" y="2030"/>
                      <a:pt x="1" y="3804"/>
                      <a:pt x="989" y="5030"/>
                    </a:cubicBezTo>
                    <a:cubicBezTo>
                      <a:pt x="1013" y="5078"/>
                      <a:pt x="1061" y="5090"/>
                      <a:pt x="1120" y="5090"/>
                    </a:cubicBezTo>
                    <a:cubicBezTo>
                      <a:pt x="1156" y="5090"/>
                      <a:pt x="1192" y="5078"/>
                      <a:pt x="1227" y="5066"/>
                    </a:cubicBezTo>
                    <a:cubicBezTo>
                      <a:pt x="1299" y="5006"/>
                      <a:pt x="1311" y="4899"/>
                      <a:pt x="1251" y="4840"/>
                    </a:cubicBezTo>
                    <a:cubicBezTo>
                      <a:pt x="382" y="3744"/>
                      <a:pt x="477" y="2149"/>
                      <a:pt x="1477" y="1149"/>
                    </a:cubicBezTo>
                    <a:cubicBezTo>
                      <a:pt x="2019" y="607"/>
                      <a:pt x="2735" y="334"/>
                      <a:pt x="3452" y="334"/>
                    </a:cubicBezTo>
                    <a:cubicBezTo>
                      <a:pt x="4059" y="334"/>
                      <a:pt x="4666" y="530"/>
                      <a:pt x="5168" y="923"/>
                    </a:cubicBezTo>
                    <a:cubicBezTo>
                      <a:pt x="5199" y="948"/>
                      <a:pt x="5237" y="961"/>
                      <a:pt x="5273" y="961"/>
                    </a:cubicBezTo>
                    <a:cubicBezTo>
                      <a:pt x="5321" y="961"/>
                      <a:pt x="5367" y="939"/>
                      <a:pt x="5394" y="899"/>
                    </a:cubicBezTo>
                    <a:cubicBezTo>
                      <a:pt x="5442" y="827"/>
                      <a:pt x="5418" y="720"/>
                      <a:pt x="5347" y="672"/>
                    </a:cubicBezTo>
                    <a:cubicBezTo>
                      <a:pt x="4777" y="223"/>
                      <a:pt x="4096" y="1"/>
                      <a:pt x="341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9765;p16">
                <a:extLst>
                  <a:ext uri="{FF2B5EF4-FFF2-40B4-BE49-F238E27FC236}">
                    <a16:creationId xmlns:a16="http://schemas.microsoft.com/office/drawing/2014/main" id="{7000BAEA-15FF-4A88-98F0-4E3AC56105D0}"/>
                  </a:ext>
                </a:extLst>
              </p:cNvPr>
              <p:cNvSpPr/>
              <p:nvPr/>
            </p:nvSpPr>
            <p:spPr>
              <a:xfrm>
                <a:off x="903530" y="3806125"/>
                <a:ext cx="264550" cy="353222"/>
              </a:xfrm>
              <a:custGeom>
                <a:avLst/>
                <a:gdLst/>
                <a:ahLst/>
                <a:cxnLst/>
                <a:rect l="l" t="t" r="r" b="b"/>
                <a:pathLst>
                  <a:path w="8312" h="11098" extrusionOk="0">
                    <a:moveTo>
                      <a:pt x="4144" y="322"/>
                    </a:moveTo>
                    <a:cubicBezTo>
                      <a:pt x="6251" y="322"/>
                      <a:pt x="7966" y="2025"/>
                      <a:pt x="7966" y="4144"/>
                    </a:cubicBezTo>
                    <a:cubicBezTo>
                      <a:pt x="7978" y="5085"/>
                      <a:pt x="7775" y="6002"/>
                      <a:pt x="7371" y="6895"/>
                    </a:cubicBezTo>
                    <a:cubicBezTo>
                      <a:pt x="7037" y="7609"/>
                      <a:pt x="6597" y="8323"/>
                      <a:pt x="6025" y="8978"/>
                    </a:cubicBezTo>
                    <a:cubicBezTo>
                      <a:pt x="5228" y="9919"/>
                      <a:pt x="4418" y="10526"/>
                      <a:pt x="4156" y="10717"/>
                    </a:cubicBezTo>
                    <a:cubicBezTo>
                      <a:pt x="3882" y="10538"/>
                      <a:pt x="3084" y="9931"/>
                      <a:pt x="2275" y="8990"/>
                    </a:cubicBezTo>
                    <a:cubicBezTo>
                      <a:pt x="1715" y="8323"/>
                      <a:pt x="1251" y="7621"/>
                      <a:pt x="929" y="6895"/>
                    </a:cubicBezTo>
                    <a:cubicBezTo>
                      <a:pt x="525" y="6002"/>
                      <a:pt x="310" y="5085"/>
                      <a:pt x="310" y="4144"/>
                    </a:cubicBezTo>
                    <a:cubicBezTo>
                      <a:pt x="310" y="2025"/>
                      <a:pt x="2025" y="322"/>
                      <a:pt x="4144" y="322"/>
                    </a:cubicBezTo>
                    <a:close/>
                    <a:moveTo>
                      <a:pt x="4156" y="1"/>
                    </a:moveTo>
                    <a:cubicBezTo>
                      <a:pt x="1858" y="1"/>
                      <a:pt x="1" y="1870"/>
                      <a:pt x="1" y="4156"/>
                    </a:cubicBezTo>
                    <a:cubicBezTo>
                      <a:pt x="1" y="5121"/>
                      <a:pt x="215" y="6097"/>
                      <a:pt x="644" y="7049"/>
                    </a:cubicBezTo>
                    <a:cubicBezTo>
                      <a:pt x="989" y="7788"/>
                      <a:pt x="1441" y="8514"/>
                      <a:pt x="2037" y="9216"/>
                    </a:cubicBezTo>
                    <a:cubicBezTo>
                      <a:pt x="3037" y="10395"/>
                      <a:pt x="4037" y="11050"/>
                      <a:pt x="4061" y="11062"/>
                    </a:cubicBezTo>
                    <a:cubicBezTo>
                      <a:pt x="4096" y="11074"/>
                      <a:pt x="4120" y="11098"/>
                      <a:pt x="4156" y="11098"/>
                    </a:cubicBezTo>
                    <a:cubicBezTo>
                      <a:pt x="4180" y="11098"/>
                      <a:pt x="4215" y="11074"/>
                      <a:pt x="4239" y="11062"/>
                    </a:cubicBezTo>
                    <a:cubicBezTo>
                      <a:pt x="4287" y="11038"/>
                      <a:pt x="5275" y="10395"/>
                      <a:pt x="6263" y="9216"/>
                    </a:cubicBezTo>
                    <a:cubicBezTo>
                      <a:pt x="6859" y="8538"/>
                      <a:pt x="7323" y="7800"/>
                      <a:pt x="7668" y="7049"/>
                    </a:cubicBezTo>
                    <a:cubicBezTo>
                      <a:pt x="8085" y="6109"/>
                      <a:pt x="8311" y="5144"/>
                      <a:pt x="8311" y="4156"/>
                    </a:cubicBezTo>
                    <a:cubicBezTo>
                      <a:pt x="8311" y="1870"/>
                      <a:pt x="6442" y="1"/>
                      <a:pt x="415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9766;p16">
                <a:extLst>
                  <a:ext uri="{FF2B5EF4-FFF2-40B4-BE49-F238E27FC236}">
                    <a16:creationId xmlns:a16="http://schemas.microsoft.com/office/drawing/2014/main" id="{DE2126DD-6F46-4EFC-B372-9A3E2E3144C8}"/>
                  </a:ext>
                </a:extLst>
              </p:cNvPr>
              <p:cNvSpPr/>
              <p:nvPr/>
            </p:nvSpPr>
            <p:spPr>
              <a:xfrm>
                <a:off x="1008879" y="3904059"/>
                <a:ext cx="54966" cy="18460"/>
              </a:xfrm>
              <a:custGeom>
                <a:avLst/>
                <a:gdLst/>
                <a:ahLst/>
                <a:cxnLst/>
                <a:rect l="l" t="t" r="r" b="b"/>
                <a:pathLst>
                  <a:path w="1727" h="580" extrusionOk="0">
                    <a:moveTo>
                      <a:pt x="648" y="1"/>
                    </a:moveTo>
                    <a:cubicBezTo>
                      <a:pt x="492" y="1"/>
                      <a:pt x="319" y="16"/>
                      <a:pt x="132" y="55"/>
                    </a:cubicBezTo>
                    <a:cubicBezTo>
                      <a:pt x="60" y="67"/>
                      <a:pt x="1" y="127"/>
                      <a:pt x="1" y="222"/>
                    </a:cubicBezTo>
                    <a:lnTo>
                      <a:pt x="1" y="401"/>
                    </a:lnTo>
                    <a:cubicBezTo>
                      <a:pt x="1" y="484"/>
                      <a:pt x="72" y="555"/>
                      <a:pt x="155" y="555"/>
                    </a:cubicBezTo>
                    <a:cubicBezTo>
                      <a:pt x="251" y="555"/>
                      <a:pt x="322" y="484"/>
                      <a:pt x="322" y="401"/>
                    </a:cubicBezTo>
                    <a:lnTo>
                      <a:pt x="322" y="365"/>
                    </a:lnTo>
                    <a:cubicBezTo>
                      <a:pt x="434" y="350"/>
                      <a:pt x="539" y="343"/>
                      <a:pt x="636" y="343"/>
                    </a:cubicBezTo>
                    <a:cubicBezTo>
                      <a:pt x="841" y="343"/>
                      <a:pt x="1011" y="372"/>
                      <a:pt x="1132" y="413"/>
                    </a:cubicBezTo>
                    <a:cubicBezTo>
                      <a:pt x="1334" y="472"/>
                      <a:pt x="1453" y="543"/>
                      <a:pt x="1465" y="543"/>
                    </a:cubicBezTo>
                    <a:cubicBezTo>
                      <a:pt x="1501" y="555"/>
                      <a:pt x="1525" y="579"/>
                      <a:pt x="1560" y="579"/>
                    </a:cubicBezTo>
                    <a:cubicBezTo>
                      <a:pt x="1620" y="579"/>
                      <a:pt x="1667" y="543"/>
                      <a:pt x="1691" y="496"/>
                    </a:cubicBezTo>
                    <a:cubicBezTo>
                      <a:pt x="1727" y="401"/>
                      <a:pt x="1703" y="305"/>
                      <a:pt x="1632" y="246"/>
                    </a:cubicBezTo>
                    <a:cubicBezTo>
                      <a:pt x="1613" y="236"/>
                      <a:pt x="1255" y="1"/>
                      <a:pt x="64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9767;p16">
                <a:extLst>
                  <a:ext uri="{FF2B5EF4-FFF2-40B4-BE49-F238E27FC236}">
                    <a16:creationId xmlns:a16="http://schemas.microsoft.com/office/drawing/2014/main" id="{A62C95C5-01FE-4FB7-8E61-7BAAF8398218}"/>
                  </a:ext>
                </a:extLst>
              </p:cNvPr>
              <p:cNvSpPr/>
              <p:nvPr/>
            </p:nvSpPr>
            <p:spPr>
              <a:xfrm>
                <a:off x="972118" y="3872072"/>
                <a:ext cx="172473" cy="164866"/>
              </a:xfrm>
              <a:custGeom>
                <a:avLst/>
                <a:gdLst/>
                <a:ahLst/>
                <a:cxnLst/>
                <a:rect l="l" t="t" r="r" b="b"/>
                <a:pathLst>
                  <a:path w="5419" h="5180" extrusionOk="0">
                    <a:moveTo>
                      <a:pt x="3239" y="346"/>
                    </a:moveTo>
                    <a:lnTo>
                      <a:pt x="3239" y="1144"/>
                    </a:lnTo>
                    <a:cubicBezTo>
                      <a:pt x="3239" y="1287"/>
                      <a:pt x="3203" y="1418"/>
                      <a:pt x="3144" y="1537"/>
                    </a:cubicBezTo>
                    <a:lnTo>
                      <a:pt x="3084" y="1668"/>
                    </a:lnTo>
                    <a:cubicBezTo>
                      <a:pt x="3073" y="1703"/>
                      <a:pt x="3073" y="1715"/>
                      <a:pt x="3073" y="1739"/>
                    </a:cubicBezTo>
                    <a:lnTo>
                      <a:pt x="3073" y="2084"/>
                    </a:lnTo>
                    <a:cubicBezTo>
                      <a:pt x="3073" y="2370"/>
                      <a:pt x="2953" y="2632"/>
                      <a:pt x="2763" y="2846"/>
                    </a:cubicBezTo>
                    <a:cubicBezTo>
                      <a:pt x="2558" y="3028"/>
                      <a:pt x="2311" y="3145"/>
                      <a:pt x="2040" y="3145"/>
                    </a:cubicBezTo>
                    <a:cubicBezTo>
                      <a:pt x="2027" y="3145"/>
                      <a:pt x="2014" y="3144"/>
                      <a:pt x="2001" y="3144"/>
                    </a:cubicBezTo>
                    <a:cubicBezTo>
                      <a:pt x="1406" y="3108"/>
                      <a:pt x="941" y="2620"/>
                      <a:pt x="941" y="2037"/>
                    </a:cubicBezTo>
                    <a:lnTo>
                      <a:pt x="941" y="1739"/>
                    </a:lnTo>
                    <a:cubicBezTo>
                      <a:pt x="941" y="1715"/>
                      <a:pt x="941" y="1703"/>
                      <a:pt x="929" y="1668"/>
                    </a:cubicBezTo>
                    <a:lnTo>
                      <a:pt x="870" y="1537"/>
                    </a:lnTo>
                    <a:cubicBezTo>
                      <a:pt x="810" y="1418"/>
                      <a:pt x="775" y="1287"/>
                      <a:pt x="775" y="1144"/>
                    </a:cubicBezTo>
                    <a:cubicBezTo>
                      <a:pt x="775" y="703"/>
                      <a:pt x="1132" y="346"/>
                      <a:pt x="1584" y="346"/>
                    </a:cubicBezTo>
                    <a:close/>
                    <a:moveTo>
                      <a:pt x="1465" y="3346"/>
                    </a:moveTo>
                    <a:cubicBezTo>
                      <a:pt x="1608" y="3406"/>
                      <a:pt x="1775" y="3453"/>
                      <a:pt x="1953" y="3465"/>
                    </a:cubicBezTo>
                    <a:lnTo>
                      <a:pt x="2001" y="3465"/>
                    </a:lnTo>
                    <a:cubicBezTo>
                      <a:pt x="2180" y="3465"/>
                      <a:pt x="2370" y="3442"/>
                      <a:pt x="2537" y="3370"/>
                    </a:cubicBezTo>
                    <a:lnTo>
                      <a:pt x="2537" y="3584"/>
                    </a:lnTo>
                    <a:cubicBezTo>
                      <a:pt x="2537" y="3632"/>
                      <a:pt x="2549" y="3692"/>
                      <a:pt x="2549" y="3739"/>
                    </a:cubicBezTo>
                    <a:lnTo>
                      <a:pt x="2001" y="4156"/>
                    </a:lnTo>
                    <a:lnTo>
                      <a:pt x="1453" y="3727"/>
                    </a:lnTo>
                    <a:cubicBezTo>
                      <a:pt x="1465" y="3680"/>
                      <a:pt x="1465" y="3632"/>
                      <a:pt x="1465" y="3573"/>
                    </a:cubicBezTo>
                    <a:lnTo>
                      <a:pt x="1465" y="3346"/>
                    </a:lnTo>
                    <a:close/>
                    <a:moveTo>
                      <a:pt x="1251" y="3977"/>
                    </a:moveTo>
                    <a:lnTo>
                      <a:pt x="1834" y="4406"/>
                    </a:lnTo>
                    <a:lnTo>
                      <a:pt x="1834" y="4870"/>
                    </a:lnTo>
                    <a:cubicBezTo>
                      <a:pt x="1334" y="4835"/>
                      <a:pt x="822" y="4680"/>
                      <a:pt x="394" y="4358"/>
                    </a:cubicBezTo>
                    <a:cubicBezTo>
                      <a:pt x="417" y="4335"/>
                      <a:pt x="465" y="4299"/>
                      <a:pt x="501" y="4287"/>
                    </a:cubicBezTo>
                    <a:lnTo>
                      <a:pt x="1132" y="4049"/>
                    </a:lnTo>
                    <a:cubicBezTo>
                      <a:pt x="1179" y="4037"/>
                      <a:pt x="1227" y="4001"/>
                      <a:pt x="1251" y="3977"/>
                    </a:cubicBezTo>
                    <a:close/>
                    <a:moveTo>
                      <a:pt x="2739" y="3989"/>
                    </a:moveTo>
                    <a:cubicBezTo>
                      <a:pt x="2787" y="4025"/>
                      <a:pt x="2822" y="4037"/>
                      <a:pt x="2858" y="4061"/>
                    </a:cubicBezTo>
                    <a:lnTo>
                      <a:pt x="3632" y="4346"/>
                    </a:lnTo>
                    <a:cubicBezTo>
                      <a:pt x="3192" y="4656"/>
                      <a:pt x="2680" y="4835"/>
                      <a:pt x="2168" y="4870"/>
                    </a:cubicBezTo>
                    <a:lnTo>
                      <a:pt x="2168" y="4418"/>
                    </a:lnTo>
                    <a:lnTo>
                      <a:pt x="2739" y="3989"/>
                    </a:lnTo>
                    <a:close/>
                    <a:moveTo>
                      <a:pt x="1596" y="1"/>
                    </a:moveTo>
                    <a:cubicBezTo>
                      <a:pt x="977" y="1"/>
                      <a:pt x="465" y="501"/>
                      <a:pt x="465" y="1132"/>
                    </a:cubicBezTo>
                    <a:cubicBezTo>
                      <a:pt x="465" y="1310"/>
                      <a:pt x="513" y="1501"/>
                      <a:pt x="596" y="1668"/>
                    </a:cubicBezTo>
                    <a:lnTo>
                      <a:pt x="644" y="1751"/>
                    </a:lnTo>
                    <a:lnTo>
                      <a:pt x="644" y="2013"/>
                    </a:lnTo>
                    <a:cubicBezTo>
                      <a:pt x="644" y="2453"/>
                      <a:pt x="858" y="2858"/>
                      <a:pt x="1168" y="3120"/>
                    </a:cubicBezTo>
                    <a:lnTo>
                      <a:pt x="1168" y="3561"/>
                    </a:lnTo>
                    <a:cubicBezTo>
                      <a:pt x="1168" y="3632"/>
                      <a:pt x="1120" y="3704"/>
                      <a:pt x="1048" y="3739"/>
                    </a:cubicBezTo>
                    <a:lnTo>
                      <a:pt x="406" y="3977"/>
                    </a:lnTo>
                    <a:cubicBezTo>
                      <a:pt x="239" y="4037"/>
                      <a:pt x="108" y="4168"/>
                      <a:pt x="36" y="4311"/>
                    </a:cubicBezTo>
                    <a:cubicBezTo>
                      <a:pt x="1" y="4394"/>
                      <a:pt x="25" y="4466"/>
                      <a:pt x="84" y="4513"/>
                    </a:cubicBezTo>
                    <a:cubicBezTo>
                      <a:pt x="644" y="4954"/>
                      <a:pt x="1334" y="5180"/>
                      <a:pt x="2001" y="5180"/>
                    </a:cubicBezTo>
                    <a:cubicBezTo>
                      <a:pt x="2799" y="5180"/>
                      <a:pt x="3596" y="4870"/>
                      <a:pt x="4204" y="4275"/>
                    </a:cubicBezTo>
                    <a:cubicBezTo>
                      <a:pt x="5323" y="3168"/>
                      <a:pt x="5418" y="1406"/>
                      <a:pt x="4442" y="167"/>
                    </a:cubicBezTo>
                    <a:cubicBezTo>
                      <a:pt x="4405" y="124"/>
                      <a:pt x="4351" y="98"/>
                      <a:pt x="4301" y="98"/>
                    </a:cubicBezTo>
                    <a:cubicBezTo>
                      <a:pt x="4269" y="98"/>
                      <a:pt x="4239" y="108"/>
                      <a:pt x="4216" y="132"/>
                    </a:cubicBezTo>
                    <a:cubicBezTo>
                      <a:pt x="4144" y="191"/>
                      <a:pt x="4132" y="298"/>
                      <a:pt x="4192" y="358"/>
                    </a:cubicBezTo>
                    <a:cubicBezTo>
                      <a:pt x="5061" y="1465"/>
                      <a:pt x="4966" y="3049"/>
                      <a:pt x="3965" y="4049"/>
                    </a:cubicBezTo>
                    <a:lnTo>
                      <a:pt x="3906" y="4108"/>
                    </a:lnTo>
                    <a:cubicBezTo>
                      <a:pt x="3870" y="4096"/>
                      <a:pt x="3835" y="4061"/>
                      <a:pt x="3799" y="4049"/>
                    </a:cubicBezTo>
                    <a:lnTo>
                      <a:pt x="2977" y="3739"/>
                    </a:lnTo>
                    <a:cubicBezTo>
                      <a:pt x="2906" y="3704"/>
                      <a:pt x="2858" y="3644"/>
                      <a:pt x="2858" y="3561"/>
                    </a:cubicBezTo>
                    <a:lnTo>
                      <a:pt x="2858" y="3144"/>
                    </a:lnTo>
                    <a:cubicBezTo>
                      <a:pt x="2894" y="3108"/>
                      <a:pt x="2942" y="3084"/>
                      <a:pt x="2965" y="3049"/>
                    </a:cubicBezTo>
                    <a:cubicBezTo>
                      <a:pt x="3239" y="2787"/>
                      <a:pt x="3382" y="2441"/>
                      <a:pt x="3382" y="2072"/>
                    </a:cubicBezTo>
                    <a:lnTo>
                      <a:pt x="3382" y="1751"/>
                    </a:lnTo>
                    <a:lnTo>
                      <a:pt x="3430" y="1668"/>
                    </a:lnTo>
                    <a:cubicBezTo>
                      <a:pt x="3513" y="1501"/>
                      <a:pt x="3561" y="1310"/>
                      <a:pt x="3561" y="1132"/>
                    </a:cubicBezTo>
                    <a:lnTo>
                      <a:pt x="3561" y="167"/>
                    </a:lnTo>
                    <a:cubicBezTo>
                      <a:pt x="3561" y="72"/>
                      <a:pt x="3489" y="1"/>
                      <a:pt x="339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4" name="Forma libre: forma 43">
            <a:extLst>
              <a:ext uri="{FF2B5EF4-FFF2-40B4-BE49-F238E27FC236}">
                <a16:creationId xmlns:a16="http://schemas.microsoft.com/office/drawing/2014/main" id="{DE0C0517-3C83-49B5-8D58-4B89D181B22C}"/>
              </a:ext>
            </a:extLst>
          </p:cNvPr>
          <p:cNvSpPr/>
          <p:nvPr/>
        </p:nvSpPr>
        <p:spPr>
          <a:xfrm>
            <a:off x="-3018363" y="4700181"/>
            <a:ext cx="23498591" cy="450260"/>
          </a:xfrm>
          <a:custGeom>
            <a:avLst/>
            <a:gdLst>
              <a:gd name="connsiteX0" fmla="*/ 0 w 23498591"/>
              <a:gd name="connsiteY0" fmla="*/ 0 h 450260"/>
              <a:gd name="connsiteX1" fmla="*/ 8327624 w 23498591"/>
              <a:gd name="connsiteY1" fmla="*/ 0 h 450260"/>
              <a:gd name="connsiteX2" fmla="*/ 9009283 w 23498591"/>
              <a:gd name="connsiteY2" fmla="*/ 356116 h 450260"/>
              <a:gd name="connsiteX3" fmla="*/ 9617086 w 23498591"/>
              <a:gd name="connsiteY3" fmla="*/ 3134 h 450260"/>
              <a:gd name="connsiteX4" fmla="*/ 9656467 w 23498591"/>
              <a:gd name="connsiteY4" fmla="*/ 0 h 450260"/>
              <a:gd name="connsiteX5" fmla="*/ 23498591 w 23498591"/>
              <a:gd name="connsiteY5" fmla="*/ 0 h 450260"/>
              <a:gd name="connsiteX6" fmla="*/ 23498591 w 23498591"/>
              <a:gd name="connsiteY6" fmla="*/ 450260 h 450260"/>
              <a:gd name="connsiteX7" fmla="*/ 0 w 23498591"/>
              <a:gd name="connsiteY7" fmla="*/ 450260 h 45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498591" h="450260">
                <a:moveTo>
                  <a:pt x="0" y="0"/>
                </a:moveTo>
                <a:lnTo>
                  <a:pt x="8327624" y="0"/>
                </a:lnTo>
                <a:cubicBezTo>
                  <a:pt x="8656083" y="2229"/>
                  <a:pt x="8622270" y="358157"/>
                  <a:pt x="9009283" y="356116"/>
                </a:cubicBezTo>
                <a:cubicBezTo>
                  <a:pt x="9372108" y="354203"/>
                  <a:pt x="9384442" y="41974"/>
                  <a:pt x="9617086" y="3134"/>
                </a:cubicBezTo>
                <a:lnTo>
                  <a:pt x="9656467" y="0"/>
                </a:lnTo>
                <a:lnTo>
                  <a:pt x="23498591" y="0"/>
                </a:lnTo>
                <a:lnTo>
                  <a:pt x="23498591" y="450260"/>
                </a:lnTo>
                <a:lnTo>
                  <a:pt x="0" y="45026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s-ES" dirty="0"/>
              <a:t>a</a:t>
            </a:r>
          </a:p>
        </p:txBody>
      </p:sp>
      <p:grpSp>
        <p:nvGrpSpPr>
          <p:cNvPr id="48" name="Google Shape;8552;p14">
            <a:extLst>
              <a:ext uri="{FF2B5EF4-FFF2-40B4-BE49-F238E27FC236}">
                <a16:creationId xmlns:a16="http://schemas.microsoft.com/office/drawing/2014/main" id="{9A8E787C-1A00-40ED-8171-C107E50E7CCA}"/>
              </a:ext>
            </a:extLst>
          </p:cNvPr>
          <p:cNvGrpSpPr/>
          <p:nvPr/>
        </p:nvGrpSpPr>
        <p:grpSpPr>
          <a:xfrm>
            <a:off x="2958661" y="4740873"/>
            <a:ext cx="355434" cy="355815"/>
            <a:chOff x="4673540" y="3680297"/>
            <a:chExt cx="355434" cy="355815"/>
          </a:xfrm>
          <a:solidFill>
            <a:srgbClr val="93B9AD"/>
          </a:solidFill>
        </p:grpSpPr>
        <p:sp>
          <p:nvSpPr>
            <p:cNvPr id="49" name="Google Shape;8553;p14">
              <a:extLst>
                <a:ext uri="{FF2B5EF4-FFF2-40B4-BE49-F238E27FC236}">
                  <a16:creationId xmlns:a16="http://schemas.microsoft.com/office/drawing/2014/main" id="{065AFDCA-A214-46EC-A597-5978526CCBAA}"/>
                </a:ext>
              </a:extLst>
            </p:cNvPr>
            <p:cNvSpPr/>
            <p:nvPr/>
          </p:nvSpPr>
          <p:spPr>
            <a:xfrm>
              <a:off x="4673540" y="3680297"/>
              <a:ext cx="355434" cy="355815"/>
            </a:xfrm>
            <a:custGeom>
              <a:avLst/>
              <a:gdLst/>
              <a:ahLst/>
              <a:cxnLst/>
              <a:rect l="l" t="t" r="r" b="b"/>
              <a:pathLst>
                <a:path w="11193" h="11205" extrusionOk="0">
                  <a:moveTo>
                    <a:pt x="2012" y="0"/>
                  </a:moveTo>
                  <a:cubicBezTo>
                    <a:pt x="905" y="0"/>
                    <a:pt x="0" y="893"/>
                    <a:pt x="0" y="2013"/>
                  </a:cubicBezTo>
                  <a:lnTo>
                    <a:pt x="0" y="9192"/>
                  </a:lnTo>
                  <a:cubicBezTo>
                    <a:pt x="0" y="10287"/>
                    <a:pt x="893" y="11204"/>
                    <a:pt x="2012" y="11204"/>
                  </a:cubicBezTo>
                  <a:lnTo>
                    <a:pt x="9180" y="11204"/>
                  </a:lnTo>
                  <a:cubicBezTo>
                    <a:pt x="10287" y="11204"/>
                    <a:pt x="11192" y="10311"/>
                    <a:pt x="11192" y="9192"/>
                  </a:cubicBezTo>
                  <a:lnTo>
                    <a:pt x="11192" y="2013"/>
                  </a:lnTo>
                  <a:cubicBezTo>
                    <a:pt x="11180" y="917"/>
                    <a:pt x="10287" y="0"/>
                    <a:pt x="9180" y="0"/>
                  </a:cubicBezTo>
                  <a:lnTo>
                    <a:pt x="8085" y="0"/>
                  </a:lnTo>
                  <a:cubicBezTo>
                    <a:pt x="7989" y="0"/>
                    <a:pt x="7918" y="84"/>
                    <a:pt x="7918" y="167"/>
                  </a:cubicBezTo>
                  <a:cubicBezTo>
                    <a:pt x="7918" y="262"/>
                    <a:pt x="7989" y="334"/>
                    <a:pt x="8085" y="334"/>
                  </a:cubicBezTo>
                  <a:lnTo>
                    <a:pt x="9180" y="334"/>
                  </a:lnTo>
                  <a:cubicBezTo>
                    <a:pt x="10109" y="334"/>
                    <a:pt x="10847" y="1084"/>
                    <a:pt x="10847" y="2001"/>
                  </a:cubicBezTo>
                  <a:lnTo>
                    <a:pt x="10847" y="9180"/>
                  </a:lnTo>
                  <a:cubicBezTo>
                    <a:pt x="10847" y="10097"/>
                    <a:pt x="10109" y="10847"/>
                    <a:pt x="9180" y="10847"/>
                  </a:cubicBezTo>
                  <a:lnTo>
                    <a:pt x="2012" y="10847"/>
                  </a:lnTo>
                  <a:cubicBezTo>
                    <a:pt x="1084" y="10847"/>
                    <a:pt x="345" y="10097"/>
                    <a:pt x="345" y="9180"/>
                  </a:cubicBezTo>
                  <a:lnTo>
                    <a:pt x="345" y="2001"/>
                  </a:lnTo>
                  <a:cubicBezTo>
                    <a:pt x="345" y="1084"/>
                    <a:pt x="1084" y="334"/>
                    <a:pt x="2012" y="334"/>
                  </a:cubicBezTo>
                  <a:lnTo>
                    <a:pt x="7418" y="334"/>
                  </a:lnTo>
                  <a:cubicBezTo>
                    <a:pt x="7501" y="334"/>
                    <a:pt x="7573" y="262"/>
                    <a:pt x="7573" y="167"/>
                  </a:cubicBezTo>
                  <a:cubicBezTo>
                    <a:pt x="7573" y="84"/>
                    <a:pt x="7501" y="0"/>
                    <a:pt x="741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8554;p14">
              <a:extLst>
                <a:ext uri="{FF2B5EF4-FFF2-40B4-BE49-F238E27FC236}">
                  <a16:creationId xmlns:a16="http://schemas.microsoft.com/office/drawing/2014/main" id="{59A9018A-751A-4946-A144-EE38216FFEBF}"/>
                </a:ext>
              </a:extLst>
            </p:cNvPr>
            <p:cNvSpPr/>
            <p:nvPr/>
          </p:nvSpPr>
          <p:spPr>
            <a:xfrm>
              <a:off x="4805864" y="3736630"/>
              <a:ext cx="93042" cy="92661"/>
            </a:xfrm>
            <a:custGeom>
              <a:avLst/>
              <a:gdLst/>
              <a:ahLst/>
              <a:cxnLst/>
              <a:rect l="l" t="t" r="r" b="b"/>
              <a:pathLst>
                <a:path w="2930" h="2918" extrusionOk="0">
                  <a:moveTo>
                    <a:pt x="1477" y="334"/>
                  </a:moveTo>
                  <a:cubicBezTo>
                    <a:pt x="2096" y="334"/>
                    <a:pt x="2608" y="834"/>
                    <a:pt x="2608" y="1465"/>
                  </a:cubicBezTo>
                  <a:cubicBezTo>
                    <a:pt x="2608" y="2084"/>
                    <a:pt x="2096" y="2596"/>
                    <a:pt x="1477" y="2596"/>
                  </a:cubicBezTo>
                  <a:cubicBezTo>
                    <a:pt x="846" y="2596"/>
                    <a:pt x="346" y="2084"/>
                    <a:pt x="346" y="1465"/>
                  </a:cubicBezTo>
                  <a:cubicBezTo>
                    <a:pt x="346" y="834"/>
                    <a:pt x="846" y="334"/>
                    <a:pt x="1477" y="334"/>
                  </a:cubicBezTo>
                  <a:close/>
                  <a:moveTo>
                    <a:pt x="1477" y="0"/>
                  </a:moveTo>
                  <a:cubicBezTo>
                    <a:pt x="667" y="0"/>
                    <a:pt x="12" y="655"/>
                    <a:pt x="12" y="1465"/>
                  </a:cubicBezTo>
                  <a:cubicBezTo>
                    <a:pt x="0" y="2263"/>
                    <a:pt x="655" y="2918"/>
                    <a:pt x="1477" y="2918"/>
                  </a:cubicBezTo>
                  <a:cubicBezTo>
                    <a:pt x="2274" y="2918"/>
                    <a:pt x="2929" y="2263"/>
                    <a:pt x="2929" y="1465"/>
                  </a:cubicBezTo>
                  <a:cubicBezTo>
                    <a:pt x="2929" y="655"/>
                    <a:pt x="2274" y="0"/>
                    <a:pt x="147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8555;p14">
              <a:extLst>
                <a:ext uri="{FF2B5EF4-FFF2-40B4-BE49-F238E27FC236}">
                  <a16:creationId xmlns:a16="http://schemas.microsoft.com/office/drawing/2014/main" id="{9C3A2C6D-C9F6-4F20-9BA8-0FB7956A7CC9}"/>
                </a:ext>
              </a:extLst>
            </p:cNvPr>
            <p:cNvSpPr/>
            <p:nvPr/>
          </p:nvSpPr>
          <p:spPr>
            <a:xfrm>
              <a:off x="4779380" y="3841358"/>
              <a:ext cx="143723" cy="138801"/>
            </a:xfrm>
            <a:custGeom>
              <a:avLst/>
              <a:gdLst/>
              <a:ahLst/>
              <a:cxnLst/>
              <a:rect l="l" t="t" r="r" b="b"/>
              <a:pathLst>
                <a:path w="4526" h="4371" extrusionOk="0">
                  <a:moveTo>
                    <a:pt x="477" y="1"/>
                  </a:moveTo>
                  <a:cubicBezTo>
                    <a:pt x="215" y="1"/>
                    <a:pt x="1" y="203"/>
                    <a:pt x="1" y="477"/>
                  </a:cubicBezTo>
                  <a:lnTo>
                    <a:pt x="1" y="893"/>
                  </a:lnTo>
                  <a:cubicBezTo>
                    <a:pt x="1" y="1155"/>
                    <a:pt x="203" y="1370"/>
                    <a:pt x="477" y="1370"/>
                  </a:cubicBezTo>
                  <a:lnTo>
                    <a:pt x="763" y="1370"/>
                  </a:lnTo>
                  <a:cubicBezTo>
                    <a:pt x="834" y="1370"/>
                    <a:pt x="906" y="1429"/>
                    <a:pt x="906" y="1513"/>
                  </a:cubicBezTo>
                  <a:lnTo>
                    <a:pt x="906" y="2858"/>
                  </a:lnTo>
                  <a:cubicBezTo>
                    <a:pt x="906" y="2929"/>
                    <a:pt x="846" y="3001"/>
                    <a:pt x="763" y="3001"/>
                  </a:cubicBezTo>
                  <a:lnTo>
                    <a:pt x="572" y="3001"/>
                  </a:lnTo>
                  <a:cubicBezTo>
                    <a:pt x="299" y="3001"/>
                    <a:pt x="96" y="3215"/>
                    <a:pt x="96" y="3477"/>
                  </a:cubicBezTo>
                  <a:lnTo>
                    <a:pt x="96" y="3894"/>
                  </a:lnTo>
                  <a:cubicBezTo>
                    <a:pt x="96" y="4168"/>
                    <a:pt x="299" y="4370"/>
                    <a:pt x="572" y="4370"/>
                  </a:cubicBezTo>
                  <a:lnTo>
                    <a:pt x="4049" y="4370"/>
                  </a:lnTo>
                  <a:cubicBezTo>
                    <a:pt x="4311" y="4370"/>
                    <a:pt x="4525" y="4168"/>
                    <a:pt x="4525" y="3894"/>
                  </a:cubicBezTo>
                  <a:lnTo>
                    <a:pt x="4525" y="3477"/>
                  </a:lnTo>
                  <a:cubicBezTo>
                    <a:pt x="4525" y="3215"/>
                    <a:pt x="4311" y="3001"/>
                    <a:pt x="4049" y="3001"/>
                  </a:cubicBezTo>
                  <a:lnTo>
                    <a:pt x="3859" y="3001"/>
                  </a:lnTo>
                  <a:cubicBezTo>
                    <a:pt x="3787" y="3001"/>
                    <a:pt x="3704" y="2941"/>
                    <a:pt x="3704" y="2858"/>
                  </a:cubicBezTo>
                  <a:lnTo>
                    <a:pt x="3704" y="477"/>
                  </a:lnTo>
                  <a:cubicBezTo>
                    <a:pt x="3704" y="203"/>
                    <a:pt x="3501" y="1"/>
                    <a:pt x="3228" y="1"/>
                  </a:cubicBezTo>
                  <a:lnTo>
                    <a:pt x="1442" y="1"/>
                  </a:lnTo>
                  <a:cubicBezTo>
                    <a:pt x="1358" y="1"/>
                    <a:pt x="1287" y="72"/>
                    <a:pt x="1287" y="155"/>
                  </a:cubicBezTo>
                  <a:cubicBezTo>
                    <a:pt x="1287" y="251"/>
                    <a:pt x="1358" y="322"/>
                    <a:pt x="1442" y="322"/>
                  </a:cubicBezTo>
                  <a:lnTo>
                    <a:pt x="3228" y="322"/>
                  </a:lnTo>
                  <a:cubicBezTo>
                    <a:pt x="3311" y="322"/>
                    <a:pt x="3382" y="382"/>
                    <a:pt x="3382" y="477"/>
                  </a:cubicBezTo>
                  <a:lnTo>
                    <a:pt x="3382" y="2858"/>
                  </a:lnTo>
                  <a:cubicBezTo>
                    <a:pt x="3382" y="3120"/>
                    <a:pt x="3585" y="3334"/>
                    <a:pt x="3859" y="3334"/>
                  </a:cubicBezTo>
                  <a:lnTo>
                    <a:pt x="4049" y="3334"/>
                  </a:lnTo>
                  <a:cubicBezTo>
                    <a:pt x="4121" y="3334"/>
                    <a:pt x="4204" y="3394"/>
                    <a:pt x="4204" y="3477"/>
                  </a:cubicBezTo>
                  <a:lnTo>
                    <a:pt x="4204" y="3894"/>
                  </a:lnTo>
                  <a:cubicBezTo>
                    <a:pt x="4204" y="3965"/>
                    <a:pt x="4132" y="4049"/>
                    <a:pt x="4049" y="4049"/>
                  </a:cubicBezTo>
                  <a:lnTo>
                    <a:pt x="572" y="4049"/>
                  </a:lnTo>
                  <a:cubicBezTo>
                    <a:pt x="489" y="4049"/>
                    <a:pt x="418" y="3989"/>
                    <a:pt x="418" y="3894"/>
                  </a:cubicBezTo>
                  <a:lnTo>
                    <a:pt x="418" y="3477"/>
                  </a:lnTo>
                  <a:cubicBezTo>
                    <a:pt x="418" y="3406"/>
                    <a:pt x="477" y="3334"/>
                    <a:pt x="572" y="3334"/>
                  </a:cubicBezTo>
                  <a:lnTo>
                    <a:pt x="763" y="3334"/>
                  </a:lnTo>
                  <a:cubicBezTo>
                    <a:pt x="1025" y="3334"/>
                    <a:pt x="1239" y="3120"/>
                    <a:pt x="1239" y="2858"/>
                  </a:cubicBezTo>
                  <a:lnTo>
                    <a:pt x="1239" y="1513"/>
                  </a:lnTo>
                  <a:cubicBezTo>
                    <a:pt x="1239" y="1251"/>
                    <a:pt x="1025" y="1036"/>
                    <a:pt x="763" y="1036"/>
                  </a:cubicBezTo>
                  <a:lnTo>
                    <a:pt x="477" y="1036"/>
                  </a:lnTo>
                  <a:cubicBezTo>
                    <a:pt x="406" y="1036"/>
                    <a:pt x="334" y="977"/>
                    <a:pt x="334" y="893"/>
                  </a:cubicBezTo>
                  <a:lnTo>
                    <a:pt x="334" y="477"/>
                  </a:lnTo>
                  <a:cubicBezTo>
                    <a:pt x="334" y="393"/>
                    <a:pt x="394" y="322"/>
                    <a:pt x="477" y="322"/>
                  </a:cubicBezTo>
                  <a:lnTo>
                    <a:pt x="787" y="322"/>
                  </a:lnTo>
                  <a:cubicBezTo>
                    <a:pt x="882" y="322"/>
                    <a:pt x="953" y="251"/>
                    <a:pt x="953" y="155"/>
                  </a:cubicBezTo>
                  <a:cubicBezTo>
                    <a:pt x="953" y="72"/>
                    <a:pt x="882" y="1"/>
                    <a:pt x="78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 name="Google Shape;9481;p16">
            <a:extLst>
              <a:ext uri="{FF2B5EF4-FFF2-40B4-BE49-F238E27FC236}">
                <a16:creationId xmlns:a16="http://schemas.microsoft.com/office/drawing/2014/main" id="{E37FD089-50D1-4853-884E-396292E4087A}"/>
              </a:ext>
            </a:extLst>
          </p:cNvPr>
          <p:cNvGrpSpPr/>
          <p:nvPr/>
        </p:nvGrpSpPr>
        <p:grpSpPr>
          <a:xfrm>
            <a:off x="5761688" y="4755251"/>
            <a:ext cx="446826" cy="327059"/>
            <a:chOff x="5733194" y="2431718"/>
            <a:chExt cx="446826" cy="327059"/>
          </a:xfrm>
          <a:noFill/>
        </p:grpSpPr>
        <p:sp>
          <p:nvSpPr>
            <p:cNvPr id="59" name="Google Shape;9482;p16">
              <a:extLst>
                <a:ext uri="{FF2B5EF4-FFF2-40B4-BE49-F238E27FC236}">
                  <a16:creationId xmlns:a16="http://schemas.microsoft.com/office/drawing/2014/main" id="{0D508983-8519-4B43-A376-F5FFEF49F3E5}"/>
                </a:ext>
              </a:extLst>
            </p:cNvPr>
            <p:cNvSpPr/>
            <p:nvPr/>
          </p:nvSpPr>
          <p:spPr>
            <a:xfrm>
              <a:off x="6032946" y="2474145"/>
              <a:ext cx="56112" cy="20115"/>
            </a:xfrm>
            <a:custGeom>
              <a:avLst/>
              <a:gdLst/>
              <a:ahLst/>
              <a:cxnLst/>
              <a:rect l="l" t="t" r="r" b="b"/>
              <a:pathLst>
                <a:path w="1763" h="632" extrusionOk="0">
                  <a:moveTo>
                    <a:pt x="215" y="1"/>
                  </a:moveTo>
                  <a:cubicBezTo>
                    <a:pt x="96" y="1"/>
                    <a:pt x="1" y="96"/>
                    <a:pt x="1" y="215"/>
                  </a:cubicBezTo>
                  <a:cubicBezTo>
                    <a:pt x="1" y="334"/>
                    <a:pt x="96" y="417"/>
                    <a:pt x="215" y="417"/>
                  </a:cubicBezTo>
                  <a:cubicBezTo>
                    <a:pt x="441" y="417"/>
                    <a:pt x="1108" y="453"/>
                    <a:pt x="1429" y="620"/>
                  </a:cubicBezTo>
                  <a:cubicBezTo>
                    <a:pt x="1465" y="632"/>
                    <a:pt x="1489" y="632"/>
                    <a:pt x="1525" y="632"/>
                  </a:cubicBezTo>
                  <a:cubicBezTo>
                    <a:pt x="1596" y="632"/>
                    <a:pt x="1668" y="584"/>
                    <a:pt x="1703" y="513"/>
                  </a:cubicBezTo>
                  <a:cubicBezTo>
                    <a:pt x="1763" y="417"/>
                    <a:pt x="1727" y="298"/>
                    <a:pt x="1632" y="239"/>
                  </a:cubicBezTo>
                  <a:cubicBezTo>
                    <a:pt x="1156" y="1"/>
                    <a:pt x="263" y="1"/>
                    <a:pt x="21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9483;p16">
              <a:extLst>
                <a:ext uri="{FF2B5EF4-FFF2-40B4-BE49-F238E27FC236}">
                  <a16:creationId xmlns:a16="http://schemas.microsoft.com/office/drawing/2014/main" id="{E2E0B3CA-BFD3-4D6E-8AB2-02A488F153A6}"/>
                </a:ext>
              </a:extLst>
            </p:cNvPr>
            <p:cNvSpPr/>
            <p:nvPr/>
          </p:nvSpPr>
          <p:spPr>
            <a:xfrm>
              <a:off x="5733194" y="2431718"/>
              <a:ext cx="446826" cy="327059"/>
            </a:xfrm>
            <a:custGeom>
              <a:avLst/>
              <a:gdLst/>
              <a:ahLst/>
              <a:cxnLst/>
              <a:rect l="l" t="t" r="r" b="b"/>
              <a:pathLst>
                <a:path w="14039" h="10276" extrusionOk="0">
                  <a:moveTo>
                    <a:pt x="11621" y="655"/>
                  </a:moveTo>
                  <a:lnTo>
                    <a:pt x="11621" y="1500"/>
                  </a:lnTo>
                  <a:cubicBezTo>
                    <a:pt x="11621" y="1631"/>
                    <a:pt x="11598" y="1762"/>
                    <a:pt x="11538" y="1905"/>
                  </a:cubicBezTo>
                  <a:lnTo>
                    <a:pt x="11431" y="2108"/>
                  </a:lnTo>
                  <a:cubicBezTo>
                    <a:pt x="11419" y="2143"/>
                    <a:pt x="11419" y="2167"/>
                    <a:pt x="11419" y="2203"/>
                  </a:cubicBezTo>
                  <a:lnTo>
                    <a:pt x="11419" y="2631"/>
                  </a:lnTo>
                  <a:cubicBezTo>
                    <a:pt x="11419" y="2929"/>
                    <a:pt x="11300" y="3215"/>
                    <a:pt x="11074" y="3429"/>
                  </a:cubicBezTo>
                  <a:cubicBezTo>
                    <a:pt x="10858" y="3634"/>
                    <a:pt x="10599" y="3751"/>
                    <a:pt x="10317" y="3751"/>
                  </a:cubicBezTo>
                  <a:cubicBezTo>
                    <a:pt x="10303" y="3751"/>
                    <a:pt x="10290" y="3751"/>
                    <a:pt x="10276" y="3751"/>
                  </a:cubicBezTo>
                  <a:cubicBezTo>
                    <a:pt x="9657" y="3739"/>
                    <a:pt x="9181" y="3215"/>
                    <a:pt x="9181" y="2584"/>
                  </a:cubicBezTo>
                  <a:lnTo>
                    <a:pt x="9181" y="2203"/>
                  </a:lnTo>
                  <a:cubicBezTo>
                    <a:pt x="9181" y="2167"/>
                    <a:pt x="9181" y="2143"/>
                    <a:pt x="9169" y="2108"/>
                  </a:cubicBezTo>
                  <a:lnTo>
                    <a:pt x="9038" y="1857"/>
                  </a:lnTo>
                  <a:cubicBezTo>
                    <a:pt x="8990" y="1762"/>
                    <a:pt x="8966" y="1667"/>
                    <a:pt x="8966" y="1560"/>
                  </a:cubicBezTo>
                  <a:lnTo>
                    <a:pt x="8966" y="1548"/>
                  </a:lnTo>
                  <a:cubicBezTo>
                    <a:pt x="8966" y="1048"/>
                    <a:pt x="9359" y="655"/>
                    <a:pt x="9859" y="655"/>
                  </a:cubicBezTo>
                  <a:close/>
                  <a:moveTo>
                    <a:pt x="4156" y="429"/>
                  </a:moveTo>
                  <a:cubicBezTo>
                    <a:pt x="4513" y="429"/>
                    <a:pt x="4823" y="560"/>
                    <a:pt x="5061" y="822"/>
                  </a:cubicBezTo>
                  <a:cubicBezTo>
                    <a:pt x="5299" y="1072"/>
                    <a:pt x="5442" y="1417"/>
                    <a:pt x="5478" y="1786"/>
                  </a:cubicBezTo>
                  <a:cubicBezTo>
                    <a:pt x="5513" y="2215"/>
                    <a:pt x="5656" y="3108"/>
                    <a:pt x="5847" y="3643"/>
                  </a:cubicBezTo>
                  <a:lnTo>
                    <a:pt x="5835" y="3643"/>
                  </a:lnTo>
                  <a:cubicBezTo>
                    <a:pt x="5525" y="3762"/>
                    <a:pt x="4882" y="3941"/>
                    <a:pt x="4132" y="3941"/>
                  </a:cubicBezTo>
                  <a:cubicBezTo>
                    <a:pt x="4077" y="3944"/>
                    <a:pt x="4021" y="3945"/>
                    <a:pt x="3967" y="3945"/>
                  </a:cubicBezTo>
                  <a:cubicBezTo>
                    <a:pt x="3330" y="3945"/>
                    <a:pt x="2762" y="3765"/>
                    <a:pt x="2477" y="3655"/>
                  </a:cubicBezTo>
                  <a:cubicBezTo>
                    <a:pt x="2656" y="3108"/>
                    <a:pt x="2799" y="2215"/>
                    <a:pt x="2835" y="1786"/>
                  </a:cubicBezTo>
                  <a:cubicBezTo>
                    <a:pt x="2858" y="1417"/>
                    <a:pt x="3013" y="1072"/>
                    <a:pt x="3251" y="822"/>
                  </a:cubicBezTo>
                  <a:cubicBezTo>
                    <a:pt x="3501" y="560"/>
                    <a:pt x="3811" y="429"/>
                    <a:pt x="4156" y="429"/>
                  </a:cubicBezTo>
                  <a:close/>
                  <a:moveTo>
                    <a:pt x="10752" y="4096"/>
                  </a:moveTo>
                  <a:cubicBezTo>
                    <a:pt x="10752" y="4155"/>
                    <a:pt x="10764" y="4215"/>
                    <a:pt x="10776" y="4274"/>
                  </a:cubicBezTo>
                  <a:lnTo>
                    <a:pt x="10609" y="4429"/>
                  </a:lnTo>
                  <a:cubicBezTo>
                    <a:pt x="10526" y="4524"/>
                    <a:pt x="10419" y="4572"/>
                    <a:pt x="10300" y="4572"/>
                  </a:cubicBezTo>
                  <a:cubicBezTo>
                    <a:pt x="10181" y="4572"/>
                    <a:pt x="10062" y="4524"/>
                    <a:pt x="9990" y="4429"/>
                  </a:cubicBezTo>
                  <a:lnTo>
                    <a:pt x="9823" y="4274"/>
                  </a:lnTo>
                  <a:cubicBezTo>
                    <a:pt x="9835" y="4215"/>
                    <a:pt x="9859" y="4155"/>
                    <a:pt x="9859" y="4096"/>
                  </a:cubicBezTo>
                  <a:cubicBezTo>
                    <a:pt x="9990" y="4132"/>
                    <a:pt x="10121" y="4167"/>
                    <a:pt x="10252" y="4167"/>
                  </a:cubicBezTo>
                  <a:lnTo>
                    <a:pt x="10300" y="4167"/>
                  </a:lnTo>
                  <a:cubicBezTo>
                    <a:pt x="10455" y="4167"/>
                    <a:pt x="10609" y="4132"/>
                    <a:pt x="10752" y="4096"/>
                  </a:cubicBezTo>
                  <a:close/>
                  <a:moveTo>
                    <a:pt x="4692" y="4358"/>
                  </a:moveTo>
                  <a:cubicBezTo>
                    <a:pt x="4763" y="4524"/>
                    <a:pt x="4918" y="4644"/>
                    <a:pt x="5097" y="4691"/>
                  </a:cubicBezTo>
                  <a:lnTo>
                    <a:pt x="5835" y="4894"/>
                  </a:lnTo>
                  <a:cubicBezTo>
                    <a:pt x="6025" y="4953"/>
                    <a:pt x="6168" y="5132"/>
                    <a:pt x="6168" y="5322"/>
                  </a:cubicBezTo>
                  <a:lnTo>
                    <a:pt x="6168" y="7251"/>
                  </a:lnTo>
                  <a:cubicBezTo>
                    <a:pt x="6168" y="7501"/>
                    <a:pt x="5954" y="7692"/>
                    <a:pt x="5716" y="7692"/>
                  </a:cubicBezTo>
                  <a:lnTo>
                    <a:pt x="5704" y="7692"/>
                  </a:lnTo>
                  <a:lnTo>
                    <a:pt x="5704" y="6144"/>
                  </a:lnTo>
                  <a:cubicBezTo>
                    <a:pt x="5668" y="5787"/>
                    <a:pt x="5394" y="5501"/>
                    <a:pt x="5025" y="5501"/>
                  </a:cubicBezTo>
                  <a:lnTo>
                    <a:pt x="3275" y="5501"/>
                  </a:lnTo>
                  <a:cubicBezTo>
                    <a:pt x="2918" y="5501"/>
                    <a:pt x="2632" y="5787"/>
                    <a:pt x="2632" y="6144"/>
                  </a:cubicBezTo>
                  <a:lnTo>
                    <a:pt x="2632" y="7692"/>
                  </a:lnTo>
                  <a:lnTo>
                    <a:pt x="2620" y="7692"/>
                  </a:lnTo>
                  <a:cubicBezTo>
                    <a:pt x="2370" y="7692"/>
                    <a:pt x="2180" y="7489"/>
                    <a:pt x="2180" y="7251"/>
                  </a:cubicBezTo>
                  <a:lnTo>
                    <a:pt x="2180" y="5322"/>
                  </a:lnTo>
                  <a:cubicBezTo>
                    <a:pt x="2180" y="5132"/>
                    <a:pt x="2311" y="4941"/>
                    <a:pt x="2501" y="4894"/>
                  </a:cubicBezTo>
                  <a:lnTo>
                    <a:pt x="3251" y="4691"/>
                  </a:lnTo>
                  <a:cubicBezTo>
                    <a:pt x="3430" y="4644"/>
                    <a:pt x="3561" y="4524"/>
                    <a:pt x="3644" y="4358"/>
                  </a:cubicBezTo>
                  <a:cubicBezTo>
                    <a:pt x="3811" y="4370"/>
                    <a:pt x="3989" y="4394"/>
                    <a:pt x="4168" y="4394"/>
                  </a:cubicBezTo>
                  <a:cubicBezTo>
                    <a:pt x="4347" y="4394"/>
                    <a:pt x="4525" y="4370"/>
                    <a:pt x="4692" y="4358"/>
                  </a:cubicBezTo>
                  <a:close/>
                  <a:moveTo>
                    <a:pt x="10526" y="5906"/>
                  </a:moveTo>
                  <a:cubicBezTo>
                    <a:pt x="10538" y="5906"/>
                    <a:pt x="10538" y="5906"/>
                    <a:pt x="10538" y="5918"/>
                  </a:cubicBezTo>
                  <a:lnTo>
                    <a:pt x="10538" y="7680"/>
                  </a:lnTo>
                  <a:cubicBezTo>
                    <a:pt x="10538" y="7692"/>
                    <a:pt x="10538" y="7692"/>
                    <a:pt x="10526" y="7692"/>
                  </a:cubicBezTo>
                  <a:lnTo>
                    <a:pt x="7895" y="7692"/>
                  </a:lnTo>
                  <a:cubicBezTo>
                    <a:pt x="7871" y="7692"/>
                    <a:pt x="7871" y="7692"/>
                    <a:pt x="7871" y="7680"/>
                  </a:cubicBezTo>
                  <a:lnTo>
                    <a:pt x="7871" y="5918"/>
                  </a:lnTo>
                  <a:lnTo>
                    <a:pt x="10526" y="5906"/>
                  </a:lnTo>
                  <a:close/>
                  <a:moveTo>
                    <a:pt x="11050" y="4596"/>
                  </a:moveTo>
                  <a:lnTo>
                    <a:pt x="11228" y="4691"/>
                  </a:lnTo>
                  <a:lnTo>
                    <a:pt x="11967" y="4894"/>
                  </a:lnTo>
                  <a:cubicBezTo>
                    <a:pt x="12157" y="4953"/>
                    <a:pt x="12300" y="5132"/>
                    <a:pt x="12300" y="5322"/>
                  </a:cubicBezTo>
                  <a:lnTo>
                    <a:pt x="12300" y="7251"/>
                  </a:lnTo>
                  <a:cubicBezTo>
                    <a:pt x="12300" y="7501"/>
                    <a:pt x="12086" y="7692"/>
                    <a:pt x="11848" y="7692"/>
                  </a:cubicBezTo>
                  <a:lnTo>
                    <a:pt x="10955" y="7692"/>
                  </a:lnTo>
                  <a:lnTo>
                    <a:pt x="10955" y="7680"/>
                  </a:lnTo>
                  <a:lnTo>
                    <a:pt x="10955" y="7227"/>
                  </a:lnTo>
                  <a:lnTo>
                    <a:pt x="11621" y="7227"/>
                  </a:lnTo>
                  <a:cubicBezTo>
                    <a:pt x="11740" y="7227"/>
                    <a:pt x="11836" y="7144"/>
                    <a:pt x="11836" y="7025"/>
                  </a:cubicBezTo>
                  <a:lnTo>
                    <a:pt x="11836" y="5715"/>
                  </a:lnTo>
                  <a:cubicBezTo>
                    <a:pt x="11836" y="5596"/>
                    <a:pt x="11740" y="5501"/>
                    <a:pt x="11621" y="5501"/>
                  </a:cubicBezTo>
                  <a:cubicBezTo>
                    <a:pt x="11502" y="5501"/>
                    <a:pt x="11419" y="5596"/>
                    <a:pt x="11419" y="5715"/>
                  </a:cubicBezTo>
                  <a:lnTo>
                    <a:pt x="11419" y="6834"/>
                  </a:lnTo>
                  <a:lnTo>
                    <a:pt x="10955" y="6834"/>
                  </a:lnTo>
                  <a:lnTo>
                    <a:pt x="10955" y="5941"/>
                  </a:lnTo>
                  <a:cubicBezTo>
                    <a:pt x="10955" y="5691"/>
                    <a:pt x="10764" y="5525"/>
                    <a:pt x="10538" y="5525"/>
                  </a:cubicBezTo>
                  <a:lnTo>
                    <a:pt x="8335" y="5525"/>
                  </a:lnTo>
                  <a:lnTo>
                    <a:pt x="8335" y="5322"/>
                  </a:lnTo>
                  <a:lnTo>
                    <a:pt x="8299" y="5322"/>
                  </a:lnTo>
                  <a:cubicBezTo>
                    <a:pt x="8299" y="5132"/>
                    <a:pt x="8442" y="4941"/>
                    <a:pt x="8633" y="4894"/>
                  </a:cubicBezTo>
                  <a:lnTo>
                    <a:pt x="9383" y="4691"/>
                  </a:lnTo>
                  <a:cubicBezTo>
                    <a:pt x="9442" y="4667"/>
                    <a:pt x="9490" y="4644"/>
                    <a:pt x="9562" y="4596"/>
                  </a:cubicBezTo>
                  <a:lnTo>
                    <a:pt x="9693" y="4727"/>
                  </a:lnTo>
                  <a:cubicBezTo>
                    <a:pt x="9859" y="4894"/>
                    <a:pt x="10062" y="4989"/>
                    <a:pt x="10300" y="4989"/>
                  </a:cubicBezTo>
                  <a:cubicBezTo>
                    <a:pt x="10526" y="4989"/>
                    <a:pt x="10752" y="4894"/>
                    <a:pt x="10907" y="4727"/>
                  </a:cubicBezTo>
                  <a:lnTo>
                    <a:pt x="11050" y="4596"/>
                  </a:lnTo>
                  <a:close/>
                  <a:moveTo>
                    <a:pt x="2632" y="8108"/>
                  </a:moveTo>
                  <a:lnTo>
                    <a:pt x="2632" y="8573"/>
                  </a:lnTo>
                  <a:lnTo>
                    <a:pt x="846" y="8573"/>
                  </a:lnTo>
                  <a:lnTo>
                    <a:pt x="846" y="8108"/>
                  </a:lnTo>
                  <a:close/>
                  <a:moveTo>
                    <a:pt x="13157" y="8108"/>
                  </a:moveTo>
                  <a:lnTo>
                    <a:pt x="13157" y="8573"/>
                  </a:lnTo>
                  <a:lnTo>
                    <a:pt x="5668" y="8573"/>
                  </a:lnTo>
                  <a:lnTo>
                    <a:pt x="5668" y="8108"/>
                  </a:lnTo>
                  <a:close/>
                  <a:moveTo>
                    <a:pt x="5049" y="5906"/>
                  </a:moveTo>
                  <a:cubicBezTo>
                    <a:pt x="5180" y="5906"/>
                    <a:pt x="5287" y="6013"/>
                    <a:pt x="5287" y="6144"/>
                  </a:cubicBezTo>
                  <a:lnTo>
                    <a:pt x="5287" y="9001"/>
                  </a:lnTo>
                  <a:lnTo>
                    <a:pt x="3049" y="9001"/>
                  </a:lnTo>
                  <a:lnTo>
                    <a:pt x="3049" y="6144"/>
                  </a:lnTo>
                  <a:cubicBezTo>
                    <a:pt x="3049" y="6013"/>
                    <a:pt x="3156" y="5906"/>
                    <a:pt x="3287" y="5906"/>
                  </a:cubicBezTo>
                  <a:close/>
                  <a:moveTo>
                    <a:pt x="4168" y="0"/>
                  </a:moveTo>
                  <a:cubicBezTo>
                    <a:pt x="3239" y="0"/>
                    <a:pt x="2501" y="738"/>
                    <a:pt x="2430" y="1738"/>
                  </a:cubicBezTo>
                  <a:cubicBezTo>
                    <a:pt x="2394" y="2155"/>
                    <a:pt x="2263" y="2989"/>
                    <a:pt x="2084" y="3477"/>
                  </a:cubicBezTo>
                  <a:cubicBezTo>
                    <a:pt x="2037" y="3584"/>
                    <a:pt x="2049" y="3703"/>
                    <a:pt x="2096" y="3810"/>
                  </a:cubicBezTo>
                  <a:cubicBezTo>
                    <a:pt x="2144" y="3905"/>
                    <a:pt x="2239" y="3989"/>
                    <a:pt x="2334" y="4024"/>
                  </a:cubicBezTo>
                  <a:cubicBezTo>
                    <a:pt x="2513" y="4084"/>
                    <a:pt x="2811" y="4179"/>
                    <a:pt x="3156" y="4251"/>
                  </a:cubicBezTo>
                  <a:cubicBezTo>
                    <a:pt x="3144" y="4251"/>
                    <a:pt x="3144" y="4251"/>
                    <a:pt x="3120" y="4263"/>
                  </a:cubicBezTo>
                  <a:lnTo>
                    <a:pt x="2382" y="4477"/>
                  </a:lnTo>
                  <a:cubicBezTo>
                    <a:pt x="2013" y="4584"/>
                    <a:pt x="1751" y="4917"/>
                    <a:pt x="1751" y="5310"/>
                  </a:cubicBezTo>
                  <a:lnTo>
                    <a:pt x="1751" y="7227"/>
                  </a:lnTo>
                  <a:cubicBezTo>
                    <a:pt x="1751" y="7394"/>
                    <a:pt x="1799" y="7561"/>
                    <a:pt x="1894" y="7680"/>
                  </a:cubicBezTo>
                  <a:lnTo>
                    <a:pt x="203" y="7680"/>
                  </a:lnTo>
                  <a:cubicBezTo>
                    <a:pt x="84" y="7680"/>
                    <a:pt x="1" y="7763"/>
                    <a:pt x="1" y="7882"/>
                  </a:cubicBezTo>
                  <a:cubicBezTo>
                    <a:pt x="1" y="8001"/>
                    <a:pt x="84" y="8096"/>
                    <a:pt x="203" y="8096"/>
                  </a:cubicBezTo>
                  <a:lnTo>
                    <a:pt x="441" y="8096"/>
                  </a:lnTo>
                  <a:lnTo>
                    <a:pt x="441" y="10073"/>
                  </a:lnTo>
                  <a:cubicBezTo>
                    <a:pt x="441" y="10192"/>
                    <a:pt x="537" y="10275"/>
                    <a:pt x="656" y="10275"/>
                  </a:cubicBezTo>
                  <a:cubicBezTo>
                    <a:pt x="775" y="10275"/>
                    <a:pt x="858" y="10192"/>
                    <a:pt x="858" y="10073"/>
                  </a:cubicBezTo>
                  <a:lnTo>
                    <a:pt x="858" y="8954"/>
                  </a:lnTo>
                  <a:lnTo>
                    <a:pt x="2644" y="8954"/>
                  </a:lnTo>
                  <a:lnTo>
                    <a:pt x="2644" y="10073"/>
                  </a:lnTo>
                  <a:cubicBezTo>
                    <a:pt x="2644" y="10192"/>
                    <a:pt x="2739" y="10275"/>
                    <a:pt x="2858" y="10275"/>
                  </a:cubicBezTo>
                  <a:cubicBezTo>
                    <a:pt x="2977" y="10275"/>
                    <a:pt x="3073" y="10192"/>
                    <a:pt x="3073" y="10073"/>
                  </a:cubicBezTo>
                  <a:lnTo>
                    <a:pt x="3073" y="9406"/>
                  </a:lnTo>
                  <a:lnTo>
                    <a:pt x="5287" y="9406"/>
                  </a:lnTo>
                  <a:lnTo>
                    <a:pt x="5287" y="10073"/>
                  </a:lnTo>
                  <a:cubicBezTo>
                    <a:pt x="5287" y="10192"/>
                    <a:pt x="5371" y="10275"/>
                    <a:pt x="5490" y="10275"/>
                  </a:cubicBezTo>
                  <a:cubicBezTo>
                    <a:pt x="5609" y="10275"/>
                    <a:pt x="5704" y="10192"/>
                    <a:pt x="5704" y="10073"/>
                  </a:cubicBezTo>
                  <a:lnTo>
                    <a:pt x="5704" y="8954"/>
                  </a:lnTo>
                  <a:lnTo>
                    <a:pt x="13169" y="8954"/>
                  </a:lnTo>
                  <a:lnTo>
                    <a:pt x="13169" y="10073"/>
                  </a:lnTo>
                  <a:cubicBezTo>
                    <a:pt x="13169" y="10192"/>
                    <a:pt x="13264" y="10275"/>
                    <a:pt x="13383" y="10275"/>
                  </a:cubicBezTo>
                  <a:cubicBezTo>
                    <a:pt x="13503" y="10275"/>
                    <a:pt x="13586" y="10192"/>
                    <a:pt x="13586" y="10073"/>
                  </a:cubicBezTo>
                  <a:lnTo>
                    <a:pt x="13586" y="8096"/>
                  </a:lnTo>
                  <a:lnTo>
                    <a:pt x="13824" y="8096"/>
                  </a:lnTo>
                  <a:cubicBezTo>
                    <a:pt x="13943" y="8096"/>
                    <a:pt x="14038" y="8001"/>
                    <a:pt x="14038" y="7882"/>
                  </a:cubicBezTo>
                  <a:cubicBezTo>
                    <a:pt x="14003" y="7787"/>
                    <a:pt x="13919" y="7692"/>
                    <a:pt x="13800" y="7692"/>
                  </a:cubicBezTo>
                  <a:lnTo>
                    <a:pt x="12562" y="7692"/>
                  </a:lnTo>
                  <a:cubicBezTo>
                    <a:pt x="12633" y="7561"/>
                    <a:pt x="12693" y="7406"/>
                    <a:pt x="12693" y="7251"/>
                  </a:cubicBezTo>
                  <a:lnTo>
                    <a:pt x="12693" y="5322"/>
                  </a:lnTo>
                  <a:cubicBezTo>
                    <a:pt x="12693" y="4941"/>
                    <a:pt x="12443" y="4596"/>
                    <a:pt x="12074" y="4489"/>
                  </a:cubicBezTo>
                  <a:lnTo>
                    <a:pt x="11324" y="4286"/>
                  </a:lnTo>
                  <a:cubicBezTo>
                    <a:pt x="11228" y="4251"/>
                    <a:pt x="11169" y="4167"/>
                    <a:pt x="11169" y="4060"/>
                  </a:cubicBezTo>
                  <a:lnTo>
                    <a:pt x="11169" y="3893"/>
                  </a:lnTo>
                  <a:cubicBezTo>
                    <a:pt x="11240" y="3858"/>
                    <a:pt x="11300" y="3798"/>
                    <a:pt x="11359" y="3739"/>
                  </a:cubicBezTo>
                  <a:cubicBezTo>
                    <a:pt x="11657" y="3453"/>
                    <a:pt x="11824" y="3060"/>
                    <a:pt x="11824" y="2643"/>
                  </a:cubicBezTo>
                  <a:lnTo>
                    <a:pt x="11824" y="2262"/>
                  </a:lnTo>
                  <a:lnTo>
                    <a:pt x="11895" y="2096"/>
                  </a:lnTo>
                  <a:cubicBezTo>
                    <a:pt x="11979" y="1917"/>
                    <a:pt x="12026" y="1703"/>
                    <a:pt x="12026" y="1512"/>
                  </a:cubicBezTo>
                  <a:lnTo>
                    <a:pt x="12026" y="453"/>
                  </a:lnTo>
                  <a:cubicBezTo>
                    <a:pt x="12026" y="333"/>
                    <a:pt x="11943" y="250"/>
                    <a:pt x="11824" y="250"/>
                  </a:cubicBezTo>
                  <a:lnTo>
                    <a:pt x="9859" y="250"/>
                  </a:lnTo>
                  <a:cubicBezTo>
                    <a:pt x="9145" y="250"/>
                    <a:pt x="8561" y="834"/>
                    <a:pt x="8561" y="1548"/>
                  </a:cubicBezTo>
                  <a:lnTo>
                    <a:pt x="8561" y="1560"/>
                  </a:lnTo>
                  <a:cubicBezTo>
                    <a:pt x="8561" y="1727"/>
                    <a:pt x="8597" y="1881"/>
                    <a:pt x="8680" y="2036"/>
                  </a:cubicBezTo>
                  <a:lnTo>
                    <a:pt x="8788" y="2238"/>
                  </a:lnTo>
                  <a:lnTo>
                    <a:pt x="8788" y="2572"/>
                  </a:lnTo>
                  <a:cubicBezTo>
                    <a:pt x="8788" y="3108"/>
                    <a:pt x="9050" y="3584"/>
                    <a:pt x="9442" y="3870"/>
                  </a:cubicBezTo>
                  <a:lnTo>
                    <a:pt x="9442" y="4048"/>
                  </a:lnTo>
                  <a:cubicBezTo>
                    <a:pt x="9442" y="4143"/>
                    <a:pt x="9359" y="4239"/>
                    <a:pt x="9276" y="4263"/>
                  </a:cubicBezTo>
                  <a:lnTo>
                    <a:pt x="8526" y="4477"/>
                  </a:lnTo>
                  <a:cubicBezTo>
                    <a:pt x="8157" y="4584"/>
                    <a:pt x="7907" y="4917"/>
                    <a:pt x="7907" y="5310"/>
                  </a:cubicBezTo>
                  <a:lnTo>
                    <a:pt x="7907" y="5489"/>
                  </a:lnTo>
                  <a:lnTo>
                    <a:pt x="7895" y="5489"/>
                  </a:lnTo>
                  <a:cubicBezTo>
                    <a:pt x="7657" y="5489"/>
                    <a:pt x="7478" y="5679"/>
                    <a:pt x="7478" y="5906"/>
                  </a:cubicBezTo>
                  <a:lnTo>
                    <a:pt x="7478" y="7656"/>
                  </a:lnTo>
                  <a:lnTo>
                    <a:pt x="7478" y="7680"/>
                  </a:lnTo>
                  <a:lnTo>
                    <a:pt x="6442" y="7680"/>
                  </a:lnTo>
                  <a:cubicBezTo>
                    <a:pt x="6525" y="7537"/>
                    <a:pt x="6585" y="7394"/>
                    <a:pt x="6585" y="7227"/>
                  </a:cubicBezTo>
                  <a:lnTo>
                    <a:pt x="6585" y="5310"/>
                  </a:lnTo>
                  <a:cubicBezTo>
                    <a:pt x="6585" y="4917"/>
                    <a:pt x="6323" y="4584"/>
                    <a:pt x="5954" y="4477"/>
                  </a:cubicBezTo>
                  <a:lnTo>
                    <a:pt x="5216" y="4263"/>
                  </a:lnTo>
                  <a:cubicBezTo>
                    <a:pt x="5192" y="4263"/>
                    <a:pt x="5192" y="4263"/>
                    <a:pt x="5180" y="4251"/>
                  </a:cubicBezTo>
                  <a:cubicBezTo>
                    <a:pt x="5537" y="4179"/>
                    <a:pt x="5823" y="4084"/>
                    <a:pt x="6002" y="4024"/>
                  </a:cubicBezTo>
                  <a:cubicBezTo>
                    <a:pt x="6109" y="3989"/>
                    <a:pt x="6192" y="3905"/>
                    <a:pt x="6240" y="3810"/>
                  </a:cubicBezTo>
                  <a:cubicBezTo>
                    <a:pt x="6287" y="3703"/>
                    <a:pt x="6299" y="3596"/>
                    <a:pt x="6252" y="3477"/>
                  </a:cubicBezTo>
                  <a:cubicBezTo>
                    <a:pt x="6073" y="2977"/>
                    <a:pt x="5942" y="2143"/>
                    <a:pt x="5906" y="1738"/>
                  </a:cubicBezTo>
                  <a:cubicBezTo>
                    <a:pt x="5835" y="738"/>
                    <a:pt x="5097" y="0"/>
                    <a:pt x="416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9484;p16">
              <a:extLst>
                <a:ext uri="{FF2B5EF4-FFF2-40B4-BE49-F238E27FC236}">
                  <a16:creationId xmlns:a16="http://schemas.microsoft.com/office/drawing/2014/main" id="{BE383D03-0441-4982-ABF1-3982B2D58B5B}"/>
                </a:ext>
              </a:extLst>
            </p:cNvPr>
            <p:cNvSpPr/>
            <p:nvPr/>
          </p:nvSpPr>
          <p:spPr>
            <a:xfrm>
              <a:off x="6019323" y="2641653"/>
              <a:ext cx="13272" cy="13272"/>
            </a:xfrm>
            <a:custGeom>
              <a:avLst/>
              <a:gdLst/>
              <a:ahLst/>
              <a:cxnLst/>
              <a:rect l="l" t="t" r="r" b="b"/>
              <a:pathLst>
                <a:path w="417" h="417" extrusionOk="0">
                  <a:moveTo>
                    <a:pt x="202" y="0"/>
                  </a:moveTo>
                  <a:cubicBezTo>
                    <a:pt x="95" y="0"/>
                    <a:pt x="0" y="84"/>
                    <a:pt x="0" y="203"/>
                  </a:cubicBezTo>
                  <a:cubicBezTo>
                    <a:pt x="0" y="322"/>
                    <a:pt x="95" y="417"/>
                    <a:pt x="202" y="417"/>
                  </a:cubicBezTo>
                  <a:cubicBezTo>
                    <a:pt x="322" y="417"/>
                    <a:pt x="417" y="322"/>
                    <a:pt x="417" y="203"/>
                  </a:cubicBezTo>
                  <a:cubicBezTo>
                    <a:pt x="417" y="84"/>
                    <a:pt x="322" y="0"/>
                    <a:pt x="20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 name="Google Shape;9763;p16">
            <a:extLst>
              <a:ext uri="{FF2B5EF4-FFF2-40B4-BE49-F238E27FC236}">
                <a16:creationId xmlns:a16="http://schemas.microsoft.com/office/drawing/2014/main" id="{BF628247-7F29-4C6B-8DF9-B44324142AA4}"/>
              </a:ext>
            </a:extLst>
          </p:cNvPr>
          <p:cNvGrpSpPr/>
          <p:nvPr/>
        </p:nvGrpSpPr>
        <p:grpSpPr>
          <a:xfrm>
            <a:off x="1587258" y="4742169"/>
            <a:ext cx="264550" cy="353222"/>
            <a:chOff x="903530" y="3806125"/>
            <a:chExt cx="264550" cy="353222"/>
          </a:xfrm>
          <a:solidFill>
            <a:schemeClr val="tx2"/>
          </a:solidFill>
        </p:grpSpPr>
        <p:sp>
          <p:nvSpPr>
            <p:cNvPr id="66" name="Google Shape;9764;p16">
              <a:extLst>
                <a:ext uri="{FF2B5EF4-FFF2-40B4-BE49-F238E27FC236}">
                  <a16:creationId xmlns:a16="http://schemas.microsoft.com/office/drawing/2014/main" id="{037F3DF9-8444-4C83-A588-726FEA7E7079}"/>
                </a:ext>
              </a:extLst>
            </p:cNvPr>
            <p:cNvSpPr/>
            <p:nvPr/>
          </p:nvSpPr>
          <p:spPr>
            <a:xfrm>
              <a:off x="926637" y="3839321"/>
              <a:ext cx="173237" cy="162002"/>
            </a:xfrm>
            <a:custGeom>
              <a:avLst/>
              <a:gdLst/>
              <a:ahLst/>
              <a:cxnLst/>
              <a:rect l="l" t="t" r="r" b="b"/>
              <a:pathLst>
                <a:path w="5443" h="5090" extrusionOk="0">
                  <a:moveTo>
                    <a:pt x="3418" y="1"/>
                  </a:moveTo>
                  <a:cubicBezTo>
                    <a:pt x="2623" y="1"/>
                    <a:pt x="1831" y="307"/>
                    <a:pt x="1227" y="911"/>
                  </a:cubicBezTo>
                  <a:cubicBezTo>
                    <a:pt x="108" y="2030"/>
                    <a:pt x="1" y="3804"/>
                    <a:pt x="989" y="5030"/>
                  </a:cubicBezTo>
                  <a:cubicBezTo>
                    <a:pt x="1013" y="5078"/>
                    <a:pt x="1061" y="5090"/>
                    <a:pt x="1120" y="5090"/>
                  </a:cubicBezTo>
                  <a:cubicBezTo>
                    <a:pt x="1156" y="5090"/>
                    <a:pt x="1192" y="5078"/>
                    <a:pt x="1227" y="5066"/>
                  </a:cubicBezTo>
                  <a:cubicBezTo>
                    <a:pt x="1299" y="5006"/>
                    <a:pt x="1311" y="4899"/>
                    <a:pt x="1251" y="4840"/>
                  </a:cubicBezTo>
                  <a:cubicBezTo>
                    <a:pt x="382" y="3744"/>
                    <a:pt x="477" y="2149"/>
                    <a:pt x="1477" y="1149"/>
                  </a:cubicBezTo>
                  <a:cubicBezTo>
                    <a:pt x="2019" y="607"/>
                    <a:pt x="2735" y="334"/>
                    <a:pt x="3452" y="334"/>
                  </a:cubicBezTo>
                  <a:cubicBezTo>
                    <a:pt x="4059" y="334"/>
                    <a:pt x="4666" y="530"/>
                    <a:pt x="5168" y="923"/>
                  </a:cubicBezTo>
                  <a:cubicBezTo>
                    <a:pt x="5199" y="948"/>
                    <a:pt x="5237" y="961"/>
                    <a:pt x="5273" y="961"/>
                  </a:cubicBezTo>
                  <a:cubicBezTo>
                    <a:pt x="5321" y="961"/>
                    <a:pt x="5367" y="939"/>
                    <a:pt x="5394" y="899"/>
                  </a:cubicBezTo>
                  <a:cubicBezTo>
                    <a:pt x="5442" y="827"/>
                    <a:pt x="5418" y="720"/>
                    <a:pt x="5347" y="672"/>
                  </a:cubicBezTo>
                  <a:cubicBezTo>
                    <a:pt x="4777" y="223"/>
                    <a:pt x="4096" y="1"/>
                    <a:pt x="341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9765;p16">
              <a:extLst>
                <a:ext uri="{FF2B5EF4-FFF2-40B4-BE49-F238E27FC236}">
                  <a16:creationId xmlns:a16="http://schemas.microsoft.com/office/drawing/2014/main" id="{399E7FEB-66D2-4FA9-8DCA-C9681CF835BE}"/>
                </a:ext>
              </a:extLst>
            </p:cNvPr>
            <p:cNvSpPr/>
            <p:nvPr/>
          </p:nvSpPr>
          <p:spPr>
            <a:xfrm>
              <a:off x="903530" y="3806125"/>
              <a:ext cx="264550" cy="353222"/>
            </a:xfrm>
            <a:custGeom>
              <a:avLst/>
              <a:gdLst/>
              <a:ahLst/>
              <a:cxnLst/>
              <a:rect l="l" t="t" r="r" b="b"/>
              <a:pathLst>
                <a:path w="8312" h="11098" extrusionOk="0">
                  <a:moveTo>
                    <a:pt x="4144" y="322"/>
                  </a:moveTo>
                  <a:cubicBezTo>
                    <a:pt x="6251" y="322"/>
                    <a:pt x="7966" y="2025"/>
                    <a:pt x="7966" y="4144"/>
                  </a:cubicBezTo>
                  <a:cubicBezTo>
                    <a:pt x="7978" y="5085"/>
                    <a:pt x="7775" y="6002"/>
                    <a:pt x="7371" y="6895"/>
                  </a:cubicBezTo>
                  <a:cubicBezTo>
                    <a:pt x="7037" y="7609"/>
                    <a:pt x="6597" y="8323"/>
                    <a:pt x="6025" y="8978"/>
                  </a:cubicBezTo>
                  <a:cubicBezTo>
                    <a:pt x="5228" y="9919"/>
                    <a:pt x="4418" y="10526"/>
                    <a:pt x="4156" y="10717"/>
                  </a:cubicBezTo>
                  <a:cubicBezTo>
                    <a:pt x="3882" y="10538"/>
                    <a:pt x="3084" y="9931"/>
                    <a:pt x="2275" y="8990"/>
                  </a:cubicBezTo>
                  <a:cubicBezTo>
                    <a:pt x="1715" y="8323"/>
                    <a:pt x="1251" y="7621"/>
                    <a:pt x="929" y="6895"/>
                  </a:cubicBezTo>
                  <a:cubicBezTo>
                    <a:pt x="525" y="6002"/>
                    <a:pt x="310" y="5085"/>
                    <a:pt x="310" y="4144"/>
                  </a:cubicBezTo>
                  <a:cubicBezTo>
                    <a:pt x="310" y="2025"/>
                    <a:pt x="2025" y="322"/>
                    <a:pt x="4144" y="322"/>
                  </a:cubicBezTo>
                  <a:close/>
                  <a:moveTo>
                    <a:pt x="4156" y="1"/>
                  </a:moveTo>
                  <a:cubicBezTo>
                    <a:pt x="1858" y="1"/>
                    <a:pt x="1" y="1870"/>
                    <a:pt x="1" y="4156"/>
                  </a:cubicBezTo>
                  <a:cubicBezTo>
                    <a:pt x="1" y="5121"/>
                    <a:pt x="215" y="6097"/>
                    <a:pt x="644" y="7049"/>
                  </a:cubicBezTo>
                  <a:cubicBezTo>
                    <a:pt x="989" y="7788"/>
                    <a:pt x="1441" y="8514"/>
                    <a:pt x="2037" y="9216"/>
                  </a:cubicBezTo>
                  <a:cubicBezTo>
                    <a:pt x="3037" y="10395"/>
                    <a:pt x="4037" y="11050"/>
                    <a:pt x="4061" y="11062"/>
                  </a:cubicBezTo>
                  <a:cubicBezTo>
                    <a:pt x="4096" y="11074"/>
                    <a:pt x="4120" y="11098"/>
                    <a:pt x="4156" y="11098"/>
                  </a:cubicBezTo>
                  <a:cubicBezTo>
                    <a:pt x="4180" y="11098"/>
                    <a:pt x="4215" y="11074"/>
                    <a:pt x="4239" y="11062"/>
                  </a:cubicBezTo>
                  <a:cubicBezTo>
                    <a:pt x="4287" y="11038"/>
                    <a:pt x="5275" y="10395"/>
                    <a:pt x="6263" y="9216"/>
                  </a:cubicBezTo>
                  <a:cubicBezTo>
                    <a:pt x="6859" y="8538"/>
                    <a:pt x="7323" y="7800"/>
                    <a:pt x="7668" y="7049"/>
                  </a:cubicBezTo>
                  <a:cubicBezTo>
                    <a:pt x="8085" y="6109"/>
                    <a:pt x="8311" y="5144"/>
                    <a:pt x="8311" y="4156"/>
                  </a:cubicBezTo>
                  <a:cubicBezTo>
                    <a:pt x="8311" y="1870"/>
                    <a:pt x="6442" y="1"/>
                    <a:pt x="415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9766;p16">
              <a:extLst>
                <a:ext uri="{FF2B5EF4-FFF2-40B4-BE49-F238E27FC236}">
                  <a16:creationId xmlns:a16="http://schemas.microsoft.com/office/drawing/2014/main" id="{33E13588-35F3-4A0A-85F6-0638008D4152}"/>
                </a:ext>
              </a:extLst>
            </p:cNvPr>
            <p:cNvSpPr/>
            <p:nvPr/>
          </p:nvSpPr>
          <p:spPr>
            <a:xfrm>
              <a:off x="1008879" y="3904059"/>
              <a:ext cx="54966" cy="18460"/>
            </a:xfrm>
            <a:custGeom>
              <a:avLst/>
              <a:gdLst/>
              <a:ahLst/>
              <a:cxnLst/>
              <a:rect l="l" t="t" r="r" b="b"/>
              <a:pathLst>
                <a:path w="1727" h="580" extrusionOk="0">
                  <a:moveTo>
                    <a:pt x="648" y="1"/>
                  </a:moveTo>
                  <a:cubicBezTo>
                    <a:pt x="492" y="1"/>
                    <a:pt x="319" y="16"/>
                    <a:pt x="132" y="55"/>
                  </a:cubicBezTo>
                  <a:cubicBezTo>
                    <a:pt x="60" y="67"/>
                    <a:pt x="1" y="127"/>
                    <a:pt x="1" y="222"/>
                  </a:cubicBezTo>
                  <a:lnTo>
                    <a:pt x="1" y="401"/>
                  </a:lnTo>
                  <a:cubicBezTo>
                    <a:pt x="1" y="484"/>
                    <a:pt x="72" y="555"/>
                    <a:pt x="155" y="555"/>
                  </a:cubicBezTo>
                  <a:cubicBezTo>
                    <a:pt x="251" y="555"/>
                    <a:pt x="322" y="484"/>
                    <a:pt x="322" y="401"/>
                  </a:cubicBezTo>
                  <a:lnTo>
                    <a:pt x="322" y="365"/>
                  </a:lnTo>
                  <a:cubicBezTo>
                    <a:pt x="434" y="350"/>
                    <a:pt x="539" y="343"/>
                    <a:pt x="636" y="343"/>
                  </a:cubicBezTo>
                  <a:cubicBezTo>
                    <a:pt x="841" y="343"/>
                    <a:pt x="1011" y="372"/>
                    <a:pt x="1132" y="413"/>
                  </a:cubicBezTo>
                  <a:cubicBezTo>
                    <a:pt x="1334" y="472"/>
                    <a:pt x="1453" y="543"/>
                    <a:pt x="1465" y="543"/>
                  </a:cubicBezTo>
                  <a:cubicBezTo>
                    <a:pt x="1501" y="555"/>
                    <a:pt x="1525" y="579"/>
                    <a:pt x="1560" y="579"/>
                  </a:cubicBezTo>
                  <a:cubicBezTo>
                    <a:pt x="1620" y="579"/>
                    <a:pt x="1667" y="543"/>
                    <a:pt x="1691" y="496"/>
                  </a:cubicBezTo>
                  <a:cubicBezTo>
                    <a:pt x="1727" y="401"/>
                    <a:pt x="1703" y="305"/>
                    <a:pt x="1632" y="246"/>
                  </a:cubicBezTo>
                  <a:cubicBezTo>
                    <a:pt x="1613" y="236"/>
                    <a:pt x="1255" y="1"/>
                    <a:pt x="64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9767;p16">
              <a:extLst>
                <a:ext uri="{FF2B5EF4-FFF2-40B4-BE49-F238E27FC236}">
                  <a16:creationId xmlns:a16="http://schemas.microsoft.com/office/drawing/2014/main" id="{E204F022-4169-40EC-9FBC-CBBA570B7490}"/>
                </a:ext>
              </a:extLst>
            </p:cNvPr>
            <p:cNvSpPr/>
            <p:nvPr/>
          </p:nvSpPr>
          <p:spPr>
            <a:xfrm>
              <a:off x="972118" y="3872072"/>
              <a:ext cx="172473" cy="164866"/>
            </a:xfrm>
            <a:custGeom>
              <a:avLst/>
              <a:gdLst/>
              <a:ahLst/>
              <a:cxnLst/>
              <a:rect l="l" t="t" r="r" b="b"/>
              <a:pathLst>
                <a:path w="5419" h="5180" extrusionOk="0">
                  <a:moveTo>
                    <a:pt x="3239" y="346"/>
                  </a:moveTo>
                  <a:lnTo>
                    <a:pt x="3239" y="1144"/>
                  </a:lnTo>
                  <a:cubicBezTo>
                    <a:pt x="3239" y="1287"/>
                    <a:pt x="3203" y="1418"/>
                    <a:pt x="3144" y="1537"/>
                  </a:cubicBezTo>
                  <a:lnTo>
                    <a:pt x="3084" y="1668"/>
                  </a:lnTo>
                  <a:cubicBezTo>
                    <a:pt x="3073" y="1703"/>
                    <a:pt x="3073" y="1715"/>
                    <a:pt x="3073" y="1739"/>
                  </a:cubicBezTo>
                  <a:lnTo>
                    <a:pt x="3073" y="2084"/>
                  </a:lnTo>
                  <a:cubicBezTo>
                    <a:pt x="3073" y="2370"/>
                    <a:pt x="2953" y="2632"/>
                    <a:pt x="2763" y="2846"/>
                  </a:cubicBezTo>
                  <a:cubicBezTo>
                    <a:pt x="2558" y="3028"/>
                    <a:pt x="2311" y="3145"/>
                    <a:pt x="2040" y="3145"/>
                  </a:cubicBezTo>
                  <a:cubicBezTo>
                    <a:pt x="2027" y="3145"/>
                    <a:pt x="2014" y="3144"/>
                    <a:pt x="2001" y="3144"/>
                  </a:cubicBezTo>
                  <a:cubicBezTo>
                    <a:pt x="1406" y="3108"/>
                    <a:pt x="941" y="2620"/>
                    <a:pt x="941" y="2037"/>
                  </a:cubicBezTo>
                  <a:lnTo>
                    <a:pt x="941" y="1739"/>
                  </a:lnTo>
                  <a:cubicBezTo>
                    <a:pt x="941" y="1715"/>
                    <a:pt x="941" y="1703"/>
                    <a:pt x="929" y="1668"/>
                  </a:cubicBezTo>
                  <a:lnTo>
                    <a:pt x="870" y="1537"/>
                  </a:lnTo>
                  <a:cubicBezTo>
                    <a:pt x="810" y="1418"/>
                    <a:pt x="775" y="1287"/>
                    <a:pt x="775" y="1144"/>
                  </a:cubicBezTo>
                  <a:cubicBezTo>
                    <a:pt x="775" y="703"/>
                    <a:pt x="1132" y="346"/>
                    <a:pt x="1584" y="346"/>
                  </a:cubicBezTo>
                  <a:close/>
                  <a:moveTo>
                    <a:pt x="1465" y="3346"/>
                  </a:moveTo>
                  <a:cubicBezTo>
                    <a:pt x="1608" y="3406"/>
                    <a:pt x="1775" y="3453"/>
                    <a:pt x="1953" y="3465"/>
                  </a:cubicBezTo>
                  <a:lnTo>
                    <a:pt x="2001" y="3465"/>
                  </a:lnTo>
                  <a:cubicBezTo>
                    <a:pt x="2180" y="3465"/>
                    <a:pt x="2370" y="3442"/>
                    <a:pt x="2537" y="3370"/>
                  </a:cubicBezTo>
                  <a:lnTo>
                    <a:pt x="2537" y="3584"/>
                  </a:lnTo>
                  <a:cubicBezTo>
                    <a:pt x="2537" y="3632"/>
                    <a:pt x="2549" y="3692"/>
                    <a:pt x="2549" y="3739"/>
                  </a:cubicBezTo>
                  <a:lnTo>
                    <a:pt x="2001" y="4156"/>
                  </a:lnTo>
                  <a:lnTo>
                    <a:pt x="1453" y="3727"/>
                  </a:lnTo>
                  <a:cubicBezTo>
                    <a:pt x="1465" y="3680"/>
                    <a:pt x="1465" y="3632"/>
                    <a:pt x="1465" y="3573"/>
                  </a:cubicBezTo>
                  <a:lnTo>
                    <a:pt x="1465" y="3346"/>
                  </a:lnTo>
                  <a:close/>
                  <a:moveTo>
                    <a:pt x="1251" y="3977"/>
                  </a:moveTo>
                  <a:lnTo>
                    <a:pt x="1834" y="4406"/>
                  </a:lnTo>
                  <a:lnTo>
                    <a:pt x="1834" y="4870"/>
                  </a:lnTo>
                  <a:cubicBezTo>
                    <a:pt x="1334" y="4835"/>
                    <a:pt x="822" y="4680"/>
                    <a:pt x="394" y="4358"/>
                  </a:cubicBezTo>
                  <a:cubicBezTo>
                    <a:pt x="417" y="4335"/>
                    <a:pt x="465" y="4299"/>
                    <a:pt x="501" y="4287"/>
                  </a:cubicBezTo>
                  <a:lnTo>
                    <a:pt x="1132" y="4049"/>
                  </a:lnTo>
                  <a:cubicBezTo>
                    <a:pt x="1179" y="4037"/>
                    <a:pt x="1227" y="4001"/>
                    <a:pt x="1251" y="3977"/>
                  </a:cubicBezTo>
                  <a:close/>
                  <a:moveTo>
                    <a:pt x="2739" y="3989"/>
                  </a:moveTo>
                  <a:cubicBezTo>
                    <a:pt x="2787" y="4025"/>
                    <a:pt x="2822" y="4037"/>
                    <a:pt x="2858" y="4061"/>
                  </a:cubicBezTo>
                  <a:lnTo>
                    <a:pt x="3632" y="4346"/>
                  </a:lnTo>
                  <a:cubicBezTo>
                    <a:pt x="3192" y="4656"/>
                    <a:pt x="2680" y="4835"/>
                    <a:pt x="2168" y="4870"/>
                  </a:cubicBezTo>
                  <a:lnTo>
                    <a:pt x="2168" y="4418"/>
                  </a:lnTo>
                  <a:lnTo>
                    <a:pt x="2739" y="3989"/>
                  </a:lnTo>
                  <a:close/>
                  <a:moveTo>
                    <a:pt x="1596" y="1"/>
                  </a:moveTo>
                  <a:cubicBezTo>
                    <a:pt x="977" y="1"/>
                    <a:pt x="465" y="501"/>
                    <a:pt x="465" y="1132"/>
                  </a:cubicBezTo>
                  <a:cubicBezTo>
                    <a:pt x="465" y="1310"/>
                    <a:pt x="513" y="1501"/>
                    <a:pt x="596" y="1668"/>
                  </a:cubicBezTo>
                  <a:lnTo>
                    <a:pt x="644" y="1751"/>
                  </a:lnTo>
                  <a:lnTo>
                    <a:pt x="644" y="2013"/>
                  </a:lnTo>
                  <a:cubicBezTo>
                    <a:pt x="644" y="2453"/>
                    <a:pt x="858" y="2858"/>
                    <a:pt x="1168" y="3120"/>
                  </a:cubicBezTo>
                  <a:lnTo>
                    <a:pt x="1168" y="3561"/>
                  </a:lnTo>
                  <a:cubicBezTo>
                    <a:pt x="1168" y="3632"/>
                    <a:pt x="1120" y="3704"/>
                    <a:pt x="1048" y="3739"/>
                  </a:cubicBezTo>
                  <a:lnTo>
                    <a:pt x="406" y="3977"/>
                  </a:lnTo>
                  <a:cubicBezTo>
                    <a:pt x="239" y="4037"/>
                    <a:pt x="108" y="4168"/>
                    <a:pt x="36" y="4311"/>
                  </a:cubicBezTo>
                  <a:cubicBezTo>
                    <a:pt x="1" y="4394"/>
                    <a:pt x="25" y="4466"/>
                    <a:pt x="84" y="4513"/>
                  </a:cubicBezTo>
                  <a:cubicBezTo>
                    <a:pt x="644" y="4954"/>
                    <a:pt x="1334" y="5180"/>
                    <a:pt x="2001" y="5180"/>
                  </a:cubicBezTo>
                  <a:cubicBezTo>
                    <a:pt x="2799" y="5180"/>
                    <a:pt x="3596" y="4870"/>
                    <a:pt x="4204" y="4275"/>
                  </a:cubicBezTo>
                  <a:cubicBezTo>
                    <a:pt x="5323" y="3168"/>
                    <a:pt x="5418" y="1406"/>
                    <a:pt x="4442" y="167"/>
                  </a:cubicBezTo>
                  <a:cubicBezTo>
                    <a:pt x="4405" y="124"/>
                    <a:pt x="4351" y="98"/>
                    <a:pt x="4301" y="98"/>
                  </a:cubicBezTo>
                  <a:cubicBezTo>
                    <a:pt x="4269" y="98"/>
                    <a:pt x="4239" y="108"/>
                    <a:pt x="4216" y="132"/>
                  </a:cubicBezTo>
                  <a:cubicBezTo>
                    <a:pt x="4144" y="191"/>
                    <a:pt x="4132" y="298"/>
                    <a:pt x="4192" y="358"/>
                  </a:cubicBezTo>
                  <a:cubicBezTo>
                    <a:pt x="5061" y="1465"/>
                    <a:pt x="4966" y="3049"/>
                    <a:pt x="3965" y="4049"/>
                  </a:cubicBezTo>
                  <a:lnTo>
                    <a:pt x="3906" y="4108"/>
                  </a:lnTo>
                  <a:cubicBezTo>
                    <a:pt x="3870" y="4096"/>
                    <a:pt x="3835" y="4061"/>
                    <a:pt x="3799" y="4049"/>
                  </a:cubicBezTo>
                  <a:lnTo>
                    <a:pt x="2977" y="3739"/>
                  </a:lnTo>
                  <a:cubicBezTo>
                    <a:pt x="2906" y="3704"/>
                    <a:pt x="2858" y="3644"/>
                    <a:pt x="2858" y="3561"/>
                  </a:cubicBezTo>
                  <a:lnTo>
                    <a:pt x="2858" y="3144"/>
                  </a:lnTo>
                  <a:cubicBezTo>
                    <a:pt x="2894" y="3108"/>
                    <a:pt x="2942" y="3084"/>
                    <a:pt x="2965" y="3049"/>
                  </a:cubicBezTo>
                  <a:cubicBezTo>
                    <a:pt x="3239" y="2787"/>
                    <a:pt x="3382" y="2441"/>
                    <a:pt x="3382" y="2072"/>
                  </a:cubicBezTo>
                  <a:lnTo>
                    <a:pt x="3382" y="1751"/>
                  </a:lnTo>
                  <a:lnTo>
                    <a:pt x="3430" y="1668"/>
                  </a:lnTo>
                  <a:cubicBezTo>
                    <a:pt x="3513" y="1501"/>
                    <a:pt x="3561" y="1310"/>
                    <a:pt x="3561" y="1132"/>
                  </a:cubicBezTo>
                  <a:lnTo>
                    <a:pt x="3561" y="167"/>
                  </a:lnTo>
                  <a:cubicBezTo>
                    <a:pt x="3561" y="72"/>
                    <a:pt x="3489" y="1"/>
                    <a:pt x="339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 name="Google Shape;9244;p16">
            <a:extLst>
              <a:ext uri="{FF2B5EF4-FFF2-40B4-BE49-F238E27FC236}">
                <a16:creationId xmlns:a16="http://schemas.microsoft.com/office/drawing/2014/main" id="{6A82B8F7-01B2-9026-13F2-280CE8077CCA}"/>
              </a:ext>
            </a:extLst>
          </p:cNvPr>
          <p:cNvGrpSpPr/>
          <p:nvPr/>
        </p:nvGrpSpPr>
        <p:grpSpPr>
          <a:xfrm>
            <a:off x="7244720" y="4775365"/>
            <a:ext cx="350198" cy="350548"/>
            <a:chOff x="3094217" y="1976585"/>
            <a:chExt cx="350198" cy="350548"/>
          </a:xfrm>
        </p:grpSpPr>
        <p:sp>
          <p:nvSpPr>
            <p:cNvPr id="3" name="Google Shape;9245;p16">
              <a:extLst>
                <a:ext uri="{FF2B5EF4-FFF2-40B4-BE49-F238E27FC236}">
                  <a16:creationId xmlns:a16="http://schemas.microsoft.com/office/drawing/2014/main" id="{2785C625-49AB-AEF0-10D0-667AB4073E02}"/>
                </a:ext>
              </a:extLst>
            </p:cNvPr>
            <p:cNvSpPr/>
            <p:nvPr/>
          </p:nvSpPr>
          <p:spPr>
            <a:xfrm>
              <a:off x="3094217" y="2129039"/>
              <a:ext cx="131543" cy="197362"/>
            </a:xfrm>
            <a:custGeom>
              <a:avLst/>
              <a:gdLst/>
              <a:ahLst/>
              <a:cxnLst/>
              <a:rect l="l" t="t" r="r" b="b"/>
              <a:pathLst>
                <a:path w="4133" h="6201" extrusionOk="0">
                  <a:moveTo>
                    <a:pt x="2072" y="345"/>
                  </a:moveTo>
                  <a:cubicBezTo>
                    <a:pt x="2117" y="345"/>
                    <a:pt x="2162" y="348"/>
                    <a:pt x="2203" y="354"/>
                  </a:cubicBezTo>
                  <a:cubicBezTo>
                    <a:pt x="2906" y="414"/>
                    <a:pt x="3454" y="1045"/>
                    <a:pt x="3454" y="1759"/>
                  </a:cubicBezTo>
                  <a:cubicBezTo>
                    <a:pt x="3454" y="2438"/>
                    <a:pt x="3620" y="3069"/>
                    <a:pt x="3751" y="3402"/>
                  </a:cubicBezTo>
                  <a:lnTo>
                    <a:pt x="3751" y="3426"/>
                  </a:lnTo>
                  <a:cubicBezTo>
                    <a:pt x="3608" y="3509"/>
                    <a:pt x="3299" y="3688"/>
                    <a:pt x="2763" y="3807"/>
                  </a:cubicBezTo>
                  <a:lnTo>
                    <a:pt x="2763" y="3759"/>
                  </a:lnTo>
                  <a:lnTo>
                    <a:pt x="2763" y="3438"/>
                  </a:lnTo>
                  <a:cubicBezTo>
                    <a:pt x="2965" y="3319"/>
                    <a:pt x="3144" y="3140"/>
                    <a:pt x="3263" y="2926"/>
                  </a:cubicBezTo>
                  <a:cubicBezTo>
                    <a:pt x="3489" y="2533"/>
                    <a:pt x="3418" y="2021"/>
                    <a:pt x="3073" y="1712"/>
                  </a:cubicBezTo>
                  <a:cubicBezTo>
                    <a:pt x="2834" y="1485"/>
                    <a:pt x="2418" y="1235"/>
                    <a:pt x="1727" y="1235"/>
                  </a:cubicBezTo>
                  <a:cubicBezTo>
                    <a:pt x="1691" y="1235"/>
                    <a:pt x="1644" y="1247"/>
                    <a:pt x="1608" y="1283"/>
                  </a:cubicBezTo>
                  <a:lnTo>
                    <a:pt x="1275" y="1616"/>
                  </a:lnTo>
                  <a:cubicBezTo>
                    <a:pt x="1215" y="1676"/>
                    <a:pt x="1215" y="1783"/>
                    <a:pt x="1275" y="1843"/>
                  </a:cubicBezTo>
                  <a:cubicBezTo>
                    <a:pt x="1304" y="1872"/>
                    <a:pt x="1343" y="1887"/>
                    <a:pt x="1382" y="1887"/>
                  </a:cubicBezTo>
                  <a:cubicBezTo>
                    <a:pt x="1421" y="1887"/>
                    <a:pt x="1459" y="1872"/>
                    <a:pt x="1489" y="1843"/>
                  </a:cubicBezTo>
                  <a:lnTo>
                    <a:pt x="1787" y="1545"/>
                  </a:lnTo>
                  <a:cubicBezTo>
                    <a:pt x="2227" y="1557"/>
                    <a:pt x="2584" y="1700"/>
                    <a:pt x="2846" y="1938"/>
                  </a:cubicBezTo>
                  <a:cubicBezTo>
                    <a:pt x="3073" y="2140"/>
                    <a:pt x="3132" y="2485"/>
                    <a:pt x="2977" y="2747"/>
                  </a:cubicBezTo>
                  <a:cubicBezTo>
                    <a:pt x="2799" y="3081"/>
                    <a:pt x="2441" y="3283"/>
                    <a:pt x="2072" y="3283"/>
                  </a:cubicBezTo>
                  <a:cubicBezTo>
                    <a:pt x="1489" y="3283"/>
                    <a:pt x="1037" y="2831"/>
                    <a:pt x="1037" y="2247"/>
                  </a:cubicBezTo>
                  <a:cubicBezTo>
                    <a:pt x="1037" y="2152"/>
                    <a:pt x="953" y="2081"/>
                    <a:pt x="870" y="2081"/>
                  </a:cubicBezTo>
                  <a:cubicBezTo>
                    <a:pt x="775" y="2081"/>
                    <a:pt x="703" y="2152"/>
                    <a:pt x="703" y="2247"/>
                  </a:cubicBezTo>
                  <a:cubicBezTo>
                    <a:pt x="703" y="2747"/>
                    <a:pt x="989" y="3200"/>
                    <a:pt x="1394" y="3438"/>
                  </a:cubicBezTo>
                  <a:lnTo>
                    <a:pt x="1394" y="3759"/>
                  </a:lnTo>
                  <a:lnTo>
                    <a:pt x="1394" y="3807"/>
                  </a:lnTo>
                  <a:cubicBezTo>
                    <a:pt x="858" y="3688"/>
                    <a:pt x="525" y="3509"/>
                    <a:pt x="394" y="3426"/>
                  </a:cubicBezTo>
                  <a:cubicBezTo>
                    <a:pt x="394" y="3426"/>
                    <a:pt x="382" y="3426"/>
                    <a:pt x="394" y="3402"/>
                  </a:cubicBezTo>
                  <a:cubicBezTo>
                    <a:pt x="525" y="3081"/>
                    <a:pt x="691" y="2438"/>
                    <a:pt x="691" y="1759"/>
                  </a:cubicBezTo>
                  <a:cubicBezTo>
                    <a:pt x="691" y="1045"/>
                    <a:pt x="1239" y="414"/>
                    <a:pt x="1941" y="354"/>
                  </a:cubicBezTo>
                  <a:cubicBezTo>
                    <a:pt x="1983" y="348"/>
                    <a:pt x="2028" y="345"/>
                    <a:pt x="2072" y="345"/>
                  </a:cubicBezTo>
                  <a:close/>
                  <a:moveTo>
                    <a:pt x="2430" y="3581"/>
                  </a:moveTo>
                  <a:lnTo>
                    <a:pt x="2430" y="3783"/>
                  </a:lnTo>
                  <a:cubicBezTo>
                    <a:pt x="2430" y="3974"/>
                    <a:pt x="2537" y="4152"/>
                    <a:pt x="2715" y="4224"/>
                  </a:cubicBezTo>
                  <a:lnTo>
                    <a:pt x="2822" y="4271"/>
                  </a:lnTo>
                  <a:cubicBezTo>
                    <a:pt x="2656" y="4509"/>
                    <a:pt x="2370" y="4676"/>
                    <a:pt x="2072" y="4676"/>
                  </a:cubicBezTo>
                  <a:cubicBezTo>
                    <a:pt x="1775" y="4676"/>
                    <a:pt x="1489" y="4509"/>
                    <a:pt x="1334" y="4271"/>
                  </a:cubicBezTo>
                  <a:lnTo>
                    <a:pt x="1429" y="4224"/>
                  </a:lnTo>
                  <a:cubicBezTo>
                    <a:pt x="1608" y="4140"/>
                    <a:pt x="1715" y="3974"/>
                    <a:pt x="1715" y="3783"/>
                  </a:cubicBezTo>
                  <a:lnTo>
                    <a:pt x="1715" y="3581"/>
                  </a:lnTo>
                  <a:cubicBezTo>
                    <a:pt x="1834" y="3617"/>
                    <a:pt x="1953" y="3628"/>
                    <a:pt x="2072" y="3628"/>
                  </a:cubicBezTo>
                  <a:cubicBezTo>
                    <a:pt x="2191" y="3628"/>
                    <a:pt x="2311" y="3617"/>
                    <a:pt x="2430" y="3581"/>
                  </a:cubicBezTo>
                  <a:close/>
                  <a:moveTo>
                    <a:pt x="2065" y="0"/>
                  </a:moveTo>
                  <a:cubicBezTo>
                    <a:pt x="2010" y="0"/>
                    <a:pt x="1953" y="3"/>
                    <a:pt x="1894" y="9"/>
                  </a:cubicBezTo>
                  <a:cubicBezTo>
                    <a:pt x="1037" y="92"/>
                    <a:pt x="346" y="842"/>
                    <a:pt x="346" y="1735"/>
                  </a:cubicBezTo>
                  <a:cubicBezTo>
                    <a:pt x="346" y="2378"/>
                    <a:pt x="203" y="2962"/>
                    <a:pt x="60" y="3271"/>
                  </a:cubicBezTo>
                  <a:cubicBezTo>
                    <a:pt x="1" y="3426"/>
                    <a:pt x="48" y="3581"/>
                    <a:pt x="179" y="3676"/>
                  </a:cubicBezTo>
                  <a:cubicBezTo>
                    <a:pt x="310" y="3759"/>
                    <a:pt x="584" y="3926"/>
                    <a:pt x="1013" y="4045"/>
                  </a:cubicBezTo>
                  <a:lnTo>
                    <a:pt x="382" y="4379"/>
                  </a:lnTo>
                  <a:cubicBezTo>
                    <a:pt x="144" y="4498"/>
                    <a:pt x="1" y="4712"/>
                    <a:pt x="1" y="4986"/>
                  </a:cubicBezTo>
                  <a:lnTo>
                    <a:pt x="1" y="6045"/>
                  </a:lnTo>
                  <a:cubicBezTo>
                    <a:pt x="1" y="6129"/>
                    <a:pt x="84" y="6200"/>
                    <a:pt x="167" y="6200"/>
                  </a:cubicBezTo>
                  <a:cubicBezTo>
                    <a:pt x="263" y="6200"/>
                    <a:pt x="334" y="6129"/>
                    <a:pt x="334" y="6045"/>
                  </a:cubicBezTo>
                  <a:lnTo>
                    <a:pt x="334" y="4974"/>
                  </a:lnTo>
                  <a:cubicBezTo>
                    <a:pt x="334" y="4831"/>
                    <a:pt x="406" y="4712"/>
                    <a:pt x="525" y="4652"/>
                  </a:cubicBezTo>
                  <a:lnTo>
                    <a:pt x="1037" y="4402"/>
                  </a:lnTo>
                  <a:cubicBezTo>
                    <a:pt x="1239" y="4760"/>
                    <a:pt x="1644" y="4986"/>
                    <a:pt x="2060" y="4986"/>
                  </a:cubicBezTo>
                  <a:cubicBezTo>
                    <a:pt x="2489" y="4986"/>
                    <a:pt x="2882" y="4760"/>
                    <a:pt x="3084" y="4402"/>
                  </a:cubicBezTo>
                  <a:lnTo>
                    <a:pt x="3596" y="4652"/>
                  </a:lnTo>
                  <a:cubicBezTo>
                    <a:pt x="3704" y="4712"/>
                    <a:pt x="3787" y="4831"/>
                    <a:pt x="3787" y="4974"/>
                  </a:cubicBezTo>
                  <a:lnTo>
                    <a:pt x="3787" y="6022"/>
                  </a:lnTo>
                  <a:cubicBezTo>
                    <a:pt x="3787" y="6117"/>
                    <a:pt x="3858" y="6188"/>
                    <a:pt x="3954" y="6188"/>
                  </a:cubicBezTo>
                  <a:cubicBezTo>
                    <a:pt x="4037" y="6188"/>
                    <a:pt x="4108" y="6117"/>
                    <a:pt x="4108" y="6022"/>
                  </a:cubicBezTo>
                  <a:lnTo>
                    <a:pt x="4108" y="4974"/>
                  </a:lnTo>
                  <a:cubicBezTo>
                    <a:pt x="4132" y="4712"/>
                    <a:pt x="3977" y="4474"/>
                    <a:pt x="3739" y="4379"/>
                  </a:cubicBezTo>
                  <a:lnTo>
                    <a:pt x="3096" y="4045"/>
                  </a:lnTo>
                  <a:cubicBezTo>
                    <a:pt x="3537" y="3926"/>
                    <a:pt x="3799" y="3759"/>
                    <a:pt x="3930" y="3676"/>
                  </a:cubicBezTo>
                  <a:cubicBezTo>
                    <a:pt x="4073" y="3581"/>
                    <a:pt x="4108" y="3426"/>
                    <a:pt x="4049" y="3271"/>
                  </a:cubicBezTo>
                  <a:cubicBezTo>
                    <a:pt x="3918" y="2962"/>
                    <a:pt x="3775" y="2378"/>
                    <a:pt x="3775" y="1735"/>
                  </a:cubicBezTo>
                  <a:cubicBezTo>
                    <a:pt x="3775" y="866"/>
                    <a:pt x="3084" y="104"/>
                    <a:pt x="2227" y="9"/>
                  </a:cubicBezTo>
                  <a:cubicBezTo>
                    <a:pt x="2174" y="3"/>
                    <a:pt x="2120" y="0"/>
                    <a:pt x="2065"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 name="Google Shape;9246;p16">
              <a:extLst>
                <a:ext uri="{FF2B5EF4-FFF2-40B4-BE49-F238E27FC236}">
                  <a16:creationId xmlns:a16="http://schemas.microsoft.com/office/drawing/2014/main" id="{48CC978C-DF9C-BE01-4677-45FDADD3E691}"/>
                </a:ext>
              </a:extLst>
            </p:cNvPr>
            <p:cNvSpPr/>
            <p:nvPr/>
          </p:nvSpPr>
          <p:spPr>
            <a:xfrm>
              <a:off x="3116592" y="2293778"/>
              <a:ext cx="10630" cy="32241"/>
            </a:xfrm>
            <a:custGeom>
              <a:avLst/>
              <a:gdLst/>
              <a:ahLst/>
              <a:cxnLst/>
              <a:rect l="l" t="t" r="r" b="b"/>
              <a:pathLst>
                <a:path w="334" h="1013" extrusionOk="0">
                  <a:moveTo>
                    <a:pt x="167" y="0"/>
                  </a:moveTo>
                  <a:cubicBezTo>
                    <a:pt x="72" y="0"/>
                    <a:pt x="0" y="72"/>
                    <a:pt x="0" y="167"/>
                  </a:cubicBezTo>
                  <a:lnTo>
                    <a:pt x="0" y="846"/>
                  </a:lnTo>
                  <a:cubicBezTo>
                    <a:pt x="0" y="941"/>
                    <a:pt x="72" y="1012"/>
                    <a:pt x="167" y="1012"/>
                  </a:cubicBezTo>
                  <a:cubicBezTo>
                    <a:pt x="250" y="1012"/>
                    <a:pt x="334" y="941"/>
                    <a:pt x="334" y="846"/>
                  </a:cubicBezTo>
                  <a:lnTo>
                    <a:pt x="334" y="167"/>
                  </a:lnTo>
                  <a:cubicBezTo>
                    <a:pt x="310" y="72"/>
                    <a:pt x="250" y="0"/>
                    <a:pt x="167"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 name="Google Shape;9247;p16">
              <a:extLst>
                <a:ext uri="{FF2B5EF4-FFF2-40B4-BE49-F238E27FC236}">
                  <a16:creationId xmlns:a16="http://schemas.microsoft.com/office/drawing/2014/main" id="{176A8570-2667-D742-7661-E66FA73495A8}"/>
                </a:ext>
              </a:extLst>
            </p:cNvPr>
            <p:cNvSpPr/>
            <p:nvPr/>
          </p:nvSpPr>
          <p:spPr>
            <a:xfrm>
              <a:off x="3193519" y="2293778"/>
              <a:ext cx="10248" cy="32241"/>
            </a:xfrm>
            <a:custGeom>
              <a:avLst/>
              <a:gdLst/>
              <a:ahLst/>
              <a:cxnLst/>
              <a:rect l="l" t="t" r="r" b="b"/>
              <a:pathLst>
                <a:path w="322" h="1013" extrusionOk="0">
                  <a:moveTo>
                    <a:pt x="155" y="0"/>
                  </a:moveTo>
                  <a:cubicBezTo>
                    <a:pt x="72" y="0"/>
                    <a:pt x="0" y="72"/>
                    <a:pt x="0" y="167"/>
                  </a:cubicBezTo>
                  <a:lnTo>
                    <a:pt x="0" y="846"/>
                  </a:lnTo>
                  <a:cubicBezTo>
                    <a:pt x="0" y="941"/>
                    <a:pt x="72" y="1012"/>
                    <a:pt x="155" y="1012"/>
                  </a:cubicBezTo>
                  <a:cubicBezTo>
                    <a:pt x="250" y="1012"/>
                    <a:pt x="322" y="941"/>
                    <a:pt x="322" y="846"/>
                  </a:cubicBezTo>
                  <a:lnTo>
                    <a:pt x="322" y="167"/>
                  </a:lnTo>
                  <a:cubicBezTo>
                    <a:pt x="310" y="72"/>
                    <a:pt x="250" y="0"/>
                    <a:pt x="155"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 name="Google Shape;9248;p16">
              <a:extLst>
                <a:ext uri="{FF2B5EF4-FFF2-40B4-BE49-F238E27FC236}">
                  <a16:creationId xmlns:a16="http://schemas.microsoft.com/office/drawing/2014/main" id="{A73C1826-D9C2-3D16-3A94-A246ECF272E7}"/>
                </a:ext>
              </a:extLst>
            </p:cNvPr>
            <p:cNvSpPr/>
            <p:nvPr/>
          </p:nvSpPr>
          <p:spPr>
            <a:xfrm>
              <a:off x="3346227" y="2166755"/>
              <a:ext cx="54966" cy="18301"/>
            </a:xfrm>
            <a:custGeom>
              <a:avLst/>
              <a:gdLst/>
              <a:ahLst/>
              <a:cxnLst/>
              <a:rect l="l" t="t" r="r" b="b"/>
              <a:pathLst>
                <a:path w="1727" h="575" extrusionOk="0">
                  <a:moveTo>
                    <a:pt x="646" y="0"/>
                  </a:moveTo>
                  <a:cubicBezTo>
                    <a:pt x="494" y="0"/>
                    <a:pt x="326" y="15"/>
                    <a:pt x="143" y="50"/>
                  </a:cubicBezTo>
                  <a:cubicBezTo>
                    <a:pt x="60" y="62"/>
                    <a:pt x="0" y="122"/>
                    <a:pt x="0" y="217"/>
                  </a:cubicBezTo>
                  <a:lnTo>
                    <a:pt x="0" y="396"/>
                  </a:lnTo>
                  <a:cubicBezTo>
                    <a:pt x="0" y="479"/>
                    <a:pt x="84" y="550"/>
                    <a:pt x="167" y="550"/>
                  </a:cubicBezTo>
                  <a:cubicBezTo>
                    <a:pt x="262" y="550"/>
                    <a:pt x="334" y="479"/>
                    <a:pt x="334" y="396"/>
                  </a:cubicBezTo>
                  <a:lnTo>
                    <a:pt x="334" y="360"/>
                  </a:lnTo>
                  <a:cubicBezTo>
                    <a:pt x="445" y="344"/>
                    <a:pt x="549" y="338"/>
                    <a:pt x="645" y="338"/>
                  </a:cubicBezTo>
                  <a:cubicBezTo>
                    <a:pt x="845" y="338"/>
                    <a:pt x="1007" y="367"/>
                    <a:pt x="1120" y="407"/>
                  </a:cubicBezTo>
                  <a:cubicBezTo>
                    <a:pt x="1334" y="467"/>
                    <a:pt x="1453" y="538"/>
                    <a:pt x="1453" y="538"/>
                  </a:cubicBezTo>
                  <a:cubicBezTo>
                    <a:pt x="1477" y="550"/>
                    <a:pt x="1512" y="574"/>
                    <a:pt x="1536" y="574"/>
                  </a:cubicBezTo>
                  <a:cubicBezTo>
                    <a:pt x="1584" y="574"/>
                    <a:pt x="1643" y="538"/>
                    <a:pt x="1667" y="491"/>
                  </a:cubicBezTo>
                  <a:cubicBezTo>
                    <a:pt x="1727" y="396"/>
                    <a:pt x="1715" y="288"/>
                    <a:pt x="1643" y="241"/>
                  </a:cubicBezTo>
                  <a:cubicBezTo>
                    <a:pt x="1615" y="231"/>
                    <a:pt x="1258" y="0"/>
                    <a:pt x="646"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 name="Google Shape;9249;p16">
              <a:extLst>
                <a:ext uri="{FF2B5EF4-FFF2-40B4-BE49-F238E27FC236}">
                  <a16:creationId xmlns:a16="http://schemas.microsoft.com/office/drawing/2014/main" id="{D1598472-097D-73D9-33A0-E07BE3E263CC}"/>
                </a:ext>
              </a:extLst>
            </p:cNvPr>
            <p:cNvSpPr/>
            <p:nvPr/>
          </p:nvSpPr>
          <p:spPr>
            <a:xfrm>
              <a:off x="3302655" y="2134991"/>
              <a:ext cx="141760" cy="192143"/>
            </a:xfrm>
            <a:custGeom>
              <a:avLst/>
              <a:gdLst/>
              <a:ahLst/>
              <a:cxnLst/>
              <a:rect l="l" t="t" r="r" b="b"/>
              <a:pathLst>
                <a:path w="4454" h="6037" extrusionOk="0">
                  <a:moveTo>
                    <a:pt x="3453" y="334"/>
                  </a:moveTo>
                  <a:lnTo>
                    <a:pt x="3453" y="1132"/>
                  </a:lnTo>
                  <a:cubicBezTo>
                    <a:pt x="3453" y="1263"/>
                    <a:pt x="3429" y="1405"/>
                    <a:pt x="3370" y="1525"/>
                  </a:cubicBezTo>
                  <a:lnTo>
                    <a:pt x="3310" y="1644"/>
                  </a:lnTo>
                  <a:cubicBezTo>
                    <a:pt x="3298" y="1667"/>
                    <a:pt x="3298" y="1691"/>
                    <a:pt x="3298" y="1715"/>
                  </a:cubicBezTo>
                  <a:lnTo>
                    <a:pt x="3298" y="2060"/>
                  </a:lnTo>
                  <a:cubicBezTo>
                    <a:pt x="3274" y="2346"/>
                    <a:pt x="3155" y="2608"/>
                    <a:pt x="2953" y="2799"/>
                  </a:cubicBezTo>
                  <a:cubicBezTo>
                    <a:pt x="2739" y="3001"/>
                    <a:pt x="2477" y="3096"/>
                    <a:pt x="2191" y="3096"/>
                  </a:cubicBezTo>
                  <a:cubicBezTo>
                    <a:pt x="1643" y="3084"/>
                    <a:pt x="1179" y="2596"/>
                    <a:pt x="1179" y="2013"/>
                  </a:cubicBezTo>
                  <a:lnTo>
                    <a:pt x="1179" y="1715"/>
                  </a:lnTo>
                  <a:cubicBezTo>
                    <a:pt x="1179" y="1691"/>
                    <a:pt x="1179" y="1667"/>
                    <a:pt x="1167" y="1644"/>
                  </a:cubicBezTo>
                  <a:lnTo>
                    <a:pt x="1107" y="1525"/>
                  </a:lnTo>
                  <a:cubicBezTo>
                    <a:pt x="1048" y="1405"/>
                    <a:pt x="1012" y="1275"/>
                    <a:pt x="1012" y="1132"/>
                  </a:cubicBezTo>
                  <a:cubicBezTo>
                    <a:pt x="1012" y="691"/>
                    <a:pt x="1369" y="334"/>
                    <a:pt x="1822" y="334"/>
                  </a:cubicBezTo>
                  <a:close/>
                  <a:moveTo>
                    <a:pt x="2762" y="3310"/>
                  </a:moveTo>
                  <a:lnTo>
                    <a:pt x="2762" y="3537"/>
                  </a:lnTo>
                  <a:cubicBezTo>
                    <a:pt x="2762" y="3572"/>
                    <a:pt x="2774" y="3620"/>
                    <a:pt x="2774" y="3680"/>
                  </a:cubicBezTo>
                  <a:lnTo>
                    <a:pt x="2239" y="4096"/>
                  </a:lnTo>
                  <a:lnTo>
                    <a:pt x="1691" y="3680"/>
                  </a:lnTo>
                  <a:cubicBezTo>
                    <a:pt x="1703" y="3632"/>
                    <a:pt x="1703" y="3584"/>
                    <a:pt x="1703" y="3537"/>
                  </a:cubicBezTo>
                  <a:lnTo>
                    <a:pt x="1703" y="3310"/>
                  </a:lnTo>
                  <a:cubicBezTo>
                    <a:pt x="1846" y="3370"/>
                    <a:pt x="2012" y="3406"/>
                    <a:pt x="2191" y="3406"/>
                  </a:cubicBezTo>
                  <a:lnTo>
                    <a:pt x="2239" y="3406"/>
                  </a:lnTo>
                  <a:cubicBezTo>
                    <a:pt x="2417" y="3406"/>
                    <a:pt x="2596" y="3382"/>
                    <a:pt x="2762" y="3310"/>
                  </a:cubicBezTo>
                  <a:close/>
                  <a:moveTo>
                    <a:pt x="1822" y="1"/>
                  </a:moveTo>
                  <a:cubicBezTo>
                    <a:pt x="1191" y="1"/>
                    <a:pt x="703" y="513"/>
                    <a:pt x="703" y="1120"/>
                  </a:cubicBezTo>
                  <a:cubicBezTo>
                    <a:pt x="703" y="1298"/>
                    <a:pt x="750" y="1489"/>
                    <a:pt x="822" y="1656"/>
                  </a:cubicBezTo>
                  <a:lnTo>
                    <a:pt x="869" y="1751"/>
                  </a:lnTo>
                  <a:lnTo>
                    <a:pt x="869" y="2001"/>
                  </a:lnTo>
                  <a:cubicBezTo>
                    <a:pt x="869" y="2441"/>
                    <a:pt x="1072" y="2846"/>
                    <a:pt x="1381" y="3096"/>
                  </a:cubicBezTo>
                  <a:lnTo>
                    <a:pt x="1381" y="3537"/>
                  </a:lnTo>
                  <a:cubicBezTo>
                    <a:pt x="1381" y="3608"/>
                    <a:pt x="1346" y="3680"/>
                    <a:pt x="1274" y="3703"/>
                  </a:cubicBezTo>
                  <a:lnTo>
                    <a:pt x="453" y="4025"/>
                  </a:lnTo>
                  <a:cubicBezTo>
                    <a:pt x="179" y="4132"/>
                    <a:pt x="0" y="4382"/>
                    <a:pt x="0" y="4668"/>
                  </a:cubicBezTo>
                  <a:lnTo>
                    <a:pt x="0" y="5858"/>
                  </a:lnTo>
                  <a:cubicBezTo>
                    <a:pt x="0" y="5942"/>
                    <a:pt x="83" y="6013"/>
                    <a:pt x="167" y="6013"/>
                  </a:cubicBezTo>
                  <a:cubicBezTo>
                    <a:pt x="262" y="6013"/>
                    <a:pt x="334" y="5942"/>
                    <a:pt x="334" y="5858"/>
                  </a:cubicBezTo>
                  <a:lnTo>
                    <a:pt x="334" y="4668"/>
                  </a:lnTo>
                  <a:cubicBezTo>
                    <a:pt x="334" y="4513"/>
                    <a:pt x="417" y="4382"/>
                    <a:pt x="560" y="4334"/>
                  </a:cubicBezTo>
                  <a:lnTo>
                    <a:pt x="1369" y="4025"/>
                  </a:lnTo>
                  <a:cubicBezTo>
                    <a:pt x="1417" y="4001"/>
                    <a:pt x="1465" y="3977"/>
                    <a:pt x="1488" y="3965"/>
                  </a:cubicBezTo>
                  <a:lnTo>
                    <a:pt x="2060" y="4394"/>
                  </a:lnTo>
                  <a:lnTo>
                    <a:pt x="2060" y="5870"/>
                  </a:lnTo>
                  <a:cubicBezTo>
                    <a:pt x="2060" y="5954"/>
                    <a:pt x="2131" y="6037"/>
                    <a:pt x="2215" y="6037"/>
                  </a:cubicBezTo>
                  <a:cubicBezTo>
                    <a:pt x="2310" y="6037"/>
                    <a:pt x="2381" y="5954"/>
                    <a:pt x="2381" y="5870"/>
                  </a:cubicBezTo>
                  <a:lnTo>
                    <a:pt x="2381" y="4394"/>
                  </a:lnTo>
                  <a:lnTo>
                    <a:pt x="2953" y="3965"/>
                  </a:lnTo>
                  <a:cubicBezTo>
                    <a:pt x="2977" y="3989"/>
                    <a:pt x="3024" y="4013"/>
                    <a:pt x="3072" y="4025"/>
                  </a:cubicBezTo>
                  <a:lnTo>
                    <a:pt x="3882" y="4334"/>
                  </a:lnTo>
                  <a:cubicBezTo>
                    <a:pt x="4024" y="4382"/>
                    <a:pt x="4108" y="4513"/>
                    <a:pt x="4108" y="4668"/>
                  </a:cubicBezTo>
                  <a:lnTo>
                    <a:pt x="4108" y="5858"/>
                  </a:lnTo>
                  <a:cubicBezTo>
                    <a:pt x="4108" y="5942"/>
                    <a:pt x="4179" y="6013"/>
                    <a:pt x="4274" y="6013"/>
                  </a:cubicBezTo>
                  <a:cubicBezTo>
                    <a:pt x="4358" y="6013"/>
                    <a:pt x="4441" y="5942"/>
                    <a:pt x="4441" y="5858"/>
                  </a:cubicBezTo>
                  <a:lnTo>
                    <a:pt x="4441" y="4668"/>
                  </a:lnTo>
                  <a:cubicBezTo>
                    <a:pt x="4453" y="4382"/>
                    <a:pt x="4274" y="4108"/>
                    <a:pt x="4024" y="4025"/>
                  </a:cubicBezTo>
                  <a:lnTo>
                    <a:pt x="3203" y="3703"/>
                  </a:lnTo>
                  <a:cubicBezTo>
                    <a:pt x="3131" y="3680"/>
                    <a:pt x="3084" y="3620"/>
                    <a:pt x="3084" y="3537"/>
                  </a:cubicBezTo>
                  <a:lnTo>
                    <a:pt x="3084" y="3108"/>
                  </a:lnTo>
                  <a:cubicBezTo>
                    <a:pt x="3120" y="3084"/>
                    <a:pt x="3155" y="3060"/>
                    <a:pt x="3191" y="3025"/>
                  </a:cubicBezTo>
                  <a:cubicBezTo>
                    <a:pt x="3453" y="2775"/>
                    <a:pt x="3608" y="2418"/>
                    <a:pt x="3608" y="2037"/>
                  </a:cubicBezTo>
                  <a:lnTo>
                    <a:pt x="3608" y="1727"/>
                  </a:lnTo>
                  <a:lnTo>
                    <a:pt x="3655" y="1644"/>
                  </a:lnTo>
                  <a:cubicBezTo>
                    <a:pt x="3739" y="1477"/>
                    <a:pt x="3774" y="1298"/>
                    <a:pt x="3774" y="1108"/>
                  </a:cubicBezTo>
                  <a:lnTo>
                    <a:pt x="3774" y="167"/>
                  </a:lnTo>
                  <a:cubicBezTo>
                    <a:pt x="3774" y="84"/>
                    <a:pt x="3691" y="1"/>
                    <a:pt x="3608"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 name="Google Shape;9250;p16">
              <a:extLst>
                <a:ext uri="{FF2B5EF4-FFF2-40B4-BE49-F238E27FC236}">
                  <a16:creationId xmlns:a16="http://schemas.microsoft.com/office/drawing/2014/main" id="{CF75F441-131B-7C3A-C984-FDF68A438143}"/>
                </a:ext>
              </a:extLst>
            </p:cNvPr>
            <p:cNvSpPr/>
            <p:nvPr/>
          </p:nvSpPr>
          <p:spPr>
            <a:xfrm>
              <a:off x="3330313" y="2288463"/>
              <a:ext cx="10248" cy="37938"/>
            </a:xfrm>
            <a:custGeom>
              <a:avLst/>
              <a:gdLst/>
              <a:ahLst/>
              <a:cxnLst/>
              <a:rect l="l" t="t" r="r" b="b"/>
              <a:pathLst>
                <a:path w="322" h="1192" extrusionOk="0">
                  <a:moveTo>
                    <a:pt x="167" y="1"/>
                  </a:moveTo>
                  <a:cubicBezTo>
                    <a:pt x="72" y="1"/>
                    <a:pt x="0" y="84"/>
                    <a:pt x="0" y="167"/>
                  </a:cubicBezTo>
                  <a:lnTo>
                    <a:pt x="0" y="1036"/>
                  </a:lnTo>
                  <a:cubicBezTo>
                    <a:pt x="0" y="1120"/>
                    <a:pt x="72" y="1191"/>
                    <a:pt x="167" y="1191"/>
                  </a:cubicBezTo>
                  <a:cubicBezTo>
                    <a:pt x="250" y="1191"/>
                    <a:pt x="322" y="1120"/>
                    <a:pt x="322" y="1036"/>
                  </a:cubicBezTo>
                  <a:lnTo>
                    <a:pt x="322" y="167"/>
                  </a:lnTo>
                  <a:cubicBezTo>
                    <a:pt x="310" y="84"/>
                    <a:pt x="250" y="1"/>
                    <a:pt x="167"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 name="Google Shape;9251;p16">
              <a:extLst>
                <a:ext uri="{FF2B5EF4-FFF2-40B4-BE49-F238E27FC236}">
                  <a16:creationId xmlns:a16="http://schemas.microsoft.com/office/drawing/2014/main" id="{80EAD479-B8AE-36FD-904E-786F5A55A77F}"/>
                </a:ext>
              </a:extLst>
            </p:cNvPr>
            <p:cNvSpPr/>
            <p:nvPr/>
          </p:nvSpPr>
          <p:spPr>
            <a:xfrm>
              <a:off x="3406859" y="2288463"/>
              <a:ext cx="10630" cy="37938"/>
            </a:xfrm>
            <a:custGeom>
              <a:avLst/>
              <a:gdLst/>
              <a:ahLst/>
              <a:cxnLst/>
              <a:rect l="l" t="t" r="r" b="b"/>
              <a:pathLst>
                <a:path w="334" h="1192" extrusionOk="0">
                  <a:moveTo>
                    <a:pt x="167" y="1"/>
                  </a:moveTo>
                  <a:cubicBezTo>
                    <a:pt x="84" y="1"/>
                    <a:pt x="0" y="84"/>
                    <a:pt x="0" y="167"/>
                  </a:cubicBezTo>
                  <a:lnTo>
                    <a:pt x="0" y="1036"/>
                  </a:lnTo>
                  <a:cubicBezTo>
                    <a:pt x="0" y="1120"/>
                    <a:pt x="84" y="1191"/>
                    <a:pt x="167" y="1191"/>
                  </a:cubicBezTo>
                  <a:cubicBezTo>
                    <a:pt x="262" y="1191"/>
                    <a:pt x="334" y="1120"/>
                    <a:pt x="334" y="1036"/>
                  </a:cubicBezTo>
                  <a:lnTo>
                    <a:pt x="334" y="167"/>
                  </a:lnTo>
                  <a:cubicBezTo>
                    <a:pt x="322" y="84"/>
                    <a:pt x="262" y="1"/>
                    <a:pt x="167"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 name="Google Shape;9252;p16">
              <a:extLst>
                <a:ext uri="{FF2B5EF4-FFF2-40B4-BE49-F238E27FC236}">
                  <a16:creationId xmlns:a16="http://schemas.microsoft.com/office/drawing/2014/main" id="{0CE03B57-276B-4BF5-27CE-33733D5C5ADA}"/>
                </a:ext>
              </a:extLst>
            </p:cNvPr>
            <p:cNvSpPr/>
            <p:nvPr/>
          </p:nvSpPr>
          <p:spPr>
            <a:xfrm>
              <a:off x="3149183" y="1976585"/>
              <a:ext cx="219419" cy="183072"/>
            </a:xfrm>
            <a:custGeom>
              <a:avLst/>
              <a:gdLst/>
              <a:ahLst/>
              <a:cxnLst/>
              <a:rect l="l" t="t" r="r" b="b"/>
              <a:pathLst>
                <a:path w="6894" h="5752" extrusionOk="0">
                  <a:moveTo>
                    <a:pt x="2369" y="4108"/>
                  </a:moveTo>
                  <a:lnTo>
                    <a:pt x="2286" y="4466"/>
                  </a:lnTo>
                  <a:lnTo>
                    <a:pt x="2060" y="4466"/>
                  </a:lnTo>
                  <a:cubicBezTo>
                    <a:pt x="1869" y="4466"/>
                    <a:pt x="1703" y="4299"/>
                    <a:pt x="1703" y="4108"/>
                  </a:cubicBezTo>
                  <a:close/>
                  <a:moveTo>
                    <a:pt x="5513" y="310"/>
                  </a:moveTo>
                  <a:cubicBezTo>
                    <a:pt x="5703" y="310"/>
                    <a:pt x="5870" y="477"/>
                    <a:pt x="5870" y="667"/>
                  </a:cubicBezTo>
                  <a:lnTo>
                    <a:pt x="5870" y="3418"/>
                  </a:lnTo>
                  <a:cubicBezTo>
                    <a:pt x="5870" y="3608"/>
                    <a:pt x="5703" y="3775"/>
                    <a:pt x="5513" y="3775"/>
                  </a:cubicBezTo>
                  <a:lnTo>
                    <a:pt x="4132" y="3775"/>
                  </a:lnTo>
                  <a:cubicBezTo>
                    <a:pt x="4096" y="3775"/>
                    <a:pt x="4048" y="3787"/>
                    <a:pt x="4036" y="3811"/>
                  </a:cubicBezTo>
                  <a:lnTo>
                    <a:pt x="2500" y="4918"/>
                  </a:lnTo>
                  <a:lnTo>
                    <a:pt x="2739" y="3966"/>
                  </a:lnTo>
                  <a:cubicBezTo>
                    <a:pt x="2762" y="3930"/>
                    <a:pt x="2739" y="3870"/>
                    <a:pt x="2715" y="3835"/>
                  </a:cubicBezTo>
                  <a:cubicBezTo>
                    <a:pt x="2679" y="3787"/>
                    <a:pt x="2643" y="3775"/>
                    <a:pt x="2584" y="3775"/>
                  </a:cubicBezTo>
                  <a:lnTo>
                    <a:pt x="691" y="3775"/>
                  </a:lnTo>
                  <a:cubicBezTo>
                    <a:pt x="500" y="3775"/>
                    <a:pt x="333" y="3608"/>
                    <a:pt x="333" y="3418"/>
                  </a:cubicBezTo>
                  <a:lnTo>
                    <a:pt x="333" y="667"/>
                  </a:lnTo>
                  <a:cubicBezTo>
                    <a:pt x="333" y="477"/>
                    <a:pt x="500" y="310"/>
                    <a:pt x="691" y="310"/>
                  </a:cubicBezTo>
                  <a:close/>
                  <a:moveTo>
                    <a:pt x="6215" y="989"/>
                  </a:moveTo>
                  <a:cubicBezTo>
                    <a:pt x="6406" y="989"/>
                    <a:pt x="6572" y="1156"/>
                    <a:pt x="6572" y="1346"/>
                  </a:cubicBezTo>
                  <a:lnTo>
                    <a:pt x="6572" y="4108"/>
                  </a:lnTo>
                  <a:lnTo>
                    <a:pt x="6549" y="4108"/>
                  </a:lnTo>
                  <a:cubicBezTo>
                    <a:pt x="6549" y="4299"/>
                    <a:pt x="6394" y="4466"/>
                    <a:pt x="6191" y="4466"/>
                  </a:cubicBezTo>
                  <a:lnTo>
                    <a:pt x="4810" y="4466"/>
                  </a:lnTo>
                  <a:cubicBezTo>
                    <a:pt x="4763" y="4466"/>
                    <a:pt x="4727" y="4477"/>
                    <a:pt x="4691" y="4513"/>
                  </a:cubicBezTo>
                  <a:cubicBezTo>
                    <a:pt x="4667" y="4549"/>
                    <a:pt x="4644" y="4608"/>
                    <a:pt x="4667" y="4656"/>
                  </a:cubicBezTo>
                  <a:lnTo>
                    <a:pt x="4763" y="5323"/>
                  </a:lnTo>
                  <a:lnTo>
                    <a:pt x="3596" y="4537"/>
                  </a:lnTo>
                  <a:lnTo>
                    <a:pt x="4191" y="4096"/>
                  </a:lnTo>
                  <a:lnTo>
                    <a:pt x="5513" y="4096"/>
                  </a:lnTo>
                  <a:cubicBezTo>
                    <a:pt x="5882" y="4096"/>
                    <a:pt x="6191" y="3799"/>
                    <a:pt x="6191" y="3418"/>
                  </a:cubicBezTo>
                  <a:lnTo>
                    <a:pt x="6191" y="989"/>
                  </a:lnTo>
                  <a:close/>
                  <a:moveTo>
                    <a:pt x="691" y="1"/>
                  </a:moveTo>
                  <a:cubicBezTo>
                    <a:pt x="322" y="1"/>
                    <a:pt x="0" y="298"/>
                    <a:pt x="0" y="679"/>
                  </a:cubicBezTo>
                  <a:lnTo>
                    <a:pt x="0" y="3430"/>
                  </a:lnTo>
                  <a:cubicBezTo>
                    <a:pt x="0" y="3811"/>
                    <a:pt x="298" y="4120"/>
                    <a:pt x="691" y="4120"/>
                  </a:cubicBezTo>
                  <a:lnTo>
                    <a:pt x="1393" y="4120"/>
                  </a:lnTo>
                  <a:lnTo>
                    <a:pt x="1393" y="4132"/>
                  </a:lnTo>
                  <a:cubicBezTo>
                    <a:pt x="1393" y="4501"/>
                    <a:pt x="1691" y="4823"/>
                    <a:pt x="2072" y="4823"/>
                  </a:cubicBezTo>
                  <a:lnTo>
                    <a:pt x="2203" y="4823"/>
                  </a:lnTo>
                  <a:lnTo>
                    <a:pt x="2143" y="5073"/>
                  </a:lnTo>
                  <a:cubicBezTo>
                    <a:pt x="2119" y="5180"/>
                    <a:pt x="2167" y="5275"/>
                    <a:pt x="2250" y="5335"/>
                  </a:cubicBezTo>
                  <a:cubicBezTo>
                    <a:pt x="2298" y="5370"/>
                    <a:pt x="2346" y="5382"/>
                    <a:pt x="2381" y="5382"/>
                  </a:cubicBezTo>
                  <a:cubicBezTo>
                    <a:pt x="2429" y="5382"/>
                    <a:pt x="2489" y="5370"/>
                    <a:pt x="2536" y="5335"/>
                  </a:cubicBezTo>
                  <a:lnTo>
                    <a:pt x="3251" y="4823"/>
                  </a:lnTo>
                  <a:lnTo>
                    <a:pt x="3417" y="4823"/>
                  </a:lnTo>
                  <a:lnTo>
                    <a:pt x="4751" y="5716"/>
                  </a:lnTo>
                  <a:cubicBezTo>
                    <a:pt x="4798" y="5740"/>
                    <a:pt x="4846" y="5751"/>
                    <a:pt x="4882" y="5751"/>
                  </a:cubicBezTo>
                  <a:cubicBezTo>
                    <a:pt x="4929" y="5751"/>
                    <a:pt x="4977" y="5740"/>
                    <a:pt x="5025" y="5716"/>
                  </a:cubicBezTo>
                  <a:cubicBezTo>
                    <a:pt x="5108" y="5656"/>
                    <a:pt x="5144" y="5561"/>
                    <a:pt x="5120" y="5454"/>
                  </a:cubicBezTo>
                  <a:lnTo>
                    <a:pt x="5025" y="4799"/>
                  </a:lnTo>
                  <a:lnTo>
                    <a:pt x="6215" y="4799"/>
                  </a:lnTo>
                  <a:cubicBezTo>
                    <a:pt x="6584" y="4799"/>
                    <a:pt x="6894" y="4501"/>
                    <a:pt x="6894" y="4120"/>
                  </a:cubicBezTo>
                  <a:lnTo>
                    <a:pt x="6894" y="1370"/>
                  </a:lnTo>
                  <a:cubicBezTo>
                    <a:pt x="6870" y="977"/>
                    <a:pt x="6572" y="679"/>
                    <a:pt x="6191" y="679"/>
                  </a:cubicBezTo>
                  <a:cubicBezTo>
                    <a:pt x="6179" y="298"/>
                    <a:pt x="5882" y="1"/>
                    <a:pt x="5513"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9253;p16">
              <a:extLst>
                <a:ext uri="{FF2B5EF4-FFF2-40B4-BE49-F238E27FC236}">
                  <a16:creationId xmlns:a16="http://schemas.microsoft.com/office/drawing/2014/main" id="{53F2E196-3493-3D13-85F4-995519DA8E4B}"/>
                </a:ext>
              </a:extLst>
            </p:cNvPr>
            <p:cNvSpPr/>
            <p:nvPr/>
          </p:nvSpPr>
          <p:spPr>
            <a:xfrm>
              <a:off x="3187822" y="2009177"/>
              <a:ext cx="26926" cy="10280"/>
            </a:xfrm>
            <a:custGeom>
              <a:avLst/>
              <a:gdLst/>
              <a:ahLst/>
              <a:cxnLst/>
              <a:rect l="l" t="t" r="r" b="b"/>
              <a:pathLst>
                <a:path w="846" h="323" extrusionOk="0">
                  <a:moveTo>
                    <a:pt x="155" y="1"/>
                  </a:moveTo>
                  <a:cubicBezTo>
                    <a:pt x="72" y="1"/>
                    <a:pt x="1" y="72"/>
                    <a:pt x="1" y="167"/>
                  </a:cubicBezTo>
                  <a:cubicBezTo>
                    <a:pt x="1" y="251"/>
                    <a:pt x="72" y="322"/>
                    <a:pt x="155" y="322"/>
                  </a:cubicBezTo>
                  <a:lnTo>
                    <a:pt x="679" y="322"/>
                  </a:lnTo>
                  <a:cubicBezTo>
                    <a:pt x="774" y="322"/>
                    <a:pt x="846" y="251"/>
                    <a:pt x="846" y="167"/>
                  </a:cubicBezTo>
                  <a:cubicBezTo>
                    <a:pt x="846" y="72"/>
                    <a:pt x="774" y="1"/>
                    <a:pt x="679"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 name="Google Shape;9254;p16">
              <a:extLst>
                <a:ext uri="{FF2B5EF4-FFF2-40B4-BE49-F238E27FC236}">
                  <a16:creationId xmlns:a16="http://schemas.microsoft.com/office/drawing/2014/main" id="{9F970717-E881-1516-0ECD-532F09DA57E4}"/>
                </a:ext>
              </a:extLst>
            </p:cNvPr>
            <p:cNvSpPr/>
            <p:nvPr/>
          </p:nvSpPr>
          <p:spPr>
            <a:xfrm>
              <a:off x="3226110" y="2009177"/>
              <a:ext cx="81478" cy="10280"/>
            </a:xfrm>
            <a:custGeom>
              <a:avLst/>
              <a:gdLst/>
              <a:ahLst/>
              <a:cxnLst/>
              <a:rect l="l" t="t" r="r" b="b"/>
              <a:pathLst>
                <a:path w="2560" h="323" extrusionOk="0">
                  <a:moveTo>
                    <a:pt x="167" y="1"/>
                  </a:moveTo>
                  <a:cubicBezTo>
                    <a:pt x="72" y="1"/>
                    <a:pt x="0" y="72"/>
                    <a:pt x="0" y="167"/>
                  </a:cubicBezTo>
                  <a:cubicBezTo>
                    <a:pt x="0" y="251"/>
                    <a:pt x="72" y="322"/>
                    <a:pt x="167" y="322"/>
                  </a:cubicBezTo>
                  <a:lnTo>
                    <a:pt x="2393" y="322"/>
                  </a:lnTo>
                  <a:cubicBezTo>
                    <a:pt x="2488" y="322"/>
                    <a:pt x="2560" y="251"/>
                    <a:pt x="2560" y="167"/>
                  </a:cubicBezTo>
                  <a:cubicBezTo>
                    <a:pt x="2560" y="72"/>
                    <a:pt x="2488" y="1"/>
                    <a:pt x="2393"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 name="Google Shape;9255;p16">
              <a:extLst>
                <a:ext uri="{FF2B5EF4-FFF2-40B4-BE49-F238E27FC236}">
                  <a16:creationId xmlns:a16="http://schemas.microsoft.com/office/drawing/2014/main" id="{46B7E802-B0B9-2F9C-EC8C-AE6D1C0C71DB}"/>
                </a:ext>
              </a:extLst>
            </p:cNvPr>
            <p:cNvSpPr/>
            <p:nvPr/>
          </p:nvSpPr>
          <p:spPr>
            <a:xfrm>
              <a:off x="3187822" y="2036453"/>
              <a:ext cx="119767" cy="10662"/>
            </a:xfrm>
            <a:custGeom>
              <a:avLst/>
              <a:gdLst/>
              <a:ahLst/>
              <a:cxnLst/>
              <a:rect l="l" t="t" r="r" b="b"/>
              <a:pathLst>
                <a:path w="3763" h="335" extrusionOk="0">
                  <a:moveTo>
                    <a:pt x="155" y="1"/>
                  </a:moveTo>
                  <a:cubicBezTo>
                    <a:pt x="72" y="1"/>
                    <a:pt x="1" y="84"/>
                    <a:pt x="1" y="168"/>
                  </a:cubicBezTo>
                  <a:cubicBezTo>
                    <a:pt x="1" y="263"/>
                    <a:pt x="72" y="334"/>
                    <a:pt x="155" y="334"/>
                  </a:cubicBezTo>
                  <a:lnTo>
                    <a:pt x="3596" y="334"/>
                  </a:lnTo>
                  <a:cubicBezTo>
                    <a:pt x="3691" y="334"/>
                    <a:pt x="3763" y="263"/>
                    <a:pt x="3763" y="168"/>
                  </a:cubicBezTo>
                  <a:cubicBezTo>
                    <a:pt x="3763" y="84"/>
                    <a:pt x="3691" y="1"/>
                    <a:pt x="3596"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 name="Google Shape;9256;p16">
              <a:extLst>
                <a:ext uri="{FF2B5EF4-FFF2-40B4-BE49-F238E27FC236}">
                  <a16:creationId xmlns:a16="http://schemas.microsoft.com/office/drawing/2014/main" id="{826E31D1-882F-1317-0046-A13E2361214D}"/>
                </a:ext>
              </a:extLst>
            </p:cNvPr>
            <p:cNvSpPr/>
            <p:nvPr/>
          </p:nvSpPr>
          <p:spPr>
            <a:xfrm>
              <a:off x="3187822" y="2064143"/>
              <a:ext cx="81510" cy="10248"/>
            </a:xfrm>
            <a:custGeom>
              <a:avLst/>
              <a:gdLst/>
              <a:ahLst/>
              <a:cxnLst/>
              <a:rect l="l" t="t" r="r" b="b"/>
              <a:pathLst>
                <a:path w="2561" h="322" extrusionOk="0">
                  <a:moveTo>
                    <a:pt x="155" y="0"/>
                  </a:moveTo>
                  <a:cubicBezTo>
                    <a:pt x="72" y="0"/>
                    <a:pt x="1" y="72"/>
                    <a:pt x="1" y="167"/>
                  </a:cubicBezTo>
                  <a:cubicBezTo>
                    <a:pt x="1" y="250"/>
                    <a:pt x="72" y="322"/>
                    <a:pt x="155" y="322"/>
                  </a:cubicBezTo>
                  <a:lnTo>
                    <a:pt x="2394" y="322"/>
                  </a:lnTo>
                  <a:cubicBezTo>
                    <a:pt x="2477" y="322"/>
                    <a:pt x="2560" y="250"/>
                    <a:pt x="2560" y="167"/>
                  </a:cubicBezTo>
                  <a:cubicBezTo>
                    <a:pt x="2560" y="72"/>
                    <a:pt x="2477" y="0"/>
                    <a:pt x="2394"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 name="Google Shape;9257;p16">
              <a:extLst>
                <a:ext uri="{FF2B5EF4-FFF2-40B4-BE49-F238E27FC236}">
                  <a16:creationId xmlns:a16="http://schemas.microsoft.com/office/drawing/2014/main" id="{D7104DE3-9570-D9CA-7672-7E31E37910EC}"/>
                </a:ext>
              </a:extLst>
            </p:cNvPr>
            <p:cNvSpPr/>
            <p:nvPr/>
          </p:nvSpPr>
          <p:spPr>
            <a:xfrm>
              <a:off x="3280663" y="2064143"/>
              <a:ext cx="26926" cy="10248"/>
            </a:xfrm>
            <a:custGeom>
              <a:avLst/>
              <a:gdLst/>
              <a:ahLst/>
              <a:cxnLst/>
              <a:rect l="l" t="t" r="r" b="b"/>
              <a:pathLst>
                <a:path w="846" h="322" extrusionOk="0">
                  <a:moveTo>
                    <a:pt x="155" y="0"/>
                  </a:moveTo>
                  <a:cubicBezTo>
                    <a:pt x="72" y="0"/>
                    <a:pt x="1" y="72"/>
                    <a:pt x="1" y="167"/>
                  </a:cubicBezTo>
                  <a:cubicBezTo>
                    <a:pt x="1" y="250"/>
                    <a:pt x="72" y="322"/>
                    <a:pt x="155" y="322"/>
                  </a:cubicBezTo>
                  <a:lnTo>
                    <a:pt x="679" y="322"/>
                  </a:lnTo>
                  <a:cubicBezTo>
                    <a:pt x="774" y="322"/>
                    <a:pt x="846" y="250"/>
                    <a:pt x="846" y="167"/>
                  </a:cubicBezTo>
                  <a:cubicBezTo>
                    <a:pt x="846" y="72"/>
                    <a:pt x="774" y="0"/>
                    <a:pt x="679"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4" name="Google Shape;9244;p16">
            <a:extLst>
              <a:ext uri="{FF2B5EF4-FFF2-40B4-BE49-F238E27FC236}">
                <a16:creationId xmlns:a16="http://schemas.microsoft.com/office/drawing/2014/main" id="{5D498223-CE50-9063-4597-936CCC7DBEB2}"/>
              </a:ext>
            </a:extLst>
          </p:cNvPr>
          <p:cNvGrpSpPr/>
          <p:nvPr/>
        </p:nvGrpSpPr>
        <p:grpSpPr>
          <a:xfrm>
            <a:off x="7267095" y="5295614"/>
            <a:ext cx="350198" cy="350548"/>
            <a:chOff x="3094217" y="1976585"/>
            <a:chExt cx="350198" cy="350548"/>
          </a:xfrm>
        </p:grpSpPr>
        <p:sp>
          <p:nvSpPr>
            <p:cNvPr id="75" name="Google Shape;9245;p16">
              <a:extLst>
                <a:ext uri="{FF2B5EF4-FFF2-40B4-BE49-F238E27FC236}">
                  <a16:creationId xmlns:a16="http://schemas.microsoft.com/office/drawing/2014/main" id="{2468899D-0C89-E27C-0F63-EAA71B7D4067}"/>
                </a:ext>
              </a:extLst>
            </p:cNvPr>
            <p:cNvSpPr/>
            <p:nvPr/>
          </p:nvSpPr>
          <p:spPr>
            <a:xfrm>
              <a:off x="3094217" y="2129039"/>
              <a:ext cx="131543" cy="197362"/>
            </a:xfrm>
            <a:custGeom>
              <a:avLst/>
              <a:gdLst/>
              <a:ahLst/>
              <a:cxnLst/>
              <a:rect l="l" t="t" r="r" b="b"/>
              <a:pathLst>
                <a:path w="4133" h="6201" extrusionOk="0">
                  <a:moveTo>
                    <a:pt x="2072" y="345"/>
                  </a:moveTo>
                  <a:cubicBezTo>
                    <a:pt x="2117" y="345"/>
                    <a:pt x="2162" y="348"/>
                    <a:pt x="2203" y="354"/>
                  </a:cubicBezTo>
                  <a:cubicBezTo>
                    <a:pt x="2906" y="414"/>
                    <a:pt x="3454" y="1045"/>
                    <a:pt x="3454" y="1759"/>
                  </a:cubicBezTo>
                  <a:cubicBezTo>
                    <a:pt x="3454" y="2438"/>
                    <a:pt x="3620" y="3069"/>
                    <a:pt x="3751" y="3402"/>
                  </a:cubicBezTo>
                  <a:lnTo>
                    <a:pt x="3751" y="3426"/>
                  </a:lnTo>
                  <a:cubicBezTo>
                    <a:pt x="3608" y="3509"/>
                    <a:pt x="3299" y="3688"/>
                    <a:pt x="2763" y="3807"/>
                  </a:cubicBezTo>
                  <a:lnTo>
                    <a:pt x="2763" y="3759"/>
                  </a:lnTo>
                  <a:lnTo>
                    <a:pt x="2763" y="3438"/>
                  </a:lnTo>
                  <a:cubicBezTo>
                    <a:pt x="2965" y="3319"/>
                    <a:pt x="3144" y="3140"/>
                    <a:pt x="3263" y="2926"/>
                  </a:cubicBezTo>
                  <a:cubicBezTo>
                    <a:pt x="3489" y="2533"/>
                    <a:pt x="3418" y="2021"/>
                    <a:pt x="3073" y="1712"/>
                  </a:cubicBezTo>
                  <a:cubicBezTo>
                    <a:pt x="2834" y="1485"/>
                    <a:pt x="2418" y="1235"/>
                    <a:pt x="1727" y="1235"/>
                  </a:cubicBezTo>
                  <a:cubicBezTo>
                    <a:pt x="1691" y="1235"/>
                    <a:pt x="1644" y="1247"/>
                    <a:pt x="1608" y="1283"/>
                  </a:cubicBezTo>
                  <a:lnTo>
                    <a:pt x="1275" y="1616"/>
                  </a:lnTo>
                  <a:cubicBezTo>
                    <a:pt x="1215" y="1676"/>
                    <a:pt x="1215" y="1783"/>
                    <a:pt x="1275" y="1843"/>
                  </a:cubicBezTo>
                  <a:cubicBezTo>
                    <a:pt x="1304" y="1872"/>
                    <a:pt x="1343" y="1887"/>
                    <a:pt x="1382" y="1887"/>
                  </a:cubicBezTo>
                  <a:cubicBezTo>
                    <a:pt x="1421" y="1887"/>
                    <a:pt x="1459" y="1872"/>
                    <a:pt x="1489" y="1843"/>
                  </a:cubicBezTo>
                  <a:lnTo>
                    <a:pt x="1787" y="1545"/>
                  </a:lnTo>
                  <a:cubicBezTo>
                    <a:pt x="2227" y="1557"/>
                    <a:pt x="2584" y="1700"/>
                    <a:pt x="2846" y="1938"/>
                  </a:cubicBezTo>
                  <a:cubicBezTo>
                    <a:pt x="3073" y="2140"/>
                    <a:pt x="3132" y="2485"/>
                    <a:pt x="2977" y="2747"/>
                  </a:cubicBezTo>
                  <a:cubicBezTo>
                    <a:pt x="2799" y="3081"/>
                    <a:pt x="2441" y="3283"/>
                    <a:pt x="2072" y="3283"/>
                  </a:cubicBezTo>
                  <a:cubicBezTo>
                    <a:pt x="1489" y="3283"/>
                    <a:pt x="1037" y="2831"/>
                    <a:pt x="1037" y="2247"/>
                  </a:cubicBezTo>
                  <a:cubicBezTo>
                    <a:pt x="1037" y="2152"/>
                    <a:pt x="953" y="2081"/>
                    <a:pt x="870" y="2081"/>
                  </a:cubicBezTo>
                  <a:cubicBezTo>
                    <a:pt x="775" y="2081"/>
                    <a:pt x="703" y="2152"/>
                    <a:pt x="703" y="2247"/>
                  </a:cubicBezTo>
                  <a:cubicBezTo>
                    <a:pt x="703" y="2747"/>
                    <a:pt x="989" y="3200"/>
                    <a:pt x="1394" y="3438"/>
                  </a:cubicBezTo>
                  <a:lnTo>
                    <a:pt x="1394" y="3759"/>
                  </a:lnTo>
                  <a:lnTo>
                    <a:pt x="1394" y="3807"/>
                  </a:lnTo>
                  <a:cubicBezTo>
                    <a:pt x="858" y="3688"/>
                    <a:pt x="525" y="3509"/>
                    <a:pt x="394" y="3426"/>
                  </a:cubicBezTo>
                  <a:cubicBezTo>
                    <a:pt x="394" y="3426"/>
                    <a:pt x="382" y="3426"/>
                    <a:pt x="394" y="3402"/>
                  </a:cubicBezTo>
                  <a:cubicBezTo>
                    <a:pt x="525" y="3081"/>
                    <a:pt x="691" y="2438"/>
                    <a:pt x="691" y="1759"/>
                  </a:cubicBezTo>
                  <a:cubicBezTo>
                    <a:pt x="691" y="1045"/>
                    <a:pt x="1239" y="414"/>
                    <a:pt x="1941" y="354"/>
                  </a:cubicBezTo>
                  <a:cubicBezTo>
                    <a:pt x="1983" y="348"/>
                    <a:pt x="2028" y="345"/>
                    <a:pt x="2072" y="345"/>
                  </a:cubicBezTo>
                  <a:close/>
                  <a:moveTo>
                    <a:pt x="2430" y="3581"/>
                  </a:moveTo>
                  <a:lnTo>
                    <a:pt x="2430" y="3783"/>
                  </a:lnTo>
                  <a:cubicBezTo>
                    <a:pt x="2430" y="3974"/>
                    <a:pt x="2537" y="4152"/>
                    <a:pt x="2715" y="4224"/>
                  </a:cubicBezTo>
                  <a:lnTo>
                    <a:pt x="2822" y="4271"/>
                  </a:lnTo>
                  <a:cubicBezTo>
                    <a:pt x="2656" y="4509"/>
                    <a:pt x="2370" y="4676"/>
                    <a:pt x="2072" y="4676"/>
                  </a:cubicBezTo>
                  <a:cubicBezTo>
                    <a:pt x="1775" y="4676"/>
                    <a:pt x="1489" y="4509"/>
                    <a:pt x="1334" y="4271"/>
                  </a:cubicBezTo>
                  <a:lnTo>
                    <a:pt x="1429" y="4224"/>
                  </a:lnTo>
                  <a:cubicBezTo>
                    <a:pt x="1608" y="4140"/>
                    <a:pt x="1715" y="3974"/>
                    <a:pt x="1715" y="3783"/>
                  </a:cubicBezTo>
                  <a:lnTo>
                    <a:pt x="1715" y="3581"/>
                  </a:lnTo>
                  <a:cubicBezTo>
                    <a:pt x="1834" y="3617"/>
                    <a:pt x="1953" y="3628"/>
                    <a:pt x="2072" y="3628"/>
                  </a:cubicBezTo>
                  <a:cubicBezTo>
                    <a:pt x="2191" y="3628"/>
                    <a:pt x="2311" y="3617"/>
                    <a:pt x="2430" y="3581"/>
                  </a:cubicBezTo>
                  <a:close/>
                  <a:moveTo>
                    <a:pt x="2065" y="0"/>
                  </a:moveTo>
                  <a:cubicBezTo>
                    <a:pt x="2010" y="0"/>
                    <a:pt x="1953" y="3"/>
                    <a:pt x="1894" y="9"/>
                  </a:cubicBezTo>
                  <a:cubicBezTo>
                    <a:pt x="1037" y="92"/>
                    <a:pt x="346" y="842"/>
                    <a:pt x="346" y="1735"/>
                  </a:cubicBezTo>
                  <a:cubicBezTo>
                    <a:pt x="346" y="2378"/>
                    <a:pt x="203" y="2962"/>
                    <a:pt x="60" y="3271"/>
                  </a:cubicBezTo>
                  <a:cubicBezTo>
                    <a:pt x="1" y="3426"/>
                    <a:pt x="48" y="3581"/>
                    <a:pt x="179" y="3676"/>
                  </a:cubicBezTo>
                  <a:cubicBezTo>
                    <a:pt x="310" y="3759"/>
                    <a:pt x="584" y="3926"/>
                    <a:pt x="1013" y="4045"/>
                  </a:cubicBezTo>
                  <a:lnTo>
                    <a:pt x="382" y="4379"/>
                  </a:lnTo>
                  <a:cubicBezTo>
                    <a:pt x="144" y="4498"/>
                    <a:pt x="1" y="4712"/>
                    <a:pt x="1" y="4986"/>
                  </a:cubicBezTo>
                  <a:lnTo>
                    <a:pt x="1" y="6045"/>
                  </a:lnTo>
                  <a:cubicBezTo>
                    <a:pt x="1" y="6129"/>
                    <a:pt x="84" y="6200"/>
                    <a:pt x="167" y="6200"/>
                  </a:cubicBezTo>
                  <a:cubicBezTo>
                    <a:pt x="263" y="6200"/>
                    <a:pt x="334" y="6129"/>
                    <a:pt x="334" y="6045"/>
                  </a:cubicBezTo>
                  <a:lnTo>
                    <a:pt x="334" y="4974"/>
                  </a:lnTo>
                  <a:cubicBezTo>
                    <a:pt x="334" y="4831"/>
                    <a:pt x="406" y="4712"/>
                    <a:pt x="525" y="4652"/>
                  </a:cubicBezTo>
                  <a:lnTo>
                    <a:pt x="1037" y="4402"/>
                  </a:lnTo>
                  <a:cubicBezTo>
                    <a:pt x="1239" y="4760"/>
                    <a:pt x="1644" y="4986"/>
                    <a:pt x="2060" y="4986"/>
                  </a:cubicBezTo>
                  <a:cubicBezTo>
                    <a:pt x="2489" y="4986"/>
                    <a:pt x="2882" y="4760"/>
                    <a:pt x="3084" y="4402"/>
                  </a:cubicBezTo>
                  <a:lnTo>
                    <a:pt x="3596" y="4652"/>
                  </a:lnTo>
                  <a:cubicBezTo>
                    <a:pt x="3704" y="4712"/>
                    <a:pt x="3787" y="4831"/>
                    <a:pt x="3787" y="4974"/>
                  </a:cubicBezTo>
                  <a:lnTo>
                    <a:pt x="3787" y="6022"/>
                  </a:lnTo>
                  <a:cubicBezTo>
                    <a:pt x="3787" y="6117"/>
                    <a:pt x="3858" y="6188"/>
                    <a:pt x="3954" y="6188"/>
                  </a:cubicBezTo>
                  <a:cubicBezTo>
                    <a:pt x="4037" y="6188"/>
                    <a:pt x="4108" y="6117"/>
                    <a:pt x="4108" y="6022"/>
                  </a:cubicBezTo>
                  <a:lnTo>
                    <a:pt x="4108" y="4974"/>
                  </a:lnTo>
                  <a:cubicBezTo>
                    <a:pt x="4132" y="4712"/>
                    <a:pt x="3977" y="4474"/>
                    <a:pt x="3739" y="4379"/>
                  </a:cubicBezTo>
                  <a:lnTo>
                    <a:pt x="3096" y="4045"/>
                  </a:lnTo>
                  <a:cubicBezTo>
                    <a:pt x="3537" y="3926"/>
                    <a:pt x="3799" y="3759"/>
                    <a:pt x="3930" y="3676"/>
                  </a:cubicBezTo>
                  <a:cubicBezTo>
                    <a:pt x="4073" y="3581"/>
                    <a:pt x="4108" y="3426"/>
                    <a:pt x="4049" y="3271"/>
                  </a:cubicBezTo>
                  <a:cubicBezTo>
                    <a:pt x="3918" y="2962"/>
                    <a:pt x="3775" y="2378"/>
                    <a:pt x="3775" y="1735"/>
                  </a:cubicBezTo>
                  <a:cubicBezTo>
                    <a:pt x="3775" y="866"/>
                    <a:pt x="3084" y="104"/>
                    <a:pt x="2227" y="9"/>
                  </a:cubicBezTo>
                  <a:cubicBezTo>
                    <a:pt x="2174" y="3"/>
                    <a:pt x="2120" y="0"/>
                    <a:pt x="2065"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 name="Google Shape;9246;p16">
              <a:extLst>
                <a:ext uri="{FF2B5EF4-FFF2-40B4-BE49-F238E27FC236}">
                  <a16:creationId xmlns:a16="http://schemas.microsoft.com/office/drawing/2014/main" id="{8F335521-302E-F4C4-52C5-A74FE6EB4497}"/>
                </a:ext>
              </a:extLst>
            </p:cNvPr>
            <p:cNvSpPr/>
            <p:nvPr/>
          </p:nvSpPr>
          <p:spPr>
            <a:xfrm>
              <a:off x="3116592" y="2293778"/>
              <a:ext cx="10630" cy="32241"/>
            </a:xfrm>
            <a:custGeom>
              <a:avLst/>
              <a:gdLst/>
              <a:ahLst/>
              <a:cxnLst/>
              <a:rect l="l" t="t" r="r" b="b"/>
              <a:pathLst>
                <a:path w="334" h="1013" extrusionOk="0">
                  <a:moveTo>
                    <a:pt x="167" y="0"/>
                  </a:moveTo>
                  <a:cubicBezTo>
                    <a:pt x="72" y="0"/>
                    <a:pt x="0" y="72"/>
                    <a:pt x="0" y="167"/>
                  </a:cubicBezTo>
                  <a:lnTo>
                    <a:pt x="0" y="846"/>
                  </a:lnTo>
                  <a:cubicBezTo>
                    <a:pt x="0" y="941"/>
                    <a:pt x="72" y="1012"/>
                    <a:pt x="167" y="1012"/>
                  </a:cubicBezTo>
                  <a:cubicBezTo>
                    <a:pt x="250" y="1012"/>
                    <a:pt x="334" y="941"/>
                    <a:pt x="334" y="846"/>
                  </a:cubicBezTo>
                  <a:lnTo>
                    <a:pt x="334" y="167"/>
                  </a:lnTo>
                  <a:cubicBezTo>
                    <a:pt x="310" y="72"/>
                    <a:pt x="250" y="0"/>
                    <a:pt x="167"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 name="Google Shape;9247;p16">
              <a:extLst>
                <a:ext uri="{FF2B5EF4-FFF2-40B4-BE49-F238E27FC236}">
                  <a16:creationId xmlns:a16="http://schemas.microsoft.com/office/drawing/2014/main" id="{C72FF350-64AB-10BE-239D-FBA1DDB6431B}"/>
                </a:ext>
              </a:extLst>
            </p:cNvPr>
            <p:cNvSpPr/>
            <p:nvPr/>
          </p:nvSpPr>
          <p:spPr>
            <a:xfrm>
              <a:off x="3193519" y="2293778"/>
              <a:ext cx="10248" cy="32241"/>
            </a:xfrm>
            <a:custGeom>
              <a:avLst/>
              <a:gdLst/>
              <a:ahLst/>
              <a:cxnLst/>
              <a:rect l="l" t="t" r="r" b="b"/>
              <a:pathLst>
                <a:path w="322" h="1013" extrusionOk="0">
                  <a:moveTo>
                    <a:pt x="155" y="0"/>
                  </a:moveTo>
                  <a:cubicBezTo>
                    <a:pt x="72" y="0"/>
                    <a:pt x="0" y="72"/>
                    <a:pt x="0" y="167"/>
                  </a:cubicBezTo>
                  <a:lnTo>
                    <a:pt x="0" y="846"/>
                  </a:lnTo>
                  <a:cubicBezTo>
                    <a:pt x="0" y="941"/>
                    <a:pt x="72" y="1012"/>
                    <a:pt x="155" y="1012"/>
                  </a:cubicBezTo>
                  <a:cubicBezTo>
                    <a:pt x="250" y="1012"/>
                    <a:pt x="322" y="941"/>
                    <a:pt x="322" y="846"/>
                  </a:cubicBezTo>
                  <a:lnTo>
                    <a:pt x="322" y="167"/>
                  </a:lnTo>
                  <a:cubicBezTo>
                    <a:pt x="310" y="72"/>
                    <a:pt x="250" y="0"/>
                    <a:pt x="155"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 name="Google Shape;9248;p16">
              <a:extLst>
                <a:ext uri="{FF2B5EF4-FFF2-40B4-BE49-F238E27FC236}">
                  <a16:creationId xmlns:a16="http://schemas.microsoft.com/office/drawing/2014/main" id="{209C88D1-AF27-A1B9-09F4-5A19DD453411}"/>
                </a:ext>
              </a:extLst>
            </p:cNvPr>
            <p:cNvSpPr/>
            <p:nvPr/>
          </p:nvSpPr>
          <p:spPr>
            <a:xfrm>
              <a:off x="3346227" y="2166755"/>
              <a:ext cx="54966" cy="18301"/>
            </a:xfrm>
            <a:custGeom>
              <a:avLst/>
              <a:gdLst/>
              <a:ahLst/>
              <a:cxnLst/>
              <a:rect l="l" t="t" r="r" b="b"/>
              <a:pathLst>
                <a:path w="1727" h="575" extrusionOk="0">
                  <a:moveTo>
                    <a:pt x="646" y="0"/>
                  </a:moveTo>
                  <a:cubicBezTo>
                    <a:pt x="494" y="0"/>
                    <a:pt x="326" y="15"/>
                    <a:pt x="143" y="50"/>
                  </a:cubicBezTo>
                  <a:cubicBezTo>
                    <a:pt x="60" y="62"/>
                    <a:pt x="0" y="122"/>
                    <a:pt x="0" y="217"/>
                  </a:cubicBezTo>
                  <a:lnTo>
                    <a:pt x="0" y="396"/>
                  </a:lnTo>
                  <a:cubicBezTo>
                    <a:pt x="0" y="479"/>
                    <a:pt x="84" y="550"/>
                    <a:pt x="167" y="550"/>
                  </a:cubicBezTo>
                  <a:cubicBezTo>
                    <a:pt x="262" y="550"/>
                    <a:pt x="334" y="479"/>
                    <a:pt x="334" y="396"/>
                  </a:cubicBezTo>
                  <a:lnTo>
                    <a:pt x="334" y="360"/>
                  </a:lnTo>
                  <a:cubicBezTo>
                    <a:pt x="445" y="344"/>
                    <a:pt x="549" y="338"/>
                    <a:pt x="645" y="338"/>
                  </a:cubicBezTo>
                  <a:cubicBezTo>
                    <a:pt x="845" y="338"/>
                    <a:pt x="1007" y="367"/>
                    <a:pt x="1120" y="407"/>
                  </a:cubicBezTo>
                  <a:cubicBezTo>
                    <a:pt x="1334" y="467"/>
                    <a:pt x="1453" y="538"/>
                    <a:pt x="1453" y="538"/>
                  </a:cubicBezTo>
                  <a:cubicBezTo>
                    <a:pt x="1477" y="550"/>
                    <a:pt x="1512" y="574"/>
                    <a:pt x="1536" y="574"/>
                  </a:cubicBezTo>
                  <a:cubicBezTo>
                    <a:pt x="1584" y="574"/>
                    <a:pt x="1643" y="538"/>
                    <a:pt x="1667" y="491"/>
                  </a:cubicBezTo>
                  <a:cubicBezTo>
                    <a:pt x="1727" y="396"/>
                    <a:pt x="1715" y="288"/>
                    <a:pt x="1643" y="241"/>
                  </a:cubicBezTo>
                  <a:cubicBezTo>
                    <a:pt x="1615" y="231"/>
                    <a:pt x="1258" y="0"/>
                    <a:pt x="646"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 name="Google Shape;9249;p16">
              <a:extLst>
                <a:ext uri="{FF2B5EF4-FFF2-40B4-BE49-F238E27FC236}">
                  <a16:creationId xmlns:a16="http://schemas.microsoft.com/office/drawing/2014/main" id="{63BB67A0-1022-E9A1-7A7C-829073DBEC27}"/>
                </a:ext>
              </a:extLst>
            </p:cNvPr>
            <p:cNvSpPr/>
            <p:nvPr/>
          </p:nvSpPr>
          <p:spPr>
            <a:xfrm>
              <a:off x="3302655" y="2134991"/>
              <a:ext cx="141760" cy="192143"/>
            </a:xfrm>
            <a:custGeom>
              <a:avLst/>
              <a:gdLst/>
              <a:ahLst/>
              <a:cxnLst/>
              <a:rect l="l" t="t" r="r" b="b"/>
              <a:pathLst>
                <a:path w="4454" h="6037" extrusionOk="0">
                  <a:moveTo>
                    <a:pt x="3453" y="334"/>
                  </a:moveTo>
                  <a:lnTo>
                    <a:pt x="3453" y="1132"/>
                  </a:lnTo>
                  <a:cubicBezTo>
                    <a:pt x="3453" y="1263"/>
                    <a:pt x="3429" y="1405"/>
                    <a:pt x="3370" y="1525"/>
                  </a:cubicBezTo>
                  <a:lnTo>
                    <a:pt x="3310" y="1644"/>
                  </a:lnTo>
                  <a:cubicBezTo>
                    <a:pt x="3298" y="1667"/>
                    <a:pt x="3298" y="1691"/>
                    <a:pt x="3298" y="1715"/>
                  </a:cubicBezTo>
                  <a:lnTo>
                    <a:pt x="3298" y="2060"/>
                  </a:lnTo>
                  <a:cubicBezTo>
                    <a:pt x="3274" y="2346"/>
                    <a:pt x="3155" y="2608"/>
                    <a:pt x="2953" y="2799"/>
                  </a:cubicBezTo>
                  <a:cubicBezTo>
                    <a:pt x="2739" y="3001"/>
                    <a:pt x="2477" y="3096"/>
                    <a:pt x="2191" y="3096"/>
                  </a:cubicBezTo>
                  <a:cubicBezTo>
                    <a:pt x="1643" y="3084"/>
                    <a:pt x="1179" y="2596"/>
                    <a:pt x="1179" y="2013"/>
                  </a:cubicBezTo>
                  <a:lnTo>
                    <a:pt x="1179" y="1715"/>
                  </a:lnTo>
                  <a:cubicBezTo>
                    <a:pt x="1179" y="1691"/>
                    <a:pt x="1179" y="1667"/>
                    <a:pt x="1167" y="1644"/>
                  </a:cubicBezTo>
                  <a:lnTo>
                    <a:pt x="1107" y="1525"/>
                  </a:lnTo>
                  <a:cubicBezTo>
                    <a:pt x="1048" y="1405"/>
                    <a:pt x="1012" y="1275"/>
                    <a:pt x="1012" y="1132"/>
                  </a:cubicBezTo>
                  <a:cubicBezTo>
                    <a:pt x="1012" y="691"/>
                    <a:pt x="1369" y="334"/>
                    <a:pt x="1822" y="334"/>
                  </a:cubicBezTo>
                  <a:close/>
                  <a:moveTo>
                    <a:pt x="2762" y="3310"/>
                  </a:moveTo>
                  <a:lnTo>
                    <a:pt x="2762" y="3537"/>
                  </a:lnTo>
                  <a:cubicBezTo>
                    <a:pt x="2762" y="3572"/>
                    <a:pt x="2774" y="3620"/>
                    <a:pt x="2774" y="3680"/>
                  </a:cubicBezTo>
                  <a:lnTo>
                    <a:pt x="2239" y="4096"/>
                  </a:lnTo>
                  <a:lnTo>
                    <a:pt x="1691" y="3680"/>
                  </a:lnTo>
                  <a:cubicBezTo>
                    <a:pt x="1703" y="3632"/>
                    <a:pt x="1703" y="3584"/>
                    <a:pt x="1703" y="3537"/>
                  </a:cubicBezTo>
                  <a:lnTo>
                    <a:pt x="1703" y="3310"/>
                  </a:lnTo>
                  <a:cubicBezTo>
                    <a:pt x="1846" y="3370"/>
                    <a:pt x="2012" y="3406"/>
                    <a:pt x="2191" y="3406"/>
                  </a:cubicBezTo>
                  <a:lnTo>
                    <a:pt x="2239" y="3406"/>
                  </a:lnTo>
                  <a:cubicBezTo>
                    <a:pt x="2417" y="3406"/>
                    <a:pt x="2596" y="3382"/>
                    <a:pt x="2762" y="3310"/>
                  </a:cubicBezTo>
                  <a:close/>
                  <a:moveTo>
                    <a:pt x="1822" y="1"/>
                  </a:moveTo>
                  <a:cubicBezTo>
                    <a:pt x="1191" y="1"/>
                    <a:pt x="703" y="513"/>
                    <a:pt x="703" y="1120"/>
                  </a:cubicBezTo>
                  <a:cubicBezTo>
                    <a:pt x="703" y="1298"/>
                    <a:pt x="750" y="1489"/>
                    <a:pt x="822" y="1656"/>
                  </a:cubicBezTo>
                  <a:lnTo>
                    <a:pt x="869" y="1751"/>
                  </a:lnTo>
                  <a:lnTo>
                    <a:pt x="869" y="2001"/>
                  </a:lnTo>
                  <a:cubicBezTo>
                    <a:pt x="869" y="2441"/>
                    <a:pt x="1072" y="2846"/>
                    <a:pt x="1381" y="3096"/>
                  </a:cubicBezTo>
                  <a:lnTo>
                    <a:pt x="1381" y="3537"/>
                  </a:lnTo>
                  <a:cubicBezTo>
                    <a:pt x="1381" y="3608"/>
                    <a:pt x="1346" y="3680"/>
                    <a:pt x="1274" y="3703"/>
                  </a:cubicBezTo>
                  <a:lnTo>
                    <a:pt x="453" y="4025"/>
                  </a:lnTo>
                  <a:cubicBezTo>
                    <a:pt x="179" y="4132"/>
                    <a:pt x="0" y="4382"/>
                    <a:pt x="0" y="4668"/>
                  </a:cubicBezTo>
                  <a:lnTo>
                    <a:pt x="0" y="5858"/>
                  </a:lnTo>
                  <a:cubicBezTo>
                    <a:pt x="0" y="5942"/>
                    <a:pt x="83" y="6013"/>
                    <a:pt x="167" y="6013"/>
                  </a:cubicBezTo>
                  <a:cubicBezTo>
                    <a:pt x="262" y="6013"/>
                    <a:pt x="334" y="5942"/>
                    <a:pt x="334" y="5858"/>
                  </a:cubicBezTo>
                  <a:lnTo>
                    <a:pt x="334" y="4668"/>
                  </a:lnTo>
                  <a:cubicBezTo>
                    <a:pt x="334" y="4513"/>
                    <a:pt x="417" y="4382"/>
                    <a:pt x="560" y="4334"/>
                  </a:cubicBezTo>
                  <a:lnTo>
                    <a:pt x="1369" y="4025"/>
                  </a:lnTo>
                  <a:cubicBezTo>
                    <a:pt x="1417" y="4001"/>
                    <a:pt x="1465" y="3977"/>
                    <a:pt x="1488" y="3965"/>
                  </a:cubicBezTo>
                  <a:lnTo>
                    <a:pt x="2060" y="4394"/>
                  </a:lnTo>
                  <a:lnTo>
                    <a:pt x="2060" y="5870"/>
                  </a:lnTo>
                  <a:cubicBezTo>
                    <a:pt x="2060" y="5954"/>
                    <a:pt x="2131" y="6037"/>
                    <a:pt x="2215" y="6037"/>
                  </a:cubicBezTo>
                  <a:cubicBezTo>
                    <a:pt x="2310" y="6037"/>
                    <a:pt x="2381" y="5954"/>
                    <a:pt x="2381" y="5870"/>
                  </a:cubicBezTo>
                  <a:lnTo>
                    <a:pt x="2381" y="4394"/>
                  </a:lnTo>
                  <a:lnTo>
                    <a:pt x="2953" y="3965"/>
                  </a:lnTo>
                  <a:cubicBezTo>
                    <a:pt x="2977" y="3989"/>
                    <a:pt x="3024" y="4013"/>
                    <a:pt x="3072" y="4025"/>
                  </a:cubicBezTo>
                  <a:lnTo>
                    <a:pt x="3882" y="4334"/>
                  </a:lnTo>
                  <a:cubicBezTo>
                    <a:pt x="4024" y="4382"/>
                    <a:pt x="4108" y="4513"/>
                    <a:pt x="4108" y="4668"/>
                  </a:cubicBezTo>
                  <a:lnTo>
                    <a:pt x="4108" y="5858"/>
                  </a:lnTo>
                  <a:cubicBezTo>
                    <a:pt x="4108" y="5942"/>
                    <a:pt x="4179" y="6013"/>
                    <a:pt x="4274" y="6013"/>
                  </a:cubicBezTo>
                  <a:cubicBezTo>
                    <a:pt x="4358" y="6013"/>
                    <a:pt x="4441" y="5942"/>
                    <a:pt x="4441" y="5858"/>
                  </a:cubicBezTo>
                  <a:lnTo>
                    <a:pt x="4441" y="4668"/>
                  </a:lnTo>
                  <a:cubicBezTo>
                    <a:pt x="4453" y="4382"/>
                    <a:pt x="4274" y="4108"/>
                    <a:pt x="4024" y="4025"/>
                  </a:cubicBezTo>
                  <a:lnTo>
                    <a:pt x="3203" y="3703"/>
                  </a:lnTo>
                  <a:cubicBezTo>
                    <a:pt x="3131" y="3680"/>
                    <a:pt x="3084" y="3620"/>
                    <a:pt x="3084" y="3537"/>
                  </a:cubicBezTo>
                  <a:lnTo>
                    <a:pt x="3084" y="3108"/>
                  </a:lnTo>
                  <a:cubicBezTo>
                    <a:pt x="3120" y="3084"/>
                    <a:pt x="3155" y="3060"/>
                    <a:pt x="3191" y="3025"/>
                  </a:cubicBezTo>
                  <a:cubicBezTo>
                    <a:pt x="3453" y="2775"/>
                    <a:pt x="3608" y="2418"/>
                    <a:pt x="3608" y="2037"/>
                  </a:cubicBezTo>
                  <a:lnTo>
                    <a:pt x="3608" y="1727"/>
                  </a:lnTo>
                  <a:lnTo>
                    <a:pt x="3655" y="1644"/>
                  </a:lnTo>
                  <a:cubicBezTo>
                    <a:pt x="3739" y="1477"/>
                    <a:pt x="3774" y="1298"/>
                    <a:pt x="3774" y="1108"/>
                  </a:cubicBezTo>
                  <a:lnTo>
                    <a:pt x="3774" y="167"/>
                  </a:lnTo>
                  <a:cubicBezTo>
                    <a:pt x="3774" y="84"/>
                    <a:pt x="3691" y="1"/>
                    <a:pt x="3608"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 name="Google Shape;9250;p16">
              <a:extLst>
                <a:ext uri="{FF2B5EF4-FFF2-40B4-BE49-F238E27FC236}">
                  <a16:creationId xmlns:a16="http://schemas.microsoft.com/office/drawing/2014/main" id="{F8EB6FDF-AF89-5FD6-06CA-74DA71343585}"/>
                </a:ext>
              </a:extLst>
            </p:cNvPr>
            <p:cNvSpPr/>
            <p:nvPr/>
          </p:nvSpPr>
          <p:spPr>
            <a:xfrm>
              <a:off x="3330313" y="2288463"/>
              <a:ext cx="10248" cy="37938"/>
            </a:xfrm>
            <a:custGeom>
              <a:avLst/>
              <a:gdLst/>
              <a:ahLst/>
              <a:cxnLst/>
              <a:rect l="l" t="t" r="r" b="b"/>
              <a:pathLst>
                <a:path w="322" h="1192" extrusionOk="0">
                  <a:moveTo>
                    <a:pt x="167" y="1"/>
                  </a:moveTo>
                  <a:cubicBezTo>
                    <a:pt x="72" y="1"/>
                    <a:pt x="0" y="84"/>
                    <a:pt x="0" y="167"/>
                  </a:cubicBezTo>
                  <a:lnTo>
                    <a:pt x="0" y="1036"/>
                  </a:lnTo>
                  <a:cubicBezTo>
                    <a:pt x="0" y="1120"/>
                    <a:pt x="72" y="1191"/>
                    <a:pt x="167" y="1191"/>
                  </a:cubicBezTo>
                  <a:cubicBezTo>
                    <a:pt x="250" y="1191"/>
                    <a:pt x="322" y="1120"/>
                    <a:pt x="322" y="1036"/>
                  </a:cubicBezTo>
                  <a:lnTo>
                    <a:pt x="322" y="167"/>
                  </a:lnTo>
                  <a:cubicBezTo>
                    <a:pt x="310" y="84"/>
                    <a:pt x="250" y="1"/>
                    <a:pt x="167"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 name="Google Shape;9251;p16">
              <a:extLst>
                <a:ext uri="{FF2B5EF4-FFF2-40B4-BE49-F238E27FC236}">
                  <a16:creationId xmlns:a16="http://schemas.microsoft.com/office/drawing/2014/main" id="{5BC3D74F-7D1E-C2B6-0EE9-282B811A4EE6}"/>
                </a:ext>
              </a:extLst>
            </p:cNvPr>
            <p:cNvSpPr/>
            <p:nvPr/>
          </p:nvSpPr>
          <p:spPr>
            <a:xfrm>
              <a:off x="3406859" y="2288463"/>
              <a:ext cx="10630" cy="37938"/>
            </a:xfrm>
            <a:custGeom>
              <a:avLst/>
              <a:gdLst/>
              <a:ahLst/>
              <a:cxnLst/>
              <a:rect l="l" t="t" r="r" b="b"/>
              <a:pathLst>
                <a:path w="334" h="1192" extrusionOk="0">
                  <a:moveTo>
                    <a:pt x="167" y="1"/>
                  </a:moveTo>
                  <a:cubicBezTo>
                    <a:pt x="84" y="1"/>
                    <a:pt x="0" y="84"/>
                    <a:pt x="0" y="167"/>
                  </a:cubicBezTo>
                  <a:lnTo>
                    <a:pt x="0" y="1036"/>
                  </a:lnTo>
                  <a:cubicBezTo>
                    <a:pt x="0" y="1120"/>
                    <a:pt x="84" y="1191"/>
                    <a:pt x="167" y="1191"/>
                  </a:cubicBezTo>
                  <a:cubicBezTo>
                    <a:pt x="262" y="1191"/>
                    <a:pt x="334" y="1120"/>
                    <a:pt x="334" y="1036"/>
                  </a:cubicBezTo>
                  <a:lnTo>
                    <a:pt x="334" y="167"/>
                  </a:lnTo>
                  <a:cubicBezTo>
                    <a:pt x="322" y="84"/>
                    <a:pt x="262" y="1"/>
                    <a:pt x="167"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 name="Google Shape;9252;p16">
              <a:extLst>
                <a:ext uri="{FF2B5EF4-FFF2-40B4-BE49-F238E27FC236}">
                  <a16:creationId xmlns:a16="http://schemas.microsoft.com/office/drawing/2014/main" id="{0043488C-AA48-481E-0446-9D89B79E0A6F}"/>
                </a:ext>
              </a:extLst>
            </p:cNvPr>
            <p:cNvSpPr/>
            <p:nvPr/>
          </p:nvSpPr>
          <p:spPr>
            <a:xfrm>
              <a:off x="3149183" y="1976585"/>
              <a:ext cx="219419" cy="183072"/>
            </a:xfrm>
            <a:custGeom>
              <a:avLst/>
              <a:gdLst/>
              <a:ahLst/>
              <a:cxnLst/>
              <a:rect l="l" t="t" r="r" b="b"/>
              <a:pathLst>
                <a:path w="6894" h="5752" extrusionOk="0">
                  <a:moveTo>
                    <a:pt x="2369" y="4108"/>
                  </a:moveTo>
                  <a:lnTo>
                    <a:pt x="2286" y="4466"/>
                  </a:lnTo>
                  <a:lnTo>
                    <a:pt x="2060" y="4466"/>
                  </a:lnTo>
                  <a:cubicBezTo>
                    <a:pt x="1869" y="4466"/>
                    <a:pt x="1703" y="4299"/>
                    <a:pt x="1703" y="4108"/>
                  </a:cubicBezTo>
                  <a:close/>
                  <a:moveTo>
                    <a:pt x="5513" y="310"/>
                  </a:moveTo>
                  <a:cubicBezTo>
                    <a:pt x="5703" y="310"/>
                    <a:pt x="5870" y="477"/>
                    <a:pt x="5870" y="667"/>
                  </a:cubicBezTo>
                  <a:lnTo>
                    <a:pt x="5870" y="3418"/>
                  </a:lnTo>
                  <a:cubicBezTo>
                    <a:pt x="5870" y="3608"/>
                    <a:pt x="5703" y="3775"/>
                    <a:pt x="5513" y="3775"/>
                  </a:cubicBezTo>
                  <a:lnTo>
                    <a:pt x="4132" y="3775"/>
                  </a:lnTo>
                  <a:cubicBezTo>
                    <a:pt x="4096" y="3775"/>
                    <a:pt x="4048" y="3787"/>
                    <a:pt x="4036" y="3811"/>
                  </a:cubicBezTo>
                  <a:lnTo>
                    <a:pt x="2500" y="4918"/>
                  </a:lnTo>
                  <a:lnTo>
                    <a:pt x="2739" y="3966"/>
                  </a:lnTo>
                  <a:cubicBezTo>
                    <a:pt x="2762" y="3930"/>
                    <a:pt x="2739" y="3870"/>
                    <a:pt x="2715" y="3835"/>
                  </a:cubicBezTo>
                  <a:cubicBezTo>
                    <a:pt x="2679" y="3787"/>
                    <a:pt x="2643" y="3775"/>
                    <a:pt x="2584" y="3775"/>
                  </a:cubicBezTo>
                  <a:lnTo>
                    <a:pt x="691" y="3775"/>
                  </a:lnTo>
                  <a:cubicBezTo>
                    <a:pt x="500" y="3775"/>
                    <a:pt x="333" y="3608"/>
                    <a:pt x="333" y="3418"/>
                  </a:cubicBezTo>
                  <a:lnTo>
                    <a:pt x="333" y="667"/>
                  </a:lnTo>
                  <a:cubicBezTo>
                    <a:pt x="333" y="477"/>
                    <a:pt x="500" y="310"/>
                    <a:pt x="691" y="310"/>
                  </a:cubicBezTo>
                  <a:close/>
                  <a:moveTo>
                    <a:pt x="6215" y="989"/>
                  </a:moveTo>
                  <a:cubicBezTo>
                    <a:pt x="6406" y="989"/>
                    <a:pt x="6572" y="1156"/>
                    <a:pt x="6572" y="1346"/>
                  </a:cubicBezTo>
                  <a:lnTo>
                    <a:pt x="6572" y="4108"/>
                  </a:lnTo>
                  <a:lnTo>
                    <a:pt x="6549" y="4108"/>
                  </a:lnTo>
                  <a:cubicBezTo>
                    <a:pt x="6549" y="4299"/>
                    <a:pt x="6394" y="4466"/>
                    <a:pt x="6191" y="4466"/>
                  </a:cubicBezTo>
                  <a:lnTo>
                    <a:pt x="4810" y="4466"/>
                  </a:lnTo>
                  <a:cubicBezTo>
                    <a:pt x="4763" y="4466"/>
                    <a:pt x="4727" y="4477"/>
                    <a:pt x="4691" y="4513"/>
                  </a:cubicBezTo>
                  <a:cubicBezTo>
                    <a:pt x="4667" y="4549"/>
                    <a:pt x="4644" y="4608"/>
                    <a:pt x="4667" y="4656"/>
                  </a:cubicBezTo>
                  <a:lnTo>
                    <a:pt x="4763" y="5323"/>
                  </a:lnTo>
                  <a:lnTo>
                    <a:pt x="3596" y="4537"/>
                  </a:lnTo>
                  <a:lnTo>
                    <a:pt x="4191" y="4096"/>
                  </a:lnTo>
                  <a:lnTo>
                    <a:pt x="5513" y="4096"/>
                  </a:lnTo>
                  <a:cubicBezTo>
                    <a:pt x="5882" y="4096"/>
                    <a:pt x="6191" y="3799"/>
                    <a:pt x="6191" y="3418"/>
                  </a:cubicBezTo>
                  <a:lnTo>
                    <a:pt x="6191" y="989"/>
                  </a:lnTo>
                  <a:close/>
                  <a:moveTo>
                    <a:pt x="691" y="1"/>
                  </a:moveTo>
                  <a:cubicBezTo>
                    <a:pt x="322" y="1"/>
                    <a:pt x="0" y="298"/>
                    <a:pt x="0" y="679"/>
                  </a:cubicBezTo>
                  <a:lnTo>
                    <a:pt x="0" y="3430"/>
                  </a:lnTo>
                  <a:cubicBezTo>
                    <a:pt x="0" y="3811"/>
                    <a:pt x="298" y="4120"/>
                    <a:pt x="691" y="4120"/>
                  </a:cubicBezTo>
                  <a:lnTo>
                    <a:pt x="1393" y="4120"/>
                  </a:lnTo>
                  <a:lnTo>
                    <a:pt x="1393" y="4132"/>
                  </a:lnTo>
                  <a:cubicBezTo>
                    <a:pt x="1393" y="4501"/>
                    <a:pt x="1691" y="4823"/>
                    <a:pt x="2072" y="4823"/>
                  </a:cubicBezTo>
                  <a:lnTo>
                    <a:pt x="2203" y="4823"/>
                  </a:lnTo>
                  <a:lnTo>
                    <a:pt x="2143" y="5073"/>
                  </a:lnTo>
                  <a:cubicBezTo>
                    <a:pt x="2119" y="5180"/>
                    <a:pt x="2167" y="5275"/>
                    <a:pt x="2250" y="5335"/>
                  </a:cubicBezTo>
                  <a:cubicBezTo>
                    <a:pt x="2298" y="5370"/>
                    <a:pt x="2346" y="5382"/>
                    <a:pt x="2381" y="5382"/>
                  </a:cubicBezTo>
                  <a:cubicBezTo>
                    <a:pt x="2429" y="5382"/>
                    <a:pt x="2489" y="5370"/>
                    <a:pt x="2536" y="5335"/>
                  </a:cubicBezTo>
                  <a:lnTo>
                    <a:pt x="3251" y="4823"/>
                  </a:lnTo>
                  <a:lnTo>
                    <a:pt x="3417" y="4823"/>
                  </a:lnTo>
                  <a:lnTo>
                    <a:pt x="4751" y="5716"/>
                  </a:lnTo>
                  <a:cubicBezTo>
                    <a:pt x="4798" y="5740"/>
                    <a:pt x="4846" y="5751"/>
                    <a:pt x="4882" y="5751"/>
                  </a:cubicBezTo>
                  <a:cubicBezTo>
                    <a:pt x="4929" y="5751"/>
                    <a:pt x="4977" y="5740"/>
                    <a:pt x="5025" y="5716"/>
                  </a:cubicBezTo>
                  <a:cubicBezTo>
                    <a:pt x="5108" y="5656"/>
                    <a:pt x="5144" y="5561"/>
                    <a:pt x="5120" y="5454"/>
                  </a:cubicBezTo>
                  <a:lnTo>
                    <a:pt x="5025" y="4799"/>
                  </a:lnTo>
                  <a:lnTo>
                    <a:pt x="6215" y="4799"/>
                  </a:lnTo>
                  <a:cubicBezTo>
                    <a:pt x="6584" y="4799"/>
                    <a:pt x="6894" y="4501"/>
                    <a:pt x="6894" y="4120"/>
                  </a:cubicBezTo>
                  <a:lnTo>
                    <a:pt x="6894" y="1370"/>
                  </a:lnTo>
                  <a:cubicBezTo>
                    <a:pt x="6870" y="977"/>
                    <a:pt x="6572" y="679"/>
                    <a:pt x="6191" y="679"/>
                  </a:cubicBezTo>
                  <a:cubicBezTo>
                    <a:pt x="6179" y="298"/>
                    <a:pt x="5882" y="1"/>
                    <a:pt x="5513"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4" name="Google Shape;9253;p16">
              <a:extLst>
                <a:ext uri="{FF2B5EF4-FFF2-40B4-BE49-F238E27FC236}">
                  <a16:creationId xmlns:a16="http://schemas.microsoft.com/office/drawing/2014/main" id="{8F0C37B8-493C-8C3D-5A99-938081D201E8}"/>
                </a:ext>
              </a:extLst>
            </p:cNvPr>
            <p:cNvSpPr/>
            <p:nvPr/>
          </p:nvSpPr>
          <p:spPr>
            <a:xfrm>
              <a:off x="3187822" y="2009177"/>
              <a:ext cx="26926" cy="10280"/>
            </a:xfrm>
            <a:custGeom>
              <a:avLst/>
              <a:gdLst/>
              <a:ahLst/>
              <a:cxnLst/>
              <a:rect l="l" t="t" r="r" b="b"/>
              <a:pathLst>
                <a:path w="846" h="323" extrusionOk="0">
                  <a:moveTo>
                    <a:pt x="155" y="1"/>
                  </a:moveTo>
                  <a:cubicBezTo>
                    <a:pt x="72" y="1"/>
                    <a:pt x="1" y="72"/>
                    <a:pt x="1" y="167"/>
                  </a:cubicBezTo>
                  <a:cubicBezTo>
                    <a:pt x="1" y="251"/>
                    <a:pt x="72" y="322"/>
                    <a:pt x="155" y="322"/>
                  </a:cubicBezTo>
                  <a:lnTo>
                    <a:pt x="679" y="322"/>
                  </a:lnTo>
                  <a:cubicBezTo>
                    <a:pt x="774" y="322"/>
                    <a:pt x="846" y="251"/>
                    <a:pt x="846" y="167"/>
                  </a:cubicBezTo>
                  <a:cubicBezTo>
                    <a:pt x="846" y="72"/>
                    <a:pt x="774" y="1"/>
                    <a:pt x="679"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 name="Google Shape;9254;p16">
              <a:extLst>
                <a:ext uri="{FF2B5EF4-FFF2-40B4-BE49-F238E27FC236}">
                  <a16:creationId xmlns:a16="http://schemas.microsoft.com/office/drawing/2014/main" id="{E54AE407-0A99-CB1F-9A6D-20D5579142A1}"/>
                </a:ext>
              </a:extLst>
            </p:cNvPr>
            <p:cNvSpPr/>
            <p:nvPr/>
          </p:nvSpPr>
          <p:spPr>
            <a:xfrm>
              <a:off x="3226110" y="2009177"/>
              <a:ext cx="81478" cy="10280"/>
            </a:xfrm>
            <a:custGeom>
              <a:avLst/>
              <a:gdLst/>
              <a:ahLst/>
              <a:cxnLst/>
              <a:rect l="l" t="t" r="r" b="b"/>
              <a:pathLst>
                <a:path w="2560" h="323" extrusionOk="0">
                  <a:moveTo>
                    <a:pt x="167" y="1"/>
                  </a:moveTo>
                  <a:cubicBezTo>
                    <a:pt x="72" y="1"/>
                    <a:pt x="0" y="72"/>
                    <a:pt x="0" y="167"/>
                  </a:cubicBezTo>
                  <a:cubicBezTo>
                    <a:pt x="0" y="251"/>
                    <a:pt x="72" y="322"/>
                    <a:pt x="167" y="322"/>
                  </a:cubicBezTo>
                  <a:lnTo>
                    <a:pt x="2393" y="322"/>
                  </a:lnTo>
                  <a:cubicBezTo>
                    <a:pt x="2488" y="322"/>
                    <a:pt x="2560" y="251"/>
                    <a:pt x="2560" y="167"/>
                  </a:cubicBezTo>
                  <a:cubicBezTo>
                    <a:pt x="2560" y="72"/>
                    <a:pt x="2488" y="1"/>
                    <a:pt x="2393"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 name="Google Shape;9255;p16">
              <a:extLst>
                <a:ext uri="{FF2B5EF4-FFF2-40B4-BE49-F238E27FC236}">
                  <a16:creationId xmlns:a16="http://schemas.microsoft.com/office/drawing/2014/main" id="{FCD5BDDE-D537-85BE-EC7D-9CE25A82FBF1}"/>
                </a:ext>
              </a:extLst>
            </p:cNvPr>
            <p:cNvSpPr/>
            <p:nvPr/>
          </p:nvSpPr>
          <p:spPr>
            <a:xfrm>
              <a:off x="3187822" y="2036453"/>
              <a:ext cx="119767" cy="10662"/>
            </a:xfrm>
            <a:custGeom>
              <a:avLst/>
              <a:gdLst/>
              <a:ahLst/>
              <a:cxnLst/>
              <a:rect l="l" t="t" r="r" b="b"/>
              <a:pathLst>
                <a:path w="3763" h="335" extrusionOk="0">
                  <a:moveTo>
                    <a:pt x="155" y="1"/>
                  </a:moveTo>
                  <a:cubicBezTo>
                    <a:pt x="72" y="1"/>
                    <a:pt x="1" y="84"/>
                    <a:pt x="1" y="168"/>
                  </a:cubicBezTo>
                  <a:cubicBezTo>
                    <a:pt x="1" y="263"/>
                    <a:pt x="72" y="334"/>
                    <a:pt x="155" y="334"/>
                  </a:cubicBezTo>
                  <a:lnTo>
                    <a:pt x="3596" y="334"/>
                  </a:lnTo>
                  <a:cubicBezTo>
                    <a:pt x="3691" y="334"/>
                    <a:pt x="3763" y="263"/>
                    <a:pt x="3763" y="168"/>
                  </a:cubicBezTo>
                  <a:cubicBezTo>
                    <a:pt x="3763" y="84"/>
                    <a:pt x="3691" y="1"/>
                    <a:pt x="3596"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7" name="Google Shape;9256;p16">
              <a:extLst>
                <a:ext uri="{FF2B5EF4-FFF2-40B4-BE49-F238E27FC236}">
                  <a16:creationId xmlns:a16="http://schemas.microsoft.com/office/drawing/2014/main" id="{E40F3F2E-4340-5FF1-4733-E3B70438412A}"/>
                </a:ext>
              </a:extLst>
            </p:cNvPr>
            <p:cNvSpPr/>
            <p:nvPr/>
          </p:nvSpPr>
          <p:spPr>
            <a:xfrm>
              <a:off x="3187822" y="2064143"/>
              <a:ext cx="81510" cy="10248"/>
            </a:xfrm>
            <a:custGeom>
              <a:avLst/>
              <a:gdLst/>
              <a:ahLst/>
              <a:cxnLst/>
              <a:rect l="l" t="t" r="r" b="b"/>
              <a:pathLst>
                <a:path w="2561" h="322" extrusionOk="0">
                  <a:moveTo>
                    <a:pt x="155" y="0"/>
                  </a:moveTo>
                  <a:cubicBezTo>
                    <a:pt x="72" y="0"/>
                    <a:pt x="1" y="72"/>
                    <a:pt x="1" y="167"/>
                  </a:cubicBezTo>
                  <a:cubicBezTo>
                    <a:pt x="1" y="250"/>
                    <a:pt x="72" y="322"/>
                    <a:pt x="155" y="322"/>
                  </a:cubicBezTo>
                  <a:lnTo>
                    <a:pt x="2394" y="322"/>
                  </a:lnTo>
                  <a:cubicBezTo>
                    <a:pt x="2477" y="322"/>
                    <a:pt x="2560" y="250"/>
                    <a:pt x="2560" y="167"/>
                  </a:cubicBezTo>
                  <a:cubicBezTo>
                    <a:pt x="2560" y="72"/>
                    <a:pt x="2477" y="0"/>
                    <a:pt x="2394"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8" name="Google Shape;9257;p16">
              <a:extLst>
                <a:ext uri="{FF2B5EF4-FFF2-40B4-BE49-F238E27FC236}">
                  <a16:creationId xmlns:a16="http://schemas.microsoft.com/office/drawing/2014/main" id="{14219E74-F4A7-41BB-352F-420136A4D281}"/>
                </a:ext>
              </a:extLst>
            </p:cNvPr>
            <p:cNvSpPr/>
            <p:nvPr/>
          </p:nvSpPr>
          <p:spPr>
            <a:xfrm>
              <a:off x="3280663" y="2064143"/>
              <a:ext cx="26926" cy="10248"/>
            </a:xfrm>
            <a:custGeom>
              <a:avLst/>
              <a:gdLst/>
              <a:ahLst/>
              <a:cxnLst/>
              <a:rect l="l" t="t" r="r" b="b"/>
              <a:pathLst>
                <a:path w="846" h="322" extrusionOk="0">
                  <a:moveTo>
                    <a:pt x="155" y="0"/>
                  </a:moveTo>
                  <a:cubicBezTo>
                    <a:pt x="72" y="0"/>
                    <a:pt x="1" y="72"/>
                    <a:pt x="1" y="167"/>
                  </a:cubicBezTo>
                  <a:cubicBezTo>
                    <a:pt x="1" y="250"/>
                    <a:pt x="72" y="322"/>
                    <a:pt x="155" y="322"/>
                  </a:cubicBezTo>
                  <a:lnTo>
                    <a:pt x="679" y="322"/>
                  </a:lnTo>
                  <a:cubicBezTo>
                    <a:pt x="774" y="322"/>
                    <a:pt x="846" y="250"/>
                    <a:pt x="846" y="167"/>
                  </a:cubicBezTo>
                  <a:cubicBezTo>
                    <a:pt x="846" y="72"/>
                    <a:pt x="774" y="0"/>
                    <a:pt x="679"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89" name="Google Shape;11786;p20">
            <a:extLst>
              <a:ext uri="{FF2B5EF4-FFF2-40B4-BE49-F238E27FC236}">
                <a16:creationId xmlns:a16="http://schemas.microsoft.com/office/drawing/2014/main" id="{27233560-2263-9C15-54FB-53A33348C79F}"/>
              </a:ext>
            </a:extLst>
          </p:cNvPr>
          <p:cNvGrpSpPr/>
          <p:nvPr/>
        </p:nvGrpSpPr>
        <p:grpSpPr>
          <a:xfrm>
            <a:off x="4420948" y="4770806"/>
            <a:ext cx="280072" cy="275520"/>
            <a:chOff x="4210933" y="2926777"/>
            <a:chExt cx="280072" cy="275520"/>
          </a:xfrm>
        </p:grpSpPr>
        <p:sp>
          <p:nvSpPr>
            <p:cNvPr id="90" name="Google Shape;11787;p20">
              <a:extLst>
                <a:ext uri="{FF2B5EF4-FFF2-40B4-BE49-F238E27FC236}">
                  <a16:creationId xmlns:a16="http://schemas.microsoft.com/office/drawing/2014/main" id="{C4579E8B-B629-9106-08B8-09B94EDA8E5D}"/>
                </a:ext>
              </a:extLst>
            </p:cNvPr>
            <p:cNvSpPr/>
            <p:nvPr/>
          </p:nvSpPr>
          <p:spPr>
            <a:xfrm>
              <a:off x="4490623" y="2970352"/>
              <a:ext cx="32" cy="414"/>
            </a:xfrm>
            <a:custGeom>
              <a:avLst/>
              <a:gdLst/>
              <a:ahLst/>
              <a:cxnLst/>
              <a:rect l="l" t="t" r="r" b="b"/>
              <a:pathLst>
                <a:path w="1" h="13" extrusionOk="0">
                  <a:moveTo>
                    <a:pt x="0" y="0"/>
                  </a:moveTo>
                  <a:cubicBezTo>
                    <a:pt x="0" y="12"/>
                    <a:pt x="0" y="0"/>
                    <a:pt x="0"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 name="Google Shape;11788;p20">
              <a:extLst>
                <a:ext uri="{FF2B5EF4-FFF2-40B4-BE49-F238E27FC236}">
                  <a16:creationId xmlns:a16="http://schemas.microsoft.com/office/drawing/2014/main" id="{4FB4FD3D-ABD0-FA45-C213-BE6367E32CBA}"/>
                </a:ext>
              </a:extLst>
            </p:cNvPr>
            <p:cNvSpPr/>
            <p:nvPr/>
          </p:nvSpPr>
          <p:spPr>
            <a:xfrm>
              <a:off x="4489859" y="2969589"/>
              <a:ext cx="32" cy="32"/>
            </a:xfrm>
            <a:custGeom>
              <a:avLst/>
              <a:gdLst/>
              <a:ahLst/>
              <a:cxnLst/>
              <a:rect l="l" t="t" r="r" b="b"/>
              <a:pathLst>
                <a:path w="1" h="1" extrusionOk="0">
                  <a:moveTo>
                    <a:pt x="0" y="1"/>
                  </a:move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2" name="Google Shape;11789;p20">
              <a:extLst>
                <a:ext uri="{FF2B5EF4-FFF2-40B4-BE49-F238E27FC236}">
                  <a16:creationId xmlns:a16="http://schemas.microsoft.com/office/drawing/2014/main" id="{9A8FAC91-E6E7-B15D-D23B-F1BFFB3C9524}"/>
                </a:ext>
              </a:extLst>
            </p:cNvPr>
            <p:cNvSpPr/>
            <p:nvPr/>
          </p:nvSpPr>
          <p:spPr>
            <a:xfrm>
              <a:off x="4210933" y="2944952"/>
              <a:ext cx="280072" cy="257346"/>
            </a:xfrm>
            <a:custGeom>
              <a:avLst/>
              <a:gdLst/>
              <a:ahLst/>
              <a:cxnLst/>
              <a:rect l="l" t="t" r="r" b="b"/>
              <a:pathLst>
                <a:path w="8799" h="8085" extrusionOk="0">
                  <a:moveTo>
                    <a:pt x="7549" y="620"/>
                  </a:moveTo>
                  <a:lnTo>
                    <a:pt x="6596" y="6382"/>
                  </a:lnTo>
                  <a:lnTo>
                    <a:pt x="6596" y="620"/>
                  </a:lnTo>
                  <a:close/>
                  <a:moveTo>
                    <a:pt x="4965" y="1"/>
                  </a:moveTo>
                  <a:cubicBezTo>
                    <a:pt x="4894" y="1"/>
                    <a:pt x="4834" y="60"/>
                    <a:pt x="4834" y="143"/>
                  </a:cubicBezTo>
                  <a:cubicBezTo>
                    <a:pt x="4834" y="215"/>
                    <a:pt x="4894" y="274"/>
                    <a:pt x="4965" y="274"/>
                  </a:cubicBezTo>
                  <a:lnTo>
                    <a:pt x="6322" y="274"/>
                  </a:lnTo>
                  <a:lnTo>
                    <a:pt x="6322" y="7835"/>
                  </a:lnTo>
                  <a:lnTo>
                    <a:pt x="262" y="7835"/>
                  </a:lnTo>
                  <a:lnTo>
                    <a:pt x="262" y="7192"/>
                  </a:lnTo>
                  <a:cubicBezTo>
                    <a:pt x="262" y="7121"/>
                    <a:pt x="203" y="7061"/>
                    <a:pt x="131" y="7061"/>
                  </a:cubicBezTo>
                  <a:cubicBezTo>
                    <a:pt x="60" y="7061"/>
                    <a:pt x="0" y="7121"/>
                    <a:pt x="0" y="7192"/>
                  </a:cubicBezTo>
                  <a:lnTo>
                    <a:pt x="0" y="7954"/>
                  </a:lnTo>
                  <a:cubicBezTo>
                    <a:pt x="0" y="8025"/>
                    <a:pt x="60" y="8085"/>
                    <a:pt x="131" y="8085"/>
                  </a:cubicBezTo>
                  <a:lnTo>
                    <a:pt x="6465" y="8085"/>
                  </a:lnTo>
                  <a:cubicBezTo>
                    <a:pt x="6525" y="8085"/>
                    <a:pt x="6561" y="8037"/>
                    <a:pt x="6584" y="8002"/>
                  </a:cubicBezTo>
                  <a:lnTo>
                    <a:pt x="7906" y="3715"/>
                  </a:lnTo>
                  <a:cubicBezTo>
                    <a:pt x="7918" y="3632"/>
                    <a:pt x="7882" y="3572"/>
                    <a:pt x="7811" y="3549"/>
                  </a:cubicBezTo>
                  <a:cubicBezTo>
                    <a:pt x="7799" y="3547"/>
                    <a:pt x="7788" y="3546"/>
                    <a:pt x="7777" y="3546"/>
                  </a:cubicBezTo>
                  <a:cubicBezTo>
                    <a:pt x="7721" y="3546"/>
                    <a:pt x="7674" y="3572"/>
                    <a:pt x="7644" y="3632"/>
                  </a:cubicBezTo>
                  <a:lnTo>
                    <a:pt x="6870" y="6132"/>
                  </a:lnTo>
                  <a:lnTo>
                    <a:pt x="7727" y="989"/>
                  </a:lnTo>
                  <a:lnTo>
                    <a:pt x="8466" y="989"/>
                  </a:lnTo>
                  <a:lnTo>
                    <a:pt x="7799" y="3144"/>
                  </a:lnTo>
                  <a:cubicBezTo>
                    <a:pt x="7787" y="3215"/>
                    <a:pt x="7811" y="3275"/>
                    <a:pt x="7882" y="3311"/>
                  </a:cubicBezTo>
                  <a:lnTo>
                    <a:pt x="7930" y="3311"/>
                  </a:lnTo>
                  <a:cubicBezTo>
                    <a:pt x="7989" y="3311"/>
                    <a:pt x="8037" y="3275"/>
                    <a:pt x="8049" y="3215"/>
                  </a:cubicBezTo>
                  <a:lnTo>
                    <a:pt x="8763" y="894"/>
                  </a:lnTo>
                  <a:cubicBezTo>
                    <a:pt x="8799" y="870"/>
                    <a:pt x="8799" y="822"/>
                    <a:pt x="8763" y="798"/>
                  </a:cubicBezTo>
                  <a:cubicBezTo>
                    <a:pt x="8739" y="763"/>
                    <a:pt x="8704" y="739"/>
                    <a:pt x="8668" y="739"/>
                  </a:cubicBezTo>
                  <a:lnTo>
                    <a:pt x="7787" y="739"/>
                  </a:lnTo>
                  <a:lnTo>
                    <a:pt x="7835" y="501"/>
                  </a:lnTo>
                  <a:cubicBezTo>
                    <a:pt x="7835" y="453"/>
                    <a:pt x="7835" y="417"/>
                    <a:pt x="7799" y="394"/>
                  </a:cubicBezTo>
                  <a:cubicBezTo>
                    <a:pt x="7763" y="358"/>
                    <a:pt x="7739" y="346"/>
                    <a:pt x="7692" y="346"/>
                  </a:cubicBezTo>
                  <a:lnTo>
                    <a:pt x="6596" y="346"/>
                  </a:lnTo>
                  <a:lnTo>
                    <a:pt x="6596" y="143"/>
                  </a:lnTo>
                  <a:cubicBezTo>
                    <a:pt x="6596" y="60"/>
                    <a:pt x="6537" y="1"/>
                    <a:pt x="6453"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 name="Google Shape;11790;p20">
              <a:extLst>
                <a:ext uri="{FF2B5EF4-FFF2-40B4-BE49-F238E27FC236}">
                  <a16:creationId xmlns:a16="http://schemas.microsoft.com/office/drawing/2014/main" id="{D846B3C8-C8CC-20ED-F783-48BC99984BD1}"/>
                </a:ext>
              </a:extLst>
            </p:cNvPr>
            <p:cNvSpPr/>
            <p:nvPr/>
          </p:nvSpPr>
          <p:spPr>
            <a:xfrm>
              <a:off x="4212047" y="2926777"/>
              <a:ext cx="144826" cy="234619"/>
            </a:xfrm>
            <a:custGeom>
              <a:avLst/>
              <a:gdLst/>
              <a:ahLst/>
              <a:cxnLst/>
              <a:rect l="l" t="t" r="r" b="b"/>
              <a:pathLst>
                <a:path w="4550" h="7371" extrusionOk="0">
                  <a:moveTo>
                    <a:pt x="132" y="0"/>
                  </a:moveTo>
                  <a:cubicBezTo>
                    <a:pt x="60" y="0"/>
                    <a:pt x="1" y="60"/>
                    <a:pt x="1" y="131"/>
                  </a:cubicBezTo>
                  <a:lnTo>
                    <a:pt x="1" y="7239"/>
                  </a:lnTo>
                  <a:cubicBezTo>
                    <a:pt x="1" y="7311"/>
                    <a:pt x="60" y="7370"/>
                    <a:pt x="132" y="7370"/>
                  </a:cubicBezTo>
                  <a:cubicBezTo>
                    <a:pt x="203" y="7370"/>
                    <a:pt x="263" y="7311"/>
                    <a:pt x="263" y="7239"/>
                  </a:cubicBezTo>
                  <a:lnTo>
                    <a:pt x="263" y="262"/>
                  </a:lnTo>
                  <a:lnTo>
                    <a:pt x="1763" y="262"/>
                  </a:lnTo>
                  <a:lnTo>
                    <a:pt x="2299" y="810"/>
                  </a:lnTo>
                  <a:cubicBezTo>
                    <a:pt x="2335" y="845"/>
                    <a:pt x="2358" y="857"/>
                    <a:pt x="2394" y="857"/>
                  </a:cubicBezTo>
                  <a:lnTo>
                    <a:pt x="4418" y="857"/>
                  </a:lnTo>
                  <a:cubicBezTo>
                    <a:pt x="4490" y="857"/>
                    <a:pt x="4549" y="798"/>
                    <a:pt x="4549" y="726"/>
                  </a:cubicBezTo>
                  <a:cubicBezTo>
                    <a:pt x="4537" y="655"/>
                    <a:pt x="4478" y="595"/>
                    <a:pt x="4418" y="595"/>
                  </a:cubicBezTo>
                  <a:lnTo>
                    <a:pt x="2454" y="595"/>
                  </a:lnTo>
                  <a:lnTo>
                    <a:pt x="1918" y="36"/>
                  </a:lnTo>
                  <a:cubicBezTo>
                    <a:pt x="1882" y="12"/>
                    <a:pt x="1858" y="0"/>
                    <a:pt x="1823"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 name="Google Shape;11791;p20">
              <a:extLst>
                <a:ext uri="{FF2B5EF4-FFF2-40B4-BE49-F238E27FC236}">
                  <a16:creationId xmlns:a16="http://schemas.microsoft.com/office/drawing/2014/main" id="{DBA43003-5819-EA85-61C5-D84310A2800B}"/>
                </a:ext>
              </a:extLst>
            </p:cNvPr>
            <p:cNvSpPr/>
            <p:nvPr/>
          </p:nvSpPr>
          <p:spPr>
            <a:xfrm>
              <a:off x="4246550" y="2996103"/>
              <a:ext cx="28074" cy="28106"/>
            </a:xfrm>
            <a:custGeom>
              <a:avLst/>
              <a:gdLst/>
              <a:ahLst/>
              <a:cxnLst/>
              <a:rect l="l" t="t" r="r" b="b"/>
              <a:pathLst>
                <a:path w="882" h="883" extrusionOk="0">
                  <a:moveTo>
                    <a:pt x="620" y="263"/>
                  </a:moveTo>
                  <a:lnTo>
                    <a:pt x="620" y="608"/>
                  </a:lnTo>
                  <a:lnTo>
                    <a:pt x="262" y="608"/>
                  </a:lnTo>
                  <a:lnTo>
                    <a:pt x="262" y="263"/>
                  </a:lnTo>
                  <a:close/>
                  <a:moveTo>
                    <a:pt x="131" y="1"/>
                  </a:moveTo>
                  <a:cubicBezTo>
                    <a:pt x="60" y="1"/>
                    <a:pt x="0" y="60"/>
                    <a:pt x="0" y="144"/>
                  </a:cubicBezTo>
                  <a:lnTo>
                    <a:pt x="0" y="751"/>
                  </a:lnTo>
                  <a:cubicBezTo>
                    <a:pt x="0" y="822"/>
                    <a:pt x="60" y="882"/>
                    <a:pt x="131" y="882"/>
                  </a:cubicBezTo>
                  <a:lnTo>
                    <a:pt x="739" y="882"/>
                  </a:lnTo>
                  <a:cubicBezTo>
                    <a:pt x="822" y="882"/>
                    <a:pt x="881" y="822"/>
                    <a:pt x="881" y="751"/>
                  </a:cubicBezTo>
                  <a:lnTo>
                    <a:pt x="881" y="144"/>
                  </a:lnTo>
                  <a:cubicBezTo>
                    <a:pt x="881" y="60"/>
                    <a:pt x="822" y="1"/>
                    <a:pt x="739"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 name="Google Shape;11792;p20">
              <a:extLst>
                <a:ext uri="{FF2B5EF4-FFF2-40B4-BE49-F238E27FC236}">
                  <a16:creationId xmlns:a16="http://schemas.microsoft.com/office/drawing/2014/main" id="{0AC80112-B8D3-544F-EDEF-D85731777241}"/>
                </a:ext>
              </a:extLst>
            </p:cNvPr>
            <p:cNvSpPr/>
            <p:nvPr/>
          </p:nvSpPr>
          <p:spPr>
            <a:xfrm>
              <a:off x="4285956" y="3015456"/>
              <a:ext cx="97814" cy="8753"/>
            </a:xfrm>
            <a:custGeom>
              <a:avLst/>
              <a:gdLst/>
              <a:ahLst/>
              <a:cxnLst/>
              <a:rect l="l" t="t" r="r" b="b"/>
              <a:pathLst>
                <a:path w="3073" h="275" extrusionOk="0">
                  <a:moveTo>
                    <a:pt x="132" y="0"/>
                  </a:moveTo>
                  <a:cubicBezTo>
                    <a:pt x="60" y="0"/>
                    <a:pt x="1" y="60"/>
                    <a:pt x="1" y="143"/>
                  </a:cubicBezTo>
                  <a:cubicBezTo>
                    <a:pt x="1" y="214"/>
                    <a:pt x="60" y="274"/>
                    <a:pt x="132" y="274"/>
                  </a:cubicBezTo>
                  <a:lnTo>
                    <a:pt x="2942" y="274"/>
                  </a:lnTo>
                  <a:cubicBezTo>
                    <a:pt x="3013" y="274"/>
                    <a:pt x="3072" y="214"/>
                    <a:pt x="3072" y="143"/>
                  </a:cubicBezTo>
                  <a:cubicBezTo>
                    <a:pt x="3072" y="72"/>
                    <a:pt x="3013" y="0"/>
                    <a:pt x="2942"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 name="Google Shape;11793;p20">
              <a:extLst>
                <a:ext uri="{FF2B5EF4-FFF2-40B4-BE49-F238E27FC236}">
                  <a16:creationId xmlns:a16="http://schemas.microsoft.com/office/drawing/2014/main" id="{68807B69-497A-6CF1-2F92-59457494E168}"/>
                </a:ext>
              </a:extLst>
            </p:cNvPr>
            <p:cNvSpPr/>
            <p:nvPr/>
          </p:nvSpPr>
          <p:spPr>
            <a:xfrm>
              <a:off x="4285956" y="3001800"/>
              <a:ext cx="30366" cy="8753"/>
            </a:xfrm>
            <a:custGeom>
              <a:avLst/>
              <a:gdLst/>
              <a:ahLst/>
              <a:cxnLst/>
              <a:rect l="l" t="t" r="r" b="b"/>
              <a:pathLst>
                <a:path w="954" h="275" extrusionOk="0">
                  <a:moveTo>
                    <a:pt x="132" y="1"/>
                  </a:moveTo>
                  <a:cubicBezTo>
                    <a:pt x="60" y="1"/>
                    <a:pt x="1" y="60"/>
                    <a:pt x="1" y="132"/>
                  </a:cubicBezTo>
                  <a:cubicBezTo>
                    <a:pt x="1" y="215"/>
                    <a:pt x="60" y="274"/>
                    <a:pt x="132" y="274"/>
                  </a:cubicBezTo>
                  <a:lnTo>
                    <a:pt x="810" y="274"/>
                  </a:lnTo>
                  <a:cubicBezTo>
                    <a:pt x="894" y="274"/>
                    <a:pt x="953" y="215"/>
                    <a:pt x="953" y="132"/>
                  </a:cubicBezTo>
                  <a:cubicBezTo>
                    <a:pt x="953" y="60"/>
                    <a:pt x="894" y="1"/>
                    <a:pt x="810"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 name="Google Shape;11794;p20">
              <a:extLst>
                <a:ext uri="{FF2B5EF4-FFF2-40B4-BE49-F238E27FC236}">
                  <a16:creationId xmlns:a16="http://schemas.microsoft.com/office/drawing/2014/main" id="{1A0CB73E-17FC-396A-6E06-1AB50C812E47}"/>
                </a:ext>
              </a:extLst>
            </p:cNvPr>
            <p:cNvSpPr/>
            <p:nvPr/>
          </p:nvSpPr>
          <p:spPr>
            <a:xfrm>
              <a:off x="4246550" y="3060177"/>
              <a:ext cx="28074" cy="28074"/>
            </a:xfrm>
            <a:custGeom>
              <a:avLst/>
              <a:gdLst/>
              <a:ahLst/>
              <a:cxnLst/>
              <a:rect l="l" t="t" r="r" b="b"/>
              <a:pathLst>
                <a:path w="882" h="882" extrusionOk="0">
                  <a:moveTo>
                    <a:pt x="620" y="274"/>
                  </a:moveTo>
                  <a:lnTo>
                    <a:pt x="620" y="631"/>
                  </a:lnTo>
                  <a:lnTo>
                    <a:pt x="262" y="631"/>
                  </a:lnTo>
                  <a:lnTo>
                    <a:pt x="262" y="274"/>
                  </a:lnTo>
                  <a:close/>
                  <a:moveTo>
                    <a:pt x="131" y="0"/>
                  </a:moveTo>
                  <a:cubicBezTo>
                    <a:pt x="60" y="0"/>
                    <a:pt x="0" y="60"/>
                    <a:pt x="0" y="131"/>
                  </a:cubicBezTo>
                  <a:lnTo>
                    <a:pt x="0" y="750"/>
                  </a:lnTo>
                  <a:cubicBezTo>
                    <a:pt x="0" y="822"/>
                    <a:pt x="60" y="881"/>
                    <a:pt x="131" y="881"/>
                  </a:cubicBezTo>
                  <a:lnTo>
                    <a:pt x="739" y="881"/>
                  </a:lnTo>
                  <a:cubicBezTo>
                    <a:pt x="822" y="881"/>
                    <a:pt x="881" y="822"/>
                    <a:pt x="881" y="750"/>
                  </a:cubicBezTo>
                  <a:lnTo>
                    <a:pt x="881" y="131"/>
                  </a:lnTo>
                  <a:cubicBezTo>
                    <a:pt x="881" y="60"/>
                    <a:pt x="822" y="0"/>
                    <a:pt x="739"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 name="Google Shape;11795;p20">
              <a:extLst>
                <a:ext uri="{FF2B5EF4-FFF2-40B4-BE49-F238E27FC236}">
                  <a16:creationId xmlns:a16="http://schemas.microsoft.com/office/drawing/2014/main" id="{6012D1B4-A58F-6F09-E739-6D860782FADC}"/>
                </a:ext>
              </a:extLst>
            </p:cNvPr>
            <p:cNvSpPr/>
            <p:nvPr/>
          </p:nvSpPr>
          <p:spPr>
            <a:xfrm>
              <a:off x="4285956" y="3080261"/>
              <a:ext cx="97814" cy="8371"/>
            </a:xfrm>
            <a:custGeom>
              <a:avLst/>
              <a:gdLst/>
              <a:ahLst/>
              <a:cxnLst/>
              <a:rect l="l" t="t" r="r" b="b"/>
              <a:pathLst>
                <a:path w="3073" h="263" extrusionOk="0">
                  <a:moveTo>
                    <a:pt x="132" y="0"/>
                  </a:moveTo>
                  <a:cubicBezTo>
                    <a:pt x="60" y="0"/>
                    <a:pt x="1" y="48"/>
                    <a:pt x="1" y="131"/>
                  </a:cubicBezTo>
                  <a:cubicBezTo>
                    <a:pt x="1" y="203"/>
                    <a:pt x="60" y="262"/>
                    <a:pt x="132" y="262"/>
                  </a:cubicBezTo>
                  <a:lnTo>
                    <a:pt x="2942" y="262"/>
                  </a:lnTo>
                  <a:cubicBezTo>
                    <a:pt x="3013" y="262"/>
                    <a:pt x="3072" y="203"/>
                    <a:pt x="3072" y="131"/>
                  </a:cubicBezTo>
                  <a:cubicBezTo>
                    <a:pt x="3072" y="48"/>
                    <a:pt x="3013" y="0"/>
                    <a:pt x="2942"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 name="Google Shape;11796;p20">
              <a:extLst>
                <a:ext uri="{FF2B5EF4-FFF2-40B4-BE49-F238E27FC236}">
                  <a16:creationId xmlns:a16="http://schemas.microsoft.com/office/drawing/2014/main" id="{81AEA15C-762F-2212-6ADF-5C6CF72BBF4A}"/>
                </a:ext>
              </a:extLst>
            </p:cNvPr>
            <p:cNvSpPr/>
            <p:nvPr/>
          </p:nvSpPr>
          <p:spPr>
            <a:xfrm>
              <a:off x="4285956" y="3066224"/>
              <a:ext cx="30366" cy="8753"/>
            </a:xfrm>
            <a:custGeom>
              <a:avLst/>
              <a:gdLst/>
              <a:ahLst/>
              <a:cxnLst/>
              <a:rect l="l" t="t" r="r" b="b"/>
              <a:pathLst>
                <a:path w="954" h="275" extrusionOk="0">
                  <a:moveTo>
                    <a:pt x="132" y="1"/>
                  </a:moveTo>
                  <a:cubicBezTo>
                    <a:pt x="60" y="1"/>
                    <a:pt x="1" y="60"/>
                    <a:pt x="1" y="143"/>
                  </a:cubicBezTo>
                  <a:cubicBezTo>
                    <a:pt x="1" y="215"/>
                    <a:pt x="60" y="274"/>
                    <a:pt x="132" y="274"/>
                  </a:cubicBezTo>
                  <a:lnTo>
                    <a:pt x="810" y="274"/>
                  </a:lnTo>
                  <a:cubicBezTo>
                    <a:pt x="894" y="274"/>
                    <a:pt x="953" y="215"/>
                    <a:pt x="953" y="143"/>
                  </a:cubicBezTo>
                  <a:cubicBezTo>
                    <a:pt x="953" y="60"/>
                    <a:pt x="894" y="1"/>
                    <a:pt x="810"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 name="Google Shape;11797;p20">
              <a:extLst>
                <a:ext uri="{FF2B5EF4-FFF2-40B4-BE49-F238E27FC236}">
                  <a16:creationId xmlns:a16="http://schemas.microsoft.com/office/drawing/2014/main" id="{2F83E073-A198-9192-B367-869E08B047CD}"/>
                </a:ext>
              </a:extLst>
            </p:cNvPr>
            <p:cNvSpPr/>
            <p:nvPr/>
          </p:nvSpPr>
          <p:spPr>
            <a:xfrm>
              <a:off x="4246550" y="3124601"/>
              <a:ext cx="28074" cy="28074"/>
            </a:xfrm>
            <a:custGeom>
              <a:avLst/>
              <a:gdLst/>
              <a:ahLst/>
              <a:cxnLst/>
              <a:rect l="l" t="t" r="r" b="b"/>
              <a:pathLst>
                <a:path w="882" h="882" extrusionOk="0">
                  <a:moveTo>
                    <a:pt x="620" y="250"/>
                  </a:moveTo>
                  <a:lnTo>
                    <a:pt x="620" y="607"/>
                  </a:lnTo>
                  <a:lnTo>
                    <a:pt x="262" y="607"/>
                  </a:lnTo>
                  <a:lnTo>
                    <a:pt x="262" y="250"/>
                  </a:lnTo>
                  <a:close/>
                  <a:moveTo>
                    <a:pt x="131" y="0"/>
                  </a:moveTo>
                  <a:cubicBezTo>
                    <a:pt x="60" y="0"/>
                    <a:pt x="0" y="60"/>
                    <a:pt x="0" y="131"/>
                  </a:cubicBezTo>
                  <a:lnTo>
                    <a:pt x="0" y="738"/>
                  </a:lnTo>
                  <a:cubicBezTo>
                    <a:pt x="0" y="822"/>
                    <a:pt x="60" y="881"/>
                    <a:pt x="131" y="881"/>
                  </a:cubicBezTo>
                  <a:lnTo>
                    <a:pt x="739" y="881"/>
                  </a:lnTo>
                  <a:cubicBezTo>
                    <a:pt x="822" y="881"/>
                    <a:pt x="881" y="822"/>
                    <a:pt x="881" y="738"/>
                  </a:cubicBezTo>
                  <a:lnTo>
                    <a:pt x="881" y="131"/>
                  </a:lnTo>
                  <a:cubicBezTo>
                    <a:pt x="881" y="60"/>
                    <a:pt x="822" y="0"/>
                    <a:pt x="739"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 name="Google Shape;11798;p20">
              <a:extLst>
                <a:ext uri="{FF2B5EF4-FFF2-40B4-BE49-F238E27FC236}">
                  <a16:creationId xmlns:a16="http://schemas.microsoft.com/office/drawing/2014/main" id="{675AF3DB-C76C-B250-2F30-BED257698F7E}"/>
                </a:ext>
              </a:extLst>
            </p:cNvPr>
            <p:cNvSpPr/>
            <p:nvPr/>
          </p:nvSpPr>
          <p:spPr>
            <a:xfrm>
              <a:off x="4285956" y="3143921"/>
              <a:ext cx="97814" cy="8753"/>
            </a:xfrm>
            <a:custGeom>
              <a:avLst/>
              <a:gdLst/>
              <a:ahLst/>
              <a:cxnLst/>
              <a:rect l="l" t="t" r="r" b="b"/>
              <a:pathLst>
                <a:path w="3073" h="275" extrusionOk="0">
                  <a:moveTo>
                    <a:pt x="132" y="0"/>
                  </a:moveTo>
                  <a:cubicBezTo>
                    <a:pt x="60" y="0"/>
                    <a:pt x="1" y="60"/>
                    <a:pt x="1" y="131"/>
                  </a:cubicBezTo>
                  <a:cubicBezTo>
                    <a:pt x="1" y="215"/>
                    <a:pt x="60" y="274"/>
                    <a:pt x="132" y="274"/>
                  </a:cubicBezTo>
                  <a:lnTo>
                    <a:pt x="2942" y="274"/>
                  </a:lnTo>
                  <a:cubicBezTo>
                    <a:pt x="3013" y="274"/>
                    <a:pt x="3072" y="215"/>
                    <a:pt x="3072" y="131"/>
                  </a:cubicBezTo>
                  <a:cubicBezTo>
                    <a:pt x="3072" y="60"/>
                    <a:pt x="3013" y="0"/>
                    <a:pt x="2942"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2" name="Google Shape;11799;p20">
              <a:extLst>
                <a:ext uri="{FF2B5EF4-FFF2-40B4-BE49-F238E27FC236}">
                  <a16:creationId xmlns:a16="http://schemas.microsoft.com/office/drawing/2014/main" id="{9D079917-AC79-C547-EAAF-7E1EF4026AAC}"/>
                </a:ext>
              </a:extLst>
            </p:cNvPr>
            <p:cNvSpPr/>
            <p:nvPr/>
          </p:nvSpPr>
          <p:spPr>
            <a:xfrm>
              <a:off x="4285956" y="3130266"/>
              <a:ext cx="30366" cy="8371"/>
            </a:xfrm>
            <a:custGeom>
              <a:avLst/>
              <a:gdLst/>
              <a:ahLst/>
              <a:cxnLst/>
              <a:rect l="l" t="t" r="r" b="b"/>
              <a:pathLst>
                <a:path w="954" h="263" extrusionOk="0">
                  <a:moveTo>
                    <a:pt x="132" y="1"/>
                  </a:moveTo>
                  <a:cubicBezTo>
                    <a:pt x="60" y="1"/>
                    <a:pt x="1" y="60"/>
                    <a:pt x="1" y="132"/>
                  </a:cubicBezTo>
                  <a:cubicBezTo>
                    <a:pt x="1" y="215"/>
                    <a:pt x="60" y="263"/>
                    <a:pt x="132" y="263"/>
                  </a:cubicBezTo>
                  <a:lnTo>
                    <a:pt x="810" y="263"/>
                  </a:lnTo>
                  <a:cubicBezTo>
                    <a:pt x="894" y="263"/>
                    <a:pt x="953" y="215"/>
                    <a:pt x="953" y="132"/>
                  </a:cubicBezTo>
                  <a:cubicBezTo>
                    <a:pt x="953" y="60"/>
                    <a:pt x="894" y="1"/>
                    <a:pt x="810"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03" name="Google Shape;11786;p20">
            <a:extLst>
              <a:ext uri="{FF2B5EF4-FFF2-40B4-BE49-F238E27FC236}">
                <a16:creationId xmlns:a16="http://schemas.microsoft.com/office/drawing/2014/main" id="{62F53B86-11BA-E161-2EA5-3D13966FC836}"/>
              </a:ext>
            </a:extLst>
          </p:cNvPr>
          <p:cNvGrpSpPr/>
          <p:nvPr/>
        </p:nvGrpSpPr>
        <p:grpSpPr>
          <a:xfrm>
            <a:off x="4426374" y="5402633"/>
            <a:ext cx="280072" cy="275520"/>
            <a:chOff x="4210933" y="2926777"/>
            <a:chExt cx="280072" cy="275520"/>
          </a:xfrm>
        </p:grpSpPr>
        <p:sp>
          <p:nvSpPr>
            <p:cNvPr id="104" name="Google Shape;11787;p20">
              <a:extLst>
                <a:ext uri="{FF2B5EF4-FFF2-40B4-BE49-F238E27FC236}">
                  <a16:creationId xmlns:a16="http://schemas.microsoft.com/office/drawing/2014/main" id="{C5E264CB-EA6C-D570-5B0A-1971FDE3A7D4}"/>
                </a:ext>
              </a:extLst>
            </p:cNvPr>
            <p:cNvSpPr/>
            <p:nvPr/>
          </p:nvSpPr>
          <p:spPr>
            <a:xfrm>
              <a:off x="4490623" y="2970352"/>
              <a:ext cx="32" cy="414"/>
            </a:xfrm>
            <a:custGeom>
              <a:avLst/>
              <a:gdLst/>
              <a:ahLst/>
              <a:cxnLst/>
              <a:rect l="l" t="t" r="r" b="b"/>
              <a:pathLst>
                <a:path w="1" h="13" extrusionOk="0">
                  <a:moveTo>
                    <a:pt x="0" y="0"/>
                  </a:moveTo>
                  <a:cubicBezTo>
                    <a:pt x="0" y="12"/>
                    <a:pt x="0" y="0"/>
                    <a:pt x="0"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5" name="Google Shape;11788;p20">
              <a:extLst>
                <a:ext uri="{FF2B5EF4-FFF2-40B4-BE49-F238E27FC236}">
                  <a16:creationId xmlns:a16="http://schemas.microsoft.com/office/drawing/2014/main" id="{0948EBB9-1C86-A401-D2DD-CA80623FDD18}"/>
                </a:ext>
              </a:extLst>
            </p:cNvPr>
            <p:cNvSpPr/>
            <p:nvPr/>
          </p:nvSpPr>
          <p:spPr>
            <a:xfrm>
              <a:off x="4489859" y="2969589"/>
              <a:ext cx="32" cy="32"/>
            </a:xfrm>
            <a:custGeom>
              <a:avLst/>
              <a:gdLst/>
              <a:ahLst/>
              <a:cxnLst/>
              <a:rect l="l" t="t" r="r" b="b"/>
              <a:pathLst>
                <a:path w="1" h="1" extrusionOk="0">
                  <a:moveTo>
                    <a:pt x="0" y="1"/>
                  </a:move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6" name="Google Shape;11789;p20">
              <a:extLst>
                <a:ext uri="{FF2B5EF4-FFF2-40B4-BE49-F238E27FC236}">
                  <a16:creationId xmlns:a16="http://schemas.microsoft.com/office/drawing/2014/main" id="{EE681E0C-8574-114D-4351-6DBDAD6E4CE2}"/>
                </a:ext>
              </a:extLst>
            </p:cNvPr>
            <p:cNvSpPr/>
            <p:nvPr/>
          </p:nvSpPr>
          <p:spPr>
            <a:xfrm>
              <a:off x="4210933" y="2944952"/>
              <a:ext cx="280072" cy="257346"/>
            </a:xfrm>
            <a:custGeom>
              <a:avLst/>
              <a:gdLst/>
              <a:ahLst/>
              <a:cxnLst/>
              <a:rect l="l" t="t" r="r" b="b"/>
              <a:pathLst>
                <a:path w="8799" h="8085" extrusionOk="0">
                  <a:moveTo>
                    <a:pt x="7549" y="620"/>
                  </a:moveTo>
                  <a:lnTo>
                    <a:pt x="6596" y="6382"/>
                  </a:lnTo>
                  <a:lnTo>
                    <a:pt x="6596" y="620"/>
                  </a:lnTo>
                  <a:close/>
                  <a:moveTo>
                    <a:pt x="4965" y="1"/>
                  </a:moveTo>
                  <a:cubicBezTo>
                    <a:pt x="4894" y="1"/>
                    <a:pt x="4834" y="60"/>
                    <a:pt x="4834" y="143"/>
                  </a:cubicBezTo>
                  <a:cubicBezTo>
                    <a:pt x="4834" y="215"/>
                    <a:pt x="4894" y="274"/>
                    <a:pt x="4965" y="274"/>
                  </a:cubicBezTo>
                  <a:lnTo>
                    <a:pt x="6322" y="274"/>
                  </a:lnTo>
                  <a:lnTo>
                    <a:pt x="6322" y="7835"/>
                  </a:lnTo>
                  <a:lnTo>
                    <a:pt x="262" y="7835"/>
                  </a:lnTo>
                  <a:lnTo>
                    <a:pt x="262" y="7192"/>
                  </a:lnTo>
                  <a:cubicBezTo>
                    <a:pt x="262" y="7121"/>
                    <a:pt x="203" y="7061"/>
                    <a:pt x="131" y="7061"/>
                  </a:cubicBezTo>
                  <a:cubicBezTo>
                    <a:pt x="60" y="7061"/>
                    <a:pt x="0" y="7121"/>
                    <a:pt x="0" y="7192"/>
                  </a:cubicBezTo>
                  <a:lnTo>
                    <a:pt x="0" y="7954"/>
                  </a:lnTo>
                  <a:cubicBezTo>
                    <a:pt x="0" y="8025"/>
                    <a:pt x="60" y="8085"/>
                    <a:pt x="131" y="8085"/>
                  </a:cubicBezTo>
                  <a:lnTo>
                    <a:pt x="6465" y="8085"/>
                  </a:lnTo>
                  <a:cubicBezTo>
                    <a:pt x="6525" y="8085"/>
                    <a:pt x="6561" y="8037"/>
                    <a:pt x="6584" y="8002"/>
                  </a:cubicBezTo>
                  <a:lnTo>
                    <a:pt x="7906" y="3715"/>
                  </a:lnTo>
                  <a:cubicBezTo>
                    <a:pt x="7918" y="3632"/>
                    <a:pt x="7882" y="3572"/>
                    <a:pt x="7811" y="3549"/>
                  </a:cubicBezTo>
                  <a:cubicBezTo>
                    <a:pt x="7799" y="3547"/>
                    <a:pt x="7788" y="3546"/>
                    <a:pt x="7777" y="3546"/>
                  </a:cubicBezTo>
                  <a:cubicBezTo>
                    <a:pt x="7721" y="3546"/>
                    <a:pt x="7674" y="3572"/>
                    <a:pt x="7644" y="3632"/>
                  </a:cubicBezTo>
                  <a:lnTo>
                    <a:pt x="6870" y="6132"/>
                  </a:lnTo>
                  <a:lnTo>
                    <a:pt x="7727" y="989"/>
                  </a:lnTo>
                  <a:lnTo>
                    <a:pt x="8466" y="989"/>
                  </a:lnTo>
                  <a:lnTo>
                    <a:pt x="7799" y="3144"/>
                  </a:lnTo>
                  <a:cubicBezTo>
                    <a:pt x="7787" y="3215"/>
                    <a:pt x="7811" y="3275"/>
                    <a:pt x="7882" y="3311"/>
                  </a:cubicBezTo>
                  <a:lnTo>
                    <a:pt x="7930" y="3311"/>
                  </a:lnTo>
                  <a:cubicBezTo>
                    <a:pt x="7989" y="3311"/>
                    <a:pt x="8037" y="3275"/>
                    <a:pt x="8049" y="3215"/>
                  </a:cubicBezTo>
                  <a:lnTo>
                    <a:pt x="8763" y="894"/>
                  </a:lnTo>
                  <a:cubicBezTo>
                    <a:pt x="8799" y="870"/>
                    <a:pt x="8799" y="822"/>
                    <a:pt x="8763" y="798"/>
                  </a:cubicBezTo>
                  <a:cubicBezTo>
                    <a:pt x="8739" y="763"/>
                    <a:pt x="8704" y="739"/>
                    <a:pt x="8668" y="739"/>
                  </a:cubicBezTo>
                  <a:lnTo>
                    <a:pt x="7787" y="739"/>
                  </a:lnTo>
                  <a:lnTo>
                    <a:pt x="7835" y="501"/>
                  </a:lnTo>
                  <a:cubicBezTo>
                    <a:pt x="7835" y="453"/>
                    <a:pt x="7835" y="417"/>
                    <a:pt x="7799" y="394"/>
                  </a:cubicBezTo>
                  <a:cubicBezTo>
                    <a:pt x="7763" y="358"/>
                    <a:pt x="7739" y="346"/>
                    <a:pt x="7692" y="346"/>
                  </a:cubicBezTo>
                  <a:lnTo>
                    <a:pt x="6596" y="346"/>
                  </a:lnTo>
                  <a:lnTo>
                    <a:pt x="6596" y="143"/>
                  </a:lnTo>
                  <a:cubicBezTo>
                    <a:pt x="6596" y="60"/>
                    <a:pt x="6537" y="1"/>
                    <a:pt x="6453"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7" name="Google Shape;11790;p20">
              <a:extLst>
                <a:ext uri="{FF2B5EF4-FFF2-40B4-BE49-F238E27FC236}">
                  <a16:creationId xmlns:a16="http://schemas.microsoft.com/office/drawing/2014/main" id="{C044C0EF-C787-0614-A1A7-F361D75CEED8}"/>
                </a:ext>
              </a:extLst>
            </p:cNvPr>
            <p:cNvSpPr/>
            <p:nvPr/>
          </p:nvSpPr>
          <p:spPr>
            <a:xfrm>
              <a:off x="4212047" y="2926777"/>
              <a:ext cx="144826" cy="234619"/>
            </a:xfrm>
            <a:custGeom>
              <a:avLst/>
              <a:gdLst/>
              <a:ahLst/>
              <a:cxnLst/>
              <a:rect l="l" t="t" r="r" b="b"/>
              <a:pathLst>
                <a:path w="4550" h="7371" extrusionOk="0">
                  <a:moveTo>
                    <a:pt x="132" y="0"/>
                  </a:moveTo>
                  <a:cubicBezTo>
                    <a:pt x="60" y="0"/>
                    <a:pt x="1" y="60"/>
                    <a:pt x="1" y="131"/>
                  </a:cubicBezTo>
                  <a:lnTo>
                    <a:pt x="1" y="7239"/>
                  </a:lnTo>
                  <a:cubicBezTo>
                    <a:pt x="1" y="7311"/>
                    <a:pt x="60" y="7370"/>
                    <a:pt x="132" y="7370"/>
                  </a:cubicBezTo>
                  <a:cubicBezTo>
                    <a:pt x="203" y="7370"/>
                    <a:pt x="263" y="7311"/>
                    <a:pt x="263" y="7239"/>
                  </a:cubicBezTo>
                  <a:lnTo>
                    <a:pt x="263" y="262"/>
                  </a:lnTo>
                  <a:lnTo>
                    <a:pt x="1763" y="262"/>
                  </a:lnTo>
                  <a:lnTo>
                    <a:pt x="2299" y="810"/>
                  </a:lnTo>
                  <a:cubicBezTo>
                    <a:pt x="2335" y="845"/>
                    <a:pt x="2358" y="857"/>
                    <a:pt x="2394" y="857"/>
                  </a:cubicBezTo>
                  <a:lnTo>
                    <a:pt x="4418" y="857"/>
                  </a:lnTo>
                  <a:cubicBezTo>
                    <a:pt x="4490" y="857"/>
                    <a:pt x="4549" y="798"/>
                    <a:pt x="4549" y="726"/>
                  </a:cubicBezTo>
                  <a:cubicBezTo>
                    <a:pt x="4537" y="655"/>
                    <a:pt x="4478" y="595"/>
                    <a:pt x="4418" y="595"/>
                  </a:cubicBezTo>
                  <a:lnTo>
                    <a:pt x="2454" y="595"/>
                  </a:lnTo>
                  <a:lnTo>
                    <a:pt x="1918" y="36"/>
                  </a:lnTo>
                  <a:cubicBezTo>
                    <a:pt x="1882" y="12"/>
                    <a:pt x="1858" y="0"/>
                    <a:pt x="1823"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8" name="Google Shape;11791;p20">
              <a:extLst>
                <a:ext uri="{FF2B5EF4-FFF2-40B4-BE49-F238E27FC236}">
                  <a16:creationId xmlns:a16="http://schemas.microsoft.com/office/drawing/2014/main" id="{C6EA826A-7FED-4F22-24C7-5B68F9749B32}"/>
                </a:ext>
              </a:extLst>
            </p:cNvPr>
            <p:cNvSpPr/>
            <p:nvPr/>
          </p:nvSpPr>
          <p:spPr>
            <a:xfrm>
              <a:off x="4246550" y="2996103"/>
              <a:ext cx="28074" cy="28106"/>
            </a:xfrm>
            <a:custGeom>
              <a:avLst/>
              <a:gdLst/>
              <a:ahLst/>
              <a:cxnLst/>
              <a:rect l="l" t="t" r="r" b="b"/>
              <a:pathLst>
                <a:path w="882" h="883" extrusionOk="0">
                  <a:moveTo>
                    <a:pt x="620" y="263"/>
                  </a:moveTo>
                  <a:lnTo>
                    <a:pt x="620" y="608"/>
                  </a:lnTo>
                  <a:lnTo>
                    <a:pt x="262" y="608"/>
                  </a:lnTo>
                  <a:lnTo>
                    <a:pt x="262" y="263"/>
                  </a:lnTo>
                  <a:close/>
                  <a:moveTo>
                    <a:pt x="131" y="1"/>
                  </a:moveTo>
                  <a:cubicBezTo>
                    <a:pt x="60" y="1"/>
                    <a:pt x="0" y="60"/>
                    <a:pt x="0" y="144"/>
                  </a:cubicBezTo>
                  <a:lnTo>
                    <a:pt x="0" y="751"/>
                  </a:lnTo>
                  <a:cubicBezTo>
                    <a:pt x="0" y="822"/>
                    <a:pt x="60" y="882"/>
                    <a:pt x="131" y="882"/>
                  </a:cubicBezTo>
                  <a:lnTo>
                    <a:pt x="739" y="882"/>
                  </a:lnTo>
                  <a:cubicBezTo>
                    <a:pt x="822" y="882"/>
                    <a:pt x="881" y="822"/>
                    <a:pt x="881" y="751"/>
                  </a:cubicBezTo>
                  <a:lnTo>
                    <a:pt x="881" y="144"/>
                  </a:lnTo>
                  <a:cubicBezTo>
                    <a:pt x="881" y="60"/>
                    <a:pt x="822" y="1"/>
                    <a:pt x="739"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9" name="Google Shape;11792;p20">
              <a:extLst>
                <a:ext uri="{FF2B5EF4-FFF2-40B4-BE49-F238E27FC236}">
                  <a16:creationId xmlns:a16="http://schemas.microsoft.com/office/drawing/2014/main" id="{AA2B7C82-22C2-F22B-19E1-96D0BDE67633}"/>
                </a:ext>
              </a:extLst>
            </p:cNvPr>
            <p:cNvSpPr/>
            <p:nvPr/>
          </p:nvSpPr>
          <p:spPr>
            <a:xfrm>
              <a:off x="4285956" y="3015456"/>
              <a:ext cx="97814" cy="8753"/>
            </a:xfrm>
            <a:custGeom>
              <a:avLst/>
              <a:gdLst/>
              <a:ahLst/>
              <a:cxnLst/>
              <a:rect l="l" t="t" r="r" b="b"/>
              <a:pathLst>
                <a:path w="3073" h="275" extrusionOk="0">
                  <a:moveTo>
                    <a:pt x="132" y="0"/>
                  </a:moveTo>
                  <a:cubicBezTo>
                    <a:pt x="60" y="0"/>
                    <a:pt x="1" y="60"/>
                    <a:pt x="1" y="143"/>
                  </a:cubicBezTo>
                  <a:cubicBezTo>
                    <a:pt x="1" y="214"/>
                    <a:pt x="60" y="274"/>
                    <a:pt x="132" y="274"/>
                  </a:cubicBezTo>
                  <a:lnTo>
                    <a:pt x="2942" y="274"/>
                  </a:lnTo>
                  <a:cubicBezTo>
                    <a:pt x="3013" y="274"/>
                    <a:pt x="3072" y="214"/>
                    <a:pt x="3072" y="143"/>
                  </a:cubicBezTo>
                  <a:cubicBezTo>
                    <a:pt x="3072" y="72"/>
                    <a:pt x="3013" y="0"/>
                    <a:pt x="2942"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0" name="Google Shape;11793;p20">
              <a:extLst>
                <a:ext uri="{FF2B5EF4-FFF2-40B4-BE49-F238E27FC236}">
                  <a16:creationId xmlns:a16="http://schemas.microsoft.com/office/drawing/2014/main" id="{8EFE006D-6ED9-3D04-3CF1-14360CB59722}"/>
                </a:ext>
              </a:extLst>
            </p:cNvPr>
            <p:cNvSpPr/>
            <p:nvPr/>
          </p:nvSpPr>
          <p:spPr>
            <a:xfrm>
              <a:off x="4285956" y="3001800"/>
              <a:ext cx="30366" cy="8753"/>
            </a:xfrm>
            <a:custGeom>
              <a:avLst/>
              <a:gdLst/>
              <a:ahLst/>
              <a:cxnLst/>
              <a:rect l="l" t="t" r="r" b="b"/>
              <a:pathLst>
                <a:path w="954" h="275" extrusionOk="0">
                  <a:moveTo>
                    <a:pt x="132" y="1"/>
                  </a:moveTo>
                  <a:cubicBezTo>
                    <a:pt x="60" y="1"/>
                    <a:pt x="1" y="60"/>
                    <a:pt x="1" y="132"/>
                  </a:cubicBezTo>
                  <a:cubicBezTo>
                    <a:pt x="1" y="215"/>
                    <a:pt x="60" y="274"/>
                    <a:pt x="132" y="274"/>
                  </a:cubicBezTo>
                  <a:lnTo>
                    <a:pt x="810" y="274"/>
                  </a:lnTo>
                  <a:cubicBezTo>
                    <a:pt x="894" y="274"/>
                    <a:pt x="953" y="215"/>
                    <a:pt x="953" y="132"/>
                  </a:cubicBezTo>
                  <a:cubicBezTo>
                    <a:pt x="953" y="60"/>
                    <a:pt x="894" y="1"/>
                    <a:pt x="810"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1" name="Google Shape;11794;p20">
              <a:extLst>
                <a:ext uri="{FF2B5EF4-FFF2-40B4-BE49-F238E27FC236}">
                  <a16:creationId xmlns:a16="http://schemas.microsoft.com/office/drawing/2014/main" id="{B41912DB-AB3D-41A0-AC2B-DFECE8FEA1FB}"/>
                </a:ext>
              </a:extLst>
            </p:cNvPr>
            <p:cNvSpPr/>
            <p:nvPr/>
          </p:nvSpPr>
          <p:spPr>
            <a:xfrm>
              <a:off x="4246550" y="3060177"/>
              <a:ext cx="28074" cy="28074"/>
            </a:xfrm>
            <a:custGeom>
              <a:avLst/>
              <a:gdLst/>
              <a:ahLst/>
              <a:cxnLst/>
              <a:rect l="l" t="t" r="r" b="b"/>
              <a:pathLst>
                <a:path w="882" h="882" extrusionOk="0">
                  <a:moveTo>
                    <a:pt x="620" y="274"/>
                  </a:moveTo>
                  <a:lnTo>
                    <a:pt x="620" y="631"/>
                  </a:lnTo>
                  <a:lnTo>
                    <a:pt x="262" y="631"/>
                  </a:lnTo>
                  <a:lnTo>
                    <a:pt x="262" y="274"/>
                  </a:lnTo>
                  <a:close/>
                  <a:moveTo>
                    <a:pt x="131" y="0"/>
                  </a:moveTo>
                  <a:cubicBezTo>
                    <a:pt x="60" y="0"/>
                    <a:pt x="0" y="60"/>
                    <a:pt x="0" y="131"/>
                  </a:cubicBezTo>
                  <a:lnTo>
                    <a:pt x="0" y="750"/>
                  </a:lnTo>
                  <a:cubicBezTo>
                    <a:pt x="0" y="822"/>
                    <a:pt x="60" y="881"/>
                    <a:pt x="131" y="881"/>
                  </a:cubicBezTo>
                  <a:lnTo>
                    <a:pt x="739" y="881"/>
                  </a:lnTo>
                  <a:cubicBezTo>
                    <a:pt x="822" y="881"/>
                    <a:pt x="881" y="822"/>
                    <a:pt x="881" y="750"/>
                  </a:cubicBezTo>
                  <a:lnTo>
                    <a:pt x="881" y="131"/>
                  </a:lnTo>
                  <a:cubicBezTo>
                    <a:pt x="881" y="60"/>
                    <a:pt x="822" y="0"/>
                    <a:pt x="739"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 name="Google Shape;11795;p20">
              <a:extLst>
                <a:ext uri="{FF2B5EF4-FFF2-40B4-BE49-F238E27FC236}">
                  <a16:creationId xmlns:a16="http://schemas.microsoft.com/office/drawing/2014/main" id="{0BA199BD-BD13-23BA-D6E3-9C166EF28132}"/>
                </a:ext>
              </a:extLst>
            </p:cNvPr>
            <p:cNvSpPr/>
            <p:nvPr/>
          </p:nvSpPr>
          <p:spPr>
            <a:xfrm>
              <a:off x="4285956" y="3080261"/>
              <a:ext cx="97814" cy="8371"/>
            </a:xfrm>
            <a:custGeom>
              <a:avLst/>
              <a:gdLst/>
              <a:ahLst/>
              <a:cxnLst/>
              <a:rect l="l" t="t" r="r" b="b"/>
              <a:pathLst>
                <a:path w="3073" h="263" extrusionOk="0">
                  <a:moveTo>
                    <a:pt x="132" y="0"/>
                  </a:moveTo>
                  <a:cubicBezTo>
                    <a:pt x="60" y="0"/>
                    <a:pt x="1" y="48"/>
                    <a:pt x="1" y="131"/>
                  </a:cubicBezTo>
                  <a:cubicBezTo>
                    <a:pt x="1" y="203"/>
                    <a:pt x="60" y="262"/>
                    <a:pt x="132" y="262"/>
                  </a:cubicBezTo>
                  <a:lnTo>
                    <a:pt x="2942" y="262"/>
                  </a:lnTo>
                  <a:cubicBezTo>
                    <a:pt x="3013" y="262"/>
                    <a:pt x="3072" y="203"/>
                    <a:pt x="3072" y="131"/>
                  </a:cubicBezTo>
                  <a:cubicBezTo>
                    <a:pt x="3072" y="48"/>
                    <a:pt x="3013" y="0"/>
                    <a:pt x="2942"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 name="Google Shape;11796;p20">
              <a:extLst>
                <a:ext uri="{FF2B5EF4-FFF2-40B4-BE49-F238E27FC236}">
                  <a16:creationId xmlns:a16="http://schemas.microsoft.com/office/drawing/2014/main" id="{2F62838F-4E1C-6A8B-D759-683556A517BA}"/>
                </a:ext>
              </a:extLst>
            </p:cNvPr>
            <p:cNvSpPr/>
            <p:nvPr/>
          </p:nvSpPr>
          <p:spPr>
            <a:xfrm>
              <a:off x="4285956" y="3066224"/>
              <a:ext cx="30366" cy="8753"/>
            </a:xfrm>
            <a:custGeom>
              <a:avLst/>
              <a:gdLst/>
              <a:ahLst/>
              <a:cxnLst/>
              <a:rect l="l" t="t" r="r" b="b"/>
              <a:pathLst>
                <a:path w="954" h="275" extrusionOk="0">
                  <a:moveTo>
                    <a:pt x="132" y="1"/>
                  </a:moveTo>
                  <a:cubicBezTo>
                    <a:pt x="60" y="1"/>
                    <a:pt x="1" y="60"/>
                    <a:pt x="1" y="143"/>
                  </a:cubicBezTo>
                  <a:cubicBezTo>
                    <a:pt x="1" y="215"/>
                    <a:pt x="60" y="274"/>
                    <a:pt x="132" y="274"/>
                  </a:cubicBezTo>
                  <a:lnTo>
                    <a:pt x="810" y="274"/>
                  </a:lnTo>
                  <a:cubicBezTo>
                    <a:pt x="894" y="274"/>
                    <a:pt x="953" y="215"/>
                    <a:pt x="953" y="143"/>
                  </a:cubicBezTo>
                  <a:cubicBezTo>
                    <a:pt x="953" y="60"/>
                    <a:pt x="894" y="1"/>
                    <a:pt x="810"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 name="Google Shape;11797;p20">
              <a:extLst>
                <a:ext uri="{FF2B5EF4-FFF2-40B4-BE49-F238E27FC236}">
                  <a16:creationId xmlns:a16="http://schemas.microsoft.com/office/drawing/2014/main" id="{3322BA4C-8043-4F75-6BA0-61E5EA460A37}"/>
                </a:ext>
              </a:extLst>
            </p:cNvPr>
            <p:cNvSpPr/>
            <p:nvPr/>
          </p:nvSpPr>
          <p:spPr>
            <a:xfrm>
              <a:off x="4246550" y="3124601"/>
              <a:ext cx="28074" cy="28074"/>
            </a:xfrm>
            <a:custGeom>
              <a:avLst/>
              <a:gdLst/>
              <a:ahLst/>
              <a:cxnLst/>
              <a:rect l="l" t="t" r="r" b="b"/>
              <a:pathLst>
                <a:path w="882" h="882" extrusionOk="0">
                  <a:moveTo>
                    <a:pt x="620" y="250"/>
                  </a:moveTo>
                  <a:lnTo>
                    <a:pt x="620" y="607"/>
                  </a:lnTo>
                  <a:lnTo>
                    <a:pt x="262" y="607"/>
                  </a:lnTo>
                  <a:lnTo>
                    <a:pt x="262" y="250"/>
                  </a:lnTo>
                  <a:close/>
                  <a:moveTo>
                    <a:pt x="131" y="0"/>
                  </a:moveTo>
                  <a:cubicBezTo>
                    <a:pt x="60" y="0"/>
                    <a:pt x="0" y="60"/>
                    <a:pt x="0" y="131"/>
                  </a:cubicBezTo>
                  <a:lnTo>
                    <a:pt x="0" y="738"/>
                  </a:lnTo>
                  <a:cubicBezTo>
                    <a:pt x="0" y="822"/>
                    <a:pt x="60" y="881"/>
                    <a:pt x="131" y="881"/>
                  </a:cubicBezTo>
                  <a:lnTo>
                    <a:pt x="739" y="881"/>
                  </a:lnTo>
                  <a:cubicBezTo>
                    <a:pt x="822" y="881"/>
                    <a:pt x="881" y="822"/>
                    <a:pt x="881" y="738"/>
                  </a:cubicBezTo>
                  <a:lnTo>
                    <a:pt x="881" y="131"/>
                  </a:lnTo>
                  <a:cubicBezTo>
                    <a:pt x="881" y="60"/>
                    <a:pt x="822" y="0"/>
                    <a:pt x="739"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 name="Google Shape;11798;p20">
              <a:extLst>
                <a:ext uri="{FF2B5EF4-FFF2-40B4-BE49-F238E27FC236}">
                  <a16:creationId xmlns:a16="http://schemas.microsoft.com/office/drawing/2014/main" id="{CED76853-F78C-9E6B-365B-D6ED6FA91347}"/>
                </a:ext>
              </a:extLst>
            </p:cNvPr>
            <p:cNvSpPr/>
            <p:nvPr/>
          </p:nvSpPr>
          <p:spPr>
            <a:xfrm>
              <a:off x="4285956" y="3143921"/>
              <a:ext cx="97814" cy="8753"/>
            </a:xfrm>
            <a:custGeom>
              <a:avLst/>
              <a:gdLst/>
              <a:ahLst/>
              <a:cxnLst/>
              <a:rect l="l" t="t" r="r" b="b"/>
              <a:pathLst>
                <a:path w="3073" h="275" extrusionOk="0">
                  <a:moveTo>
                    <a:pt x="132" y="0"/>
                  </a:moveTo>
                  <a:cubicBezTo>
                    <a:pt x="60" y="0"/>
                    <a:pt x="1" y="60"/>
                    <a:pt x="1" y="131"/>
                  </a:cubicBezTo>
                  <a:cubicBezTo>
                    <a:pt x="1" y="215"/>
                    <a:pt x="60" y="274"/>
                    <a:pt x="132" y="274"/>
                  </a:cubicBezTo>
                  <a:lnTo>
                    <a:pt x="2942" y="274"/>
                  </a:lnTo>
                  <a:cubicBezTo>
                    <a:pt x="3013" y="274"/>
                    <a:pt x="3072" y="215"/>
                    <a:pt x="3072" y="131"/>
                  </a:cubicBezTo>
                  <a:cubicBezTo>
                    <a:pt x="3072" y="60"/>
                    <a:pt x="3013" y="0"/>
                    <a:pt x="2942"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 name="Google Shape;11799;p20">
              <a:extLst>
                <a:ext uri="{FF2B5EF4-FFF2-40B4-BE49-F238E27FC236}">
                  <a16:creationId xmlns:a16="http://schemas.microsoft.com/office/drawing/2014/main" id="{24A9B68A-FCC1-C580-C11F-CBD8A6E8B3AC}"/>
                </a:ext>
              </a:extLst>
            </p:cNvPr>
            <p:cNvSpPr/>
            <p:nvPr/>
          </p:nvSpPr>
          <p:spPr>
            <a:xfrm>
              <a:off x="4285956" y="3130266"/>
              <a:ext cx="30366" cy="8371"/>
            </a:xfrm>
            <a:custGeom>
              <a:avLst/>
              <a:gdLst/>
              <a:ahLst/>
              <a:cxnLst/>
              <a:rect l="l" t="t" r="r" b="b"/>
              <a:pathLst>
                <a:path w="954" h="263" extrusionOk="0">
                  <a:moveTo>
                    <a:pt x="132" y="1"/>
                  </a:moveTo>
                  <a:cubicBezTo>
                    <a:pt x="60" y="1"/>
                    <a:pt x="1" y="60"/>
                    <a:pt x="1" y="132"/>
                  </a:cubicBezTo>
                  <a:cubicBezTo>
                    <a:pt x="1" y="215"/>
                    <a:pt x="60" y="263"/>
                    <a:pt x="132" y="263"/>
                  </a:cubicBezTo>
                  <a:lnTo>
                    <a:pt x="810" y="263"/>
                  </a:lnTo>
                  <a:cubicBezTo>
                    <a:pt x="894" y="263"/>
                    <a:pt x="953" y="215"/>
                    <a:pt x="953" y="132"/>
                  </a:cubicBezTo>
                  <a:cubicBezTo>
                    <a:pt x="953" y="60"/>
                    <a:pt x="894" y="1"/>
                    <a:pt x="810"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20" name="Title 19">
            <a:extLst>
              <a:ext uri="{FF2B5EF4-FFF2-40B4-BE49-F238E27FC236}">
                <a16:creationId xmlns:a16="http://schemas.microsoft.com/office/drawing/2014/main" id="{74DCBDBE-9616-D817-2055-35AA6FFECFA0}"/>
              </a:ext>
            </a:extLst>
          </p:cNvPr>
          <p:cNvSpPr>
            <a:spLocks noGrp="1"/>
          </p:cNvSpPr>
          <p:nvPr>
            <p:ph type="title"/>
          </p:nvPr>
        </p:nvSpPr>
        <p:spPr>
          <a:xfrm>
            <a:off x="622502" y="214146"/>
            <a:ext cx="7696200" cy="715566"/>
          </a:xfrm>
        </p:spPr>
        <p:txBody>
          <a:bodyPr/>
          <a:lstStyle/>
          <a:p>
            <a:r>
              <a:rPr lang="en-US" dirty="0"/>
              <a:t>Student 1 AI Prompt</a:t>
            </a:r>
          </a:p>
        </p:txBody>
      </p:sp>
      <p:sp>
        <p:nvSpPr>
          <p:cNvPr id="21" name="Content Placeholder 20">
            <a:extLst>
              <a:ext uri="{FF2B5EF4-FFF2-40B4-BE49-F238E27FC236}">
                <a16:creationId xmlns:a16="http://schemas.microsoft.com/office/drawing/2014/main" id="{35A622E8-8922-593B-5530-C4F52C19C3E6}"/>
              </a:ext>
            </a:extLst>
          </p:cNvPr>
          <p:cNvSpPr>
            <a:spLocks noGrp="1"/>
          </p:cNvSpPr>
          <p:nvPr>
            <p:ph idx="1"/>
          </p:nvPr>
        </p:nvSpPr>
        <p:spPr>
          <a:xfrm>
            <a:off x="363167" y="954349"/>
            <a:ext cx="8294450" cy="3342085"/>
          </a:xfrm>
        </p:spPr>
        <p:txBody>
          <a:bodyPr>
            <a:normAutofit/>
          </a:bodyPr>
          <a:lstStyle/>
          <a:p>
            <a:pPr marL="0" marR="0">
              <a:lnSpc>
                <a:spcPct val="150000"/>
              </a:lnSpc>
              <a:spcBef>
                <a:spcPts val="0"/>
              </a:spcBef>
              <a:spcAft>
                <a:spcPts val="800"/>
              </a:spcAft>
            </a:pPr>
            <a:r>
              <a:rPr lang="en-US" sz="1800" dirty="0">
                <a:solidFill>
                  <a:schemeClr val="tx1"/>
                </a:solidFill>
                <a:effectLst/>
                <a:latin typeface="ui-sans-serif"/>
                <a:ea typeface="ui-sans-serif"/>
                <a:cs typeface="ui-sans-serif"/>
              </a:rPr>
              <a:t>I'm trying to use more various kinds of grammar points, sentence structures, and word choices for my Korean script. </a:t>
            </a:r>
          </a:p>
          <a:p>
            <a:pPr marL="0" marR="0">
              <a:lnSpc>
                <a:spcPct val="150000"/>
              </a:lnSpc>
              <a:spcBef>
                <a:spcPts val="0"/>
              </a:spcBef>
              <a:spcAft>
                <a:spcPts val="800"/>
              </a:spcAft>
            </a:pPr>
            <a:r>
              <a:rPr lang="en-US" sz="1800" dirty="0">
                <a:solidFill>
                  <a:schemeClr val="tx1"/>
                </a:solidFill>
                <a:effectLst/>
                <a:latin typeface="ui-sans-serif"/>
                <a:ea typeface="ui-sans-serif"/>
                <a:cs typeface="ui-sans-serif"/>
              </a:rPr>
              <a:t>Prompt 1. Can you give some examples of what I could do using my text?</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50000"/>
              </a:lnSpc>
              <a:spcBef>
                <a:spcPts val="0"/>
              </a:spcBef>
              <a:spcAft>
                <a:spcPts val="800"/>
              </a:spcAft>
            </a:pPr>
            <a:r>
              <a:rPr lang="en-US" sz="1800" dirty="0">
                <a:solidFill>
                  <a:schemeClr val="tx1"/>
                </a:solidFill>
                <a:effectLst/>
                <a:latin typeface="ui-sans-serif"/>
                <a:ea typeface="ui-sans-serif"/>
                <a:cs typeface="ui-sans-serif"/>
              </a:rPr>
              <a:t>Prompt 2. Can you revise my original script using some of the examples you gave?</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860295687"/>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Elipse 94">
            <a:extLst>
              <a:ext uri="{FF2B5EF4-FFF2-40B4-BE49-F238E27FC236}">
                <a16:creationId xmlns:a16="http://schemas.microsoft.com/office/drawing/2014/main" id="{228DE905-19CB-3EC8-693E-03C10C6048BE}"/>
              </a:ext>
            </a:extLst>
          </p:cNvPr>
          <p:cNvSpPr/>
          <p:nvPr/>
        </p:nvSpPr>
        <p:spPr>
          <a:xfrm>
            <a:off x="4258864" y="5259870"/>
            <a:ext cx="534946" cy="5349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Rectángulo 7">
            <a:extLst>
              <a:ext uri="{FF2B5EF4-FFF2-40B4-BE49-F238E27FC236}">
                <a16:creationId xmlns:a16="http://schemas.microsoft.com/office/drawing/2014/main" id="{8B14D3E7-07C7-46BC-83C2-F8ACDFB98529}"/>
              </a:ext>
            </a:extLst>
          </p:cNvPr>
          <p:cNvSpPr/>
          <p:nvPr/>
        </p:nvSpPr>
        <p:spPr>
          <a:xfrm>
            <a:off x="129702" y="161961"/>
            <a:ext cx="8761379" cy="43935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ES" dirty="0"/>
          </a:p>
        </p:txBody>
      </p:sp>
      <p:grpSp>
        <p:nvGrpSpPr>
          <p:cNvPr id="12" name="Grupo 11">
            <a:extLst>
              <a:ext uri="{FF2B5EF4-FFF2-40B4-BE49-F238E27FC236}">
                <a16:creationId xmlns:a16="http://schemas.microsoft.com/office/drawing/2014/main" id="{5686B954-EA23-4665-8540-295A41FA9C7E}"/>
              </a:ext>
            </a:extLst>
          </p:cNvPr>
          <p:cNvGrpSpPr/>
          <p:nvPr/>
        </p:nvGrpSpPr>
        <p:grpSpPr>
          <a:xfrm>
            <a:off x="2872041" y="5259870"/>
            <a:ext cx="528674" cy="528674"/>
            <a:chOff x="2872041" y="5239956"/>
            <a:chExt cx="528674" cy="528674"/>
          </a:xfrm>
        </p:grpSpPr>
        <p:sp>
          <p:nvSpPr>
            <p:cNvPr id="13" name="Elipse 12">
              <a:extLst>
                <a:ext uri="{FF2B5EF4-FFF2-40B4-BE49-F238E27FC236}">
                  <a16:creationId xmlns:a16="http://schemas.microsoft.com/office/drawing/2014/main" id="{5A3BB4B4-076E-40A7-ACA5-FB61609F0769}"/>
                </a:ext>
              </a:extLst>
            </p:cNvPr>
            <p:cNvSpPr/>
            <p:nvPr/>
          </p:nvSpPr>
          <p:spPr>
            <a:xfrm>
              <a:off x="2872041" y="5239956"/>
              <a:ext cx="528674" cy="528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14" name="Google Shape;8552;p14">
              <a:extLst>
                <a:ext uri="{FF2B5EF4-FFF2-40B4-BE49-F238E27FC236}">
                  <a16:creationId xmlns:a16="http://schemas.microsoft.com/office/drawing/2014/main" id="{BA7956AD-BD0F-4841-B738-AE59FE99165D}"/>
                </a:ext>
              </a:extLst>
            </p:cNvPr>
            <p:cNvGrpSpPr/>
            <p:nvPr/>
          </p:nvGrpSpPr>
          <p:grpSpPr>
            <a:xfrm>
              <a:off x="2958661" y="5326386"/>
              <a:ext cx="355434" cy="355815"/>
              <a:chOff x="4673540" y="3680297"/>
              <a:chExt cx="355434" cy="355815"/>
            </a:xfrm>
            <a:solidFill>
              <a:schemeClr val="tx2"/>
            </a:solidFill>
          </p:grpSpPr>
          <p:sp>
            <p:nvSpPr>
              <p:cNvPr id="15" name="Google Shape;8553;p14">
                <a:extLst>
                  <a:ext uri="{FF2B5EF4-FFF2-40B4-BE49-F238E27FC236}">
                    <a16:creationId xmlns:a16="http://schemas.microsoft.com/office/drawing/2014/main" id="{9CEAF7B9-28DA-4371-ACBD-8E9C836F4F47}"/>
                  </a:ext>
                </a:extLst>
              </p:cNvPr>
              <p:cNvSpPr/>
              <p:nvPr/>
            </p:nvSpPr>
            <p:spPr>
              <a:xfrm>
                <a:off x="4673540" y="3680297"/>
                <a:ext cx="355434" cy="355815"/>
              </a:xfrm>
              <a:custGeom>
                <a:avLst/>
                <a:gdLst/>
                <a:ahLst/>
                <a:cxnLst/>
                <a:rect l="l" t="t" r="r" b="b"/>
                <a:pathLst>
                  <a:path w="11193" h="11205" extrusionOk="0">
                    <a:moveTo>
                      <a:pt x="2012" y="0"/>
                    </a:moveTo>
                    <a:cubicBezTo>
                      <a:pt x="905" y="0"/>
                      <a:pt x="0" y="893"/>
                      <a:pt x="0" y="2013"/>
                    </a:cubicBezTo>
                    <a:lnTo>
                      <a:pt x="0" y="9192"/>
                    </a:lnTo>
                    <a:cubicBezTo>
                      <a:pt x="0" y="10287"/>
                      <a:pt x="893" y="11204"/>
                      <a:pt x="2012" y="11204"/>
                    </a:cubicBezTo>
                    <a:lnTo>
                      <a:pt x="9180" y="11204"/>
                    </a:lnTo>
                    <a:cubicBezTo>
                      <a:pt x="10287" y="11204"/>
                      <a:pt x="11192" y="10311"/>
                      <a:pt x="11192" y="9192"/>
                    </a:cubicBezTo>
                    <a:lnTo>
                      <a:pt x="11192" y="2013"/>
                    </a:lnTo>
                    <a:cubicBezTo>
                      <a:pt x="11180" y="917"/>
                      <a:pt x="10287" y="0"/>
                      <a:pt x="9180" y="0"/>
                    </a:cubicBezTo>
                    <a:lnTo>
                      <a:pt x="8085" y="0"/>
                    </a:lnTo>
                    <a:cubicBezTo>
                      <a:pt x="7989" y="0"/>
                      <a:pt x="7918" y="84"/>
                      <a:pt x="7918" y="167"/>
                    </a:cubicBezTo>
                    <a:cubicBezTo>
                      <a:pt x="7918" y="262"/>
                      <a:pt x="7989" y="334"/>
                      <a:pt x="8085" y="334"/>
                    </a:cubicBezTo>
                    <a:lnTo>
                      <a:pt x="9180" y="334"/>
                    </a:lnTo>
                    <a:cubicBezTo>
                      <a:pt x="10109" y="334"/>
                      <a:pt x="10847" y="1084"/>
                      <a:pt x="10847" y="2001"/>
                    </a:cubicBezTo>
                    <a:lnTo>
                      <a:pt x="10847" y="9180"/>
                    </a:lnTo>
                    <a:cubicBezTo>
                      <a:pt x="10847" y="10097"/>
                      <a:pt x="10109" y="10847"/>
                      <a:pt x="9180" y="10847"/>
                    </a:cubicBezTo>
                    <a:lnTo>
                      <a:pt x="2012" y="10847"/>
                    </a:lnTo>
                    <a:cubicBezTo>
                      <a:pt x="1084" y="10847"/>
                      <a:pt x="345" y="10097"/>
                      <a:pt x="345" y="9180"/>
                    </a:cubicBezTo>
                    <a:lnTo>
                      <a:pt x="345" y="2001"/>
                    </a:lnTo>
                    <a:cubicBezTo>
                      <a:pt x="345" y="1084"/>
                      <a:pt x="1084" y="334"/>
                      <a:pt x="2012" y="334"/>
                    </a:cubicBezTo>
                    <a:lnTo>
                      <a:pt x="7418" y="334"/>
                    </a:lnTo>
                    <a:cubicBezTo>
                      <a:pt x="7501" y="334"/>
                      <a:pt x="7573" y="262"/>
                      <a:pt x="7573" y="167"/>
                    </a:cubicBezTo>
                    <a:cubicBezTo>
                      <a:pt x="7573" y="84"/>
                      <a:pt x="7501" y="0"/>
                      <a:pt x="741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8554;p14">
                <a:extLst>
                  <a:ext uri="{FF2B5EF4-FFF2-40B4-BE49-F238E27FC236}">
                    <a16:creationId xmlns:a16="http://schemas.microsoft.com/office/drawing/2014/main" id="{D690AFF7-7B74-4050-9223-08EBA654A1AD}"/>
                  </a:ext>
                </a:extLst>
              </p:cNvPr>
              <p:cNvSpPr/>
              <p:nvPr/>
            </p:nvSpPr>
            <p:spPr>
              <a:xfrm>
                <a:off x="4805864" y="3736630"/>
                <a:ext cx="93042" cy="92661"/>
              </a:xfrm>
              <a:custGeom>
                <a:avLst/>
                <a:gdLst/>
                <a:ahLst/>
                <a:cxnLst/>
                <a:rect l="l" t="t" r="r" b="b"/>
                <a:pathLst>
                  <a:path w="2930" h="2918" extrusionOk="0">
                    <a:moveTo>
                      <a:pt x="1477" y="334"/>
                    </a:moveTo>
                    <a:cubicBezTo>
                      <a:pt x="2096" y="334"/>
                      <a:pt x="2608" y="834"/>
                      <a:pt x="2608" y="1465"/>
                    </a:cubicBezTo>
                    <a:cubicBezTo>
                      <a:pt x="2608" y="2084"/>
                      <a:pt x="2096" y="2596"/>
                      <a:pt x="1477" y="2596"/>
                    </a:cubicBezTo>
                    <a:cubicBezTo>
                      <a:pt x="846" y="2596"/>
                      <a:pt x="346" y="2084"/>
                      <a:pt x="346" y="1465"/>
                    </a:cubicBezTo>
                    <a:cubicBezTo>
                      <a:pt x="346" y="834"/>
                      <a:pt x="846" y="334"/>
                      <a:pt x="1477" y="334"/>
                    </a:cubicBezTo>
                    <a:close/>
                    <a:moveTo>
                      <a:pt x="1477" y="0"/>
                    </a:moveTo>
                    <a:cubicBezTo>
                      <a:pt x="667" y="0"/>
                      <a:pt x="12" y="655"/>
                      <a:pt x="12" y="1465"/>
                    </a:cubicBezTo>
                    <a:cubicBezTo>
                      <a:pt x="0" y="2263"/>
                      <a:pt x="655" y="2918"/>
                      <a:pt x="1477" y="2918"/>
                    </a:cubicBezTo>
                    <a:cubicBezTo>
                      <a:pt x="2274" y="2918"/>
                      <a:pt x="2929" y="2263"/>
                      <a:pt x="2929" y="1465"/>
                    </a:cubicBezTo>
                    <a:cubicBezTo>
                      <a:pt x="2929" y="655"/>
                      <a:pt x="2274" y="0"/>
                      <a:pt x="147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8555;p14">
                <a:extLst>
                  <a:ext uri="{FF2B5EF4-FFF2-40B4-BE49-F238E27FC236}">
                    <a16:creationId xmlns:a16="http://schemas.microsoft.com/office/drawing/2014/main" id="{475FE4C7-FC8E-4882-BE4D-0AC38AAB5B85}"/>
                  </a:ext>
                </a:extLst>
              </p:cNvPr>
              <p:cNvSpPr/>
              <p:nvPr/>
            </p:nvSpPr>
            <p:spPr>
              <a:xfrm>
                <a:off x="4779380" y="3841358"/>
                <a:ext cx="143723" cy="138801"/>
              </a:xfrm>
              <a:custGeom>
                <a:avLst/>
                <a:gdLst/>
                <a:ahLst/>
                <a:cxnLst/>
                <a:rect l="l" t="t" r="r" b="b"/>
                <a:pathLst>
                  <a:path w="4526" h="4371" extrusionOk="0">
                    <a:moveTo>
                      <a:pt x="477" y="1"/>
                    </a:moveTo>
                    <a:cubicBezTo>
                      <a:pt x="215" y="1"/>
                      <a:pt x="1" y="203"/>
                      <a:pt x="1" y="477"/>
                    </a:cubicBezTo>
                    <a:lnTo>
                      <a:pt x="1" y="893"/>
                    </a:lnTo>
                    <a:cubicBezTo>
                      <a:pt x="1" y="1155"/>
                      <a:pt x="203" y="1370"/>
                      <a:pt x="477" y="1370"/>
                    </a:cubicBezTo>
                    <a:lnTo>
                      <a:pt x="763" y="1370"/>
                    </a:lnTo>
                    <a:cubicBezTo>
                      <a:pt x="834" y="1370"/>
                      <a:pt x="906" y="1429"/>
                      <a:pt x="906" y="1513"/>
                    </a:cubicBezTo>
                    <a:lnTo>
                      <a:pt x="906" y="2858"/>
                    </a:lnTo>
                    <a:cubicBezTo>
                      <a:pt x="906" y="2929"/>
                      <a:pt x="846" y="3001"/>
                      <a:pt x="763" y="3001"/>
                    </a:cubicBezTo>
                    <a:lnTo>
                      <a:pt x="572" y="3001"/>
                    </a:lnTo>
                    <a:cubicBezTo>
                      <a:pt x="299" y="3001"/>
                      <a:pt x="96" y="3215"/>
                      <a:pt x="96" y="3477"/>
                    </a:cubicBezTo>
                    <a:lnTo>
                      <a:pt x="96" y="3894"/>
                    </a:lnTo>
                    <a:cubicBezTo>
                      <a:pt x="96" y="4168"/>
                      <a:pt x="299" y="4370"/>
                      <a:pt x="572" y="4370"/>
                    </a:cubicBezTo>
                    <a:lnTo>
                      <a:pt x="4049" y="4370"/>
                    </a:lnTo>
                    <a:cubicBezTo>
                      <a:pt x="4311" y="4370"/>
                      <a:pt x="4525" y="4168"/>
                      <a:pt x="4525" y="3894"/>
                    </a:cubicBezTo>
                    <a:lnTo>
                      <a:pt x="4525" y="3477"/>
                    </a:lnTo>
                    <a:cubicBezTo>
                      <a:pt x="4525" y="3215"/>
                      <a:pt x="4311" y="3001"/>
                      <a:pt x="4049" y="3001"/>
                    </a:cubicBezTo>
                    <a:lnTo>
                      <a:pt x="3859" y="3001"/>
                    </a:lnTo>
                    <a:cubicBezTo>
                      <a:pt x="3787" y="3001"/>
                      <a:pt x="3704" y="2941"/>
                      <a:pt x="3704" y="2858"/>
                    </a:cubicBezTo>
                    <a:lnTo>
                      <a:pt x="3704" y="477"/>
                    </a:lnTo>
                    <a:cubicBezTo>
                      <a:pt x="3704" y="203"/>
                      <a:pt x="3501" y="1"/>
                      <a:pt x="3228" y="1"/>
                    </a:cubicBezTo>
                    <a:lnTo>
                      <a:pt x="1442" y="1"/>
                    </a:lnTo>
                    <a:cubicBezTo>
                      <a:pt x="1358" y="1"/>
                      <a:pt x="1287" y="72"/>
                      <a:pt x="1287" y="155"/>
                    </a:cubicBezTo>
                    <a:cubicBezTo>
                      <a:pt x="1287" y="251"/>
                      <a:pt x="1358" y="322"/>
                      <a:pt x="1442" y="322"/>
                    </a:cubicBezTo>
                    <a:lnTo>
                      <a:pt x="3228" y="322"/>
                    </a:lnTo>
                    <a:cubicBezTo>
                      <a:pt x="3311" y="322"/>
                      <a:pt x="3382" y="382"/>
                      <a:pt x="3382" y="477"/>
                    </a:cubicBezTo>
                    <a:lnTo>
                      <a:pt x="3382" y="2858"/>
                    </a:lnTo>
                    <a:cubicBezTo>
                      <a:pt x="3382" y="3120"/>
                      <a:pt x="3585" y="3334"/>
                      <a:pt x="3859" y="3334"/>
                    </a:cubicBezTo>
                    <a:lnTo>
                      <a:pt x="4049" y="3334"/>
                    </a:lnTo>
                    <a:cubicBezTo>
                      <a:pt x="4121" y="3334"/>
                      <a:pt x="4204" y="3394"/>
                      <a:pt x="4204" y="3477"/>
                    </a:cubicBezTo>
                    <a:lnTo>
                      <a:pt x="4204" y="3894"/>
                    </a:lnTo>
                    <a:cubicBezTo>
                      <a:pt x="4204" y="3965"/>
                      <a:pt x="4132" y="4049"/>
                      <a:pt x="4049" y="4049"/>
                    </a:cubicBezTo>
                    <a:lnTo>
                      <a:pt x="572" y="4049"/>
                    </a:lnTo>
                    <a:cubicBezTo>
                      <a:pt x="489" y="4049"/>
                      <a:pt x="418" y="3989"/>
                      <a:pt x="418" y="3894"/>
                    </a:cubicBezTo>
                    <a:lnTo>
                      <a:pt x="418" y="3477"/>
                    </a:lnTo>
                    <a:cubicBezTo>
                      <a:pt x="418" y="3406"/>
                      <a:pt x="477" y="3334"/>
                      <a:pt x="572" y="3334"/>
                    </a:cubicBezTo>
                    <a:lnTo>
                      <a:pt x="763" y="3334"/>
                    </a:lnTo>
                    <a:cubicBezTo>
                      <a:pt x="1025" y="3334"/>
                      <a:pt x="1239" y="3120"/>
                      <a:pt x="1239" y="2858"/>
                    </a:cubicBezTo>
                    <a:lnTo>
                      <a:pt x="1239" y="1513"/>
                    </a:lnTo>
                    <a:cubicBezTo>
                      <a:pt x="1239" y="1251"/>
                      <a:pt x="1025" y="1036"/>
                      <a:pt x="763" y="1036"/>
                    </a:cubicBezTo>
                    <a:lnTo>
                      <a:pt x="477" y="1036"/>
                    </a:lnTo>
                    <a:cubicBezTo>
                      <a:pt x="406" y="1036"/>
                      <a:pt x="334" y="977"/>
                      <a:pt x="334" y="893"/>
                    </a:cubicBezTo>
                    <a:lnTo>
                      <a:pt x="334" y="477"/>
                    </a:lnTo>
                    <a:cubicBezTo>
                      <a:pt x="334" y="393"/>
                      <a:pt x="394" y="322"/>
                      <a:pt x="477" y="322"/>
                    </a:cubicBezTo>
                    <a:lnTo>
                      <a:pt x="787" y="322"/>
                    </a:lnTo>
                    <a:cubicBezTo>
                      <a:pt x="882" y="322"/>
                      <a:pt x="953" y="251"/>
                      <a:pt x="953" y="155"/>
                    </a:cubicBezTo>
                    <a:cubicBezTo>
                      <a:pt x="953" y="72"/>
                      <a:pt x="882" y="1"/>
                      <a:pt x="78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6" name="Grupo 25">
            <a:extLst>
              <a:ext uri="{FF2B5EF4-FFF2-40B4-BE49-F238E27FC236}">
                <a16:creationId xmlns:a16="http://schemas.microsoft.com/office/drawing/2014/main" id="{181F051A-BB80-47AA-8D9A-56EAE4893701}"/>
              </a:ext>
            </a:extLst>
          </p:cNvPr>
          <p:cNvGrpSpPr/>
          <p:nvPr/>
        </p:nvGrpSpPr>
        <p:grpSpPr>
          <a:xfrm>
            <a:off x="5720764" y="4408976"/>
            <a:ext cx="528675" cy="528675"/>
            <a:chOff x="5720764" y="5239955"/>
            <a:chExt cx="528675" cy="528675"/>
          </a:xfrm>
        </p:grpSpPr>
        <p:sp>
          <p:nvSpPr>
            <p:cNvPr id="27" name="Elipse 26">
              <a:extLst>
                <a:ext uri="{FF2B5EF4-FFF2-40B4-BE49-F238E27FC236}">
                  <a16:creationId xmlns:a16="http://schemas.microsoft.com/office/drawing/2014/main" id="{8E7890C4-7046-4185-B80A-2C489DC59B7C}"/>
                </a:ext>
              </a:extLst>
            </p:cNvPr>
            <p:cNvSpPr/>
            <p:nvPr/>
          </p:nvSpPr>
          <p:spPr>
            <a:xfrm>
              <a:off x="5720764" y="5239955"/>
              <a:ext cx="528675" cy="5286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28" name="Google Shape;9481;p16">
              <a:extLst>
                <a:ext uri="{FF2B5EF4-FFF2-40B4-BE49-F238E27FC236}">
                  <a16:creationId xmlns:a16="http://schemas.microsoft.com/office/drawing/2014/main" id="{E27201D2-BA2C-49BF-A0C7-83EEC8D00623}"/>
                </a:ext>
              </a:extLst>
            </p:cNvPr>
            <p:cNvGrpSpPr/>
            <p:nvPr/>
          </p:nvGrpSpPr>
          <p:grpSpPr>
            <a:xfrm>
              <a:off x="5761688" y="5340763"/>
              <a:ext cx="446826" cy="327059"/>
              <a:chOff x="5733194" y="2431718"/>
              <a:chExt cx="446826" cy="327059"/>
            </a:xfrm>
            <a:solidFill>
              <a:schemeClr val="tx2"/>
            </a:solidFill>
          </p:grpSpPr>
          <p:sp>
            <p:nvSpPr>
              <p:cNvPr id="29" name="Google Shape;9482;p16">
                <a:extLst>
                  <a:ext uri="{FF2B5EF4-FFF2-40B4-BE49-F238E27FC236}">
                    <a16:creationId xmlns:a16="http://schemas.microsoft.com/office/drawing/2014/main" id="{03FC178A-73EA-4F32-807D-F6625C24C843}"/>
                  </a:ext>
                </a:extLst>
              </p:cNvPr>
              <p:cNvSpPr/>
              <p:nvPr/>
            </p:nvSpPr>
            <p:spPr>
              <a:xfrm>
                <a:off x="6032946" y="2474145"/>
                <a:ext cx="56112" cy="20115"/>
              </a:xfrm>
              <a:custGeom>
                <a:avLst/>
                <a:gdLst/>
                <a:ahLst/>
                <a:cxnLst/>
                <a:rect l="l" t="t" r="r" b="b"/>
                <a:pathLst>
                  <a:path w="1763" h="632" extrusionOk="0">
                    <a:moveTo>
                      <a:pt x="215" y="1"/>
                    </a:moveTo>
                    <a:cubicBezTo>
                      <a:pt x="96" y="1"/>
                      <a:pt x="1" y="96"/>
                      <a:pt x="1" y="215"/>
                    </a:cubicBezTo>
                    <a:cubicBezTo>
                      <a:pt x="1" y="334"/>
                      <a:pt x="96" y="417"/>
                      <a:pt x="215" y="417"/>
                    </a:cubicBezTo>
                    <a:cubicBezTo>
                      <a:pt x="441" y="417"/>
                      <a:pt x="1108" y="453"/>
                      <a:pt x="1429" y="620"/>
                    </a:cubicBezTo>
                    <a:cubicBezTo>
                      <a:pt x="1465" y="632"/>
                      <a:pt x="1489" y="632"/>
                      <a:pt x="1525" y="632"/>
                    </a:cubicBezTo>
                    <a:cubicBezTo>
                      <a:pt x="1596" y="632"/>
                      <a:pt x="1668" y="584"/>
                      <a:pt x="1703" y="513"/>
                    </a:cubicBezTo>
                    <a:cubicBezTo>
                      <a:pt x="1763" y="417"/>
                      <a:pt x="1727" y="298"/>
                      <a:pt x="1632" y="239"/>
                    </a:cubicBezTo>
                    <a:cubicBezTo>
                      <a:pt x="1156" y="1"/>
                      <a:pt x="263" y="1"/>
                      <a:pt x="21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9483;p16">
                <a:extLst>
                  <a:ext uri="{FF2B5EF4-FFF2-40B4-BE49-F238E27FC236}">
                    <a16:creationId xmlns:a16="http://schemas.microsoft.com/office/drawing/2014/main" id="{A960522C-27D6-4E6F-A07C-89DBEBA775BE}"/>
                  </a:ext>
                </a:extLst>
              </p:cNvPr>
              <p:cNvSpPr/>
              <p:nvPr/>
            </p:nvSpPr>
            <p:spPr>
              <a:xfrm>
                <a:off x="5733194" y="2431718"/>
                <a:ext cx="446826" cy="327059"/>
              </a:xfrm>
              <a:custGeom>
                <a:avLst/>
                <a:gdLst/>
                <a:ahLst/>
                <a:cxnLst/>
                <a:rect l="l" t="t" r="r" b="b"/>
                <a:pathLst>
                  <a:path w="14039" h="10276" extrusionOk="0">
                    <a:moveTo>
                      <a:pt x="11621" y="655"/>
                    </a:moveTo>
                    <a:lnTo>
                      <a:pt x="11621" y="1500"/>
                    </a:lnTo>
                    <a:cubicBezTo>
                      <a:pt x="11621" y="1631"/>
                      <a:pt x="11598" y="1762"/>
                      <a:pt x="11538" y="1905"/>
                    </a:cubicBezTo>
                    <a:lnTo>
                      <a:pt x="11431" y="2108"/>
                    </a:lnTo>
                    <a:cubicBezTo>
                      <a:pt x="11419" y="2143"/>
                      <a:pt x="11419" y="2167"/>
                      <a:pt x="11419" y="2203"/>
                    </a:cubicBezTo>
                    <a:lnTo>
                      <a:pt x="11419" y="2631"/>
                    </a:lnTo>
                    <a:cubicBezTo>
                      <a:pt x="11419" y="2929"/>
                      <a:pt x="11300" y="3215"/>
                      <a:pt x="11074" y="3429"/>
                    </a:cubicBezTo>
                    <a:cubicBezTo>
                      <a:pt x="10858" y="3634"/>
                      <a:pt x="10599" y="3751"/>
                      <a:pt x="10317" y="3751"/>
                    </a:cubicBezTo>
                    <a:cubicBezTo>
                      <a:pt x="10303" y="3751"/>
                      <a:pt x="10290" y="3751"/>
                      <a:pt x="10276" y="3751"/>
                    </a:cubicBezTo>
                    <a:cubicBezTo>
                      <a:pt x="9657" y="3739"/>
                      <a:pt x="9181" y="3215"/>
                      <a:pt x="9181" y="2584"/>
                    </a:cubicBezTo>
                    <a:lnTo>
                      <a:pt x="9181" y="2203"/>
                    </a:lnTo>
                    <a:cubicBezTo>
                      <a:pt x="9181" y="2167"/>
                      <a:pt x="9181" y="2143"/>
                      <a:pt x="9169" y="2108"/>
                    </a:cubicBezTo>
                    <a:lnTo>
                      <a:pt x="9038" y="1857"/>
                    </a:lnTo>
                    <a:cubicBezTo>
                      <a:pt x="8990" y="1762"/>
                      <a:pt x="8966" y="1667"/>
                      <a:pt x="8966" y="1560"/>
                    </a:cubicBezTo>
                    <a:lnTo>
                      <a:pt x="8966" y="1548"/>
                    </a:lnTo>
                    <a:cubicBezTo>
                      <a:pt x="8966" y="1048"/>
                      <a:pt x="9359" y="655"/>
                      <a:pt x="9859" y="655"/>
                    </a:cubicBezTo>
                    <a:close/>
                    <a:moveTo>
                      <a:pt x="4156" y="429"/>
                    </a:moveTo>
                    <a:cubicBezTo>
                      <a:pt x="4513" y="429"/>
                      <a:pt x="4823" y="560"/>
                      <a:pt x="5061" y="822"/>
                    </a:cubicBezTo>
                    <a:cubicBezTo>
                      <a:pt x="5299" y="1072"/>
                      <a:pt x="5442" y="1417"/>
                      <a:pt x="5478" y="1786"/>
                    </a:cubicBezTo>
                    <a:cubicBezTo>
                      <a:pt x="5513" y="2215"/>
                      <a:pt x="5656" y="3108"/>
                      <a:pt x="5847" y="3643"/>
                    </a:cubicBezTo>
                    <a:lnTo>
                      <a:pt x="5835" y="3643"/>
                    </a:lnTo>
                    <a:cubicBezTo>
                      <a:pt x="5525" y="3762"/>
                      <a:pt x="4882" y="3941"/>
                      <a:pt x="4132" y="3941"/>
                    </a:cubicBezTo>
                    <a:cubicBezTo>
                      <a:pt x="4077" y="3944"/>
                      <a:pt x="4021" y="3945"/>
                      <a:pt x="3967" y="3945"/>
                    </a:cubicBezTo>
                    <a:cubicBezTo>
                      <a:pt x="3330" y="3945"/>
                      <a:pt x="2762" y="3765"/>
                      <a:pt x="2477" y="3655"/>
                    </a:cubicBezTo>
                    <a:cubicBezTo>
                      <a:pt x="2656" y="3108"/>
                      <a:pt x="2799" y="2215"/>
                      <a:pt x="2835" y="1786"/>
                    </a:cubicBezTo>
                    <a:cubicBezTo>
                      <a:pt x="2858" y="1417"/>
                      <a:pt x="3013" y="1072"/>
                      <a:pt x="3251" y="822"/>
                    </a:cubicBezTo>
                    <a:cubicBezTo>
                      <a:pt x="3501" y="560"/>
                      <a:pt x="3811" y="429"/>
                      <a:pt x="4156" y="429"/>
                    </a:cubicBezTo>
                    <a:close/>
                    <a:moveTo>
                      <a:pt x="10752" y="4096"/>
                    </a:moveTo>
                    <a:cubicBezTo>
                      <a:pt x="10752" y="4155"/>
                      <a:pt x="10764" y="4215"/>
                      <a:pt x="10776" y="4274"/>
                    </a:cubicBezTo>
                    <a:lnTo>
                      <a:pt x="10609" y="4429"/>
                    </a:lnTo>
                    <a:cubicBezTo>
                      <a:pt x="10526" y="4524"/>
                      <a:pt x="10419" y="4572"/>
                      <a:pt x="10300" y="4572"/>
                    </a:cubicBezTo>
                    <a:cubicBezTo>
                      <a:pt x="10181" y="4572"/>
                      <a:pt x="10062" y="4524"/>
                      <a:pt x="9990" y="4429"/>
                    </a:cubicBezTo>
                    <a:lnTo>
                      <a:pt x="9823" y="4274"/>
                    </a:lnTo>
                    <a:cubicBezTo>
                      <a:pt x="9835" y="4215"/>
                      <a:pt x="9859" y="4155"/>
                      <a:pt x="9859" y="4096"/>
                    </a:cubicBezTo>
                    <a:cubicBezTo>
                      <a:pt x="9990" y="4132"/>
                      <a:pt x="10121" y="4167"/>
                      <a:pt x="10252" y="4167"/>
                    </a:cubicBezTo>
                    <a:lnTo>
                      <a:pt x="10300" y="4167"/>
                    </a:lnTo>
                    <a:cubicBezTo>
                      <a:pt x="10455" y="4167"/>
                      <a:pt x="10609" y="4132"/>
                      <a:pt x="10752" y="4096"/>
                    </a:cubicBezTo>
                    <a:close/>
                    <a:moveTo>
                      <a:pt x="4692" y="4358"/>
                    </a:moveTo>
                    <a:cubicBezTo>
                      <a:pt x="4763" y="4524"/>
                      <a:pt x="4918" y="4644"/>
                      <a:pt x="5097" y="4691"/>
                    </a:cubicBezTo>
                    <a:lnTo>
                      <a:pt x="5835" y="4894"/>
                    </a:lnTo>
                    <a:cubicBezTo>
                      <a:pt x="6025" y="4953"/>
                      <a:pt x="6168" y="5132"/>
                      <a:pt x="6168" y="5322"/>
                    </a:cubicBezTo>
                    <a:lnTo>
                      <a:pt x="6168" y="7251"/>
                    </a:lnTo>
                    <a:cubicBezTo>
                      <a:pt x="6168" y="7501"/>
                      <a:pt x="5954" y="7692"/>
                      <a:pt x="5716" y="7692"/>
                    </a:cubicBezTo>
                    <a:lnTo>
                      <a:pt x="5704" y="7692"/>
                    </a:lnTo>
                    <a:lnTo>
                      <a:pt x="5704" y="6144"/>
                    </a:lnTo>
                    <a:cubicBezTo>
                      <a:pt x="5668" y="5787"/>
                      <a:pt x="5394" y="5501"/>
                      <a:pt x="5025" y="5501"/>
                    </a:cubicBezTo>
                    <a:lnTo>
                      <a:pt x="3275" y="5501"/>
                    </a:lnTo>
                    <a:cubicBezTo>
                      <a:pt x="2918" y="5501"/>
                      <a:pt x="2632" y="5787"/>
                      <a:pt x="2632" y="6144"/>
                    </a:cubicBezTo>
                    <a:lnTo>
                      <a:pt x="2632" y="7692"/>
                    </a:lnTo>
                    <a:lnTo>
                      <a:pt x="2620" y="7692"/>
                    </a:lnTo>
                    <a:cubicBezTo>
                      <a:pt x="2370" y="7692"/>
                      <a:pt x="2180" y="7489"/>
                      <a:pt x="2180" y="7251"/>
                    </a:cubicBezTo>
                    <a:lnTo>
                      <a:pt x="2180" y="5322"/>
                    </a:lnTo>
                    <a:cubicBezTo>
                      <a:pt x="2180" y="5132"/>
                      <a:pt x="2311" y="4941"/>
                      <a:pt x="2501" y="4894"/>
                    </a:cubicBezTo>
                    <a:lnTo>
                      <a:pt x="3251" y="4691"/>
                    </a:lnTo>
                    <a:cubicBezTo>
                      <a:pt x="3430" y="4644"/>
                      <a:pt x="3561" y="4524"/>
                      <a:pt x="3644" y="4358"/>
                    </a:cubicBezTo>
                    <a:cubicBezTo>
                      <a:pt x="3811" y="4370"/>
                      <a:pt x="3989" y="4394"/>
                      <a:pt x="4168" y="4394"/>
                    </a:cubicBezTo>
                    <a:cubicBezTo>
                      <a:pt x="4347" y="4394"/>
                      <a:pt x="4525" y="4370"/>
                      <a:pt x="4692" y="4358"/>
                    </a:cubicBezTo>
                    <a:close/>
                    <a:moveTo>
                      <a:pt x="10526" y="5906"/>
                    </a:moveTo>
                    <a:cubicBezTo>
                      <a:pt x="10538" y="5906"/>
                      <a:pt x="10538" y="5906"/>
                      <a:pt x="10538" y="5918"/>
                    </a:cubicBezTo>
                    <a:lnTo>
                      <a:pt x="10538" y="7680"/>
                    </a:lnTo>
                    <a:cubicBezTo>
                      <a:pt x="10538" y="7692"/>
                      <a:pt x="10538" y="7692"/>
                      <a:pt x="10526" y="7692"/>
                    </a:cubicBezTo>
                    <a:lnTo>
                      <a:pt x="7895" y="7692"/>
                    </a:lnTo>
                    <a:cubicBezTo>
                      <a:pt x="7871" y="7692"/>
                      <a:pt x="7871" y="7692"/>
                      <a:pt x="7871" y="7680"/>
                    </a:cubicBezTo>
                    <a:lnTo>
                      <a:pt x="7871" y="5918"/>
                    </a:lnTo>
                    <a:lnTo>
                      <a:pt x="10526" y="5906"/>
                    </a:lnTo>
                    <a:close/>
                    <a:moveTo>
                      <a:pt x="11050" y="4596"/>
                    </a:moveTo>
                    <a:lnTo>
                      <a:pt x="11228" y="4691"/>
                    </a:lnTo>
                    <a:lnTo>
                      <a:pt x="11967" y="4894"/>
                    </a:lnTo>
                    <a:cubicBezTo>
                      <a:pt x="12157" y="4953"/>
                      <a:pt x="12300" y="5132"/>
                      <a:pt x="12300" y="5322"/>
                    </a:cubicBezTo>
                    <a:lnTo>
                      <a:pt x="12300" y="7251"/>
                    </a:lnTo>
                    <a:cubicBezTo>
                      <a:pt x="12300" y="7501"/>
                      <a:pt x="12086" y="7692"/>
                      <a:pt x="11848" y="7692"/>
                    </a:cubicBezTo>
                    <a:lnTo>
                      <a:pt x="10955" y="7692"/>
                    </a:lnTo>
                    <a:lnTo>
                      <a:pt x="10955" y="7680"/>
                    </a:lnTo>
                    <a:lnTo>
                      <a:pt x="10955" y="7227"/>
                    </a:lnTo>
                    <a:lnTo>
                      <a:pt x="11621" y="7227"/>
                    </a:lnTo>
                    <a:cubicBezTo>
                      <a:pt x="11740" y="7227"/>
                      <a:pt x="11836" y="7144"/>
                      <a:pt x="11836" y="7025"/>
                    </a:cubicBezTo>
                    <a:lnTo>
                      <a:pt x="11836" y="5715"/>
                    </a:lnTo>
                    <a:cubicBezTo>
                      <a:pt x="11836" y="5596"/>
                      <a:pt x="11740" y="5501"/>
                      <a:pt x="11621" y="5501"/>
                    </a:cubicBezTo>
                    <a:cubicBezTo>
                      <a:pt x="11502" y="5501"/>
                      <a:pt x="11419" y="5596"/>
                      <a:pt x="11419" y="5715"/>
                    </a:cubicBezTo>
                    <a:lnTo>
                      <a:pt x="11419" y="6834"/>
                    </a:lnTo>
                    <a:lnTo>
                      <a:pt x="10955" y="6834"/>
                    </a:lnTo>
                    <a:lnTo>
                      <a:pt x="10955" y="5941"/>
                    </a:lnTo>
                    <a:cubicBezTo>
                      <a:pt x="10955" y="5691"/>
                      <a:pt x="10764" y="5525"/>
                      <a:pt x="10538" y="5525"/>
                    </a:cubicBezTo>
                    <a:lnTo>
                      <a:pt x="8335" y="5525"/>
                    </a:lnTo>
                    <a:lnTo>
                      <a:pt x="8335" y="5322"/>
                    </a:lnTo>
                    <a:lnTo>
                      <a:pt x="8299" y="5322"/>
                    </a:lnTo>
                    <a:cubicBezTo>
                      <a:pt x="8299" y="5132"/>
                      <a:pt x="8442" y="4941"/>
                      <a:pt x="8633" y="4894"/>
                    </a:cubicBezTo>
                    <a:lnTo>
                      <a:pt x="9383" y="4691"/>
                    </a:lnTo>
                    <a:cubicBezTo>
                      <a:pt x="9442" y="4667"/>
                      <a:pt x="9490" y="4644"/>
                      <a:pt x="9562" y="4596"/>
                    </a:cubicBezTo>
                    <a:lnTo>
                      <a:pt x="9693" y="4727"/>
                    </a:lnTo>
                    <a:cubicBezTo>
                      <a:pt x="9859" y="4894"/>
                      <a:pt x="10062" y="4989"/>
                      <a:pt x="10300" y="4989"/>
                    </a:cubicBezTo>
                    <a:cubicBezTo>
                      <a:pt x="10526" y="4989"/>
                      <a:pt x="10752" y="4894"/>
                      <a:pt x="10907" y="4727"/>
                    </a:cubicBezTo>
                    <a:lnTo>
                      <a:pt x="11050" y="4596"/>
                    </a:lnTo>
                    <a:close/>
                    <a:moveTo>
                      <a:pt x="2632" y="8108"/>
                    </a:moveTo>
                    <a:lnTo>
                      <a:pt x="2632" y="8573"/>
                    </a:lnTo>
                    <a:lnTo>
                      <a:pt x="846" y="8573"/>
                    </a:lnTo>
                    <a:lnTo>
                      <a:pt x="846" y="8108"/>
                    </a:lnTo>
                    <a:close/>
                    <a:moveTo>
                      <a:pt x="13157" y="8108"/>
                    </a:moveTo>
                    <a:lnTo>
                      <a:pt x="13157" y="8573"/>
                    </a:lnTo>
                    <a:lnTo>
                      <a:pt x="5668" y="8573"/>
                    </a:lnTo>
                    <a:lnTo>
                      <a:pt x="5668" y="8108"/>
                    </a:lnTo>
                    <a:close/>
                    <a:moveTo>
                      <a:pt x="5049" y="5906"/>
                    </a:moveTo>
                    <a:cubicBezTo>
                      <a:pt x="5180" y="5906"/>
                      <a:pt x="5287" y="6013"/>
                      <a:pt x="5287" y="6144"/>
                    </a:cubicBezTo>
                    <a:lnTo>
                      <a:pt x="5287" y="9001"/>
                    </a:lnTo>
                    <a:lnTo>
                      <a:pt x="3049" y="9001"/>
                    </a:lnTo>
                    <a:lnTo>
                      <a:pt x="3049" y="6144"/>
                    </a:lnTo>
                    <a:cubicBezTo>
                      <a:pt x="3049" y="6013"/>
                      <a:pt x="3156" y="5906"/>
                      <a:pt x="3287" y="5906"/>
                    </a:cubicBezTo>
                    <a:close/>
                    <a:moveTo>
                      <a:pt x="4168" y="0"/>
                    </a:moveTo>
                    <a:cubicBezTo>
                      <a:pt x="3239" y="0"/>
                      <a:pt x="2501" y="738"/>
                      <a:pt x="2430" y="1738"/>
                    </a:cubicBezTo>
                    <a:cubicBezTo>
                      <a:pt x="2394" y="2155"/>
                      <a:pt x="2263" y="2989"/>
                      <a:pt x="2084" y="3477"/>
                    </a:cubicBezTo>
                    <a:cubicBezTo>
                      <a:pt x="2037" y="3584"/>
                      <a:pt x="2049" y="3703"/>
                      <a:pt x="2096" y="3810"/>
                    </a:cubicBezTo>
                    <a:cubicBezTo>
                      <a:pt x="2144" y="3905"/>
                      <a:pt x="2239" y="3989"/>
                      <a:pt x="2334" y="4024"/>
                    </a:cubicBezTo>
                    <a:cubicBezTo>
                      <a:pt x="2513" y="4084"/>
                      <a:pt x="2811" y="4179"/>
                      <a:pt x="3156" y="4251"/>
                    </a:cubicBezTo>
                    <a:cubicBezTo>
                      <a:pt x="3144" y="4251"/>
                      <a:pt x="3144" y="4251"/>
                      <a:pt x="3120" y="4263"/>
                    </a:cubicBezTo>
                    <a:lnTo>
                      <a:pt x="2382" y="4477"/>
                    </a:lnTo>
                    <a:cubicBezTo>
                      <a:pt x="2013" y="4584"/>
                      <a:pt x="1751" y="4917"/>
                      <a:pt x="1751" y="5310"/>
                    </a:cubicBezTo>
                    <a:lnTo>
                      <a:pt x="1751" y="7227"/>
                    </a:lnTo>
                    <a:cubicBezTo>
                      <a:pt x="1751" y="7394"/>
                      <a:pt x="1799" y="7561"/>
                      <a:pt x="1894" y="7680"/>
                    </a:cubicBezTo>
                    <a:lnTo>
                      <a:pt x="203" y="7680"/>
                    </a:lnTo>
                    <a:cubicBezTo>
                      <a:pt x="84" y="7680"/>
                      <a:pt x="1" y="7763"/>
                      <a:pt x="1" y="7882"/>
                    </a:cubicBezTo>
                    <a:cubicBezTo>
                      <a:pt x="1" y="8001"/>
                      <a:pt x="84" y="8096"/>
                      <a:pt x="203" y="8096"/>
                    </a:cubicBezTo>
                    <a:lnTo>
                      <a:pt x="441" y="8096"/>
                    </a:lnTo>
                    <a:lnTo>
                      <a:pt x="441" y="10073"/>
                    </a:lnTo>
                    <a:cubicBezTo>
                      <a:pt x="441" y="10192"/>
                      <a:pt x="537" y="10275"/>
                      <a:pt x="656" y="10275"/>
                    </a:cubicBezTo>
                    <a:cubicBezTo>
                      <a:pt x="775" y="10275"/>
                      <a:pt x="858" y="10192"/>
                      <a:pt x="858" y="10073"/>
                    </a:cubicBezTo>
                    <a:lnTo>
                      <a:pt x="858" y="8954"/>
                    </a:lnTo>
                    <a:lnTo>
                      <a:pt x="2644" y="8954"/>
                    </a:lnTo>
                    <a:lnTo>
                      <a:pt x="2644" y="10073"/>
                    </a:lnTo>
                    <a:cubicBezTo>
                      <a:pt x="2644" y="10192"/>
                      <a:pt x="2739" y="10275"/>
                      <a:pt x="2858" y="10275"/>
                    </a:cubicBezTo>
                    <a:cubicBezTo>
                      <a:pt x="2977" y="10275"/>
                      <a:pt x="3073" y="10192"/>
                      <a:pt x="3073" y="10073"/>
                    </a:cubicBezTo>
                    <a:lnTo>
                      <a:pt x="3073" y="9406"/>
                    </a:lnTo>
                    <a:lnTo>
                      <a:pt x="5287" y="9406"/>
                    </a:lnTo>
                    <a:lnTo>
                      <a:pt x="5287" y="10073"/>
                    </a:lnTo>
                    <a:cubicBezTo>
                      <a:pt x="5287" y="10192"/>
                      <a:pt x="5371" y="10275"/>
                      <a:pt x="5490" y="10275"/>
                    </a:cubicBezTo>
                    <a:cubicBezTo>
                      <a:pt x="5609" y="10275"/>
                      <a:pt x="5704" y="10192"/>
                      <a:pt x="5704" y="10073"/>
                    </a:cubicBezTo>
                    <a:lnTo>
                      <a:pt x="5704" y="8954"/>
                    </a:lnTo>
                    <a:lnTo>
                      <a:pt x="13169" y="8954"/>
                    </a:lnTo>
                    <a:lnTo>
                      <a:pt x="13169" y="10073"/>
                    </a:lnTo>
                    <a:cubicBezTo>
                      <a:pt x="13169" y="10192"/>
                      <a:pt x="13264" y="10275"/>
                      <a:pt x="13383" y="10275"/>
                    </a:cubicBezTo>
                    <a:cubicBezTo>
                      <a:pt x="13503" y="10275"/>
                      <a:pt x="13586" y="10192"/>
                      <a:pt x="13586" y="10073"/>
                    </a:cubicBezTo>
                    <a:lnTo>
                      <a:pt x="13586" y="8096"/>
                    </a:lnTo>
                    <a:lnTo>
                      <a:pt x="13824" y="8096"/>
                    </a:lnTo>
                    <a:cubicBezTo>
                      <a:pt x="13943" y="8096"/>
                      <a:pt x="14038" y="8001"/>
                      <a:pt x="14038" y="7882"/>
                    </a:cubicBezTo>
                    <a:cubicBezTo>
                      <a:pt x="14003" y="7787"/>
                      <a:pt x="13919" y="7692"/>
                      <a:pt x="13800" y="7692"/>
                    </a:cubicBezTo>
                    <a:lnTo>
                      <a:pt x="12562" y="7692"/>
                    </a:lnTo>
                    <a:cubicBezTo>
                      <a:pt x="12633" y="7561"/>
                      <a:pt x="12693" y="7406"/>
                      <a:pt x="12693" y="7251"/>
                    </a:cubicBezTo>
                    <a:lnTo>
                      <a:pt x="12693" y="5322"/>
                    </a:lnTo>
                    <a:cubicBezTo>
                      <a:pt x="12693" y="4941"/>
                      <a:pt x="12443" y="4596"/>
                      <a:pt x="12074" y="4489"/>
                    </a:cubicBezTo>
                    <a:lnTo>
                      <a:pt x="11324" y="4286"/>
                    </a:lnTo>
                    <a:cubicBezTo>
                      <a:pt x="11228" y="4251"/>
                      <a:pt x="11169" y="4167"/>
                      <a:pt x="11169" y="4060"/>
                    </a:cubicBezTo>
                    <a:lnTo>
                      <a:pt x="11169" y="3893"/>
                    </a:lnTo>
                    <a:cubicBezTo>
                      <a:pt x="11240" y="3858"/>
                      <a:pt x="11300" y="3798"/>
                      <a:pt x="11359" y="3739"/>
                    </a:cubicBezTo>
                    <a:cubicBezTo>
                      <a:pt x="11657" y="3453"/>
                      <a:pt x="11824" y="3060"/>
                      <a:pt x="11824" y="2643"/>
                    </a:cubicBezTo>
                    <a:lnTo>
                      <a:pt x="11824" y="2262"/>
                    </a:lnTo>
                    <a:lnTo>
                      <a:pt x="11895" y="2096"/>
                    </a:lnTo>
                    <a:cubicBezTo>
                      <a:pt x="11979" y="1917"/>
                      <a:pt x="12026" y="1703"/>
                      <a:pt x="12026" y="1512"/>
                    </a:cubicBezTo>
                    <a:lnTo>
                      <a:pt x="12026" y="453"/>
                    </a:lnTo>
                    <a:cubicBezTo>
                      <a:pt x="12026" y="333"/>
                      <a:pt x="11943" y="250"/>
                      <a:pt x="11824" y="250"/>
                    </a:cubicBezTo>
                    <a:lnTo>
                      <a:pt x="9859" y="250"/>
                    </a:lnTo>
                    <a:cubicBezTo>
                      <a:pt x="9145" y="250"/>
                      <a:pt x="8561" y="834"/>
                      <a:pt x="8561" y="1548"/>
                    </a:cubicBezTo>
                    <a:lnTo>
                      <a:pt x="8561" y="1560"/>
                    </a:lnTo>
                    <a:cubicBezTo>
                      <a:pt x="8561" y="1727"/>
                      <a:pt x="8597" y="1881"/>
                      <a:pt x="8680" y="2036"/>
                    </a:cubicBezTo>
                    <a:lnTo>
                      <a:pt x="8788" y="2238"/>
                    </a:lnTo>
                    <a:lnTo>
                      <a:pt x="8788" y="2572"/>
                    </a:lnTo>
                    <a:cubicBezTo>
                      <a:pt x="8788" y="3108"/>
                      <a:pt x="9050" y="3584"/>
                      <a:pt x="9442" y="3870"/>
                    </a:cubicBezTo>
                    <a:lnTo>
                      <a:pt x="9442" y="4048"/>
                    </a:lnTo>
                    <a:cubicBezTo>
                      <a:pt x="9442" y="4143"/>
                      <a:pt x="9359" y="4239"/>
                      <a:pt x="9276" y="4263"/>
                    </a:cubicBezTo>
                    <a:lnTo>
                      <a:pt x="8526" y="4477"/>
                    </a:lnTo>
                    <a:cubicBezTo>
                      <a:pt x="8157" y="4584"/>
                      <a:pt x="7907" y="4917"/>
                      <a:pt x="7907" y="5310"/>
                    </a:cubicBezTo>
                    <a:lnTo>
                      <a:pt x="7907" y="5489"/>
                    </a:lnTo>
                    <a:lnTo>
                      <a:pt x="7895" y="5489"/>
                    </a:lnTo>
                    <a:cubicBezTo>
                      <a:pt x="7657" y="5489"/>
                      <a:pt x="7478" y="5679"/>
                      <a:pt x="7478" y="5906"/>
                    </a:cubicBezTo>
                    <a:lnTo>
                      <a:pt x="7478" y="7656"/>
                    </a:lnTo>
                    <a:lnTo>
                      <a:pt x="7478" y="7680"/>
                    </a:lnTo>
                    <a:lnTo>
                      <a:pt x="6442" y="7680"/>
                    </a:lnTo>
                    <a:cubicBezTo>
                      <a:pt x="6525" y="7537"/>
                      <a:pt x="6585" y="7394"/>
                      <a:pt x="6585" y="7227"/>
                    </a:cubicBezTo>
                    <a:lnTo>
                      <a:pt x="6585" y="5310"/>
                    </a:lnTo>
                    <a:cubicBezTo>
                      <a:pt x="6585" y="4917"/>
                      <a:pt x="6323" y="4584"/>
                      <a:pt x="5954" y="4477"/>
                    </a:cubicBezTo>
                    <a:lnTo>
                      <a:pt x="5216" y="4263"/>
                    </a:lnTo>
                    <a:cubicBezTo>
                      <a:pt x="5192" y="4263"/>
                      <a:pt x="5192" y="4263"/>
                      <a:pt x="5180" y="4251"/>
                    </a:cubicBezTo>
                    <a:cubicBezTo>
                      <a:pt x="5537" y="4179"/>
                      <a:pt x="5823" y="4084"/>
                      <a:pt x="6002" y="4024"/>
                    </a:cubicBezTo>
                    <a:cubicBezTo>
                      <a:pt x="6109" y="3989"/>
                      <a:pt x="6192" y="3905"/>
                      <a:pt x="6240" y="3810"/>
                    </a:cubicBezTo>
                    <a:cubicBezTo>
                      <a:pt x="6287" y="3703"/>
                      <a:pt x="6299" y="3596"/>
                      <a:pt x="6252" y="3477"/>
                    </a:cubicBezTo>
                    <a:cubicBezTo>
                      <a:pt x="6073" y="2977"/>
                      <a:pt x="5942" y="2143"/>
                      <a:pt x="5906" y="1738"/>
                    </a:cubicBezTo>
                    <a:cubicBezTo>
                      <a:pt x="5835" y="738"/>
                      <a:pt x="5097" y="0"/>
                      <a:pt x="416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9484;p16">
                <a:extLst>
                  <a:ext uri="{FF2B5EF4-FFF2-40B4-BE49-F238E27FC236}">
                    <a16:creationId xmlns:a16="http://schemas.microsoft.com/office/drawing/2014/main" id="{2E5B3F0C-2FAB-4D56-8D7D-D3B11EC7F128}"/>
                  </a:ext>
                </a:extLst>
              </p:cNvPr>
              <p:cNvSpPr/>
              <p:nvPr/>
            </p:nvSpPr>
            <p:spPr>
              <a:xfrm>
                <a:off x="6019323" y="2641653"/>
                <a:ext cx="13272" cy="13272"/>
              </a:xfrm>
              <a:custGeom>
                <a:avLst/>
                <a:gdLst/>
                <a:ahLst/>
                <a:cxnLst/>
                <a:rect l="l" t="t" r="r" b="b"/>
                <a:pathLst>
                  <a:path w="417" h="417" extrusionOk="0">
                    <a:moveTo>
                      <a:pt x="202" y="0"/>
                    </a:moveTo>
                    <a:cubicBezTo>
                      <a:pt x="95" y="0"/>
                      <a:pt x="0" y="84"/>
                      <a:pt x="0" y="203"/>
                    </a:cubicBezTo>
                    <a:cubicBezTo>
                      <a:pt x="0" y="322"/>
                      <a:pt x="95" y="417"/>
                      <a:pt x="202" y="417"/>
                    </a:cubicBezTo>
                    <a:cubicBezTo>
                      <a:pt x="322" y="417"/>
                      <a:pt x="417" y="322"/>
                      <a:pt x="417" y="203"/>
                    </a:cubicBezTo>
                    <a:cubicBezTo>
                      <a:pt x="417" y="84"/>
                      <a:pt x="322" y="0"/>
                      <a:pt x="20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3" name="Elipse 32">
            <a:extLst>
              <a:ext uri="{FF2B5EF4-FFF2-40B4-BE49-F238E27FC236}">
                <a16:creationId xmlns:a16="http://schemas.microsoft.com/office/drawing/2014/main" id="{72E485D3-9A8C-4FD1-AB30-1E353F4A9671}"/>
              </a:ext>
            </a:extLst>
          </p:cNvPr>
          <p:cNvSpPr/>
          <p:nvPr/>
        </p:nvSpPr>
        <p:spPr>
          <a:xfrm>
            <a:off x="7159237" y="5228879"/>
            <a:ext cx="546290" cy="54629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37" name="Grupo 36">
            <a:extLst>
              <a:ext uri="{FF2B5EF4-FFF2-40B4-BE49-F238E27FC236}">
                <a16:creationId xmlns:a16="http://schemas.microsoft.com/office/drawing/2014/main" id="{96C8E3C0-FEBB-478B-8BD1-D5228BD82F1E}"/>
              </a:ext>
            </a:extLst>
          </p:cNvPr>
          <p:cNvGrpSpPr/>
          <p:nvPr/>
        </p:nvGrpSpPr>
        <p:grpSpPr>
          <a:xfrm>
            <a:off x="1452060" y="5280286"/>
            <a:ext cx="534946" cy="534946"/>
            <a:chOff x="1452060" y="4405696"/>
            <a:chExt cx="534946" cy="534946"/>
          </a:xfrm>
        </p:grpSpPr>
        <p:sp>
          <p:nvSpPr>
            <p:cNvPr id="38" name="Elipse 37">
              <a:extLst>
                <a:ext uri="{FF2B5EF4-FFF2-40B4-BE49-F238E27FC236}">
                  <a16:creationId xmlns:a16="http://schemas.microsoft.com/office/drawing/2014/main" id="{2B6673FF-9755-4016-A354-0D54114D0BB9}"/>
                </a:ext>
              </a:extLst>
            </p:cNvPr>
            <p:cNvSpPr/>
            <p:nvPr/>
          </p:nvSpPr>
          <p:spPr>
            <a:xfrm>
              <a:off x="1452060" y="4405696"/>
              <a:ext cx="534946" cy="5349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39" name="Google Shape;9763;p16">
              <a:extLst>
                <a:ext uri="{FF2B5EF4-FFF2-40B4-BE49-F238E27FC236}">
                  <a16:creationId xmlns:a16="http://schemas.microsoft.com/office/drawing/2014/main" id="{EDD80E6C-F9F9-4839-BCAB-1754855B78AC}"/>
                </a:ext>
              </a:extLst>
            </p:cNvPr>
            <p:cNvGrpSpPr/>
            <p:nvPr/>
          </p:nvGrpSpPr>
          <p:grpSpPr>
            <a:xfrm>
              <a:off x="1587258" y="4496558"/>
              <a:ext cx="264550" cy="353222"/>
              <a:chOff x="903530" y="3806125"/>
              <a:chExt cx="264550" cy="353222"/>
            </a:xfrm>
            <a:solidFill>
              <a:schemeClr val="tx2"/>
            </a:solidFill>
          </p:grpSpPr>
          <p:sp>
            <p:nvSpPr>
              <p:cNvPr id="40" name="Google Shape;9764;p16">
                <a:extLst>
                  <a:ext uri="{FF2B5EF4-FFF2-40B4-BE49-F238E27FC236}">
                    <a16:creationId xmlns:a16="http://schemas.microsoft.com/office/drawing/2014/main" id="{556986D3-B946-4B74-9299-9068CAA0F1AB}"/>
                  </a:ext>
                </a:extLst>
              </p:cNvPr>
              <p:cNvSpPr/>
              <p:nvPr/>
            </p:nvSpPr>
            <p:spPr>
              <a:xfrm>
                <a:off x="926637" y="3839321"/>
                <a:ext cx="173237" cy="162002"/>
              </a:xfrm>
              <a:custGeom>
                <a:avLst/>
                <a:gdLst/>
                <a:ahLst/>
                <a:cxnLst/>
                <a:rect l="l" t="t" r="r" b="b"/>
                <a:pathLst>
                  <a:path w="5443" h="5090" extrusionOk="0">
                    <a:moveTo>
                      <a:pt x="3418" y="1"/>
                    </a:moveTo>
                    <a:cubicBezTo>
                      <a:pt x="2623" y="1"/>
                      <a:pt x="1831" y="307"/>
                      <a:pt x="1227" y="911"/>
                    </a:cubicBezTo>
                    <a:cubicBezTo>
                      <a:pt x="108" y="2030"/>
                      <a:pt x="1" y="3804"/>
                      <a:pt x="989" y="5030"/>
                    </a:cubicBezTo>
                    <a:cubicBezTo>
                      <a:pt x="1013" y="5078"/>
                      <a:pt x="1061" y="5090"/>
                      <a:pt x="1120" y="5090"/>
                    </a:cubicBezTo>
                    <a:cubicBezTo>
                      <a:pt x="1156" y="5090"/>
                      <a:pt x="1192" y="5078"/>
                      <a:pt x="1227" y="5066"/>
                    </a:cubicBezTo>
                    <a:cubicBezTo>
                      <a:pt x="1299" y="5006"/>
                      <a:pt x="1311" y="4899"/>
                      <a:pt x="1251" y="4840"/>
                    </a:cubicBezTo>
                    <a:cubicBezTo>
                      <a:pt x="382" y="3744"/>
                      <a:pt x="477" y="2149"/>
                      <a:pt x="1477" y="1149"/>
                    </a:cubicBezTo>
                    <a:cubicBezTo>
                      <a:pt x="2019" y="607"/>
                      <a:pt x="2735" y="334"/>
                      <a:pt x="3452" y="334"/>
                    </a:cubicBezTo>
                    <a:cubicBezTo>
                      <a:pt x="4059" y="334"/>
                      <a:pt x="4666" y="530"/>
                      <a:pt x="5168" y="923"/>
                    </a:cubicBezTo>
                    <a:cubicBezTo>
                      <a:pt x="5199" y="948"/>
                      <a:pt x="5237" y="961"/>
                      <a:pt x="5273" y="961"/>
                    </a:cubicBezTo>
                    <a:cubicBezTo>
                      <a:pt x="5321" y="961"/>
                      <a:pt x="5367" y="939"/>
                      <a:pt x="5394" y="899"/>
                    </a:cubicBezTo>
                    <a:cubicBezTo>
                      <a:pt x="5442" y="827"/>
                      <a:pt x="5418" y="720"/>
                      <a:pt x="5347" y="672"/>
                    </a:cubicBezTo>
                    <a:cubicBezTo>
                      <a:pt x="4777" y="223"/>
                      <a:pt x="4096" y="1"/>
                      <a:pt x="341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9765;p16">
                <a:extLst>
                  <a:ext uri="{FF2B5EF4-FFF2-40B4-BE49-F238E27FC236}">
                    <a16:creationId xmlns:a16="http://schemas.microsoft.com/office/drawing/2014/main" id="{7000BAEA-15FF-4A88-98F0-4E3AC56105D0}"/>
                  </a:ext>
                </a:extLst>
              </p:cNvPr>
              <p:cNvSpPr/>
              <p:nvPr/>
            </p:nvSpPr>
            <p:spPr>
              <a:xfrm>
                <a:off x="903530" y="3806125"/>
                <a:ext cx="264550" cy="353222"/>
              </a:xfrm>
              <a:custGeom>
                <a:avLst/>
                <a:gdLst/>
                <a:ahLst/>
                <a:cxnLst/>
                <a:rect l="l" t="t" r="r" b="b"/>
                <a:pathLst>
                  <a:path w="8312" h="11098" extrusionOk="0">
                    <a:moveTo>
                      <a:pt x="4144" y="322"/>
                    </a:moveTo>
                    <a:cubicBezTo>
                      <a:pt x="6251" y="322"/>
                      <a:pt x="7966" y="2025"/>
                      <a:pt x="7966" y="4144"/>
                    </a:cubicBezTo>
                    <a:cubicBezTo>
                      <a:pt x="7978" y="5085"/>
                      <a:pt x="7775" y="6002"/>
                      <a:pt x="7371" y="6895"/>
                    </a:cubicBezTo>
                    <a:cubicBezTo>
                      <a:pt x="7037" y="7609"/>
                      <a:pt x="6597" y="8323"/>
                      <a:pt x="6025" y="8978"/>
                    </a:cubicBezTo>
                    <a:cubicBezTo>
                      <a:pt x="5228" y="9919"/>
                      <a:pt x="4418" y="10526"/>
                      <a:pt x="4156" y="10717"/>
                    </a:cubicBezTo>
                    <a:cubicBezTo>
                      <a:pt x="3882" y="10538"/>
                      <a:pt x="3084" y="9931"/>
                      <a:pt x="2275" y="8990"/>
                    </a:cubicBezTo>
                    <a:cubicBezTo>
                      <a:pt x="1715" y="8323"/>
                      <a:pt x="1251" y="7621"/>
                      <a:pt x="929" y="6895"/>
                    </a:cubicBezTo>
                    <a:cubicBezTo>
                      <a:pt x="525" y="6002"/>
                      <a:pt x="310" y="5085"/>
                      <a:pt x="310" y="4144"/>
                    </a:cubicBezTo>
                    <a:cubicBezTo>
                      <a:pt x="310" y="2025"/>
                      <a:pt x="2025" y="322"/>
                      <a:pt x="4144" y="322"/>
                    </a:cubicBezTo>
                    <a:close/>
                    <a:moveTo>
                      <a:pt x="4156" y="1"/>
                    </a:moveTo>
                    <a:cubicBezTo>
                      <a:pt x="1858" y="1"/>
                      <a:pt x="1" y="1870"/>
                      <a:pt x="1" y="4156"/>
                    </a:cubicBezTo>
                    <a:cubicBezTo>
                      <a:pt x="1" y="5121"/>
                      <a:pt x="215" y="6097"/>
                      <a:pt x="644" y="7049"/>
                    </a:cubicBezTo>
                    <a:cubicBezTo>
                      <a:pt x="989" y="7788"/>
                      <a:pt x="1441" y="8514"/>
                      <a:pt x="2037" y="9216"/>
                    </a:cubicBezTo>
                    <a:cubicBezTo>
                      <a:pt x="3037" y="10395"/>
                      <a:pt x="4037" y="11050"/>
                      <a:pt x="4061" y="11062"/>
                    </a:cubicBezTo>
                    <a:cubicBezTo>
                      <a:pt x="4096" y="11074"/>
                      <a:pt x="4120" y="11098"/>
                      <a:pt x="4156" y="11098"/>
                    </a:cubicBezTo>
                    <a:cubicBezTo>
                      <a:pt x="4180" y="11098"/>
                      <a:pt x="4215" y="11074"/>
                      <a:pt x="4239" y="11062"/>
                    </a:cubicBezTo>
                    <a:cubicBezTo>
                      <a:pt x="4287" y="11038"/>
                      <a:pt x="5275" y="10395"/>
                      <a:pt x="6263" y="9216"/>
                    </a:cubicBezTo>
                    <a:cubicBezTo>
                      <a:pt x="6859" y="8538"/>
                      <a:pt x="7323" y="7800"/>
                      <a:pt x="7668" y="7049"/>
                    </a:cubicBezTo>
                    <a:cubicBezTo>
                      <a:pt x="8085" y="6109"/>
                      <a:pt x="8311" y="5144"/>
                      <a:pt x="8311" y="4156"/>
                    </a:cubicBezTo>
                    <a:cubicBezTo>
                      <a:pt x="8311" y="1870"/>
                      <a:pt x="6442" y="1"/>
                      <a:pt x="415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9766;p16">
                <a:extLst>
                  <a:ext uri="{FF2B5EF4-FFF2-40B4-BE49-F238E27FC236}">
                    <a16:creationId xmlns:a16="http://schemas.microsoft.com/office/drawing/2014/main" id="{DE2126DD-6F46-4EFC-B372-9A3E2E3144C8}"/>
                  </a:ext>
                </a:extLst>
              </p:cNvPr>
              <p:cNvSpPr/>
              <p:nvPr/>
            </p:nvSpPr>
            <p:spPr>
              <a:xfrm>
                <a:off x="1008879" y="3904059"/>
                <a:ext cx="54966" cy="18460"/>
              </a:xfrm>
              <a:custGeom>
                <a:avLst/>
                <a:gdLst/>
                <a:ahLst/>
                <a:cxnLst/>
                <a:rect l="l" t="t" r="r" b="b"/>
                <a:pathLst>
                  <a:path w="1727" h="580" extrusionOk="0">
                    <a:moveTo>
                      <a:pt x="648" y="1"/>
                    </a:moveTo>
                    <a:cubicBezTo>
                      <a:pt x="492" y="1"/>
                      <a:pt x="319" y="16"/>
                      <a:pt x="132" y="55"/>
                    </a:cubicBezTo>
                    <a:cubicBezTo>
                      <a:pt x="60" y="67"/>
                      <a:pt x="1" y="127"/>
                      <a:pt x="1" y="222"/>
                    </a:cubicBezTo>
                    <a:lnTo>
                      <a:pt x="1" y="401"/>
                    </a:lnTo>
                    <a:cubicBezTo>
                      <a:pt x="1" y="484"/>
                      <a:pt x="72" y="555"/>
                      <a:pt x="155" y="555"/>
                    </a:cubicBezTo>
                    <a:cubicBezTo>
                      <a:pt x="251" y="555"/>
                      <a:pt x="322" y="484"/>
                      <a:pt x="322" y="401"/>
                    </a:cubicBezTo>
                    <a:lnTo>
                      <a:pt x="322" y="365"/>
                    </a:lnTo>
                    <a:cubicBezTo>
                      <a:pt x="434" y="350"/>
                      <a:pt x="539" y="343"/>
                      <a:pt x="636" y="343"/>
                    </a:cubicBezTo>
                    <a:cubicBezTo>
                      <a:pt x="841" y="343"/>
                      <a:pt x="1011" y="372"/>
                      <a:pt x="1132" y="413"/>
                    </a:cubicBezTo>
                    <a:cubicBezTo>
                      <a:pt x="1334" y="472"/>
                      <a:pt x="1453" y="543"/>
                      <a:pt x="1465" y="543"/>
                    </a:cubicBezTo>
                    <a:cubicBezTo>
                      <a:pt x="1501" y="555"/>
                      <a:pt x="1525" y="579"/>
                      <a:pt x="1560" y="579"/>
                    </a:cubicBezTo>
                    <a:cubicBezTo>
                      <a:pt x="1620" y="579"/>
                      <a:pt x="1667" y="543"/>
                      <a:pt x="1691" y="496"/>
                    </a:cubicBezTo>
                    <a:cubicBezTo>
                      <a:pt x="1727" y="401"/>
                      <a:pt x="1703" y="305"/>
                      <a:pt x="1632" y="246"/>
                    </a:cubicBezTo>
                    <a:cubicBezTo>
                      <a:pt x="1613" y="236"/>
                      <a:pt x="1255" y="1"/>
                      <a:pt x="64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9767;p16">
                <a:extLst>
                  <a:ext uri="{FF2B5EF4-FFF2-40B4-BE49-F238E27FC236}">
                    <a16:creationId xmlns:a16="http://schemas.microsoft.com/office/drawing/2014/main" id="{A62C95C5-01FE-4FB7-8E61-7BAAF8398218}"/>
                  </a:ext>
                </a:extLst>
              </p:cNvPr>
              <p:cNvSpPr/>
              <p:nvPr/>
            </p:nvSpPr>
            <p:spPr>
              <a:xfrm>
                <a:off x="972118" y="3872072"/>
                <a:ext cx="172473" cy="164866"/>
              </a:xfrm>
              <a:custGeom>
                <a:avLst/>
                <a:gdLst/>
                <a:ahLst/>
                <a:cxnLst/>
                <a:rect l="l" t="t" r="r" b="b"/>
                <a:pathLst>
                  <a:path w="5419" h="5180" extrusionOk="0">
                    <a:moveTo>
                      <a:pt x="3239" y="346"/>
                    </a:moveTo>
                    <a:lnTo>
                      <a:pt x="3239" y="1144"/>
                    </a:lnTo>
                    <a:cubicBezTo>
                      <a:pt x="3239" y="1287"/>
                      <a:pt x="3203" y="1418"/>
                      <a:pt x="3144" y="1537"/>
                    </a:cubicBezTo>
                    <a:lnTo>
                      <a:pt x="3084" y="1668"/>
                    </a:lnTo>
                    <a:cubicBezTo>
                      <a:pt x="3073" y="1703"/>
                      <a:pt x="3073" y="1715"/>
                      <a:pt x="3073" y="1739"/>
                    </a:cubicBezTo>
                    <a:lnTo>
                      <a:pt x="3073" y="2084"/>
                    </a:lnTo>
                    <a:cubicBezTo>
                      <a:pt x="3073" y="2370"/>
                      <a:pt x="2953" y="2632"/>
                      <a:pt x="2763" y="2846"/>
                    </a:cubicBezTo>
                    <a:cubicBezTo>
                      <a:pt x="2558" y="3028"/>
                      <a:pt x="2311" y="3145"/>
                      <a:pt x="2040" y="3145"/>
                    </a:cubicBezTo>
                    <a:cubicBezTo>
                      <a:pt x="2027" y="3145"/>
                      <a:pt x="2014" y="3144"/>
                      <a:pt x="2001" y="3144"/>
                    </a:cubicBezTo>
                    <a:cubicBezTo>
                      <a:pt x="1406" y="3108"/>
                      <a:pt x="941" y="2620"/>
                      <a:pt x="941" y="2037"/>
                    </a:cubicBezTo>
                    <a:lnTo>
                      <a:pt x="941" y="1739"/>
                    </a:lnTo>
                    <a:cubicBezTo>
                      <a:pt x="941" y="1715"/>
                      <a:pt x="941" y="1703"/>
                      <a:pt x="929" y="1668"/>
                    </a:cubicBezTo>
                    <a:lnTo>
                      <a:pt x="870" y="1537"/>
                    </a:lnTo>
                    <a:cubicBezTo>
                      <a:pt x="810" y="1418"/>
                      <a:pt x="775" y="1287"/>
                      <a:pt x="775" y="1144"/>
                    </a:cubicBezTo>
                    <a:cubicBezTo>
                      <a:pt x="775" y="703"/>
                      <a:pt x="1132" y="346"/>
                      <a:pt x="1584" y="346"/>
                    </a:cubicBezTo>
                    <a:close/>
                    <a:moveTo>
                      <a:pt x="1465" y="3346"/>
                    </a:moveTo>
                    <a:cubicBezTo>
                      <a:pt x="1608" y="3406"/>
                      <a:pt x="1775" y="3453"/>
                      <a:pt x="1953" y="3465"/>
                    </a:cubicBezTo>
                    <a:lnTo>
                      <a:pt x="2001" y="3465"/>
                    </a:lnTo>
                    <a:cubicBezTo>
                      <a:pt x="2180" y="3465"/>
                      <a:pt x="2370" y="3442"/>
                      <a:pt x="2537" y="3370"/>
                    </a:cubicBezTo>
                    <a:lnTo>
                      <a:pt x="2537" y="3584"/>
                    </a:lnTo>
                    <a:cubicBezTo>
                      <a:pt x="2537" y="3632"/>
                      <a:pt x="2549" y="3692"/>
                      <a:pt x="2549" y="3739"/>
                    </a:cubicBezTo>
                    <a:lnTo>
                      <a:pt x="2001" y="4156"/>
                    </a:lnTo>
                    <a:lnTo>
                      <a:pt x="1453" y="3727"/>
                    </a:lnTo>
                    <a:cubicBezTo>
                      <a:pt x="1465" y="3680"/>
                      <a:pt x="1465" y="3632"/>
                      <a:pt x="1465" y="3573"/>
                    </a:cubicBezTo>
                    <a:lnTo>
                      <a:pt x="1465" y="3346"/>
                    </a:lnTo>
                    <a:close/>
                    <a:moveTo>
                      <a:pt x="1251" y="3977"/>
                    </a:moveTo>
                    <a:lnTo>
                      <a:pt x="1834" y="4406"/>
                    </a:lnTo>
                    <a:lnTo>
                      <a:pt x="1834" y="4870"/>
                    </a:lnTo>
                    <a:cubicBezTo>
                      <a:pt x="1334" y="4835"/>
                      <a:pt x="822" y="4680"/>
                      <a:pt x="394" y="4358"/>
                    </a:cubicBezTo>
                    <a:cubicBezTo>
                      <a:pt x="417" y="4335"/>
                      <a:pt x="465" y="4299"/>
                      <a:pt x="501" y="4287"/>
                    </a:cubicBezTo>
                    <a:lnTo>
                      <a:pt x="1132" y="4049"/>
                    </a:lnTo>
                    <a:cubicBezTo>
                      <a:pt x="1179" y="4037"/>
                      <a:pt x="1227" y="4001"/>
                      <a:pt x="1251" y="3977"/>
                    </a:cubicBezTo>
                    <a:close/>
                    <a:moveTo>
                      <a:pt x="2739" y="3989"/>
                    </a:moveTo>
                    <a:cubicBezTo>
                      <a:pt x="2787" y="4025"/>
                      <a:pt x="2822" y="4037"/>
                      <a:pt x="2858" y="4061"/>
                    </a:cubicBezTo>
                    <a:lnTo>
                      <a:pt x="3632" y="4346"/>
                    </a:lnTo>
                    <a:cubicBezTo>
                      <a:pt x="3192" y="4656"/>
                      <a:pt x="2680" y="4835"/>
                      <a:pt x="2168" y="4870"/>
                    </a:cubicBezTo>
                    <a:lnTo>
                      <a:pt x="2168" y="4418"/>
                    </a:lnTo>
                    <a:lnTo>
                      <a:pt x="2739" y="3989"/>
                    </a:lnTo>
                    <a:close/>
                    <a:moveTo>
                      <a:pt x="1596" y="1"/>
                    </a:moveTo>
                    <a:cubicBezTo>
                      <a:pt x="977" y="1"/>
                      <a:pt x="465" y="501"/>
                      <a:pt x="465" y="1132"/>
                    </a:cubicBezTo>
                    <a:cubicBezTo>
                      <a:pt x="465" y="1310"/>
                      <a:pt x="513" y="1501"/>
                      <a:pt x="596" y="1668"/>
                    </a:cubicBezTo>
                    <a:lnTo>
                      <a:pt x="644" y="1751"/>
                    </a:lnTo>
                    <a:lnTo>
                      <a:pt x="644" y="2013"/>
                    </a:lnTo>
                    <a:cubicBezTo>
                      <a:pt x="644" y="2453"/>
                      <a:pt x="858" y="2858"/>
                      <a:pt x="1168" y="3120"/>
                    </a:cubicBezTo>
                    <a:lnTo>
                      <a:pt x="1168" y="3561"/>
                    </a:lnTo>
                    <a:cubicBezTo>
                      <a:pt x="1168" y="3632"/>
                      <a:pt x="1120" y="3704"/>
                      <a:pt x="1048" y="3739"/>
                    </a:cubicBezTo>
                    <a:lnTo>
                      <a:pt x="406" y="3977"/>
                    </a:lnTo>
                    <a:cubicBezTo>
                      <a:pt x="239" y="4037"/>
                      <a:pt x="108" y="4168"/>
                      <a:pt x="36" y="4311"/>
                    </a:cubicBezTo>
                    <a:cubicBezTo>
                      <a:pt x="1" y="4394"/>
                      <a:pt x="25" y="4466"/>
                      <a:pt x="84" y="4513"/>
                    </a:cubicBezTo>
                    <a:cubicBezTo>
                      <a:pt x="644" y="4954"/>
                      <a:pt x="1334" y="5180"/>
                      <a:pt x="2001" y="5180"/>
                    </a:cubicBezTo>
                    <a:cubicBezTo>
                      <a:pt x="2799" y="5180"/>
                      <a:pt x="3596" y="4870"/>
                      <a:pt x="4204" y="4275"/>
                    </a:cubicBezTo>
                    <a:cubicBezTo>
                      <a:pt x="5323" y="3168"/>
                      <a:pt x="5418" y="1406"/>
                      <a:pt x="4442" y="167"/>
                    </a:cubicBezTo>
                    <a:cubicBezTo>
                      <a:pt x="4405" y="124"/>
                      <a:pt x="4351" y="98"/>
                      <a:pt x="4301" y="98"/>
                    </a:cubicBezTo>
                    <a:cubicBezTo>
                      <a:pt x="4269" y="98"/>
                      <a:pt x="4239" y="108"/>
                      <a:pt x="4216" y="132"/>
                    </a:cubicBezTo>
                    <a:cubicBezTo>
                      <a:pt x="4144" y="191"/>
                      <a:pt x="4132" y="298"/>
                      <a:pt x="4192" y="358"/>
                    </a:cubicBezTo>
                    <a:cubicBezTo>
                      <a:pt x="5061" y="1465"/>
                      <a:pt x="4966" y="3049"/>
                      <a:pt x="3965" y="4049"/>
                    </a:cubicBezTo>
                    <a:lnTo>
                      <a:pt x="3906" y="4108"/>
                    </a:lnTo>
                    <a:cubicBezTo>
                      <a:pt x="3870" y="4096"/>
                      <a:pt x="3835" y="4061"/>
                      <a:pt x="3799" y="4049"/>
                    </a:cubicBezTo>
                    <a:lnTo>
                      <a:pt x="2977" y="3739"/>
                    </a:lnTo>
                    <a:cubicBezTo>
                      <a:pt x="2906" y="3704"/>
                      <a:pt x="2858" y="3644"/>
                      <a:pt x="2858" y="3561"/>
                    </a:cubicBezTo>
                    <a:lnTo>
                      <a:pt x="2858" y="3144"/>
                    </a:lnTo>
                    <a:cubicBezTo>
                      <a:pt x="2894" y="3108"/>
                      <a:pt x="2942" y="3084"/>
                      <a:pt x="2965" y="3049"/>
                    </a:cubicBezTo>
                    <a:cubicBezTo>
                      <a:pt x="3239" y="2787"/>
                      <a:pt x="3382" y="2441"/>
                      <a:pt x="3382" y="2072"/>
                    </a:cubicBezTo>
                    <a:lnTo>
                      <a:pt x="3382" y="1751"/>
                    </a:lnTo>
                    <a:lnTo>
                      <a:pt x="3430" y="1668"/>
                    </a:lnTo>
                    <a:cubicBezTo>
                      <a:pt x="3513" y="1501"/>
                      <a:pt x="3561" y="1310"/>
                      <a:pt x="3561" y="1132"/>
                    </a:cubicBezTo>
                    <a:lnTo>
                      <a:pt x="3561" y="167"/>
                    </a:lnTo>
                    <a:cubicBezTo>
                      <a:pt x="3561" y="72"/>
                      <a:pt x="3489" y="1"/>
                      <a:pt x="339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4" name="Forma libre: forma 43">
            <a:extLst>
              <a:ext uri="{FF2B5EF4-FFF2-40B4-BE49-F238E27FC236}">
                <a16:creationId xmlns:a16="http://schemas.microsoft.com/office/drawing/2014/main" id="{DE0C0517-3C83-49B5-8D58-4B89D181B22C}"/>
              </a:ext>
            </a:extLst>
          </p:cNvPr>
          <p:cNvSpPr/>
          <p:nvPr/>
        </p:nvSpPr>
        <p:spPr>
          <a:xfrm>
            <a:off x="-3018363" y="4700181"/>
            <a:ext cx="23498591" cy="450260"/>
          </a:xfrm>
          <a:custGeom>
            <a:avLst/>
            <a:gdLst>
              <a:gd name="connsiteX0" fmla="*/ 0 w 23498591"/>
              <a:gd name="connsiteY0" fmla="*/ 0 h 450260"/>
              <a:gd name="connsiteX1" fmla="*/ 8327624 w 23498591"/>
              <a:gd name="connsiteY1" fmla="*/ 0 h 450260"/>
              <a:gd name="connsiteX2" fmla="*/ 9009283 w 23498591"/>
              <a:gd name="connsiteY2" fmla="*/ 356116 h 450260"/>
              <a:gd name="connsiteX3" fmla="*/ 9617086 w 23498591"/>
              <a:gd name="connsiteY3" fmla="*/ 3134 h 450260"/>
              <a:gd name="connsiteX4" fmla="*/ 9656467 w 23498591"/>
              <a:gd name="connsiteY4" fmla="*/ 0 h 450260"/>
              <a:gd name="connsiteX5" fmla="*/ 23498591 w 23498591"/>
              <a:gd name="connsiteY5" fmla="*/ 0 h 450260"/>
              <a:gd name="connsiteX6" fmla="*/ 23498591 w 23498591"/>
              <a:gd name="connsiteY6" fmla="*/ 450260 h 450260"/>
              <a:gd name="connsiteX7" fmla="*/ 0 w 23498591"/>
              <a:gd name="connsiteY7" fmla="*/ 450260 h 45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498591" h="450260">
                <a:moveTo>
                  <a:pt x="0" y="0"/>
                </a:moveTo>
                <a:lnTo>
                  <a:pt x="8327624" y="0"/>
                </a:lnTo>
                <a:cubicBezTo>
                  <a:pt x="8656083" y="2229"/>
                  <a:pt x="8622270" y="358157"/>
                  <a:pt x="9009283" y="356116"/>
                </a:cubicBezTo>
                <a:cubicBezTo>
                  <a:pt x="9372108" y="354203"/>
                  <a:pt x="9384442" y="41974"/>
                  <a:pt x="9617086" y="3134"/>
                </a:cubicBezTo>
                <a:lnTo>
                  <a:pt x="9656467" y="0"/>
                </a:lnTo>
                <a:lnTo>
                  <a:pt x="23498591" y="0"/>
                </a:lnTo>
                <a:lnTo>
                  <a:pt x="23498591" y="450260"/>
                </a:lnTo>
                <a:lnTo>
                  <a:pt x="0" y="45026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s-ES" dirty="0"/>
              <a:t>a</a:t>
            </a:r>
          </a:p>
        </p:txBody>
      </p:sp>
      <p:grpSp>
        <p:nvGrpSpPr>
          <p:cNvPr id="48" name="Google Shape;8552;p14">
            <a:extLst>
              <a:ext uri="{FF2B5EF4-FFF2-40B4-BE49-F238E27FC236}">
                <a16:creationId xmlns:a16="http://schemas.microsoft.com/office/drawing/2014/main" id="{9A8E787C-1A00-40ED-8171-C107E50E7CCA}"/>
              </a:ext>
            </a:extLst>
          </p:cNvPr>
          <p:cNvGrpSpPr/>
          <p:nvPr/>
        </p:nvGrpSpPr>
        <p:grpSpPr>
          <a:xfrm>
            <a:off x="2958661" y="4740873"/>
            <a:ext cx="355434" cy="355815"/>
            <a:chOff x="4673540" y="3680297"/>
            <a:chExt cx="355434" cy="355815"/>
          </a:xfrm>
          <a:solidFill>
            <a:srgbClr val="93B9AD"/>
          </a:solidFill>
        </p:grpSpPr>
        <p:sp>
          <p:nvSpPr>
            <p:cNvPr id="49" name="Google Shape;8553;p14">
              <a:extLst>
                <a:ext uri="{FF2B5EF4-FFF2-40B4-BE49-F238E27FC236}">
                  <a16:creationId xmlns:a16="http://schemas.microsoft.com/office/drawing/2014/main" id="{065AFDCA-A214-46EC-A597-5978526CCBAA}"/>
                </a:ext>
              </a:extLst>
            </p:cNvPr>
            <p:cNvSpPr/>
            <p:nvPr/>
          </p:nvSpPr>
          <p:spPr>
            <a:xfrm>
              <a:off x="4673540" y="3680297"/>
              <a:ext cx="355434" cy="355815"/>
            </a:xfrm>
            <a:custGeom>
              <a:avLst/>
              <a:gdLst/>
              <a:ahLst/>
              <a:cxnLst/>
              <a:rect l="l" t="t" r="r" b="b"/>
              <a:pathLst>
                <a:path w="11193" h="11205" extrusionOk="0">
                  <a:moveTo>
                    <a:pt x="2012" y="0"/>
                  </a:moveTo>
                  <a:cubicBezTo>
                    <a:pt x="905" y="0"/>
                    <a:pt x="0" y="893"/>
                    <a:pt x="0" y="2013"/>
                  </a:cubicBezTo>
                  <a:lnTo>
                    <a:pt x="0" y="9192"/>
                  </a:lnTo>
                  <a:cubicBezTo>
                    <a:pt x="0" y="10287"/>
                    <a:pt x="893" y="11204"/>
                    <a:pt x="2012" y="11204"/>
                  </a:cubicBezTo>
                  <a:lnTo>
                    <a:pt x="9180" y="11204"/>
                  </a:lnTo>
                  <a:cubicBezTo>
                    <a:pt x="10287" y="11204"/>
                    <a:pt x="11192" y="10311"/>
                    <a:pt x="11192" y="9192"/>
                  </a:cubicBezTo>
                  <a:lnTo>
                    <a:pt x="11192" y="2013"/>
                  </a:lnTo>
                  <a:cubicBezTo>
                    <a:pt x="11180" y="917"/>
                    <a:pt x="10287" y="0"/>
                    <a:pt x="9180" y="0"/>
                  </a:cubicBezTo>
                  <a:lnTo>
                    <a:pt x="8085" y="0"/>
                  </a:lnTo>
                  <a:cubicBezTo>
                    <a:pt x="7989" y="0"/>
                    <a:pt x="7918" y="84"/>
                    <a:pt x="7918" y="167"/>
                  </a:cubicBezTo>
                  <a:cubicBezTo>
                    <a:pt x="7918" y="262"/>
                    <a:pt x="7989" y="334"/>
                    <a:pt x="8085" y="334"/>
                  </a:cubicBezTo>
                  <a:lnTo>
                    <a:pt x="9180" y="334"/>
                  </a:lnTo>
                  <a:cubicBezTo>
                    <a:pt x="10109" y="334"/>
                    <a:pt x="10847" y="1084"/>
                    <a:pt x="10847" y="2001"/>
                  </a:cubicBezTo>
                  <a:lnTo>
                    <a:pt x="10847" y="9180"/>
                  </a:lnTo>
                  <a:cubicBezTo>
                    <a:pt x="10847" y="10097"/>
                    <a:pt x="10109" y="10847"/>
                    <a:pt x="9180" y="10847"/>
                  </a:cubicBezTo>
                  <a:lnTo>
                    <a:pt x="2012" y="10847"/>
                  </a:lnTo>
                  <a:cubicBezTo>
                    <a:pt x="1084" y="10847"/>
                    <a:pt x="345" y="10097"/>
                    <a:pt x="345" y="9180"/>
                  </a:cubicBezTo>
                  <a:lnTo>
                    <a:pt x="345" y="2001"/>
                  </a:lnTo>
                  <a:cubicBezTo>
                    <a:pt x="345" y="1084"/>
                    <a:pt x="1084" y="334"/>
                    <a:pt x="2012" y="334"/>
                  </a:cubicBezTo>
                  <a:lnTo>
                    <a:pt x="7418" y="334"/>
                  </a:lnTo>
                  <a:cubicBezTo>
                    <a:pt x="7501" y="334"/>
                    <a:pt x="7573" y="262"/>
                    <a:pt x="7573" y="167"/>
                  </a:cubicBezTo>
                  <a:cubicBezTo>
                    <a:pt x="7573" y="84"/>
                    <a:pt x="7501" y="0"/>
                    <a:pt x="741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8554;p14">
              <a:extLst>
                <a:ext uri="{FF2B5EF4-FFF2-40B4-BE49-F238E27FC236}">
                  <a16:creationId xmlns:a16="http://schemas.microsoft.com/office/drawing/2014/main" id="{59A9018A-751A-4946-A144-EE38216FFEBF}"/>
                </a:ext>
              </a:extLst>
            </p:cNvPr>
            <p:cNvSpPr/>
            <p:nvPr/>
          </p:nvSpPr>
          <p:spPr>
            <a:xfrm>
              <a:off x="4805864" y="3736630"/>
              <a:ext cx="93042" cy="92661"/>
            </a:xfrm>
            <a:custGeom>
              <a:avLst/>
              <a:gdLst/>
              <a:ahLst/>
              <a:cxnLst/>
              <a:rect l="l" t="t" r="r" b="b"/>
              <a:pathLst>
                <a:path w="2930" h="2918" extrusionOk="0">
                  <a:moveTo>
                    <a:pt x="1477" y="334"/>
                  </a:moveTo>
                  <a:cubicBezTo>
                    <a:pt x="2096" y="334"/>
                    <a:pt x="2608" y="834"/>
                    <a:pt x="2608" y="1465"/>
                  </a:cubicBezTo>
                  <a:cubicBezTo>
                    <a:pt x="2608" y="2084"/>
                    <a:pt x="2096" y="2596"/>
                    <a:pt x="1477" y="2596"/>
                  </a:cubicBezTo>
                  <a:cubicBezTo>
                    <a:pt x="846" y="2596"/>
                    <a:pt x="346" y="2084"/>
                    <a:pt x="346" y="1465"/>
                  </a:cubicBezTo>
                  <a:cubicBezTo>
                    <a:pt x="346" y="834"/>
                    <a:pt x="846" y="334"/>
                    <a:pt x="1477" y="334"/>
                  </a:cubicBezTo>
                  <a:close/>
                  <a:moveTo>
                    <a:pt x="1477" y="0"/>
                  </a:moveTo>
                  <a:cubicBezTo>
                    <a:pt x="667" y="0"/>
                    <a:pt x="12" y="655"/>
                    <a:pt x="12" y="1465"/>
                  </a:cubicBezTo>
                  <a:cubicBezTo>
                    <a:pt x="0" y="2263"/>
                    <a:pt x="655" y="2918"/>
                    <a:pt x="1477" y="2918"/>
                  </a:cubicBezTo>
                  <a:cubicBezTo>
                    <a:pt x="2274" y="2918"/>
                    <a:pt x="2929" y="2263"/>
                    <a:pt x="2929" y="1465"/>
                  </a:cubicBezTo>
                  <a:cubicBezTo>
                    <a:pt x="2929" y="655"/>
                    <a:pt x="2274" y="0"/>
                    <a:pt x="147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8555;p14">
              <a:extLst>
                <a:ext uri="{FF2B5EF4-FFF2-40B4-BE49-F238E27FC236}">
                  <a16:creationId xmlns:a16="http://schemas.microsoft.com/office/drawing/2014/main" id="{9C3A2C6D-C9F6-4F20-9BA8-0FB7956A7CC9}"/>
                </a:ext>
              </a:extLst>
            </p:cNvPr>
            <p:cNvSpPr/>
            <p:nvPr/>
          </p:nvSpPr>
          <p:spPr>
            <a:xfrm>
              <a:off x="4779380" y="3841358"/>
              <a:ext cx="143723" cy="138801"/>
            </a:xfrm>
            <a:custGeom>
              <a:avLst/>
              <a:gdLst/>
              <a:ahLst/>
              <a:cxnLst/>
              <a:rect l="l" t="t" r="r" b="b"/>
              <a:pathLst>
                <a:path w="4526" h="4371" extrusionOk="0">
                  <a:moveTo>
                    <a:pt x="477" y="1"/>
                  </a:moveTo>
                  <a:cubicBezTo>
                    <a:pt x="215" y="1"/>
                    <a:pt x="1" y="203"/>
                    <a:pt x="1" y="477"/>
                  </a:cubicBezTo>
                  <a:lnTo>
                    <a:pt x="1" y="893"/>
                  </a:lnTo>
                  <a:cubicBezTo>
                    <a:pt x="1" y="1155"/>
                    <a:pt x="203" y="1370"/>
                    <a:pt x="477" y="1370"/>
                  </a:cubicBezTo>
                  <a:lnTo>
                    <a:pt x="763" y="1370"/>
                  </a:lnTo>
                  <a:cubicBezTo>
                    <a:pt x="834" y="1370"/>
                    <a:pt x="906" y="1429"/>
                    <a:pt x="906" y="1513"/>
                  </a:cubicBezTo>
                  <a:lnTo>
                    <a:pt x="906" y="2858"/>
                  </a:lnTo>
                  <a:cubicBezTo>
                    <a:pt x="906" y="2929"/>
                    <a:pt x="846" y="3001"/>
                    <a:pt x="763" y="3001"/>
                  </a:cubicBezTo>
                  <a:lnTo>
                    <a:pt x="572" y="3001"/>
                  </a:lnTo>
                  <a:cubicBezTo>
                    <a:pt x="299" y="3001"/>
                    <a:pt x="96" y="3215"/>
                    <a:pt x="96" y="3477"/>
                  </a:cubicBezTo>
                  <a:lnTo>
                    <a:pt x="96" y="3894"/>
                  </a:lnTo>
                  <a:cubicBezTo>
                    <a:pt x="96" y="4168"/>
                    <a:pt x="299" y="4370"/>
                    <a:pt x="572" y="4370"/>
                  </a:cubicBezTo>
                  <a:lnTo>
                    <a:pt x="4049" y="4370"/>
                  </a:lnTo>
                  <a:cubicBezTo>
                    <a:pt x="4311" y="4370"/>
                    <a:pt x="4525" y="4168"/>
                    <a:pt x="4525" y="3894"/>
                  </a:cubicBezTo>
                  <a:lnTo>
                    <a:pt x="4525" y="3477"/>
                  </a:lnTo>
                  <a:cubicBezTo>
                    <a:pt x="4525" y="3215"/>
                    <a:pt x="4311" y="3001"/>
                    <a:pt x="4049" y="3001"/>
                  </a:cubicBezTo>
                  <a:lnTo>
                    <a:pt x="3859" y="3001"/>
                  </a:lnTo>
                  <a:cubicBezTo>
                    <a:pt x="3787" y="3001"/>
                    <a:pt x="3704" y="2941"/>
                    <a:pt x="3704" y="2858"/>
                  </a:cubicBezTo>
                  <a:lnTo>
                    <a:pt x="3704" y="477"/>
                  </a:lnTo>
                  <a:cubicBezTo>
                    <a:pt x="3704" y="203"/>
                    <a:pt x="3501" y="1"/>
                    <a:pt x="3228" y="1"/>
                  </a:cubicBezTo>
                  <a:lnTo>
                    <a:pt x="1442" y="1"/>
                  </a:lnTo>
                  <a:cubicBezTo>
                    <a:pt x="1358" y="1"/>
                    <a:pt x="1287" y="72"/>
                    <a:pt x="1287" y="155"/>
                  </a:cubicBezTo>
                  <a:cubicBezTo>
                    <a:pt x="1287" y="251"/>
                    <a:pt x="1358" y="322"/>
                    <a:pt x="1442" y="322"/>
                  </a:cubicBezTo>
                  <a:lnTo>
                    <a:pt x="3228" y="322"/>
                  </a:lnTo>
                  <a:cubicBezTo>
                    <a:pt x="3311" y="322"/>
                    <a:pt x="3382" y="382"/>
                    <a:pt x="3382" y="477"/>
                  </a:cubicBezTo>
                  <a:lnTo>
                    <a:pt x="3382" y="2858"/>
                  </a:lnTo>
                  <a:cubicBezTo>
                    <a:pt x="3382" y="3120"/>
                    <a:pt x="3585" y="3334"/>
                    <a:pt x="3859" y="3334"/>
                  </a:cubicBezTo>
                  <a:lnTo>
                    <a:pt x="4049" y="3334"/>
                  </a:lnTo>
                  <a:cubicBezTo>
                    <a:pt x="4121" y="3334"/>
                    <a:pt x="4204" y="3394"/>
                    <a:pt x="4204" y="3477"/>
                  </a:cubicBezTo>
                  <a:lnTo>
                    <a:pt x="4204" y="3894"/>
                  </a:lnTo>
                  <a:cubicBezTo>
                    <a:pt x="4204" y="3965"/>
                    <a:pt x="4132" y="4049"/>
                    <a:pt x="4049" y="4049"/>
                  </a:cubicBezTo>
                  <a:lnTo>
                    <a:pt x="572" y="4049"/>
                  </a:lnTo>
                  <a:cubicBezTo>
                    <a:pt x="489" y="4049"/>
                    <a:pt x="418" y="3989"/>
                    <a:pt x="418" y="3894"/>
                  </a:cubicBezTo>
                  <a:lnTo>
                    <a:pt x="418" y="3477"/>
                  </a:lnTo>
                  <a:cubicBezTo>
                    <a:pt x="418" y="3406"/>
                    <a:pt x="477" y="3334"/>
                    <a:pt x="572" y="3334"/>
                  </a:cubicBezTo>
                  <a:lnTo>
                    <a:pt x="763" y="3334"/>
                  </a:lnTo>
                  <a:cubicBezTo>
                    <a:pt x="1025" y="3334"/>
                    <a:pt x="1239" y="3120"/>
                    <a:pt x="1239" y="2858"/>
                  </a:cubicBezTo>
                  <a:lnTo>
                    <a:pt x="1239" y="1513"/>
                  </a:lnTo>
                  <a:cubicBezTo>
                    <a:pt x="1239" y="1251"/>
                    <a:pt x="1025" y="1036"/>
                    <a:pt x="763" y="1036"/>
                  </a:cubicBezTo>
                  <a:lnTo>
                    <a:pt x="477" y="1036"/>
                  </a:lnTo>
                  <a:cubicBezTo>
                    <a:pt x="406" y="1036"/>
                    <a:pt x="334" y="977"/>
                    <a:pt x="334" y="893"/>
                  </a:cubicBezTo>
                  <a:lnTo>
                    <a:pt x="334" y="477"/>
                  </a:lnTo>
                  <a:cubicBezTo>
                    <a:pt x="334" y="393"/>
                    <a:pt x="394" y="322"/>
                    <a:pt x="477" y="322"/>
                  </a:cubicBezTo>
                  <a:lnTo>
                    <a:pt x="787" y="322"/>
                  </a:lnTo>
                  <a:cubicBezTo>
                    <a:pt x="882" y="322"/>
                    <a:pt x="953" y="251"/>
                    <a:pt x="953" y="155"/>
                  </a:cubicBezTo>
                  <a:cubicBezTo>
                    <a:pt x="953" y="72"/>
                    <a:pt x="882" y="1"/>
                    <a:pt x="78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 name="Google Shape;9481;p16">
            <a:extLst>
              <a:ext uri="{FF2B5EF4-FFF2-40B4-BE49-F238E27FC236}">
                <a16:creationId xmlns:a16="http://schemas.microsoft.com/office/drawing/2014/main" id="{E37FD089-50D1-4853-884E-396292E4087A}"/>
              </a:ext>
            </a:extLst>
          </p:cNvPr>
          <p:cNvGrpSpPr/>
          <p:nvPr/>
        </p:nvGrpSpPr>
        <p:grpSpPr>
          <a:xfrm>
            <a:off x="5761688" y="4755251"/>
            <a:ext cx="446826" cy="327059"/>
            <a:chOff x="5733194" y="2431718"/>
            <a:chExt cx="446826" cy="327059"/>
          </a:xfrm>
          <a:noFill/>
        </p:grpSpPr>
        <p:sp>
          <p:nvSpPr>
            <p:cNvPr id="59" name="Google Shape;9482;p16">
              <a:extLst>
                <a:ext uri="{FF2B5EF4-FFF2-40B4-BE49-F238E27FC236}">
                  <a16:creationId xmlns:a16="http://schemas.microsoft.com/office/drawing/2014/main" id="{0D508983-8519-4B43-A376-F5FFEF49F3E5}"/>
                </a:ext>
              </a:extLst>
            </p:cNvPr>
            <p:cNvSpPr/>
            <p:nvPr/>
          </p:nvSpPr>
          <p:spPr>
            <a:xfrm>
              <a:off x="6032946" y="2474145"/>
              <a:ext cx="56112" cy="20115"/>
            </a:xfrm>
            <a:custGeom>
              <a:avLst/>
              <a:gdLst/>
              <a:ahLst/>
              <a:cxnLst/>
              <a:rect l="l" t="t" r="r" b="b"/>
              <a:pathLst>
                <a:path w="1763" h="632" extrusionOk="0">
                  <a:moveTo>
                    <a:pt x="215" y="1"/>
                  </a:moveTo>
                  <a:cubicBezTo>
                    <a:pt x="96" y="1"/>
                    <a:pt x="1" y="96"/>
                    <a:pt x="1" y="215"/>
                  </a:cubicBezTo>
                  <a:cubicBezTo>
                    <a:pt x="1" y="334"/>
                    <a:pt x="96" y="417"/>
                    <a:pt x="215" y="417"/>
                  </a:cubicBezTo>
                  <a:cubicBezTo>
                    <a:pt x="441" y="417"/>
                    <a:pt x="1108" y="453"/>
                    <a:pt x="1429" y="620"/>
                  </a:cubicBezTo>
                  <a:cubicBezTo>
                    <a:pt x="1465" y="632"/>
                    <a:pt x="1489" y="632"/>
                    <a:pt x="1525" y="632"/>
                  </a:cubicBezTo>
                  <a:cubicBezTo>
                    <a:pt x="1596" y="632"/>
                    <a:pt x="1668" y="584"/>
                    <a:pt x="1703" y="513"/>
                  </a:cubicBezTo>
                  <a:cubicBezTo>
                    <a:pt x="1763" y="417"/>
                    <a:pt x="1727" y="298"/>
                    <a:pt x="1632" y="239"/>
                  </a:cubicBezTo>
                  <a:cubicBezTo>
                    <a:pt x="1156" y="1"/>
                    <a:pt x="263" y="1"/>
                    <a:pt x="21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9483;p16">
              <a:extLst>
                <a:ext uri="{FF2B5EF4-FFF2-40B4-BE49-F238E27FC236}">
                  <a16:creationId xmlns:a16="http://schemas.microsoft.com/office/drawing/2014/main" id="{E2E0B3CA-BFD3-4D6E-8AB2-02A488F153A6}"/>
                </a:ext>
              </a:extLst>
            </p:cNvPr>
            <p:cNvSpPr/>
            <p:nvPr/>
          </p:nvSpPr>
          <p:spPr>
            <a:xfrm>
              <a:off x="5733194" y="2431718"/>
              <a:ext cx="446826" cy="327059"/>
            </a:xfrm>
            <a:custGeom>
              <a:avLst/>
              <a:gdLst/>
              <a:ahLst/>
              <a:cxnLst/>
              <a:rect l="l" t="t" r="r" b="b"/>
              <a:pathLst>
                <a:path w="14039" h="10276" extrusionOk="0">
                  <a:moveTo>
                    <a:pt x="11621" y="655"/>
                  </a:moveTo>
                  <a:lnTo>
                    <a:pt x="11621" y="1500"/>
                  </a:lnTo>
                  <a:cubicBezTo>
                    <a:pt x="11621" y="1631"/>
                    <a:pt x="11598" y="1762"/>
                    <a:pt x="11538" y="1905"/>
                  </a:cubicBezTo>
                  <a:lnTo>
                    <a:pt x="11431" y="2108"/>
                  </a:lnTo>
                  <a:cubicBezTo>
                    <a:pt x="11419" y="2143"/>
                    <a:pt x="11419" y="2167"/>
                    <a:pt x="11419" y="2203"/>
                  </a:cubicBezTo>
                  <a:lnTo>
                    <a:pt x="11419" y="2631"/>
                  </a:lnTo>
                  <a:cubicBezTo>
                    <a:pt x="11419" y="2929"/>
                    <a:pt x="11300" y="3215"/>
                    <a:pt x="11074" y="3429"/>
                  </a:cubicBezTo>
                  <a:cubicBezTo>
                    <a:pt x="10858" y="3634"/>
                    <a:pt x="10599" y="3751"/>
                    <a:pt x="10317" y="3751"/>
                  </a:cubicBezTo>
                  <a:cubicBezTo>
                    <a:pt x="10303" y="3751"/>
                    <a:pt x="10290" y="3751"/>
                    <a:pt x="10276" y="3751"/>
                  </a:cubicBezTo>
                  <a:cubicBezTo>
                    <a:pt x="9657" y="3739"/>
                    <a:pt x="9181" y="3215"/>
                    <a:pt x="9181" y="2584"/>
                  </a:cubicBezTo>
                  <a:lnTo>
                    <a:pt x="9181" y="2203"/>
                  </a:lnTo>
                  <a:cubicBezTo>
                    <a:pt x="9181" y="2167"/>
                    <a:pt x="9181" y="2143"/>
                    <a:pt x="9169" y="2108"/>
                  </a:cubicBezTo>
                  <a:lnTo>
                    <a:pt x="9038" y="1857"/>
                  </a:lnTo>
                  <a:cubicBezTo>
                    <a:pt x="8990" y="1762"/>
                    <a:pt x="8966" y="1667"/>
                    <a:pt x="8966" y="1560"/>
                  </a:cubicBezTo>
                  <a:lnTo>
                    <a:pt x="8966" y="1548"/>
                  </a:lnTo>
                  <a:cubicBezTo>
                    <a:pt x="8966" y="1048"/>
                    <a:pt x="9359" y="655"/>
                    <a:pt x="9859" y="655"/>
                  </a:cubicBezTo>
                  <a:close/>
                  <a:moveTo>
                    <a:pt x="4156" y="429"/>
                  </a:moveTo>
                  <a:cubicBezTo>
                    <a:pt x="4513" y="429"/>
                    <a:pt x="4823" y="560"/>
                    <a:pt x="5061" y="822"/>
                  </a:cubicBezTo>
                  <a:cubicBezTo>
                    <a:pt x="5299" y="1072"/>
                    <a:pt x="5442" y="1417"/>
                    <a:pt x="5478" y="1786"/>
                  </a:cubicBezTo>
                  <a:cubicBezTo>
                    <a:pt x="5513" y="2215"/>
                    <a:pt x="5656" y="3108"/>
                    <a:pt x="5847" y="3643"/>
                  </a:cubicBezTo>
                  <a:lnTo>
                    <a:pt x="5835" y="3643"/>
                  </a:lnTo>
                  <a:cubicBezTo>
                    <a:pt x="5525" y="3762"/>
                    <a:pt x="4882" y="3941"/>
                    <a:pt x="4132" y="3941"/>
                  </a:cubicBezTo>
                  <a:cubicBezTo>
                    <a:pt x="4077" y="3944"/>
                    <a:pt x="4021" y="3945"/>
                    <a:pt x="3967" y="3945"/>
                  </a:cubicBezTo>
                  <a:cubicBezTo>
                    <a:pt x="3330" y="3945"/>
                    <a:pt x="2762" y="3765"/>
                    <a:pt x="2477" y="3655"/>
                  </a:cubicBezTo>
                  <a:cubicBezTo>
                    <a:pt x="2656" y="3108"/>
                    <a:pt x="2799" y="2215"/>
                    <a:pt x="2835" y="1786"/>
                  </a:cubicBezTo>
                  <a:cubicBezTo>
                    <a:pt x="2858" y="1417"/>
                    <a:pt x="3013" y="1072"/>
                    <a:pt x="3251" y="822"/>
                  </a:cubicBezTo>
                  <a:cubicBezTo>
                    <a:pt x="3501" y="560"/>
                    <a:pt x="3811" y="429"/>
                    <a:pt x="4156" y="429"/>
                  </a:cubicBezTo>
                  <a:close/>
                  <a:moveTo>
                    <a:pt x="10752" y="4096"/>
                  </a:moveTo>
                  <a:cubicBezTo>
                    <a:pt x="10752" y="4155"/>
                    <a:pt x="10764" y="4215"/>
                    <a:pt x="10776" y="4274"/>
                  </a:cubicBezTo>
                  <a:lnTo>
                    <a:pt x="10609" y="4429"/>
                  </a:lnTo>
                  <a:cubicBezTo>
                    <a:pt x="10526" y="4524"/>
                    <a:pt x="10419" y="4572"/>
                    <a:pt x="10300" y="4572"/>
                  </a:cubicBezTo>
                  <a:cubicBezTo>
                    <a:pt x="10181" y="4572"/>
                    <a:pt x="10062" y="4524"/>
                    <a:pt x="9990" y="4429"/>
                  </a:cubicBezTo>
                  <a:lnTo>
                    <a:pt x="9823" y="4274"/>
                  </a:lnTo>
                  <a:cubicBezTo>
                    <a:pt x="9835" y="4215"/>
                    <a:pt x="9859" y="4155"/>
                    <a:pt x="9859" y="4096"/>
                  </a:cubicBezTo>
                  <a:cubicBezTo>
                    <a:pt x="9990" y="4132"/>
                    <a:pt x="10121" y="4167"/>
                    <a:pt x="10252" y="4167"/>
                  </a:cubicBezTo>
                  <a:lnTo>
                    <a:pt x="10300" y="4167"/>
                  </a:lnTo>
                  <a:cubicBezTo>
                    <a:pt x="10455" y="4167"/>
                    <a:pt x="10609" y="4132"/>
                    <a:pt x="10752" y="4096"/>
                  </a:cubicBezTo>
                  <a:close/>
                  <a:moveTo>
                    <a:pt x="4692" y="4358"/>
                  </a:moveTo>
                  <a:cubicBezTo>
                    <a:pt x="4763" y="4524"/>
                    <a:pt x="4918" y="4644"/>
                    <a:pt x="5097" y="4691"/>
                  </a:cubicBezTo>
                  <a:lnTo>
                    <a:pt x="5835" y="4894"/>
                  </a:lnTo>
                  <a:cubicBezTo>
                    <a:pt x="6025" y="4953"/>
                    <a:pt x="6168" y="5132"/>
                    <a:pt x="6168" y="5322"/>
                  </a:cubicBezTo>
                  <a:lnTo>
                    <a:pt x="6168" y="7251"/>
                  </a:lnTo>
                  <a:cubicBezTo>
                    <a:pt x="6168" y="7501"/>
                    <a:pt x="5954" y="7692"/>
                    <a:pt x="5716" y="7692"/>
                  </a:cubicBezTo>
                  <a:lnTo>
                    <a:pt x="5704" y="7692"/>
                  </a:lnTo>
                  <a:lnTo>
                    <a:pt x="5704" y="6144"/>
                  </a:lnTo>
                  <a:cubicBezTo>
                    <a:pt x="5668" y="5787"/>
                    <a:pt x="5394" y="5501"/>
                    <a:pt x="5025" y="5501"/>
                  </a:cubicBezTo>
                  <a:lnTo>
                    <a:pt x="3275" y="5501"/>
                  </a:lnTo>
                  <a:cubicBezTo>
                    <a:pt x="2918" y="5501"/>
                    <a:pt x="2632" y="5787"/>
                    <a:pt x="2632" y="6144"/>
                  </a:cubicBezTo>
                  <a:lnTo>
                    <a:pt x="2632" y="7692"/>
                  </a:lnTo>
                  <a:lnTo>
                    <a:pt x="2620" y="7692"/>
                  </a:lnTo>
                  <a:cubicBezTo>
                    <a:pt x="2370" y="7692"/>
                    <a:pt x="2180" y="7489"/>
                    <a:pt x="2180" y="7251"/>
                  </a:cubicBezTo>
                  <a:lnTo>
                    <a:pt x="2180" y="5322"/>
                  </a:lnTo>
                  <a:cubicBezTo>
                    <a:pt x="2180" y="5132"/>
                    <a:pt x="2311" y="4941"/>
                    <a:pt x="2501" y="4894"/>
                  </a:cubicBezTo>
                  <a:lnTo>
                    <a:pt x="3251" y="4691"/>
                  </a:lnTo>
                  <a:cubicBezTo>
                    <a:pt x="3430" y="4644"/>
                    <a:pt x="3561" y="4524"/>
                    <a:pt x="3644" y="4358"/>
                  </a:cubicBezTo>
                  <a:cubicBezTo>
                    <a:pt x="3811" y="4370"/>
                    <a:pt x="3989" y="4394"/>
                    <a:pt x="4168" y="4394"/>
                  </a:cubicBezTo>
                  <a:cubicBezTo>
                    <a:pt x="4347" y="4394"/>
                    <a:pt x="4525" y="4370"/>
                    <a:pt x="4692" y="4358"/>
                  </a:cubicBezTo>
                  <a:close/>
                  <a:moveTo>
                    <a:pt x="10526" y="5906"/>
                  </a:moveTo>
                  <a:cubicBezTo>
                    <a:pt x="10538" y="5906"/>
                    <a:pt x="10538" y="5906"/>
                    <a:pt x="10538" y="5918"/>
                  </a:cubicBezTo>
                  <a:lnTo>
                    <a:pt x="10538" y="7680"/>
                  </a:lnTo>
                  <a:cubicBezTo>
                    <a:pt x="10538" y="7692"/>
                    <a:pt x="10538" y="7692"/>
                    <a:pt x="10526" y="7692"/>
                  </a:cubicBezTo>
                  <a:lnTo>
                    <a:pt x="7895" y="7692"/>
                  </a:lnTo>
                  <a:cubicBezTo>
                    <a:pt x="7871" y="7692"/>
                    <a:pt x="7871" y="7692"/>
                    <a:pt x="7871" y="7680"/>
                  </a:cubicBezTo>
                  <a:lnTo>
                    <a:pt x="7871" y="5918"/>
                  </a:lnTo>
                  <a:lnTo>
                    <a:pt x="10526" y="5906"/>
                  </a:lnTo>
                  <a:close/>
                  <a:moveTo>
                    <a:pt x="11050" y="4596"/>
                  </a:moveTo>
                  <a:lnTo>
                    <a:pt x="11228" y="4691"/>
                  </a:lnTo>
                  <a:lnTo>
                    <a:pt x="11967" y="4894"/>
                  </a:lnTo>
                  <a:cubicBezTo>
                    <a:pt x="12157" y="4953"/>
                    <a:pt x="12300" y="5132"/>
                    <a:pt x="12300" y="5322"/>
                  </a:cubicBezTo>
                  <a:lnTo>
                    <a:pt x="12300" y="7251"/>
                  </a:lnTo>
                  <a:cubicBezTo>
                    <a:pt x="12300" y="7501"/>
                    <a:pt x="12086" y="7692"/>
                    <a:pt x="11848" y="7692"/>
                  </a:cubicBezTo>
                  <a:lnTo>
                    <a:pt x="10955" y="7692"/>
                  </a:lnTo>
                  <a:lnTo>
                    <a:pt x="10955" y="7680"/>
                  </a:lnTo>
                  <a:lnTo>
                    <a:pt x="10955" y="7227"/>
                  </a:lnTo>
                  <a:lnTo>
                    <a:pt x="11621" y="7227"/>
                  </a:lnTo>
                  <a:cubicBezTo>
                    <a:pt x="11740" y="7227"/>
                    <a:pt x="11836" y="7144"/>
                    <a:pt x="11836" y="7025"/>
                  </a:cubicBezTo>
                  <a:lnTo>
                    <a:pt x="11836" y="5715"/>
                  </a:lnTo>
                  <a:cubicBezTo>
                    <a:pt x="11836" y="5596"/>
                    <a:pt x="11740" y="5501"/>
                    <a:pt x="11621" y="5501"/>
                  </a:cubicBezTo>
                  <a:cubicBezTo>
                    <a:pt x="11502" y="5501"/>
                    <a:pt x="11419" y="5596"/>
                    <a:pt x="11419" y="5715"/>
                  </a:cubicBezTo>
                  <a:lnTo>
                    <a:pt x="11419" y="6834"/>
                  </a:lnTo>
                  <a:lnTo>
                    <a:pt x="10955" y="6834"/>
                  </a:lnTo>
                  <a:lnTo>
                    <a:pt x="10955" y="5941"/>
                  </a:lnTo>
                  <a:cubicBezTo>
                    <a:pt x="10955" y="5691"/>
                    <a:pt x="10764" y="5525"/>
                    <a:pt x="10538" y="5525"/>
                  </a:cubicBezTo>
                  <a:lnTo>
                    <a:pt x="8335" y="5525"/>
                  </a:lnTo>
                  <a:lnTo>
                    <a:pt x="8335" y="5322"/>
                  </a:lnTo>
                  <a:lnTo>
                    <a:pt x="8299" y="5322"/>
                  </a:lnTo>
                  <a:cubicBezTo>
                    <a:pt x="8299" y="5132"/>
                    <a:pt x="8442" y="4941"/>
                    <a:pt x="8633" y="4894"/>
                  </a:cubicBezTo>
                  <a:lnTo>
                    <a:pt x="9383" y="4691"/>
                  </a:lnTo>
                  <a:cubicBezTo>
                    <a:pt x="9442" y="4667"/>
                    <a:pt x="9490" y="4644"/>
                    <a:pt x="9562" y="4596"/>
                  </a:cubicBezTo>
                  <a:lnTo>
                    <a:pt x="9693" y="4727"/>
                  </a:lnTo>
                  <a:cubicBezTo>
                    <a:pt x="9859" y="4894"/>
                    <a:pt x="10062" y="4989"/>
                    <a:pt x="10300" y="4989"/>
                  </a:cubicBezTo>
                  <a:cubicBezTo>
                    <a:pt x="10526" y="4989"/>
                    <a:pt x="10752" y="4894"/>
                    <a:pt x="10907" y="4727"/>
                  </a:cubicBezTo>
                  <a:lnTo>
                    <a:pt x="11050" y="4596"/>
                  </a:lnTo>
                  <a:close/>
                  <a:moveTo>
                    <a:pt x="2632" y="8108"/>
                  </a:moveTo>
                  <a:lnTo>
                    <a:pt x="2632" y="8573"/>
                  </a:lnTo>
                  <a:lnTo>
                    <a:pt x="846" y="8573"/>
                  </a:lnTo>
                  <a:lnTo>
                    <a:pt x="846" y="8108"/>
                  </a:lnTo>
                  <a:close/>
                  <a:moveTo>
                    <a:pt x="13157" y="8108"/>
                  </a:moveTo>
                  <a:lnTo>
                    <a:pt x="13157" y="8573"/>
                  </a:lnTo>
                  <a:lnTo>
                    <a:pt x="5668" y="8573"/>
                  </a:lnTo>
                  <a:lnTo>
                    <a:pt x="5668" y="8108"/>
                  </a:lnTo>
                  <a:close/>
                  <a:moveTo>
                    <a:pt x="5049" y="5906"/>
                  </a:moveTo>
                  <a:cubicBezTo>
                    <a:pt x="5180" y="5906"/>
                    <a:pt x="5287" y="6013"/>
                    <a:pt x="5287" y="6144"/>
                  </a:cubicBezTo>
                  <a:lnTo>
                    <a:pt x="5287" y="9001"/>
                  </a:lnTo>
                  <a:lnTo>
                    <a:pt x="3049" y="9001"/>
                  </a:lnTo>
                  <a:lnTo>
                    <a:pt x="3049" y="6144"/>
                  </a:lnTo>
                  <a:cubicBezTo>
                    <a:pt x="3049" y="6013"/>
                    <a:pt x="3156" y="5906"/>
                    <a:pt x="3287" y="5906"/>
                  </a:cubicBezTo>
                  <a:close/>
                  <a:moveTo>
                    <a:pt x="4168" y="0"/>
                  </a:moveTo>
                  <a:cubicBezTo>
                    <a:pt x="3239" y="0"/>
                    <a:pt x="2501" y="738"/>
                    <a:pt x="2430" y="1738"/>
                  </a:cubicBezTo>
                  <a:cubicBezTo>
                    <a:pt x="2394" y="2155"/>
                    <a:pt x="2263" y="2989"/>
                    <a:pt x="2084" y="3477"/>
                  </a:cubicBezTo>
                  <a:cubicBezTo>
                    <a:pt x="2037" y="3584"/>
                    <a:pt x="2049" y="3703"/>
                    <a:pt x="2096" y="3810"/>
                  </a:cubicBezTo>
                  <a:cubicBezTo>
                    <a:pt x="2144" y="3905"/>
                    <a:pt x="2239" y="3989"/>
                    <a:pt x="2334" y="4024"/>
                  </a:cubicBezTo>
                  <a:cubicBezTo>
                    <a:pt x="2513" y="4084"/>
                    <a:pt x="2811" y="4179"/>
                    <a:pt x="3156" y="4251"/>
                  </a:cubicBezTo>
                  <a:cubicBezTo>
                    <a:pt x="3144" y="4251"/>
                    <a:pt x="3144" y="4251"/>
                    <a:pt x="3120" y="4263"/>
                  </a:cubicBezTo>
                  <a:lnTo>
                    <a:pt x="2382" y="4477"/>
                  </a:lnTo>
                  <a:cubicBezTo>
                    <a:pt x="2013" y="4584"/>
                    <a:pt x="1751" y="4917"/>
                    <a:pt x="1751" y="5310"/>
                  </a:cubicBezTo>
                  <a:lnTo>
                    <a:pt x="1751" y="7227"/>
                  </a:lnTo>
                  <a:cubicBezTo>
                    <a:pt x="1751" y="7394"/>
                    <a:pt x="1799" y="7561"/>
                    <a:pt x="1894" y="7680"/>
                  </a:cubicBezTo>
                  <a:lnTo>
                    <a:pt x="203" y="7680"/>
                  </a:lnTo>
                  <a:cubicBezTo>
                    <a:pt x="84" y="7680"/>
                    <a:pt x="1" y="7763"/>
                    <a:pt x="1" y="7882"/>
                  </a:cubicBezTo>
                  <a:cubicBezTo>
                    <a:pt x="1" y="8001"/>
                    <a:pt x="84" y="8096"/>
                    <a:pt x="203" y="8096"/>
                  </a:cubicBezTo>
                  <a:lnTo>
                    <a:pt x="441" y="8096"/>
                  </a:lnTo>
                  <a:lnTo>
                    <a:pt x="441" y="10073"/>
                  </a:lnTo>
                  <a:cubicBezTo>
                    <a:pt x="441" y="10192"/>
                    <a:pt x="537" y="10275"/>
                    <a:pt x="656" y="10275"/>
                  </a:cubicBezTo>
                  <a:cubicBezTo>
                    <a:pt x="775" y="10275"/>
                    <a:pt x="858" y="10192"/>
                    <a:pt x="858" y="10073"/>
                  </a:cubicBezTo>
                  <a:lnTo>
                    <a:pt x="858" y="8954"/>
                  </a:lnTo>
                  <a:lnTo>
                    <a:pt x="2644" y="8954"/>
                  </a:lnTo>
                  <a:lnTo>
                    <a:pt x="2644" y="10073"/>
                  </a:lnTo>
                  <a:cubicBezTo>
                    <a:pt x="2644" y="10192"/>
                    <a:pt x="2739" y="10275"/>
                    <a:pt x="2858" y="10275"/>
                  </a:cubicBezTo>
                  <a:cubicBezTo>
                    <a:pt x="2977" y="10275"/>
                    <a:pt x="3073" y="10192"/>
                    <a:pt x="3073" y="10073"/>
                  </a:cubicBezTo>
                  <a:lnTo>
                    <a:pt x="3073" y="9406"/>
                  </a:lnTo>
                  <a:lnTo>
                    <a:pt x="5287" y="9406"/>
                  </a:lnTo>
                  <a:lnTo>
                    <a:pt x="5287" y="10073"/>
                  </a:lnTo>
                  <a:cubicBezTo>
                    <a:pt x="5287" y="10192"/>
                    <a:pt x="5371" y="10275"/>
                    <a:pt x="5490" y="10275"/>
                  </a:cubicBezTo>
                  <a:cubicBezTo>
                    <a:pt x="5609" y="10275"/>
                    <a:pt x="5704" y="10192"/>
                    <a:pt x="5704" y="10073"/>
                  </a:cubicBezTo>
                  <a:lnTo>
                    <a:pt x="5704" y="8954"/>
                  </a:lnTo>
                  <a:lnTo>
                    <a:pt x="13169" y="8954"/>
                  </a:lnTo>
                  <a:lnTo>
                    <a:pt x="13169" y="10073"/>
                  </a:lnTo>
                  <a:cubicBezTo>
                    <a:pt x="13169" y="10192"/>
                    <a:pt x="13264" y="10275"/>
                    <a:pt x="13383" y="10275"/>
                  </a:cubicBezTo>
                  <a:cubicBezTo>
                    <a:pt x="13503" y="10275"/>
                    <a:pt x="13586" y="10192"/>
                    <a:pt x="13586" y="10073"/>
                  </a:cubicBezTo>
                  <a:lnTo>
                    <a:pt x="13586" y="8096"/>
                  </a:lnTo>
                  <a:lnTo>
                    <a:pt x="13824" y="8096"/>
                  </a:lnTo>
                  <a:cubicBezTo>
                    <a:pt x="13943" y="8096"/>
                    <a:pt x="14038" y="8001"/>
                    <a:pt x="14038" y="7882"/>
                  </a:cubicBezTo>
                  <a:cubicBezTo>
                    <a:pt x="14003" y="7787"/>
                    <a:pt x="13919" y="7692"/>
                    <a:pt x="13800" y="7692"/>
                  </a:cubicBezTo>
                  <a:lnTo>
                    <a:pt x="12562" y="7692"/>
                  </a:lnTo>
                  <a:cubicBezTo>
                    <a:pt x="12633" y="7561"/>
                    <a:pt x="12693" y="7406"/>
                    <a:pt x="12693" y="7251"/>
                  </a:cubicBezTo>
                  <a:lnTo>
                    <a:pt x="12693" y="5322"/>
                  </a:lnTo>
                  <a:cubicBezTo>
                    <a:pt x="12693" y="4941"/>
                    <a:pt x="12443" y="4596"/>
                    <a:pt x="12074" y="4489"/>
                  </a:cubicBezTo>
                  <a:lnTo>
                    <a:pt x="11324" y="4286"/>
                  </a:lnTo>
                  <a:cubicBezTo>
                    <a:pt x="11228" y="4251"/>
                    <a:pt x="11169" y="4167"/>
                    <a:pt x="11169" y="4060"/>
                  </a:cubicBezTo>
                  <a:lnTo>
                    <a:pt x="11169" y="3893"/>
                  </a:lnTo>
                  <a:cubicBezTo>
                    <a:pt x="11240" y="3858"/>
                    <a:pt x="11300" y="3798"/>
                    <a:pt x="11359" y="3739"/>
                  </a:cubicBezTo>
                  <a:cubicBezTo>
                    <a:pt x="11657" y="3453"/>
                    <a:pt x="11824" y="3060"/>
                    <a:pt x="11824" y="2643"/>
                  </a:cubicBezTo>
                  <a:lnTo>
                    <a:pt x="11824" y="2262"/>
                  </a:lnTo>
                  <a:lnTo>
                    <a:pt x="11895" y="2096"/>
                  </a:lnTo>
                  <a:cubicBezTo>
                    <a:pt x="11979" y="1917"/>
                    <a:pt x="12026" y="1703"/>
                    <a:pt x="12026" y="1512"/>
                  </a:cubicBezTo>
                  <a:lnTo>
                    <a:pt x="12026" y="453"/>
                  </a:lnTo>
                  <a:cubicBezTo>
                    <a:pt x="12026" y="333"/>
                    <a:pt x="11943" y="250"/>
                    <a:pt x="11824" y="250"/>
                  </a:cubicBezTo>
                  <a:lnTo>
                    <a:pt x="9859" y="250"/>
                  </a:lnTo>
                  <a:cubicBezTo>
                    <a:pt x="9145" y="250"/>
                    <a:pt x="8561" y="834"/>
                    <a:pt x="8561" y="1548"/>
                  </a:cubicBezTo>
                  <a:lnTo>
                    <a:pt x="8561" y="1560"/>
                  </a:lnTo>
                  <a:cubicBezTo>
                    <a:pt x="8561" y="1727"/>
                    <a:pt x="8597" y="1881"/>
                    <a:pt x="8680" y="2036"/>
                  </a:cubicBezTo>
                  <a:lnTo>
                    <a:pt x="8788" y="2238"/>
                  </a:lnTo>
                  <a:lnTo>
                    <a:pt x="8788" y="2572"/>
                  </a:lnTo>
                  <a:cubicBezTo>
                    <a:pt x="8788" y="3108"/>
                    <a:pt x="9050" y="3584"/>
                    <a:pt x="9442" y="3870"/>
                  </a:cubicBezTo>
                  <a:lnTo>
                    <a:pt x="9442" y="4048"/>
                  </a:lnTo>
                  <a:cubicBezTo>
                    <a:pt x="9442" y="4143"/>
                    <a:pt x="9359" y="4239"/>
                    <a:pt x="9276" y="4263"/>
                  </a:cubicBezTo>
                  <a:lnTo>
                    <a:pt x="8526" y="4477"/>
                  </a:lnTo>
                  <a:cubicBezTo>
                    <a:pt x="8157" y="4584"/>
                    <a:pt x="7907" y="4917"/>
                    <a:pt x="7907" y="5310"/>
                  </a:cubicBezTo>
                  <a:lnTo>
                    <a:pt x="7907" y="5489"/>
                  </a:lnTo>
                  <a:lnTo>
                    <a:pt x="7895" y="5489"/>
                  </a:lnTo>
                  <a:cubicBezTo>
                    <a:pt x="7657" y="5489"/>
                    <a:pt x="7478" y="5679"/>
                    <a:pt x="7478" y="5906"/>
                  </a:cubicBezTo>
                  <a:lnTo>
                    <a:pt x="7478" y="7656"/>
                  </a:lnTo>
                  <a:lnTo>
                    <a:pt x="7478" y="7680"/>
                  </a:lnTo>
                  <a:lnTo>
                    <a:pt x="6442" y="7680"/>
                  </a:lnTo>
                  <a:cubicBezTo>
                    <a:pt x="6525" y="7537"/>
                    <a:pt x="6585" y="7394"/>
                    <a:pt x="6585" y="7227"/>
                  </a:cubicBezTo>
                  <a:lnTo>
                    <a:pt x="6585" y="5310"/>
                  </a:lnTo>
                  <a:cubicBezTo>
                    <a:pt x="6585" y="4917"/>
                    <a:pt x="6323" y="4584"/>
                    <a:pt x="5954" y="4477"/>
                  </a:cubicBezTo>
                  <a:lnTo>
                    <a:pt x="5216" y="4263"/>
                  </a:lnTo>
                  <a:cubicBezTo>
                    <a:pt x="5192" y="4263"/>
                    <a:pt x="5192" y="4263"/>
                    <a:pt x="5180" y="4251"/>
                  </a:cubicBezTo>
                  <a:cubicBezTo>
                    <a:pt x="5537" y="4179"/>
                    <a:pt x="5823" y="4084"/>
                    <a:pt x="6002" y="4024"/>
                  </a:cubicBezTo>
                  <a:cubicBezTo>
                    <a:pt x="6109" y="3989"/>
                    <a:pt x="6192" y="3905"/>
                    <a:pt x="6240" y="3810"/>
                  </a:cubicBezTo>
                  <a:cubicBezTo>
                    <a:pt x="6287" y="3703"/>
                    <a:pt x="6299" y="3596"/>
                    <a:pt x="6252" y="3477"/>
                  </a:cubicBezTo>
                  <a:cubicBezTo>
                    <a:pt x="6073" y="2977"/>
                    <a:pt x="5942" y="2143"/>
                    <a:pt x="5906" y="1738"/>
                  </a:cubicBezTo>
                  <a:cubicBezTo>
                    <a:pt x="5835" y="738"/>
                    <a:pt x="5097" y="0"/>
                    <a:pt x="416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9484;p16">
              <a:extLst>
                <a:ext uri="{FF2B5EF4-FFF2-40B4-BE49-F238E27FC236}">
                  <a16:creationId xmlns:a16="http://schemas.microsoft.com/office/drawing/2014/main" id="{BE383D03-0441-4982-ABF1-3982B2D58B5B}"/>
                </a:ext>
              </a:extLst>
            </p:cNvPr>
            <p:cNvSpPr/>
            <p:nvPr/>
          </p:nvSpPr>
          <p:spPr>
            <a:xfrm>
              <a:off x="6019323" y="2641653"/>
              <a:ext cx="13272" cy="13272"/>
            </a:xfrm>
            <a:custGeom>
              <a:avLst/>
              <a:gdLst/>
              <a:ahLst/>
              <a:cxnLst/>
              <a:rect l="l" t="t" r="r" b="b"/>
              <a:pathLst>
                <a:path w="417" h="417" extrusionOk="0">
                  <a:moveTo>
                    <a:pt x="202" y="0"/>
                  </a:moveTo>
                  <a:cubicBezTo>
                    <a:pt x="95" y="0"/>
                    <a:pt x="0" y="84"/>
                    <a:pt x="0" y="203"/>
                  </a:cubicBezTo>
                  <a:cubicBezTo>
                    <a:pt x="0" y="322"/>
                    <a:pt x="95" y="417"/>
                    <a:pt x="202" y="417"/>
                  </a:cubicBezTo>
                  <a:cubicBezTo>
                    <a:pt x="322" y="417"/>
                    <a:pt x="417" y="322"/>
                    <a:pt x="417" y="203"/>
                  </a:cubicBezTo>
                  <a:cubicBezTo>
                    <a:pt x="417" y="84"/>
                    <a:pt x="322" y="0"/>
                    <a:pt x="20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 name="Google Shape;9763;p16">
            <a:extLst>
              <a:ext uri="{FF2B5EF4-FFF2-40B4-BE49-F238E27FC236}">
                <a16:creationId xmlns:a16="http://schemas.microsoft.com/office/drawing/2014/main" id="{BF628247-7F29-4C6B-8DF9-B44324142AA4}"/>
              </a:ext>
            </a:extLst>
          </p:cNvPr>
          <p:cNvGrpSpPr/>
          <p:nvPr/>
        </p:nvGrpSpPr>
        <p:grpSpPr>
          <a:xfrm>
            <a:off x="1587258" y="4742169"/>
            <a:ext cx="264550" cy="353222"/>
            <a:chOff x="903530" y="3806125"/>
            <a:chExt cx="264550" cy="353222"/>
          </a:xfrm>
          <a:solidFill>
            <a:schemeClr val="tx2"/>
          </a:solidFill>
        </p:grpSpPr>
        <p:sp>
          <p:nvSpPr>
            <p:cNvPr id="66" name="Google Shape;9764;p16">
              <a:extLst>
                <a:ext uri="{FF2B5EF4-FFF2-40B4-BE49-F238E27FC236}">
                  <a16:creationId xmlns:a16="http://schemas.microsoft.com/office/drawing/2014/main" id="{037F3DF9-8444-4C83-A588-726FEA7E7079}"/>
                </a:ext>
              </a:extLst>
            </p:cNvPr>
            <p:cNvSpPr/>
            <p:nvPr/>
          </p:nvSpPr>
          <p:spPr>
            <a:xfrm>
              <a:off x="926637" y="3839321"/>
              <a:ext cx="173237" cy="162002"/>
            </a:xfrm>
            <a:custGeom>
              <a:avLst/>
              <a:gdLst/>
              <a:ahLst/>
              <a:cxnLst/>
              <a:rect l="l" t="t" r="r" b="b"/>
              <a:pathLst>
                <a:path w="5443" h="5090" extrusionOk="0">
                  <a:moveTo>
                    <a:pt x="3418" y="1"/>
                  </a:moveTo>
                  <a:cubicBezTo>
                    <a:pt x="2623" y="1"/>
                    <a:pt x="1831" y="307"/>
                    <a:pt x="1227" y="911"/>
                  </a:cubicBezTo>
                  <a:cubicBezTo>
                    <a:pt x="108" y="2030"/>
                    <a:pt x="1" y="3804"/>
                    <a:pt x="989" y="5030"/>
                  </a:cubicBezTo>
                  <a:cubicBezTo>
                    <a:pt x="1013" y="5078"/>
                    <a:pt x="1061" y="5090"/>
                    <a:pt x="1120" y="5090"/>
                  </a:cubicBezTo>
                  <a:cubicBezTo>
                    <a:pt x="1156" y="5090"/>
                    <a:pt x="1192" y="5078"/>
                    <a:pt x="1227" y="5066"/>
                  </a:cubicBezTo>
                  <a:cubicBezTo>
                    <a:pt x="1299" y="5006"/>
                    <a:pt x="1311" y="4899"/>
                    <a:pt x="1251" y="4840"/>
                  </a:cubicBezTo>
                  <a:cubicBezTo>
                    <a:pt x="382" y="3744"/>
                    <a:pt x="477" y="2149"/>
                    <a:pt x="1477" y="1149"/>
                  </a:cubicBezTo>
                  <a:cubicBezTo>
                    <a:pt x="2019" y="607"/>
                    <a:pt x="2735" y="334"/>
                    <a:pt x="3452" y="334"/>
                  </a:cubicBezTo>
                  <a:cubicBezTo>
                    <a:pt x="4059" y="334"/>
                    <a:pt x="4666" y="530"/>
                    <a:pt x="5168" y="923"/>
                  </a:cubicBezTo>
                  <a:cubicBezTo>
                    <a:pt x="5199" y="948"/>
                    <a:pt x="5237" y="961"/>
                    <a:pt x="5273" y="961"/>
                  </a:cubicBezTo>
                  <a:cubicBezTo>
                    <a:pt x="5321" y="961"/>
                    <a:pt x="5367" y="939"/>
                    <a:pt x="5394" y="899"/>
                  </a:cubicBezTo>
                  <a:cubicBezTo>
                    <a:pt x="5442" y="827"/>
                    <a:pt x="5418" y="720"/>
                    <a:pt x="5347" y="672"/>
                  </a:cubicBezTo>
                  <a:cubicBezTo>
                    <a:pt x="4777" y="223"/>
                    <a:pt x="4096" y="1"/>
                    <a:pt x="341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9765;p16">
              <a:extLst>
                <a:ext uri="{FF2B5EF4-FFF2-40B4-BE49-F238E27FC236}">
                  <a16:creationId xmlns:a16="http://schemas.microsoft.com/office/drawing/2014/main" id="{399E7FEB-66D2-4FA9-8DCA-C9681CF835BE}"/>
                </a:ext>
              </a:extLst>
            </p:cNvPr>
            <p:cNvSpPr/>
            <p:nvPr/>
          </p:nvSpPr>
          <p:spPr>
            <a:xfrm>
              <a:off x="903530" y="3806125"/>
              <a:ext cx="264550" cy="353222"/>
            </a:xfrm>
            <a:custGeom>
              <a:avLst/>
              <a:gdLst/>
              <a:ahLst/>
              <a:cxnLst/>
              <a:rect l="l" t="t" r="r" b="b"/>
              <a:pathLst>
                <a:path w="8312" h="11098" extrusionOk="0">
                  <a:moveTo>
                    <a:pt x="4144" y="322"/>
                  </a:moveTo>
                  <a:cubicBezTo>
                    <a:pt x="6251" y="322"/>
                    <a:pt x="7966" y="2025"/>
                    <a:pt x="7966" y="4144"/>
                  </a:cubicBezTo>
                  <a:cubicBezTo>
                    <a:pt x="7978" y="5085"/>
                    <a:pt x="7775" y="6002"/>
                    <a:pt x="7371" y="6895"/>
                  </a:cubicBezTo>
                  <a:cubicBezTo>
                    <a:pt x="7037" y="7609"/>
                    <a:pt x="6597" y="8323"/>
                    <a:pt x="6025" y="8978"/>
                  </a:cubicBezTo>
                  <a:cubicBezTo>
                    <a:pt x="5228" y="9919"/>
                    <a:pt x="4418" y="10526"/>
                    <a:pt x="4156" y="10717"/>
                  </a:cubicBezTo>
                  <a:cubicBezTo>
                    <a:pt x="3882" y="10538"/>
                    <a:pt x="3084" y="9931"/>
                    <a:pt x="2275" y="8990"/>
                  </a:cubicBezTo>
                  <a:cubicBezTo>
                    <a:pt x="1715" y="8323"/>
                    <a:pt x="1251" y="7621"/>
                    <a:pt x="929" y="6895"/>
                  </a:cubicBezTo>
                  <a:cubicBezTo>
                    <a:pt x="525" y="6002"/>
                    <a:pt x="310" y="5085"/>
                    <a:pt x="310" y="4144"/>
                  </a:cubicBezTo>
                  <a:cubicBezTo>
                    <a:pt x="310" y="2025"/>
                    <a:pt x="2025" y="322"/>
                    <a:pt x="4144" y="322"/>
                  </a:cubicBezTo>
                  <a:close/>
                  <a:moveTo>
                    <a:pt x="4156" y="1"/>
                  </a:moveTo>
                  <a:cubicBezTo>
                    <a:pt x="1858" y="1"/>
                    <a:pt x="1" y="1870"/>
                    <a:pt x="1" y="4156"/>
                  </a:cubicBezTo>
                  <a:cubicBezTo>
                    <a:pt x="1" y="5121"/>
                    <a:pt x="215" y="6097"/>
                    <a:pt x="644" y="7049"/>
                  </a:cubicBezTo>
                  <a:cubicBezTo>
                    <a:pt x="989" y="7788"/>
                    <a:pt x="1441" y="8514"/>
                    <a:pt x="2037" y="9216"/>
                  </a:cubicBezTo>
                  <a:cubicBezTo>
                    <a:pt x="3037" y="10395"/>
                    <a:pt x="4037" y="11050"/>
                    <a:pt x="4061" y="11062"/>
                  </a:cubicBezTo>
                  <a:cubicBezTo>
                    <a:pt x="4096" y="11074"/>
                    <a:pt x="4120" y="11098"/>
                    <a:pt x="4156" y="11098"/>
                  </a:cubicBezTo>
                  <a:cubicBezTo>
                    <a:pt x="4180" y="11098"/>
                    <a:pt x="4215" y="11074"/>
                    <a:pt x="4239" y="11062"/>
                  </a:cubicBezTo>
                  <a:cubicBezTo>
                    <a:pt x="4287" y="11038"/>
                    <a:pt x="5275" y="10395"/>
                    <a:pt x="6263" y="9216"/>
                  </a:cubicBezTo>
                  <a:cubicBezTo>
                    <a:pt x="6859" y="8538"/>
                    <a:pt x="7323" y="7800"/>
                    <a:pt x="7668" y="7049"/>
                  </a:cubicBezTo>
                  <a:cubicBezTo>
                    <a:pt x="8085" y="6109"/>
                    <a:pt x="8311" y="5144"/>
                    <a:pt x="8311" y="4156"/>
                  </a:cubicBezTo>
                  <a:cubicBezTo>
                    <a:pt x="8311" y="1870"/>
                    <a:pt x="6442" y="1"/>
                    <a:pt x="415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9766;p16">
              <a:extLst>
                <a:ext uri="{FF2B5EF4-FFF2-40B4-BE49-F238E27FC236}">
                  <a16:creationId xmlns:a16="http://schemas.microsoft.com/office/drawing/2014/main" id="{33E13588-35F3-4A0A-85F6-0638008D4152}"/>
                </a:ext>
              </a:extLst>
            </p:cNvPr>
            <p:cNvSpPr/>
            <p:nvPr/>
          </p:nvSpPr>
          <p:spPr>
            <a:xfrm>
              <a:off x="1008879" y="3904059"/>
              <a:ext cx="54966" cy="18460"/>
            </a:xfrm>
            <a:custGeom>
              <a:avLst/>
              <a:gdLst/>
              <a:ahLst/>
              <a:cxnLst/>
              <a:rect l="l" t="t" r="r" b="b"/>
              <a:pathLst>
                <a:path w="1727" h="580" extrusionOk="0">
                  <a:moveTo>
                    <a:pt x="648" y="1"/>
                  </a:moveTo>
                  <a:cubicBezTo>
                    <a:pt x="492" y="1"/>
                    <a:pt x="319" y="16"/>
                    <a:pt x="132" y="55"/>
                  </a:cubicBezTo>
                  <a:cubicBezTo>
                    <a:pt x="60" y="67"/>
                    <a:pt x="1" y="127"/>
                    <a:pt x="1" y="222"/>
                  </a:cubicBezTo>
                  <a:lnTo>
                    <a:pt x="1" y="401"/>
                  </a:lnTo>
                  <a:cubicBezTo>
                    <a:pt x="1" y="484"/>
                    <a:pt x="72" y="555"/>
                    <a:pt x="155" y="555"/>
                  </a:cubicBezTo>
                  <a:cubicBezTo>
                    <a:pt x="251" y="555"/>
                    <a:pt x="322" y="484"/>
                    <a:pt x="322" y="401"/>
                  </a:cubicBezTo>
                  <a:lnTo>
                    <a:pt x="322" y="365"/>
                  </a:lnTo>
                  <a:cubicBezTo>
                    <a:pt x="434" y="350"/>
                    <a:pt x="539" y="343"/>
                    <a:pt x="636" y="343"/>
                  </a:cubicBezTo>
                  <a:cubicBezTo>
                    <a:pt x="841" y="343"/>
                    <a:pt x="1011" y="372"/>
                    <a:pt x="1132" y="413"/>
                  </a:cubicBezTo>
                  <a:cubicBezTo>
                    <a:pt x="1334" y="472"/>
                    <a:pt x="1453" y="543"/>
                    <a:pt x="1465" y="543"/>
                  </a:cubicBezTo>
                  <a:cubicBezTo>
                    <a:pt x="1501" y="555"/>
                    <a:pt x="1525" y="579"/>
                    <a:pt x="1560" y="579"/>
                  </a:cubicBezTo>
                  <a:cubicBezTo>
                    <a:pt x="1620" y="579"/>
                    <a:pt x="1667" y="543"/>
                    <a:pt x="1691" y="496"/>
                  </a:cubicBezTo>
                  <a:cubicBezTo>
                    <a:pt x="1727" y="401"/>
                    <a:pt x="1703" y="305"/>
                    <a:pt x="1632" y="246"/>
                  </a:cubicBezTo>
                  <a:cubicBezTo>
                    <a:pt x="1613" y="236"/>
                    <a:pt x="1255" y="1"/>
                    <a:pt x="64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9767;p16">
              <a:extLst>
                <a:ext uri="{FF2B5EF4-FFF2-40B4-BE49-F238E27FC236}">
                  <a16:creationId xmlns:a16="http://schemas.microsoft.com/office/drawing/2014/main" id="{E204F022-4169-40EC-9FBC-CBBA570B7490}"/>
                </a:ext>
              </a:extLst>
            </p:cNvPr>
            <p:cNvSpPr/>
            <p:nvPr/>
          </p:nvSpPr>
          <p:spPr>
            <a:xfrm>
              <a:off x="972118" y="3872072"/>
              <a:ext cx="172473" cy="164866"/>
            </a:xfrm>
            <a:custGeom>
              <a:avLst/>
              <a:gdLst/>
              <a:ahLst/>
              <a:cxnLst/>
              <a:rect l="l" t="t" r="r" b="b"/>
              <a:pathLst>
                <a:path w="5419" h="5180" extrusionOk="0">
                  <a:moveTo>
                    <a:pt x="3239" y="346"/>
                  </a:moveTo>
                  <a:lnTo>
                    <a:pt x="3239" y="1144"/>
                  </a:lnTo>
                  <a:cubicBezTo>
                    <a:pt x="3239" y="1287"/>
                    <a:pt x="3203" y="1418"/>
                    <a:pt x="3144" y="1537"/>
                  </a:cubicBezTo>
                  <a:lnTo>
                    <a:pt x="3084" y="1668"/>
                  </a:lnTo>
                  <a:cubicBezTo>
                    <a:pt x="3073" y="1703"/>
                    <a:pt x="3073" y="1715"/>
                    <a:pt x="3073" y="1739"/>
                  </a:cubicBezTo>
                  <a:lnTo>
                    <a:pt x="3073" y="2084"/>
                  </a:lnTo>
                  <a:cubicBezTo>
                    <a:pt x="3073" y="2370"/>
                    <a:pt x="2953" y="2632"/>
                    <a:pt x="2763" y="2846"/>
                  </a:cubicBezTo>
                  <a:cubicBezTo>
                    <a:pt x="2558" y="3028"/>
                    <a:pt x="2311" y="3145"/>
                    <a:pt x="2040" y="3145"/>
                  </a:cubicBezTo>
                  <a:cubicBezTo>
                    <a:pt x="2027" y="3145"/>
                    <a:pt x="2014" y="3144"/>
                    <a:pt x="2001" y="3144"/>
                  </a:cubicBezTo>
                  <a:cubicBezTo>
                    <a:pt x="1406" y="3108"/>
                    <a:pt x="941" y="2620"/>
                    <a:pt x="941" y="2037"/>
                  </a:cubicBezTo>
                  <a:lnTo>
                    <a:pt x="941" y="1739"/>
                  </a:lnTo>
                  <a:cubicBezTo>
                    <a:pt x="941" y="1715"/>
                    <a:pt x="941" y="1703"/>
                    <a:pt x="929" y="1668"/>
                  </a:cubicBezTo>
                  <a:lnTo>
                    <a:pt x="870" y="1537"/>
                  </a:lnTo>
                  <a:cubicBezTo>
                    <a:pt x="810" y="1418"/>
                    <a:pt x="775" y="1287"/>
                    <a:pt x="775" y="1144"/>
                  </a:cubicBezTo>
                  <a:cubicBezTo>
                    <a:pt x="775" y="703"/>
                    <a:pt x="1132" y="346"/>
                    <a:pt x="1584" y="346"/>
                  </a:cubicBezTo>
                  <a:close/>
                  <a:moveTo>
                    <a:pt x="1465" y="3346"/>
                  </a:moveTo>
                  <a:cubicBezTo>
                    <a:pt x="1608" y="3406"/>
                    <a:pt x="1775" y="3453"/>
                    <a:pt x="1953" y="3465"/>
                  </a:cubicBezTo>
                  <a:lnTo>
                    <a:pt x="2001" y="3465"/>
                  </a:lnTo>
                  <a:cubicBezTo>
                    <a:pt x="2180" y="3465"/>
                    <a:pt x="2370" y="3442"/>
                    <a:pt x="2537" y="3370"/>
                  </a:cubicBezTo>
                  <a:lnTo>
                    <a:pt x="2537" y="3584"/>
                  </a:lnTo>
                  <a:cubicBezTo>
                    <a:pt x="2537" y="3632"/>
                    <a:pt x="2549" y="3692"/>
                    <a:pt x="2549" y="3739"/>
                  </a:cubicBezTo>
                  <a:lnTo>
                    <a:pt x="2001" y="4156"/>
                  </a:lnTo>
                  <a:lnTo>
                    <a:pt x="1453" y="3727"/>
                  </a:lnTo>
                  <a:cubicBezTo>
                    <a:pt x="1465" y="3680"/>
                    <a:pt x="1465" y="3632"/>
                    <a:pt x="1465" y="3573"/>
                  </a:cubicBezTo>
                  <a:lnTo>
                    <a:pt x="1465" y="3346"/>
                  </a:lnTo>
                  <a:close/>
                  <a:moveTo>
                    <a:pt x="1251" y="3977"/>
                  </a:moveTo>
                  <a:lnTo>
                    <a:pt x="1834" y="4406"/>
                  </a:lnTo>
                  <a:lnTo>
                    <a:pt x="1834" y="4870"/>
                  </a:lnTo>
                  <a:cubicBezTo>
                    <a:pt x="1334" y="4835"/>
                    <a:pt x="822" y="4680"/>
                    <a:pt x="394" y="4358"/>
                  </a:cubicBezTo>
                  <a:cubicBezTo>
                    <a:pt x="417" y="4335"/>
                    <a:pt x="465" y="4299"/>
                    <a:pt x="501" y="4287"/>
                  </a:cubicBezTo>
                  <a:lnTo>
                    <a:pt x="1132" y="4049"/>
                  </a:lnTo>
                  <a:cubicBezTo>
                    <a:pt x="1179" y="4037"/>
                    <a:pt x="1227" y="4001"/>
                    <a:pt x="1251" y="3977"/>
                  </a:cubicBezTo>
                  <a:close/>
                  <a:moveTo>
                    <a:pt x="2739" y="3989"/>
                  </a:moveTo>
                  <a:cubicBezTo>
                    <a:pt x="2787" y="4025"/>
                    <a:pt x="2822" y="4037"/>
                    <a:pt x="2858" y="4061"/>
                  </a:cubicBezTo>
                  <a:lnTo>
                    <a:pt x="3632" y="4346"/>
                  </a:lnTo>
                  <a:cubicBezTo>
                    <a:pt x="3192" y="4656"/>
                    <a:pt x="2680" y="4835"/>
                    <a:pt x="2168" y="4870"/>
                  </a:cubicBezTo>
                  <a:lnTo>
                    <a:pt x="2168" y="4418"/>
                  </a:lnTo>
                  <a:lnTo>
                    <a:pt x="2739" y="3989"/>
                  </a:lnTo>
                  <a:close/>
                  <a:moveTo>
                    <a:pt x="1596" y="1"/>
                  </a:moveTo>
                  <a:cubicBezTo>
                    <a:pt x="977" y="1"/>
                    <a:pt x="465" y="501"/>
                    <a:pt x="465" y="1132"/>
                  </a:cubicBezTo>
                  <a:cubicBezTo>
                    <a:pt x="465" y="1310"/>
                    <a:pt x="513" y="1501"/>
                    <a:pt x="596" y="1668"/>
                  </a:cubicBezTo>
                  <a:lnTo>
                    <a:pt x="644" y="1751"/>
                  </a:lnTo>
                  <a:lnTo>
                    <a:pt x="644" y="2013"/>
                  </a:lnTo>
                  <a:cubicBezTo>
                    <a:pt x="644" y="2453"/>
                    <a:pt x="858" y="2858"/>
                    <a:pt x="1168" y="3120"/>
                  </a:cubicBezTo>
                  <a:lnTo>
                    <a:pt x="1168" y="3561"/>
                  </a:lnTo>
                  <a:cubicBezTo>
                    <a:pt x="1168" y="3632"/>
                    <a:pt x="1120" y="3704"/>
                    <a:pt x="1048" y="3739"/>
                  </a:cubicBezTo>
                  <a:lnTo>
                    <a:pt x="406" y="3977"/>
                  </a:lnTo>
                  <a:cubicBezTo>
                    <a:pt x="239" y="4037"/>
                    <a:pt x="108" y="4168"/>
                    <a:pt x="36" y="4311"/>
                  </a:cubicBezTo>
                  <a:cubicBezTo>
                    <a:pt x="1" y="4394"/>
                    <a:pt x="25" y="4466"/>
                    <a:pt x="84" y="4513"/>
                  </a:cubicBezTo>
                  <a:cubicBezTo>
                    <a:pt x="644" y="4954"/>
                    <a:pt x="1334" y="5180"/>
                    <a:pt x="2001" y="5180"/>
                  </a:cubicBezTo>
                  <a:cubicBezTo>
                    <a:pt x="2799" y="5180"/>
                    <a:pt x="3596" y="4870"/>
                    <a:pt x="4204" y="4275"/>
                  </a:cubicBezTo>
                  <a:cubicBezTo>
                    <a:pt x="5323" y="3168"/>
                    <a:pt x="5418" y="1406"/>
                    <a:pt x="4442" y="167"/>
                  </a:cubicBezTo>
                  <a:cubicBezTo>
                    <a:pt x="4405" y="124"/>
                    <a:pt x="4351" y="98"/>
                    <a:pt x="4301" y="98"/>
                  </a:cubicBezTo>
                  <a:cubicBezTo>
                    <a:pt x="4269" y="98"/>
                    <a:pt x="4239" y="108"/>
                    <a:pt x="4216" y="132"/>
                  </a:cubicBezTo>
                  <a:cubicBezTo>
                    <a:pt x="4144" y="191"/>
                    <a:pt x="4132" y="298"/>
                    <a:pt x="4192" y="358"/>
                  </a:cubicBezTo>
                  <a:cubicBezTo>
                    <a:pt x="5061" y="1465"/>
                    <a:pt x="4966" y="3049"/>
                    <a:pt x="3965" y="4049"/>
                  </a:cubicBezTo>
                  <a:lnTo>
                    <a:pt x="3906" y="4108"/>
                  </a:lnTo>
                  <a:cubicBezTo>
                    <a:pt x="3870" y="4096"/>
                    <a:pt x="3835" y="4061"/>
                    <a:pt x="3799" y="4049"/>
                  </a:cubicBezTo>
                  <a:lnTo>
                    <a:pt x="2977" y="3739"/>
                  </a:lnTo>
                  <a:cubicBezTo>
                    <a:pt x="2906" y="3704"/>
                    <a:pt x="2858" y="3644"/>
                    <a:pt x="2858" y="3561"/>
                  </a:cubicBezTo>
                  <a:lnTo>
                    <a:pt x="2858" y="3144"/>
                  </a:lnTo>
                  <a:cubicBezTo>
                    <a:pt x="2894" y="3108"/>
                    <a:pt x="2942" y="3084"/>
                    <a:pt x="2965" y="3049"/>
                  </a:cubicBezTo>
                  <a:cubicBezTo>
                    <a:pt x="3239" y="2787"/>
                    <a:pt x="3382" y="2441"/>
                    <a:pt x="3382" y="2072"/>
                  </a:cubicBezTo>
                  <a:lnTo>
                    <a:pt x="3382" y="1751"/>
                  </a:lnTo>
                  <a:lnTo>
                    <a:pt x="3430" y="1668"/>
                  </a:lnTo>
                  <a:cubicBezTo>
                    <a:pt x="3513" y="1501"/>
                    <a:pt x="3561" y="1310"/>
                    <a:pt x="3561" y="1132"/>
                  </a:cubicBezTo>
                  <a:lnTo>
                    <a:pt x="3561" y="167"/>
                  </a:lnTo>
                  <a:cubicBezTo>
                    <a:pt x="3561" y="72"/>
                    <a:pt x="3489" y="1"/>
                    <a:pt x="339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 name="Google Shape;9244;p16">
            <a:extLst>
              <a:ext uri="{FF2B5EF4-FFF2-40B4-BE49-F238E27FC236}">
                <a16:creationId xmlns:a16="http://schemas.microsoft.com/office/drawing/2014/main" id="{6A82B8F7-01B2-9026-13F2-280CE8077CCA}"/>
              </a:ext>
            </a:extLst>
          </p:cNvPr>
          <p:cNvGrpSpPr/>
          <p:nvPr/>
        </p:nvGrpSpPr>
        <p:grpSpPr>
          <a:xfrm>
            <a:off x="7244720" y="4775365"/>
            <a:ext cx="350198" cy="350548"/>
            <a:chOff x="3094217" y="1976585"/>
            <a:chExt cx="350198" cy="350548"/>
          </a:xfrm>
        </p:grpSpPr>
        <p:sp>
          <p:nvSpPr>
            <p:cNvPr id="3" name="Google Shape;9245;p16">
              <a:extLst>
                <a:ext uri="{FF2B5EF4-FFF2-40B4-BE49-F238E27FC236}">
                  <a16:creationId xmlns:a16="http://schemas.microsoft.com/office/drawing/2014/main" id="{2785C625-49AB-AEF0-10D0-667AB4073E02}"/>
                </a:ext>
              </a:extLst>
            </p:cNvPr>
            <p:cNvSpPr/>
            <p:nvPr/>
          </p:nvSpPr>
          <p:spPr>
            <a:xfrm>
              <a:off x="3094217" y="2129039"/>
              <a:ext cx="131543" cy="197362"/>
            </a:xfrm>
            <a:custGeom>
              <a:avLst/>
              <a:gdLst/>
              <a:ahLst/>
              <a:cxnLst/>
              <a:rect l="l" t="t" r="r" b="b"/>
              <a:pathLst>
                <a:path w="4133" h="6201" extrusionOk="0">
                  <a:moveTo>
                    <a:pt x="2072" y="345"/>
                  </a:moveTo>
                  <a:cubicBezTo>
                    <a:pt x="2117" y="345"/>
                    <a:pt x="2162" y="348"/>
                    <a:pt x="2203" y="354"/>
                  </a:cubicBezTo>
                  <a:cubicBezTo>
                    <a:pt x="2906" y="414"/>
                    <a:pt x="3454" y="1045"/>
                    <a:pt x="3454" y="1759"/>
                  </a:cubicBezTo>
                  <a:cubicBezTo>
                    <a:pt x="3454" y="2438"/>
                    <a:pt x="3620" y="3069"/>
                    <a:pt x="3751" y="3402"/>
                  </a:cubicBezTo>
                  <a:lnTo>
                    <a:pt x="3751" y="3426"/>
                  </a:lnTo>
                  <a:cubicBezTo>
                    <a:pt x="3608" y="3509"/>
                    <a:pt x="3299" y="3688"/>
                    <a:pt x="2763" y="3807"/>
                  </a:cubicBezTo>
                  <a:lnTo>
                    <a:pt x="2763" y="3759"/>
                  </a:lnTo>
                  <a:lnTo>
                    <a:pt x="2763" y="3438"/>
                  </a:lnTo>
                  <a:cubicBezTo>
                    <a:pt x="2965" y="3319"/>
                    <a:pt x="3144" y="3140"/>
                    <a:pt x="3263" y="2926"/>
                  </a:cubicBezTo>
                  <a:cubicBezTo>
                    <a:pt x="3489" y="2533"/>
                    <a:pt x="3418" y="2021"/>
                    <a:pt x="3073" y="1712"/>
                  </a:cubicBezTo>
                  <a:cubicBezTo>
                    <a:pt x="2834" y="1485"/>
                    <a:pt x="2418" y="1235"/>
                    <a:pt x="1727" y="1235"/>
                  </a:cubicBezTo>
                  <a:cubicBezTo>
                    <a:pt x="1691" y="1235"/>
                    <a:pt x="1644" y="1247"/>
                    <a:pt x="1608" y="1283"/>
                  </a:cubicBezTo>
                  <a:lnTo>
                    <a:pt x="1275" y="1616"/>
                  </a:lnTo>
                  <a:cubicBezTo>
                    <a:pt x="1215" y="1676"/>
                    <a:pt x="1215" y="1783"/>
                    <a:pt x="1275" y="1843"/>
                  </a:cubicBezTo>
                  <a:cubicBezTo>
                    <a:pt x="1304" y="1872"/>
                    <a:pt x="1343" y="1887"/>
                    <a:pt x="1382" y="1887"/>
                  </a:cubicBezTo>
                  <a:cubicBezTo>
                    <a:pt x="1421" y="1887"/>
                    <a:pt x="1459" y="1872"/>
                    <a:pt x="1489" y="1843"/>
                  </a:cubicBezTo>
                  <a:lnTo>
                    <a:pt x="1787" y="1545"/>
                  </a:lnTo>
                  <a:cubicBezTo>
                    <a:pt x="2227" y="1557"/>
                    <a:pt x="2584" y="1700"/>
                    <a:pt x="2846" y="1938"/>
                  </a:cubicBezTo>
                  <a:cubicBezTo>
                    <a:pt x="3073" y="2140"/>
                    <a:pt x="3132" y="2485"/>
                    <a:pt x="2977" y="2747"/>
                  </a:cubicBezTo>
                  <a:cubicBezTo>
                    <a:pt x="2799" y="3081"/>
                    <a:pt x="2441" y="3283"/>
                    <a:pt x="2072" y="3283"/>
                  </a:cubicBezTo>
                  <a:cubicBezTo>
                    <a:pt x="1489" y="3283"/>
                    <a:pt x="1037" y="2831"/>
                    <a:pt x="1037" y="2247"/>
                  </a:cubicBezTo>
                  <a:cubicBezTo>
                    <a:pt x="1037" y="2152"/>
                    <a:pt x="953" y="2081"/>
                    <a:pt x="870" y="2081"/>
                  </a:cubicBezTo>
                  <a:cubicBezTo>
                    <a:pt x="775" y="2081"/>
                    <a:pt x="703" y="2152"/>
                    <a:pt x="703" y="2247"/>
                  </a:cubicBezTo>
                  <a:cubicBezTo>
                    <a:pt x="703" y="2747"/>
                    <a:pt x="989" y="3200"/>
                    <a:pt x="1394" y="3438"/>
                  </a:cubicBezTo>
                  <a:lnTo>
                    <a:pt x="1394" y="3759"/>
                  </a:lnTo>
                  <a:lnTo>
                    <a:pt x="1394" y="3807"/>
                  </a:lnTo>
                  <a:cubicBezTo>
                    <a:pt x="858" y="3688"/>
                    <a:pt x="525" y="3509"/>
                    <a:pt x="394" y="3426"/>
                  </a:cubicBezTo>
                  <a:cubicBezTo>
                    <a:pt x="394" y="3426"/>
                    <a:pt x="382" y="3426"/>
                    <a:pt x="394" y="3402"/>
                  </a:cubicBezTo>
                  <a:cubicBezTo>
                    <a:pt x="525" y="3081"/>
                    <a:pt x="691" y="2438"/>
                    <a:pt x="691" y="1759"/>
                  </a:cubicBezTo>
                  <a:cubicBezTo>
                    <a:pt x="691" y="1045"/>
                    <a:pt x="1239" y="414"/>
                    <a:pt x="1941" y="354"/>
                  </a:cubicBezTo>
                  <a:cubicBezTo>
                    <a:pt x="1983" y="348"/>
                    <a:pt x="2028" y="345"/>
                    <a:pt x="2072" y="345"/>
                  </a:cubicBezTo>
                  <a:close/>
                  <a:moveTo>
                    <a:pt x="2430" y="3581"/>
                  </a:moveTo>
                  <a:lnTo>
                    <a:pt x="2430" y="3783"/>
                  </a:lnTo>
                  <a:cubicBezTo>
                    <a:pt x="2430" y="3974"/>
                    <a:pt x="2537" y="4152"/>
                    <a:pt x="2715" y="4224"/>
                  </a:cubicBezTo>
                  <a:lnTo>
                    <a:pt x="2822" y="4271"/>
                  </a:lnTo>
                  <a:cubicBezTo>
                    <a:pt x="2656" y="4509"/>
                    <a:pt x="2370" y="4676"/>
                    <a:pt x="2072" y="4676"/>
                  </a:cubicBezTo>
                  <a:cubicBezTo>
                    <a:pt x="1775" y="4676"/>
                    <a:pt x="1489" y="4509"/>
                    <a:pt x="1334" y="4271"/>
                  </a:cubicBezTo>
                  <a:lnTo>
                    <a:pt x="1429" y="4224"/>
                  </a:lnTo>
                  <a:cubicBezTo>
                    <a:pt x="1608" y="4140"/>
                    <a:pt x="1715" y="3974"/>
                    <a:pt x="1715" y="3783"/>
                  </a:cubicBezTo>
                  <a:lnTo>
                    <a:pt x="1715" y="3581"/>
                  </a:lnTo>
                  <a:cubicBezTo>
                    <a:pt x="1834" y="3617"/>
                    <a:pt x="1953" y="3628"/>
                    <a:pt x="2072" y="3628"/>
                  </a:cubicBezTo>
                  <a:cubicBezTo>
                    <a:pt x="2191" y="3628"/>
                    <a:pt x="2311" y="3617"/>
                    <a:pt x="2430" y="3581"/>
                  </a:cubicBezTo>
                  <a:close/>
                  <a:moveTo>
                    <a:pt x="2065" y="0"/>
                  </a:moveTo>
                  <a:cubicBezTo>
                    <a:pt x="2010" y="0"/>
                    <a:pt x="1953" y="3"/>
                    <a:pt x="1894" y="9"/>
                  </a:cubicBezTo>
                  <a:cubicBezTo>
                    <a:pt x="1037" y="92"/>
                    <a:pt x="346" y="842"/>
                    <a:pt x="346" y="1735"/>
                  </a:cubicBezTo>
                  <a:cubicBezTo>
                    <a:pt x="346" y="2378"/>
                    <a:pt x="203" y="2962"/>
                    <a:pt x="60" y="3271"/>
                  </a:cubicBezTo>
                  <a:cubicBezTo>
                    <a:pt x="1" y="3426"/>
                    <a:pt x="48" y="3581"/>
                    <a:pt x="179" y="3676"/>
                  </a:cubicBezTo>
                  <a:cubicBezTo>
                    <a:pt x="310" y="3759"/>
                    <a:pt x="584" y="3926"/>
                    <a:pt x="1013" y="4045"/>
                  </a:cubicBezTo>
                  <a:lnTo>
                    <a:pt x="382" y="4379"/>
                  </a:lnTo>
                  <a:cubicBezTo>
                    <a:pt x="144" y="4498"/>
                    <a:pt x="1" y="4712"/>
                    <a:pt x="1" y="4986"/>
                  </a:cubicBezTo>
                  <a:lnTo>
                    <a:pt x="1" y="6045"/>
                  </a:lnTo>
                  <a:cubicBezTo>
                    <a:pt x="1" y="6129"/>
                    <a:pt x="84" y="6200"/>
                    <a:pt x="167" y="6200"/>
                  </a:cubicBezTo>
                  <a:cubicBezTo>
                    <a:pt x="263" y="6200"/>
                    <a:pt x="334" y="6129"/>
                    <a:pt x="334" y="6045"/>
                  </a:cubicBezTo>
                  <a:lnTo>
                    <a:pt x="334" y="4974"/>
                  </a:lnTo>
                  <a:cubicBezTo>
                    <a:pt x="334" y="4831"/>
                    <a:pt x="406" y="4712"/>
                    <a:pt x="525" y="4652"/>
                  </a:cubicBezTo>
                  <a:lnTo>
                    <a:pt x="1037" y="4402"/>
                  </a:lnTo>
                  <a:cubicBezTo>
                    <a:pt x="1239" y="4760"/>
                    <a:pt x="1644" y="4986"/>
                    <a:pt x="2060" y="4986"/>
                  </a:cubicBezTo>
                  <a:cubicBezTo>
                    <a:pt x="2489" y="4986"/>
                    <a:pt x="2882" y="4760"/>
                    <a:pt x="3084" y="4402"/>
                  </a:cubicBezTo>
                  <a:lnTo>
                    <a:pt x="3596" y="4652"/>
                  </a:lnTo>
                  <a:cubicBezTo>
                    <a:pt x="3704" y="4712"/>
                    <a:pt x="3787" y="4831"/>
                    <a:pt x="3787" y="4974"/>
                  </a:cubicBezTo>
                  <a:lnTo>
                    <a:pt x="3787" y="6022"/>
                  </a:lnTo>
                  <a:cubicBezTo>
                    <a:pt x="3787" y="6117"/>
                    <a:pt x="3858" y="6188"/>
                    <a:pt x="3954" y="6188"/>
                  </a:cubicBezTo>
                  <a:cubicBezTo>
                    <a:pt x="4037" y="6188"/>
                    <a:pt x="4108" y="6117"/>
                    <a:pt x="4108" y="6022"/>
                  </a:cubicBezTo>
                  <a:lnTo>
                    <a:pt x="4108" y="4974"/>
                  </a:lnTo>
                  <a:cubicBezTo>
                    <a:pt x="4132" y="4712"/>
                    <a:pt x="3977" y="4474"/>
                    <a:pt x="3739" y="4379"/>
                  </a:cubicBezTo>
                  <a:lnTo>
                    <a:pt x="3096" y="4045"/>
                  </a:lnTo>
                  <a:cubicBezTo>
                    <a:pt x="3537" y="3926"/>
                    <a:pt x="3799" y="3759"/>
                    <a:pt x="3930" y="3676"/>
                  </a:cubicBezTo>
                  <a:cubicBezTo>
                    <a:pt x="4073" y="3581"/>
                    <a:pt x="4108" y="3426"/>
                    <a:pt x="4049" y="3271"/>
                  </a:cubicBezTo>
                  <a:cubicBezTo>
                    <a:pt x="3918" y="2962"/>
                    <a:pt x="3775" y="2378"/>
                    <a:pt x="3775" y="1735"/>
                  </a:cubicBezTo>
                  <a:cubicBezTo>
                    <a:pt x="3775" y="866"/>
                    <a:pt x="3084" y="104"/>
                    <a:pt x="2227" y="9"/>
                  </a:cubicBezTo>
                  <a:cubicBezTo>
                    <a:pt x="2174" y="3"/>
                    <a:pt x="2120" y="0"/>
                    <a:pt x="2065"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 name="Google Shape;9246;p16">
              <a:extLst>
                <a:ext uri="{FF2B5EF4-FFF2-40B4-BE49-F238E27FC236}">
                  <a16:creationId xmlns:a16="http://schemas.microsoft.com/office/drawing/2014/main" id="{48CC978C-DF9C-BE01-4677-45FDADD3E691}"/>
                </a:ext>
              </a:extLst>
            </p:cNvPr>
            <p:cNvSpPr/>
            <p:nvPr/>
          </p:nvSpPr>
          <p:spPr>
            <a:xfrm>
              <a:off x="3116592" y="2293778"/>
              <a:ext cx="10630" cy="32241"/>
            </a:xfrm>
            <a:custGeom>
              <a:avLst/>
              <a:gdLst/>
              <a:ahLst/>
              <a:cxnLst/>
              <a:rect l="l" t="t" r="r" b="b"/>
              <a:pathLst>
                <a:path w="334" h="1013" extrusionOk="0">
                  <a:moveTo>
                    <a:pt x="167" y="0"/>
                  </a:moveTo>
                  <a:cubicBezTo>
                    <a:pt x="72" y="0"/>
                    <a:pt x="0" y="72"/>
                    <a:pt x="0" y="167"/>
                  </a:cubicBezTo>
                  <a:lnTo>
                    <a:pt x="0" y="846"/>
                  </a:lnTo>
                  <a:cubicBezTo>
                    <a:pt x="0" y="941"/>
                    <a:pt x="72" y="1012"/>
                    <a:pt x="167" y="1012"/>
                  </a:cubicBezTo>
                  <a:cubicBezTo>
                    <a:pt x="250" y="1012"/>
                    <a:pt x="334" y="941"/>
                    <a:pt x="334" y="846"/>
                  </a:cubicBezTo>
                  <a:lnTo>
                    <a:pt x="334" y="167"/>
                  </a:lnTo>
                  <a:cubicBezTo>
                    <a:pt x="310" y="72"/>
                    <a:pt x="250" y="0"/>
                    <a:pt x="167"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 name="Google Shape;9247;p16">
              <a:extLst>
                <a:ext uri="{FF2B5EF4-FFF2-40B4-BE49-F238E27FC236}">
                  <a16:creationId xmlns:a16="http://schemas.microsoft.com/office/drawing/2014/main" id="{176A8570-2667-D742-7661-E66FA73495A8}"/>
                </a:ext>
              </a:extLst>
            </p:cNvPr>
            <p:cNvSpPr/>
            <p:nvPr/>
          </p:nvSpPr>
          <p:spPr>
            <a:xfrm>
              <a:off x="3193519" y="2293778"/>
              <a:ext cx="10248" cy="32241"/>
            </a:xfrm>
            <a:custGeom>
              <a:avLst/>
              <a:gdLst/>
              <a:ahLst/>
              <a:cxnLst/>
              <a:rect l="l" t="t" r="r" b="b"/>
              <a:pathLst>
                <a:path w="322" h="1013" extrusionOk="0">
                  <a:moveTo>
                    <a:pt x="155" y="0"/>
                  </a:moveTo>
                  <a:cubicBezTo>
                    <a:pt x="72" y="0"/>
                    <a:pt x="0" y="72"/>
                    <a:pt x="0" y="167"/>
                  </a:cubicBezTo>
                  <a:lnTo>
                    <a:pt x="0" y="846"/>
                  </a:lnTo>
                  <a:cubicBezTo>
                    <a:pt x="0" y="941"/>
                    <a:pt x="72" y="1012"/>
                    <a:pt x="155" y="1012"/>
                  </a:cubicBezTo>
                  <a:cubicBezTo>
                    <a:pt x="250" y="1012"/>
                    <a:pt x="322" y="941"/>
                    <a:pt x="322" y="846"/>
                  </a:cubicBezTo>
                  <a:lnTo>
                    <a:pt x="322" y="167"/>
                  </a:lnTo>
                  <a:cubicBezTo>
                    <a:pt x="310" y="72"/>
                    <a:pt x="250" y="0"/>
                    <a:pt x="155"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 name="Google Shape;9248;p16">
              <a:extLst>
                <a:ext uri="{FF2B5EF4-FFF2-40B4-BE49-F238E27FC236}">
                  <a16:creationId xmlns:a16="http://schemas.microsoft.com/office/drawing/2014/main" id="{A73C1826-D9C2-3D16-3A94-A246ECF272E7}"/>
                </a:ext>
              </a:extLst>
            </p:cNvPr>
            <p:cNvSpPr/>
            <p:nvPr/>
          </p:nvSpPr>
          <p:spPr>
            <a:xfrm>
              <a:off x="3346227" y="2166755"/>
              <a:ext cx="54966" cy="18301"/>
            </a:xfrm>
            <a:custGeom>
              <a:avLst/>
              <a:gdLst/>
              <a:ahLst/>
              <a:cxnLst/>
              <a:rect l="l" t="t" r="r" b="b"/>
              <a:pathLst>
                <a:path w="1727" h="575" extrusionOk="0">
                  <a:moveTo>
                    <a:pt x="646" y="0"/>
                  </a:moveTo>
                  <a:cubicBezTo>
                    <a:pt x="494" y="0"/>
                    <a:pt x="326" y="15"/>
                    <a:pt x="143" y="50"/>
                  </a:cubicBezTo>
                  <a:cubicBezTo>
                    <a:pt x="60" y="62"/>
                    <a:pt x="0" y="122"/>
                    <a:pt x="0" y="217"/>
                  </a:cubicBezTo>
                  <a:lnTo>
                    <a:pt x="0" y="396"/>
                  </a:lnTo>
                  <a:cubicBezTo>
                    <a:pt x="0" y="479"/>
                    <a:pt x="84" y="550"/>
                    <a:pt x="167" y="550"/>
                  </a:cubicBezTo>
                  <a:cubicBezTo>
                    <a:pt x="262" y="550"/>
                    <a:pt x="334" y="479"/>
                    <a:pt x="334" y="396"/>
                  </a:cubicBezTo>
                  <a:lnTo>
                    <a:pt x="334" y="360"/>
                  </a:lnTo>
                  <a:cubicBezTo>
                    <a:pt x="445" y="344"/>
                    <a:pt x="549" y="338"/>
                    <a:pt x="645" y="338"/>
                  </a:cubicBezTo>
                  <a:cubicBezTo>
                    <a:pt x="845" y="338"/>
                    <a:pt x="1007" y="367"/>
                    <a:pt x="1120" y="407"/>
                  </a:cubicBezTo>
                  <a:cubicBezTo>
                    <a:pt x="1334" y="467"/>
                    <a:pt x="1453" y="538"/>
                    <a:pt x="1453" y="538"/>
                  </a:cubicBezTo>
                  <a:cubicBezTo>
                    <a:pt x="1477" y="550"/>
                    <a:pt x="1512" y="574"/>
                    <a:pt x="1536" y="574"/>
                  </a:cubicBezTo>
                  <a:cubicBezTo>
                    <a:pt x="1584" y="574"/>
                    <a:pt x="1643" y="538"/>
                    <a:pt x="1667" y="491"/>
                  </a:cubicBezTo>
                  <a:cubicBezTo>
                    <a:pt x="1727" y="396"/>
                    <a:pt x="1715" y="288"/>
                    <a:pt x="1643" y="241"/>
                  </a:cubicBezTo>
                  <a:cubicBezTo>
                    <a:pt x="1615" y="231"/>
                    <a:pt x="1258" y="0"/>
                    <a:pt x="646"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 name="Google Shape;9249;p16">
              <a:extLst>
                <a:ext uri="{FF2B5EF4-FFF2-40B4-BE49-F238E27FC236}">
                  <a16:creationId xmlns:a16="http://schemas.microsoft.com/office/drawing/2014/main" id="{D1598472-097D-73D9-33A0-E07BE3E263CC}"/>
                </a:ext>
              </a:extLst>
            </p:cNvPr>
            <p:cNvSpPr/>
            <p:nvPr/>
          </p:nvSpPr>
          <p:spPr>
            <a:xfrm>
              <a:off x="3302655" y="2134991"/>
              <a:ext cx="141760" cy="192143"/>
            </a:xfrm>
            <a:custGeom>
              <a:avLst/>
              <a:gdLst/>
              <a:ahLst/>
              <a:cxnLst/>
              <a:rect l="l" t="t" r="r" b="b"/>
              <a:pathLst>
                <a:path w="4454" h="6037" extrusionOk="0">
                  <a:moveTo>
                    <a:pt x="3453" y="334"/>
                  </a:moveTo>
                  <a:lnTo>
                    <a:pt x="3453" y="1132"/>
                  </a:lnTo>
                  <a:cubicBezTo>
                    <a:pt x="3453" y="1263"/>
                    <a:pt x="3429" y="1405"/>
                    <a:pt x="3370" y="1525"/>
                  </a:cubicBezTo>
                  <a:lnTo>
                    <a:pt x="3310" y="1644"/>
                  </a:lnTo>
                  <a:cubicBezTo>
                    <a:pt x="3298" y="1667"/>
                    <a:pt x="3298" y="1691"/>
                    <a:pt x="3298" y="1715"/>
                  </a:cubicBezTo>
                  <a:lnTo>
                    <a:pt x="3298" y="2060"/>
                  </a:lnTo>
                  <a:cubicBezTo>
                    <a:pt x="3274" y="2346"/>
                    <a:pt x="3155" y="2608"/>
                    <a:pt x="2953" y="2799"/>
                  </a:cubicBezTo>
                  <a:cubicBezTo>
                    <a:pt x="2739" y="3001"/>
                    <a:pt x="2477" y="3096"/>
                    <a:pt x="2191" y="3096"/>
                  </a:cubicBezTo>
                  <a:cubicBezTo>
                    <a:pt x="1643" y="3084"/>
                    <a:pt x="1179" y="2596"/>
                    <a:pt x="1179" y="2013"/>
                  </a:cubicBezTo>
                  <a:lnTo>
                    <a:pt x="1179" y="1715"/>
                  </a:lnTo>
                  <a:cubicBezTo>
                    <a:pt x="1179" y="1691"/>
                    <a:pt x="1179" y="1667"/>
                    <a:pt x="1167" y="1644"/>
                  </a:cubicBezTo>
                  <a:lnTo>
                    <a:pt x="1107" y="1525"/>
                  </a:lnTo>
                  <a:cubicBezTo>
                    <a:pt x="1048" y="1405"/>
                    <a:pt x="1012" y="1275"/>
                    <a:pt x="1012" y="1132"/>
                  </a:cubicBezTo>
                  <a:cubicBezTo>
                    <a:pt x="1012" y="691"/>
                    <a:pt x="1369" y="334"/>
                    <a:pt x="1822" y="334"/>
                  </a:cubicBezTo>
                  <a:close/>
                  <a:moveTo>
                    <a:pt x="2762" y="3310"/>
                  </a:moveTo>
                  <a:lnTo>
                    <a:pt x="2762" y="3537"/>
                  </a:lnTo>
                  <a:cubicBezTo>
                    <a:pt x="2762" y="3572"/>
                    <a:pt x="2774" y="3620"/>
                    <a:pt x="2774" y="3680"/>
                  </a:cubicBezTo>
                  <a:lnTo>
                    <a:pt x="2239" y="4096"/>
                  </a:lnTo>
                  <a:lnTo>
                    <a:pt x="1691" y="3680"/>
                  </a:lnTo>
                  <a:cubicBezTo>
                    <a:pt x="1703" y="3632"/>
                    <a:pt x="1703" y="3584"/>
                    <a:pt x="1703" y="3537"/>
                  </a:cubicBezTo>
                  <a:lnTo>
                    <a:pt x="1703" y="3310"/>
                  </a:lnTo>
                  <a:cubicBezTo>
                    <a:pt x="1846" y="3370"/>
                    <a:pt x="2012" y="3406"/>
                    <a:pt x="2191" y="3406"/>
                  </a:cubicBezTo>
                  <a:lnTo>
                    <a:pt x="2239" y="3406"/>
                  </a:lnTo>
                  <a:cubicBezTo>
                    <a:pt x="2417" y="3406"/>
                    <a:pt x="2596" y="3382"/>
                    <a:pt x="2762" y="3310"/>
                  </a:cubicBezTo>
                  <a:close/>
                  <a:moveTo>
                    <a:pt x="1822" y="1"/>
                  </a:moveTo>
                  <a:cubicBezTo>
                    <a:pt x="1191" y="1"/>
                    <a:pt x="703" y="513"/>
                    <a:pt x="703" y="1120"/>
                  </a:cubicBezTo>
                  <a:cubicBezTo>
                    <a:pt x="703" y="1298"/>
                    <a:pt x="750" y="1489"/>
                    <a:pt x="822" y="1656"/>
                  </a:cubicBezTo>
                  <a:lnTo>
                    <a:pt x="869" y="1751"/>
                  </a:lnTo>
                  <a:lnTo>
                    <a:pt x="869" y="2001"/>
                  </a:lnTo>
                  <a:cubicBezTo>
                    <a:pt x="869" y="2441"/>
                    <a:pt x="1072" y="2846"/>
                    <a:pt x="1381" y="3096"/>
                  </a:cubicBezTo>
                  <a:lnTo>
                    <a:pt x="1381" y="3537"/>
                  </a:lnTo>
                  <a:cubicBezTo>
                    <a:pt x="1381" y="3608"/>
                    <a:pt x="1346" y="3680"/>
                    <a:pt x="1274" y="3703"/>
                  </a:cubicBezTo>
                  <a:lnTo>
                    <a:pt x="453" y="4025"/>
                  </a:lnTo>
                  <a:cubicBezTo>
                    <a:pt x="179" y="4132"/>
                    <a:pt x="0" y="4382"/>
                    <a:pt x="0" y="4668"/>
                  </a:cubicBezTo>
                  <a:lnTo>
                    <a:pt x="0" y="5858"/>
                  </a:lnTo>
                  <a:cubicBezTo>
                    <a:pt x="0" y="5942"/>
                    <a:pt x="83" y="6013"/>
                    <a:pt x="167" y="6013"/>
                  </a:cubicBezTo>
                  <a:cubicBezTo>
                    <a:pt x="262" y="6013"/>
                    <a:pt x="334" y="5942"/>
                    <a:pt x="334" y="5858"/>
                  </a:cubicBezTo>
                  <a:lnTo>
                    <a:pt x="334" y="4668"/>
                  </a:lnTo>
                  <a:cubicBezTo>
                    <a:pt x="334" y="4513"/>
                    <a:pt x="417" y="4382"/>
                    <a:pt x="560" y="4334"/>
                  </a:cubicBezTo>
                  <a:lnTo>
                    <a:pt x="1369" y="4025"/>
                  </a:lnTo>
                  <a:cubicBezTo>
                    <a:pt x="1417" y="4001"/>
                    <a:pt x="1465" y="3977"/>
                    <a:pt x="1488" y="3965"/>
                  </a:cubicBezTo>
                  <a:lnTo>
                    <a:pt x="2060" y="4394"/>
                  </a:lnTo>
                  <a:lnTo>
                    <a:pt x="2060" y="5870"/>
                  </a:lnTo>
                  <a:cubicBezTo>
                    <a:pt x="2060" y="5954"/>
                    <a:pt x="2131" y="6037"/>
                    <a:pt x="2215" y="6037"/>
                  </a:cubicBezTo>
                  <a:cubicBezTo>
                    <a:pt x="2310" y="6037"/>
                    <a:pt x="2381" y="5954"/>
                    <a:pt x="2381" y="5870"/>
                  </a:cubicBezTo>
                  <a:lnTo>
                    <a:pt x="2381" y="4394"/>
                  </a:lnTo>
                  <a:lnTo>
                    <a:pt x="2953" y="3965"/>
                  </a:lnTo>
                  <a:cubicBezTo>
                    <a:pt x="2977" y="3989"/>
                    <a:pt x="3024" y="4013"/>
                    <a:pt x="3072" y="4025"/>
                  </a:cubicBezTo>
                  <a:lnTo>
                    <a:pt x="3882" y="4334"/>
                  </a:lnTo>
                  <a:cubicBezTo>
                    <a:pt x="4024" y="4382"/>
                    <a:pt x="4108" y="4513"/>
                    <a:pt x="4108" y="4668"/>
                  </a:cubicBezTo>
                  <a:lnTo>
                    <a:pt x="4108" y="5858"/>
                  </a:lnTo>
                  <a:cubicBezTo>
                    <a:pt x="4108" y="5942"/>
                    <a:pt x="4179" y="6013"/>
                    <a:pt x="4274" y="6013"/>
                  </a:cubicBezTo>
                  <a:cubicBezTo>
                    <a:pt x="4358" y="6013"/>
                    <a:pt x="4441" y="5942"/>
                    <a:pt x="4441" y="5858"/>
                  </a:cubicBezTo>
                  <a:lnTo>
                    <a:pt x="4441" y="4668"/>
                  </a:lnTo>
                  <a:cubicBezTo>
                    <a:pt x="4453" y="4382"/>
                    <a:pt x="4274" y="4108"/>
                    <a:pt x="4024" y="4025"/>
                  </a:cubicBezTo>
                  <a:lnTo>
                    <a:pt x="3203" y="3703"/>
                  </a:lnTo>
                  <a:cubicBezTo>
                    <a:pt x="3131" y="3680"/>
                    <a:pt x="3084" y="3620"/>
                    <a:pt x="3084" y="3537"/>
                  </a:cubicBezTo>
                  <a:lnTo>
                    <a:pt x="3084" y="3108"/>
                  </a:lnTo>
                  <a:cubicBezTo>
                    <a:pt x="3120" y="3084"/>
                    <a:pt x="3155" y="3060"/>
                    <a:pt x="3191" y="3025"/>
                  </a:cubicBezTo>
                  <a:cubicBezTo>
                    <a:pt x="3453" y="2775"/>
                    <a:pt x="3608" y="2418"/>
                    <a:pt x="3608" y="2037"/>
                  </a:cubicBezTo>
                  <a:lnTo>
                    <a:pt x="3608" y="1727"/>
                  </a:lnTo>
                  <a:lnTo>
                    <a:pt x="3655" y="1644"/>
                  </a:lnTo>
                  <a:cubicBezTo>
                    <a:pt x="3739" y="1477"/>
                    <a:pt x="3774" y="1298"/>
                    <a:pt x="3774" y="1108"/>
                  </a:cubicBezTo>
                  <a:lnTo>
                    <a:pt x="3774" y="167"/>
                  </a:lnTo>
                  <a:cubicBezTo>
                    <a:pt x="3774" y="84"/>
                    <a:pt x="3691" y="1"/>
                    <a:pt x="3608"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 name="Google Shape;9250;p16">
              <a:extLst>
                <a:ext uri="{FF2B5EF4-FFF2-40B4-BE49-F238E27FC236}">
                  <a16:creationId xmlns:a16="http://schemas.microsoft.com/office/drawing/2014/main" id="{CF75F441-131B-7C3A-C984-FDF68A438143}"/>
                </a:ext>
              </a:extLst>
            </p:cNvPr>
            <p:cNvSpPr/>
            <p:nvPr/>
          </p:nvSpPr>
          <p:spPr>
            <a:xfrm>
              <a:off x="3330313" y="2288463"/>
              <a:ext cx="10248" cy="37938"/>
            </a:xfrm>
            <a:custGeom>
              <a:avLst/>
              <a:gdLst/>
              <a:ahLst/>
              <a:cxnLst/>
              <a:rect l="l" t="t" r="r" b="b"/>
              <a:pathLst>
                <a:path w="322" h="1192" extrusionOk="0">
                  <a:moveTo>
                    <a:pt x="167" y="1"/>
                  </a:moveTo>
                  <a:cubicBezTo>
                    <a:pt x="72" y="1"/>
                    <a:pt x="0" y="84"/>
                    <a:pt x="0" y="167"/>
                  </a:cubicBezTo>
                  <a:lnTo>
                    <a:pt x="0" y="1036"/>
                  </a:lnTo>
                  <a:cubicBezTo>
                    <a:pt x="0" y="1120"/>
                    <a:pt x="72" y="1191"/>
                    <a:pt x="167" y="1191"/>
                  </a:cubicBezTo>
                  <a:cubicBezTo>
                    <a:pt x="250" y="1191"/>
                    <a:pt x="322" y="1120"/>
                    <a:pt x="322" y="1036"/>
                  </a:cubicBezTo>
                  <a:lnTo>
                    <a:pt x="322" y="167"/>
                  </a:lnTo>
                  <a:cubicBezTo>
                    <a:pt x="310" y="84"/>
                    <a:pt x="250" y="1"/>
                    <a:pt x="167"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 name="Google Shape;9251;p16">
              <a:extLst>
                <a:ext uri="{FF2B5EF4-FFF2-40B4-BE49-F238E27FC236}">
                  <a16:creationId xmlns:a16="http://schemas.microsoft.com/office/drawing/2014/main" id="{80EAD479-B8AE-36FD-904E-786F5A55A77F}"/>
                </a:ext>
              </a:extLst>
            </p:cNvPr>
            <p:cNvSpPr/>
            <p:nvPr/>
          </p:nvSpPr>
          <p:spPr>
            <a:xfrm>
              <a:off x="3406859" y="2288463"/>
              <a:ext cx="10630" cy="37938"/>
            </a:xfrm>
            <a:custGeom>
              <a:avLst/>
              <a:gdLst/>
              <a:ahLst/>
              <a:cxnLst/>
              <a:rect l="l" t="t" r="r" b="b"/>
              <a:pathLst>
                <a:path w="334" h="1192" extrusionOk="0">
                  <a:moveTo>
                    <a:pt x="167" y="1"/>
                  </a:moveTo>
                  <a:cubicBezTo>
                    <a:pt x="84" y="1"/>
                    <a:pt x="0" y="84"/>
                    <a:pt x="0" y="167"/>
                  </a:cubicBezTo>
                  <a:lnTo>
                    <a:pt x="0" y="1036"/>
                  </a:lnTo>
                  <a:cubicBezTo>
                    <a:pt x="0" y="1120"/>
                    <a:pt x="84" y="1191"/>
                    <a:pt x="167" y="1191"/>
                  </a:cubicBezTo>
                  <a:cubicBezTo>
                    <a:pt x="262" y="1191"/>
                    <a:pt x="334" y="1120"/>
                    <a:pt x="334" y="1036"/>
                  </a:cubicBezTo>
                  <a:lnTo>
                    <a:pt x="334" y="167"/>
                  </a:lnTo>
                  <a:cubicBezTo>
                    <a:pt x="322" y="84"/>
                    <a:pt x="262" y="1"/>
                    <a:pt x="167"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 name="Google Shape;9252;p16">
              <a:extLst>
                <a:ext uri="{FF2B5EF4-FFF2-40B4-BE49-F238E27FC236}">
                  <a16:creationId xmlns:a16="http://schemas.microsoft.com/office/drawing/2014/main" id="{0CE03B57-276B-4BF5-27CE-33733D5C5ADA}"/>
                </a:ext>
              </a:extLst>
            </p:cNvPr>
            <p:cNvSpPr/>
            <p:nvPr/>
          </p:nvSpPr>
          <p:spPr>
            <a:xfrm>
              <a:off x="3149183" y="1976585"/>
              <a:ext cx="219419" cy="183072"/>
            </a:xfrm>
            <a:custGeom>
              <a:avLst/>
              <a:gdLst/>
              <a:ahLst/>
              <a:cxnLst/>
              <a:rect l="l" t="t" r="r" b="b"/>
              <a:pathLst>
                <a:path w="6894" h="5752" extrusionOk="0">
                  <a:moveTo>
                    <a:pt x="2369" y="4108"/>
                  </a:moveTo>
                  <a:lnTo>
                    <a:pt x="2286" y="4466"/>
                  </a:lnTo>
                  <a:lnTo>
                    <a:pt x="2060" y="4466"/>
                  </a:lnTo>
                  <a:cubicBezTo>
                    <a:pt x="1869" y="4466"/>
                    <a:pt x="1703" y="4299"/>
                    <a:pt x="1703" y="4108"/>
                  </a:cubicBezTo>
                  <a:close/>
                  <a:moveTo>
                    <a:pt x="5513" y="310"/>
                  </a:moveTo>
                  <a:cubicBezTo>
                    <a:pt x="5703" y="310"/>
                    <a:pt x="5870" y="477"/>
                    <a:pt x="5870" y="667"/>
                  </a:cubicBezTo>
                  <a:lnTo>
                    <a:pt x="5870" y="3418"/>
                  </a:lnTo>
                  <a:cubicBezTo>
                    <a:pt x="5870" y="3608"/>
                    <a:pt x="5703" y="3775"/>
                    <a:pt x="5513" y="3775"/>
                  </a:cubicBezTo>
                  <a:lnTo>
                    <a:pt x="4132" y="3775"/>
                  </a:lnTo>
                  <a:cubicBezTo>
                    <a:pt x="4096" y="3775"/>
                    <a:pt x="4048" y="3787"/>
                    <a:pt x="4036" y="3811"/>
                  </a:cubicBezTo>
                  <a:lnTo>
                    <a:pt x="2500" y="4918"/>
                  </a:lnTo>
                  <a:lnTo>
                    <a:pt x="2739" y="3966"/>
                  </a:lnTo>
                  <a:cubicBezTo>
                    <a:pt x="2762" y="3930"/>
                    <a:pt x="2739" y="3870"/>
                    <a:pt x="2715" y="3835"/>
                  </a:cubicBezTo>
                  <a:cubicBezTo>
                    <a:pt x="2679" y="3787"/>
                    <a:pt x="2643" y="3775"/>
                    <a:pt x="2584" y="3775"/>
                  </a:cubicBezTo>
                  <a:lnTo>
                    <a:pt x="691" y="3775"/>
                  </a:lnTo>
                  <a:cubicBezTo>
                    <a:pt x="500" y="3775"/>
                    <a:pt x="333" y="3608"/>
                    <a:pt x="333" y="3418"/>
                  </a:cubicBezTo>
                  <a:lnTo>
                    <a:pt x="333" y="667"/>
                  </a:lnTo>
                  <a:cubicBezTo>
                    <a:pt x="333" y="477"/>
                    <a:pt x="500" y="310"/>
                    <a:pt x="691" y="310"/>
                  </a:cubicBezTo>
                  <a:close/>
                  <a:moveTo>
                    <a:pt x="6215" y="989"/>
                  </a:moveTo>
                  <a:cubicBezTo>
                    <a:pt x="6406" y="989"/>
                    <a:pt x="6572" y="1156"/>
                    <a:pt x="6572" y="1346"/>
                  </a:cubicBezTo>
                  <a:lnTo>
                    <a:pt x="6572" y="4108"/>
                  </a:lnTo>
                  <a:lnTo>
                    <a:pt x="6549" y="4108"/>
                  </a:lnTo>
                  <a:cubicBezTo>
                    <a:pt x="6549" y="4299"/>
                    <a:pt x="6394" y="4466"/>
                    <a:pt x="6191" y="4466"/>
                  </a:cubicBezTo>
                  <a:lnTo>
                    <a:pt x="4810" y="4466"/>
                  </a:lnTo>
                  <a:cubicBezTo>
                    <a:pt x="4763" y="4466"/>
                    <a:pt x="4727" y="4477"/>
                    <a:pt x="4691" y="4513"/>
                  </a:cubicBezTo>
                  <a:cubicBezTo>
                    <a:pt x="4667" y="4549"/>
                    <a:pt x="4644" y="4608"/>
                    <a:pt x="4667" y="4656"/>
                  </a:cubicBezTo>
                  <a:lnTo>
                    <a:pt x="4763" y="5323"/>
                  </a:lnTo>
                  <a:lnTo>
                    <a:pt x="3596" y="4537"/>
                  </a:lnTo>
                  <a:lnTo>
                    <a:pt x="4191" y="4096"/>
                  </a:lnTo>
                  <a:lnTo>
                    <a:pt x="5513" y="4096"/>
                  </a:lnTo>
                  <a:cubicBezTo>
                    <a:pt x="5882" y="4096"/>
                    <a:pt x="6191" y="3799"/>
                    <a:pt x="6191" y="3418"/>
                  </a:cubicBezTo>
                  <a:lnTo>
                    <a:pt x="6191" y="989"/>
                  </a:lnTo>
                  <a:close/>
                  <a:moveTo>
                    <a:pt x="691" y="1"/>
                  </a:moveTo>
                  <a:cubicBezTo>
                    <a:pt x="322" y="1"/>
                    <a:pt x="0" y="298"/>
                    <a:pt x="0" y="679"/>
                  </a:cubicBezTo>
                  <a:lnTo>
                    <a:pt x="0" y="3430"/>
                  </a:lnTo>
                  <a:cubicBezTo>
                    <a:pt x="0" y="3811"/>
                    <a:pt x="298" y="4120"/>
                    <a:pt x="691" y="4120"/>
                  </a:cubicBezTo>
                  <a:lnTo>
                    <a:pt x="1393" y="4120"/>
                  </a:lnTo>
                  <a:lnTo>
                    <a:pt x="1393" y="4132"/>
                  </a:lnTo>
                  <a:cubicBezTo>
                    <a:pt x="1393" y="4501"/>
                    <a:pt x="1691" y="4823"/>
                    <a:pt x="2072" y="4823"/>
                  </a:cubicBezTo>
                  <a:lnTo>
                    <a:pt x="2203" y="4823"/>
                  </a:lnTo>
                  <a:lnTo>
                    <a:pt x="2143" y="5073"/>
                  </a:lnTo>
                  <a:cubicBezTo>
                    <a:pt x="2119" y="5180"/>
                    <a:pt x="2167" y="5275"/>
                    <a:pt x="2250" y="5335"/>
                  </a:cubicBezTo>
                  <a:cubicBezTo>
                    <a:pt x="2298" y="5370"/>
                    <a:pt x="2346" y="5382"/>
                    <a:pt x="2381" y="5382"/>
                  </a:cubicBezTo>
                  <a:cubicBezTo>
                    <a:pt x="2429" y="5382"/>
                    <a:pt x="2489" y="5370"/>
                    <a:pt x="2536" y="5335"/>
                  </a:cubicBezTo>
                  <a:lnTo>
                    <a:pt x="3251" y="4823"/>
                  </a:lnTo>
                  <a:lnTo>
                    <a:pt x="3417" y="4823"/>
                  </a:lnTo>
                  <a:lnTo>
                    <a:pt x="4751" y="5716"/>
                  </a:lnTo>
                  <a:cubicBezTo>
                    <a:pt x="4798" y="5740"/>
                    <a:pt x="4846" y="5751"/>
                    <a:pt x="4882" y="5751"/>
                  </a:cubicBezTo>
                  <a:cubicBezTo>
                    <a:pt x="4929" y="5751"/>
                    <a:pt x="4977" y="5740"/>
                    <a:pt x="5025" y="5716"/>
                  </a:cubicBezTo>
                  <a:cubicBezTo>
                    <a:pt x="5108" y="5656"/>
                    <a:pt x="5144" y="5561"/>
                    <a:pt x="5120" y="5454"/>
                  </a:cubicBezTo>
                  <a:lnTo>
                    <a:pt x="5025" y="4799"/>
                  </a:lnTo>
                  <a:lnTo>
                    <a:pt x="6215" y="4799"/>
                  </a:lnTo>
                  <a:cubicBezTo>
                    <a:pt x="6584" y="4799"/>
                    <a:pt x="6894" y="4501"/>
                    <a:pt x="6894" y="4120"/>
                  </a:cubicBezTo>
                  <a:lnTo>
                    <a:pt x="6894" y="1370"/>
                  </a:lnTo>
                  <a:cubicBezTo>
                    <a:pt x="6870" y="977"/>
                    <a:pt x="6572" y="679"/>
                    <a:pt x="6191" y="679"/>
                  </a:cubicBezTo>
                  <a:cubicBezTo>
                    <a:pt x="6179" y="298"/>
                    <a:pt x="5882" y="1"/>
                    <a:pt x="5513"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9253;p16">
              <a:extLst>
                <a:ext uri="{FF2B5EF4-FFF2-40B4-BE49-F238E27FC236}">
                  <a16:creationId xmlns:a16="http://schemas.microsoft.com/office/drawing/2014/main" id="{53F2E196-3493-3D13-85F4-995519DA8E4B}"/>
                </a:ext>
              </a:extLst>
            </p:cNvPr>
            <p:cNvSpPr/>
            <p:nvPr/>
          </p:nvSpPr>
          <p:spPr>
            <a:xfrm>
              <a:off x="3187822" y="2009177"/>
              <a:ext cx="26926" cy="10280"/>
            </a:xfrm>
            <a:custGeom>
              <a:avLst/>
              <a:gdLst/>
              <a:ahLst/>
              <a:cxnLst/>
              <a:rect l="l" t="t" r="r" b="b"/>
              <a:pathLst>
                <a:path w="846" h="323" extrusionOk="0">
                  <a:moveTo>
                    <a:pt x="155" y="1"/>
                  </a:moveTo>
                  <a:cubicBezTo>
                    <a:pt x="72" y="1"/>
                    <a:pt x="1" y="72"/>
                    <a:pt x="1" y="167"/>
                  </a:cubicBezTo>
                  <a:cubicBezTo>
                    <a:pt x="1" y="251"/>
                    <a:pt x="72" y="322"/>
                    <a:pt x="155" y="322"/>
                  </a:cubicBezTo>
                  <a:lnTo>
                    <a:pt x="679" y="322"/>
                  </a:lnTo>
                  <a:cubicBezTo>
                    <a:pt x="774" y="322"/>
                    <a:pt x="846" y="251"/>
                    <a:pt x="846" y="167"/>
                  </a:cubicBezTo>
                  <a:cubicBezTo>
                    <a:pt x="846" y="72"/>
                    <a:pt x="774" y="1"/>
                    <a:pt x="679"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 name="Google Shape;9254;p16">
              <a:extLst>
                <a:ext uri="{FF2B5EF4-FFF2-40B4-BE49-F238E27FC236}">
                  <a16:creationId xmlns:a16="http://schemas.microsoft.com/office/drawing/2014/main" id="{9F970717-E881-1516-0ECD-532F09DA57E4}"/>
                </a:ext>
              </a:extLst>
            </p:cNvPr>
            <p:cNvSpPr/>
            <p:nvPr/>
          </p:nvSpPr>
          <p:spPr>
            <a:xfrm>
              <a:off x="3226110" y="2009177"/>
              <a:ext cx="81478" cy="10280"/>
            </a:xfrm>
            <a:custGeom>
              <a:avLst/>
              <a:gdLst/>
              <a:ahLst/>
              <a:cxnLst/>
              <a:rect l="l" t="t" r="r" b="b"/>
              <a:pathLst>
                <a:path w="2560" h="323" extrusionOk="0">
                  <a:moveTo>
                    <a:pt x="167" y="1"/>
                  </a:moveTo>
                  <a:cubicBezTo>
                    <a:pt x="72" y="1"/>
                    <a:pt x="0" y="72"/>
                    <a:pt x="0" y="167"/>
                  </a:cubicBezTo>
                  <a:cubicBezTo>
                    <a:pt x="0" y="251"/>
                    <a:pt x="72" y="322"/>
                    <a:pt x="167" y="322"/>
                  </a:cubicBezTo>
                  <a:lnTo>
                    <a:pt x="2393" y="322"/>
                  </a:lnTo>
                  <a:cubicBezTo>
                    <a:pt x="2488" y="322"/>
                    <a:pt x="2560" y="251"/>
                    <a:pt x="2560" y="167"/>
                  </a:cubicBezTo>
                  <a:cubicBezTo>
                    <a:pt x="2560" y="72"/>
                    <a:pt x="2488" y="1"/>
                    <a:pt x="2393"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 name="Google Shape;9255;p16">
              <a:extLst>
                <a:ext uri="{FF2B5EF4-FFF2-40B4-BE49-F238E27FC236}">
                  <a16:creationId xmlns:a16="http://schemas.microsoft.com/office/drawing/2014/main" id="{46B7E802-B0B9-2F9C-EC8C-AE6D1C0C71DB}"/>
                </a:ext>
              </a:extLst>
            </p:cNvPr>
            <p:cNvSpPr/>
            <p:nvPr/>
          </p:nvSpPr>
          <p:spPr>
            <a:xfrm>
              <a:off x="3187822" y="2036453"/>
              <a:ext cx="119767" cy="10662"/>
            </a:xfrm>
            <a:custGeom>
              <a:avLst/>
              <a:gdLst/>
              <a:ahLst/>
              <a:cxnLst/>
              <a:rect l="l" t="t" r="r" b="b"/>
              <a:pathLst>
                <a:path w="3763" h="335" extrusionOk="0">
                  <a:moveTo>
                    <a:pt x="155" y="1"/>
                  </a:moveTo>
                  <a:cubicBezTo>
                    <a:pt x="72" y="1"/>
                    <a:pt x="1" y="84"/>
                    <a:pt x="1" y="168"/>
                  </a:cubicBezTo>
                  <a:cubicBezTo>
                    <a:pt x="1" y="263"/>
                    <a:pt x="72" y="334"/>
                    <a:pt x="155" y="334"/>
                  </a:cubicBezTo>
                  <a:lnTo>
                    <a:pt x="3596" y="334"/>
                  </a:lnTo>
                  <a:cubicBezTo>
                    <a:pt x="3691" y="334"/>
                    <a:pt x="3763" y="263"/>
                    <a:pt x="3763" y="168"/>
                  </a:cubicBezTo>
                  <a:cubicBezTo>
                    <a:pt x="3763" y="84"/>
                    <a:pt x="3691" y="1"/>
                    <a:pt x="3596"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 name="Google Shape;9256;p16">
              <a:extLst>
                <a:ext uri="{FF2B5EF4-FFF2-40B4-BE49-F238E27FC236}">
                  <a16:creationId xmlns:a16="http://schemas.microsoft.com/office/drawing/2014/main" id="{826E31D1-882F-1317-0046-A13E2361214D}"/>
                </a:ext>
              </a:extLst>
            </p:cNvPr>
            <p:cNvSpPr/>
            <p:nvPr/>
          </p:nvSpPr>
          <p:spPr>
            <a:xfrm>
              <a:off x="3187822" y="2064143"/>
              <a:ext cx="81510" cy="10248"/>
            </a:xfrm>
            <a:custGeom>
              <a:avLst/>
              <a:gdLst/>
              <a:ahLst/>
              <a:cxnLst/>
              <a:rect l="l" t="t" r="r" b="b"/>
              <a:pathLst>
                <a:path w="2561" h="322" extrusionOk="0">
                  <a:moveTo>
                    <a:pt x="155" y="0"/>
                  </a:moveTo>
                  <a:cubicBezTo>
                    <a:pt x="72" y="0"/>
                    <a:pt x="1" y="72"/>
                    <a:pt x="1" y="167"/>
                  </a:cubicBezTo>
                  <a:cubicBezTo>
                    <a:pt x="1" y="250"/>
                    <a:pt x="72" y="322"/>
                    <a:pt x="155" y="322"/>
                  </a:cubicBezTo>
                  <a:lnTo>
                    <a:pt x="2394" y="322"/>
                  </a:lnTo>
                  <a:cubicBezTo>
                    <a:pt x="2477" y="322"/>
                    <a:pt x="2560" y="250"/>
                    <a:pt x="2560" y="167"/>
                  </a:cubicBezTo>
                  <a:cubicBezTo>
                    <a:pt x="2560" y="72"/>
                    <a:pt x="2477" y="0"/>
                    <a:pt x="2394"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 name="Google Shape;9257;p16">
              <a:extLst>
                <a:ext uri="{FF2B5EF4-FFF2-40B4-BE49-F238E27FC236}">
                  <a16:creationId xmlns:a16="http://schemas.microsoft.com/office/drawing/2014/main" id="{D7104DE3-9570-D9CA-7672-7E31E37910EC}"/>
                </a:ext>
              </a:extLst>
            </p:cNvPr>
            <p:cNvSpPr/>
            <p:nvPr/>
          </p:nvSpPr>
          <p:spPr>
            <a:xfrm>
              <a:off x="3280663" y="2064143"/>
              <a:ext cx="26926" cy="10248"/>
            </a:xfrm>
            <a:custGeom>
              <a:avLst/>
              <a:gdLst/>
              <a:ahLst/>
              <a:cxnLst/>
              <a:rect l="l" t="t" r="r" b="b"/>
              <a:pathLst>
                <a:path w="846" h="322" extrusionOk="0">
                  <a:moveTo>
                    <a:pt x="155" y="0"/>
                  </a:moveTo>
                  <a:cubicBezTo>
                    <a:pt x="72" y="0"/>
                    <a:pt x="1" y="72"/>
                    <a:pt x="1" y="167"/>
                  </a:cubicBezTo>
                  <a:cubicBezTo>
                    <a:pt x="1" y="250"/>
                    <a:pt x="72" y="322"/>
                    <a:pt x="155" y="322"/>
                  </a:cubicBezTo>
                  <a:lnTo>
                    <a:pt x="679" y="322"/>
                  </a:lnTo>
                  <a:cubicBezTo>
                    <a:pt x="774" y="322"/>
                    <a:pt x="846" y="250"/>
                    <a:pt x="846" y="167"/>
                  </a:cubicBezTo>
                  <a:cubicBezTo>
                    <a:pt x="846" y="72"/>
                    <a:pt x="774" y="0"/>
                    <a:pt x="679"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4" name="Google Shape;9244;p16">
            <a:extLst>
              <a:ext uri="{FF2B5EF4-FFF2-40B4-BE49-F238E27FC236}">
                <a16:creationId xmlns:a16="http://schemas.microsoft.com/office/drawing/2014/main" id="{5D498223-CE50-9063-4597-936CCC7DBEB2}"/>
              </a:ext>
            </a:extLst>
          </p:cNvPr>
          <p:cNvGrpSpPr/>
          <p:nvPr/>
        </p:nvGrpSpPr>
        <p:grpSpPr>
          <a:xfrm>
            <a:off x="7267095" y="5295614"/>
            <a:ext cx="350198" cy="350548"/>
            <a:chOff x="3094217" y="1976585"/>
            <a:chExt cx="350198" cy="350548"/>
          </a:xfrm>
        </p:grpSpPr>
        <p:sp>
          <p:nvSpPr>
            <p:cNvPr id="75" name="Google Shape;9245;p16">
              <a:extLst>
                <a:ext uri="{FF2B5EF4-FFF2-40B4-BE49-F238E27FC236}">
                  <a16:creationId xmlns:a16="http://schemas.microsoft.com/office/drawing/2014/main" id="{2468899D-0C89-E27C-0F63-EAA71B7D4067}"/>
                </a:ext>
              </a:extLst>
            </p:cNvPr>
            <p:cNvSpPr/>
            <p:nvPr/>
          </p:nvSpPr>
          <p:spPr>
            <a:xfrm>
              <a:off x="3094217" y="2129039"/>
              <a:ext cx="131543" cy="197362"/>
            </a:xfrm>
            <a:custGeom>
              <a:avLst/>
              <a:gdLst/>
              <a:ahLst/>
              <a:cxnLst/>
              <a:rect l="l" t="t" r="r" b="b"/>
              <a:pathLst>
                <a:path w="4133" h="6201" extrusionOk="0">
                  <a:moveTo>
                    <a:pt x="2072" y="345"/>
                  </a:moveTo>
                  <a:cubicBezTo>
                    <a:pt x="2117" y="345"/>
                    <a:pt x="2162" y="348"/>
                    <a:pt x="2203" y="354"/>
                  </a:cubicBezTo>
                  <a:cubicBezTo>
                    <a:pt x="2906" y="414"/>
                    <a:pt x="3454" y="1045"/>
                    <a:pt x="3454" y="1759"/>
                  </a:cubicBezTo>
                  <a:cubicBezTo>
                    <a:pt x="3454" y="2438"/>
                    <a:pt x="3620" y="3069"/>
                    <a:pt x="3751" y="3402"/>
                  </a:cubicBezTo>
                  <a:lnTo>
                    <a:pt x="3751" y="3426"/>
                  </a:lnTo>
                  <a:cubicBezTo>
                    <a:pt x="3608" y="3509"/>
                    <a:pt x="3299" y="3688"/>
                    <a:pt x="2763" y="3807"/>
                  </a:cubicBezTo>
                  <a:lnTo>
                    <a:pt x="2763" y="3759"/>
                  </a:lnTo>
                  <a:lnTo>
                    <a:pt x="2763" y="3438"/>
                  </a:lnTo>
                  <a:cubicBezTo>
                    <a:pt x="2965" y="3319"/>
                    <a:pt x="3144" y="3140"/>
                    <a:pt x="3263" y="2926"/>
                  </a:cubicBezTo>
                  <a:cubicBezTo>
                    <a:pt x="3489" y="2533"/>
                    <a:pt x="3418" y="2021"/>
                    <a:pt x="3073" y="1712"/>
                  </a:cubicBezTo>
                  <a:cubicBezTo>
                    <a:pt x="2834" y="1485"/>
                    <a:pt x="2418" y="1235"/>
                    <a:pt x="1727" y="1235"/>
                  </a:cubicBezTo>
                  <a:cubicBezTo>
                    <a:pt x="1691" y="1235"/>
                    <a:pt x="1644" y="1247"/>
                    <a:pt x="1608" y="1283"/>
                  </a:cubicBezTo>
                  <a:lnTo>
                    <a:pt x="1275" y="1616"/>
                  </a:lnTo>
                  <a:cubicBezTo>
                    <a:pt x="1215" y="1676"/>
                    <a:pt x="1215" y="1783"/>
                    <a:pt x="1275" y="1843"/>
                  </a:cubicBezTo>
                  <a:cubicBezTo>
                    <a:pt x="1304" y="1872"/>
                    <a:pt x="1343" y="1887"/>
                    <a:pt x="1382" y="1887"/>
                  </a:cubicBezTo>
                  <a:cubicBezTo>
                    <a:pt x="1421" y="1887"/>
                    <a:pt x="1459" y="1872"/>
                    <a:pt x="1489" y="1843"/>
                  </a:cubicBezTo>
                  <a:lnTo>
                    <a:pt x="1787" y="1545"/>
                  </a:lnTo>
                  <a:cubicBezTo>
                    <a:pt x="2227" y="1557"/>
                    <a:pt x="2584" y="1700"/>
                    <a:pt x="2846" y="1938"/>
                  </a:cubicBezTo>
                  <a:cubicBezTo>
                    <a:pt x="3073" y="2140"/>
                    <a:pt x="3132" y="2485"/>
                    <a:pt x="2977" y="2747"/>
                  </a:cubicBezTo>
                  <a:cubicBezTo>
                    <a:pt x="2799" y="3081"/>
                    <a:pt x="2441" y="3283"/>
                    <a:pt x="2072" y="3283"/>
                  </a:cubicBezTo>
                  <a:cubicBezTo>
                    <a:pt x="1489" y="3283"/>
                    <a:pt x="1037" y="2831"/>
                    <a:pt x="1037" y="2247"/>
                  </a:cubicBezTo>
                  <a:cubicBezTo>
                    <a:pt x="1037" y="2152"/>
                    <a:pt x="953" y="2081"/>
                    <a:pt x="870" y="2081"/>
                  </a:cubicBezTo>
                  <a:cubicBezTo>
                    <a:pt x="775" y="2081"/>
                    <a:pt x="703" y="2152"/>
                    <a:pt x="703" y="2247"/>
                  </a:cubicBezTo>
                  <a:cubicBezTo>
                    <a:pt x="703" y="2747"/>
                    <a:pt x="989" y="3200"/>
                    <a:pt x="1394" y="3438"/>
                  </a:cubicBezTo>
                  <a:lnTo>
                    <a:pt x="1394" y="3759"/>
                  </a:lnTo>
                  <a:lnTo>
                    <a:pt x="1394" y="3807"/>
                  </a:lnTo>
                  <a:cubicBezTo>
                    <a:pt x="858" y="3688"/>
                    <a:pt x="525" y="3509"/>
                    <a:pt x="394" y="3426"/>
                  </a:cubicBezTo>
                  <a:cubicBezTo>
                    <a:pt x="394" y="3426"/>
                    <a:pt x="382" y="3426"/>
                    <a:pt x="394" y="3402"/>
                  </a:cubicBezTo>
                  <a:cubicBezTo>
                    <a:pt x="525" y="3081"/>
                    <a:pt x="691" y="2438"/>
                    <a:pt x="691" y="1759"/>
                  </a:cubicBezTo>
                  <a:cubicBezTo>
                    <a:pt x="691" y="1045"/>
                    <a:pt x="1239" y="414"/>
                    <a:pt x="1941" y="354"/>
                  </a:cubicBezTo>
                  <a:cubicBezTo>
                    <a:pt x="1983" y="348"/>
                    <a:pt x="2028" y="345"/>
                    <a:pt x="2072" y="345"/>
                  </a:cubicBezTo>
                  <a:close/>
                  <a:moveTo>
                    <a:pt x="2430" y="3581"/>
                  </a:moveTo>
                  <a:lnTo>
                    <a:pt x="2430" y="3783"/>
                  </a:lnTo>
                  <a:cubicBezTo>
                    <a:pt x="2430" y="3974"/>
                    <a:pt x="2537" y="4152"/>
                    <a:pt x="2715" y="4224"/>
                  </a:cubicBezTo>
                  <a:lnTo>
                    <a:pt x="2822" y="4271"/>
                  </a:lnTo>
                  <a:cubicBezTo>
                    <a:pt x="2656" y="4509"/>
                    <a:pt x="2370" y="4676"/>
                    <a:pt x="2072" y="4676"/>
                  </a:cubicBezTo>
                  <a:cubicBezTo>
                    <a:pt x="1775" y="4676"/>
                    <a:pt x="1489" y="4509"/>
                    <a:pt x="1334" y="4271"/>
                  </a:cubicBezTo>
                  <a:lnTo>
                    <a:pt x="1429" y="4224"/>
                  </a:lnTo>
                  <a:cubicBezTo>
                    <a:pt x="1608" y="4140"/>
                    <a:pt x="1715" y="3974"/>
                    <a:pt x="1715" y="3783"/>
                  </a:cubicBezTo>
                  <a:lnTo>
                    <a:pt x="1715" y="3581"/>
                  </a:lnTo>
                  <a:cubicBezTo>
                    <a:pt x="1834" y="3617"/>
                    <a:pt x="1953" y="3628"/>
                    <a:pt x="2072" y="3628"/>
                  </a:cubicBezTo>
                  <a:cubicBezTo>
                    <a:pt x="2191" y="3628"/>
                    <a:pt x="2311" y="3617"/>
                    <a:pt x="2430" y="3581"/>
                  </a:cubicBezTo>
                  <a:close/>
                  <a:moveTo>
                    <a:pt x="2065" y="0"/>
                  </a:moveTo>
                  <a:cubicBezTo>
                    <a:pt x="2010" y="0"/>
                    <a:pt x="1953" y="3"/>
                    <a:pt x="1894" y="9"/>
                  </a:cubicBezTo>
                  <a:cubicBezTo>
                    <a:pt x="1037" y="92"/>
                    <a:pt x="346" y="842"/>
                    <a:pt x="346" y="1735"/>
                  </a:cubicBezTo>
                  <a:cubicBezTo>
                    <a:pt x="346" y="2378"/>
                    <a:pt x="203" y="2962"/>
                    <a:pt x="60" y="3271"/>
                  </a:cubicBezTo>
                  <a:cubicBezTo>
                    <a:pt x="1" y="3426"/>
                    <a:pt x="48" y="3581"/>
                    <a:pt x="179" y="3676"/>
                  </a:cubicBezTo>
                  <a:cubicBezTo>
                    <a:pt x="310" y="3759"/>
                    <a:pt x="584" y="3926"/>
                    <a:pt x="1013" y="4045"/>
                  </a:cubicBezTo>
                  <a:lnTo>
                    <a:pt x="382" y="4379"/>
                  </a:lnTo>
                  <a:cubicBezTo>
                    <a:pt x="144" y="4498"/>
                    <a:pt x="1" y="4712"/>
                    <a:pt x="1" y="4986"/>
                  </a:cubicBezTo>
                  <a:lnTo>
                    <a:pt x="1" y="6045"/>
                  </a:lnTo>
                  <a:cubicBezTo>
                    <a:pt x="1" y="6129"/>
                    <a:pt x="84" y="6200"/>
                    <a:pt x="167" y="6200"/>
                  </a:cubicBezTo>
                  <a:cubicBezTo>
                    <a:pt x="263" y="6200"/>
                    <a:pt x="334" y="6129"/>
                    <a:pt x="334" y="6045"/>
                  </a:cubicBezTo>
                  <a:lnTo>
                    <a:pt x="334" y="4974"/>
                  </a:lnTo>
                  <a:cubicBezTo>
                    <a:pt x="334" y="4831"/>
                    <a:pt x="406" y="4712"/>
                    <a:pt x="525" y="4652"/>
                  </a:cubicBezTo>
                  <a:lnTo>
                    <a:pt x="1037" y="4402"/>
                  </a:lnTo>
                  <a:cubicBezTo>
                    <a:pt x="1239" y="4760"/>
                    <a:pt x="1644" y="4986"/>
                    <a:pt x="2060" y="4986"/>
                  </a:cubicBezTo>
                  <a:cubicBezTo>
                    <a:pt x="2489" y="4986"/>
                    <a:pt x="2882" y="4760"/>
                    <a:pt x="3084" y="4402"/>
                  </a:cubicBezTo>
                  <a:lnTo>
                    <a:pt x="3596" y="4652"/>
                  </a:lnTo>
                  <a:cubicBezTo>
                    <a:pt x="3704" y="4712"/>
                    <a:pt x="3787" y="4831"/>
                    <a:pt x="3787" y="4974"/>
                  </a:cubicBezTo>
                  <a:lnTo>
                    <a:pt x="3787" y="6022"/>
                  </a:lnTo>
                  <a:cubicBezTo>
                    <a:pt x="3787" y="6117"/>
                    <a:pt x="3858" y="6188"/>
                    <a:pt x="3954" y="6188"/>
                  </a:cubicBezTo>
                  <a:cubicBezTo>
                    <a:pt x="4037" y="6188"/>
                    <a:pt x="4108" y="6117"/>
                    <a:pt x="4108" y="6022"/>
                  </a:cubicBezTo>
                  <a:lnTo>
                    <a:pt x="4108" y="4974"/>
                  </a:lnTo>
                  <a:cubicBezTo>
                    <a:pt x="4132" y="4712"/>
                    <a:pt x="3977" y="4474"/>
                    <a:pt x="3739" y="4379"/>
                  </a:cubicBezTo>
                  <a:lnTo>
                    <a:pt x="3096" y="4045"/>
                  </a:lnTo>
                  <a:cubicBezTo>
                    <a:pt x="3537" y="3926"/>
                    <a:pt x="3799" y="3759"/>
                    <a:pt x="3930" y="3676"/>
                  </a:cubicBezTo>
                  <a:cubicBezTo>
                    <a:pt x="4073" y="3581"/>
                    <a:pt x="4108" y="3426"/>
                    <a:pt x="4049" y="3271"/>
                  </a:cubicBezTo>
                  <a:cubicBezTo>
                    <a:pt x="3918" y="2962"/>
                    <a:pt x="3775" y="2378"/>
                    <a:pt x="3775" y="1735"/>
                  </a:cubicBezTo>
                  <a:cubicBezTo>
                    <a:pt x="3775" y="866"/>
                    <a:pt x="3084" y="104"/>
                    <a:pt x="2227" y="9"/>
                  </a:cubicBezTo>
                  <a:cubicBezTo>
                    <a:pt x="2174" y="3"/>
                    <a:pt x="2120" y="0"/>
                    <a:pt x="2065"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 name="Google Shape;9246;p16">
              <a:extLst>
                <a:ext uri="{FF2B5EF4-FFF2-40B4-BE49-F238E27FC236}">
                  <a16:creationId xmlns:a16="http://schemas.microsoft.com/office/drawing/2014/main" id="{8F335521-302E-F4C4-52C5-A74FE6EB4497}"/>
                </a:ext>
              </a:extLst>
            </p:cNvPr>
            <p:cNvSpPr/>
            <p:nvPr/>
          </p:nvSpPr>
          <p:spPr>
            <a:xfrm>
              <a:off x="3116592" y="2293778"/>
              <a:ext cx="10630" cy="32241"/>
            </a:xfrm>
            <a:custGeom>
              <a:avLst/>
              <a:gdLst/>
              <a:ahLst/>
              <a:cxnLst/>
              <a:rect l="l" t="t" r="r" b="b"/>
              <a:pathLst>
                <a:path w="334" h="1013" extrusionOk="0">
                  <a:moveTo>
                    <a:pt x="167" y="0"/>
                  </a:moveTo>
                  <a:cubicBezTo>
                    <a:pt x="72" y="0"/>
                    <a:pt x="0" y="72"/>
                    <a:pt x="0" y="167"/>
                  </a:cubicBezTo>
                  <a:lnTo>
                    <a:pt x="0" y="846"/>
                  </a:lnTo>
                  <a:cubicBezTo>
                    <a:pt x="0" y="941"/>
                    <a:pt x="72" y="1012"/>
                    <a:pt x="167" y="1012"/>
                  </a:cubicBezTo>
                  <a:cubicBezTo>
                    <a:pt x="250" y="1012"/>
                    <a:pt x="334" y="941"/>
                    <a:pt x="334" y="846"/>
                  </a:cubicBezTo>
                  <a:lnTo>
                    <a:pt x="334" y="167"/>
                  </a:lnTo>
                  <a:cubicBezTo>
                    <a:pt x="310" y="72"/>
                    <a:pt x="250" y="0"/>
                    <a:pt x="167"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 name="Google Shape;9247;p16">
              <a:extLst>
                <a:ext uri="{FF2B5EF4-FFF2-40B4-BE49-F238E27FC236}">
                  <a16:creationId xmlns:a16="http://schemas.microsoft.com/office/drawing/2014/main" id="{C72FF350-64AB-10BE-239D-FBA1DDB6431B}"/>
                </a:ext>
              </a:extLst>
            </p:cNvPr>
            <p:cNvSpPr/>
            <p:nvPr/>
          </p:nvSpPr>
          <p:spPr>
            <a:xfrm>
              <a:off x="3193519" y="2293778"/>
              <a:ext cx="10248" cy="32241"/>
            </a:xfrm>
            <a:custGeom>
              <a:avLst/>
              <a:gdLst/>
              <a:ahLst/>
              <a:cxnLst/>
              <a:rect l="l" t="t" r="r" b="b"/>
              <a:pathLst>
                <a:path w="322" h="1013" extrusionOk="0">
                  <a:moveTo>
                    <a:pt x="155" y="0"/>
                  </a:moveTo>
                  <a:cubicBezTo>
                    <a:pt x="72" y="0"/>
                    <a:pt x="0" y="72"/>
                    <a:pt x="0" y="167"/>
                  </a:cubicBezTo>
                  <a:lnTo>
                    <a:pt x="0" y="846"/>
                  </a:lnTo>
                  <a:cubicBezTo>
                    <a:pt x="0" y="941"/>
                    <a:pt x="72" y="1012"/>
                    <a:pt x="155" y="1012"/>
                  </a:cubicBezTo>
                  <a:cubicBezTo>
                    <a:pt x="250" y="1012"/>
                    <a:pt x="322" y="941"/>
                    <a:pt x="322" y="846"/>
                  </a:cubicBezTo>
                  <a:lnTo>
                    <a:pt x="322" y="167"/>
                  </a:lnTo>
                  <a:cubicBezTo>
                    <a:pt x="310" y="72"/>
                    <a:pt x="250" y="0"/>
                    <a:pt x="155"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 name="Google Shape;9248;p16">
              <a:extLst>
                <a:ext uri="{FF2B5EF4-FFF2-40B4-BE49-F238E27FC236}">
                  <a16:creationId xmlns:a16="http://schemas.microsoft.com/office/drawing/2014/main" id="{209C88D1-AF27-A1B9-09F4-5A19DD453411}"/>
                </a:ext>
              </a:extLst>
            </p:cNvPr>
            <p:cNvSpPr/>
            <p:nvPr/>
          </p:nvSpPr>
          <p:spPr>
            <a:xfrm>
              <a:off x="3346227" y="2166755"/>
              <a:ext cx="54966" cy="18301"/>
            </a:xfrm>
            <a:custGeom>
              <a:avLst/>
              <a:gdLst/>
              <a:ahLst/>
              <a:cxnLst/>
              <a:rect l="l" t="t" r="r" b="b"/>
              <a:pathLst>
                <a:path w="1727" h="575" extrusionOk="0">
                  <a:moveTo>
                    <a:pt x="646" y="0"/>
                  </a:moveTo>
                  <a:cubicBezTo>
                    <a:pt x="494" y="0"/>
                    <a:pt x="326" y="15"/>
                    <a:pt x="143" y="50"/>
                  </a:cubicBezTo>
                  <a:cubicBezTo>
                    <a:pt x="60" y="62"/>
                    <a:pt x="0" y="122"/>
                    <a:pt x="0" y="217"/>
                  </a:cubicBezTo>
                  <a:lnTo>
                    <a:pt x="0" y="396"/>
                  </a:lnTo>
                  <a:cubicBezTo>
                    <a:pt x="0" y="479"/>
                    <a:pt x="84" y="550"/>
                    <a:pt x="167" y="550"/>
                  </a:cubicBezTo>
                  <a:cubicBezTo>
                    <a:pt x="262" y="550"/>
                    <a:pt x="334" y="479"/>
                    <a:pt x="334" y="396"/>
                  </a:cubicBezTo>
                  <a:lnTo>
                    <a:pt x="334" y="360"/>
                  </a:lnTo>
                  <a:cubicBezTo>
                    <a:pt x="445" y="344"/>
                    <a:pt x="549" y="338"/>
                    <a:pt x="645" y="338"/>
                  </a:cubicBezTo>
                  <a:cubicBezTo>
                    <a:pt x="845" y="338"/>
                    <a:pt x="1007" y="367"/>
                    <a:pt x="1120" y="407"/>
                  </a:cubicBezTo>
                  <a:cubicBezTo>
                    <a:pt x="1334" y="467"/>
                    <a:pt x="1453" y="538"/>
                    <a:pt x="1453" y="538"/>
                  </a:cubicBezTo>
                  <a:cubicBezTo>
                    <a:pt x="1477" y="550"/>
                    <a:pt x="1512" y="574"/>
                    <a:pt x="1536" y="574"/>
                  </a:cubicBezTo>
                  <a:cubicBezTo>
                    <a:pt x="1584" y="574"/>
                    <a:pt x="1643" y="538"/>
                    <a:pt x="1667" y="491"/>
                  </a:cubicBezTo>
                  <a:cubicBezTo>
                    <a:pt x="1727" y="396"/>
                    <a:pt x="1715" y="288"/>
                    <a:pt x="1643" y="241"/>
                  </a:cubicBezTo>
                  <a:cubicBezTo>
                    <a:pt x="1615" y="231"/>
                    <a:pt x="1258" y="0"/>
                    <a:pt x="646"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 name="Google Shape;9249;p16">
              <a:extLst>
                <a:ext uri="{FF2B5EF4-FFF2-40B4-BE49-F238E27FC236}">
                  <a16:creationId xmlns:a16="http://schemas.microsoft.com/office/drawing/2014/main" id="{63BB67A0-1022-E9A1-7A7C-829073DBEC27}"/>
                </a:ext>
              </a:extLst>
            </p:cNvPr>
            <p:cNvSpPr/>
            <p:nvPr/>
          </p:nvSpPr>
          <p:spPr>
            <a:xfrm>
              <a:off x="3302655" y="2134991"/>
              <a:ext cx="141760" cy="192143"/>
            </a:xfrm>
            <a:custGeom>
              <a:avLst/>
              <a:gdLst/>
              <a:ahLst/>
              <a:cxnLst/>
              <a:rect l="l" t="t" r="r" b="b"/>
              <a:pathLst>
                <a:path w="4454" h="6037" extrusionOk="0">
                  <a:moveTo>
                    <a:pt x="3453" y="334"/>
                  </a:moveTo>
                  <a:lnTo>
                    <a:pt x="3453" y="1132"/>
                  </a:lnTo>
                  <a:cubicBezTo>
                    <a:pt x="3453" y="1263"/>
                    <a:pt x="3429" y="1405"/>
                    <a:pt x="3370" y="1525"/>
                  </a:cubicBezTo>
                  <a:lnTo>
                    <a:pt x="3310" y="1644"/>
                  </a:lnTo>
                  <a:cubicBezTo>
                    <a:pt x="3298" y="1667"/>
                    <a:pt x="3298" y="1691"/>
                    <a:pt x="3298" y="1715"/>
                  </a:cubicBezTo>
                  <a:lnTo>
                    <a:pt x="3298" y="2060"/>
                  </a:lnTo>
                  <a:cubicBezTo>
                    <a:pt x="3274" y="2346"/>
                    <a:pt x="3155" y="2608"/>
                    <a:pt x="2953" y="2799"/>
                  </a:cubicBezTo>
                  <a:cubicBezTo>
                    <a:pt x="2739" y="3001"/>
                    <a:pt x="2477" y="3096"/>
                    <a:pt x="2191" y="3096"/>
                  </a:cubicBezTo>
                  <a:cubicBezTo>
                    <a:pt x="1643" y="3084"/>
                    <a:pt x="1179" y="2596"/>
                    <a:pt x="1179" y="2013"/>
                  </a:cubicBezTo>
                  <a:lnTo>
                    <a:pt x="1179" y="1715"/>
                  </a:lnTo>
                  <a:cubicBezTo>
                    <a:pt x="1179" y="1691"/>
                    <a:pt x="1179" y="1667"/>
                    <a:pt x="1167" y="1644"/>
                  </a:cubicBezTo>
                  <a:lnTo>
                    <a:pt x="1107" y="1525"/>
                  </a:lnTo>
                  <a:cubicBezTo>
                    <a:pt x="1048" y="1405"/>
                    <a:pt x="1012" y="1275"/>
                    <a:pt x="1012" y="1132"/>
                  </a:cubicBezTo>
                  <a:cubicBezTo>
                    <a:pt x="1012" y="691"/>
                    <a:pt x="1369" y="334"/>
                    <a:pt x="1822" y="334"/>
                  </a:cubicBezTo>
                  <a:close/>
                  <a:moveTo>
                    <a:pt x="2762" y="3310"/>
                  </a:moveTo>
                  <a:lnTo>
                    <a:pt x="2762" y="3537"/>
                  </a:lnTo>
                  <a:cubicBezTo>
                    <a:pt x="2762" y="3572"/>
                    <a:pt x="2774" y="3620"/>
                    <a:pt x="2774" y="3680"/>
                  </a:cubicBezTo>
                  <a:lnTo>
                    <a:pt x="2239" y="4096"/>
                  </a:lnTo>
                  <a:lnTo>
                    <a:pt x="1691" y="3680"/>
                  </a:lnTo>
                  <a:cubicBezTo>
                    <a:pt x="1703" y="3632"/>
                    <a:pt x="1703" y="3584"/>
                    <a:pt x="1703" y="3537"/>
                  </a:cubicBezTo>
                  <a:lnTo>
                    <a:pt x="1703" y="3310"/>
                  </a:lnTo>
                  <a:cubicBezTo>
                    <a:pt x="1846" y="3370"/>
                    <a:pt x="2012" y="3406"/>
                    <a:pt x="2191" y="3406"/>
                  </a:cubicBezTo>
                  <a:lnTo>
                    <a:pt x="2239" y="3406"/>
                  </a:lnTo>
                  <a:cubicBezTo>
                    <a:pt x="2417" y="3406"/>
                    <a:pt x="2596" y="3382"/>
                    <a:pt x="2762" y="3310"/>
                  </a:cubicBezTo>
                  <a:close/>
                  <a:moveTo>
                    <a:pt x="1822" y="1"/>
                  </a:moveTo>
                  <a:cubicBezTo>
                    <a:pt x="1191" y="1"/>
                    <a:pt x="703" y="513"/>
                    <a:pt x="703" y="1120"/>
                  </a:cubicBezTo>
                  <a:cubicBezTo>
                    <a:pt x="703" y="1298"/>
                    <a:pt x="750" y="1489"/>
                    <a:pt x="822" y="1656"/>
                  </a:cubicBezTo>
                  <a:lnTo>
                    <a:pt x="869" y="1751"/>
                  </a:lnTo>
                  <a:lnTo>
                    <a:pt x="869" y="2001"/>
                  </a:lnTo>
                  <a:cubicBezTo>
                    <a:pt x="869" y="2441"/>
                    <a:pt x="1072" y="2846"/>
                    <a:pt x="1381" y="3096"/>
                  </a:cubicBezTo>
                  <a:lnTo>
                    <a:pt x="1381" y="3537"/>
                  </a:lnTo>
                  <a:cubicBezTo>
                    <a:pt x="1381" y="3608"/>
                    <a:pt x="1346" y="3680"/>
                    <a:pt x="1274" y="3703"/>
                  </a:cubicBezTo>
                  <a:lnTo>
                    <a:pt x="453" y="4025"/>
                  </a:lnTo>
                  <a:cubicBezTo>
                    <a:pt x="179" y="4132"/>
                    <a:pt x="0" y="4382"/>
                    <a:pt x="0" y="4668"/>
                  </a:cubicBezTo>
                  <a:lnTo>
                    <a:pt x="0" y="5858"/>
                  </a:lnTo>
                  <a:cubicBezTo>
                    <a:pt x="0" y="5942"/>
                    <a:pt x="83" y="6013"/>
                    <a:pt x="167" y="6013"/>
                  </a:cubicBezTo>
                  <a:cubicBezTo>
                    <a:pt x="262" y="6013"/>
                    <a:pt x="334" y="5942"/>
                    <a:pt x="334" y="5858"/>
                  </a:cubicBezTo>
                  <a:lnTo>
                    <a:pt x="334" y="4668"/>
                  </a:lnTo>
                  <a:cubicBezTo>
                    <a:pt x="334" y="4513"/>
                    <a:pt x="417" y="4382"/>
                    <a:pt x="560" y="4334"/>
                  </a:cubicBezTo>
                  <a:lnTo>
                    <a:pt x="1369" y="4025"/>
                  </a:lnTo>
                  <a:cubicBezTo>
                    <a:pt x="1417" y="4001"/>
                    <a:pt x="1465" y="3977"/>
                    <a:pt x="1488" y="3965"/>
                  </a:cubicBezTo>
                  <a:lnTo>
                    <a:pt x="2060" y="4394"/>
                  </a:lnTo>
                  <a:lnTo>
                    <a:pt x="2060" y="5870"/>
                  </a:lnTo>
                  <a:cubicBezTo>
                    <a:pt x="2060" y="5954"/>
                    <a:pt x="2131" y="6037"/>
                    <a:pt x="2215" y="6037"/>
                  </a:cubicBezTo>
                  <a:cubicBezTo>
                    <a:pt x="2310" y="6037"/>
                    <a:pt x="2381" y="5954"/>
                    <a:pt x="2381" y="5870"/>
                  </a:cubicBezTo>
                  <a:lnTo>
                    <a:pt x="2381" y="4394"/>
                  </a:lnTo>
                  <a:lnTo>
                    <a:pt x="2953" y="3965"/>
                  </a:lnTo>
                  <a:cubicBezTo>
                    <a:pt x="2977" y="3989"/>
                    <a:pt x="3024" y="4013"/>
                    <a:pt x="3072" y="4025"/>
                  </a:cubicBezTo>
                  <a:lnTo>
                    <a:pt x="3882" y="4334"/>
                  </a:lnTo>
                  <a:cubicBezTo>
                    <a:pt x="4024" y="4382"/>
                    <a:pt x="4108" y="4513"/>
                    <a:pt x="4108" y="4668"/>
                  </a:cubicBezTo>
                  <a:lnTo>
                    <a:pt x="4108" y="5858"/>
                  </a:lnTo>
                  <a:cubicBezTo>
                    <a:pt x="4108" y="5942"/>
                    <a:pt x="4179" y="6013"/>
                    <a:pt x="4274" y="6013"/>
                  </a:cubicBezTo>
                  <a:cubicBezTo>
                    <a:pt x="4358" y="6013"/>
                    <a:pt x="4441" y="5942"/>
                    <a:pt x="4441" y="5858"/>
                  </a:cubicBezTo>
                  <a:lnTo>
                    <a:pt x="4441" y="4668"/>
                  </a:lnTo>
                  <a:cubicBezTo>
                    <a:pt x="4453" y="4382"/>
                    <a:pt x="4274" y="4108"/>
                    <a:pt x="4024" y="4025"/>
                  </a:cubicBezTo>
                  <a:lnTo>
                    <a:pt x="3203" y="3703"/>
                  </a:lnTo>
                  <a:cubicBezTo>
                    <a:pt x="3131" y="3680"/>
                    <a:pt x="3084" y="3620"/>
                    <a:pt x="3084" y="3537"/>
                  </a:cubicBezTo>
                  <a:lnTo>
                    <a:pt x="3084" y="3108"/>
                  </a:lnTo>
                  <a:cubicBezTo>
                    <a:pt x="3120" y="3084"/>
                    <a:pt x="3155" y="3060"/>
                    <a:pt x="3191" y="3025"/>
                  </a:cubicBezTo>
                  <a:cubicBezTo>
                    <a:pt x="3453" y="2775"/>
                    <a:pt x="3608" y="2418"/>
                    <a:pt x="3608" y="2037"/>
                  </a:cubicBezTo>
                  <a:lnTo>
                    <a:pt x="3608" y="1727"/>
                  </a:lnTo>
                  <a:lnTo>
                    <a:pt x="3655" y="1644"/>
                  </a:lnTo>
                  <a:cubicBezTo>
                    <a:pt x="3739" y="1477"/>
                    <a:pt x="3774" y="1298"/>
                    <a:pt x="3774" y="1108"/>
                  </a:cubicBezTo>
                  <a:lnTo>
                    <a:pt x="3774" y="167"/>
                  </a:lnTo>
                  <a:cubicBezTo>
                    <a:pt x="3774" y="84"/>
                    <a:pt x="3691" y="1"/>
                    <a:pt x="3608"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 name="Google Shape;9250;p16">
              <a:extLst>
                <a:ext uri="{FF2B5EF4-FFF2-40B4-BE49-F238E27FC236}">
                  <a16:creationId xmlns:a16="http://schemas.microsoft.com/office/drawing/2014/main" id="{F8EB6FDF-AF89-5FD6-06CA-74DA71343585}"/>
                </a:ext>
              </a:extLst>
            </p:cNvPr>
            <p:cNvSpPr/>
            <p:nvPr/>
          </p:nvSpPr>
          <p:spPr>
            <a:xfrm>
              <a:off x="3330313" y="2288463"/>
              <a:ext cx="10248" cy="37938"/>
            </a:xfrm>
            <a:custGeom>
              <a:avLst/>
              <a:gdLst/>
              <a:ahLst/>
              <a:cxnLst/>
              <a:rect l="l" t="t" r="r" b="b"/>
              <a:pathLst>
                <a:path w="322" h="1192" extrusionOk="0">
                  <a:moveTo>
                    <a:pt x="167" y="1"/>
                  </a:moveTo>
                  <a:cubicBezTo>
                    <a:pt x="72" y="1"/>
                    <a:pt x="0" y="84"/>
                    <a:pt x="0" y="167"/>
                  </a:cubicBezTo>
                  <a:lnTo>
                    <a:pt x="0" y="1036"/>
                  </a:lnTo>
                  <a:cubicBezTo>
                    <a:pt x="0" y="1120"/>
                    <a:pt x="72" y="1191"/>
                    <a:pt x="167" y="1191"/>
                  </a:cubicBezTo>
                  <a:cubicBezTo>
                    <a:pt x="250" y="1191"/>
                    <a:pt x="322" y="1120"/>
                    <a:pt x="322" y="1036"/>
                  </a:cubicBezTo>
                  <a:lnTo>
                    <a:pt x="322" y="167"/>
                  </a:lnTo>
                  <a:cubicBezTo>
                    <a:pt x="310" y="84"/>
                    <a:pt x="250" y="1"/>
                    <a:pt x="167"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 name="Google Shape;9251;p16">
              <a:extLst>
                <a:ext uri="{FF2B5EF4-FFF2-40B4-BE49-F238E27FC236}">
                  <a16:creationId xmlns:a16="http://schemas.microsoft.com/office/drawing/2014/main" id="{5BC3D74F-7D1E-C2B6-0EE9-282B811A4EE6}"/>
                </a:ext>
              </a:extLst>
            </p:cNvPr>
            <p:cNvSpPr/>
            <p:nvPr/>
          </p:nvSpPr>
          <p:spPr>
            <a:xfrm>
              <a:off x="3406859" y="2288463"/>
              <a:ext cx="10630" cy="37938"/>
            </a:xfrm>
            <a:custGeom>
              <a:avLst/>
              <a:gdLst/>
              <a:ahLst/>
              <a:cxnLst/>
              <a:rect l="l" t="t" r="r" b="b"/>
              <a:pathLst>
                <a:path w="334" h="1192" extrusionOk="0">
                  <a:moveTo>
                    <a:pt x="167" y="1"/>
                  </a:moveTo>
                  <a:cubicBezTo>
                    <a:pt x="84" y="1"/>
                    <a:pt x="0" y="84"/>
                    <a:pt x="0" y="167"/>
                  </a:cubicBezTo>
                  <a:lnTo>
                    <a:pt x="0" y="1036"/>
                  </a:lnTo>
                  <a:cubicBezTo>
                    <a:pt x="0" y="1120"/>
                    <a:pt x="84" y="1191"/>
                    <a:pt x="167" y="1191"/>
                  </a:cubicBezTo>
                  <a:cubicBezTo>
                    <a:pt x="262" y="1191"/>
                    <a:pt x="334" y="1120"/>
                    <a:pt x="334" y="1036"/>
                  </a:cubicBezTo>
                  <a:lnTo>
                    <a:pt x="334" y="167"/>
                  </a:lnTo>
                  <a:cubicBezTo>
                    <a:pt x="322" y="84"/>
                    <a:pt x="262" y="1"/>
                    <a:pt x="167"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 name="Google Shape;9252;p16">
              <a:extLst>
                <a:ext uri="{FF2B5EF4-FFF2-40B4-BE49-F238E27FC236}">
                  <a16:creationId xmlns:a16="http://schemas.microsoft.com/office/drawing/2014/main" id="{0043488C-AA48-481E-0446-9D89B79E0A6F}"/>
                </a:ext>
              </a:extLst>
            </p:cNvPr>
            <p:cNvSpPr/>
            <p:nvPr/>
          </p:nvSpPr>
          <p:spPr>
            <a:xfrm>
              <a:off x="3149183" y="1976585"/>
              <a:ext cx="219419" cy="183072"/>
            </a:xfrm>
            <a:custGeom>
              <a:avLst/>
              <a:gdLst/>
              <a:ahLst/>
              <a:cxnLst/>
              <a:rect l="l" t="t" r="r" b="b"/>
              <a:pathLst>
                <a:path w="6894" h="5752" extrusionOk="0">
                  <a:moveTo>
                    <a:pt x="2369" y="4108"/>
                  </a:moveTo>
                  <a:lnTo>
                    <a:pt x="2286" y="4466"/>
                  </a:lnTo>
                  <a:lnTo>
                    <a:pt x="2060" y="4466"/>
                  </a:lnTo>
                  <a:cubicBezTo>
                    <a:pt x="1869" y="4466"/>
                    <a:pt x="1703" y="4299"/>
                    <a:pt x="1703" y="4108"/>
                  </a:cubicBezTo>
                  <a:close/>
                  <a:moveTo>
                    <a:pt x="5513" y="310"/>
                  </a:moveTo>
                  <a:cubicBezTo>
                    <a:pt x="5703" y="310"/>
                    <a:pt x="5870" y="477"/>
                    <a:pt x="5870" y="667"/>
                  </a:cubicBezTo>
                  <a:lnTo>
                    <a:pt x="5870" y="3418"/>
                  </a:lnTo>
                  <a:cubicBezTo>
                    <a:pt x="5870" y="3608"/>
                    <a:pt x="5703" y="3775"/>
                    <a:pt x="5513" y="3775"/>
                  </a:cubicBezTo>
                  <a:lnTo>
                    <a:pt x="4132" y="3775"/>
                  </a:lnTo>
                  <a:cubicBezTo>
                    <a:pt x="4096" y="3775"/>
                    <a:pt x="4048" y="3787"/>
                    <a:pt x="4036" y="3811"/>
                  </a:cubicBezTo>
                  <a:lnTo>
                    <a:pt x="2500" y="4918"/>
                  </a:lnTo>
                  <a:lnTo>
                    <a:pt x="2739" y="3966"/>
                  </a:lnTo>
                  <a:cubicBezTo>
                    <a:pt x="2762" y="3930"/>
                    <a:pt x="2739" y="3870"/>
                    <a:pt x="2715" y="3835"/>
                  </a:cubicBezTo>
                  <a:cubicBezTo>
                    <a:pt x="2679" y="3787"/>
                    <a:pt x="2643" y="3775"/>
                    <a:pt x="2584" y="3775"/>
                  </a:cubicBezTo>
                  <a:lnTo>
                    <a:pt x="691" y="3775"/>
                  </a:lnTo>
                  <a:cubicBezTo>
                    <a:pt x="500" y="3775"/>
                    <a:pt x="333" y="3608"/>
                    <a:pt x="333" y="3418"/>
                  </a:cubicBezTo>
                  <a:lnTo>
                    <a:pt x="333" y="667"/>
                  </a:lnTo>
                  <a:cubicBezTo>
                    <a:pt x="333" y="477"/>
                    <a:pt x="500" y="310"/>
                    <a:pt x="691" y="310"/>
                  </a:cubicBezTo>
                  <a:close/>
                  <a:moveTo>
                    <a:pt x="6215" y="989"/>
                  </a:moveTo>
                  <a:cubicBezTo>
                    <a:pt x="6406" y="989"/>
                    <a:pt x="6572" y="1156"/>
                    <a:pt x="6572" y="1346"/>
                  </a:cubicBezTo>
                  <a:lnTo>
                    <a:pt x="6572" y="4108"/>
                  </a:lnTo>
                  <a:lnTo>
                    <a:pt x="6549" y="4108"/>
                  </a:lnTo>
                  <a:cubicBezTo>
                    <a:pt x="6549" y="4299"/>
                    <a:pt x="6394" y="4466"/>
                    <a:pt x="6191" y="4466"/>
                  </a:cubicBezTo>
                  <a:lnTo>
                    <a:pt x="4810" y="4466"/>
                  </a:lnTo>
                  <a:cubicBezTo>
                    <a:pt x="4763" y="4466"/>
                    <a:pt x="4727" y="4477"/>
                    <a:pt x="4691" y="4513"/>
                  </a:cubicBezTo>
                  <a:cubicBezTo>
                    <a:pt x="4667" y="4549"/>
                    <a:pt x="4644" y="4608"/>
                    <a:pt x="4667" y="4656"/>
                  </a:cubicBezTo>
                  <a:lnTo>
                    <a:pt x="4763" y="5323"/>
                  </a:lnTo>
                  <a:lnTo>
                    <a:pt x="3596" y="4537"/>
                  </a:lnTo>
                  <a:lnTo>
                    <a:pt x="4191" y="4096"/>
                  </a:lnTo>
                  <a:lnTo>
                    <a:pt x="5513" y="4096"/>
                  </a:lnTo>
                  <a:cubicBezTo>
                    <a:pt x="5882" y="4096"/>
                    <a:pt x="6191" y="3799"/>
                    <a:pt x="6191" y="3418"/>
                  </a:cubicBezTo>
                  <a:lnTo>
                    <a:pt x="6191" y="989"/>
                  </a:lnTo>
                  <a:close/>
                  <a:moveTo>
                    <a:pt x="691" y="1"/>
                  </a:moveTo>
                  <a:cubicBezTo>
                    <a:pt x="322" y="1"/>
                    <a:pt x="0" y="298"/>
                    <a:pt x="0" y="679"/>
                  </a:cubicBezTo>
                  <a:lnTo>
                    <a:pt x="0" y="3430"/>
                  </a:lnTo>
                  <a:cubicBezTo>
                    <a:pt x="0" y="3811"/>
                    <a:pt x="298" y="4120"/>
                    <a:pt x="691" y="4120"/>
                  </a:cubicBezTo>
                  <a:lnTo>
                    <a:pt x="1393" y="4120"/>
                  </a:lnTo>
                  <a:lnTo>
                    <a:pt x="1393" y="4132"/>
                  </a:lnTo>
                  <a:cubicBezTo>
                    <a:pt x="1393" y="4501"/>
                    <a:pt x="1691" y="4823"/>
                    <a:pt x="2072" y="4823"/>
                  </a:cubicBezTo>
                  <a:lnTo>
                    <a:pt x="2203" y="4823"/>
                  </a:lnTo>
                  <a:lnTo>
                    <a:pt x="2143" y="5073"/>
                  </a:lnTo>
                  <a:cubicBezTo>
                    <a:pt x="2119" y="5180"/>
                    <a:pt x="2167" y="5275"/>
                    <a:pt x="2250" y="5335"/>
                  </a:cubicBezTo>
                  <a:cubicBezTo>
                    <a:pt x="2298" y="5370"/>
                    <a:pt x="2346" y="5382"/>
                    <a:pt x="2381" y="5382"/>
                  </a:cubicBezTo>
                  <a:cubicBezTo>
                    <a:pt x="2429" y="5382"/>
                    <a:pt x="2489" y="5370"/>
                    <a:pt x="2536" y="5335"/>
                  </a:cubicBezTo>
                  <a:lnTo>
                    <a:pt x="3251" y="4823"/>
                  </a:lnTo>
                  <a:lnTo>
                    <a:pt x="3417" y="4823"/>
                  </a:lnTo>
                  <a:lnTo>
                    <a:pt x="4751" y="5716"/>
                  </a:lnTo>
                  <a:cubicBezTo>
                    <a:pt x="4798" y="5740"/>
                    <a:pt x="4846" y="5751"/>
                    <a:pt x="4882" y="5751"/>
                  </a:cubicBezTo>
                  <a:cubicBezTo>
                    <a:pt x="4929" y="5751"/>
                    <a:pt x="4977" y="5740"/>
                    <a:pt x="5025" y="5716"/>
                  </a:cubicBezTo>
                  <a:cubicBezTo>
                    <a:pt x="5108" y="5656"/>
                    <a:pt x="5144" y="5561"/>
                    <a:pt x="5120" y="5454"/>
                  </a:cubicBezTo>
                  <a:lnTo>
                    <a:pt x="5025" y="4799"/>
                  </a:lnTo>
                  <a:lnTo>
                    <a:pt x="6215" y="4799"/>
                  </a:lnTo>
                  <a:cubicBezTo>
                    <a:pt x="6584" y="4799"/>
                    <a:pt x="6894" y="4501"/>
                    <a:pt x="6894" y="4120"/>
                  </a:cubicBezTo>
                  <a:lnTo>
                    <a:pt x="6894" y="1370"/>
                  </a:lnTo>
                  <a:cubicBezTo>
                    <a:pt x="6870" y="977"/>
                    <a:pt x="6572" y="679"/>
                    <a:pt x="6191" y="679"/>
                  </a:cubicBezTo>
                  <a:cubicBezTo>
                    <a:pt x="6179" y="298"/>
                    <a:pt x="5882" y="1"/>
                    <a:pt x="5513"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4" name="Google Shape;9253;p16">
              <a:extLst>
                <a:ext uri="{FF2B5EF4-FFF2-40B4-BE49-F238E27FC236}">
                  <a16:creationId xmlns:a16="http://schemas.microsoft.com/office/drawing/2014/main" id="{8F0C37B8-493C-8C3D-5A99-938081D201E8}"/>
                </a:ext>
              </a:extLst>
            </p:cNvPr>
            <p:cNvSpPr/>
            <p:nvPr/>
          </p:nvSpPr>
          <p:spPr>
            <a:xfrm>
              <a:off x="3187822" y="2009177"/>
              <a:ext cx="26926" cy="10280"/>
            </a:xfrm>
            <a:custGeom>
              <a:avLst/>
              <a:gdLst/>
              <a:ahLst/>
              <a:cxnLst/>
              <a:rect l="l" t="t" r="r" b="b"/>
              <a:pathLst>
                <a:path w="846" h="323" extrusionOk="0">
                  <a:moveTo>
                    <a:pt x="155" y="1"/>
                  </a:moveTo>
                  <a:cubicBezTo>
                    <a:pt x="72" y="1"/>
                    <a:pt x="1" y="72"/>
                    <a:pt x="1" y="167"/>
                  </a:cubicBezTo>
                  <a:cubicBezTo>
                    <a:pt x="1" y="251"/>
                    <a:pt x="72" y="322"/>
                    <a:pt x="155" y="322"/>
                  </a:cubicBezTo>
                  <a:lnTo>
                    <a:pt x="679" y="322"/>
                  </a:lnTo>
                  <a:cubicBezTo>
                    <a:pt x="774" y="322"/>
                    <a:pt x="846" y="251"/>
                    <a:pt x="846" y="167"/>
                  </a:cubicBezTo>
                  <a:cubicBezTo>
                    <a:pt x="846" y="72"/>
                    <a:pt x="774" y="1"/>
                    <a:pt x="679"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 name="Google Shape;9254;p16">
              <a:extLst>
                <a:ext uri="{FF2B5EF4-FFF2-40B4-BE49-F238E27FC236}">
                  <a16:creationId xmlns:a16="http://schemas.microsoft.com/office/drawing/2014/main" id="{E54AE407-0A99-CB1F-9A6D-20D5579142A1}"/>
                </a:ext>
              </a:extLst>
            </p:cNvPr>
            <p:cNvSpPr/>
            <p:nvPr/>
          </p:nvSpPr>
          <p:spPr>
            <a:xfrm>
              <a:off x="3226110" y="2009177"/>
              <a:ext cx="81478" cy="10280"/>
            </a:xfrm>
            <a:custGeom>
              <a:avLst/>
              <a:gdLst/>
              <a:ahLst/>
              <a:cxnLst/>
              <a:rect l="l" t="t" r="r" b="b"/>
              <a:pathLst>
                <a:path w="2560" h="323" extrusionOk="0">
                  <a:moveTo>
                    <a:pt x="167" y="1"/>
                  </a:moveTo>
                  <a:cubicBezTo>
                    <a:pt x="72" y="1"/>
                    <a:pt x="0" y="72"/>
                    <a:pt x="0" y="167"/>
                  </a:cubicBezTo>
                  <a:cubicBezTo>
                    <a:pt x="0" y="251"/>
                    <a:pt x="72" y="322"/>
                    <a:pt x="167" y="322"/>
                  </a:cubicBezTo>
                  <a:lnTo>
                    <a:pt x="2393" y="322"/>
                  </a:lnTo>
                  <a:cubicBezTo>
                    <a:pt x="2488" y="322"/>
                    <a:pt x="2560" y="251"/>
                    <a:pt x="2560" y="167"/>
                  </a:cubicBezTo>
                  <a:cubicBezTo>
                    <a:pt x="2560" y="72"/>
                    <a:pt x="2488" y="1"/>
                    <a:pt x="2393"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 name="Google Shape;9255;p16">
              <a:extLst>
                <a:ext uri="{FF2B5EF4-FFF2-40B4-BE49-F238E27FC236}">
                  <a16:creationId xmlns:a16="http://schemas.microsoft.com/office/drawing/2014/main" id="{FCD5BDDE-D537-85BE-EC7D-9CE25A82FBF1}"/>
                </a:ext>
              </a:extLst>
            </p:cNvPr>
            <p:cNvSpPr/>
            <p:nvPr/>
          </p:nvSpPr>
          <p:spPr>
            <a:xfrm>
              <a:off x="3187822" y="2036453"/>
              <a:ext cx="119767" cy="10662"/>
            </a:xfrm>
            <a:custGeom>
              <a:avLst/>
              <a:gdLst/>
              <a:ahLst/>
              <a:cxnLst/>
              <a:rect l="l" t="t" r="r" b="b"/>
              <a:pathLst>
                <a:path w="3763" h="335" extrusionOk="0">
                  <a:moveTo>
                    <a:pt x="155" y="1"/>
                  </a:moveTo>
                  <a:cubicBezTo>
                    <a:pt x="72" y="1"/>
                    <a:pt x="1" y="84"/>
                    <a:pt x="1" y="168"/>
                  </a:cubicBezTo>
                  <a:cubicBezTo>
                    <a:pt x="1" y="263"/>
                    <a:pt x="72" y="334"/>
                    <a:pt x="155" y="334"/>
                  </a:cubicBezTo>
                  <a:lnTo>
                    <a:pt x="3596" y="334"/>
                  </a:lnTo>
                  <a:cubicBezTo>
                    <a:pt x="3691" y="334"/>
                    <a:pt x="3763" y="263"/>
                    <a:pt x="3763" y="168"/>
                  </a:cubicBezTo>
                  <a:cubicBezTo>
                    <a:pt x="3763" y="84"/>
                    <a:pt x="3691" y="1"/>
                    <a:pt x="3596"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7" name="Google Shape;9256;p16">
              <a:extLst>
                <a:ext uri="{FF2B5EF4-FFF2-40B4-BE49-F238E27FC236}">
                  <a16:creationId xmlns:a16="http://schemas.microsoft.com/office/drawing/2014/main" id="{E40F3F2E-4340-5FF1-4733-E3B70438412A}"/>
                </a:ext>
              </a:extLst>
            </p:cNvPr>
            <p:cNvSpPr/>
            <p:nvPr/>
          </p:nvSpPr>
          <p:spPr>
            <a:xfrm>
              <a:off x="3187822" y="2064143"/>
              <a:ext cx="81510" cy="10248"/>
            </a:xfrm>
            <a:custGeom>
              <a:avLst/>
              <a:gdLst/>
              <a:ahLst/>
              <a:cxnLst/>
              <a:rect l="l" t="t" r="r" b="b"/>
              <a:pathLst>
                <a:path w="2561" h="322" extrusionOk="0">
                  <a:moveTo>
                    <a:pt x="155" y="0"/>
                  </a:moveTo>
                  <a:cubicBezTo>
                    <a:pt x="72" y="0"/>
                    <a:pt x="1" y="72"/>
                    <a:pt x="1" y="167"/>
                  </a:cubicBezTo>
                  <a:cubicBezTo>
                    <a:pt x="1" y="250"/>
                    <a:pt x="72" y="322"/>
                    <a:pt x="155" y="322"/>
                  </a:cubicBezTo>
                  <a:lnTo>
                    <a:pt x="2394" y="322"/>
                  </a:lnTo>
                  <a:cubicBezTo>
                    <a:pt x="2477" y="322"/>
                    <a:pt x="2560" y="250"/>
                    <a:pt x="2560" y="167"/>
                  </a:cubicBezTo>
                  <a:cubicBezTo>
                    <a:pt x="2560" y="72"/>
                    <a:pt x="2477" y="0"/>
                    <a:pt x="2394"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8" name="Google Shape;9257;p16">
              <a:extLst>
                <a:ext uri="{FF2B5EF4-FFF2-40B4-BE49-F238E27FC236}">
                  <a16:creationId xmlns:a16="http://schemas.microsoft.com/office/drawing/2014/main" id="{14219E74-F4A7-41BB-352F-420136A4D281}"/>
                </a:ext>
              </a:extLst>
            </p:cNvPr>
            <p:cNvSpPr/>
            <p:nvPr/>
          </p:nvSpPr>
          <p:spPr>
            <a:xfrm>
              <a:off x="3280663" y="2064143"/>
              <a:ext cx="26926" cy="10248"/>
            </a:xfrm>
            <a:custGeom>
              <a:avLst/>
              <a:gdLst/>
              <a:ahLst/>
              <a:cxnLst/>
              <a:rect l="l" t="t" r="r" b="b"/>
              <a:pathLst>
                <a:path w="846" h="322" extrusionOk="0">
                  <a:moveTo>
                    <a:pt x="155" y="0"/>
                  </a:moveTo>
                  <a:cubicBezTo>
                    <a:pt x="72" y="0"/>
                    <a:pt x="1" y="72"/>
                    <a:pt x="1" y="167"/>
                  </a:cubicBezTo>
                  <a:cubicBezTo>
                    <a:pt x="1" y="250"/>
                    <a:pt x="72" y="322"/>
                    <a:pt x="155" y="322"/>
                  </a:cubicBezTo>
                  <a:lnTo>
                    <a:pt x="679" y="322"/>
                  </a:lnTo>
                  <a:cubicBezTo>
                    <a:pt x="774" y="322"/>
                    <a:pt x="846" y="250"/>
                    <a:pt x="846" y="167"/>
                  </a:cubicBezTo>
                  <a:cubicBezTo>
                    <a:pt x="846" y="72"/>
                    <a:pt x="774" y="0"/>
                    <a:pt x="679"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89" name="Google Shape;11786;p20">
            <a:extLst>
              <a:ext uri="{FF2B5EF4-FFF2-40B4-BE49-F238E27FC236}">
                <a16:creationId xmlns:a16="http://schemas.microsoft.com/office/drawing/2014/main" id="{27233560-2263-9C15-54FB-53A33348C79F}"/>
              </a:ext>
            </a:extLst>
          </p:cNvPr>
          <p:cNvGrpSpPr/>
          <p:nvPr/>
        </p:nvGrpSpPr>
        <p:grpSpPr>
          <a:xfrm>
            <a:off x="4420948" y="4770806"/>
            <a:ext cx="280072" cy="275520"/>
            <a:chOff x="4210933" y="2926777"/>
            <a:chExt cx="280072" cy="275520"/>
          </a:xfrm>
        </p:grpSpPr>
        <p:sp>
          <p:nvSpPr>
            <p:cNvPr id="90" name="Google Shape;11787;p20">
              <a:extLst>
                <a:ext uri="{FF2B5EF4-FFF2-40B4-BE49-F238E27FC236}">
                  <a16:creationId xmlns:a16="http://schemas.microsoft.com/office/drawing/2014/main" id="{C4579E8B-B629-9106-08B8-09B94EDA8E5D}"/>
                </a:ext>
              </a:extLst>
            </p:cNvPr>
            <p:cNvSpPr/>
            <p:nvPr/>
          </p:nvSpPr>
          <p:spPr>
            <a:xfrm>
              <a:off x="4490623" y="2970352"/>
              <a:ext cx="32" cy="414"/>
            </a:xfrm>
            <a:custGeom>
              <a:avLst/>
              <a:gdLst/>
              <a:ahLst/>
              <a:cxnLst/>
              <a:rect l="l" t="t" r="r" b="b"/>
              <a:pathLst>
                <a:path w="1" h="13" extrusionOk="0">
                  <a:moveTo>
                    <a:pt x="0" y="0"/>
                  </a:moveTo>
                  <a:cubicBezTo>
                    <a:pt x="0" y="12"/>
                    <a:pt x="0" y="0"/>
                    <a:pt x="0"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 name="Google Shape;11788;p20">
              <a:extLst>
                <a:ext uri="{FF2B5EF4-FFF2-40B4-BE49-F238E27FC236}">
                  <a16:creationId xmlns:a16="http://schemas.microsoft.com/office/drawing/2014/main" id="{4FB4FD3D-ABD0-FA45-C213-BE6367E32CBA}"/>
                </a:ext>
              </a:extLst>
            </p:cNvPr>
            <p:cNvSpPr/>
            <p:nvPr/>
          </p:nvSpPr>
          <p:spPr>
            <a:xfrm>
              <a:off x="4489859" y="2969589"/>
              <a:ext cx="32" cy="32"/>
            </a:xfrm>
            <a:custGeom>
              <a:avLst/>
              <a:gdLst/>
              <a:ahLst/>
              <a:cxnLst/>
              <a:rect l="l" t="t" r="r" b="b"/>
              <a:pathLst>
                <a:path w="1" h="1" extrusionOk="0">
                  <a:moveTo>
                    <a:pt x="0" y="1"/>
                  </a:move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2" name="Google Shape;11789;p20">
              <a:extLst>
                <a:ext uri="{FF2B5EF4-FFF2-40B4-BE49-F238E27FC236}">
                  <a16:creationId xmlns:a16="http://schemas.microsoft.com/office/drawing/2014/main" id="{9A8FAC91-E6E7-B15D-D23B-F1BFFB3C9524}"/>
                </a:ext>
              </a:extLst>
            </p:cNvPr>
            <p:cNvSpPr/>
            <p:nvPr/>
          </p:nvSpPr>
          <p:spPr>
            <a:xfrm>
              <a:off x="4210933" y="2944952"/>
              <a:ext cx="280072" cy="257346"/>
            </a:xfrm>
            <a:custGeom>
              <a:avLst/>
              <a:gdLst/>
              <a:ahLst/>
              <a:cxnLst/>
              <a:rect l="l" t="t" r="r" b="b"/>
              <a:pathLst>
                <a:path w="8799" h="8085" extrusionOk="0">
                  <a:moveTo>
                    <a:pt x="7549" y="620"/>
                  </a:moveTo>
                  <a:lnTo>
                    <a:pt x="6596" y="6382"/>
                  </a:lnTo>
                  <a:lnTo>
                    <a:pt x="6596" y="620"/>
                  </a:lnTo>
                  <a:close/>
                  <a:moveTo>
                    <a:pt x="4965" y="1"/>
                  </a:moveTo>
                  <a:cubicBezTo>
                    <a:pt x="4894" y="1"/>
                    <a:pt x="4834" y="60"/>
                    <a:pt x="4834" y="143"/>
                  </a:cubicBezTo>
                  <a:cubicBezTo>
                    <a:pt x="4834" y="215"/>
                    <a:pt x="4894" y="274"/>
                    <a:pt x="4965" y="274"/>
                  </a:cubicBezTo>
                  <a:lnTo>
                    <a:pt x="6322" y="274"/>
                  </a:lnTo>
                  <a:lnTo>
                    <a:pt x="6322" y="7835"/>
                  </a:lnTo>
                  <a:lnTo>
                    <a:pt x="262" y="7835"/>
                  </a:lnTo>
                  <a:lnTo>
                    <a:pt x="262" y="7192"/>
                  </a:lnTo>
                  <a:cubicBezTo>
                    <a:pt x="262" y="7121"/>
                    <a:pt x="203" y="7061"/>
                    <a:pt x="131" y="7061"/>
                  </a:cubicBezTo>
                  <a:cubicBezTo>
                    <a:pt x="60" y="7061"/>
                    <a:pt x="0" y="7121"/>
                    <a:pt x="0" y="7192"/>
                  </a:cubicBezTo>
                  <a:lnTo>
                    <a:pt x="0" y="7954"/>
                  </a:lnTo>
                  <a:cubicBezTo>
                    <a:pt x="0" y="8025"/>
                    <a:pt x="60" y="8085"/>
                    <a:pt x="131" y="8085"/>
                  </a:cubicBezTo>
                  <a:lnTo>
                    <a:pt x="6465" y="8085"/>
                  </a:lnTo>
                  <a:cubicBezTo>
                    <a:pt x="6525" y="8085"/>
                    <a:pt x="6561" y="8037"/>
                    <a:pt x="6584" y="8002"/>
                  </a:cubicBezTo>
                  <a:lnTo>
                    <a:pt x="7906" y="3715"/>
                  </a:lnTo>
                  <a:cubicBezTo>
                    <a:pt x="7918" y="3632"/>
                    <a:pt x="7882" y="3572"/>
                    <a:pt x="7811" y="3549"/>
                  </a:cubicBezTo>
                  <a:cubicBezTo>
                    <a:pt x="7799" y="3547"/>
                    <a:pt x="7788" y="3546"/>
                    <a:pt x="7777" y="3546"/>
                  </a:cubicBezTo>
                  <a:cubicBezTo>
                    <a:pt x="7721" y="3546"/>
                    <a:pt x="7674" y="3572"/>
                    <a:pt x="7644" y="3632"/>
                  </a:cubicBezTo>
                  <a:lnTo>
                    <a:pt x="6870" y="6132"/>
                  </a:lnTo>
                  <a:lnTo>
                    <a:pt x="7727" y="989"/>
                  </a:lnTo>
                  <a:lnTo>
                    <a:pt x="8466" y="989"/>
                  </a:lnTo>
                  <a:lnTo>
                    <a:pt x="7799" y="3144"/>
                  </a:lnTo>
                  <a:cubicBezTo>
                    <a:pt x="7787" y="3215"/>
                    <a:pt x="7811" y="3275"/>
                    <a:pt x="7882" y="3311"/>
                  </a:cubicBezTo>
                  <a:lnTo>
                    <a:pt x="7930" y="3311"/>
                  </a:lnTo>
                  <a:cubicBezTo>
                    <a:pt x="7989" y="3311"/>
                    <a:pt x="8037" y="3275"/>
                    <a:pt x="8049" y="3215"/>
                  </a:cubicBezTo>
                  <a:lnTo>
                    <a:pt x="8763" y="894"/>
                  </a:lnTo>
                  <a:cubicBezTo>
                    <a:pt x="8799" y="870"/>
                    <a:pt x="8799" y="822"/>
                    <a:pt x="8763" y="798"/>
                  </a:cubicBezTo>
                  <a:cubicBezTo>
                    <a:pt x="8739" y="763"/>
                    <a:pt x="8704" y="739"/>
                    <a:pt x="8668" y="739"/>
                  </a:cubicBezTo>
                  <a:lnTo>
                    <a:pt x="7787" y="739"/>
                  </a:lnTo>
                  <a:lnTo>
                    <a:pt x="7835" y="501"/>
                  </a:lnTo>
                  <a:cubicBezTo>
                    <a:pt x="7835" y="453"/>
                    <a:pt x="7835" y="417"/>
                    <a:pt x="7799" y="394"/>
                  </a:cubicBezTo>
                  <a:cubicBezTo>
                    <a:pt x="7763" y="358"/>
                    <a:pt x="7739" y="346"/>
                    <a:pt x="7692" y="346"/>
                  </a:cubicBezTo>
                  <a:lnTo>
                    <a:pt x="6596" y="346"/>
                  </a:lnTo>
                  <a:lnTo>
                    <a:pt x="6596" y="143"/>
                  </a:lnTo>
                  <a:cubicBezTo>
                    <a:pt x="6596" y="60"/>
                    <a:pt x="6537" y="1"/>
                    <a:pt x="6453"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 name="Google Shape;11790;p20">
              <a:extLst>
                <a:ext uri="{FF2B5EF4-FFF2-40B4-BE49-F238E27FC236}">
                  <a16:creationId xmlns:a16="http://schemas.microsoft.com/office/drawing/2014/main" id="{D846B3C8-C8CC-20ED-F783-48BC99984BD1}"/>
                </a:ext>
              </a:extLst>
            </p:cNvPr>
            <p:cNvSpPr/>
            <p:nvPr/>
          </p:nvSpPr>
          <p:spPr>
            <a:xfrm>
              <a:off x="4212047" y="2926777"/>
              <a:ext cx="144826" cy="234619"/>
            </a:xfrm>
            <a:custGeom>
              <a:avLst/>
              <a:gdLst/>
              <a:ahLst/>
              <a:cxnLst/>
              <a:rect l="l" t="t" r="r" b="b"/>
              <a:pathLst>
                <a:path w="4550" h="7371" extrusionOk="0">
                  <a:moveTo>
                    <a:pt x="132" y="0"/>
                  </a:moveTo>
                  <a:cubicBezTo>
                    <a:pt x="60" y="0"/>
                    <a:pt x="1" y="60"/>
                    <a:pt x="1" y="131"/>
                  </a:cubicBezTo>
                  <a:lnTo>
                    <a:pt x="1" y="7239"/>
                  </a:lnTo>
                  <a:cubicBezTo>
                    <a:pt x="1" y="7311"/>
                    <a:pt x="60" y="7370"/>
                    <a:pt x="132" y="7370"/>
                  </a:cubicBezTo>
                  <a:cubicBezTo>
                    <a:pt x="203" y="7370"/>
                    <a:pt x="263" y="7311"/>
                    <a:pt x="263" y="7239"/>
                  </a:cubicBezTo>
                  <a:lnTo>
                    <a:pt x="263" y="262"/>
                  </a:lnTo>
                  <a:lnTo>
                    <a:pt x="1763" y="262"/>
                  </a:lnTo>
                  <a:lnTo>
                    <a:pt x="2299" y="810"/>
                  </a:lnTo>
                  <a:cubicBezTo>
                    <a:pt x="2335" y="845"/>
                    <a:pt x="2358" y="857"/>
                    <a:pt x="2394" y="857"/>
                  </a:cubicBezTo>
                  <a:lnTo>
                    <a:pt x="4418" y="857"/>
                  </a:lnTo>
                  <a:cubicBezTo>
                    <a:pt x="4490" y="857"/>
                    <a:pt x="4549" y="798"/>
                    <a:pt x="4549" y="726"/>
                  </a:cubicBezTo>
                  <a:cubicBezTo>
                    <a:pt x="4537" y="655"/>
                    <a:pt x="4478" y="595"/>
                    <a:pt x="4418" y="595"/>
                  </a:cubicBezTo>
                  <a:lnTo>
                    <a:pt x="2454" y="595"/>
                  </a:lnTo>
                  <a:lnTo>
                    <a:pt x="1918" y="36"/>
                  </a:lnTo>
                  <a:cubicBezTo>
                    <a:pt x="1882" y="12"/>
                    <a:pt x="1858" y="0"/>
                    <a:pt x="1823"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 name="Google Shape;11791;p20">
              <a:extLst>
                <a:ext uri="{FF2B5EF4-FFF2-40B4-BE49-F238E27FC236}">
                  <a16:creationId xmlns:a16="http://schemas.microsoft.com/office/drawing/2014/main" id="{DBA43003-5819-EA85-61C5-D84310A2800B}"/>
                </a:ext>
              </a:extLst>
            </p:cNvPr>
            <p:cNvSpPr/>
            <p:nvPr/>
          </p:nvSpPr>
          <p:spPr>
            <a:xfrm>
              <a:off x="4246550" y="2996103"/>
              <a:ext cx="28074" cy="28106"/>
            </a:xfrm>
            <a:custGeom>
              <a:avLst/>
              <a:gdLst/>
              <a:ahLst/>
              <a:cxnLst/>
              <a:rect l="l" t="t" r="r" b="b"/>
              <a:pathLst>
                <a:path w="882" h="883" extrusionOk="0">
                  <a:moveTo>
                    <a:pt x="620" y="263"/>
                  </a:moveTo>
                  <a:lnTo>
                    <a:pt x="620" y="608"/>
                  </a:lnTo>
                  <a:lnTo>
                    <a:pt x="262" y="608"/>
                  </a:lnTo>
                  <a:lnTo>
                    <a:pt x="262" y="263"/>
                  </a:lnTo>
                  <a:close/>
                  <a:moveTo>
                    <a:pt x="131" y="1"/>
                  </a:moveTo>
                  <a:cubicBezTo>
                    <a:pt x="60" y="1"/>
                    <a:pt x="0" y="60"/>
                    <a:pt x="0" y="144"/>
                  </a:cubicBezTo>
                  <a:lnTo>
                    <a:pt x="0" y="751"/>
                  </a:lnTo>
                  <a:cubicBezTo>
                    <a:pt x="0" y="822"/>
                    <a:pt x="60" y="882"/>
                    <a:pt x="131" y="882"/>
                  </a:cubicBezTo>
                  <a:lnTo>
                    <a:pt x="739" y="882"/>
                  </a:lnTo>
                  <a:cubicBezTo>
                    <a:pt x="822" y="882"/>
                    <a:pt x="881" y="822"/>
                    <a:pt x="881" y="751"/>
                  </a:cubicBezTo>
                  <a:lnTo>
                    <a:pt x="881" y="144"/>
                  </a:lnTo>
                  <a:cubicBezTo>
                    <a:pt x="881" y="60"/>
                    <a:pt x="822" y="1"/>
                    <a:pt x="739"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 name="Google Shape;11792;p20">
              <a:extLst>
                <a:ext uri="{FF2B5EF4-FFF2-40B4-BE49-F238E27FC236}">
                  <a16:creationId xmlns:a16="http://schemas.microsoft.com/office/drawing/2014/main" id="{0AC80112-B8D3-544F-EDEF-D85731777241}"/>
                </a:ext>
              </a:extLst>
            </p:cNvPr>
            <p:cNvSpPr/>
            <p:nvPr/>
          </p:nvSpPr>
          <p:spPr>
            <a:xfrm>
              <a:off x="4285956" y="3015456"/>
              <a:ext cx="97814" cy="8753"/>
            </a:xfrm>
            <a:custGeom>
              <a:avLst/>
              <a:gdLst/>
              <a:ahLst/>
              <a:cxnLst/>
              <a:rect l="l" t="t" r="r" b="b"/>
              <a:pathLst>
                <a:path w="3073" h="275" extrusionOk="0">
                  <a:moveTo>
                    <a:pt x="132" y="0"/>
                  </a:moveTo>
                  <a:cubicBezTo>
                    <a:pt x="60" y="0"/>
                    <a:pt x="1" y="60"/>
                    <a:pt x="1" y="143"/>
                  </a:cubicBezTo>
                  <a:cubicBezTo>
                    <a:pt x="1" y="214"/>
                    <a:pt x="60" y="274"/>
                    <a:pt x="132" y="274"/>
                  </a:cubicBezTo>
                  <a:lnTo>
                    <a:pt x="2942" y="274"/>
                  </a:lnTo>
                  <a:cubicBezTo>
                    <a:pt x="3013" y="274"/>
                    <a:pt x="3072" y="214"/>
                    <a:pt x="3072" y="143"/>
                  </a:cubicBezTo>
                  <a:cubicBezTo>
                    <a:pt x="3072" y="72"/>
                    <a:pt x="3013" y="0"/>
                    <a:pt x="2942"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 name="Google Shape;11793;p20">
              <a:extLst>
                <a:ext uri="{FF2B5EF4-FFF2-40B4-BE49-F238E27FC236}">
                  <a16:creationId xmlns:a16="http://schemas.microsoft.com/office/drawing/2014/main" id="{68807B69-497A-6CF1-2F92-59457494E168}"/>
                </a:ext>
              </a:extLst>
            </p:cNvPr>
            <p:cNvSpPr/>
            <p:nvPr/>
          </p:nvSpPr>
          <p:spPr>
            <a:xfrm>
              <a:off x="4285956" y="3001800"/>
              <a:ext cx="30366" cy="8753"/>
            </a:xfrm>
            <a:custGeom>
              <a:avLst/>
              <a:gdLst/>
              <a:ahLst/>
              <a:cxnLst/>
              <a:rect l="l" t="t" r="r" b="b"/>
              <a:pathLst>
                <a:path w="954" h="275" extrusionOk="0">
                  <a:moveTo>
                    <a:pt x="132" y="1"/>
                  </a:moveTo>
                  <a:cubicBezTo>
                    <a:pt x="60" y="1"/>
                    <a:pt x="1" y="60"/>
                    <a:pt x="1" y="132"/>
                  </a:cubicBezTo>
                  <a:cubicBezTo>
                    <a:pt x="1" y="215"/>
                    <a:pt x="60" y="274"/>
                    <a:pt x="132" y="274"/>
                  </a:cubicBezTo>
                  <a:lnTo>
                    <a:pt x="810" y="274"/>
                  </a:lnTo>
                  <a:cubicBezTo>
                    <a:pt x="894" y="274"/>
                    <a:pt x="953" y="215"/>
                    <a:pt x="953" y="132"/>
                  </a:cubicBezTo>
                  <a:cubicBezTo>
                    <a:pt x="953" y="60"/>
                    <a:pt x="894" y="1"/>
                    <a:pt x="810"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 name="Google Shape;11794;p20">
              <a:extLst>
                <a:ext uri="{FF2B5EF4-FFF2-40B4-BE49-F238E27FC236}">
                  <a16:creationId xmlns:a16="http://schemas.microsoft.com/office/drawing/2014/main" id="{1A0CB73E-17FC-396A-6E06-1AB50C812E47}"/>
                </a:ext>
              </a:extLst>
            </p:cNvPr>
            <p:cNvSpPr/>
            <p:nvPr/>
          </p:nvSpPr>
          <p:spPr>
            <a:xfrm>
              <a:off x="4246550" y="3060177"/>
              <a:ext cx="28074" cy="28074"/>
            </a:xfrm>
            <a:custGeom>
              <a:avLst/>
              <a:gdLst/>
              <a:ahLst/>
              <a:cxnLst/>
              <a:rect l="l" t="t" r="r" b="b"/>
              <a:pathLst>
                <a:path w="882" h="882" extrusionOk="0">
                  <a:moveTo>
                    <a:pt x="620" y="274"/>
                  </a:moveTo>
                  <a:lnTo>
                    <a:pt x="620" y="631"/>
                  </a:lnTo>
                  <a:lnTo>
                    <a:pt x="262" y="631"/>
                  </a:lnTo>
                  <a:lnTo>
                    <a:pt x="262" y="274"/>
                  </a:lnTo>
                  <a:close/>
                  <a:moveTo>
                    <a:pt x="131" y="0"/>
                  </a:moveTo>
                  <a:cubicBezTo>
                    <a:pt x="60" y="0"/>
                    <a:pt x="0" y="60"/>
                    <a:pt x="0" y="131"/>
                  </a:cubicBezTo>
                  <a:lnTo>
                    <a:pt x="0" y="750"/>
                  </a:lnTo>
                  <a:cubicBezTo>
                    <a:pt x="0" y="822"/>
                    <a:pt x="60" y="881"/>
                    <a:pt x="131" y="881"/>
                  </a:cubicBezTo>
                  <a:lnTo>
                    <a:pt x="739" y="881"/>
                  </a:lnTo>
                  <a:cubicBezTo>
                    <a:pt x="822" y="881"/>
                    <a:pt x="881" y="822"/>
                    <a:pt x="881" y="750"/>
                  </a:cubicBezTo>
                  <a:lnTo>
                    <a:pt x="881" y="131"/>
                  </a:lnTo>
                  <a:cubicBezTo>
                    <a:pt x="881" y="60"/>
                    <a:pt x="822" y="0"/>
                    <a:pt x="739"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 name="Google Shape;11795;p20">
              <a:extLst>
                <a:ext uri="{FF2B5EF4-FFF2-40B4-BE49-F238E27FC236}">
                  <a16:creationId xmlns:a16="http://schemas.microsoft.com/office/drawing/2014/main" id="{6012D1B4-A58F-6F09-E739-6D860782FADC}"/>
                </a:ext>
              </a:extLst>
            </p:cNvPr>
            <p:cNvSpPr/>
            <p:nvPr/>
          </p:nvSpPr>
          <p:spPr>
            <a:xfrm>
              <a:off x="4285956" y="3080261"/>
              <a:ext cx="97814" cy="8371"/>
            </a:xfrm>
            <a:custGeom>
              <a:avLst/>
              <a:gdLst/>
              <a:ahLst/>
              <a:cxnLst/>
              <a:rect l="l" t="t" r="r" b="b"/>
              <a:pathLst>
                <a:path w="3073" h="263" extrusionOk="0">
                  <a:moveTo>
                    <a:pt x="132" y="0"/>
                  </a:moveTo>
                  <a:cubicBezTo>
                    <a:pt x="60" y="0"/>
                    <a:pt x="1" y="48"/>
                    <a:pt x="1" y="131"/>
                  </a:cubicBezTo>
                  <a:cubicBezTo>
                    <a:pt x="1" y="203"/>
                    <a:pt x="60" y="262"/>
                    <a:pt x="132" y="262"/>
                  </a:cubicBezTo>
                  <a:lnTo>
                    <a:pt x="2942" y="262"/>
                  </a:lnTo>
                  <a:cubicBezTo>
                    <a:pt x="3013" y="262"/>
                    <a:pt x="3072" y="203"/>
                    <a:pt x="3072" y="131"/>
                  </a:cubicBezTo>
                  <a:cubicBezTo>
                    <a:pt x="3072" y="48"/>
                    <a:pt x="3013" y="0"/>
                    <a:pt x="2942"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 name="Google Shape;11796;p20">
              <a:extLst>
                <a:ext uri="{FF2B5EF4-FFF2-40B4-BE49-F238E27FC236}">
                  <a16:creationId xmlns:a16="http://schemas.microsoft.com/office/drawing/2014/main" id="{81AEA15C-762F-2212-6ADF-5C6CF72BBF4A}"/>
                </a:ext>
              </a:extLst>
            </p:cNvPr>
            <p:cNvSpPr/>
            <p:nvPr/>
          </p:nvSpPr>
          <p:spPr>
            <a:xfrm>
              <a:off x="4285956" y="3066224"/>
              <a:ext cx="30366" cy="8753"/>
            </a:xfrm>
            <a:custGeom>
              <a:avLst/>
              <a:gdLst/>
              <a:ahLst/>
              <a:cxnLst/>
              <a:rect l="l" t="t" r="r" b="b"/>
              <a:pathLst>
                <a:path w="954" h="275" extrusionOk="0">
                  <a:moveTo>
                    <a:pt x="132" y="1"/>
                  </a:moveTo>
                  <a:cubicBezTo>
                    <a:pt x="60" y="1"/>
                    <a:pt x="1" y="60"/>
                    <a:pt x="1" y="143"/>
                  </a:cubicBezTo>
                  <a:cubicBezTo>
                    <a:pt x="1" y="215"/>
                    <a:pt x="60" y="274"/>
                    <a:pt x="132" y="274"/>
                  </a:cubicBezTo>
                  <a:lnTo>
                    <a:pt x="810" y="274"/>
                  </a:lnTo>
                  <a:cubicBezTo>
                    <a:pt x="894" y="274"/>
                    <a:pt x="953" y="215"/>
                    <a:pt x="953" y="143"/>
                  </a:cubicBezTo>
                  <a:cubicBezTo>
                    <a:pt x="953" y="60"/>
                    <a:pt x="894" y="1"/>
                    <a:pt x="810"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 name="Google Shape;11797;p20">
              <a:extLst>
                <a:ext uri="{FF2B5EF4-FFF2-40B4-BE49-F238E27FC236}">
                  <a16:creationId xmlns:a16="http://schemas.microsoft.com/office/drawing/2014/main" id="{2F83E073-A198-9192-B367-869E08B047CD}"/>
                </a:ext>
              </a:extLst>
            </p:cNvPr>
            <p:cNvSpPr/>
            <p:nvPr/>
          </p:nvSpPr>
          <p:spPr>
            <a:xfrm>
              <a:off x="4246550" y="3124601"/>
              <a:ext cx="28074" cy="28074"/>
            </a:xfrm>
            <a:custGeom>
              <a:avLst/>
              <a:gdLst/>
              <a:ahLst/>
              <a:cxnLst/>
              <a:rect l="l" t="t" r="r" b="b"/>
              <a:pathLst>
                <a:path w="882" h="882" extrusionOk="0">
                  <a:moveTo>
                    <a:pt x="620" y="250"/>
                  </a:moveTo>
                  <a:lnTo>
                    <a:pt x="620" y="607"/>
                  </a:lnTo>
                  <a:lnTo>
                    <a:pt x="262" y="607"/>
                  </a:lnTo>
                  <a:lnTo>
                    <a:pt x="262" y="250"/>
                  </a:lnTo>
                  <a:close/>
                  <a:moveTo>
                    <a:pt x="131" y="0"/>
                  </a:moveTo>
                  <a:cubicBezTo>
                    <a:pt x="60" y="0"/>
                    <a:pt x="0" y="60"/>
                    <a:pt x="0" y="131"/>
                  </a:cubicBezTo>
                  <a:lnTo>
                    <a:pt x="0" y="738"/>
                  </a:lnTo>
                  <a:cubicBezTo>
                    <a:pt x="0" y="822"/>
                    <a:pt x="60" y="881"/>
                    <a:pt x="131" y="881"/>
                  </a:cubicBezTo>
                  <a:lnTo>
                    <a:pt x="739" y="881"/>
                  </a:lnTo>
                  <a:cubicBezTo>
                    <a:pt x="822" y="881"/>
                    <a:pt x="881" y="822"/>
                    <a:pt x="881" y="738"/>
                  </a:cubicBezTo>
                  <a:lnTo>
                    <a:pt x="881" y="131"/>
                  </a:lnTo>
                  <a:cubicBezTo>
                    <a:pt x="881" y="60"/>
                    <a:pt x="822" y="0"/>
                    <a:pt x="739"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 name="Google Shape;11798;p20">
              <a:extLst>
                <a:ext uri="{FF2B5EF4-FFF2-40B4-BE49-F238E27FC236}">
                  <a16:creationId xmlns:a16="http://schemas.microsoft.com/office/drawing/2014/main" id="{675AF3DB-C76C-B250-2F30-BED257698F7E}"/>
                </a:ext>
              </a:extLst>
            </p:cNvPr>
            <p:cNvSpPr/>
            <p:nvPr/>
          </p:nvSpPr>
          <p:spPr>
            <a:xfrm>
              <a:off x="4285956" y="3143921"/>
              <a:ext cx="97814" cy="8753"/>
            </a:xfrm>
            <a:custGeom>
              <a:avLst/>
              <a:gdLst/>
              <a:ahLst/>
              <a:cxnLst/>
              <a:rect l="l" t="t" r="r" b="b"/>
              <a:pathLst>
                <a:path w="3073" h="275" extrusionOk="0">
                  <a:moveTo>
                    <a:pt x="132" y="0"/>
                  </a:moveTo>
                  <a:cubicBezTo>
                    <a:pt x="60" y="0"/>
                    <a:pt x="1" y="60"/>
                    <a:pt x="1" y="131"/>
                  </a:cubicBezTo>
                  <a:cubicBezTo>
                    <a:pt x="1" y="215"/>
                    <a:pt x="60" y="274"/>
                    <a:pt x="132" y="274"/>
                  </a:cubicBezTo>
                  <a:lnTo>
                    <a:pt x="2942" y="274"/>
                  </a:lnTo>
                  <a:cubicBezTo>
                    <a:pt x="3013" y="274"/>
                    <a:pt x="3072" y="215"/>
                    <a:pt x="3072" y="131"/>
                  </a:cubicBezTo>
                  <a:cubicBezTo>
                    <a:pt x="3072" y="60"/>
                    <a:pt x="3013" y="0"/>
                    <a:pt x="2942"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2" name="Google Shape;11799;p20">
              <a:extLst>
                <a:ext uri="{FF2B5EF4-FFF2-40B4-BE49-F238E27FC236}">
                  <a16:creationId xmlns:a16="http://schemas.microsoft.com/office/drawing/2014/main" id="{9D079917-AC79-C547-EAAF-7E1EF4026AAC}"/>
                </a:ext>
              </a:extLst>
            </p:cNvPr>
            <p:cNvSpPr/>
            <p:nvPr/>
          </p:nvSpPr>
          <p:spPr>
            <a:xfrm>
              <a:off x="4285956" y="3130266"/>
              <a:ext cx="30366" cy="8371"/>
            </a:xfrm>
            <a:custGeom>
              <a:avLst/>
              <a:gdLst/>
              <a:ahLst/>
              <a:cxnLst/>
              <a:rect l="l" t="t" r="r" b="b"/>
              <a:pathLst>
                <a:path w="954" h="263" extrusionOk="0">
                  <a:moveTo>
                    <a:pt x="132" y="1"/>
                  </a:moveTo>
                  <a:cubicBezTo>
                    <a:pt x="60" y="1"/>
                    <a:pt x="1" y="60"/>
                    <a:pt x="1" y="132"/>
                  </a:cubicBezTo>
                  <a:cubicBezTo>
                    <a:pt x="1" y="215"/>
                    <a:pt x="60" y="263"/>
                    <a:pt x="132" y="263"/>
                  </a:cubicBezTo>
                  <a:lnTo>
                    <a:pt x="810" y="263"/>
                  </a:lnTo>
                  <a:cubicBezTo>
                    <a:pt x="894" y="263"/>
                    <a:pt x="953" y="215"/>
                    <a:pt x="953" y="132"/>
                  </a:cubicBezTo>
                  <a:cubicBezTo>
                    <a:pt x="953" y="60"/>
                    <a:pt x="894" y="1"/>
                    <a:pt x="810"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03" name="Google Shape;11786;p20">
            <a:extLst>
              <a:ext uri="{FF2B5EF4-FFF2-40B4-BE49-F238E27FC236}">
                <a16:creationId xmlns:a16="http://schemas.microsoft.com/office/drawing/2014/main" id="{62F53B86-11BA-E161-2EA5-3D13966FC836}"/>
              </a:ext>
            </a:extLst>
          </p:cNvPr>
          <p:cNvGrpSpPr/>
          <p:nvPr/>
        </p:nvGrpSpPr>
        <p:grpSpPr>
          <a:xfrm>
            <a:off x="4426374" y="5402633"/>
            <a:ext cx="280072" cy="275520"/>
            <a:chOff x="4210933" y="2926777"/>
            <a:chExt cx="280072" cy="275520"/>
          </a:xfrm>
        </p:grpSpPr>
        <p:sp>
          <p:nvSpPr>
            <p:cNvPr id="104" name="Google Shape;11787;p20">
              <a:extLst>
                <a:ext uri="{FF2B5EF4-FFF2-40B4-BE49-F238E27FC236}">
                  <a16:creationId xmlns:a16="http://schemas.microsoft.com/office/drawing/2014/main" id="{C5E264CB-EA6C-D570-5B0A-1971FDE3A7D4}"/>
                </a:ext>
              </a:extLst>
            </p:cNvPr>
            <p:cNvSpPr/>
            <p:nvPr/>
          </p:nvSpPr>
          <p:spPr>
            <a:xfrm>
              <a:off x="4490623" y="2970352"/>
              <a:ext cx="32" cy="414"/>
            </a:xfrm>
            <a:custGeom>
              <a:avLst/>
              <a:gdLst/>
              <a:ahLst/>
              <a:cxnLst/>
              <a:rect l="l" t="t" r="r" b="b"/>
              <a:pathLst>
                <a:path w="1" h="13" extrusionOk="0">
                  <a:moveTo>
                    <a:pt x="0" y="0"/>
                  </a:moveTo>
                  <a:cubicBezTo>
                    <a:pt x="0" y="12"/>
                    <a:pt x="0" y="0"/>
                    <a:pt x="0"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5" name="Google Shape;11788;p20">
              <a:extLst>
                <a:ext uri="{FF2B5EF4-FFF2-40B4-BE49-F238E27FC236}">
                  <a16:creationId xmlns:a16="http://schemas.microsoft.com/office/drawing/2014/main" id="{0948EBB9-1C86-A401-D2DD-CA80623FDD18}"/>
                </a:ext>
              </a:extLst>
            </p:cNvPr>
            <p:cNvSpPr/>
            <p:nvPr/>
          </p:nvSpPr>
          <p:spPr>
            <a:xfrm>
              <a:off x="4489859" y="2969589"/>
              <a:ext cx="32" cy="32"/>
            </a:xfrm>
            <a:custGeom>
              <a:avLst/>
              <a:gdLst/>
              <a:ahLst/>
              <a:cxnLst/>
              <a:rect l="l" t="t" r="r" b="b"/>
              <a:pathLst>
                <a:path w="1" h="1" extrusionOk="0">
                  <a:moveTo>
                    <a:pt x="0" y="1"/>
                  </a:move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6" name="Google Shape;11789;p20">
              <a:extLst>
                <a:ext uri="{FF2B5EF4-FFF2-40B4-BE49-F238E27FC236}">
                  <a16:creationId xmlns:a16="http://schemas.microsoft.com/office/drawing/2014/main" id="{EE681E0C-8574-114D-4351-6DBDAD6E4CE2}"/>
                </a:ext>
              </a:extLst>
            </p:cNvPr>
            <p:cNvSpPr/>
            <p:nvPr/>
          </p:nvSpPr>
          <p:spPr>
            <a:xfrm>
              <a:off x="4210933" y="2944952"/>
              <a:ext cx="280072" cy="257346"/>
            </a:xfrm>
            <a:custGeom>
              <a:avLst/>
              <a:gdLst/>
              <a:ahLst/>
              <a:cxnLst/>
              <a:rect l="l" t="t" r="r" b="b"/>
              <a:pathLst>
                <a:path w="8799" h="8085" extrusionOk="0">
                  <a:moveTo>
                    <a:pt x="7549" y="620"/>
                  </a:moveTo>
                  <a:lnTo>
                    <a:pt x="6596" y="6382"/>
                  </a:lnTo>
                  <a:lnTo>
                    <a:pt x="6596" y="620"/>
                  </a:lnTo>
                  <a:close/>
                  <a:moveTo>
                    <a:pt x="4965" y="1"/>
                  </a:moveTo>
                  <a:cubicBezTo>
                    <a:pt x="4894" y="1"/>
                    <a:pt x="4834" y="60"/>
                    <a:pt x="4834" y="143"/>
                  </a:cubicBezTo>
                  <a:cubicBezTo>
                    <a:pt x="4834" y="215"/>
                    <a:pt x="4894" y="274"/>
                    <a:pt x="4965" y="274"/>
                  </a:cubicBezTo>
                  <a:lnTo>
                    <a:pt x="6322" y="274"/>
                  </a:lnTo>
                  <a:lnTo>
                    <a:pt x="6322" y="7835"/>
                  </a:lnTo>
                  <a:lnTo>
                    <a:pt x="262" y="7835"/>
                  </a:lnTo>
                  <a:lnTo>
                    <a:pt x="262" y="7192"/>
                  </a:lnTo>
                  <a:cubicBezTo>
                    <a:pt x="262" y="7121"/>
                    <a:pt x="203" y="7061"/>
                    <a:pt x="131" y="7061"/>
                  </a:cubicBezTo>
                  <a:cubicBezTo>
                    <a:pt x="60" y="7061"/>
                    <a:pt x="0" y="7121"/>
                    <a:pt x="0" y="7192"/>
                  </a:cubicBezTo>
                  <a:lnTo>
                    <a:pt x="0" y="7954"/>
                  </a:lnTo>
                  <a:cubicBezTo>
                    <a:pt x="0" y="8025"/>
                    <a:pt x="60" y="8085"/>
                    <a:pt x="131" y="8085"/>
                  </a:cubicBezTo>
                  <a:lnTo>
                    <a:pt x="6465" y="8085"/>
                  </a:lnTo>
                  <a:cubicBezTo>
                    <a:pt x="6525" y="8085"/>
                    <a:pt x="6561" y="8037"/>
                    <a:pt x="6584" y="8002"/>
                  </a:cubicBezTo>
                  <a:lnTo>
                    <a:pt x="7906" y="3715"/>
                  </a:lnTo>
                  <a:cubicBezTo>
                    <a:pt x="7918" y="3632"/>
                    <a:pt x="7882" y="3572"/>
                    <a:pt x="7811" y="3549"/>
                  </a:cubicBezTo>
                  <a:cubicBezTo>
                    <a:pt x="7799" y="3547"/>
                    <a:pt x="7788" y="3546"/>
                    <a:pt x="7777" y="3546"/>
                  </a:cubicBezTo>
                  <a:cubicBezTo>
                    <a:pt x="7721" y="3546"/>
                    <a:pt x="7674" y="3572"/>
                    <a:pt x="7644" y="3632"/>
                  </a:cubicBezTo>
                  <a:lnTo>
                    <a:pt x="6870" y="6132"/>
                  </a:lnTo>
                  <a:lnTo>
                    <a:pt x="7727" y="989"/>
                  </a:lnTo>
                  <a:lnTo>
                    <a:pt x="8466" y="989"/>
                  </a:lnTo>
                  <a:lnTo>
                    <a:pt x="7799" y="3144"/>
                  </a:lnTo>
                  <a:cubicBezTo>
                    <a:pt x="7787" y="3215"/>
                    <a:pt x="7811" y="3275"/>
                    <a:pt x="7882" y="3311"/>
                  </a:cubicBezTo>
                  <a:lnTo>
                    <a:pt x="7930" y="3311"/>
                  </a:lnTo>
                  <a:cubicBezTo>
                    <a:pt x="7989" y="3311"/>
                    <a:pt x="8037" y="3275"/>
                    <a:pt x="8049" y="3215"/>
                  </a:cubicBezTo>
                  <a:lnTo>
                    <a:pt x="8763" y="894"/>
                  </a:lnTo>
                  <a:cubicBezTo>
                    <a:pt x="8799" y="870"/>
                    <a:pt x="8799" y="822"/>
                    <a:pt x="8763" y="798"/>
                  </a:cubicBezTo>
                  <a:cubicBezTo>
                    <a:pt x="8739" y="763"/>
                    <a:pt x="8704" y="739"/>
                    <a:pt x="8668" y="739"/>
                  </a:cubicBezTo>
                  <a:lnTo>
                    <a:pt x="7787" y="739"/>
                  </a:lnTo>
                  <a:lnTo>
                    <a:pt x="7835" y="501"/>
                  </a:lnTo>
                  <a:cubicBezTo>
                    <a:pt x="7835" y="453"/>
                    <a:pt x="7835" y="417"/>
                    <a:pt x="7799" y="394"/>
                  </a:cubicBezTo>
                  <a:cubicBezTo>
                    <a:pt x="7763" y="358"/>
                    <a:pt x="7739" y="346"/>
                    <a:pt x="7692" y="346"/>
                  </a:cubicBezTo>
                  <a:lnTo>
                    <a:pt x="6596" y="346"/>
                  </a:lnTo>
                  <a:lnTo>
                    <a:pt x="6596" y="143"/>
                  </a:lnTo>
                  <a:cubicBezTo>
                    <a:pt x="6596" y="60"/>
                    <a:pt x="6537" y="1"/>
                    <a:pt x="6453"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7" name="Google Shape;11790;p20">
              <a:extLst>
                <a:ext uri="{FF2B5EF4-FFF2-40B4-BE49-F238E27FC236}">
                  <a16:creationId xmlns:a16="http://schemas.microsoft.com/office/drawing/2014/main" id="{C044C0EF-C787-0614-A1A7-F361D75CEED8}"/>
                </a:ext>
              </a:extLst>
            </p:cNvPr>
            <p:cNvSpPr/>
            <p:nvPr/>
          </p:nvSpPr>
          <p:spPr>
            <a:xfrm>
              <a:off x="4212047" y="2926777"/>
              <a:ext cx="144826" cy="234619"/>
            </a:xfrm>
            <a:custGeom>
              <a:avLst/>
              <a:gdLst/>
              <a:ahLst/>
              <a:cxnLst/>
              <a:rect l="l" t="t" r="r" b="b"/>
              <a:pathLst>
                <a:path w="4550" h="7371" extrusionOk="0">
                  <a:moveTo>
                    <a:pt x="132" y="0"/>
                  </a:moveTo>
                  <a:cubicBezTo>
                    <a:pt x="60" y="0"/>
                    <a:pt x="1" y="60"/>
                    <a:pt x="1" y="131"/>
                  </a:cubicBezTo>
                  <a:lnTo>
                    <a:pt x="1" y="7239"/>
                  </a:lnTo>
                  <a:cubicBezTo>
                    <a:pt x="1" y="7311"/>
                    <a:pt x="60" y="7370"/>
                    <a:pt x="132" y="7370"/>
                  </a:cubicBezTo>
                  <a:cubicBezTo>
                    <a:pt x="203" y="7370"/>
                    <a:pt x="263" y="7311"/>
                    <a:pt x="263" y="7239"/>
                  </a:cubicBezTo>
                  <a:lnTo>
                    <a:pt x="263" y="262"/>
                  </a:lnTo>
                  <a:lnTo>
                    <a:pt x="1763" y="262"/>
                  </a:lnTo>
                  <a:lnTo>
                    <a:pt x="2299" y="810"/>
                  </a:lnTo>
                  <a:cubicBezTo>
                    <a:pt x="2335" y="845"/>
                    <a:pt x="2358" y="857"/>
                    <a:pt x="2394" y="857"/>
                  </a:cubicBezTo>
                  <a:lnTo>
                    <a:pt x="4418" y="857"/>
                  </a:lnTo>
                  <a:cubicBezTo>
                    <a:pt x="4490" y="857"/>
                    <a:pt x="4549" y="798"/>
                    <a:pt x="4549" y="726"/>
                  </a:cubicBezTo>
                  <a:cubicBezTo>
                    <a:pt x="4537" y="655"/>
                    <a:pt x="4478" y="595"/>
                    <a:pt x="4418" y="595"/>
                  </a:cubicBezTo>
                  <a:lnTo>
                    <a:pt x="2454" y="595"/>
                  </a:lnTo>
                  <a:lnTo>
                    <a:pt x="1918" y="36"/>
                  </a:lnTo>
                  <a:cubicBezTo>
                    <a:pt x="1882" y="12"/>
                    <a:pt x="1858" y="0"/>
                    <a:pt x="1823"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8" name="Google Shape;11791;p20">
              <a:extLst>
                <a:ext uri="{FF2B5EF4-FFF2-40B4-BE49-F238E27FC236}">
                  <a16:creationId xmlns:a16="http://schemas.microsoft.com/office/drawing/2014/main" id="{C6EA826A-7FED-4F22-24C7-5B68F9749B32}"/>
                </a:ext>
              </a:extLst>
            </p:cNvPr>
            <p:cNvSpPr/>
            <p:nvPr/>
          </p:nvSpPr>
          <p:spPr>
            <a:xfrm>
              <a:off x="4246550" y="2996103"/>
              <a:ext cx="28074" cy="28106"/>
            </a:xfrm>
            <a:custGeom>
              <a:avLst/>
              <a:gdLst/>
              <a:ahLst/>
              <a:cxnLst/>
              <a:rect l="l" t="t" r="r" b="b"/>
              <a:pathLst>
                <a:path w="882" h="883" extrusionOk="0">
                  <a:moveTo>
                    <a:pt x="620" y="263"/>
                  </a:moveTo>
                  <a:lnTo>
                    <a:pt x="620" y="608"/>
                  </a:lnTo>
                  <a:lnTo>
                    <a:pt x="262" y="608"/>
                  </a:lnTo>
                  <a:lnTo>
                    <a:pt x="262" y="263"/>
                  </a:lnTo>
                  <a:close/>
                  <a:moveTo>
                    <a:pt x="131" y="1"/>
                  </a:moveTo>
                  <a:cubicBezTo>
                    <a:pt x="60" y="1"/>
                    <a:pt x="0" y="60"/>
                    <a:pt x="0" y="144"/>
                  </a:cubicBezTo>
                  <a:lnTo>
                    <a:pt x="0" y="751"/>
                  </a:lnTo>
                  <a:cubicBezTo>
                    <a:pt x="0" y="822"/>
                    <a:pt x="60" y="882"/>
                    <a:pt x="131" y="882"/>
                  </a:cubicBezTo>
                  <a:lnTo>
                    <a:pt x="739" y="882"/>
                  </a:lnTo>
                  <a:cubicBezTo>
                    <a:pt x="822" y="882"/>
                    <a:pt x="881" y="822"/>
                    <a:pt x="881" y="751"/>
                  </a:cubicBezTo>
                  <a:lnTo>
                    <a:pt x="881" y="144"/>
                  </a:lnTo>
                  <a:cubicBezTo>
                    <a:pt x="881" y="60"/>
                    <a:pt x="822" y="1"/>
                    <a:pt x="739"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9" name="Google Shape;11792;p20">
              <a:extLst>
                <a:ext uri="{FF2B5EF4-FFF2-40B4-BE49-F238E27FC236}">
                  <a16:creationId xmlns:a16="http://schemas.microsoft.com/office/drawing/2014/main" id="{AA2B7C82-22C2-F22B-19E1-96D0BDE67633}"/>
                </a:ext>
              </a:extLst>
            </p:cNvPr>
            <p:cNvSpPr/>
            <p:nvPr/>
          </p:nvSpPr>
          <p:spPr>
            <a:xfrm>
              <a:off x="4285956" y="3015456"/>
              <a:ext cx="97814" cy="8753"/>
            </a:xfrm>
            <a:custGeom>
              <a:avLst/>
              <a:gdLst/>
              <a:ahLst/>
              <a:cxnLst/>
              <a:rect l="l" t="t" r="r" b="b"/>
              <a:pathLst>
                <a:path w="3073" h="275" extrusionOk="0">
                  <a:moveTo>
                    <a:pt x="132" y="0"/>
                  </a:moveTo>
                  <a:cubicBezTo>
                    <a:pt x="60" y="0"/>
                    <a:pt x="1" y="60"/>
                    <a:pt x="1" y="143"/>
                  </a:cubicBezTo>
                  <a:cubicBezTo>
                    <a:pt x="1" y="214"/>
                    <a:pt x="60" y="274"/>
                    <a:pt x="132" y="274"/>
                  </a:cubicBezTo>
                  <a:lnTo>
                    <a:pt x="2942" y="274"/>
                  </a:lnTo>
                  <a:cubicBezTo>
                    <a:pt x="3013" y="274"/>
                    <a:pt x="3072" y="214"/>
                    <a:pt x="3072" y="143"/>
                  </a:cubicBezTo>
                  <a:cubicBezTo>
                    <a:pt x="3072" y="72"/>
                    <a:pt x="3013" y="0"/>
                    <a:pt x="2942"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0" name="Google Shape;11793;p20">
              <a:extLst>
                <a:ext uri="{FF2B5EF4-FFF2-40B4-BE49-F238E27FC236}">
                  <a16:creationId xmlns:a16="http://schemas.microsoft.com/office/drawing/2014/main" id="{8EFE006D-6ED9-3D04-3CF1-14360CB59722}"/>
                </a:ext>
              </a:extLst>
            </p:cNvPr>
            <p:cNvSpPr/>
            <p:nvPr/>
          </p:nvSpPr>
          <p:spPr>
            <a:xfrm>
              <a:off x="4285956" y="3001800"/>
              <a:ext cx="30366" cy="8753"/>
            </a:xfrm>
            <a:custGeom>
              <a:avLst/>
              <a:gdLst/>
              <a:ahLst/>
              <a:cxnLst/>
              <a:rect l="l" t="t" r="r" b="b"/>
              <a:pathLst>
                <a:path w="954" h="275" extrusionOk="0">
                  <a:moveTo>
                    <a:pt x="132" y="1"/>
                  </a:moveTo>
                  <a:cubicBezTo>
                    <a:pt x="60" y="1"/>
                    <a:pt x="1" y="60"/>
                    <a:pt x="1" y="132"/>
                  </a:cubicBezTo>
                  <a:cubicBezTo>
                    <a:pt x="1" y="215"/>
                    <a:pt x="60" y="274"/>
                    <a:pt x="132" y="274"/>
                  </a:cubicBezTo>
                  <a:lnTo>
                    <a:pt x="810" y="274"/>
                  </a:lnTo>
                  <a:cubicBezTo>
                    <a:pt x="894" y="274"/>
                    <a:pt x="953" y="215"/>
                    <a:pt x="953" y="132"/>
                  </a:cubicBezTo>
                  <a:cubicBezTo>
                    <a:pt x="953" y="60"/>
                    <a:pt x="894" y="1"/>
                    <a:pt x="810"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1" name="Google Shape;11794;p20">
              <a:extLst>
                <a:ext uri="{FF2B5EF4-FFF2-40B4-BE49-F238E27FC236}">
                  <a16:creationId xmlns:a16="http://schemas.microsoft.com/office/drawing/2014/main" id="{B41912DB-AB3D-41A0-AC2B-DFECE8FEA1FB}"/>
                </a:ext>
              </a:extLst>
            </p:cNvPr>
            <p:cNvSpPr/>
            <p:nvPr/>
          </p:nvSpPr>
          <p:spPr>
            <a:xfrm>
              <a:off x="4246550" y="3060177"/>
              <a:ext cx="28074" cy="28074"/>
            </a:xfrm>
            <a:custGeom>
              <a:avLst/>
              <a:gdLst/>
              <a:ahLst/>
              <a:cxnLst/>
              <a:rect l="l" t="t" r="r" b="b"/>
              <a:pathLst>
                <a:path w="882" h="882" extrusionOk="0">
                  <a:moveTo>
                    <a:pt x="620" y="274"/>
                  </a:moveTo>
                  <a:lnTo>
                    <a:pt x="620" y="631"/>
                  </a:lnTo>
                  <a:lnTo>
                    <a:pt x="262" y="631"/>
                  </a:lnTo>
                  <a:lnTo>
                    <a:pt x="262" y="274"/>
                  </a:lnTo>
                  <a:close/>
                  <a:moveTo>
                    <a:pt x="131" y="0"/>
                  </a:moveTo>
                  <a:cubicBezTo>
                    <a:pt x="60" y="0"/>
                    <a:pt x="0" y="60"/>
                    <a:pt x="0" y="131"/>
                  </a:cubicBezTo>
                  <a:lnTo>
                    <a:pt x="0" y="750"/>
                  </a:lnTo>
                  <a:cubicBezTo>
                    <a:pt x="0" y="822"/>
                    <a:pt x="60" y="881"/>
                    <a:pt x="131" y="881"/>
                  </a:cubicBezTo>
                  <a:lnTo>
                    <a:pt x="739" y="881"/>
                  </a:lnTo>
                  <a:cubicBezTo>
                    <a:pt x="822" y="881"/>
                    <a:pt x="881" y="822"/>
                    <a:pt x="881" y="750"/>
                  </a:cubicBezTo>
                  <a:lnTo>
                    <a:pt x="881" y="131"/>
                  </a:lnTo>
                  <a:cubicBezTo>
                    <a:pt x="881" y="60"/>
                    <a:pt x="822" y="0"/>
                    <a:pt x="739"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 name="Google Shape;11795;p20">
              <a:extLst>
                <a:ext uri="{FF2B5EF4-FFF2-40B4-BE49-F238E27FC236}">
                  <a16:creationId xmlns:a16="http://schemas.microsoft.com/office/drawing/2014/main" id="{0BA199BD-BD13-23BA-D6E3-9C166EF28132}"/>
                </a:ext>
              </a:extLst>
            </p:cNvPr>
            <p:cNvSpPr/>
            <p:nvPr/>
          </p:nvSpPr>
          <p:spPr>
            <a:xfrm>
              <a:off x="4285956" y="3080261"/>
              <a:ext cx="97814" cy="8371"/>
            </a:xfrm>
            <a:custGeom>
              <a:avLst/>
              <a:gdLst/>
              <a:ahLst/>
              <a:cxnLst/>
              <a:rect l="l" t="t" r="r" b="b"/>
              <a:pathLst>
                <a:path w="3073" h="263" extrusionOk="0">
                  <a:moveTo>
                    <a:pt x="132" y="0"/>
                  </a:moveTo>
                  <a:cubicBezTo>
                    <a:pt x="60" y="0"/>
                    <a:pt x="1" y="48"/>
                    <a:pt x="1" y="131"/>
                  </a:cubicBezTo>
                  <a:cubicBezTo>
                    <a:pt x="1" y="203"/>
                    <a:pt x="60" y="262"/>
                    <a:pt x="132" y="262"/>
                  </a:cubicBezTo>
                  <a:lnTo>
                    <a:pt x="2942" y="262"/>
                  </a:lnTo>
                  <a:cubicBezTo>
                    <a:pt x="3013" y="262"/>
                    <a:pt x="3072" y="203"/>
                    <a:pt x="3072" y="131"/>
                  </a:cubicBezTo>
                  <a:cubicBezTo>
                    <a:pt x="3072" y="48"/>
                    <a:pt x="3013" y="0"/>
                    <a:pt x="2942"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 name="Google Shape;11796;p20">
              <a:extLst>
                <a:ext uri="{FF2B5EF4-FFF2-40B4-BE49-F238E27FC236}">
                  <a16:creationId xmlns:a16="http://schemas.microsoft.com/office/drawing/2014/main" id="{2F62838F-4E1C-6A8B-D759-683556A517BA}"/>
                </a:ext>
              </a:extLst>
            </p:cNvPr>
            <p:cNvSpPr/>
            <p:nvPr/>
          </p:nvSpPr>
          <p:spPr>
            <a:xfrm>
              <a:off x="4285956" y="3066224"/>
              <a:ext cx="30366" cy="8753"/>
            </a:xfrm>
            <a:custGeom>
              <a:avLst/>
              <a:gdLst/>
              <a:ahLst/>
              <a:cxnLst/>
              <a:rect l="l" t="t" r="r" b="b"/>
              <a:pathLst>
                <a:path w="954" h="275" extrusionOk="0">
                  <a:moveTo>
                    <a:pt x="132" y="1"/>
                  </a:moveTo>
                  <a:cubicBezTo>
                    <a:pt x="60" y="1"/>
                    <a:pt x="1" y="60"/>
                    <a:pt x="1" y="143"/>
                  </a:cubicBezTo>
                  <a:cubicBezTo>
                    <a:pt x="1" y="215"/>
                    <a:pt x="60" y="274"/>
                    <a:pt x="132" y="274"/>
                  </a:cubicBezTo>
                  <a:lnTo>
                    <a:pt x="810" y="274"/>
                  </a:lnTo>
                  <a:cubicBezTo>
                    <a:pt x="894" y="274"/>
                    <a:pt x="953" y="215"/>
                    <a:pt x="953" y="143"/>
                  </a:cubicBezTo>
                  <a:cubicBezTo>
                    <a:pt x="953" y="60"/>
                    <a:pt x="894" y="1"/>
                    <a:pt x="810"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 name="Google Shape;11797;p20">
              <a:extLst>
                <a:ext uri="{FF2B5EF4-FFF2-40B4-BE49-F238E27FC236}">
                  <a16:creationId xmlns:a16="http://schemas.microsoft.com/office/drawing/2014/main" id="{3322BA4C-8043-4F75-6BA0-61E5EA460A37}"/>
                </a:ext>
              </a:extLst>
            </p:cNvPr>
            <p:cNvSpPr/>
            <p:nvPr/>
          </p:nvSpPr>
          <p:spPr>
            <a:xfrm>
              <a:off x="4246550" y="3124601"/>
              <a:ext cx="28074" cy="28074"/>
            </a:xfrm>
            <a:custGeom>
              <a:avLst/>
              <a:gdLst/>
              <a:ahLst/>
              <a:cxnLst/>
              <a:rect l="l" t="t" r="r" b="b"/>
              <a:pathLst>
                <a:path w="882" h="882" extrusionOk="0">
                  <a:moveTo>
                    <a:pt x="620" y="250"/>
                  </a:moveTo>
                  <a:lnTo>
                    <a:pt x="620" y="607"/>
                  </a:lnTo>
                  <a:lnTo>
                    <a:pt x="262" y="607"/>
                  </a:lnTo>
                  <a:lnTo>
                    <a:pt x="262" y="250"/>
                  </a:lnTo>
                  <a:close/>
                  <a:moveTo>
                    <a:pt x="131" y="0"/>
                  </a:moveTo>
                  <a:cubicBezTo>
                    <a:pt x="60" y="0"/>
                    <a:pt x="0" y="60"/>
                    <a:pt x="0" y="131"/>
                  </a:cubicBezTo>
                  <a:lnTo>
                    <a:pt x="0" y="738"/>
                  </a:lnTo>
                  <a:cubicBezTo>
                    <a:pt x="0" y="822"/>
                    <a:pt x="60" y="881"/>
                    <a:pt x="131" y="881"/>
                  </a:cubicBezTo>
                  <a:lnTo>
                    <a:pt x="739" y="881"/>
                  </a:lnTo>
                  <a:cubicBezTo>
                    <a:pt x="822" y="881"/>
                    <a:pt x="881" y="822"/>
                    <a:pt x="881" y="738"/>
                  </a:cubicBezTo>
                  <a:lnTo>
                    <a:pt x="881" y="131"/>
                  </a:lnTo>
                  <a:cubicBezTo>
                    <a:pt x="881" y="60"/>
                    <a:pt x="822" y="0"/>
                    <a:pt x="739"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 name="Google Shape;11798;p20">
              <a:extLst>
                <a:ext uri="{FF2B5EF4-FFF2-40B4-BE49-F238E27FC236}">
                  <a16:creationId xmlns:a16="http://schemas.microsoft.com/office/drawing/2014/main" id="{CED76853-F78C-9E6B-365B-D6ED6FA91347}"/>
                </a:ext>
              </a:extLst>
            </p:cNvPr>
            <p:cNvSpPr/>
            <p:nvPr/>
          </p:nvSpPr>
          <p:spPr>
            <a:xfrm>
              <a:off x="4285956" y="3143921"/>
              <a:ext cx="97814" cy="8753"/>
            </a:xfrm>
            <a:custGeom>
              <a:avLst/>
              <a:gdLst/>
              <a:ahLst/>
              <a:cxnLst/>
              <a:rect l="l" t="t" r="r" b="b"/>
              <a:pathLst>
                <a:path w="3073" h="275" extrusionOk="0">
                  <a:moveTo>
                    <a:pt x="132" y="0"/>
                  </a:moveTo>
                  <a:cubicBezTo>
                    <a:pt x="60" y="0"/>
                    <a:pt x="1" y="60"/>
                    <a:pt x="1" y="131"/>
                  </a:cubicBezTo>
                  <a:cubicBezTo>
                    <a:pt x="1" y="215"/>
                    <a:pt x="60" y="274"/>
                    <a:pt x="132" y="274"/>
                  </a:cubicBezTo>
                  <a:lnTo>
                    <a:pt x="2942" y="274"/>
                  </a:lnTo>
                  <a:cubicBezTo>
                    <a:pt x="3013" y="274"/>
                    <a:pt x="3072" y="215"/>
                    <a:pt x="3072" y="131"/>
                  </a:cubicBezTo>
                  <a:cubicBezTo>
                    <a:pt x="3072" y="60"/>
                    <a:pt x="3013" y="0"/>
                    <a:pt x="2942"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 name="Google Shape;11799;p20">
              <a:extLst>
                <a:ext uri="{FF2B5EF4-FFF2-40B4-BE49-F238E27FC236}">
                  <a16:creationId xmlns:a16="http://schemas.microsoft.com/office/drawing/2014/main" id="{24A9B68A-FCC1-C580-C11F-CBD8A6E8B3AC}"/>
                </a:ext>
              </a:extLst>
            </p:cNvPr>
            <p:cNvSpPr/>
            <p:nvPr/>
          </p:nvSpPr>
          <p:spPr>
            <a:xfrm>
              <a:off x="4285956" y="3130266"/>
              <a:ext cx="30366" cy="8371"/>
            </a:xfrm>
            <a:custGeom>
              <a:avLst/>
              <a:gdLst/>
              <a:ahLst/>
              <a:cxnLst/>
              <a:rect l="l" t="t" r="r" b="b"/>
              <a:pathLst>
                <a:path w="954" h="263" extrusionOk="0">
                  <a:moveTo>
                    <a:pt x="132" y="1"/>
                  </a:moveTo>
                  <a:cubicBezTo>
                    <a:pt x="60" y="1"/>
                    <a:pt x="1" y="60"/>
                    <a:pt x="1" y="132"/>
                  </a:cubicBezTo>
                  <a:cubicBezTo>
                    <a:pt x="1" y="215"/>
                    <a:pt x="60" y="263"/>
                    <a:pt x="132" y="263"/>
                  </a:cubicBezTo>
                  <a:lnTo>
                    <a:pt x="810" y="263"/>
                  </a:lnTo>
                  <a:cubicBezTo>
                    <a:pt x="894" y="263"/>
                    <a:pt x="953" y="215"/>
                    <a:pt x="953" y="132"/>
                  </a:cubicBezTo>
                  <a:cubicBezTo>
                    <a:pt x="953" y="60"/>
                    <a:pt x="894" y="1"/>
                    <a:pt x="810"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20" name="Title 19">
            <a:extLst>
              <a:ext uri="{FF2B5EF4-FFF2-40B4-BE49-F238E27FC236}">
                <a16:creationId xmlns:a16="http://schemas.microsoft.com/office/drawing/2014/main" id="{74DCBDBE-9616-D817-2055-35AA6FFECFA0}"/>
              </a:ext>
            </a:extLst>
          </p:cNvPr>
          <p:cNvSpPr>
            <a:spLocks noGrp="1"/>
          </p:cNvSpPr>
          <p:nvPr>
            <p:ph type="title"/>
          </p:nvPr>
        </p:nvSpPr>
        <p:spPr>
          <a:xfrm>
            <a:off x="622502" y="214146"/>
            <a:ext cx="7696200" cy="715566"/>
          </a:xfrm>
        </p:spPr>
        <p:txBody>
          <a:bodyPr/>
          <a:lstStyle/>
          <a:p>
            <a:r>
              <a:rPr lang="en-US" dirty="0"/>
              <a:t>Student 2 Storyboard</a:t>
            </a:r>
          </a:p>
        </p:txBody>
      </p:sp>
      <p:pic>
        <p:nvPicPr>
          <p:cNvPr id="7" name="Content Placeholder 6" descr="A screenshot of a computer&#10;&#10;Description automatically generated">
            <a:extLst>
              <a:ext uri="{FF2B5EF4-FFF2-40B4-BE49-F238E27FC236}">
                <a16:creationId xmlns:a16="http://schemas.microsoft.com/office/drawing/2014/main" id="{E9C8A09C-3738-701E-AC63-02032E26953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85077" y="772102"/>
            <a:ext cx="5674160" cy="3725059"/>
          </a:xfrm>
        </p:spPr>
      </p:pic>
    </p:spTree>
    <p:extLst>
      <p:ext uri="{BB962C8B-B14F-4D97-AF65-F5344CB8AC3E}">
        <p14:creationId xmlns:p14="http://schemas.microsoft.com/office/powerpoint/2010/main" val="2736375571"/>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Elipse 94">
            <a:extLst>
              <a:ext uri="{FF2B5EF4-FFF2-40B4-BE49-F238E27FC236}">
                <a16:creationId xmlns:a16="http://schemas.microsoft.com/office/drawing/2014/main" id="{228DE905-19CB-3EC8-693E-03C10C6048BE}"/>
              </a:ext>
            </a:extLst>
          </p:cNvPr>
          <p:cNvSpPr/>
          <p:nvPr/>
        </p:nvSpPr>
        <p:spPr>
          <a:xfrm>
            <a:off x="4258864" y="5259870"/>
            <a:ext cx="534946" cy="5349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Rectángulo 7">
            <a:extLst>
              <a:ext uri="{FF2B5EF4-FFF2-40B4-BE49-F238E27FC236}">
                <a16:creationId xmlns:a16="http://schemas.microsoft.com/office/drawing/2014/main" id="{8B14D3E7-07C7-46BC-83C2-F8ACDFB98529}"/>
              </a:ext>
            </a:extLst>
          </p:cNvPr>
          <p:cNvSpPr/>
          <p:nvPr/>
        </p:nvSpPr>
        <p:spPr>
          <a:xfrm>
            <a:off x="129702" y="161961"/>
            <a:ext cx="8761379" cy="43935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ES" dirty="0"/>
          </a:p>
        </p:txBody>
      </p:sp>
      <p:grpSp>
        <p:nvGrpSpPr>
          <p:cNvPr id="12" name="Grupo 11">
            <a:extLst>
              <a:ext uri="{FF2B5EF4-FFF2-40B4-BE49-F238E27FC236}">
                <a16:creationId xmlns:a16="http://schemas.microsoft.com/office/drawing/2014/main" id="{5686B954-EA23-4665-8540-295A41FA9C7E}"/>
              </a:ext>
            </a:extLst>
          </p:cNvPr>
          <p:cNvGrpSpPr/>
          <p:nvPr/>
        </p:nvGrpSpPr>
        <p:grpSpPr>
          <a:xfrm>
            <a:off x="2872041" y="5259870"/>
            <a:ext cx="528674" cy="528674"/>
            <a:chOff x="2872041" y="5239956"/>
            <a:chExt cx="528674" cy="528674"/>
          </a:xfrm>
        </p:grpSpPr>
        <p:sp>
          <p:nvSpPr>
            <p:cNvPr id="13" name="Elipse 12">
              <a:extLst>
                <a:ext uri="{FF2B5EF4-FFF2-40B4-BE49-F238E27FC236}">
                  <a16:creationId xmlns:a16="http://schemas.microsoft.com/office/drawing/2014/main" id="{5A3BB4B4-076E-40A7-ACA5-FB61609F0769}"/>
                </a:ext>
              </a:extLst>
            </p:cNvPr>
            <p:cNvSpPr/>
            <p:nvPr/>
          </p:nvSpPr>
          <p:spPr>
            <a:xfrm>
              <a:off x="2872041" y="5239956"/>
              <a:ext cx="528674" cy="528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14" name="Google Shape;8552;p14">
              <a:extLst>
                <a:ext uri="{FF2B5EF4-FFF2-40B4-BE49-F238E27FC236}">
                  <a16:creationId xmlns:a16="http://schemas.microsoft.com/office/drawing/2014/main" id="{BA7956AD-BD0F-4841-B738-AE59FE99165D}"/>
                </a:ext>
              </a:extLst>
            </p:cNvPr>
            <p:cNvGrpSpPr/>
            <p:nvPr/>
          </p:nvGrpSpPr>
          <p:grpSpPr>
            <a:xfrm>
              <a:off x="2958661" y="5326386"/>
              <a:ext cx="355434" cy="355815"/>
              <a:chOff x="4673540" y="3680297"/>
              <a:chExt cx="355434" cy="355815"/>
            </a:xfrm>
            <a:solidFill>
              <a:schemeClr val="tx2"/>
            </a:solidFill>
          </p:grpSpPr>
          <p:sp>
            <p:nvSpPr>
              <p:cNvPr id="15" name="Google Shape;8553;p14">
                <a:extLst>
                  <a:ext uri="{FF2B5EF4-FFF2-40B4-BE49-F238E27FC236}">
                    <a16:creationId xmlns:a16="http://schemas.microsoft.com/office/drawing/2014/main" id="{9CEAF7B9-28DA-4371-ACBD-8E9C836F4F47}"/>
                  </a:ext>
                </a:extLst>
              </p:cNvPr>
              <p:cNvSpPr/>
              <p:nvPr/>
            </p:nvSpPr>
            <p:spPr>
              <a:xfrm>
                <a:off x="4673540" y="3680297"/>
                <a:ext cx="355434" cy="355815"/>
              </a:xfrm>
              <a:custGeom>
                <a:avLst/>
                <a:gdLst/>
                <a:ahLst/>
                <a:cxnLst/>
                <a:rect l="l" t="t" r="r" b="b"/>
                <a:pathLst>
                  <a:path w="11193" h="11205" extrusionOk="0">
                    <a:moveTo>
                      <a:pt x="2012" y="0"/>
                    </a:moveTo>
                    <a:cubicBezTo>
                      <a:pt x="905" y="0"/>
                      <a:pt x="0" y="893"/>
                      <a:pt x="0" y="2013"/>
                    </a:cubicBezTo>
                    <a:lnTo>
                      <a:pt x="0" y="9192"/>
                    </a:lnTo>
                    <a:cubicBezTo>
                      <a:pt x="0" y="10287"/>
                      <a:pt x="893" y="11204"/>
                      <a:pt x="2012" y="11204"/>
                    </a:cubicBezTo>
                    <a:lnTo>
                      <a:pt x="9180" y="11204"/>
                    </a:lnTo>
                    <a:cubicBezTo>
                      <a:pt x="10287" y="11204"/>
                      <a:pt x="11192" y="10311"/>
                      <a:pt x="11192" y="9192"/>
                    </a:cubicBezTo>
                    <a:lnTo>
                      <a:pt x="11192" y="2013"/>
                    </a:lnTo>
                    <a:cubicBezTo>
                      <a:pt x="11180" y="917"/>
                      <a:pt x="10287" y="0"/>
                      <a:pt x="9180" y="0"/>
                    </a:cubicBezTo>
                    <a:lnTo>
                      <a:pt x="8085" y="0"/>
                    </a:lnTo>
                    <a:cubicBezTo>
                      <a:pt x="7989" y="0"/>
                      <a:pt x="7918" y="84"/>
                      <a:pt x="7918" y="167"/>
                    </a:cubicBezTo>
                    <a:cubicBezTo>
                      <a:pt x="7918" y="262"/>
                      <a:pt x="7989" y="334"/>
                      <a:pt x="8085" y="334"/>
                    </a:cubicBezTo>
                    <a:lnTo>
                      <a:pt x="9180" y="334"/>
                    </a:lnTo>
                    <a:cubicBezTo>
                      <a:pt x="10109" y="334"/>
                      <a:pt x="10847" y="1084"/>
                      <a:pt x="10847" y="2001"/>
                    </a:cubicBezTo>
                    <a:lnTo>
                      <a:pt x="10847" y="9180"/>
                    </a:lnTo>
                    <a:cubicBezTo>
                      <a:pt x="10847" y="10097"/>
                      <a:pt x="10109" y="10847"/>
                      <a:pt x="9180" y="10847"/>
                    </a:cubicBezTo>
                    <a:lnTo>
                      <a:pt x="2012" y="10847"/>
                    </a:lnTo>
                    <a:cubicBezTo>
                      <a:pt x="1084" y="10847"/>
                      <a:pt x="345" y="10097"/>
                      <a:pt x="345" y="9180"/>
                    </a:cubicBezTo>
                    <a:lnTo>
                      <a:pt x="345" y="2001"/>
                    </a:lnTo>
                    <a:cubicBezTo>
                      <a:pt x="345" y="1084"/>
                      <a:pt x="1084" y="334"/>
                      <a:pt x="2012" y="334"/>
                    </a:cubicBezTo>
                    <a:lnTo>
                      <a:pt x="7418" y="334"/>
                    </a:lnTo>
                    <a:cubicBezTo>
                      <a:pt x="7501" y="334"/>
                      <a:pt x="7573" y="262"/>
                      <a:pt x="7573" y="167"/>
                    </a:cubicBezTo>
                    <a:cubicBezTo>
                      <a:pt x="7573" y="84"/>
                      <a:pt x="7501" y="0"/>
                      <a:pt x="741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8554;p14">
                <a:extLst>
                  <a:ext uri="{FF2B5EF4-FFF2-40B4-BE49-F238E27FC236}">
                    <a16:creationId xmlns:a16="http://schemas.microsoft.com/office/drawing/2014/main" id="{D690AFF7-7B74-4050-9223-08EBA654A1AD}"/>
                  </a:ext>
                </a:extLst>
              </p:cNvPr>
              <p:cNvSpPr/>
              <p:nvPr/>
            </p:nvSpPr>
            <p:spPr>
              <a:xfrm>
                <a:off x="4805864" y="3736630"/>
                <a:ext cx="93042" cy="92661"/>
              </a:xfrm>
              <a:custGeom>
                <a:avLst/>
                <a:gdLst/>
                <a:ahLst/>
                <a:cxnLst/>
                <a:rect l="l" t="t" r="r" b="b"/>
                <a:pathLst>
                  <a:path w="2930" h="2918" extrusionOk="0">
                    <a:moveTo>
                      <a:pt x="1477" y="334"/>
                    </a:moveTo>
                    <a:cubicBezTo>
                      <a:pt x="2096" y="334"/>
                      <a:pt x="2608" y="834"/>
                      <a:pt x="2608" y="1465"/>
                    </a:cubicBezTo>
                    <a:cubicBezTo>
                      <a:pt x="2608" y="2084"/>
                      <a:pt x="2096" y="2596"/>
                      <a:pt x="1477" y="2596"/>
                    </a:cubicBezTo>
                    <a:cubicBezTo>
                      <a:pt x="846" y="2596"/>
                      <a:pt x="346" y="2084"/>
                      <a:pt x="346" y="1465"/>
                    </a:cubicBezTo>
                    <a:cubicBezTo>
                      <a:pt x="346" y="834"/>
                      <a:pt x="846" y="334"/>
                      <a:pt x="1477" y="334"/>
                    </a:cubicBezTo>
                    <a:close/>
                    <a:moveTo>
                      <a:pt x="1477" y="0"/>
                    </a:moveTo>
                    <a:cubicBezTo>
                      <a:pt x="667" y="0"/>
                      <a:pt x="12" y="655"/>
                      <a:pt x="12" y="1465"/>
                    </a:cubicBezTo>
                    <a:cubicBezTo>
                      <a:pt x="0" y="2263"/>
                      <a:pt x="655" y="2918"/>
                      <a:pt x="1477" y="2918"/>
                    </a:cubicBezTo>
                    <a:cubicBezTo>
                      <a:pt x="2274" y="2918"/>
                      <a:pt x="2929" y="2263"/>
                      <a:pt x="2929" y="1465"/>
                    </a:cubicBezTo>
                    <a:cubicBezTo>
                      <a:pt x="2929" y="655"/>
                      <a:pt x="2274" y="0"/>
                      <a:pt x="147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8555;p14">
                <a:extLst>
                  <a:ext uri="{FF2B5EF4-FFF2-40B4-BE49-F238E27FC236}">
                    <a16:creationId xmlns:a16="http://schemas.microsoft.com/office/drawing/2014/main" id="{475FE4C7-FC8E-4882-BE4D-0AC38AAB5B85}"/>
                  </a:ext>
                </a:extLst>
              </p:cNvPr>
              <p:cNvSpPr/>
              <p:nvPr/>
            </p:nvSpPr>
            <p:spPr>
              <a:xfrm>
                <a:off x="4779380" y="3841358"/>
                <a:ext cx="143723" cy="138801"/>
              </a:xfrm>
              <a:custGeom>
                <a:avLst/>
                <a:gdLst/>
                <a:ahLst/>
                <a:cxnLst/>
                <a:rect l="l" t="t" r="r" b="b"/>
                <a:pathLst>
                  <a:path w="4526" h="4371" extrusionOk="0">
                    <a:moveTo>
                      <a:pt x="477" y="1"/>
                    </a:moveTo>
                    <a:cubicBezTo>
                      <a:pt x="215" y="1"/>
                      <a:pt x="1" y="203"/>
                      <a:pt x="1" y="477"/>
                    </a:cubicBezTo>
                    <a:lnTo>
                      <a:pt x="1" y="893"/>
                    </a:lnTo>
                    <a:cubicBezTo>
                      <a:pt x="1" y="1155"/>
                      <a:pt x="203" y="1370"/>
                      <a:pt x="477" y="1370"/>
                    </a:cubicBezTo>
                    <a:lnTo>
                      <a:pt x="763" y="1370"/>
                    </a:lnTo>
                    <a:cubicBezTo>
                      <a:pt x="834" y="1370"/>
                      <a:pt x="906" y="1429"/>
                      <a:pt x="906" y="1513"/>
                    </a:cubicBezTo>
                    <a:lnTo>
                      <a:pt x="906" y="2858"/>
                    </a:lnTo>
                    <a:cubicBezTo>
                      <a:pt x="906" y="2929"/>
                      <a:pt x="846" y="3001"/>
                      <a:pt x="763" y="3001"/>
                    </a:cubicBezTo>
                    <a:lnTo>
                      <a:pt x="572" y="3001"/>
                    </a:lnTo>
                    <a:cubicBezTo>
                      <a:pt x="299" y="3001"/>
                      <a:pt x="96" y="3215"/>
                      <a:pt x="96" y="3477"/>
                    </a:cubicBezTo>
                    <a:lnTo>
                      <a:pt x="96" y="3894"/>
                    </a:lnTo>
                    <a:cubicBezTo>
                      <a:pt x="96" y="4168"/>
                      <a:pt x="299" y="4370"/>
                      <a:pt x="572" y="4370"/>
                    </a:cubicBezTo>
                    <a:lnTo>
                      <a:pt x="4049" y="4370"/>
                    </a:lnTo>
                    <a:cubicBezTo>
                      <a:pt x="4311" y="4370"/>
                      <a:pt x="4525" y="4168"/>
                      <a:pt x="4525" y="3894"/>
                    </a:cubicBezTo>
                    <a:lnTo>
                      <a:pt x="4525" y="3477"/>
                    </a:lnTo>
                    <a:cubicBezTo>
                      <a:pt x="4525" y="3215"/>
                      <a:pt x="4311" y="3001"/>
                      <a:pt x="4049" y="3001"/>
                    </a:cubicBezTo>
                    <a:lnTo>
                      <a:pt x="3859" y="3001"/>
                    </a:lnTo>
                    <a:cubicBezTo>
                      <a:pt x="3787" y="3001"/>
                      <a:pt x="3704" y="2941"/>
                      <a:pt x="3704" y="2858"/>
                    </a:cubicBezTo>
                    <a:lnTo>
                      <a:pt x="3704" y="477"/>
                    </a:lnTo>
                    <a:cubicBezTo>
                      <a:pt x="3704" y="203"/>
                      <a:pt x="3501" y="1"/>
                      <a:pt x="3228" y="1"/>
                    </a:cubicBezTo>
                    <a:lnTo>
                      <a:pt x="1442" y="1"/>
                    </a:lnTo>
                    <a:cubicBezTo>
                      <a:pt x="1358" y="1"/>
                      <a:pt x="1287" y="72"/>
                      <a:pt x="1287" y="155"/>
                    </a:cubicBezTo>
                    <a:cubicBezTo>
                      <a:pt x="1287" y="251"/>
                      <a:pt x="1358" y="322"/>
                      <a:pt x="1442" y="322"/>
                    </a:cubicBezTo>
                    <a:lnTo>
                      <a:pt x="3228" y="322"/>
                    </a:lnTo>
                    <a:cubicBezTo>
                      <a:pt x="3311" y="322"/>
                      <a:pt x="3382" y="382"/>
                      <a:pt x="3382" y="477"/>
                    </a:cubicBezTo>
                    <a:lnTo>
                      <a:pt x="3382" y="2858"/>
                    </a:lnTo>
                    <a:cubicBezTo>
                      <a:pt x="3382" y="3120"/>
                      <a:pt x="3585" y="3334"/>
                      <a:pt x="3859" y="3334"/>
                    </a:cubicBezTo>
                    <a:lnTo>
                      <a:pt x="4049" y="3334"/>
                    </a:lnTo>
                    <a:cubicBezTo>
                      <a:pt x="4121" y="3334"/>
                      <a:pt x="4204" y="3394"/>
                      <a:pt x="4204" y="3477"/>
                    </a:cubicBezTo>
                    <a:lnTo>
                      <a:pt x="4204" y="3894"/>
                    </a:lnTo>
                    <a:cubicBezTo>
                      <a:pt x="4204" y="3965"/>
                      <a:pt x="4132" y="4049"/>
                      <a:pt x="4049" y="4049"/>
                    </a:cubicBezTo>
                    <a:lnTo>
                      <a:pt x="572" y="4049"/>
                    </a:lnTo>
                    <a:cubicBezTo>
                      <a:pt x="489" y="4049"/>
                      <a:pt x="418" y="3989"/>
                      <a:pt x="418" y="3894"/>
                    </a:cubicBezTo>
                    <a:lnTo>
                      <a:pt x="418" y="3477"/>
                    </a:lnTo>
                    <a:cubicBezTo>
                      <a:pt x="418" y="3406"/>
                      <a:pt x="477" y="3334"/>
                      <a:pt x="572" y="3334"/>
                    </a:cubicBezTo>
                    <a:lnTo>
                      <a:pt x="763" y="3334"/>
                    </a:lnTo>
                    <a:cubicBezTo>
                      <a:pt x="1025" y="3334"/>
                      <a:pt x="1239" y="3120"/>
                      <a:pt x="1239" y="2858"/>
                    </a:cubicBezTo>
                    <a:lnTo>
                      <a:pt x="1239" y="1513"/>
                    </a:lnTo>
                    <a:cubicBezTo>
                      <a:pt x="1239" y="1251"/>
                      <a:pt x="1025" y="1036"/>
                      <a:pt x="763" y="1036"/>
                    </a:cubicBezTo>
                    <a:lnTo>
                      <a:pt x="477" y="1036"/>
                    </a:lnTo>
                    <a:cubicBezTo>
                      <a:pt x="406" y="1036"/>
                      <a:pt x="334" y="977"/>
                      <a:pt x="334" y="893"/>
                    </a:cubicBezTo>
                    <a:lnTo>
                      <a:pt x="334" y="477"/>
                    </a:lnTo>
                    <a:cubicBezTo>
                      <a:pt x="334" y="393"/>
                      <a:pt x="394" y="322"/>
                      <a:pt x="477" y="322"/>
                    </a:cubicBezTo>
                    <a:lnTo>
                      <a:pt x="787" y="322"/>
                    </a:lnTo>
                    <a:cubicBezTo>
                      <a:pt x="882" y="322"/>
                      <a:pt x="953" y="251"/>
                      <a:pt x="953" y="155"/>
                    </a:cubicBezTo>
                    <a:cubicBezTo>
                      <a:pt x="953" y="72"/>
                      <a:pt x="882" y="1"/>
                      <a:pt x="78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6" name="Grupo 25">
            <a:extLst>
              <a:ext uri="{FF2B5EF4-FFF2-40B4-BE49-F238E27FC236}">
                <a16:creationId xmlns:a16="http://schemas.microsoft.com/office/drawing/2014/main" id="{181F051A-BB80-47AA-8D9A-56EAE4893701}"/>
              </a:ext>
            </a:extLst>
          </p:cNvPr>
          <p:cNvGrpSpPr/>
          <p:nvPr/>
        </p:nvGrpSpPr>
        <p:grpSpPr>
          <a:xfrm>
            <a:off x="5720764" y="4408976"/>
            <a:ext cx="528675" cy="528675"/>
            <a:chOff x="5720764" y="5239955"/>
            <a:chExt cx="528675" cy="528675"/>
          </a:xfrm>
        </p:grpSpPr>
        <p:sp>
          <p:nvSpPr>
            <p:cNvPr id="27" name="Elipse 26">
              <a:extLst>
                <a:ext uri="{FF2B5EF4-FFF2-40B4-BE49-F238E27FC236}">
                  <a16:creationId xmlns:a16="http://schemas.microsoft.com/office/drawing/2014/main" id="{8E7890C4-7046-4185-B80A-2C489DC59B7C}"/>
                </a:ext>
              </a:extLst>
            </p:cNvPr>
            <p:cNvSpPr/>
            <p:nvPr/>
          </p:nvSpPr>
          <p:spPr>
            <a:xfrm>
              <a:off x="5720764" y="5239955"/>
              <a:ext cx="528675" cy="5286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28" name="Google Shape;9481;p16">
              <a:extLst>
                <a:ext uri="{FF2B5EF4-FFF2-40B4-BE49-F238E27FC236}">
                  <a16:creationId xmlns:a16="http://schemas.microsoft.com/office/drawing/2014/main" id="{E27201D2-BA2C-49BF-A0C7-83EEC8D00623}"/>
                </a:ext>
              </a:extLst>
            </p:cNvPr>
            <p:cNvGrpSpPr/>
            <p:nvPr/>
          </p:nvGrpSpPr>
          <p:grpSpPr>
            <a:xfrm>
              <a:off x="5761688" y="5340763"/>
              <a:ext cx="446826" cy="327059"/>
              <a:chOff x="5733194" y="2431718"/>
              <a:chExt cx="446826" cy="327059"/>
            </a:xfrm>
            <a:solidFill>
              <a:schemeClr val="tx2"/>
            </a:solidFill>
          </p:grpSpPr>
          <p:sp>
            <p:nvSpPr>
              <p:cNvPr id="29" name="Google Shape;9482;p16">
                <a:extLst>
                  <a:ext uri="{FF2B5EF4-FFF2-40B4-BE49-F238E27FC236}">
                    <a16:creationId xmlns:a16="http://schemas.microsoft.com/office/drawing/2014/main" id="{03FC178A-73EA-4F32-807D-F6625C24C843}"/>
                  </a:ext>
                </a:extLst>
              </p:cNvPr>
              <p:cNvSpPr/>
              <p:nvPr/>
            </p:nvSpPr>
            <p:spPr>
              <a:xfrm>
                <a:off x="6032946" y="2474145"/>
                <a:ext cx="56112" cy="20115"/>
              </a:xfrm>
              <a:custGeom>
                <a:avLst/>
                <a:gdLst/>
                <a:ahLst/>
                <a:cxnLst/>
                <a:rect l="l" t="t" r="r" b="b"/>
                <a:pathLst>
                  <a:path w="1763" h="632" extrusionOk="0">
                    <a:moveTo>
                      <a:pt x="215" y="1"/>
                    </a:moveTo>
                    <a:cubicBezTo>
                      <a:pt x="96" y="1"/>
                      <a:pt x="1" y="96"/>
                      <a:pt x="1" y="215"/>
                    </a:cubicBezTo>
                    <a:cubicBezTo>
                      <a:pt x="1" y="334"/>
                      <a:pt x="96" y="417"/>
                      <a:pt x="215" y="417"/>
                    </a:cubicBezTo>
                    <a:cubicBezTo>
                      <a:pt x="441" y="417"/>
                      <a:pt x="1108" y="453"/>
                      <a:pt x="1429" y="620"/>
                    </a:cubicBezTo>
                    <a:cubicBezTo>
                      <a:pt x="1465" y="632"/>
                      <a:pt x="1489" y="632"/>
                      <a:pt x="1525" y="632"/>
                    </a:cubicBezTo>
                    <a:cubicBezTo>
                      <a:pt x="1596" y="632"/>
                      <a:pt x="1668" y="584"/>
                      <a:pt x="1703" y="513"/>
                    </a:cubicBezTo>
                    <a:cubicBezTo>
                      <a:pt x="1763" y="417"/>
                      <a:pt x="1727" y="298"/>
                      <a:pt x="1632" y="239"/>
                    </a:cubicBezTo>
                    <a:cubicBezTo>
                      <a:pt x="1156" y="1"/>
                      <a:pt x="263" y="1"/>
                      <a:pt x="21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9483;p16">
                <a:extLst>
                  <a:ext uri="{FF2B5EF4-FFF2-40B4-BE49-F238E27FC236}">
                    <a16:creationId xmlns:a16="http://schemas.microsoft.com/office/drawing/2014/main" id="{A960522C-27D6-4E6F-A07C-89DBEBA775BE}"/>
                  </a:ext>
                </a:extLst>
              </p:cNvPr>
              <p:cNvSpPr/>
              <p:nvPr/>
            </p:nvSpPr>
            <p:spPr>
              <a:xfrm>
                <a:off x="5733194" y="2431718"/>
                <a:ext cx="446826" cy="327059"/>
              </a:xfrm>
              <a:custGeom>
                <a:avLst/>
                <a:gdLst/>
                <a:ahLst/>
                <a:cxnLst/>
                <a:rect l="l" t="t" r="r" b="b"/>
                <a:pathLst>
                  <a:path w="14039" h="10276" extrusionOk="0">
                    <a:moveTo>
                      <a:pt x="11621" y="655"/>
                    </a:moveTo>
                    <a:lnTo>
                      <a:pt x="11621" y="1500"/>
                    </a:lnTo>
                    <a:cubicBezTo>
                      <a:pt x="11621" y="1631"/>
                      <a:pt x="11598" y="1762"/>
                      <a:pt x="11538" y="1905"/>
                    </a:cubicBezTo>
                    <a:lnTo>
                      <a:pt x="11431" y="2108"/>
                    </a:lnTo>
                    <a:cubicBezTo>
                      <a:pt x="11419" y="2143"/>
                      <a:pt x="11419" y="2167"/>
                      <a:pt x="11419" y="2203"/>
                    </a:cubicBezTo>
                    <a:lnTo>
                      <a:pt x="11419" y="2631"/>
                    </a:lnTo>
                    <a:cubicBezTo>
                      <a:pt x="11419" y="2929"/>
                      <a:pt x="11300" y="3215"/>
                      <a:pt x="11074" y="3429"/>
                    </a:cubicBezTo>
                    <a:cubicBezTo>
                      <a:pt x="10858" y="3634"/>
                      <a:pt x="10599" y="3751"/>
                      <a:pt x="10317" y="3751"/>
                    </a:cubicBezTo>
                    <a:cubicBezTo>
                      <a:pt x="10303" y="3751"/>
                      <a:pt x="10290" y="3751"/>
                      <a:pt x="10276" y="3751"/>
                    </a:cubicBezTo>
                    <a:cubicBezTo>
                      <a:pt x="9657" y="3739"/>
                      <a:pt x="9181" y="3215"/>
                      <a:pt x="9181" y="2584"/>
                    </a:cubicBezTo>
                    <a:lnTo>
                      <a:pt x="9181" y="2203"/>
                    </a:lnTo>
                    <a:cubicBezTo>
                      <a:pt x="9181" y="2167"/>
                      <a:pt x="9181" y="2143"/>
                      <a:pt x="9169" y="2108"/>
                    </a:cubicBezTo>
                    <a:lnTo>
                      <a:pt x="9038" y="1857"/>
                    </a:lnTo>
                    <a:cubicBezTo>
                      <a:pt x="8990" y="1762"/>
                      <a:pt x="8966" y="1667"/>
                      <a:pt x="8966" y="1560"/>
                    </a:cubicBezTo>
                    <a:lnTo>
                      <a:pt x="8966" y="1548"/>
                    </a:lnTo>
                    <a:cubicBezTo>
                      <a:pt x="8966" y="1048"/>
                      <a:pt x="9359" y="655"/>
                      <a:pt x="9859" y="655"/>
                    </a:cubicBezTo>
                    <a:close/>
                    <a:moveTo>
                      <a:pt x="4156" y="429"/>
                    </a:moveTo>
                    <a:cubicBezTo>
                      <a:pt x="4513" y="429"/>
                      <a:pt x="4823" y="560"/>
                      <a:pt x="5061" y="822"/>
                    </a:cubicBezTo>
                    <a:cubicBezTo>
                      <a:pt x="5299" y="1072"/>
                      <a:pt x="5442" y="1417"/>
                      <a:pt x="5478" y="1786"/>
                    </a:cubicBezTo>
                    <a:cubicBezTo>
                      <a:pt x="5513" y="2215"/>
                      <a:pt x="5656" y="3108"/>
                      <a:pt x="5847" y="3643"/>
                    </a:cubicBezTo>
                    <a:lnTo>
                      <a:pt x="5835" y="3643"/>
                    </a:lnTo>
                    <a:cubicBezTo>
                      <a:pt x="5525" y="3762"/>
                      <a:pt x="4882" y="3941"/>
                      <a:pt x="4132" y="3941"/>
                    </a:cubicBezTo>
                    <a:cubicBezTo>
                      <a:pt x="4077" y="3944"/>
                      <a:pt x="4021" y="3945"/>
                      <a:pt x="3967" y="3945"/>
                    </a:cubicBezTo>
                    <a:cubicBezTo>
                      <a:pt x="3330" y="3945"/>
                      <a:pt x="2762" y="3765"/>
                      <a:pt x="2477" y="3655"/>
                    </a:cubicBezTo>
                    <a:cubicBezTo>
                      <a:pt x="2656" y="3108"/>
                      <a:pt x="2799" y="2215"/>
                      <a:pt x="2835" y="1786"/>
                    </a:cubicBezTo>
                    <a:cubicBezTo>
                      <a:pt x="2858" y="1417"/>
                      <a:pt x="3013" y="1072"/>
                      <a:pt x="3251" y="822"/>
                    </a:cubicBezTo>
                    <a:cubicBezTo>
                      <a:pt x="3501" y="560"/>
                      <a:pt x="3811" y="429"/>
                      <a:pt x="4156" y="429"/>
                    </a:cubicBezTo>
                    <a:close/>
                    <a:moveTo>
                      <a:pt x="10752" y="4096"/>
                    </a:moveTo>
                    <a:cubicBezTo>
                      <a:pt x="10752" y="4155"/>
                      <a:pt x="10764" y="4215"/>
                      <a:pt x="10776" y="4274"/>
                    </a:cubicBezTo>
                    <a:lnTo>
                      <a:pt x="10609" y="4429"/>
                    </a:lnTo>
                    <a:cubicBezTo>
                      <a:pt x="10526" y="4524"/>
                      <a:pt x="10419" y="4572"/>
                      <a:pt x="10300" y="4572"/>
                    </a:cubicBezTo>
                    <a:cubicBezTo>
                      <a:pt x="10181" y="4572"/>
                      <a:pt x="10062" y="4524"/>
                      <a:pt x="9990" y="4429"/>
                    </a:cubicBezTo>
                    <a:lnTo>
                      <a:pt x="9823" y="4274"/>
                    </a:lnTo>
                    <a:cubicBezTo>
                      <a:pt x="9835" y="4215"/>
                      <a:pt x="9859" y="4155"/>
                      <a:pt x="9859" y="4096"/>
                    </a:cubicBezTo>
                    <a:cubicBezTo>
                      <a:pt x="9990" y="4132"/>
                      <a:pt x="10121" y="4167"/>
                      <a:pt x="10252" y="4167"/>
                    </a:cubicBezTo>
                    <a:lnTo>
                      <a:pt x="10300" y="4167"/>
                    </a:lnTo>
                    <a:cubicBezTo>
                      <a:pt x="10455" y="4167"/>
                      <a:pt x="10609" y="4132"/>
                      <a:pt x="10752" y="4096"/>
                    </a:cubicBezTo>
                    <a:close/>
                    <a:moveTo>
                      <a:pt x="4692" y="4358"/>
                    </a:moveTo>
                    <a:cubicBezTo>
                      <a:pt x="4763" y="4524"/>
                      <a:pt x="4918" y="4644"/>
                      <a:pt x="5097" y="4691"/>
                    </a:cubicBezTo>
                    <a:lnTo>
                      <a:pt x="5835" y="4894"/>
                    </a:lnTo>
                    <a:cubicBezTo>
                      <a:pt x="6025" y="4953"/>
                      <a:pt x="6168" y="5132"/>
                      <a:pt x="6168" y="5322"/>
                    </a:cubicBezTo>
                    <a:lnTo>
                      <a:pt x="6168" y="7251"/>
                    </a:lnTo>
                    <a:cubicBezTo>
                      <a:pt x="6168" y="7501"/>
                      <a:pt x="5954" y="7692"/>
                      <a:pt x="5716" y="7692"/>
                    </a:cubicBezTo>
                    <a:lnTo>
                      <a:pt x="5704" y="7692"/>
                    </a:lnTo>
                    <a:lnTo>
                      <a:pt x="5704" y="6144"/>
                    </a:lnTo>
                    <a:cubicBezTo>
                      <a:pt x="5668" y="5787"/>
                      <a:pt x="5394" y="5501"/>
                      <a:pt x="5025" y="5501"/>
                    </a:cubicBezTo>
                    <a:lnTo>
                      <a:pt x="3275" y="5501"/>
                    </a:lnTo>
                    <a:cubicBezTo>
                      <a:pt x="2918" y="5501"/>
                      <a:pt x="2632" y="5787"/>
                      <a:pt x="2632" y="6144"/>
                    </a:cubicBezTo>
                    <a:lnTo>
                      <a:pt x="2632" y="7692"/>
                    </a:lnTo>
                    <a:lnTo>
                      <a:pt x="2620" y="7692"/>
                    </a:lnTo>
                    <a:cubicBezTo>
                      <a:pt x="2370" y="7692"/>
                      <a:pt x="2180" y="7489"/>
                      <a:pt x="2180" y="7251"/>
                    </a:cubicBezTo>
                    <a:lnTo>
                      <a:pt x="2180" y="5322"/>
                    </a:lnTo>
                    <a:cubicBezTo>
                      <a:pt x="2180" y="5132"/>
                      <a:pt x="2311" y="4941"/>
                      <a:pt x="2501" y="4894"/>
                    </a:cubicBezTo>
                    <a:lnTo>
                      <a:pt x="3251" y="4691"/>
                    </a:lnTo>
                    <a:cubicBezTo>
                      <a:pt x="3430" y="4644"/>
                      <a:pt x="3561" y="4524"/>
                      <a:pt x="3644" y="4358"/>
                    </a:cubicBezTo>
                    <a:cubicBezTo>
                      <a:pt x="3811" y="4370"/>
                      <a:pt x="3989" y="4394"/>
                      <a:pt x="4168" y="4394"/>
                    </a:cubicBezTo>
                    <a:cubicBezTo>
                      <a:pt x="4347" y="4394"/>
                      <a:pt x="4525" y="4370"/>
                      <a:pt x="4692" y="4358"/>
                    </a:cubicBezTo>
                    <a:close/>
                    <a:moveTo>
                      <a:pt x="10526" y="5906"/>
                    </a:moveTo>
                    <a:cubicBezTo>
                      <a:pt x="10538" y="5906"/>
                      <a:pt x="10538" y="5906"/>
                      <a:pt x="10538" y="5918"/>
                    </a:cubicBezTo>
                    <a:lnTo>
                      <a:pt x="10538" y="7680"/>
                    </a:lnTo>
                    <a:cubicBezTo>
                      <a:pt x="10538" y="7692"/>
                      <a:pt x="10538" y="7692"/>
                      <a:pt x="10526" y="7692"/>
                    </a:cubicBezTo>
                    <a:lnTo>
                      <a:pt x="7895" y="7692"/>
                    </a:lnTo>
                    <a:cubicBezTo>
                      <a:pt x="7871" y="7692"/>
                      <a:pt x="7871" y="7692"/>
                      <a:pt x="7871" y="7680"/>
                    </a:cubicBezTo>
                    <a:lnTo>
                      <a:pt x="7871" y="5918"/>
                    </a:lnTo>
                    <a:lnTo>
                      <a:pt x="10526" y="5906"/>
                    </a:lnTo>
                    <a:close/>
                    <a:moveTo>
                      <a:pt x="11050" y="4596"/>
                    </a:moveTo>
                    <a:lnTo>
                      <a:pt x="11228" y="4691"/>
                    </a:lnTo>
                    <a:lnTo>
                      <a:pt x="11967" y="4894"/>
                    </a:lnTo>
                    <a:cubicBezTo>
                      <a:pt x="12157" y="4953"/>
                      <a:pt x="12300" y="5132"/>
                      <a:pt x="12300" y="5322"/>
                    </a:cubicBezTo>
                    <a:lnTo>
                      <a:pt x="12300" y="7251"/>
                    </a:lnTo>
                    <a:cubicBezTo>
                      <a:pt x="12300" y="7501"/>
                      <a:pt x="12086" y="7692"/>
                      <a:pt x="11848" y="7692"/>
                    </a:cubicBezTo>
                    <a:lnTo>
                      <a:pt x="10955" y="7692"/>
                    </a:lnTo>
                    <a:lnTo>
                      <a:pt x="10955" y="7680"/>
                    </a:lnTo>
                    <a:lnTo>
                      <a:pt x="10955" y="7227"/>
                    </a:lnTo>
                    <a:lnTo>
                      <a:pt x="11621" y="7227"/>
                    </a:lnTo>
                    <a:cubicBezTo>
                      <a:pt x="11740" y="7227"/>
                      <a:pt x="11836" y="7144"/>
                      <a:pt x="11836" y="7025"/>
                    </a:cubicBezTo>
                    <a:lnTo>
                      <a:pt x="11836" y="5715"/>
                    </a:lnTo>
                    <a:cubicBezTo>
                      <a:pt x="11836" y="5596"/>
                      <a:pt x="11740" y="5501"/>
                      <a:pt x="11621" y="5501"/>
                    </a:cubicBezTo>
                    <a:cubicBezTo>
                      <a:pt x="11502" y="5501"/>
                      <a:pt x="11419" y="5596"/>
                      <a:pt x="11419" y="5715"/>
                    </a:cubicBezTo>
                    <a:lnTo>
                      <a:pt x="11419" y="6834"/>
                    </a:lnTo>
                    <a:lnTo>
                      <a:pt x="10955" y="6834"/>
                    </a:lnTo>
                    <a:lnTo>
                      <a:pt x="10955" y="5941"/>
                    </a:lnTo>
                    <a:cubicBezTo>
                      <a:pt x="10955" y="5691"/>
                      <a:pt x="10764" y="5525"/>
                      <a:pt x="10538" y="5525"/>
                    </a:cubicBezTo>
                    <a:lnTo>
                      <a:pt x="8335" y="5525"/>
                    </a:lnTo>
                    <a:lnTo>
                      <a:pt x="8335" y="5322"/>
                    </a:lnTo>
                    <a:lnTo>
                      <a:pt x="8299" y="5322"/>
                    </a:lnTo>
                    <a:cubicBezTo>
                      <a:pt x="8299" y="5132"/>
                      <a:pt x="8442" y="4941"/>
                      <a:pt x="8633" y="4894"/>
                    </a:cubicBezTo>
                    <a:lnTo>
                      <a:pt x="9383" y="4691"/>
                    </a:lnTo>
                    <a:cubicBezTo>
                      <a:pt x="9442" y="4667"/>
                      <a:pt x="9490" y="4644"/>
                      <a:pt x="9562" y="4596"/>
                    </a:cubicBezTo>
                    <a:lnTo>
                      <a:pt x="9693" y="4727"/>
                    </a:lnTo>
                    <a:cubicBezTo>
                      <a:pt x="9859" y="4894"/>
                      <a:pt x="10062" y="4989"/>
                      <a:pt x="10300" y="4989"/>
                    </a:cubicBezTo>
                    <a:cubicBezTo>
                      <a:pt x="10526" y="4989"/>
                      <a:pt x="10752" y="4894"/>
                      <a:pt x="10907" y="4727"/>
                    </a:cubicBezTo>
                    <a:lnTo>
                      <a:pt x="11050" y="4596"/>
                    </a:lnTo>
                    <a:close/>
                    <a:moveTo>
                      <a:pt x="2632" y="8108"/>
                    </a:moveTo>
                    <a:lnTo>
                      <a:pt x="2632" y="8573"/>
                    </a:lnTo>
                    <a:lnTo>
                      <a:pt x="846" y="8573"/>
                    </a:lnTo>
                    <a:lnTo>
                      <a:pt x="846" y="8108"/>
                    </a:lnTo>
                    <a:close/>
                    <a:moveTo>
                      <a:pt x="13157" y="8108"/>
                    </a:moveTo>
                    <a:lnTo>
                      <a:pt x="13157" y="8573"/>
                    </a:lnTo>
                    <a:lnTo>
                      <a:pt x="5668" y="8573"/>
                    </a:lnTo>
                    <a:lnTo>
                      <a:pt x="5668" y="8108"/>
                    </a:lnTo>
                    <a:close/>
                    <a:moveTo>
                      <a:pt x="5049" y="5906"/>
                    </a:moveTo>
                    <a:cubicBezTo>
                      <a:pt x="5180" y="5906"/>
                      <a:pt x="5287" y="6013"/>
                      <a:pt x="5287" y="6144"/>
                    </a:cubicBezTo>
                    <a:lnTo>
                      <a:pt x="5287" y="9001"/>
                    </a:lnTo>
                    <a:lnTo>
                      <a:pt x="3049" y="9001"/>
                    </a:lnTo>
                    <a:lnTo>
                      <a:pt x="3049" y="6144"/>
                    </a:lnTo>
                    <a:cubicBezTo>
                      <a:pt x="3049" y="6013"/>
                      <a:pt x="3156" y="5906"/>
                      <a:pt x="3287" y="5906"/>
                    </a:cubicBezTo>
                    <a:close/>
                    <a:moveTo>
                      <a:pt x="4168" y="0"/>
                    </a:moveTo>
                    <a:cubicBezTo>
                      <a:pt x="3239" y="0"/>
                      <a:pt x="2501" y="738"/>
                      <a:pt x="2430" y="1738"/>
                    </a:cubicBezTo>
                    <a:cubicBezTo>
                      <a:pt x="2394" y="2155"/>
                      <a:pt x="2263" y="2989"/>
                      <a:pt x="2084" y="3477"/>
                    </a:cubicBezTo>
                    <a:cubicBezTo>
                      <a:pt x="2037" y="3584"/>
                      <a:pt x="2049" y="3703"/>
                      <a:pt x="2096" y="3810"/>
                    </a:cubicBezTo>
                    <a:cubicBezTo>
                      <a:pt x="2144" y="3905"/>
                      <a:pt x="2239" y="3989"/>
                      <a:pt x="2334" y="4024"/>
                    </a:cubicBezTo>
                    <a:cubicBezTo>
                      <a:pt x="2513" y="4084"/>
                      <a:pt x="2811" y="4179"/>
                      <a:pt x="3156" y="4251"/>
                    </a:cubicBezTo>
                    <a:cubicBezTo>
                      <a:pt x="3144" y="4251"/>
                      <a:pt x="3144" y="4251"/>
                      <a:pt x="3120" y="4263"/>
                    </a:cubicBezTo>
                    <a:lnTo>
                      <a:pt x="2382" y="4477"/>
                    </a:lnTo>
                    <a:cubicBezTo>
                      <a:pt x="2013" y="4584"/>
                      <a:pt x="1751" y="4917"/>
                      <a:pt x="1751" y="5310"/>
                    </a:cubicBezTo>
                    <a:lnTo>
                      <a:pt x="1751" y="7227"/>
                    </a:lnTo>
                    <a:cubicBezTo>
                      <a:pt x="1751" y="7394"/>
                      <a:pt x="1799" y="7561"/>
                      <a:pt x="1894" y="7680"/>
                    </a:cubicBezTo>
                    <a:lnTo>
                      <a:pt x="203" y="7680"/>
                    </a:lnTo>
                    <a:cubicBezTo>
                      <a:pt x="84" y="7680"/>
                      <a:pt x="1" y="7763"/>
                      <a:pt x="1" y="7882"/>
                    </a:cubicBezTo>
                    <a:cubicBezTo>
                      <a:pt x="1" y="8001"/>
                      <a:pt x="84" y="8096"/>
                      <a:pt x="203" y="8096"/>
                    </a:cubicBezTo>
                    <a:lnTo>
                      <a:pt x="441" y="8096"/>
                    </a:lnTo>
                    <a:lnTo>
                      <a:pt x="441" y="10073"/>
                    </a:lnTo>
                    <a:cubicBezTo>
                      <a:pt x="441" y="10192"/>
                      <a:pt x="537" y="10275"/>
                      <a:pt x="656" y="10275"/>
                    </a:cubicBezTo>
                    <a:cubicBezTo>
                      <a:pt x="775" y="10275"/>
                      <a:pt x="858" y="10192"/>
                      <a:pt x="858" y="10073"/>
                    </a:cubicBezTo>
                    <a:lnTo>
                      <a:pt x="858" y="8954"/>
                    </a:lnTo>
                    <a:lnTo>
                      <a:pt x="2644" y="8954"/>
                    </a:lnTo>
                    <a:lnTo>
                      <a:pt x="2644" y="10073"/>
                    </a:lnTo>
                    <a:cubicBezTo>
                      <a:pt x="2644" y="10192"/>
                      <a:pt x="2739" y="10275"/>
                      <a:pt x="2858" y="10275"/>
                    </a:cubicBezTo>
                    <a:cubicBezTo>
                      <a:pt x="2977" y="10275"/>
                      <a:pt x="3073" y="10192"/>
                      <a:pt x="3073" y="10073"/>
                    </a:cubicBezTo>
                    <a:lnTo>
                      <a:pt x="3073" y="9406"/>
                    </a:lnTo>
                    <a:lnTo>
                      <a:pt x="5287" y="9406"/>
                    </a:lnTo>
                    <a:lnTo>
                      <a:pt x="5287" y="10073"/>
                    </a:lnTo>
                    <a:cubicBezTo>
                      <a:pt x="5287" y="10192"/>
                      <a:pt x="5371" y="10275"/>
                      <a:pt x="5490" y="10275"/>
                    </a:cubicBezTo>
                    <a:cubicBezTo>
                      <a:pt x="5609" y="10275"/>
                      <a:pt x="5704" y="10192"/>
                      <a:pt x="5704" y="10073"/>
                    </a:cubicBezTo>
                    <a:lnTo>
                      <a:pt x="5704" y="8954"/>
                    </a:lnTo>
                    <a:lnTo>
                      <a:pt x="13169" y="8954"/>
                    </a:lnTo>
                    <a:lnTo>
                      <a:pt x="13169" y="10073"/>
                    </a:lnTo>
                    <a:cubicBezTo>
                      <a:pt x="13169" y="10192"/>
                      <a:pt x="13264" y="10275"/>
                      <a:pt x="13383" y="10275"/>
                    </a:cubicBezTo>
                    <a:cubicBezTo>
                      <a:pt x="13503" y="10275"/>
                      <a:pt x="13586" y="10192"/>
                      <a:pt x="13586" y="10073"/>
                    </a:cubicBezTo>
                    <a:lnTo>
                      <a:pt x="13586" y="8096"/>
                    </a:lnTo>
                    <a:lnTo>
                      <a:pt x="13824" y="8096"/>
                    </a:lnTo>
                    <a:cubicBezTo>
                      <a:pt x="13943" y="8096"/>
                      <a:pt x="14038" y="8001"/>
                      <a:pt x="14038" y="7882"/>
                    </a:cubicBezTo>
                    <a:cubicBezTo>
                      <a:pt x="14003" y="7787"/>
                      <a:pt x="13919" y="7692"/>
                      <a:pt x="13800" y="7692"/>
                    </a:cubicBezTo>
                    <a:lnTo>
                      <a:pt x="12562" y="7692"/>
                    </a:lnTo>
                    <a:cubicBezTo>
                      <a:pt x="12633" y="7561"/>
                      <a:pt x="12693" y="7406"/>
                      <a:pt x="12693" y="7251"/>
                    </a:cubicBezTo>
                    <a:lnTo>
                      <a:pt x="12693" y="5322"/>
                    </a:lnTo>
                    <a:cubicBezTo>
                      <a:pt x="12693" y="4941"/>
                      <a:pt x="12443" y="4596"/>
                      <a:pt x="12074" y="4489"/>
                    </a:cubicBezTo>
                    <a:lnTo>
                      <a:pt x="11324" y="4286"/>
                    </a:lnTo>
                    <a:cubicBezTo>
                      <a:pt x="11228" y="4251"/>
                      <a:pt x="11169" y="4167"/>
                      <a:pt x="11169" y="4060"/>
                    </a:cubicBezTo>
                    <a:lnTo>
                      <a:pt x="11169" y="3893"/>
                    </a:lnTo>
                    <a:cubicBezTo>
                      <a:pt x="11240" y="3858"/>
                      <a:pt x="11300" y="3798"/>
                      <a:pt x="11359" y="3739"/>
                    </a:cubicBezTo>
                    <a:cubicBezTo>
                      <a:pt x="11657" y="3453"/>
                      <a:pt x="11824" y="3060"/>
                      <a:pt x="11824" y="2643"/>
                    </a:cubicBezTo>
                    <a:lnTo>
                      <a:pt x="11824" y="2262"/>
                    </a:lnTo>
                    <a:lnTo>
                      <a:pt x="11895" y="2096"/>
                    </a:lnTo>
                    <a:cubicBezTo>
                      <a:pt x="11979" y="1917"/>
                      <a:pt x="12026" y="1703"/>
                      <a:pt x="12026" y="1512"/>
                    </a:cubicBezTo>
                    <a:lnTo>
                      <a:pt x="12026" y="453"/>
                    </a:lnTo>
                    <a:cubicBezTo>
                      <a:pt x="12026" y="333"/>
                      <a:pt x="11943" y="250"/>
                      <a:pt x="11824" y="250"/>
                    </a:cubicBezTo>
                    <a:lnTo>
                      <a:pt x="9859" y="250"/>
                    </a:lnTo>
                    <a:cubicBezTo>
                      <a:pt x="9145" y="250"/>
                      <a:pt x="8561" y="834"/>
                      <a:pt x="8561" y="1548"/>
                    </a:cubicBezTo>
                    <a:lnTo>
                      <a:pt x="8561" y="1560"/>
                    </a:lnTo>
                    <a:cubicBezTo>
                      <a:pt x="8561" y="1727"/>
                      <a:pt x="8597" y="1881"/>
                      <a:pt x="8680" y="2036"/>
                    </a:cubicBezTo>
                    <a:lnTo>
                      <a:pt x="8788" y="2238"/>
                    </a:lnTo>
                    <a:lnTo>
                      <a:pt x="8788" y="2572"/>
                    </a:lnTo>
                    <a:cubicBezTo>
                      <a:pt x="8788" y="3108"/>
                      <a:pt x="9050" y="3584"/>
                      <a:pt x="9442" y="3870"/>
                    </a:cubicBezTo>
                    <a:lnTo>
                      <a:pt x="9442" y="4048"/>
                    </a:lnTo>
                    <a:cubicBezTo>
                      <a:pt x="9442" y="4143"/>
                      <a:pt x="9359" y="4239"/>
                      <a:pt x="9276" y="4263"/>
                    </a:cubicBezTo>
                    <a:lnTo>
                      <a:pt x="8526" y="4477"/>
                    </a:lnTo>
                    <a:cubicBezTo>
                      <a:pt x="8157" y="4584"/>
                      <a:pt x="7907" y="4917"/>
                      <a:pt x="7907" y="5310"/>
                    </a:cubicBezTo>
                    <a:lnTo>
                      <a:pt x="7907" y="5489"/>
                    </a:lnTo>
                    <a:lnTo>
                      <a:pt x="7895" y="5489"/>
                    </a:lnTo>
                    <a:cubicBezTo>
                      <a:pt x="7657" y="5489"/>
                      <a:pt x="7478" y="5679"/>
                      <a:pt x="7478" y="5906"/>
                    </a:cubicBezTo>
                    <a:lnTo>
                      <a:pt x="7478" y="7656"/>
                    </a:lnTo>
                    <a:lnTo>
                      <a:pt x="7478" y="7680"/>
                    </a:lnTo>
                    <a:lnTo>
                      <a:pt x="6442" y="7680"/>
                    </a:lnTo>
                    <a:cubicBezTo>
                      <a:pt x="6525" y="7537"/>
                      <a:pt x="6585" y="7394"/>
                      <a:pt x="6585" y="7227"/>
                    </a:cubicBezTo>
                    <a:lnTo>
                      <a:pt x="6585" y="5310"/>
                    </a:lnTo>
                    <a:cubicBezTo>
                      <a:pt x="6585" y="4917"/>
                      <a:pt x="6323" y="4584"/>
                      <a:pt x="5954" y="4477"/>
                    </a:cubicBezTo>
                    <a:lnTo>
                      <a:pt x="5216" y="4263"/>
                    </a:lnTo>
                    <a:cubicBezTo>
                      <a:pt x="5192" y="4263"/>
                      <a:pt x="5192" y="4263"/>
                      <a:pt x="5180" y="4251"/>
                    </a:cubicBezTo>
                    <a:cubicBezTo>
                      <a:pt x="5537" y="4179"/>
                      <a:pt x="5823" y="4084"/>
                      <a:pt x="6002" y="4024"/>
                    </a:cubicBezTo>
                    <a:cubicBezTo>
                      <a:pt x="6109" y="3989"/>
                      <a:pt x="6192" y="3905"/>
                      <a:pt x="6240" y="3810"/>
                    </a:cubicBezTo>
                    <a:cubicBezTo>
                      <a:pt x="6287" y="3703"/>
                      <a:pt x="6299" y="3596"/>
                      <a:pt x="6252" y="3477"/>
                    </a:cubicBezTo>
                    <a:cubicBezTo>
                      <a:pt x="6073" y="2977"/>
                      <a:pt x="5942" y="2143"/>
                      <a:pt x="5906" y="1738"/>
                    </a:cubicBezTo>
                    <a:cubicBezTo>
                      <a:pt x="5835" y="738"/>
                      <a:pt x="5097" y="0"/>
                      <a:pt x="416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9484;p16">
                <a:extLst>
                  <a:ext uri="{FF2B5EF4-FFF2-40B4-BE49-F238E27FC236}">
                    <a16:creationId xmlns:a16="http://schemas.microsoft.com/office/drawing/2014/main" id="{2E5B3F0C-2FAB-4D56-8D7D-D3B11EC7F128}"/>
                  </a:ext>
                </a:extLst>
              </p:cNvPr>
              <p:cNvSpPr/>
              <p:nvPr/>
            </p:nvSpPr>
            <p:spPr>
              <a:xfrm>
                <a:off x="6019323" y="2641653"/>
                <a:ext cx="13272" cy="13272"/>
              </a:xfrm>
              <a:custGeom>
                <a:avLst/>
                <a:gdLst/>
                <a:ahLst/>
                <a:cxnLst/>
                <a:rect l="l" t="t" r="r" b="b"/>
                <a:pathLst>
                  <a:path w="417" h="417" extrusionOk="0">
                    <a:moveTo>
                      <a:pt x="202" y="0"/>
                    </a:moveTo>
                    <a:cubicBezTo>
                      <a:pt x="95" y="0"/>
                      <a:pt x="0" y="84"/>
                      <a:pt x="0" y="203"/>
                    </a:cubicBezTo>
                    <a:cubicBezTo>
                      <a:pt x="0" y="322"/>
                      <a:pt x="95" y="417"/>
                      <a:pt x="202" y="417"/>
                    </a:cubicBezTo>
                    <a:cubicBezTo>
                      <a:pt x="322" y="417"/>
                      <a:pt x="417" y="322"/>
                      <a:pt x="417" y="203"/>
                    </a:cubicBezTo>
                    <a:cubicBezTo>
                      <a:pt x="417" y="84"/>
                      <a:pt x="322" y="0"/>
                      <a:pt x="20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3" name="Elipse 32">
            <a:extLst>
              <a:ext uri="{FF2B5EF4-FFF2-40B4-BE49-F238E27FC236}">
                <a16:creationId xmlns:a16="http://schemas.microsoft.com/office/drawing/2014/main" id="{72E485D3-9A8C-4FD1-AB30-1E353F4A9671}"/>
              </a:ext>
            </a:extLst>
          </p:cNvPr>
          <p:cNvSpPr/>
          <p:nvPr/>
        </p:nvSpPr>
        <p:spPr>
          <a:xfrm>
            <a:off x="7159237" y="5228879"/>
            <a:ext cx="546290" cy="54629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37" name="Grupo 36">
            <a:extLst>
              <a:ext uri="{FF2B5EF4-FFF2-40B4-BE49-F238E27FC236}">
                <a16:creationId xmlns:a16="http://schemas.microsoft.com/office/drawing/2014/main" id="{96C8E3C0-FEBB-478B-8BD1-D5228BD82F1E}"/>
              </a:ext>
            </a:extLst>
          </p:cNvPr>
          <p:cNvGrpSpPr/>
          <p:nvPr/>
        </p:nvGrpSpPr>
        <p:grpSpPr>
          <a:xfrm>
            <a:off x="1452060" y="5280286"/>
            <a:ext cx="534946" cy="534946"/>
            <a:chOff x="1452060" y="4405696"/>
            <a:chExt cx="534946" cy="534946"/>
          </a:xfrm>
        </p:grpSpPr>
        <p:sp>
          <p:nvSpPr>
            <p:cNvPr id="38" name="Elipse 37">
              <a:extLst>
                <a:ext uri="{FF2B5EF4-FFF2-40B4-BE49-F238E27FC236}">
                  <a16:creationId xmlns:a16="http://schemas.microsoft.com/office/drawing/2014/main" id="{2B6673FF-9755-4016-A354-0D54114D0BB9}"/>
                </a:ext>
              </a:extLst>
            </p:cNvPr>
            <p:cNvSpPr/>
            <p:nvPr/>
          </p:nvSpPr>
          <p:spPr>
            <a:xfrm>
              <a:off x="1452060" y="4405696"/>
              <a:ext cx="534946" cy="5349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39" name="Google Shape;9763;p16">
              <a:extLst>
                <a:ext uri="{FF2B5EF4-FFF2-40B4-BE49-F238E27FC236}">
                  <a16:creationId xmlns:a16="http://schemas.microsoft.com/office/drawing/2014/main" id="{EDD80E6C-F9F9-4839-BCAB-1754855B78AC}"/>
                </a:ext>
              </a:extLst>
            </p:cNvPr>
            <p:cNvGrpSpPr/>
            <p:nvPr/>
          </p:nvGrpSpPr>
          <p:grpSpPr>
            <a:xfrm>
              <a:off x="1587258" y="4496558"/>
              <a:ext cx="264550" cy="353222"/>
              <a:chOff x="903530" y="3806125"/>
              <a:chExt cx="264550" cy="353222"/>
            </a:xfrm>
            <a:solidFill>
              <a:schemeClr val="tx2"/>
            </a:solidFill>
          </p:grpSpPr>
          <p:sp>
            <p:nvSpPr>
              <p:cNvPr id="40" name="Google Shape;9764;p16">
                <a:extLst>
                  <a:ext uri="{FF2B5EF4-FFF2-40B4-BE49-F238E27FC236}">
                    <a16:creationId xmlns:a16="http://schemas.microsoft.com/office/drawing/2014/main" id="{556986D3-B946-4B74-9299-9068CAA0F1AB}"/>
                  </a:ext>
                </a:extLst>
              </p:cNvPr>
              <p:cNvSpPr/>
              <p:nvPr/>
            </p:nvSpPr>
            <p:spPr>
              <a:xfrm>
                <a:off x="926637" y="3839321"/>
                <a:ext cx="173237" cy="162002"/>
              </a:xfrm>
              <a:custGeom>
                <a:avLst/>
                <a:gdLst/>
                <a:ahLst/>
                <a:cxnLst/>
                <a:rect l="l" t="t" r="r" b="b"/>
                <a:pathLst>
                  <a:path w="5443" h="5090" extrusionOk="0">
                    <a:moveTo>
                      <a:pt x="3418" y="1"/>
                    </a:moveTo>
                    <a:cubicBezTo>
                      <a:pt x="2623" y="1"/>
                      <a:pt x="1831" y="307"/>
                      <a:pt x="1227" y="911"/>
                    </a:cubicBezTo>
                    <a:cubicBezTo>
                      <a:pt x="108" y="2030"/>
                      <a:pt x="1" y="3804"/>
                      <a:pt x="989" y="5030"/>
                    </a:cubicBezTo>
                    <a:cubicBezTo>
                      <a:pt x="1013" y="5078"/>
                      <a:pt x="1061" y="5090"/>
                      <a:pt x="1120" y="5090"/>
                    </a:cubicBezTo>
                    <a:cubicBezTo>
                      <a:pt x="1156" y="5090"/>
                      <a:pt x="1192" y="5078"/>
                      <a:pt x="1227" y="5066"/>
                    </a:cubicBezTo>
                    <a:cubicBezTo>
                      <a:pt x="1299" y="5006"/>
                      <a:pt x="1311" y="4899"/>
                      <a:pt x="1251" y="4840"/>
                    </a:cubicBezTo>
                    <a:cubicBezTo>
                      <a:pt x="382" y="3744"/>
                      <a:pt x="477" y="2149"/>
                      <a:pt x="1477" y="1149"/>
                    </a:cubicBezTo>
                    <a:cubicBezTo>
                      <a:pt x="2019" y="607"/>
                      <a:pt x="2735" y="334"/>
                      <a:pt x="3452" y="334"/>
                    </a:cubicBezTo>
                    <a:cubicBezTo>
                      <a:pt x="4059" y="334"/>
                      <a:pt x="4666" y="530"/>
                      <a:pt x="5168" y="923"/>
                    </a:cubicBezTo>
                    <a:cubicBezTo>
                      <a:pt x="5199" y="948"/>
                      <a:pt x="5237" y="961"/>
                      <a:pt x="5273" y="961"/>
                    </a:cubicBezTo>
                    <a:cubicBezTo>
                      <a:pt x="5321" y="961"/>
                      <a:pt x="5367" y="939"/>
                      <a:pt x="5394" y="899"/>
                    </a:cubicBezTo>
                    <a:cubicBezTo>
                      <a:pt x="5442" y="827"/>
                      <a:pt x="5418" y="720"/>
                      <a:pt x="5347" y="672"/>
                    </a:cubicBezTo>
                    <a:cubicBezTo>
                      <a:pt x="4777" y="223"/>
                      <a:pt x="4096" y="1"/>
                      <a:pt x="341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9765;p16">
                <a:extLst>
                  <a:ext uri="{FF2B5EF4-FFF2-40B4-BE49-F238E27FC236}">
                    <a16:creationId xmlns:a16="http://schemas.microsoft.com/office/drawing/2014/main" id="{7000BAEA-15FF-4A88-98F0-4E3AC56105D0}"/>
                  </a:ext>
                </a:extLst>
              </p:cNvPr>
              <p:cNvSpPr/>
              <p:nvPr/>
            </p:nvSpPr>
            <p:spPr>
              <a:xfrm>
                <a:off x="903530" y="3806125"/>
                <a:ext cx="264550" cy="353222"/>
              </a:xfrm>
              <a:custGeom>
                <a:avLst/>
                <a:gdLst/>
                <a:ahLst/>
                <a:cxnLst/>
                <a:rect l="l" t="t" r="r" b="b"/>
                <a:pathLst>
                  <a:path w="8312" h="11098" extrusionOk="0">
                    <a:moveTo>
                      <a:pt x="4144" y="322"/>
                    </a:moveTo>
                    <a:cubicBezTo>
                      <a:pt x="6251" y="322"/>
                      <a:pt x="7966" y="2025"/>
                      <a:pt x="7966" y="4144"/>
                    </a:cubicBezTo>
                    <a:cubicBezTo>
                      <a:pt x="7978" y="5085"/>
                      <a:pt x="7775" y="6002"/>
                      <a:pt x="7371" y="6895"/>
                    </a:cubicBezTo>
                    <a:cubicBezTo>
                      <a:pt x="7037" y="7609"/>
                      <a:pt x="6597" y="8323"/>
                      <a:pt x="6025" y="8978"/>
                    </a:cubicBezTo>
                    <a:cubicBezTo>
                      <a:pt x="5228" y="9919"/>
                      <a:pt x="4418" y="10526"/>
                      <a:pt x="4156" y="10717"/>
                    </a:cubicBezTo>
                    <a:cubicBezTo>
                      <a:pt x="3882" y="10538"/>
                      <a:pt x="3084" y="9931"/>
                      <a:pt x="2275" y="8990"/>
                    </a:cubicBezTo>
                    <a:cubicBezTo>
                      <a:pt x="1715" y="8323"/>
                      <a:pt x="1251" y="7621"/>
                      <a:pt x="929" y="6895"/>
                    </a:cubicBezTo>
                    <a:cubicBezTo>
                      <a:pt x="525" y="6002"/>
                      <a:pt x="310" y="5085"/>
                      <a:pt x="310" y="4144"/>
                    </a:cubicBezTo>
                    <a:cubicBezTo>
                      <a:pt x="310" y="2025"/>
                      <a:pt x="2025" y="322"/>
                      <a:pt x="4144" y="322"/>
                    </a:cubicBezTo>
                    <a:close/>
                    <a:moveTo>
                      <a:pt x="4156" y="1"/>
                    </a:moveTo>
                    <a:cubicBezTo>
                      <a:pt x="1858" y="1"/>
                      <a:pt x="1" y="1870"/>
                      <a:pt x="1" y="4156"/>
                    </a:cubicBezTo>
                    <a:cubicBezTo>
                      <a:pt x="1" y="5121"/>
                      <a:pt x="215" y="6097"/>
                      <a:pt x="644" y="7049"/>
                    </a:cubicBezTo>
                    <a:cubicBezTo>
                      <a:pt x="989" y="7788"/>
                      <a:pt x="1441" y="8514"/>
                      <a:pt x="2037" y="9216"/>
                    </a:cubicBezTo>
                    <a:cubicBezTo>
                      <a:pt x="3037" y="10395"/>
                      <a:pt x="4037" y="11050"/>
                      <a:pt x="4061" y="11062"/>
                    </a:cubicBezTo>
                    <a:cubicBezTo>
                      <a:pt x="4096" y="11074"/>
                      <a:pt x="4120" y="11098"/>
                      <a:pt x="4156" y="11098"/>
                    </a:cubicBezTo>
                    <a:cubicBezTo>
                      <a:pt x="4180" y="11098"/>
                      <a:pt x="4215" y="11074"/>
                      <a:pt x="4239" y="11062"/>
                    </a:cubicBezTo>
                    <a:cubicBezTo>
                      <a:pt x="4287" y="11038"/>
                      <a:pt x="5275" y="10395"/>
                      <a:pt x="6263" y="9216"/>
                    </a:cubicBezTo>
                    <a:cubicBezTo>
                      <a:pt x="6859" y="8538"/>
                      <a:pt x="7323" y="7800"/>
                      <a:pt x="7668" y="7049"/>
                    </a:cubicBezTo>
                    <a:cubicBezTo>
                      <a:pt x="8085" y="6109"/>
                      <a:pt x="8311" y="5144"/>
                      <a:pt x="8311" y="4156"/>
                    </a:cubicBezTo>
                    <a:cubicBezTo>
                      <a:pt x="8311" y="1870"/>
                      <a:pt x="6442" y="1"/>
                      <a:pt x="415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9766;p16">
                <a:extLst>
                  <a:ext uri="{FF2B5EF4-FFF2-40B4-BE49-F238E27FC236}">
                    <a16:creationId xmlns:a16="http://schemas.microsoft.com/office/drawing/2014/main" id="{DE2126DD-6F46-4EFC-B372-9A3E2E3144C8}"/>
                  </a:ext>
                </a:extLst>
              </p:cNvPr>
              <p:cNvSpPr/>
              <p:nvPr/>
            </p:nvSpPr>
            <p:spPr>
              <a:xfrm>
                <a:off x="1008879" y="3904059"/>
                <a:ext cx="54966" cy="18460"/>
              </a:xfrm>
              <a:custGeom>
                <a:avLst/>
                <a:gdLst/>
                <a:ahLst/>
                <a:cxnLst/>
                <a:rect l="l" t="t" r="r" b="b"/>
                <a:pathLst>
                  <a:path w="1727" h="580" extrusionOk="0">
                    <a:moveTo>
                      <a:pt x="648" y="1"/>
                    </a:moveTo>
                    <a:cubicBezTo>
                      <a:pt x="492" y="1"/>
                      <a:pt x="319" y="16"/>
                      <a:pt x="132" y="55"/>
                    </a:cubicBezTo>
                    <a:cubicBezTo>
                      <a:pt x="60" y="67"/>
                      <a:pt x="1" y="127"/>
                      <a:pt x="1" y="222"/>
                    </a:cubicBezTo>
                    <a:lnTo>
                      <a:pt x="1" y="401"/>
                    </a:lnTo>
                    <a:cubicBezTo>
                      <a:pt x="1" y="484"/>
                      <a:pt x="72" y="555"/>
                      <a:pt x="155" y="555"/>
                    </a:cubicBezTo>
                    <a:cubicBezTo>
                      <a:pt x="251" y="555"/>
                      <a:pt x="322" y="484"/>
                      <a:pt x="322" y="401"/>
                    </a:cubicBezTo>
                    <a:lnTo>
                      <a:pt x="322" y="365"/>
                    </a:lnTo>
                    <a:cubicBezTo>
                      <a:pt x="434" y="350"/>
                      <a:pt x="539" y="343"/>
                      <a:pt x="636" y="343"/>
                    </a:cubicBezTo>
                    <a:cubicBezTo>
                      <a:pt x="841" y="343"/>
                      <a:pt x="1011" y="372"/>
                      <a:pt x="1132" y="413"/>
                    </a:cubicBezTo>
                    <a:cubicBezTo>
                      <a:pt x="1334" y="472"/>
                      <a:pt x="1453" y="543"/>
                      <a:pt x="1465" y="543"/>
                    </a:cubicBezTo>
                    <a:cubicBezTo>
                      <a:pt x="1501" y="555"/>
                      <a:pt x="1525" y="579"/>
                      <a:pt x="1560" y="579"/>
                    </a:cubicBezTo>
                    <a:cubicBezTo>
                      <a:pt x="1620" y="579"/>
                      <a:pt x="1667" y="543"/>
                      <a:pt x="1691" y="496"/>
                    </a:cubicBezTo>
                    <a:cubicBezTo>
                      <a:pt x="1727" y="401"/>
                      <a:pt x="1703" y="305"/>
                      <a:pt x="1632" y="246"/>
                    </a:cubicBezTo>
                    <a:cubicBezTo>
                      <a:pt x="1613" y="236"/>
                      <a:pt x="1255" y="1"/>
                      <a:pt x="64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9767;p16">
                <a:extLst>
                  <a:ext uri="{FF2B5EF4-FFF2-40B4-BE49-F238E27FC236}">
                    <a16:creationId xmlns:a16="http://schemas.microsoft.com/office/drawing/2014/main" id="{A62C95C5-01FE-4FB7-8E61-7BAAF8398218}"/>
                  </a:ext>
                </a:extLst>
              </p:cNvPr>
              <p:cNvSpPr/>
              <p:nvPr/>
            </p:nvSpPr>
            <p:spPr>
              <a:xfrm>
                <a:off x="972118" y="3872072"/>
                <a:ext cx="172473" cy="164866"/>
              </a:xfrm>
              <a:custGeom>
                <a:avLst/>
                <a:gdLst/>
                <a:ahLst/>
                <a:cxnLst/>
                <a:rect l="l" t="t" r="r" b="b"/>
                <a:pathLst>
                  <a:path w="5419" h="5180" extrusionOk="0">
                    <a:moveTo>
                      <a:pt x="3239" y="346"/>
                    </a:moveTo>
                    <a:lnTo>
                      <a:pt x="3239" y="1144"/>
                    </a:lnTo>
                    <a:cubicBezTo>
                      <a:pt x="3239" y="1287"/>
                      <a:pt x="3203" y="1418"/>
                      <a:pt x="3144" y="1537"/>
                    </a:cubicBezTo>
                    <a:lnTo>
                      <a:pt x="3084" y="1668"/>
                    </a:lnTo>
                    <a:cubicBezTo>
                      <a:pt x="3073" y="1703"/>
                      <a:pt x="3073" y="1715"/>
                      <a:pt x="3073" y="1739"/>
                    </a:cubicBezTo>
                    <a:lnTo>
                      <a:pt x="3073" y="2084"/>
                    </a:lnTo>
                    <a:cubicBezTo>
                      <a:pt x="3073" y="2370"/>
                      <a:pt x="2953" y="2632"/>
                      <a:pt x="2763" y="2846"/>
                    </a:cubicBezTo>
                    <a:cubicBezTo>
                      <a:pt x="2558" y="3028"/>
                      <a:pt x="2311" y="3145"/>
                      <a:pt x="2040" y="3145"/>
                    </a:cubicBezTo>
                    <a:cubicBezTo>
                      <a:pt x="2027" y="3145"/>
                      <a:pt x="2014" y="3144"/>
                      <a:pt x="2001" y="3144"/>
                    </a:cubicBezTo>
                    <a:cubicBezTo>
                      <a:pt x="1406" y="3108"/>
                      <a:pt x="941" y="2620"/>
                      <a:pt x="941" y="2037"/>
                    </a:cubicBezTo>
                    <a:lnTo>
                      <a:pt x="941" y="1739"/>
                    </a:lnTo>
                    <a:cubicBezTo>
                      <a:pt x="941" y="1715"/>
                      <a:pt x="941" y="1703"/>
                      <a:pt x="929" y="1668"/>
                    </a:cubicBezTo>
                    <a:lnTo>
                      <a:pt x="870" y="1537"/>
                    </a:lnTo>
                    <a:cubicBezTo>
                      <a:pt x="810" y="1418"/>
                      <a:pt x="775" y="1287"/>
                      <a:pt x="775" y="1144"/>
                    </a:cubicBezTo>
                    <a:cubicBezTo>
                      <a:pt x="775" y="703"/>
                      <a:pt x="1132" y="346"/>
                      <a:pt x="1584" y="346"/>
                    </a:cubicBezTo>
                    <a:close/>
                    <a:moveTo>
                      <a:pt x="1465" y="3346"/>
                    </a:moveTo>
                    <a:cubicBezTo>
                      <a:pt x="1608" y="3406"/>
                      <a:pt x="1775" y="3453"/>
                      <a:pt x="1953" y="3465"/>
                    </a:cubicBezTo>
                    <a:lnTo>
                      <a:pt x="2001" y="3465"/>
                    </a:lnTo>
                    <a:cubicBezTo>
                      <a:pt x="2180" y="3465"/>
                      <a:pt x="2370" y="3442"/>
                      <a:pt x="2537" y="3370"/>
                    </a:cubicBezTo>
                    <a:lnTo>
                      <a:pt x="2537" y="3584"/>
                    </a:lnTo>
                    <a:cubicBezTo>
                      <a:pt x="2537" y="3632"/>
                      <a:pt x="2549" y="3692"/>
                      <a:pt x="2549" y="3739"/>
                    </a:cubicBezTo>
                    <a:lnTo>
                      <a:pt x="2001" y="4156"/>
                    </a:lnTo>
                    <a:lnTo>
                      <a:pt x="1453" y="3727"/>
                    </a:lnTo>
                    <a:cubicBezTo>
                      <a:pt x="1465" y="3680"/>
                      <a:pt x="1465" y="3632"/>
                      <a:pt x="1465" y="3573"/>
                    </a:cubicBezTo>
                    <a:lnTo>
                      <a:pt x="1465" y="3346"/>
                    </a:lnTo>
                    <a:close/>
                    <a:moveTo>
                      <a:pt x="1251" y="3977"/>
                    </a:moveTo>
                    <a:lnTo>
                      <a:pt x="1834" y="4406"/>
                    </a:lnTo>
                    <a:lnTo>
                      <a:pt x="1834" y="4870"/>
                    </a:lnTo>
                    <a:cubicBezTo>
                      <a:pt x="1334" y="4835"/>
                      <a:pt x="822" y="4680"/>
                      <a:pt x="394" y="4358"/>
                    </a:cubicBezTo>
                    <a:cubicBezTo>
                      <a:pt x="417" y="4335"/>
                      <a:pt x="465" y="4299"/>
                      <a:pt x="501" y="4287"/>
                    </a:cubicBezTo>
                    <a:lnTo>
                      <a:pt x="1132" y="4049"/>
                    </a:lnTo>
                    <a:cubicBezTo>
                      <a:pt x="1179" y="4037"/>
                      <a:pt x="1227" y="4001"/>
                      <a:pt x="1251" y="3977"/>
                    </a:cubicBezTo>
                    <a:close/>
                    <a:moveTo>
                      <a:pt x="2739" y="3989"/>
                    </a:moveTo>
                    <a:cubicBezTo>
                      <a:pt x="2787" y="4025"/>
                      <a:pt x="2822" y="4037"/>
                      <a:pt x="2858" y="4061"/>
                    </a:cubicBezTo>
                    <a:lnTo>
                      <a:pt x="3632" y="4346"/>
                    </a:lnTo>
                    <a:cubicBezTo>
                      <a:pt x="3192" y="4656"/>
                      <a:pt x="2680" y="4835"/>
                      <a:pt x="2168" y="4870"/>
                    </a:cubicBezTo>
                    <a:lnTo>
                      <a:pt x="2168" y="4418"/>
                    </a:lnTo>
                    <a:lnTo>
                      <a:pt x="2739" y="3989"/>
                    </a:lnTo>
                    <a:close/>
                    <a:moveTo>
                      <a:pt x="1596" y="1"/>
                    </a:moveTo>
                    <a:cubicBezTo>
                      <a:pt x="977" y="1"/>
                      <a:pt x="465" y="501"/>
                      <a:pt x="465" y="1132"/>
                    </a:cubicBezTo>
                    <a:cubicBezTo>
                      <a:pt x="465" y="1310"/>
                      <a:pt x="513" y="1501"/>
                      <a:pt x="596" y="1668"/>
                    </a:cubicBezTo>
                    <a:lnTo>
                      <a:pt x="644" y="1751"/>
                    </a:lnTo>
                    <a:lnTo>
                      <a:pt x="644" y="2013"/>
                    </a:lnTo>
                    <a:cubicBezTo>
                      <a:pt x="644" y="2453"/>
                      <a:pt x="858" y="2858"/>
                      <a:pt x="1168" y="3120"/>
                    </a:cubicBezTo>
                    <a:lnTo>
                      <a:pt x="1168" y="3561"/>
                    </a:lnTo>
                    <a:cubicBezTo>
                      <a:pt x="1168" y="3632"/>
                      <a:pt x="1120" y="3704"/>
                      <a:pt x="1048" y="3739"/>
                    </a:cubicBezTo>
                    <a:lnTo>
                      <a:pt x="406" y="3977"/>
                    </a:lnTo>
                    <a:cubicBezTo>
                      <a:pt x="239" y="4037"/>
                      <a:pt x="108" y="4168"/>
                      <a:pt x="36" y="4311"/>
                    </a:cubicBezTo>
                    <a:cubicBezTo>
                      <a:pt x="1" y="4394"/>
                      <a:pt x="25" y="4466"/>
                      <a:pt x="84" y="4513"/>
                    </a:cubicBezTo>
                    <a:cubicBezTo>
                      <a:pt x="644" y="4954"/>
                      <a:pt x="1334" y="5180"/>
                      <a:pt x="2001" y="5180"/>
                    </a:cubicBezTo>
                    <a:cubicBezTo>
                      <a:pt x="2799" y="5180"/>
                      <a:pt x="3596" y="4870"/>
                      <a:pt x="4204" y="4275"/>
                    </a:cubicBezTo>
                    <a:cubicBezTo>
                      <a:pt x="5323" y="3168"/>
                      <a:pt x="5418" y="1406"/>
                      <a:pt x="4442" y="167"/>
                    </a:cubicBezTo>
                    <a:cubicBezTo>
                      <a:pt x="4405" y="124"/>
                      <a:pt x="4351" y="98"/>
                      <a:pt x="4301" y="98"/>
                    </a:cubicBezTo>
                    <a:cubicBezTo>
                      <a:pt x="4269" y="98"/>
                      <a:pt x="4239" y="108"/>
                      <a:pt x="4216" y="132"/>
                    </a:cubicBezTo>
                    <a:cubicBezTo>
                      <a:pt x="4144" y="191"/>
                      <a:pt x="4132" y="298"/>
                      <a:pt x="4192" y="358"/>
                    </a:cubicBezTo>
                    <a:cubicBezTo>
                      <a:pt x="5061" y="1465"/>
                      <a:pt x="4966" y="3049"/>
                      <a:pt x="3965" y="4049"/>
                    </a:cubicBezTo>
                    <a:lnTo>
                      <a:pt x="3906" y="4108"/>
                    </a:lnTo>
                    <a:cubicBezTo>
                      <a:pt x="3870" y="4096"/>
                      <a:pt x="3835" y="4061"/>
                      <a:pt x="3799" y="4049"/>
                    </a:cubicBezTo>
                    <a:lnTo>
                      <a:pt x="2977" y="3739"/>
                    </a:lnTo>
                    <a:cubicBezTo>
                      <a:pt x="2906" y="3704"/>
                      <a:pt x="2858" y="3644"/>
                      <a:pt x="2858" y="3561"/>
                    </a:cubicBezTo>
                    <a:lnTo>
                      <a:pt x="2858" y="3144"/>
                    </a:lnTo>
                    <a:cubicBezTo>
                      <a:pt x="2894" y="3108"/>
                      <a:pt x="2942" y="3084"/>
                      <a:pt x="2965" y="3049"/>
                    </a:cubicBezTo>
                    <a:cubicBezTo>
                      <a:pt x="3239" y="2787"/>
                      <a:pt x="3382" y="2441"/>
                      <a:pt x="3382" y="2072"/>
                    </a:cubicBezTo>
                    <a:lnTo>
                      <a:pt x="3382" y="1751"/>
                    </a:lnTo>
                    <a:lnTo>
                      <a:pt x="3430" y="1668"/>
                    </a:lnTo>
                    <a:cubicBezTo>
                      <a:pt x="3513" y="1501"/>
                      <a:pt x="3561" y="1310"/>
                      <a:pt x="3561" y="1132"/>
                    </a:cubicBezTo>
                    <a:lnTo>
                      <a:pt x="3561" y="167"/>
                    </a:lnTo>
                    <a:cubicBezTo>
                      <a:pt x="3561" y="72"/>
                      <a:pt x="3489" y="1"/>
                      <a:pt x="339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4" name="Forma libre: forma 43">
            <a:extLst>
              <a:ext uri="{FF2B5EF4-FFF2-40B4-BE49-F238E27FC236}">
                <a16:creationId xmlns:a16="http://schemas.microsoft.com/office/drawing/2014/main" id="{DE0C0517-3C83-49B5-8D58-4B89D181B22C}"/>
              </a:ext>
            </a:extLst>
          </p:cNvPr>
          <p:cNvSpPr/>
          <p:nvPr/>
        </p:nvSpPr>
        <p:spPr>
          <a:xfrm>
            <a:off x="-3018363" y="4700181"/>
            <a:ext cx="23498591" cy="450260"/>
          </a:xfrm>
          <a:custGeom>
            <a:avLst/>
            <a:gdLst>
              <a:gd name="connsiteX0" fmla="*/ 0 w 23498591"/>
              <a:gd name="connsiteY0" fmla="*/ 0 h 450260"/>
              <a:gd name="connsiteX1" fmla="*/ 8327624 w 23498591"/>
              <a:gd name="connsiteY1" fmla="*/ 0 h 450260"/>
              <a:gd name="connsiteX2" fmla="*/ 9009283 w 23498591"/>
              <a:gd name="connsiteY2" fmla="*/ 356116 h 450260"/>
              <a:gd name="connsiteX3" fmla="*/ 9617086 w 23498591"/>
              <a:gd name="connsiteY3" fmla="*/ 3134 h 450260"/>
              <a:gd name="connsiteX4" fmla="*/ 9656467 w 23498591"/>
              <a:gd name="connsiteY4" fmla="*/ 0 h 450260"/>
              <a:gd name="connsiteX5" fmla="*/ 23498591 w 23498591"/>
              <a:gd name="connsiteY5" fmla="*/ 0 h 450260"/>
              <a:gd name="connsiteX6" fmla="*/ 23498591 w 23498591"/>
              <a:gd name="connsiteY6" fmla="*/ 450260 h 450260"/>
              <a:gd name="connsiteX7" fmla="*/ 0 w 23498591"/>
              <a:gd name="connsiteY7" fmla="*/ 450260 h 45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498591" h="450260">
                <a:moveTo>
                  <a:pt x="0" y="0"/>
                </a:moveTo>
                <a:lnTo>
                  <a:pt x="8327624" y="0"/>
                </a:lnTo>
                <a:cubicBezTo>
                  <a:pt x="8656083" y="2229"/>
                  <a:pt x="8622270" y="358157"/>
                  <a:pt x="9009283" y="356116"/>
                </a:cubicBezTo>
                <a:cubicBezTo>
                  <a:pt x="9372108" y="354203"/>
                  <a:pt x="9384442" y="41974"/>
                  <a:pt x="9617086" y="3134"/>
                </a:cubicBezTo>
                <a:lnTo>
                  <a:pt x="9656467" y="0"/>
                </a:lnTo>
                <a:lnTo>
                  <a:pt x="23498591" y="0"/>
                </a:lnTo>
                <a:lnTo>
                  <a:pt x="23498591" y="450260"/>
                </a:lnTo>
                <a:lnTo>
                  <a:pt x="0" y="45026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s-ES" dirty="0"/>
              <a:t>a</a:t>
            </a:r>
          </a:p>
        </p:txBody>
      </p:sp>
      <p:grpSp>
        <p:nvGrpSpPr>
          <p:cNvPr id="48" name="Google Shape;8552;p14">
            <a:extLst>
              <a:ext uri="{FF2B5EF4-FFF2-40B4-BE49-F238E27FC236}">
                <a16:creationId xmlns:a16="http://schemas.microsoft.com/office/drawing/2014/main" id="{9A8E787C-1A00-40ED-8171-C107E50E7CCA}"/>
              </a:ext>
            </a:extLst>
          </p:cNvPr>
          <p:cNvGrpSpPr/>
          <p:nvPr/>
        </p:nvGrpSpPr>
        <p:grpSpPr>
          <a:xfrm>
            <a:off x="2958661" y="4740873"/>
            <a:ext cx="355434" cy="355815"/>
            <a:chOff x="4673540" y="3680297"/>
            <a:chExt cx="355434" cy="355815"/>
          </a:xfrm>
          <a:solidFill>
            <a:srgbClr val="93B9AD"/>
          </a:solidFill>
        </p:grpSpPr>
        <p:sp>
          <p:nvSpPr>
            <p:cNvPr id="49" name="Google Shape;8553;p14">
              <a:extLst>
                <a:ext uri="{FF2B5EF4-FFF2-40B4-BE49-F238E27FC236}">
                  <a16:creationId xmlns:a16="http://schemas.microsoft.com/office/drawing/2014/main" id="{065AFDCA-A214-46EC-A597-5978526CCBAA}"/>
                </a:ext>
              </a:extLst>
            </p:cNvPr>
            <p:cNvSpPr/>
            <p:nvPr/>
          </p:nvSpPr>
          <p:spPr>
            <a:xfrm>
              <a:off x="4673540" y="3680297"/>
              <a:ext cx="355434" cy="355815"/>
            </a:xfrm>
            <a:custGeom>
              <a:avLst/>
              <a:gdLst/>
              <a:ahLst/>
              <a:cxnLst/>
              <a:rect l="l" t="t" r="r" b="b"/>
              <a:pathLst>
                <a:path w="11193" h="11205" extrusionOk="0">
                  <a:moveTo>
                    <a:pt x="2012" y="0"/>
                  </a:moveTo>
                  <a:cubicBezTo>
                    <a:pt x="905" y="0"/>
                    <a:pt x="0" y="893"/>
                    <a:pt x="0" y="2013"/>
                  </a:cubicBezTo>
                  <a:lnTo>
                    <a:pt x="0" y="9192"/>
                  </a:lnTo>
                  <a:cubicBezTo>
                    <a:pt x="0" y="10287"/>
                    <a:pt x="893" y="11204"/>
                    <a:pt x="2012" y="11204"/>
                  </a:cubicBezTo>
                  <a:lnTo>
                    <a:pt x="9180" y="11204"/>
                  </a:lnTo>
                  <a:cubicBezTo>
                    <a:pt x="10287" y="11204"/>
                    <a:pt x="11192" y="10311"/>
                    <a:pt x="11192" y="9192"/>
                  </a:cubicBezTo>
                  <a:lnTo>
                    <a:pt x="11192" y="2013"/>
                  </a:lnTo>
                  <a:cubicBezTo>
                    <a:pt x="11180" y="917"/>
                    <a:pt x="10287" y="0"/>
                    <a:pt x="9180" y="0"/>
                  </a:cubicBezTo>
                  <a:lnTo>
                    <a:pt x="8085" y="0"/>
                  </a:lnTo>
                  <a:cubicBezTo>
                    <a:pt x="7989" y="0"/>
                    <a:pt x="7918" y="84"/>
                    <a:pt x="7918" y="167"/>
                  </a:cubicBezTo>
                  <a:cubicBezTo>
                    <a:pt x="7918" y="262"/>
                    <a:pt x="7989" y="334"/>
                    <a:pt x="8085" y="334"/>
                  </a:cubicBezTo>
                  <a:lnTo>
                    <a:pt x="9180" y="334"/>
                  </a:lnTo>
                  <a:cubicBezTo>
                    <a:pt x="10109" y="334"/>
                    <a:pt x="10847" y="1084"/>
                    <a:pt x="10847" y="2001"/>
                  </a:cubicBezTo>
                  <a:lnTo>
                    <a:pt x="10847" y="9180"/>
                  </a:lnTo>
                  <a:cubicBezTo>
                    <a:pt x="10847" y="10097"/>
                    <a:pt x="10109" y="10847"/>
                    <a:pt x="9180" y="10847"/>
                  </a:cubicBezTo>
                  <a:lnTo>
                    <a:pt x="2012" y="10847"/>
                  </a:lnTo>
                  <a:cubicBezTo>
                    <a:pt x="1084" y="10847"/>
                    <a:pt x="345" y="10097"/>
                    <a:pt x="345" y="9180"/>
                  </a:cubicBezTo>
                  <a:lnTo>
                    <a:pt x="345" y="2001"/>
                  </a:lnTo>
                  <a:cubicBezTo>
                    <a:pt x="345" y="1084"/>
                    <a:pt x="1084" y="334"/>
                    <a:pt x="2012" y="334"/>
                  </a:cubicBezTo>
                  <a:lnTo>
                    <a:pt x="7418" y="334"/>
                  </a:lnTo>
                  <a:cubicBezTo>
                    <a:pt x="7501" y="334"/>
                    <a:pt x="7573" y="262"/>
                    <a:pt x="7573" y="167"/>
                  </a:cubicBezTo>
                  <a:cubicBezTo>
                    <a:pt x="7573" y="84"/>
                    <a:pt x="7501" y="0"/>
                    <a:pt x="741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8554;p14">
              <a:extLst>
                <a:ext uri="{FF2B5EF4-FFF2-40B4-BE49-F238E27FC236}">
                  <a16:creationId xmlns:a16="http://schemas.microsoft.com/office/drawing/2014/main" id="{59A9018A-751A-4946-A144-EE38216FFEBF}"/>
                </a:ext>
              </a:extLst>
            </p:cNvPr>
            <p:cNvSpPr/>
            <p:nvPr/>
          </p:nvSpPr>
          <p:spPr>
            <a:xfrm>
              <a:off x="4805864" y="3736630"/>
              <a:ext cx="93042" cy="92661"/>
            </a:xfrm>
            <a:custGeom>
              <a:avLst/>
              <a:gdLst/>
              <a:ahLst/>
              <a:cxnLst/>
              <a:rect l="l" t="t" r="r" b="b"/>
              <a:pathLst>
                <a:path w="2930" h="2918" extrusionOk="0">
                  <a:moveTo>
                    <a:pt x="1477" y="334"/>
                  </a:moveTo>
                  <a:cubicBezTo>
                    <a:pt x="2096" y="334"/>
                    <a:pt x="2608" y="834"/>
                    <a:pt x="2608" y="1465"/>
                  </a:cubicBezTo>
                  <a:cubicBezTo>
                    <a:pt x="2608" y="2084"/>
                    <a:pt x="2096" y="2596"/>
                    <a:pt x="1477" y="2596"/>
                  </a:cubicBezTo>
                  <a:cubicBezTo>
                    <a:pt x="846" y="2596"/>
                    <a:pt x="346" y="2084"/>
                    <a:pt x="346" y="1465"/>
                  </a:cubicBezTo>
                  <a:cubicBezTo>
                    <a:pt x="346" y="834"/>
                    <a:pt x="846" y="334"/>
                    <a:pt x="1477" y="334"/>
                  </a:cubicBezTo>
                  <a:close/>
                  <a:moveTo>
                    <a:pt x="1477" y="0"/>
                  </a:moveTo>
                  <a:cubicBezTo>
                    <a:pt x="667" y="0"/>
                    <a:pt x="12" y="655"/>
                    <a:pt x="12" y="1465"/>
                  </a:cubicBezTo>
                  <a:cubicBezTo>
                    <a:pt x="0" y="2263"/>
                    <a:pt x="655" y="2918"/>
                    <a:pt x="1477" y="2918"/>
                  </a:cubicBezTo>
                  <a:cubicBezTo>
                    <a:pt x="2274" y="2918"/>
                    <a:pt x="2929" y="2263"/>
                    <a:pt x="2929" y="1465"/>
                  </a:cubicBezTo>
                  <a:cubicBezTo>
                    <a:pt x="2929" y="655"/>
                    <a:pt x="2274" y="0"/>
                    <a:pt x="147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8555;p14">
              <a:extLst>
                <a:ext uri="{FF2B5EF4-FFF2-40B4-BE49-F238E27FC236}">
                  <a16:creationId xmlns:a16="http://schemas.microsoft.com/office/drawing/2014/main" id="{9C3A2C6D-C9F6-4F20-9BA8-0FB7956A7CC9}"/>
                </a:ext>
              </a:extLst>
            </p:cNvPr>
            <p:cNvSpPr/>
            <p:nvPr/>
          </p:nvSpPr>
          <p:spPr>
            <a:xfrm>
              <a:off x="4779380" y="3841358"/>
              <a:ext cx="143723" cy="138801"/>
            </a:xfrm>
            <a:custGeom>
              <a:avLst/>
              <a:gdLst/>
              <a:ahLst/>
              <a:cxnLst/>
              <a:rect l="l" t="t" r="r" b="b"/>
              <a:pathLst>
                <a:path w="4526" h="4371" extrusionOk="0">
                  <a:moveTo>
                    <a:pt x="477" y="1"/>
                  </a:moveTo>
                  <a:cubicBezTo>
                    <a:pt x="215" y="1"/>
                    <a:pt x="1" y="203"/>
                    <a:pt x="1" y="477"/>
                  </a:cubicBezTo>
                  <a:lnTo>
                    <a:pt x="1" y="893"/>
                  </a:lnTo>
                  <a:cubicBezTo>
                    <a:pt x="1" y="1155"/>
                    <a:pt x="203" y="1370"/>
                    <a:pt x="477" y="1370"/>
                  </a:cubicBezTo>
                  <a:lnTo>
                    <a:pt x="763" y="1370"/>
                  </a:lnTo>
                  <a:cubicBezTo>
                    <a:pt x="834" y="1370"/>
                    <a:pt x="906" y="1429"/>
                    <a:pt x="906" y="1513"/>
                  </a:cubicBezTo>
                  <a:lnTo>
                    <a:pt x="906" y="2858"/>
                  </a:lnTo>
                  <a:cubicBezTo>
                    <a:pt x="906" y="2929"/>
                    <a:pt x="846" y="3001"/>
                    <a:pt x="763" y="3001"/>
                  </a:cubicBezTo>
                  <a:lnTo>
                    <a:pt x="572" y="3001"/>
                  </a:lnTo>
                  <a:cubicBezTo>
                    <a:pt x="299" y="3001"/>
                    <a:pt x="96" y="3215"/>
                    <a:pt x="96" y="3477"/>
                  </a:cubicBezTo>
                  <a:lnTo>
                    <a:pt x="96" y="3894"/>
                  </a:lnTo>
                  <a:cubicBezTo>
                    <a:pt x="96" y="4168"/>
                    <a:pt x="299" y="4370"/>
                    <a:pt x="572" y="4370"/>
                  </a:cubicBezTo>
                  <a:lnTo>
                    <a:pt x="4049" y="4370"/>
                  </a:lnTo>
                  <a:cubicBezTo>
                    <a:pt x="4311" y="4370"/>
                    <a:pt x="4525" y="4168"/>
                    <a:pt x="4525" y="3894"/>
                  </a:cubicBezTo>
                  <a:lnTo>
                    <a:pt x="4525" y="3477"/>
                  </a:lnTo>
                  <a:cubicBezTo>
                    <a:pt x="4525" y="3215"/>
                    <a:pt x="4311" y="3001"/>
                    <a:pt x="4049" y="3001"/>
                  </a:cubicBezTo>
                  <a:lnTo>
                    <a:pt x="3859" y="3001"/>
                  </a:lnTo>
                  <a:cubicBezTo>
                    <a:pt x="3787" y="3001"/>
                    <a:pt x="3704" y="2941"/>
                    <a:pt x="3704" y="2858"/>
                  </a:cubicBezTo>
                  <a:lnTo>
                    <a:pt x="3704" y="477"/>
                  </a:lnTo>
                  <a:cubicBezTo>
                    <a:pt x="3704" y="203"/>
                    <a:pt x="3501" y="1"/>
                    <a:pt x="3228" y="1"/>
                  </a:cubicBezTo>
                  <a:lnTo>
                    <a:pt x="1442" y="1"/>
                  </a:lnTo>
                  <a:cubicBezTo>
                    <a:pt x="1358" y="1"/>
                    <a:pt x="1287" y="72"/>
                    <a:pt x="1287" y="155"/>
                  </a:cubicBezTo>
                  <a:cubicBezTo>
                    <a:pt x="1287" y="251"/>
                    <a:pt x="1358" y="322"/>
                    <a:pt x="1442" y="322"/>
                  </a:cubicBezTo>
                  <a:lnTo>
                    <a:pt x="3228" y="322"/>
                  </a:lnTo>
                  <a:cubicBezTo>
                    <a:pt x="3311" y="322"/>
                    <a:pt x="3382" y="382"/>
                    <a:pt x="3382" y="477"/>
                  </a:cubicBezTo>
                  <a:lnTo>
                    <a:pt x="3382" y="2858"/>
                  </a:lnTo>
                  <a:cubicBezTo>
                    <a:pt x="3382" y="3120"/>
                    <a:pt x="3585" y="3334"/>
                    <a:pt x="3859" y="3334"/>
                  </a:cubicBezTo>
                  <a:lnTo>
                    <a:pt x="4049" y="3334"/>
                  </a:lnTo>
                  <a:cubicBezTo>
                    <a:pt x="4121" y="3334"/>
                    <a:pt x="4204" y="3394"/>
                    <a:pt x="4204" y="3477"/>
                  </a:cubicBezTo>
                  <a:lnTo>
                    <a:pt x="4204" y="3894"/>
                  </a:lnTo>
                  <a:cubicBezTo>
                    <a:pt x="4204" y="3965"/>
                    <a:pt x="4132" y="4049"/>
                    <a:pt x="4049" y="4049"/>
                  </a:cubicBezTo>
                  <a:lnTo>
                    <a:pt x="572" y="4049"/>
                  </a:lnTo>
                  <a:cubicBezTo>
                    <a:pt x="489" y="4049"/>
                    <a:pt x="418" y="3989"/>
                    <a:pt x="418" y="3894"/>
                  </a:cubicBezTo>
                  <a:lnTo>
                    <a:pt x="418" y="3477"/>
                  </a:lnTo>
                  <a:cubicBezTo>
                    <a:pt x="418" y="3406"/>
                    <a:pt x="477" y="3334"/>
                    <a:pt x="572" y="3334"/>
                  </a:cubicBezTo>
                  <a:lnTo>
                    <a:pt x="763" y="3334"/>
                  </a:lnTo>
                  <a:cubicBezTo>
                    <a:pt x="1025" y="3334"/>
                    <a:pt x="1239" y="3120"/>
                    <a:pt x="1239" y="2858"/>
                  </a:cubicBezTo>
                  <a:lnTo>
                    <a:pt x="1239" y="1513"/>
                  </a:lnTo>
                  <a:cubicBezTo>
                    <a:pt x="1239" y="1251"/>
                    <a:pt x="1025" y="1036"/>
                    <a:pt x="763" y="1036"/>
                  </a:cubicBezTo>
                  <a:lnTo>
                    <a:pt x="477" y="1036"/>
                  </a:lnTo>
                  <a:cubicBezTo>
                    <a:pt x="406" y="1036"/>
                    <a:pt x="334" y="977"/>
                    <a:pt x="334" y="893"/>
                  </a:cubicBezTo>
                  <a:lnTo>
                    <a:pt x="334" y="477"/>
                  </a:lnTo>
                  <a:cubicBezTo>
                    <a:pt x="334" y="393"/>
                    <a:pt x="394" y="322"/>
                    <a:pt x="477" y="322"/>
                  </a:cubicBezTo>
                  <a:lnTo>
                    <a:pt x="787" y="322"/>
                  </a:lnTo>
                  <a:cubicBezTo>
                    <a:pt x="882" y="322"/>
                    <a:pt x="953" y="251"/>
                    <a:pt x="953" y="155"/>
                  </a:cubicBezTo>
                  <a:cubicBezTo>
                    <a:pt x="953" y="72"/>
                    <a:pt x="882" y="1"/>
                    <a:pt x="78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 name="Google Shape;9481;p16">
            <a:extLst>
              <a:ext uri="{FF2B5EF4-FFF2-40B4-BE49-F238E27FC236}">
                <a16:creationId xmlns:a16="http://schemas.microsoft.com/office/drawing/2014/main" id="{E37FD089-50D1-4853-884E-396292E4087A}"/>
              </a:ext>
            </a:extLst>
          </p:cNvPr>
          <p:cNvGrpSpPr/>
          <p:nvPr/>
        </p:nvGrpSpPr>
        <p:grpSpPr>
          <a:xfrm>
            <a:off x="5761688" y="4755251"/>
            <a:ext cx="446826" cy="327059"/>
            <a:chOff x="5733194" y="2431718"/>
            <a:chExt cx="446826" cy="327059"/>
          </a:xfrm>
          <a:noFill/>
        </p:grpSpPr>
        <p:sp>
          <p:nvSpPr>
            <p:cNvPr id="59" name="Google Shape;9482;p16">
              <a:extLst>
                <a:ext uri="{FF2B5EF4-FFF2-40B4-BE49-F238E27FC236}">
                  <a16:creationId xmlns:a16="http://schemas.microsoft.com/office/drawing/2014/main" id="{0D508983-8519-4B43-A376-F5FFEF49F3E5}"/>
                </a:ext>
              </a:extLst>
            </p:cNvPr>
            <p:cNvSpPr/>
            <p:nvPr/>
          </p:nvSpPr>
          <p:spPr>
            <a:xfrm>
              <a:off x="6032946" y="2474145"/>
              <a:ext cx="56112" cy="20115"/>
            </a:xfrm>
            <a:custGeom>
              <a:avLst/>
              <a:gdLst/>
              <a:ahLst/>
              <a:cxnLst/>
              <a:rect l="l" t="t" r="r" b="b"/>
              <a:pathLst>
                <a:path w="1763" h="632" extrusionOk="0">
                  <a:moveTo>
                    <a:pt x="215" y="1"/>
                  </a:moveTo>
                  <a:cubicBezTo>
                    <a:pt x="96" y="1"/>
                    <a:pt x="1" y="96"/>
                    <a:pt x="1" y="215"/>
                  </a:cubicBezTo>
                  <a:cubicBezTo>
                    <a:pt x="1" y="334"/>
                    <a:pt x="96" y="417"/>
                    <a:pt x="215" y="417"/>
                  </a:cubicBezTo>
                  <a:cubicBezTo>
                    <a:pt x="441" y="417"/>
                    <a:pt x="1108" y="453"/>
                    <a:pt x="1429" y="620"/>
                  </a:cubicBezTo>
                  <a:cubicBezTo>
                    <a:pt x="1465" y="632"/>
                    <a:pt x="1489" y="632"/>
                    <a:pt x="1525" y="632"/>
                  </a:cubicBezTo>
                  <a:cubicBezTo>
                    <a:pt x="1596" y="632"/>
                    <a:pt x="1668" y="584"/>
                    <a:pt x="1703" y="513"/>
                  </a:cubicBezTo>
                  <a:cubicBezTo>
                    <a:pt x="1763" y="417"/>
                    <a:pt x="1727" y="298"/>
                    <a:pt x="1632" y="239"/>
                  </a:cubicBezTo>
                  <a:cubicBezTo>
                    <a:pt x="1156" y="1"/>
                    <a:pt x="263" y="1"/>
                    <a:pt x="21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9483;p16">
              <a:extLst>
                <a:ext uri="{FF2B5EF4-FFF2-40B4-BE49-F238E27FC236}">
                  <a16:creationId xmlns:a16="http://schemas.microsoft.com/office/drawing/2014/main" id="{E2E0B3CA-BFD3-4D6E-8AB2-02A488F153A6}"/>
                </a:ext>
              </a:extLst>
            </p:cNvPr>
            <p:cNvSpPr/>
            <p:nvPr/>
          </p:nvSpPr>
          <p:spPr>
            <a:xfrm>
              <a:off x="5733194" y="2431718"/>
              <a:ext cx="446826" cy="327059"/>
            </a:xfrm>
            <a:custGeom>
              <a:avLst/>
              <a:gdLst/>
              <a:ahLst/>
              <a:cxnLst/>
              <a:rect l="l" t="t" r="r" b="b"/>
              <a:pathLst>
                <a:path w="14039" h="10276" extrusionOk="0">
                  <a:moveTo>
                    <a:pt x="11621" y="655"/>
                  </a:moveTo>
                  <a:lnTo>
                    <a:pt x="11621" y="1500"/>
                  </a:lnTo>
                  <a:cubicBezTo>
                    <a:pt x="11621" y="1631"/>
                    <a:pt x="11598" y="1762"/>
                    <a:pt x="11538" y="1905"/>
                  </a:cubicBezTo>
                  <a:lnTo>
                    <a:pt x="11431" y="2108"/>
                  </a:lnTo>
                  <a:cubicBezTo>
                    <a:pt x="11419" y="2143"/>
                    <a:pt x="11419" y="2167"/>
                    <a:pt x="11419" y="2203"/>
                  </a:cubicBezTo>
                  <a:lnTo>
                    <a:pt x="11419" y="2631"/>
                  </a:lnTo>
                  <a:cubicBezTo>
                    <a:pt x="11419" y="2929"/>
                    <a:pt x="11300" y="3215"/>
                    <a:pt x="11074" y="3429"/>
                  </a:cubicBezTo>
                  <a:cubicBezTo>
                    <a:pt x="10858" y="3634"/>
                    <a:pt x="10599" y="3751"/>
                    <a:pt x="10317" y="3751"/>
                  </a:cubicBezTo>
                  <a:cubicBezTo>
                    <a:pt x="10303" y="3751"/>
                    <a:pt x="10290" y="3751"/>
                    <a:pt x="10276" y="3751"/>
                  </a:cubicBezTo>
                  <a:cubicBezTo>
                    <a:pt x="9657" y="3739"/>
                    <a:pt x="9181" y="3215"/>
                    <a:pt x="9181" y="2584"/>
                  </a:cubicBezTo>
                  <a:lnTo>
                    <a:pt x="9181" y="2203"/>
                  </a:lnTo>
                  <a:cubicBezTo>
                    <a:pt x="9181" y="2167"/>
                    <a:pt x="9181" y="2143"/>
                    <a:pt x="9169" y="2108"/>
                  </a:cubicBezTo>
                  <a:lnTo>
                    <a:pt x="9038" y="1857"/>
                  </a:lnTo>
                  <a:cubicBezTo>
                    <a:pt x="8990" y="1762"/>
                    <a:pt x="8966" y="1667"/>
                    <a:pt x="8966" y="1560"/>
                  </a:cubicBezTo>
                  <a:lnTo>
                    <a:pt x="8966" y="1548"/>
                  </a:lnTo>
                  <a:cubicBezTo>
                    <a:pt x="8966" y="1048"/>
                    <a:pt x="9359" y="655"/>
                    <a:pt x="9859" y="655"/>
                  </a:cubicBezTo>
                  <a:close/>
                  <a:moveTo>
                    <a:pt x="4156" y="429"/>
                  </a:moveTo>
                  <a:cubicBezTo>
                    <a:pt x="4513" y="429"/>
                    <a:pt x="4823" y="560"/>
                    <a:pt x="5061" y="822"/>
                  </a:cubicBezTo>
                  <a:cubicBezTo>
                    <a:pt x="5299" y="1072"/>
                    <a:pt x="5442" y="1417"/>
                    <a:pt x="5478" y="1786"/>
                  </a:cubicBezTo>
                  <a:cubicBezTo>
                    <a:pt x="5513" y="2215"/>
                    <a:pt x="5656" y="3108"/>
                    <a:pt x="5847" y="3643"/>
                  </a:cubicBezTo>
                  <a:lnTo>
                    <a:pt x="5835" y="3643"/>
                  </a:lnTo>
                  <a:cubicBezTo>
                    <a:pt x="5525" y="3762"/>
                    <a:pt x="4882" y="3941"/>
                    <a:pt x="4132" y="3941"/>
                  </a:cubicBezTo>
                  <a:cubicBezTo>
                    <a:pt x="4077" y="3944"/>
                    <a:pt x="4021" y="3945"/>
                    <a:pt x="3967" y="3945"/>
                  </a:cubicBezTo>
                  <a:cubicBezTo>
                    <a:pt x="3330" y="3945"/>
                    <a:pt x="2762" y="3765"/>
                    <a:pt x="2477" y="3655"/>
                  </a:cubicBezTo>
                  <a:cubicBezTo>
                    <a:pt x="2656" y="3108"/>
                    <a:pt x="2799" y="2215"/>
                    <a:pt x="2835" y="1786"/>
                  </a:cubicBezTo>
                  <a:cubicBezTo>
                    <a:pt x="2858" y="1417"/>
                    <a:pt x="3013" y="1072"/>
                    <a:pt x="3251" y="822"/>
                  </a:cubicBezTo>
                  <a:cubicBezTo>
                    <a:pt x="3501" y="560"/>
                    <a:pt x="3811" y="429"/>
                    <a:pt x="4156" y="429"/>
                  </a:cubicBezTo>
                  <a:close/>
                  <a:moveTo>
                    <a:pt x="10752" y="4096"/>
                  </a:moveTo>
                  <a:cubicBezTo>
                    <a:pt x="10752" y="4155"/>
                    <a:pt x="10764" y="4215"/>
                    <a:pt x="10776" y="4274"/>
                  </a:cubicBezTo>
                  <a:lnTo>
                    <a:pt x="10609" y="4429"/>
                  </a:lnTo>
                  <a:cubicBezTo>
                    <a:pt x="10526" y="4524"/>
                    <a:pt x="10419" y="4572"/>
                    <a:pt x="10300" y="4572"/>
                  </a:cubicBezTo>
                  <a:cubicBezTo>
                    <a:pt x="10181" y="4572"/>
                    <a:pt x="10062" y="4524"/>
                    <a:pt x="9990" y="4429"/>
                  </a:cubicBezTo>
                  <a:lnTo>
                    <a:pt x="9823" y="4274"/>
                  </a:lnTo>
                  <a:cubicBezTo>
                    <a:pt x="9835" y="4215"/>
                    <a:pt x="9859" y="4155"/>
                    <a:pt x="9859" y="4096"/>
                  </a:cubicBezTo>
                  <a:cubicBezTo>
                    <a:pt x="9990" y="4132"/>
                    <a:pt x="10121" y="4167"/>
                    <a:pt x="10252" y="4167"/>
                  </a:cubicBezTo>
                  <a:lnTo>
                    <a:pt x="10300" y="4167"/>
                  </a:lnTo>
                  <a:cubicBezTo>
                    <a:pt x="10455" y="4167"/>
                    <a:pt x="10609" y="4132"/>
                    <a:pt x="10752" y="4096"/>
                  </a:cubicBezTo>
                  <a:close/>
                  <a:moveTo>
                    <a:pt x="4692" y="4358"/>
                  </a:moveTo>
                  <a:cubicBezTo>
                    <a:pt x="4763" y="4524"/>
                    <a:pt x="4918" y="4644"/>
                    <a:pt x="5097" y="4691"/>
                  </a:cubicBezTo>
                  <a:lnTo>
                    <a:pt x="5835" y="4894"/>
                  </a:lnTo>
                  <a:cubicBezTo>
                    <a:pt x="6025" y="4953"/>
                    <a:pt x="6168" y="5132"/>
                    <a:pt x="6168" y="5322"/>
                  </a:cubicBezTo>
                  <a:lnTo>
                    <a:pt x="6168" y="7251"/>
                  </a:lnTo>
                  <a:cubicBezTo>
                    <a:pt x="6168" y="7501"/>
                    <a:pt x="5954" y="7692"/>
                    <a:pt x="5716" y="7692"/>
                  </a:cubicBezTo>
                  <a:lnTo>
                    <a:pt x="5704" y="7692"/>
                  </a:lnTo>
                  <a:lnTo>
                    <a:pt x="5704" y="6144"/>
                  </a:lnTo>
                  <a:cubicBezTo>
                    <a:pt x="5668" y="5787"/>
                    <a:pt x="5394" y="5501"/>
                    <a:pt x="5025" y="5501"/>
                  </a:cubicBezTo>
                  <a:lnTo>
                    <a:pt x="3275" y="5501"/>
                  </a:lnTo>
                  <a:cubicBezTo>
                    <a:pt x="2918" y="5501"/>
                    <a:pt x="2632" y="5787"/>
                    <a:pt x="2632" y="6144"/>
                  </a:cubicBezTo>
                  <a:lnTo>
                    <a:pt x="2632" y="7692"/>
                  </a:lnTo>
                  <a:lnTo>
                    <a:pt x="2620" y="7692"/>
                  </a:lnTo>
                  <a:cubicBezTo>
                    <a:pt x="2370" y="7692"/>
                    <a:pt x="2180" y="7489"/>
                    <a:pt x="2180" y="7251"/>
                  </a:cubicBezTo>
                  <a:lnTo>
                    <a:pt x="2180" y="5322"/>
                  </a:lnTo>
                  <a:cubicBezTo>
                    <a:pt x="2180" y="5132"/>
                    <a:pt x="2311" y="4941"/>
                    <a:pt x="2501" y="4894"/>
                  </a:cubicBezTo>
                  <a:lnTo>
                    <a:pt x="3251" y="4691"/>
                  </a:lnTo>
                  <a:cubicBezTo>
                    <a:pt x="3430" y="4644"/>
                    <a:pt x="3561" y="4524"/>
                    <a:pt x="3644" y="4358"/>
                  </a:cubicBezTo>
                  <a:cubicBezTo>
                    <a:pt x="3811" y="4370"/>
                    <a:pt x="3989" y="4394"/>
                    <a:pt x="4168" y="4394"/>
                  </a:cubicBezTo>
                  <a:cubicBezTo>
                    <a:pt x="4347" y="4394"/>
                    <a:pt x="4525" y="4370"/>
                    <a:pt x="4692" y="4358"/>
                  </a:cubicBezTo>
                  <a:close/>
                  <a:moveTo>
                    <a:pt x="10526" y="5906"/>
                  </a:moveTo>
                  <a:cubicBezTo>
                    <a:pt x="10538" y="5906"/>
                    <a:pt x="10538" y="5906"/>
                    <a:pt x="10538" y="5918"/>
                  </a:cubicBezTo>
                  <a:lnTo>
                    <a:pt x="10538" y="7680"/>
                  </a:lnTo>
                  <a:cubicBezTo>
                    <a:pt x="10538" y="7692"/>
                    <a:pt x="10538" y="7692"/>
                    <a:pt x="10526" y="7692"/>
                  </a:cubicBezTo>
                  <a:lnTo>
                    <a:pt x="7895" y="7692"/>
                  </a:lnTo>
                  <a:cubicBezTo>
                    <a:pt x="7871" y="7692"/>
                    <a:pt x="7871" y="7692"/>
                    <a:pt x="7871" y="7680"/>
                  </a:cubicBezTo>
                  <a:lnTo>
                    <a:pt x="7871" y="5918"/>
                  </a:lnTo>
                  <a:lnTo>
                    <a:pt x="10526" y="5906"/>
                  </a:lnTo>
                  <a:close/>
                  <a:moveTo>
                    <a:pt x="11050" y="4596"/>
                  </a:moveTo>
                  <a:lnTo>
                    <a:pt x="11228" y="4691"/>
                  </a:lnTo>
                  <a:lnTo>
                    <a:pt x="11967" y="4894"/>
                  </a:lnTo>
                  <a:cubicBezTo>
                    <a:pt x="12157" y="4953"/>
                    <a:pt x="12300" y="5132"/>
                    <a:pt x="12300" y="5322"/>
                  </a:cubicBezTo>
                  <a:lnTo>
                    <a:pt x="12300" y="7251"/>
                  </a:lnTo>
                  <a:cubicBezTo>
                    <a:pt x="12300" y="7501"/>
                    <a:pt x="12086" y="7692"/>
                    <a:pt x="11848" y="7692"/>
                  </a:cubicBezTo>
                  <a:lnTo>
                    <a:pt x="10955" y="7692"/>
                  </a:lnTo>
                  <a:lnTo>
                    <a:pt x="10955" y="7680"/>
                  </a:lnTo>
                  <a:lnTo>
                    <a:pt x="10955" y="7227"/>
                  </a:lnTo>
                  <a:lnTo>
                    <a:pt x="11621" y="7227"/>
                  </a:lnTo>
                  <a:cubicBezTo>
                    <a:pt x="11740" y="7227"/>
                    <a:pt x="11836" y="7144"/>
                    <a:pt x="11836" y="7025"/>
                  </a:cubicBezTo>
                  <a:lnTo>
                    <a:pt x="11836" y="5715"/>
                  </a:lnTo>
                  <a:cubicBezTo>
                    <a:pt x="11836" y="5596"/>
                    <a:pt x="11740" y="5501"/>
                    <a:pt x="11621" y="5501"/>
                  </a:cubicBezTo>
                  <a:cubicBezTo>
                    <a:pt x="11502" y="5501"/>
                    <a:pt x="11419" y="5596"/>
                    <a:pt x="11419" y="5715"/>
                  </a:cubicBezTo>
                  <a:lnTo>
                    <a:pt x="11419" y="6834"/>
                  </a:lnTo>
                  <a:lnTo>
                    <a:pt x="10955" y="6834"/>
                  </a:lnTo>
                  <a:lnTo>
                    <a:pt x="10955" y="5941"/>
                  </a:lnTo>
                  <a:cubicBezTo>
                    <a:pt x="10955" y="5691"/>
                    <a:pt x="10764" y="5525"/>
                    <a:pt x="10538" y="5525"/>
                  </a:cubicBezTo>
                  <a:lnTo>
                    <a:pt x="8335" y="5525"/>
                  </a:lnTo>
                  <a:lnTo>
                    <a:pt x="8335" y="5322"/>
                  </a:lnTo>
                  <a:lnTo>
                    <a:pt x="8299" y="5322"/>
                  </a:lnTo>
                  <a:cubicBezTo>
                    <a:pt x="8299" y="5132"/>
                    <a:pt x="8442" y="4941"/>
                    <a:pt x="8633" y="4894"/>
                  </a:cubicBezTo>
                  <a:lnTo>
                    <a:pt x="9383" y="4691"/>
                  </a:lnTo>
                  <a:cubicBezTo>
                    <a:pt x="9442" y="4667"/>
                    <a:pt x="9490" y="4644"/>
                    <a:pt x="9562" y="4596"/>
                  </a:cubicBezTo>
                  <a:lnTo>
                    <a:pt x="9693" y="4727"/>
                  </a:lnTo>
                  <a:cubicBezTo>
                    <a:pt x="9859" y="4894"/>
                    <a:pt x="10062" y="4989"/>
                    <a:pt x="10300" y="4989"/>
                  </a:cubicBezTo>
                  <a:cubicBezTo>
                    <a:pt x="10526" y="4989"/>
                    <a:pt x="10752" y="4894"/>
                    <a:pt x="10907" y="4727"/>
                  </a:cubicBezTo>
                  <a:lnTo>
                    <a:pt x="11050" y="4596"/>
                  </a:lnTo>
                  <a:close/>
                  <a:moveTo>
                    <a:pt x="2632" y="8108"/>
                  </a:moveTo>
                  <a:lnTo>
                    <a:pt x="2632" y="8573"/>
                  </a:lnTo>
                  <a:lnTo>
                    <a:pt x="846" y="8573"/>
                  </a:lnTo>
                  <a:lnTo>
                    <a:pt x="846" y="8108"/>
                  </a:lnTo>
                  <a:close/>
                  <a:moveTo>
                    <a:pt x="13157" y="8108"/>
                  </a:moveTo>
                  <a:lnTo>
                    <a:pt x="13157" y="8573"/>
                  </a:lnTo>
                  <a:lnTo>
                    <a:pt x="5668" y="8573"/>
                  </a:lnTo>
                  <a:lnTo>
                    <a:pt x="5668" y="8108"/>
                  </a:lnTo>
                  <a:close/>
                  <a:moveTo>
                    <a:pt x="5049" y="5906"/>
                  </a:moveTo>
                  <a:cubicBezTo>
                    <a:pt x="5180" y="5906"/>
                    <a:pt x="5287" y="6013"/>
                    <a:pt x="5287" y="6144"/>
                  </a:cubicBezTo>
                  <a:lnTo>
                    <a:pt x="5287" y="9001"/>
                  </a:lnTo>
                  <a:lnTo>
                    <a:pt x="3049" y="9001"/>
                  </a:lnTo>
                  <a:lnTo>
                    <a:pt x="3049" y="6144"/>
                  </a:lnTo>
                  <a:cubicBezTo>
                    <a:pt x="3049" y="6013"/>
                    <a:pt x="3156" y="5906"/>
                    <a:pt x="3287" y="5906"/>
                  </a:cubicBezTo>
                  <a:close/>
                  <a:moveTo>
                    <a:pt x="4168" y="0"/>
                  </a:moveTo>
                  <a:cubicBezTo>
                    <a:pt x="3239" y="0"/>
                    <a:pt x="2501" y="738"/>
                    <a:pt x="2430" y="1738"/>
                  </a:cubicBezTo>
                  <a:cubicBezTo>
                    <a:pt x="2394" y="2155"/>
                    <a:pt x="2263" y="2989"/>
                    <a:pt x="2084" y="3477"/>
                  </a:cubicBezTo>
                  <a:cubicBezTo>
                    <a:pt x="2037" y="3584"/>
                    <a:pt x="2049" y="3703"/>
                    <a:pt x="2096" y="3810"/>
                  </a:cubicBezTo>
                  <a:cubicBezTo>
                    <a:pt x="2144" y="3905"/>
                    <a:pt x="2239" y="3989"/>
                    <a:pt x="2334" y="4024"/>
                  </a:cubicBezTo>
                  <a:cubicBezTo>
                    <a:pt x="2513" y="4084"/>
                    <a:pt x="2811" y="4179"/>
                    <a:pt x="3156" y="4251"/>
                  </a:cubicBezTo>
                  <a:cubicBezTo>
                    <a:pt x="3144" y="4251"/>
                    <a:pt x="3144" y="4251"/>
                    <a:pt x="3120" y="4263"/>
                  </a:cubicBezTo>
                  <a:lnTo>
                    <a:pt x="2382" y="4477"/>
                  </a:lnTo>
                  <a:cubicBezTo>
                    <a:pt x="2013" y="4584"/>
                    <a:pt x="1751" y="4917"/>
                    <a:pt x="1751" y="5310"/>
                  </a:cubicBezTo>
                  <a:lnTo>
                    <a:pt x="1751" y="7227"/>
                  </a:lnTo>
                  <a:cubicBezTo>
                    <a:pt x="1751" y="7394"/>
                    <a:pt x="1799" y="7561"/>
                    <a:pt x="1894" y="7680"/>
                  </a:cubicBezTo>
                  <a:lnTo>
                    <a:pt x="203" y="7680"/>
                  </a:lnTo>
                  <a:cubicBezTo>
                    <a:pt x="84" y="7680"/>
                    <a:pt x="1" y="7763"/>
                    <a:pt x="1" y="7882"/>
                  </a:cubicBezTo>
                  <a:cubicBezTo>
                    <a:pt x="1" y="8001"/>
                    <a:pt x="84" y="8096"/>
                    <a:pt x="203" y="8096"/>
                  </a:cubicBezTo>
                  <a:lnTo>
                    <a:pt x="441" y="8096"/>
                  </a:lnTo>
                  <a:lnTo>
                    <a:pt x="441" y="10073"/>
                  </a:lnTo>
                  <a:cubicBezTo>
                    <a:pt x="441" y="10192"/>
                    <a:pt x="537" y="10275"/>
                    <a:pt x="656" y="10275"/>
                  </a:cubicBezTo>
                  <a:cubicBezTo>
                    <a:pt x="775" y="10275"/>
                    <a:pt x="858" y="10192"/>
                    <a:pt x="858" y="10073"/>
                  </a:cubicBezTo>
                  <a:lnTo>
                    <a:pt x="858" y="8954"/>
                  </a:lnTo>
                  <a:lnTo>
                    <a:pt x="2644" y="8954"/>
                  </a:lnTo>
                  <a:lnTo>
                    <a:pt x="2644" y="10073"/>
                  </a:lnTo>
                  <a:cubicBezTo>
                    <a:pt x="2644" y="10192"/>
                    <a:pt x="2739" y="10275"/>
                    <a:pt x="2858" y="10275"/>
                  </a:cubicBezTo>
                  <a:cubicBezTo>
                    <a:pt x="2977" y="10275"/>
                    <a:pt x="3073" y="10192"/>
                    <a:pt x="3073" y="10073"/>
                  </a:cubicBezTo>
                  <a:lnTo>
                    <a:pt x="3073" y="9406"/>
                  </a:lnTo>
                  <a:lnTo>
                    <a:pt x="5287" y="9406"/>
                  </a:lnTo>
                  <a:lnTo>
                    <a:pt x="5287" y="10073"/>
                  </a:lnTo>
                  <a:cubicBezTo>
                    <a:pt x="5287" y="10192"/>
                    <a:pt x="5371" y="10275"/>
                    <a:pt x="5490" y="10275"/>
                  </a:cubicBezTo>
                  <a:cubicBezTo>
                    <a:pt x="5609" y="10275"/>
                    <a:pt x="5704" y="10192"/>
                    <a:pt x="5704" y="10073"/>
                  </a:cubicBezTo>
                  <a:lnTo>
                    <a:pt x="5704" y="8954"/>
                  </a:lnTo>
                  <a:lnTo>
                    <a:pt x="13169" y="8954"/>
                  </a:lnTo>
                  <a:lnTo>
                    <a:pt x="13169" y="10073"/>
                  </a:lnTo>
                  <a:cubicBezTo>
                    <a:pt x="13169" y="10192"/>
                    <a:pt x="13264" y="10275"/>
                    <a:pt x="13383" y="10275"/>
                  </a:cubicBezTo>
                  <a:cubicBezTo>
                    <a:pt x="13503" y="10275"/>
                    <a:pt x="13586" y="10192"/>
                    <a:pt x="13586" y="10073"/>
                  </a:cubicBezTo>
                  <a:lnTo>
                    <a:pt x="13586" y="8096"/>
                  </a:lnTo>
                  <a:lnTo>
                    <a:pt x="13824" y="8096"/>
                  </a:lnTo>
                  <a:cubicBezTo>
                    <a:pt x="13943" y="8096"/>
                    <a:pt x="14038" y="8001"/>
                    <a:pt x="14038" y="7882"/>
                  </a:cubicBezTo>
                  <a:cubicBezTo>
                    <a:pt x="14003" y="7787"/>
                    <a:pt x="13919" y="7692"/>
                    <a:pt x="13800" y="7692"/>
                  </a:cubicBezTo>
                  <a:lnTo>
                    <a:pt x="12562" y="7692"/>
                  </a:lnTo>
                  <a:cubicBezTo>
                    <a:pt x="12633" y="7561"/>
                    <a:pt x="12693" y="7406"/>
                    <a:pt x="12693" y="7251"/>
                  </a:cubicBezTo>
                  <a:lnTo>
                    <a:pt x="12693" y="5322"/>
                  </a:lnTo>
                  <a:cubicBezTo>
                    <a:pt x="12693" y="4941"/>
                    <a:pt x="12443" y="4596"/>
                    <a:pt x="12074" y="4489"/>
                  </a:cubicBezTo>
                  <a:lnTo>
                    <a:pt x="11324" y="4286"/>
                  </a:lnTo>
                  <a:cubicBezTo>
                    <a:pt x="11228" y="4251"/>
                    <a:pt x="11169" y="4167"/>
                    <a:pt x="11169" y="4060"/>
                  </a:cubicBezTo>
                  <a:lnTo>
                    <a:pt x="11169" y="3893"/>
                  </a:lnTo>
                  <a:cubicBezTo>
                    <a:pt x="11240" y="3858"/>
                    <a:pt x="11300" y="3798"/>
                    <a:pt x="11359" y="3739"/>
                  </a:cubicBezTo>
                  <a:cubicBezTo>
                    <a:pt x="11657" y="3453"/>
                    <a:pt x="11824" y="3060"/>
                    <a:pt x="11824" y="2643"/>
                  </a:cubicBezTo>
                  <a:lnTo>
                    <a:pt x="11824" y="2262"/>
                  </a:lnTo>
                  <a:lnTo>
                    <a:pt x="11895" y="2096"/>
                  </a:lnTo>
                  <a:cubicBezTo>
                    <a:pt x="11979" y="1917"/>
                    <a:pt x="12026" y="1703"/>
                    <a:pt x="12026" y="1512"/>
                  </a:cubicBezTo>
                  <a:lnTo>
                    <a:pt x="12026" y="453"/>
                  </a:lnTo>
                  <a:cubicBezTo>
                    <a:pt x="12026" y="333"/>
                    <a:pt x="11943" y="250"/>
                    <a:pt x="11824" y="250"/>
                  </a:cubicBezTo>
                  <a:lnTo>
                    <a:pt x="9859" y="250"/>
                  </a:lnTo>
                  <a:cubicBezTo>
                    <a:pt x="9145" y="250"/>
                    <a:pt x="8561" y="834"/>
                    <a:pt x="8561" y="1548"/>
                  </a:cubicBezTo>
                  <a:lnTo>
                    <a:pt x="8561" y="1560"/>
                  </a:lnTo>
                  <a:cubicBezTo>
                    <a:pt x="8561" y="1727"/>
                    <a:pt x="8597" y="1881"/>
                    <a:pt x="8680" y="2036"/>
                  </a:cubicBezTo>
                  <a:lnTo>
                    <a:pt x="8788" y="2238"/>
                  </a:lnTo>
                  <a:lnTo>
                    <a:pt x="8788" y="2572"/>
                  </a:lnTo>
                  <a:cubicBezTo>
                    <a:pt x="8788" y="3108"/>
                    <a:pt x="9050" y="3584"/>
                    <a:pt x="9442" y="3870"/>
                  </a:cubicBezTo>
                  <a:lnTo>
                    <a:pt x="9442" y="4048"/>
                  </a:lnTo>
                  <a:cubicBezTo>
                    <a:pt x="9442" y="4143"/>
                    <a:pt x="9359" y="4239"/>
                    <a:pt x="9276" y="4263"/>
                  </a:cubicBezTo>
                  <a:lnTo>
                    <a:pt x="8526" y="4477"/>
                  </a:lnTo>
                  <a:cubicBezTo>
                    <a:pt x="8157" y="4584"/>
                    <a:pt x="7907" y="4917"/>
                    <a:pt x="7907" y="5310"/>
                  </a:cubicBezTo>
                  <a:lnTo>
                    <a:pt x="7907" y="5489"/>
                  </a:lnTo>
                  <a:lnTo>
                    <a:pt x="7895" y="5489"/>
                  </a:lnTo>
                  <a:cubicBezTo>
                    <a:pt x="7657" y="5489"/>
                    <a:pt x="7478" y="5679"/>
                    <a:pt x="7478" y="5906"/>
                  </a:cubicBezTo>
                  <a:lnTo>
                    <a:pt x="7478" y="7656"/>
                  </a:lnTo>
                  <a:lnTo>
                    <a:pt x="7478" y="7680"/>
                  </a:lnTo>
                  <a:lnTo>
                    <a:pt x="6442" y="7680"/>
                  </a:lnTo>
                  <a:cubicBezTo>
                    <a:pt x="6525" y="7537"/>
                    <a:pt x="6585" y="7394"/>
                    <a:pt x="6585" y="7227"/>
                  </a:cubicBezTo>
                  <a:lnTo>
                    <a:pt x="6585" y="5310"/>
                  </a:lnTo>
                  <a:cubicBezTo>
                    <a:pt x="6585" y="4917"/>
                    <a:pt x="6323" y="4584"/>
                    <a:pt x="5954" y="4477"/>
                  </a:cubicBezTo>
                  <a:lnTo>
                    <a:pt x="5216" y="4263"/>
                  </a:lnTo>
                  <a:cubicBezTo>
                    <a:pt x="5192" y="4263"/>
                    <a:pt x="5192" y="4263"/>
                    <a:pt x="5180" y="4251"/>
                  </a:cubicBezTo>
                  <a:cubicBezTo>
                    <a:pt x="5537" y="4179"/>
                    <a:pt x="5823" y="4084"/>
                    <a:pt x="6002" y="4024"/>
                  </a:cubicBezTo>
                  <a:cubicBezTo>
                    <a:pt x="6109" y="3989"/>
                    <a:pt x="6192" y="3905"/>
                    <a:pt x="6240" y="3810"/>
                  </a:cubicBezTo>
                  <a:cubicBezTo>
                    <a:pt x="6287" y="3703"/>
                    <a:pt x="6299" y="3596"/>
                    <a:pt x="6252" y="3477"/>
                  </a:cubicBezTo>
                  <a:cubicBezTo>
                    <a:pt x="6073" y="2977"/>
                    <a:pt x="5942" y="2143"/>
                    <a:pt x="5906" y="1738"/>
                  </a:cubicBezTo>
                  <a:cubicBezTo>
                    <a:pt x="5835" y="738"/>
                    <a:pt x="5097" y="0"/>
                    <a:pt x="416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9484;p16">
              <a:extLst>
                <a:ext uri="{FF2B5EF4-FFF2-40B4-BE49-F238E27FC236}">
                  <a16:creationId xmlns:a16="http://schemas.microsoft.com/office/drawing/2014/main" id="{BE383D03-0441-4982-ABF1-3982B2D58B5B}"/>
                </a:ext>
              </a:extLst>
            </p:cNvPr>
            <p:cNvSpPr/>
            <p:nvPr/>
          </p:nvSpPr>
          <p:spPr>
            <a:xfrm>
              <a:off x="6019323" y="2641653"/>
              <a:ext cx="13272" cy="13272"/>
            </a:xfrm>
            <a:custGeom>
              <a:avLst/>
              <a:gdLst/>
              <a:ahLst/>
              <a:cxnLst/>
              <a:rect l="l" t="t" r="r" b="b"/>
              <a:pathLst>
                <a:path w="417" h="417" extrusionOk="0">
                  <a:moveTo>
                    <a:pt x="202" y="0"/>
                  </a:moveTo>
                  <a:cubicBezTo>
                    <a:pt x="95" y="0"/>
                    <a:pt x="0" y="84"/>
                    <a:pt x="0" y="203"/>
                  </a:cubicBezTo>
                  <a:cubicBezTo>
                    <a:pt x="0" y="322"/>
                    <a:pt x="95" y="417"/>
                    <a:pt x="202" y="417"/>
                  </a:cubicBezTo>
                  <a:cubicBezTo>
                    <a:pt x="322" y="417"/>
                    <a:pt x="417" y="322"/>
                    <a:pt x="417" y="203"/>
                  </a:cubicBezTo>
                  <a:cubicBezTo>
                    <a:pt x="417" y="84"/>
                    <a:pt x="322" y="0"/>
                    <a:pt x="20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 name="Google Shape;9763;p16">
            <a:extLst>
              <a:ext uri="{FF2B5EF4-FFF2-40B4-BE49-F238E27FC236}">
                <a16:creationId xmlns:a16="http://schemas.microsoft.com/office/drawing/2014/main" id="{BF628247-7F29-4C6B-8DF9-B44324142AA4}"/>
              </a:ext>
            </a:extLst>
          </p:cNvPr>
          <p:cNvGrpSpPr/>
          <p:nvPr/>
        </p:nvGrpSpPr>
        <p:grpSpPr>
          <a:xfrm>
            <a:off x="1587258" y="4742169"/>
            <a:ext cx="264550" cy="353222"/>
            <a:chOff x="903530" y="3806125"/>
            <a:chExt cx="264550" cy="353222"/>
          </a:xfrm>
          <a:solidFill>
            <a:schemeClr val="tx2"/>
          </a:solidFill>
        </p:grpSpPr>
        <p:sp>
          <p:nvSpPr>
            <p:cNvPr id="66" name="Google Shape;9764;p16">
              <a:extLst>
                <a:ext uri="{FF2B5EF4-FFF2-40B4-BE49-F238E27FC236}">
                  <a16:creationId xmlns:a16="http://schemas.microsoft.com/office/drawing/2014/main" id="{037F3DF9-8444-4C83-A588-726FEA7E7079}"/>
                </a:ext>
              </a:extLst>
            </p:cNvPr>
            <p:cNvSpPr/>
            <p:nvPr/>
          </p:nvSpPr>
          <p:spPr>
            <a:xfrm>
              <a:off x="926637" y="3839321"/>
              <a:ext cx="173237" cy="162002"/>
            </a:xfrm>
            <a:custGeom>
              <a:avLst/>
              <a:gdLst/>
              <a:ahLst/>
              <a:cxnLst/>
              <a:rect l="l" t="t" r="r" b="b"/>
              <a:pathLst>
                <a:path w="5443" h="5090" extrusionOk="0">
                  <a:moveTo>
                    <a:pt x="3418" y="1"/>
                  </a:moveTo>
                  <a:cubicBezTo>
                    <a:pt x="2623" y="1"/>
                    <a:pt x="1831" y="307"/>
                    <a:pt x="1227" y="911"/>
                  </a:cubicBezTo>
                  <a:cubicBezTo>
                    <a:pt x="108" y="2030"/>
                    <a:pt x="1" y="3804"/>
                    <a:pt x="989" y="5030"/>
                  </a:cubicBezTo>
                  <a:cubicBezTo>
                    <a:pt x="1013" y="5078"/>
                    <a:pt x="1061" y="5090"/>
                    <a:pt x="1120" y="5090"/>
                  </a:cubicBezTo>
                  <a:cubicBezTo>
                    <a:pt x="1156" y="5090"/>
                    <a:pt x="1192" y="5078"/>
                    <a:pt x="1227" y="5066"/>
                  </a:cubicBezTo>
                  <a:cubicBezTo>
                    <a:pt x="1299" y="5006"/>
                    <a:pt x="1311" y="4899"/>
                    <a:pt x="1251" y="4840"/>
                  </a:cubicBezTo>
                  <a:cubicBezTo>
                    <a:pt x="382" y="3744"/>
                    <a:pt x="477" y="2149"/>
                    <a:pt x="1477" y="1149"/>
                  </a:cubicBezTo>
                  <a:cubicBezTo>
                    <a:pt x="2019" y="607"/>
                    <a:pt x="2735" y="334"/>
                    <a:pt x="3452" y="334"/>
                  </a:cubicBezTo>
                  <a:cubicBezTo>
                    <a:pt x="4059" y="334"/>
                    <a:pt x="4666" y="530"/>
                    <a:pt x="5168" y="923"/>
                  </a:cubicBezTo>
                  <a:cubicBezTo>
                    <a:pt x="5199" y="948"/>
                    <a:pt x="5237" y="961"/>
                    <a:pt x="5273" y="961"/>
                  </a:cubicBezTo>
                  <a:cubicBezTo>
                    <a:pt x="5321" y="961"/>
                    <a:pt x="5367" y="939"/>
                    <a:pt x="5394" y="899"/>
                  </a:cubicBezTo>
                  <a:cubicBezTo>
                    <a:pt x="5442" y="827"/>
                    <a:pt x="5418" y="720"/>
                    <a:pt x="5347" y="672"/>
                  </a:cubicBezTo>
                  <a:cubicBezTo>
                    <a:pt x="4777" y="223"/>
                    <a:pt x="4096" y="1"/>
                    <a:pt x="341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9765;p16">
              <a:extLst>
                <a:ext uri="{FF2B5EF4-FFF2-40B4-BE49-F238E27FC236}">
                  <a16:creationId xmlns:a16="http://schemas.microsoft.com/office/drawing/2014/main" id="{399E7FEB-66D2-4FA9-8DCA-C9681CF835BE}"/>
                </a:ext>
              </a:extLst>
            </p:cNvPr>
            <p:cNvSpPr/>
            <p:nvPr/>
          </p:nvSpPr>
          <p:spPr>
            <a:xfrm>
              <a:off x="903530" y="3806125"/>
              <a:ext cx="264550" cy="353222"/>
            </a:xfrm>
            <a:custGeom>
              <a:avLst/>
              <a:gdLst/>
              <a:ahLst/>
              <a:cxnLst/>
              <a:rect l="l" t="t" r="r" b="b"/>
              <a:pathLst>
                <a:path w="8312" h="11098" extrusionOk="0">
                  <a:moveTo>
                    <a:pt x="4144" y="322"/>
                  </a:moveTo>
                  <a:cubicBezTo>
                    <a:pt x="6251" y="322"/>
                    <a:pt x="7966" y="2025"/>
                    <a:pt x="7966" y="4144"/>
                  </a:cubicBezTo>
                  <a:cubicBezTo>
                    <a:pt x="7978" y="5085"/>
                    <a:pt x="7775" y="6002"/>
                    <a:pt x="7371" y="6895"/>
                  </a:cubicBezTo>
                  <a:cubicBezTo>
                    <a:pt x="7037" y="7609"/>
                    <a:pt x="6597" y="8323"/>
                    <a:pt x="6025" y="8978"/>
                  </a:cubicBezTo>
                  <a:cubicBezTo>
                    <a:pt x="5228" y="9919"/>
                    <a:pt x="4418" y="10526"/>
                    <a:pt x="4156" y="10717"/>
                  </a:cubicBezTo>
                  <a:cubicBezTo>
                    <a:pt x="3882" y="10538"/>
                    <a:pt x="3084" y="9931"/>
                    <a:pt x="2275" y="8990"/>
                  </a:cubicBezTo>
                  <a:cubicBezTo>
                    <a:pt x="1715" y="8323"/>
                    <a:pt x="1251" y="7621"/>
                    <a:pt x="929" y="6895"/>
                  </a:cubicBezTo>
                  <a:cubicBezTo>
                    <a:pt x="525" y="6002"/>
                    <a:pt x="310" y="5085"/>
                    <a:pt x="310" y="4144"/>
                  </a:cubicBezTo>
                  <a:cubicBezTo>
                    <a:pt x="310" y="2025"/>
                    <a:pt x="2025" y="322"/>
                    <a:pt x="4144" y="322"/>
                  </a:cubicBezTo>
                  <a:close/>
                  <a:moveTo>
                    <a:pt x="4156" y="1"/>
                  </a:moveTo>
                  <a:cubicBezTo>
                    <a:pt x="1858" y="1"/>
                    <a:pt x="1" y="1870"/>
                    <a:pt x="1" y="4156"/>
                  </a:cubicBezTo>
                  <a:cubicBezTo>
                    <a:pt x="1" y="5121"/>
                    <a:pt x="215" y="6097"/>
                    <a:pt x="644" y="7049"/>
                  </a:cubicBezTo>
                  <a:cubicBezTo>
                    <a:pt x="989" y="7788"/>
                    <a:pt x="1441" y="8514"/>
                    <a:pt x="2037" y="9216"/>
                  </a:cubicBezTo>
                  <a:cubicBezTo>
                    <a:pt x="3037" y="10395"/>
                    <a:pt x="4037" y="11050"/>
                    <a:pt x="4061" y="11062"/>
                  </a:cubicBezTo>
                  <a:cubicBezTo>
                    <a:pt x="4096" y="11074"/>
                    <a:pt x="4120" y="11098"/>
                    <a:pt x="4156" y="11098"/>
                  </a:cubicBezTo>
                  <a:cubicBezTo>
                    <a:pt x="4180" y="11098"/>
                    <a:pt x="4215" y="11074"/>
                    <a:pt x="4239" y="11062"/>
                  </a:cubicBezTo>
                  <a:cubicBezTo>
                    <a:pt x="4287" y="11038"/>
                    <a:pt x="5275" y="10395"/>
                    <a:pt x="6263" y="9216"/>
                  </a:cubicBezTo>
                  <a:cubicBezTo>
                    <a:pt x="6859" y="8538"/>
                    <a:pt x="7323" y="7800"/>
                    <a:pt x="7668" y="7049"/>
                  </a:cubicBezTo>
                  <a:cubicBezTo>
                    <a:pt x="8085" y="6109"/>
                    <a:pt x="8311" y="5144"/>
                    <a:pt x="8311" y="4156"/>
                  </a:cubicBezTo>
                  <a:cubicBezTo>
                    <a:pt x="8311" y="1870"/>
                    <a:pt x="6442" y="1"/>
                    <a:pt x="415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9766;p16">
              <a:extLst>
                <a:ext uri="{FF2B5EF4-FFF2-40B4-BE49-F238E27FC236}">
                  <a16:creationId xmlns:a16="http://schemas.microsoft.com/office/drawing/2014/main" id="{33E13588-35F3-4A0A-85F6-0638008D4152}"/>
                </a:ext>
              </a:extLst>
            </p:cNvPr>
            <p:cNvSpPr/>
            <p:nvPr/>
          </p:nvSpPr>
          <p:spPr>
            <a:xfrm>
              <a:off x="1008879" y="3904059"/>
              <a:ext cx="54966" cy="18460"/>
            </a:xfrm>
            <a:custGeom>
              <a:avLst/>
              <a:gdLst/>
              <a:ahLst/>
              <a:cxnLst/>
              <a:rect l="l" t="t" r="r" b="b"/>
              <a:pathLst>
                <a:path w="1727" h="580" extrusionOk="0">
                  <a:moveTo>
                    <a:pt x="648" y="1"/>
                  </a:moveTo>
                  <a:cubicBezTo>
                    <a:pt x="492" y="1"/>
                    <a:pt x="319" y="16"/>
                    <a:pt x="132" y="55"/>
                  </a:cubicBezTo>
                  <a:cubicBezTo>
                    <a:pt x="60" y="67"/>
                    <a:pt x="1" y="127"/>
                    <a:pt x="1" y="222"/>
                  </a:cubicBezTo>
                  <a:lnTo>
                    <a:pt x="1" y="401"/>
                  </a:lnTo>
                  <a:cubicBezTo>
                    <a:pt x="1" y="484"/>
                    <a:pt x="72" y="555"/>
                    <a:pt x="155" y="555"/>
                  </a:cubicBezTo>
                  <a:cubicBezTo>
                    <a:pt x="251" y="555"/>
                    <a:pt x="322" y="484"/>
                    <a:pt x="322" y="401"/>
                  </a:cubicBezTo>
                  <a:lnTo>
                    <a:pt x="322" y="365"/>
                  </a:lnTo>
                  <a:cubicBezTo>
                    <a:pt x="434" y="350"/>
                    <a:pt x="539" y="343"/>
                    <a:pt x="636" y="343"/>
                  </a:cubicBezTo>
                  <a:cubicBezTo>
                    <a:pt x="841" y="343"/>
                    <a:pt x="1011" y="372"/>
                    <a:pt x="1132" y="413"/>
                  </a:cubicBezTo>
                  <a:cubicBezTo>
                    <a:pt x="1334" y="472"/>
                    <a:pt x="1453" y="543"/>
                    <a:pt x="1465" y="543"/>
                  </a:cubicBezTo>
                  <a:cubicBezTo>
                    <a:pt x="1501" y="555"/>
                    <a:pt x="1525" y="579"/>
                    <a:pt x="1560" y="579"/>
                  </a:cubicBezTo>
                  <a:cubicBezTo>
                    <a:pt x="1620" y="579"/>
                    <a:pt x="1667" y="543"/>
                    <a:pt x="1691" y="496"/>
                  </a:cubicBezTo>
                  <a:cubicBezTo>
                    <a:pt x="1727" y="401"/>
                    <a:pt x="1703" y="305"/>
                    <a:pt x="1632" y="246"/>
                  </a:cubicBezTo>
                  <a:cubicBezTo>
                    <a:pt x="1613" y="236"/>
                    <a:pt x="1255" y="1"/>
                    <a:pt x="64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9767;p16">
              <a:extLst>
                <a:ext uri="{FF2B5EF4-FFF2-40B4-BE49-F238E27FC236}">
                  <a16:creationId xmlns:a16="http://schemas.microsoft.com/office/drawing/2014/main" id="{E204F022-4169-40EC-9FBC-CBBA570B7490}"/>
                </a:ext>
              </a:extLst>
            </p:cNvPr>
            <p:cNvSpPr/>
            <p:nvPr/>
          </p:nvSpPr>
          <p:spPr>
            <a:xfrm>
              <a:off x="972118" y="3872072"/>
              <a:ext cx="172473" cy="164866"/>
            </a:xfrm>
            <a:custGeom>
              <a:avLst/>
              <a:gdLst/>
              <a:ahLst/>
              <a:cxnLst/>
              <a:rect l="l" t="t" r="r" b="b"/>
              <a:pathLst>
                <a:path w="5419" h="5180" extrusionOk="0">
                  <a:moveTo>
                    <a:pt x="3239" y="346"/>
                  </a:moveTo>
                  <a:lnTo>
                    <a:pt x="3239" y="1144"/>
                  </a:lnTo>
                  <a:cubicBezTo>
                    <a:pt x="3239" y="1287"/>
                    <a:pt x="3203" y="1418"/>
                    <a:pt x="3144" y="1537"/>
                  </a:cubicBezTo>
                  <a:lnTo>
                    <a:pt x="3084" y="1668"/>
                  </a:lnTo>
                  <a:cubicBezTo>
                    <a:pt x="3073" y="1703"/>
                    <a:pt x="3073" y="1715"/>
                    <a:pt x="3073" y="1739"/>
                  </a:cubicBezTo>
                  <a:lnTo>
                    <a:pt x="3073" y="2084"/>
                  </a:lnTo>
                  <a:cubicBezTo>
                    <a:pt x="3073" y="2370"/>
                    <a:pt x="2953" y="2632"/>
                    <a:pt x="2763" y="2846"/>
                  </a:cubicBezTo>
                  <a:cubicBezTo>
                    <a:pt x="2558" y="3028"/>
                    <a:pt x="2311" y="3145"/>
                    <a:pt x="2040" y="3145"/>
                  </a:cubicBezTo>
                  <a:cubicBezTo>
                    <a:pt x="2027" y="3145"/>
                    <a:pt x="2014" y="3144"/>
                    <a:pt x="2001" y="3144"/>
                  </a:cubicBezTo>
                  <a:cubicBezTo>
                    <a:pt x="1406" y="3108"/>
                    <a:pt x="941" y="2620"/>
                    <a:pt x="941" y="2037"/>
                  </a:cubicBezTo>
                  <a:lnTo>
                    <a:pt x="941" y="1739"/>
                  </a:lnTo>
                  <a:cubicBezTo>
                    <a:pt x="941" y="1715"/>
                    <a:pt x="941" y="1703"/>
                    <a:pt x="929" y="1668"/>
                  </a:cubicBezTo>
                  <a:lnTo>
                    <a:pt x="870" y="1537"/>
                  </a:lnTo>
                  <a:cubicBezTo>
                    <a:pt x="810" y="1418"/>
                    <a:pt x="775" y="1287"/>
                    <a:pt x="775" y="1144"/>
                  </a:cubicBezTo>
                  <a:cubicBezTo>
                    <a:pt x="775" y="703"/>
                    <a:pt x="1132" y="346"/>
                    <a:pt x="1584" y="346"/>
                  </a:cubicBezTo>
                  <a:close/>
                  <a:moveTo>
                    <a:pt x="1465" y="3346"/>
                  </a:moveTo>
                  <a:cubicBezTo>
                    <a:pt x="1608" y="3406"/>
                    <a:pt x="1775" y="3453"/>
                    <a:pt x="1953" y="3465"/>
                  </a:cubicBezTo>
                  <a:lnTo>
                    <a:pt x="2001" y="3465"/>
                  </a:lnTo>
                  <a:cubicBezTo>
                    <a:pt x="2180" y="3465"/>
                    <a:pt x="2370" y="3442"/>
                    <a:pt x="2537" y="3370"/>
                  </a:cubicBezTo>
                  <a:lnTo>
                    <a:pt x="2537" y="3584"/>
                  </a:lnTo>
                  <a:cubicBezTo>
                    <a:pt x="2537" y="3632"/>
                    <a:pt x="2549" y="3692"/>
                    <a:pt x="2549" y="3739"/>
                  </a:cubicBezTo>
                  <a:lnTo>
                    <a:pt x="2001" y="4156"/>
                  </a:lnTo>
                  <a:lnTo>
                    <a:pt x="1453" y="3727"/>
                  </a:lnTo>
                  <a:cubicBezTo>
                    <a:pt x="1465" y="3680"/>
                    <a:pt x="1465" y="3632"/>
                    <a:pt x="1465" y="3573"/>
                  </a:cubicBezTo>
                  <a:lnTo>
                    <a:pt x="1465" y="3346"/>
                  </a:lnTo>
                  <a:close/>
                  <a:moveTo>
                    <a:pt x="1251" y="3977"/>
                  </a:moveTo>
                  <a:lnTo>
                    <a:pt x="1834" y="4406"/>
                  </a:lnTo>
                  <a:lnTo>
                    <a:pt x="1834" y="4870"/>
                  </a:lnTo>
                  <a:cubicBezTo>
                    <a:pt x="1334" y="4835"/>
                    <a:pt x="822" y="4680"/>
                    <a:pt x="394" y="4358"/>
                  </a:cubicBezTo>
                  <a:cubicBezTo>
                    <a:pt x="417" y="4335"/>
                    <a:pt x="465" y="4299"/>
                    <a:pt x="501" y="4287"/>
                  </a:cubicBezTo>
                  <a:lnTo>
                    <a:pt x="1132" y="4049"/>
                  </a:lnTo>
                  <a:cubicBezTo>
                    <a:pt x="1179" y="4037"/>
                    <a:pt x="1227" y="4001"/>
                    <a:pt x="1251" y="3977"/>
                  </a:cubicBezTo>
                  <a:close/>
                  <a:moveTo>
                    <a:pt x="2739" y="3989"/>
                  </a:moveTo>
                  <a:cubicBezTo>
                    <a:pt x="2787" y="4025"/>
                    <a:pt x="2822" y="4037"/>
                    <a:pt x="2858" y="4061"/>
                  </a:cubicBezTo>
                  <a:lnTo>
                    <a:pt x="3632" y="4346"/>
                  </a:lnTo>
                  <a:cubicBezTo>
                    <a:pt x="3192" y="4656"/>
                    <a:pt x="2680" y="4835"/>
                    <a:pt x="2168" y="4870"/>
                  </a:cubicBezTo>
                  <a:lnTo>
                    <a:pt x="2168" y="4418"/>
                  </a:lnTo>
                  <a:lnTo>
                    <a:pt x="2739" y="3989"/>
                  </a:lnTo>
                  <a:close/>
                  <a:moveTo>
                    <a:pt x="1596" y="1"/>
                  </a:moveTo>
                  <a:cubicBezTo>
                    <a:pt x="977" y="1"/>
                    <a:pt x="465" y="501"/>
                    <a:pt x="465" y="1132"/>
                  </a:cubicBezTo>
                  <a:cubicBezTo>
                    <a:pt x="465" y="1310"/>
                    <a:pt x="513" y="1501"/>
                    <a:pt x="596" y="1668"/>
                  </a:cubicBezTo>
                  <a:lnTo>
                    <a:pt x="644" y="1751"/>
                  </a:lnTo>
                  <a:lnTo>
                    <a:pt x="644" y="2013"/>
                  </a:lnTo>
                  <a:cubicBezTo>
                    <a:pt x="644" y="2453"/>
                    <a:pt x="858" y="2858"/>
                    <a:pt x="1168" y="3120"/>
                  </a:cubicBezTo>
                  <a:lnTo>
                    <a:pt x="1168" y="3561"/>
                  </a:lnTo>
                  <a:cubicBezTo>
                    <a:pt x="1168" y="3632"/>
                    <a:pt x="1120" y="3704"/>
                    <a:pt x="1048" y="3739"/>
                  </a:cubicBezTo>
                  <a:lnTo>
                    <a:pt x="406" y="3977"/>
                  </a:lnTo>
                  <a:cubicBezTo>
                    <a:pt x="239" y="4037"/>
                    <a:pt x="108" y="4168"/>
                    <a:pt x="36" y="4311"/>
                  </a:cubicBezTo>
                  <a:cubicBezTo>
                    <a:pt x="1" y="4394"/>
                    <a:pt x="25" y="4466"/>
                    <a:pt x="84" y="4513"/>
                  </a:cubicBezTo>
                  <a:cubicBezTo>
                    <a:pt x="644" y="4954"/>
                    <a:pt x="1334" y="5180"/>
                    <a:pt x="2001" y="5180"/>
                  </a:cubicBezTo>
                  <a:cubicBezTo>
                    <a:pt x="2799" y="5180"/>
                    <a:pt x="3596" y="4870"/>
                    <a:pt x="4204" y="4275"/>
                  </a:cubicBezTo>
                  <a:cubicBezTo>
                    <a:pt x="5323" y="3168"/>
                    <a:pt x="5418" y="1406"/>
                    <a:pt x="4442" y="167"/>
                  </a:cubicBezTo>
                  <a:cubicBezTo>
                    <a:pt x="4405" y="124"/>
                    <a:pt x="4351" y="98"/>
                    <a:pt x="4301" y="98"/>
                  </a:cubicBezTo>
                  <a:cubicBezTo>
                    <a:pt x="4269" y="98"/>
                    <a:pt x="4239" y="108"/>
                    <a:pt x="4216" y="132"/>
                  </a:cubicBezTo>
                  <a:cubicBezTo>
                    <a:pt x="4144" y="191"/>
                    <a:pt x="4132" y="298"/>
                    <a:pt x="4192" y="358"/>
                  </a:cubicBezTo>
                  <a:cubicBezTo>
                    <a:pt x="5061" y="1465"/>
                    <a:pt x="4966" y="3049"/>
                    <a:pt x="3965" y="4049"/>
                  </a:cubicBezTo>
                  <a:lnTo>
                    <a:pt x="3906" y="4108"/>
                  </a:lnTo>
                  <a:cubicBezTo>
                    <a:pt x="3870" y="4096"/>
                    <a:pt x="3835" y="4061"/>
                    <a:pt x="3799" y="4049"/>
                  </a:cubicBezTo>
                  <a:lnTo>
                    <a:pt x="2977" y="3739"/>
                  </a:lnTo>
                  <a:cubicBezTo>
                    <a:pt x="2906" y="3704"/>
                    <a:pt x="2858" y="3644"/>
                    <a:pt x="2858" y="3561"/>
                  </a:cubicBezTo>
                  <a:lnTo>
                    <a:pt x="2858" y="3144"/>
                  </a:lnTo>
                  <a:cubicBezTo>
                    <a:pt x="2894" y="3108"/>
                    <a:pt x="2942" y="3084"/>
                    <a:pt x="2965" y="3049"/>
                  </a:cubicBezTo>
                  <a:cubicBezTo>
                    <a:pt x="3239" y="2787"/>
                    <a:pt x="3382" y="2441"/>
                    <a:pt x="3382" y="2072"/>
                  </a:cubicBezTo>
                  <a:lnTo>
                    <a:pt x="3382" y="1751"/>
                  </a:lnTo>
                  <a:lnTo>
                    <a:pt x="3430" y="1668"/>
                  </a:lnTo>
                  <a:cubicBezTo>
                    <a:pt x="3513" y="1501"/>
                    <a:pt x="3561" y="1310"/>
                    <a:pt x="3561" y="1132"/>
                  </a:cubicBezTo>
                  <a:lnTo>
                    <a:pt x="3561" y="167"/>
                  </a:lnTo>
                  <a:cubicBezTo>
                    <a:pt x="3561" y="72"/>
                    <a:pt x="3489" y="1"/>
                    <a:pt x="339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 name="Google Shape;9244;p16">
            <a:extLst>
              <a:ext uri="{FF2B5EF4-FFF2-40B4-BE49-F238E27FC236}">
                <a16:creationId xmlns:a16="http://schemas.microsoft.com/office/drawing/2014/main" id="{6A82B8F7-01B2-9026-13F2-280CE8077CCA}"/>
              </a:ext>
            </a:extLst>
          </p:cNvPr>
          <p:cNvGrpSpPr/>
          <p:nvPr/>
        </p:nvGrpSpPr>
        <p:grpSpPr>
          <a:xfrm>
            <a:off x="7244720" y="4775365"/>
            <a:ext cx="350198" cy="350548"/>
            <a:chOff x="3094217" y="1976585"/>
            <a:chExt cx="350198" cy="350548"/>
          </a:xfrm>
        </p:grpSpPr>
        <p:sp>
          <p:nvSpPr>
            <p:cNvPr id="3" name="Google Shape;9245;p16">
              <a:extLst>
                <a:ext uri="{FF2B5EF4-FFF2-40B4-BE49-F238E27FC236}">
                  <a16:creationId xmlns:a16="http://schemas.microsoft.com/office/drawing/2014/main" id="{2785C625-49AB-AEF0-10D0-667AB4073E02}"/>
                </a:ext>
              </a:extLst>
            </p:cNvPr>
            <p:cNvSpPr/>
            <p:nvPr/>
          </p:nvSpPr>
          <p:spPr>
            <a:xfrm>
              <a:off x="3094217" y="2129039"/>
              <a:ext cx="131543" cy="197362"/>
            </a:xfrm>
            <a:custGeom>
              <a:avLst/>
              <a:gdLst/>
              <a:ahLst/>
              <a:cxnLst/>
              <a:rect l="l" t="t" r="r" b="b"/>
              <a:pathLst>
                <a:path w="4133" h="6201" extrusionOk="0">
                  <a:moveTo>
                    <a:pt x="2072" y="345"/>
                  </a:moveTo>
                  <a:cubicBezTo>
                    <a:pt x="2117" y="345"/>
                    <a:pt x="2162" y="348"/>
                    <a:pt x="2203" y="354"/>
                  </a:cubicBezTo>
                  <a:cubicBezTo>
                    <a:pt x="2906" y="414"/>
                    <a:pt x="3454" y="1045"/>
                    <a:pt x="3454" y="1759"/>
                  </a:cubicBezTo>
                  <a:cubicBezTo>
                    <a:pt x="3454" y="2438"/>
                    <a:pt x="3620" y="3069"/>
                    <a:pt x="3751" y="3402"/>
                  </a:cubicBezTo>
                  <a:lnTo>
                    <a:pt x="3751" y="3426"/>
                  </a:lnTo>
                  <a:cubicBezTo>
                    <a:pt x="3608" y="3509"/>
                    <a:pt x="3299" y="3688"/>
                    <a:pt x="2763" y="3807"/>
                  </a:cubicBezTo>
                  <a:lnTo>
                    <a:pt x="2763" y="3759"/>
                  </a:lnTo>
                  <a:lnTo>
                    <a:pt x="2763" y="3438"/>
                  </a:lnTo>
                  <a:cubicBezTo>
                    <a:pt x="2965" y="3319"/>
                    <a:pt x="3144" y="3140"/>
                    <a:pt x="3263" y="2926"/>
                  </a:cubicBezTo>
                  <a:cubicBezTo>
                    <a:pt x="3489" y="2533"/>
                    <a:pt x="3418" y="2021"/>
                    <a:pt x="3073" y="1712"/>
                  </a:cubicBezTo>
                  <a:cubicBezTo>
                    <a:pt x="2834" y="1485"/>
                    <a:pt x="2418" y="1235"/>
                    <a:pt x="1727" y="1235"/>
                  </a:cubicBezTo>
                  <a:cubicBezTo>
                    <a:pt x="1691" y="1235"/>
                    <a:pt x="1644" y="1247"/>
                    <a:pt x="1608" y="1283"/>
                  </a:cubicBezTo>
                  <a:lnTo>
                    <a:pt x="1275" y="1616"/>
                  </a:lnTo>
                  <a:cubicBezTo>
                    <a:pt x="1215" y="1676"/>
                    <a:pt x="1215" y="1783"/>
                    <a:pt x="1275" y="1843"/>
                  </a:cubicBezTo>
                  <a:cubicBezTo>
                    <a:pt x="1304" y="1872"/>
                    <a:pt x="1343" y="1887"/>
                    <a:pt x="1382" y="1887"/>
                  </a:cubicBezTo>
                  <a:cubicBezTo>
                    <a:pt x="1421" y="1887"/>
                    <a:pt x="1459" y="1872"/>
                    <a:pt x="1489" y="1843"/>
                  </a:cubicBezTo>
                  <a:lnTo>
                    <a:pt x="1787" y="1545"/>
                  </a:lnTo>
                  <a:cubicBezTo>
                    <a:pt x="2227" y="1557"/>
                    <a:pt x="2584" y="1700"/>
                    <a:pt x="2846" y="1938"/>
                  </a:cubicBezTo>
                  <a:cubicBezTo>
                    <a:pt x="3073" y="2140"/>
                    <a:pt x="3132" y="2485"/>
                    <a:pt x="2977" y="2747"/>
                  </a:cubicBezTo>
                  <a:cubicBezTo>
                    <a:pt x="2799" y="3081"/>
                    <a:pt x="2441" y="3283"/>
                    <a:pt x="2072" y="3283"/>
                  </a:cubicBezTo>
                  <a:cubicBezTo>
                    <a:pt x="1489" y="3283"/>
                    <a:pt x="1037" y="2831"/>
                    <a:pt x="1037" y="2247"/>
                  </a:cubicBezTo>
                  <a:cubicBezTo>
                    <a:pt x="1037" y="2152"/>
                    <a:pt x="953" y="2081"/>
                    <a:pt x="870" y="2081"/>
                  </a:cubicBezTo>
                  <a:cubicBezTo>
                    <a:pt x="775" y="2081"/>
                    <a:pt x="703" y="2152"/>
                    <a:pt x="703" y="2247"/>
                  </a:cubicBezTo>
                  <a:cubicBezTo>
                    <a:pt x="703" y="2747"/>
                    <a:pt x="989" y="3200"/>
                    <a:pt x="1394" y="3438"/>
                  </a:cubicBezTo>
                  <a:lnTo>
                    <a:pt x="1394" y="3759"/>
                  </a:lnTo>
                  <a:lnTo>
                    <a:pt x="1394" y="3807"/>
                  </a:lnTo>
                  <a:cubicBezTo>
                    <a:pt x="858" y="3688"/>
                    <a:pt x="525" y="3509"/>
                    <a:pt x="394" y="3426"/>
                  </a:cubicBezTo>
                  <a:cubicBezTo>
                    <a:pt x="394" y="3426"/>
                    <a:pt x="382" y="3426"/>
                    <a:pt x="394" y="3402"/>
                  </a:cubicBezTo>
                  <a:cubicBezTo>
                    <a:pt x="525" y="3081"/>
                    <a:pt x="691" y="2438"/>
                    <a:pt x="691" y="1759"/>
                  </a:cubicBezTo>
                  <a:cubicBezTo>
                    <a:pt x="691" y="1045"/>
                    <a:pt x="1239" y="414"/>
                    <a:pt x="1941" y="354"/>
                  </a:cubicBezTo>
                  <a:cubicBezTo>
                    <a:pt x="1983" y="348"/>
                    <a:pt x="2028" y="345"/>
                    <a:pt x="2072" y="345"/>
                  </a:cubicBezTo>
                  <a:close/>
                  <a:moveTo>
                    <a:pt x="2430" y="3581"/>
                  </a:moveTo>
                  <a:lnTo>
                    <a:pt x="2430" y="3783"/>
                  </a:lnTo>
                  <a:cubicBezTo>
                    <a:pt x="2430" y="3974"/>
                    <a:pt x="2537" y="4152"/>
                    <a:pt x="2715" y="4224"/>
                  </a:cubicBezTo>
                  <a:lnTo>
                    <a:pt x="2822" y="4271"/>
                  </a:lnTo>
                  <a:cubicBezTo>
                    <a:pt x="2656" y="4509"/>
                    <a:pt x="2370" y="4676"/>
                    <a:pt x="2072" y="4676"/>
                  </a:cubicBezTo>
                  <a:cubicBezTo>
                    <a:pt x="1775" y="4676"/>
                    <a:pt x="1489" y="4509"/>
                    <a:pt x="1334" y="4271"/>
                  </a:cubicBezTo>
                  <a:lnTo>
                    <a:pt x="1429" y="4224"/>
                  </a:lnTo>
                  <a:cubicBezTo>
                    <a:pt x="1608" y="4140"/>
                    <a:pt x="1715" y="3974"/>
                    <a:pt x="1715" y="3783"/>
                  </a:cubicBezTo>
                  <a:lnTo>
                    <a:pt x="1715" y="3581"/>
                  </a:lnTo>
                  <a:cubicBezTo>
                    <a:pt x="1834" y="3617"/>
                    <a:pt x="1953" y="3628"/>
                    <a:pt x="2072" y="3628"/>
                  </a:cubicBezTo>
                  <a:cubicBezTo>
                    <a:pt x="2191" y="3628"/>
                    <a:pt x="2311" y="3617"/>
                    <a:pt x="2430" y="3581"/>
                  </a:cubicBezTo>
                  <a:close/>
                  <a:moveTo>
                    <a:pt x="2065" y="0"/>
                  </a:moveTo>
                  <a:cubicBezTo>
                    <a:pt x="2010" y="0"/>
                    <a:pt x="1953" y="3"/>
                    <a:pt x="1894" y="9"/>
                  </a:cubicBezTo>
                  <a:cubicBezTo>
                    <a:pt x="1037" y="92"/>
                    <a:pt x="346" y="842"/>
                    <a:pt x="346" y="1735"/>
                  </a:cubicBezTo>
                  <a:cubicBezTo>
                    <a:pt x="346" y="2378"/>
                    <a:pt x="203" y="2962"/>
                    <a:pt x="60" y="3271"/>
                  </a:cubicBezTo>
                  <a:cubicBezTo>
                    <a:pt x="1" y="3426"/>
                    <a:pt x="48" y="3581"/>
                    <a:pt x="179" y="3676"/>
                  </a:cubicBezTo>
                  <a:cubicBezTo>
                    <a:pt x="310" y="3759"/>
                    <a:pt x="584" y="3926"/>
                    <a:pt x="1013" y="4045"/>
                  </a:cubicBezTo>
                  <a:lnTo>
                    <a:pt x="382" y="4379"/>
                  </a:lnTo>
                  <a:cubicBezTo>
                    <a:pt x="144" y="4498"/>
                    <a:pt x="1" y="4712"/>
                    <a:pt x="1" y="4986"/>
                  </a:cubicBezTo>
                  <a:lnTo>
                    <a:pt x="1" y="6045"/>
                  </a:lnTo>
                  <a:cubicBezTo>
                    <a:pt x="1" y="6129"/>
                    <a:pt x="84" y="6200"/>
                    <a:pt x="167" y="6200"/>
                  </a:cubicBezTo>
                  <a:cubicBezTo>
                    <a:pt x="263" y="6200"/>
                    <a:pt x="334" y="6129"/>
                    <a:pt x="334" y="6045"/>
                  </a:cubicBezTo>
                  <a:lnTo>
                    <a:pt x="334" y="4974"/>
                  </a:lnTo>
                  <a:cubicBezTo>
                    <a:pt x="334" y="4831"/>
                    <a:pt x="406" y="4712"/>
                    <a:pt x="525" y="4652"/>
                  </a:cubicBezTo>
                  <a:lnTo>
                    <a:pt x="1037" y="4402"/>
                  </a:lnTo>
                  <a:cubicBezTo>
                    <a:pt x="1239" y="4760"/>
                    <a:pt x="1644" y="4986"/>
                    <a:pt x="2060" y="4986"/>
                  </a:cubicBezTo>
                  <a:cubicBezTo>
                    <a:pt x="2489" y="4986"/>
                    <a:pt x="2882" y="4760"/>
                    <a:pt x="3084" y="4402"/>
                  </a:cubicBezTo>
                  <a:lnTo>
                    <a:pt x="3596" y="4652"/>
                  </a:lnTo>
                  <a:cubicBezTo>
                    <a:pt x="3704" y="4712"/>
                    <a:pt x="3787" y="4831"/>
                    <a:pt x="3787" y="4974"/>
                  </a:cubicBezTo>
                  <a:lnTo>
                    <a:pt x="3787" y="6022"/>
                  </a:lnTo>
                  <a:cubicBezTo>
                    <a:pt x="3787" y="6117"/>
                    <a:pt x="3858" y="6188"/>
                    <a:pt x="3954" y="6188"/>
                  </a:cubicBezTo>
                  <a:cubicBezTo>
                    <a:pt x="4037" y="6188"/>
                    <a:pt x="4108" y="6117"/>
                    <a:pt x="4108" y="6022"/>
                  </a:cubicBezTo>
                  <a:lnTo>
                    <a:pt x="4108" y="4974"/>
                  </a:lnTo>
                  <a:cubicBezTo>
                    <a:pt x="4132" y="4712"/>
                    <a:pt x="3977" y="4474"/>
                    <a:pt x="3739" y="4379"/>
                  </a:cubicBezTo>
                  <a:lnTo>
                    <a:pt x="3096" y="4045"/>
                  </a:lnTo>
                  <a:cubicBezTo>
                    <a:pt x="3537" y="3926"/>
                    <a:pt x="3799" y="3759"/>
                    <a:pt x="3930" y="3676"/>
                  </a:cubicBezTo>
                  <a:cubicBezTo>
                    <a:pt x="4073" y="3581"/>
                    <a:pt x="4108" y="3426"/>
                    <a:pt x="4049" y="3271"/>
                  </a:cubicBezTo>
                  <a:cubicBezTo>
                    <a:pt x="3918" y="2962"/>
                    <a:pt x="3775" y="2378"/>
                    <a:pt x="3775" y="1735"/>
                  </a:cubicBezTo>
                  <a:cubicBezTo>
                    <a:pt x="3775" y="866"/>
                    <a:pt x="3084" y="104"/>
                    <a:pt x="2227" y="9"/>
                  </a:cubicBezTo>
                  <a:cubicBezTo>
                    <a:pt x="2174" y="3"/>
                    <a:pt x="2120" y="0"/>
                    <a:pt x="2065"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 name="Google Shape;9246;p16">
              <a:extLst>
                <a:ext uri="{FF2B5EF4-FFF2-40B4-BE49-F238E27FC236}">
                  <a16:creationId xmlns:a16="http://schemas.microsoft.com/office/drawing/2014/main" id="{48CC978C-DF9C-BE01-4677-45FDADD3E691}"/>
                </a:ext>
              </a:extLst>
            </p:cNvPr>
            <p:cNvSpPr/>
            <p:nvPr/>
          </p:nvSpPr>
          <p:spPr>
            <a:xfrm>
              <a:off x="3116592" y="2293778"/>
              <a:ext cx="10630" cy="32241"/>
            </a:xfrm>
            <a:custGeom>
              <a:avLst/>
              <a:gdLst/>
              <a:ahLst/>
              <a:cxnLst/>
              <a:rect l="l" t="t" r="r" b="b"/>
              <a:pathLst>
                <a:path w="334" h="1013" extrusionOk="0">
                  <a:moveTo>
                    <a:pt x="167" y="0"/>
                  </a:moveTo>
                  <a:cubicBezTo>
                    <a:pt x="72" y="0"/>
                    <a:pt x="0" y="72"/>
                    <a:pt x="0" y="167"/>
                  </a:cubicBezTo>
                  <a:lnTo>
                    <a:pt x="0" y="846"/>
                  </a:lnTo>
                  <a:cubicBezTo>
                    <a:pt x="0" y="941"/>
                    <a:pt x="72" y="1012"/>
                    <a:pt x="167" y="1012"/>
                  </a:cubicBezTo>
                  <a:cubicBezTo>
                    <a:pt x="250" y="1012"/>
                    <a:pt x="334" y="941"/>
                    <a:pt x="334" y="846"/>
                  </a:cubicBezTo>
                  <a:lnTo>
                    <a:pt x="334" y="167"/>
                  </a:lnTo>
                  <a:cubicBezTo>
                    <a:pt x="310" y="72"/>
                    <a:pt x="250" y="0"/>
                    <a:pt x="167"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 name="Google Shape;9247;p16">
              <a:extLst>
                <a:ext uri="{FF2B5EF4-FFF2-40B4-BE49-F238E27FC236}">
                  <a16:creationId xmlns:a16="http://schemas.microsoft.com/office/drawing/2014/main" id="{176A8570-2667-D742-7661-E66FA73495A8}"/>
                </a:ext>
              </a:extLst>
            </p:cNvPr>
            <p:cNvSpPr/>
            <p:nvPr/>
          </p:nvSpPr>
          <p:spPr>
            <a:xfrm>
              <a:off x="3193519" y="2293778"/>
              <a:ext cx="10248" cy="32241"/>
            </a:xfrm>
            <a:custGeom>
              <a:avLst/>
              <a:gdLst/>
              <a:ahLst/>
              <a:cxnLst/>
              <a:rect l="l" t="t" r="r" b="b"/>
              <a:pathLst>
                <a:path w="322" h="1013" extrusionOk="0">
                  <a:moveTo>
                    <a:pt x="155" y="0"/>
                  </a:moveTo>
                  <a:cubicBezTo>
                    <a:pt x="72" y="0"/>
                    <a:pt x="0" y="72"/>
                    <a:pt x="0" y="167"/>
                  </a:cubicBezTo>
                  <a:lnTo>
                    <a:pt x="0" y="846"/>
                  </a:lnTo>
                  <a:cubicBezTo>
                    <a:pt x="0" y="941"/>
                    <a:pt x="72" y="1012"/>
                    <a:pt x="155" y="1012"/>
                  </a:cubicBezTo>
                  <a:cubicBezTo>
                    <a:pt x="250" y="1012"/>
                    <a:pt x="322" y="941"/>
                    <a:pt x="322" y="846"/>
                  </a:cubicBezTo>
                  <a:lnTo>
                    <a:pt x="322" y="167"/>
                  </a:lnTo>
                  <a:cubicBezTo>
                    <a:pt x="310" y="72"/>
                    <a:pt x="250" y="0"/>
                    <a:pt x="155"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 name="Google Shape;9248;p16">
              <a:extLst>
                <a:ext uri="{FF2B5EF4-FFF2-40B4-BE49-F238E27FC236}">
                  <a16:creationId xmlns:a16="http://schemas.microsoft.com/office/drawing/2014/main" id="{A73C1826-D9C2-3D16-3A94-A246ECF272E7}"/>
                </a:ext>
              </a:extLst>
            </p:cNvPr>
            <p:cNvSpPr/>
            <p:nvPr/>
          </p:nvSpPr>
          <p:spPr>
            <a:xfrm>
              <a:off x="3346227" y="2166755"/>
              <a:ext cx="54966" cy="18301"/>
            </a:xfrm>
            <a:custGeom>
              <a:avLst/>
              <a:gdLst/>
              <a:ahLst/>
              <a:cxnLst/>
              <a:rect l="l" t="t" r="r" b="b"/>
              <a:pathLst>
                <a:path w="1727" h="575" extrusionOk="0">
                  <a:moveTo>
                    <a:pt x="646" y="0"/>
                  </a:moveTo>
                  <a:cubicBezTo>
                    <a:pt x="494" y="0"/>
                    <a:pt x="326" y="15"/>
                    <a:pt x="143" y="50"/>
                  </a:cubicBezTo>
                  <a:cubicBezTo>
                    <a:pt x="60" y="62"/>
                    <a:pt x="0" y="122"/>
                    <a:pt x="0" y="217"/>
                  </a:cubicBezTo>
                  <a:lnTo>
                    <a:pt x="0" y="396"/>
                  </a:lnTo>
                  <a:cubicBezTo>
                    <a:pt x="0" y="479"/>
                    <a:pt x="84" y="550"/>
                    <a:pt x="167" y="550"/>
                  </a:cubicBezTo>
                  <a:cubicBezTo>
                    <a:pt x="262" y="550"/>
                    <a:pt x="334" y="479"/>
                    <a:pt x="334" y="396"/>
                  </a:cubicBezTo>
                  <a:lnTo>
                    <a:pt x="334" y="360"/>
                  </a:lnTo>
                  <a:cubicBezTo>
                    <a:pt x="445" y="344"/>
                    <a:pt x="549" y="338"/>
                    <a:pt x="645" y="338"/>
                  </a:cubicBezTo>
                  <a:cubicBezTo>
                    <a:pt x="845" y="338"/>
                    <a:pt x="1007" y="367"/>
                    <a:pt x="1120" y="407"/>
                  </a:cubicBezTo>
                  <a:cubicBezTo>
                    <a:pt x="1334" y="467"/>
                    <a:pt x="1453" y="538"/>
                    <a:pt x="1453" y="538"/>
                  </a:cubicBezTo>
                  <a:cubicBezTo>
                    <a:pt x="1477" y="550"/>
                    <a:pt x="1512" y="574"/>
                    <a:pt x="1536" y="574"/>
                  </a:cubicBezTo>
                  <a:cubicBezTo>
                    <a:pt x="1584" y="574"/>
                    <a:pt x="1643" y="538"/>
                    <a:pt x="1667" y="491"/>
                  </a:cubicBezTo>
                  <a:cubicBezTo>
                    <a:pt x="1727" y="396"/>
                    <a:pt x="1715" y="288"/>
                    <a:pt x="1643" y="241"/>
                  </a:cubicBezTo>
                  <a:cubicBezTo>
                    <a:pt x="1615" y="231"/>
                    <a:pt x="1258" y="0"/>
                    <a:pt x="646"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 name="Google Shape;9249;p16">
              <a:extLst>
                <a:ext uri="{FF2B5EF4-FFF2-40B4-BE49-F238E27FC236}">
                  <a16:creationId xmlns:a16="http://schemas.microsoft.com/office/drawing/2014/main" id="{D1598472-097D-73D9-33A0-E07BE3E263CC}"/>
                </a:ext>
              </a:extLst>
            </p:cNvPr>
            <p:cNvSpPr/>
            <p:nvPr/>
          </p:nvSpPr>
          <p:spPr>
            <a:xfrm>
              <a:off x="3302655" y="2134991"/>
              <a:ext cx="141760" cy="192143"/>
            </a:xfrm>
            <a:custGeom>
              <a:avLst/>
              <a:gdLst/>
              <a:ahLst/>
              <a:cxnLst/>
              <a:rect l="l" t="t" r="r" b="b"/>
              <a:pathLst>
                <a:path w="4454" h="6037" extrusionOk="0">
                  <a:moveTo>
                    <a:pt x="3453" y="334"/>
                  </a:moveTo>
                  <a:lnTo>
                    <a:pt x="3453" y="1132"/>
                  </a:lnTo>
                  <a:cubicBezTo>
                    <a:pt x="3453" y="1263"/>
                    <a:pt x="3429" y="1405"/>
                    <a:pt x="3370" y="1525"/>
                  </a:cubicBezTo>
                  <a:lnTo>
                    <a:pt x="3310" y="1644"/>
                  </a:lnTo>
                  <a:cubicBezTo>
                    <a:pt x="3298" y="1667"/>
                    <a:pt x="3298" y="1691"/>
                    <a:pt x="3298" y="1715"/>
                  </a:cubicBezTo>
                  <a:lnTo>
                    <a:pt x="3298" y="2060"/>
                  </a:lnTo>
                  <a:cubicBezTo>
                    <a:pt x="3274" y="2346"/>
                    <a:pt x="3155" y="2608"/>
                    <a:pt x="2953" y="2799"/>
                  </a:cubicBezTo>
                  <a:cubicBezTo>
                    <a:pt x="2739" y="3001"/>
                    <a:pt x="2477" y="3096"/>
                    <a:pt x="2191" y="3096"/>
                  </a:cubicBezTo>
                  <a:cubicBezTo>
                    <a:pt x="1643" y="3084"/>
                    <a:pt x="1179" y="2596"/>
                    <a:pt x="1179" y="2013"/>
                  </a:cubicBezTo>
                  <a:lnTo>
                    <a:pt x="1179" y="1715"/>
                  </a:lnTo>
                  <a:cubicBezTo>
                    <a:pt x="1179" y="1691"/>
                    <a:pt x="1179" y="1667"/>
                    <a:pt x="1167" y="1644"/>
                  </a:cubicBezTo>
                  <a:lnTo>
                    <a:pt x="1107" y="1525"/>
                  </a:lnTo>
                  <a:cubicBezTo>
                    <a:pt x="1048" y="1405"/>
                    <a:pt x="1012" y="1275"/>
                    <a:pt x="1012" y="1132"/>
                  </a:cubicBezTo>
                  <a:cubicBezTo>
                    <a:pt x="1012" y="691"/>
                    <a:pt x="1369" y="334"/>
                    <a:pt x="1822" y="334"/>
                  </a:cubicBezTo>
                  <a:close/>
                  <a:moveTo>
                    <a:pt x="2762" y="3310"/>
                  </a:moveTo>
                  <a:lnTo>
                    <a:pt x="2762" y="3537"/>
                  </a:lnTo>
                  <a:cubicBezTo>
                    <a:pt x="2762" y="3572"/>
                    <a:pt x="2774" y="3620"/>
                    <a:pt x="2774" y="3680"/>
                  </a:cubicBezTo>
                  <a:lnTo>
                    <a:pt x="2239" y="4096"/>
                  </a:lnTo>
                  <a:lnTo>
                    <a:pt x="1691" y="3680"/>
                  </a:lnTo>
                  <a:cubicBezTo>
                    <a:pt x="1703" y="3632"/>
                    <a:pt x="1703" y="3584"/>
                    <a:pt x="1703" y="3537"/>
                  </a:cubicBezTo>
                  <a:lnTo>
                    <a:pt x="1703" y="3310"/>
                  </a:lnTo>
                  <a:cubicBezTo>
                    <a:pt x="1846" y="3370"/>
                    <a:pt x="2012" y="3406"/>
                    <a:pt x="2191" y="3406"/>
                  </a:cubicBezTo>
                  <a:lnTo>
                    <a:pt x="2239" y="3406"/>
                  </a:lnTo>
                  <a:cubicBezTo>
                    <a:pt x="2417" y="3406"/>
                    <a:pt x="2596" y="3382"/>
                    <a:pt x="2762" y="3310"/>
                  </a:cubicBezTo>
                  <a:close/>
                  <a:moveTo>
                    <a:pt x="1822" y="1"/>
                  </a:moveTo>
                  <a:cubicBezTo>
                    <a:pt x="1191" y="1"/>
                    <a:pt x="703" y="513"/>
                    <a:pt x="703" y="1120"/>
                  </a:cubicBezTo>
                  <a:cubicBezTo>
                    <a:pt x="703" y="1298"/>
                    <a:pt x="750" y="1489"/>
                    <a:pt x="822" y="1656"/>
                  </a:cubicBezTo>
                  <a:lnTo>
                    <a:pt x="869" y="1751"/>
                  </a:lnTo>
                  <a:lnTo>
                    <a:pt x="869" y="2001"/>
                  </a:lnTo>
                  <a:cubicBezTo>
                    <a:pt x="869" y="2441"/>
                    <a:pt x="1072" y="2846"/>
                    <a:pt x="1381" y="3096"/>
                  </a:cubicBezTo>
                  <a:lnTo>
                    <a:pt x="1381" y="3537"/>
                  </a:lnTo>
                  <a:cubicBezTo>
                    <a:pt x="1381" y="3608"/>
                    <a:pt x="1346" y="3680"/>
                    <a:pt x="1274" y="3703"/>
                  </a:cubicBezTo>
                  <a:lnTo>
                    <a:pt x="453" y="4025"/>
                  </a:lnTo>
                  <a:cubicBezTo>
                    <a:pt x="179" y="4132"/>
                    <a:pt x="0" y="4382"/>
                    <a:pt x="0" y="4668"/>
                  </a:cubicBezTo>
                  <a:lnTo>
                    <a:pt x="0" y="5858"/>
                  </a:lnTo>
                  <a:cubicBezTo>
                    <a:pt x="0" y="5942"/>
                    <a:pt x="83" y="6013"/>
                    <a:pt x="167" y="6013"/>
                  </a:cubicBezTo>
                  <a:cubicBezTo>
                    <a:pt x="262" y="6013"/>
                    <a:pt x="334" y="5942"/>
                    <a:pt x="334" y="5858"/>
                  </a:cubicBezTo>
                  <a:lnTo>
                    <a:pt x="334" y="4668"/>
                  </a:lnTo>
                  <a:cubicBezTo>
                    <a:pt x="334" y="4513"/>
                    <a:pt x="417" y="4382"/>
                    <a:pt x="560" y="4334"/>
                  </a:cubicBezTo>
                  <a:lnTo>
                    <a:pt x="1369" y="4025"/>
                  </a:lnTo>
                  <a:cubicBezTo>
                    <a:pt x="1417" y="4001"/>
                    <a:pt x="1465" y="3977"/>
                    <a:pt x="1488" y="3965"/>
                  </a:cubicBezTo>
                  <a:lnTo>
                    <a:pt x="2060" y="4394"/>
                  </a:lnTo>
                  <a:lnTo>
                    <a:pt x="2060" y="5870"/>
                  </a:lnTo>
                  <a:cubicBezTo>
                    <a:pt x="2060" y="5954"/>
                    <a:pt x="2131" y="6037"/>
                    <a:pt x="2215" y="6037"/>
                  </a:cubicBezTo>
                  <a:cubicBezTo>
                    <a:pt x="2310" y="6037"/>
                    <a:pt x="2381" y="5954"/>
                    <a:pt x="2381" y="5870"/>
                  </a:cubicBezTo>
                  <a:lnTo>
                    <a:pt x="2381" y="4394"/>
                  </a:lnTo>
                  <a:lnTo>
                    <a:pt x="2953" y="3965"/>
                  </a:lnTo>
                  <a:cubicBezTo>
                    <a:pt x="2977" y="3989"/>
                    <a:pt x="3024" y="4013"/>
                    <a:pt x="3072" y="4025"/>
                  </a:cubicBezTo>
                  <a:lnTo>
                    <a:pt x="3882" y="4334"/>
                  </a:lnTo>
                  <a:cubicBezTo>
                    <a:pt x="4024" y="4382"/>
                    <a:pt x="4108" y="4513"/>
                    <a:pt x="4108" y="4668"/>
                  </a:cubicBezTo>
                  <a:lnTo>
                    <a:pt x="4108" y="5858"/>
                  </a:lnTo>
                  <a:cubicBezTo>
                    <a:pt x="4108" y="5942"/>
                    <a:pt x="4179" y="6013"/>
                    <a:pt x="4274" y="6013"/>
                  </a:cubicBezTo>
                  <a:cubicBezTo>
                    <a:pt x="4358" y="6013"/>
                    <a:pt x="4441" y="5942"/>
                    <a:pt x="4441" y="5858"/>
                  </a:cubicBezTo>
                  <a:lnTo>
                    <a:pt x="4441" y="4668"/>
                  </a:lnTo>
                  <a:cubicBezTo>
                    <a:pt x="4453" y="4382"/>
                    <a:pt x="4274" y="4108"/>
                    <a:pt x="4024" y="4025"/>
                  </a:cubicBezTo>
                  <a:lnTo>
                    <a:pt x="3203" y="3703"/>
                  </a:lnTo>
                  <a:cubicBezTo>
                    <a:pt x="3131" y="3680"/>
                    <a:pt x="3084" y="3620"/>
                    <a:pt x="3084" y="3537"/>
                  </a:cubicBezTo>
                  <a:lnTo>
                    <a:pt x="3084" y="3108"/>
                  </a:lnTo>
                  <a:cubicBezTo>
                    <a:pt x="3120" y="3084"/>
                    <a:pt x="3155" y="3060"/>
                    <a:pt x="3191" y="3025"/>
                  </a:cubicBezTo>
                  <a:cubicBezTo>
                    <a:pt x="3453" y="2775"/>
                    <a:pt x="3608" y="2418"/>
                    <a:pt x="3608" y="2037"/>
                  </a:cubicBezTo>
                  <a:lnTo>
                    <a:pt x="3608" y="1727"/>
                  </a:lnTo>
                  <a:lnTo>
                    <a:pt x="3655" y="1644"/>
                  </a:lnTo>
                  <a:cubicBezTo>
                    <a:pt x="3739" y="1477"/>
                    <a:pt x="3774" y="1298"/>
                    <a:pt x="3774" y="1108"/>
                  </a:cubicBezTo>
                  <a:lnTo>
                    <a:pt x="3774" y="167"/>
                  </a:lnTo>
                  <a:cubicBezTo>
                    <a:pt x="3774" y="84"/>
                    <a:pt x="3691" y="1"/>
                    <a:pt x="3608"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 name="Google Shape;9250;p16">
              <a:extLst>
                <a:ext uri="{FF2B5EF4-FFF2-40B4-BE49-F238E27FC236}">
                  <a16:creationId xmlns:a16="http://schemas.microsoft.com/office/drawing/2014/main" id="{CF75F441-131B-7C3A-C984-FDF68A438143}"/>
                </a:ext>
              </a:extLst>
            </p:cNvPr>
            <p:cNvSpPr/>
            <p:nvPr/>
          </p:nvSpPr>
          <p:spPr>
            <a:xfrm>
              <a:off x="3330313" y="2288463"/>
              <a:ext cx="10248" cy="37938"/>
            </a:xfrm>
            <a:custGeom>
              <a:avLst/>
              <a:gdLst/>
              <a:ahLst/>
              <a:cxnLst/>
              <a:rect l="l" t="t" r="r" b="b"/>
              <a:pathLst>
                <a:path w="322" h="1192" extrusionOk="0">
                  <a:moveTo>
                    <a:pt x="167" y="1"/>
                  </a:moveTo>
                  <a:cubicBezTo>
                    <a:pt x="72" y="1"/>
                    <a:pt x="0" y="84"/>
                    <a:pt x="0" y="167"/>
                  </a:cubicBezTo>
                  <a:lnTo>
                    <a:pt x="0" y="1036"/>
                  </a:lnTo>
                  <a:cubicBezTo>
                    <a:pt x="0" y="1120"/>
                    <a:pt x="72" y="1191"/>
                    <a:pt x="167" y="1191"/>
                  </a:cubicBezTo>
                  <a:cubicBezTo>
                    <a:pt x="250" y="1191"/>
                    <a:pt x="322" y="1120"/>
                    <a:pt x="322" y="1036"/>
                  </a:cubicBezTo>
                  <a:lnTo>
                    <a:pt x="322" y="167"/>
                  </a:lnTo>
                  <a:cubicBezTo>
                    <a:pt x="310" y="84"/>
                    <a:pt x="250" y="1"/>
                    <a:pt x="167"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 name="Google Shape;9251;p16">
              <a:extLst>
                <a:ext uri="{FF2B5EF4-FFF2-40B4-BE49-F238E27FC236}">
                  <a16:creationId xmlns:a16="http://schemas.microsoft.com/office/drawing/2014/main" id="{80EAD479-B8AE-36FD-904E-786F5A55A77F}"/>
                </a:ext>
              </a:extLst>
            </p:cNvPr>
            <p:cNvSpPr/>
            <p:nvPr/>
          </p:nvSpPr>
          <p:spPr>
            <a:xfrm>
              <a:off x="3406859" y="2288463"/>
              <a:ext cx="10630" cy="37938"/>
            </a:xfrm>
            <a:custGeom>
              <a:avLst/>
              <a:gdLst/>
              <a:ahLst/>
              <a:cxnLst/>
              <a:rect l="l" t="t" r="r" b="b"/>
              <a:pathLst>
                <a:path w="334" h="1192" extrusionOk="0">
                  <a:moveTo>
                    <a:pt x="167" y="1"/>
                  </a:moveTo>
                  <a:cubicBezTo>
                    <a:pt x="84" y="1"/>
                    <a:pt x="0" y="84"/>
                    <a:pt x="0" y="167"/>
                  </a:cubicBezTo>
                  <a:lnTo>
                    <a:pt x="0" y="1036"/>
                  </a:lnTo>
                  <a:cubicBezTo>
                    <a:pt x="0" y="1120"/>
                    <a:pt x="84" y="1191"/>
                    <a:pt x="167" y="1191"/>
                  </a:cubicBezTo>
                  <a:cubicBezTo>
                    <a:pt x="262" y="1191"/>
                    <a:pt x="334" y="1120"/>
                    <a:pt x="334" y="1036"/>
                  </a:cubicBezTo>
                  <a:lnTo>
                    <a:pt x="334" y="167"/>
                  </a:lnTo>
                  <a:cubicBezTo>
                    <a:pt x="322" y="84"/>
                    <a:pt x="262" y="1"/>
                    <a:pt x="167"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 name="Google Shape;9252;p16">
              <a:extLst>
                <a:ext uri="{FF2B5EF4-FFF2-40B4-BE49-F238E27FC236}">
                  <a16:creationId xmlns:a16="http://schemas.microsoft.com/office/drawing/2014/main" id="{0CE03B57-276B-4BF5-27CE-33733D5C5ADA}"/>
                </a:ext>
              </a:extLst>
            </p:cNvPr>
            <p:cNvSpPr/>
            <p:nvPr/>
          </p:nvSpPr>
          <p:spPr>
            <a:xfrm>
              <a:off x="3149183" y="1976585"/>
              <a:ext cx="219419" cy="183072"/>
            </a:xfrm>
            <a:custGeom>
              <a:avLst/>
              <a:gdLst/>
              <a:ahLst/>
              <a:cxnLst/>
              <a:rect l="l" t="t" r="r" b="b"/>
              <a:pathLst>
                <a:path w="6894" h="5752" extrusionOk="0">
                  <a:moveTo>
                    <a:pt x="2369" y="4108"/>
                  </a:moveTo>
                  <a:lnTo>
                    <a:pt x="2286" y="4466"/>
                  </a:lnTo>
                  <a:lnTo>
                    <a:pt x="2060" y="4466"/>
                  </a:lnTo>
                  <a:cubicBezTo>
                    <a:pt x="1869" y="4466"/>
                    <a:pt x="1703" y="4299"/>
                    <a:pt x="1703" y="4108"/>
                  </a:cubicBezTo>
                  <a:close/>
                  <a:moveTo>
                    <a:pt x="5513" y="310"/>
                  </a:moveTo>
                  <a:cubicBezTo>
                    <a:pt x="5703" y="310"/>
                    <a:pt x="5870" y="477"/>
                    <a:pt x="5870" y="667"/>
                  </a:cubicBezTo>
                  <a:lnTo>
                    <a:pt x="5870" y="3418"/>
                  </a:lnTo>
                  <a:cubicBezTo>
                    <a:pt x="5870" y="3608"/>
                    <a:pt x="5703" y="3775"/>
                    <a:pt x="5513" y="3775"/>
                  </a:cubicBezTo>
                  <a:lnTo>
                    <a:pt x="4132" y="3775"/>
                  </a:lnTo>
                  <a:cubicBezTo>
                    <a:pt x="4096" y="3775"/>
                    <a:pt x="4048" y="3787"/>
                    <a:pt x="4036" y="3811"/>
                  </a:cubicBezTo>
                  <a:lnTo>
                    <a:pt x="2500" y="4918"/>
                  </a:lnTo>
                  <a:lnTo>
                    <a:pt x="2739" y="3966"/>
                  </a:lnTo>
                  <a:cubicBezTo>
                    <a:pt x="2762" y="3930"/>
                    <a:pt x="2739" y="3870"/>
                    <a:pt x="2715" y="3835"/>
                  </a:cubicBezTo>
                  <a:cubicBezTo>
                    <a:pt x="2679" y="3787"/>
                    <a:pt x="2643" y="3775"/>
                    <a:pt x="2584" y="3775"/>
                  </a:cubicBezTo>
                  <a:lnTo>
                    <a:pt x="691" y="3775"/>
                  </a:lnTo>
                  <a:cubicBezTo>
                    <a:pt x="500" y="3775"/>
                    <a:pt x="333" y="3608"/>
                    <a:pt x="333" y="3418"/>
                  </a:cubicBezTo>
                  <a:lnTo>
                    <a:pt x="333" y="667"/>
                  </a:lnTo>
                  <a:cubicBezTo>
                    <a:pt x="333" y="477"/>
                    <a:pt x="500" y="310"/>
                    <a:pt x="691" y="310"/>
                  </a:cubicBezTo>
                  <a:close/>
                  <a:moveTo>
                    <a:pt x="6215" y="989"/>
                  </a:moveTo>
                  <a:cubicBezTo>
                    <a:pt x="6406" y="989"/>
                    <a:pt x="6572" y="1156"/>
                    <a:pt x="6572" y="1346"/>
                  </a:cubicBezTo>
                  <a:lnTo>
                    <a:pt x="6572" y="4108"/>
                  </a:lnTo>
                  <a:lnTo>
                    <a:pt x="6549" y="4108"/>
                  </a:lnTo>
                  <a:cubicBezTo>
                    <a:pt x="6549" y="4299"/>
                    <a:pt x="6394" y="4466"/>
                    <a:pt x="6191" y="4466"/>
                  </a:cubicBezTo>
                  <a:lnTo>
                    <a:pt x="4810" y="4466"/>
                  </a:lnTo>
                  <a:cubicBezTo>
                    <a:pt x="4763" y="4466"/>
                    <a:pt x="4727" y="4477"/>
                    <a:pt x="4691" y="4513"/>
                  </a:cubicBezTo>
                  <a:cubicBezTo>
                    <a:pt x="4667" y="4549"/>
                    <a:pt x="4644" y="4608"/>
                    <a:pt x="4667" y="4656"/>
                  </a:cubicBezTo>
                  <a:lnTo>
                    <a:pt x="4763" y="5323"/>
                  </a:lnTo>
                  <a:lnTo>
                    <a:pt x="3596" y="4537"/>
                  </a:lnTo>
                  <a:lnTo>
                    <a:pt x="4191" y="4096"/>
                  </a:lnTo>
                  <a:lnTo>
                    <a:pt x="5513" y="4096"/>
                  </a:lnTo>
                  <a:cubicBezTo>
                    <a:pt x="5882" y="4096"/>
                    <a:pt x="6191" y="3799"/>
                    <a:pt x="6191" y="3418"/>
                  </a:cubicBezTo>
                  <a:lnTo>
                    <a:pt x="6191" y="989"/>
                  </a:lnTo>
                  <a:close/>
                  <a:moveTo>
                    <a:pt x="691" y="1"/>
                  </a:moveTo>
                  <a:cubicBezTo>
                    <a:pt x="322" y="1"/>
                    <a:pt x="0" y="298"/>
                    <a:pt x="0" y="679"/>
                  </a:cubicBezTo>
                  <a:lnTo>
                    <a:pt x="0" y="3430"/>
                  </a:lnTo>
                  <a:cubicBezTo>
                    <a:pt x="0" y="3811"/>
                    <a:pt x="298" y="4120"/>
                    <a:pt x="691" y="4120"/>
                  </a:cubicBezTo>
                  <a:lnTo>
                    <a:pt x="1393" y="4120"/>
                  </a:lnTo>
                  <a:lnTo>
                    <a:pt x="1393" y="4132"/>
                  </a:lnTo>
                  <a:cubicBezTo>
                    <a:pt x="1393" y="4501"/>
                    <a:pt x="1691" y="4823"/>
                    <a:pt x="2072" y="4823"/>
                  </a:cubicBezTo>
                  <a:lnTo>
                    <a:pt x="2203" y="4823"/>
                  </a:lnTo>
                  <a:lnTo>
                    <a:pt x="2143" y="5073"/>
                  </a:lnTo>
                  <a:cubicBezTo>
                    <a:pt x="2119" y="5180"/>
                    <a:pt x="2167" y="5275"/>
                    <a:pt x="2250" y="5335"/>
                  </a:cubicBezTo>
                  <a:cubicBezTo>
                    <a:pt x="2298" y="5370"/>
                    <a:pt x="2346" y="5382"/>
                    <a:pt x="2381" y="5382"/>
                  </a:cubicBezTo>
                  <a:cubicBezTo>
                    <a:pt x="2429" y="5382"/>
                    <a:pt x="2489" y="5370"/>
                    <a:pt x="2536" y="5335"/>
                  </a:cubicBezTo>
                  <a:lnTo>
                    <a:pt x="3251" y="4823"/>
                  </a:lnTo>
                  <a:lnTo>
                    <a:pt x="3417" y="4823"/>
                  </a:lnTo>
                  <a:lnTo>
                    <a:pt x="4751" y="5716"/>
                  </a:lnTo>
                  <a:cubicBezTo>
                    <a:pt x="4798" y="5740"/>
                    <a:pt x="4846" y="5751"/>
                    <a:pt x="4882" y="5751"/>
                  </a:cubicBezTo>
                  <a:cubicBezTo>
                    <a:pt x="4929" y="5751"/>
                    <a:pt x="4977" y="5740"/>
                    <a:pt x="5025" y="5716"/>
                  </a:cubicBezTo>
                  <a:cubicBezTo>
                    <a:pt x="5108" y="5656"/>
                    <a:pt x="5144" y="5561"/>
                    <a:pt x="5120" y="5454"/>
                  </a:cubicBezTo>
                  <a:lnTo>
                    <a:pt x="5025" y="4799"/>
                  </a:lnTo>
                  <a:lnTo>
                    <a:pt x="6215" y="4799"/>
                  </a:lnTo>
                  <a:cubicBezTo>
                    <a:pt x="6584" y="4799"/>
                    <a:pt x="6894" y="4501"/>
                    <a:pt x="6894" y="4120"/>
                  </a:cubicBezTo>
                  <a:lnTo>
                    <a:pt x="6894" y="1370"/>
                  </a:lnTo>
                  <a:cubicBezTo>
                    <a:pt x="6870" y="977"/>
                    <a:pt x="6572" y="679"/>
                    <a:pt x="6191" y="679"/>
                  </a:cubicBezTo>
                  <a:cubicBezTo>
                    <a:pt x="6179" y="298"/>
                    <a:pt x="5882" y="1"/>
                    <a:pt x="5513"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9253;p16">
              <a:extLst>
                <a:ext uri="{FF2B5EF4-FFF2-40B4-BE49-F238E27FC236}">
                  <a16:creationId xmlns:a16="http://schemas.microsoft.com/office/drawing/2014/main" id="{53F2E196-3493-3D13-85F4-995519DA8E4B}"/>
                </a:ext>
              </a:extLst>
            </p:cNvPr>
            <p:cNvSpPr/>
            <p:nvPr/>
          </p:nvSpPr>
          <p:spPr>
            <a:xfrm>
              <a:off x="3187822" y="2009177"/>
              <a:ext cx="26926" cy="10280"/>
            </a:xfrm>
            <a:custGeom>
              <a:avLst/>
              <a:gdLst/>
              <a:ahLst/>
              <a:cxnLst/>
              <a:rect l="l" t="t" r="r" b="b"/>
              <a:pathLst>
                <a:path w="846" h="323" extrusionOk="0">
                  <a:moveTo>
                    <a:pt x="155" y="1"/>
                  </a:moveTo>
                  <a:cubicBezTo>
                    <a:pt x="72" y="1"/>
                    <a:pt x="1" y="72"/>
                    <a:pt x="1" y="167"/>
                  </a:cubicBezTo>
                  <a:cubicBezTo>
                    <a:pt x="1" y="251"/>
                    <a:pt x="72" y="322"/>
                    <a:pt x="155" y="322"/>
                  </a:cubicBezTo>
                  <a:lnTo>
                    <a:pt x="679" y="322"/>
                  </a:lnTo>
                  <a:cubicBezTo>
                    <a:pt x="774" y="322"/>
                    <a:pt x="846" y="251"/>
                    <a:pt x="846" y="167"/>
                  </a:cubicBezTo>
                  <a:cubicBezTo>
                    <a:pt x="846" y="72"/>
                    <a:pt x="774" y="1"/>
                    <a:pt x="679"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 name="Google Shape;9254;p16">
              <a:extLst>
                <a:ext uri="{FF2B5EF4-FFF2-40B4-BE49-F238E27FC236}">
                  <a16:creationId xmlns:a16="http://schemas.microsoft.com/office/drawing/2014/main" id="{9F970717-E881-1516-0ECD-532F09DA57E4}"/>
                </a:ext>
              </a:extLst>
            </p:cNvPr>
            <p:cNvSpPr/>
            <p:nvPr/>
          </p:nvSpPr>
          <p:spPr>
            <a:xfrm>
              <a:off x="3226110" y="2009177"/>
              <a:ext cx="81478" cy="10280"/>
            </a:xfrm>
            <a:custGeom>
              <a:avLst/>
              <a:gdLst/>
              <a:ahLst/>
              <a:cxnLst/>
              <a:rect l="l" t="t" r="r" b="b"/>
              <a:pathLst>
                <a:path w="2560" h="323" extrusionOk="0">
                  <a:moveTo>
                    <a:pt x="167" y="1"/>
                  </a:moveTo>
                  <a:cubicBezTo>
                    <a:pt x="72" y="1"/>
                    <a:pt x="0" y="72"/>
                    <a:pt x="0" y="167"/>
                  </a:cubicBezTo>
                  <a:cubicBezTo>
                    <a:pt x="0" y="251"/>
                    <a:pt x="72" y="322"/>
                    <a:pt x="167" y="322"/>
                  </a:cubicBezTo>
                  <a:lnTo>
                    <a:pt x="2393" y="322"/>
                  </a:lnTo>
                  <a:cubicBezTo>
                    <a:pt x="2488" y="322"/>
                    <a:pt x="2560" y="251"/>
                    <a:pt x="2560" y="167"/>
                  </a:cubicBezTo>
                  <a:cubicBezTo>
                    <a:pt x="2560" y="72"/>
                    <a:pt x="2488" y="1"/>
                    <a:pt x="2393"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 name="Google Shape;9255;p16">
              <a:extLst>
                <a:ext uri="{FF2B5EF4-FFF2-40B4-BE49-F238E27FC236}">
                  <a16:creationId xmlns:a16="http://schemas.microsoft.com/office/drawing/2014/main" id="{46B7E802-B0B9-2F9C-EC8C-AE6D1C0C71DB}"/>
                </a:ext>
              </a:extLst>
            </p:cNvPr>
            <p:cNvSpPr/>
            <p:nvPr/>
          </p:nvSpPr>
          <p:spPr>
            <a:xfrm>
              <a:off x="3187822" y="2036453"/>
              <a:ext cx="119767" cy="10662"/>
            </a:xfrm>
            <a:custGeom>
              <a:avLst/>
              <a:gdLst/>
              <a:ahLst/>
              <a:cxnLst/>
              <a:rect l="l" t="t" r="r" b="b"/>
              <a:pathLst>
                <a:path w="3763" h="335" extrusionOk="0">
                  <a:moveTo>
                    <a:pt x="155" y="1"/>
                  </a:moveTo>
                  <a:cubicBezTo>
                    <a:pt x="72" y="1"/>
                    <a:pt x="1" y="84"/>
                    <a:pt x="1" y="168"/>
                  </a:cubicBezTo>
                  <a:cubicBezTo>
                    <a:pt x="1" y="263"/>
                    <a:pt x="72" y="334"/>
                    <a:pt x="155" y="334"/>
                  </a:cubicBezTo>
                  <a:lnTo>
                    <a:pt x="3596" y="334"/>
                  </a:lnTo>
                  <a:cubicBezTo>
                    <a:pt x="3691" y="334"/>
                    <a:pt x="3763" y="263"/>
                    <a:pt x="3763" y="168"/>
                  </a:cubicBezTo>
                  <a:cubicBezTo>
                    <a:pt x="3763" y="84"/>
                    <a:pt x="3691" y="1"/>
                    <a:pt x="3596"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 name="Google Shape;9256;p16">
              <a:extLst>
                <a:ext uri="{FF2B5EF4-FFF2-40B4-BE49-F238E27FC236}">
                  <a16:creationId xmlns:a16="http://schemas.microsoft.com/office/drawing/2014/main" id="{826E31D1-882F-1317-0046-A13E2361214D}"/>
                </a:ext>
              </a:extLst>
            </p:cNvPr>
            <p:cNvSpPr/>
            <p:nvPr/>
          </p:nvSpPr>
          <p:spPr>
            <a:xfrm>
              <a:off x="3187822" y="2064143"/>
              <a:ext cx="81510" cy="10248"/>
            </a:xfrm>
            <a:custGeom>
              <a:avLst/>
              <a:gdLst/>
              <a:ahLst/>
              <a:cxnLst/>
              <a:rect l="l" t="t" r="r" b="b"/>
              <a:pathLst>
                <a:path w="2561" h="322" extrusionOk="0">
                  <a:moveTo>
                    <a:pt x="155" y="0"/>
                  </a:moveTo>
                  <a:cubicBezTo>
                    <a:pt x="72" y="0"/>
                    <a:pt x="1" y="72"/>
                    <a:pt x="1" y="167"/>
                  </a:cubicBezTo>
                  <a:cubicBezTo>
                    <a:pt x="1" y="250"/>
                    <a:pt x="72" y="322"/>
                    <a:pt x="155" y="322"/>
                  </a:cubicBezTo>
                  <a:lnTo>
                    <a:pt x="2394" y="322"/>
                  </a:lnTo>
                  <a:cubicBezTo>
                    <a:pt x="2477" y="322"/>
                    <a:pt x="2560" y="250"/>
                    <a:pt x="2560" y="167"/>
                  </a:cubicBezTo>
                  <a:cubicBezTo>
                    <a:pt x="2560" y="72"/>
                    <a:pt x="2477" y="0"/>
                    <a:pt x="2394"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 name="Google Shape;9257;p16">
              <a:extLst>
                <a:ext uri="{FF2B5EF4-FFF2-40B4-BE49-F238E27FC236}">
                  <a16:creationId xmlns:a16="http://schemas.microsoft.com/office/drawing/2014/main" id="{D7104DE3-9570-D9CA-7672-7E31E37910EC}"/>
                </a:ext>
              </a:extLst>
            </p:cNvPr>
            <p:cNvSpPr/>
            <p:nvPr/>
          </p:nvSpPr>
          <p:spPr>
            <a:xfrm>
              <a:off x="3280663" y="2064143"/>
              <a:ext cx="26926" cy="10248"/>
            </a:xfrm>
            <a:custGeom>
              <a:avLst/>
              <a:gdLst/>
              <a:ahLst/>
              <a:cxnLst/>
              <a:rect l="l" t="t" r="r" b="b"/>
              <a:pathLst>
                <a:path w="846" h="322" extrusionOk="0">
                  <a:moveTo>
                    <a:pt x="155" y="0"/>
                  </a:moveTo>
                  <a:cubicBezTo>
                    <a:pt x="72" y="0"/>
                    <a:pt x="1" y="72"/>
                    <a:pt x="1" y="167"/>
                  </a:cubicBezTo>
                  <a:cubicBezTo>
                    <a:pt x="1" y="250"/>
                    <a:pt x="72" y="322"/>
                    <a:pt x="155" y="322"/>
                  </a:cubicBezTo>
                  <a:lnTo>
                    <a:pt x="679" y="322"/>
                  </a:lnTo>
                  <a:cubicBezTo>
                    <a:pt x="774" y="322"/>
                    <a:pt x="846" y="250"/>
                    <a:pt x="846" y="167"/>
                  </a:cubicBezTo>
                  <a:cubicBezTo>
                    <a:pt x="846" y="72"/>
                    <a:pt x="774" y="0"/>
                    <a:pt x="679"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4" name="Google Shape;9244;p16">
            <a:extLst>
              <a:ext uri="{FF2B5EF4-FFF2-40B4-BE49-F238E27FC236}">
                <a16:creationId xmlns:a16="http://schemas.microsoft.com/office/drawing/2014/main" id="{5D498223-CE50-9063-4597-936CCC7DBEB2}"/>
              </a:ext>
            </a:extLst>
          </p:cNvPr>
          <p:cNvGrpSpPr/>
          <p:nvPr/>
        </p:nvGrpSpPr>
        <p:grpSpPr>
          <a:xfrm>
            <a:off x="7267095" y="5295614"/>
            <a:ext cx="350198" cy="350548"/>
            <a:chOff x="3094217" y="1976585"/>
            <a:chExt cx="350198" cy="350548"/>
          </a:xfrm>
        </p:grpSpPr>
        <p:sp>
          <p:nvSpPr>
            <p:cNvPr id="75" name="Google Shape;9245;p16">
              <a:extLst>
                <a:ext uri="{FF2B5EF4-FFF2-40B4-BE49-F238E27FC236}">
                  <a16:creationId xmlns:a16="http://schemas.microsoft.com/office/drawing/2014/main" id="{2468899D-0C89-E27C-0F63-EAA71B7D4067}"/>
                </a:ext>
              </a:extLst>
            </p:cNvPr>
            <p:cNvSpPr/>
            <p:nvPr/>
          </p:nvSpPr>
          <p:spPr>
            <a:xfrm>
              <a:off x="3094217" y="2129039"/>
              <a:ext cx="131543" cy="197362"/>
            </a:xfrm>
            <a:custGeom>
              <a:avLst/>
              <a:gdLst/>
              <a:ahLst/>
              <a:cxnLst/>
              <a:rect l="l" t="t" r="r" b="b"/>
              <a:pathLst>
                <a:path w="4133" h="6201" extrusionOk="0">
                  <a:moveTo>
                    <a:pt x="2072" y="345"/>
                  </a:moveTo>
                  <a:cubicBezTo>
                    <a:pt x="2117" y="345"/>
                    <a:pt x="2162" y="348"/>
                    <a:pt x="2203" y="354"/>
                  </a:cubicBezTo>
                  <a:cubicBezTo>
                    <a:pt x="2906" y="414"/>
                    <a:pt x="3454" y="1045"/>
                    <a:pt x="3454" y="1759"/>
                  </a:cubicBezTo>
                  <a:cubicBezTo>
                    <a:pt x="3454" y="2438"/>
                    <a:pt x="3620" y="3069"/>
                    <a:pt x="3751" y="3402"/>
                  </a:cubicBezTo>
                  <a:lnTo>
                    <a:pt x="3751" y="3426"/>
                  </a:lnTo>
                  <a:cubicBezTo>
                    <a:pt x="3608" y="3509"/>
                    <a:pt x="3299" y="3688"/>
                    <a:pt x="2763" y="3807"/>
                  </a:cubicBezTo>
                  <a:lnTo>
                    <a:pt x="2763" y="3759"/>
                  </a:lnTo>
                  <a:lnTo>
                    <a:pt x="2763" y="3438"/>
                  </a:lnTo>
                  <a:cubicBezTo>
                    <a:pt x="2965" y="3319"/>
                    <a:pt x="3144" y="3140"/>
                    <a:pt x="3263" y="2926"/>
                  </a:cubicBezTo>
                  <a:cubicBezTo>
                    <a:pt x="3489" y="2533"/>
                    <a:pt x="3418" y="2021"/>
                    <a:pt x="3073" y="1712"/>
                  </a:cubicBezTo>
                  <a:cubicBezTo>
                    <a:pt x="2834" y="1485"/>
                    <a:pt x="2418" y="1235"/>
                    <a:pt x="1727" y="1235"/>
                  </a:cubicBezTo>
                  <a:cubicBezTo>
                    <a:pt x="1691" y="1235"/>
                    <a:pt x="1644" y="1247"/>
                    <a:pt x="1608" y="1283"/>
                  </a:cubicBezTo>
                  <a:lnTo>
                    <a:pt x="1275" y="1616"/>
                  </a:lnTo>
                  <a:cubicBezTo>
                    <a:pt x="1215" y="1676"/>
                    <a:pt x="1215" y="1783"/>
                    <a:pt x="1275" y="1843"/>
                  </a:cubicBezTo>
                  <a:cubicBezTo>
                    <a:pt x="1304" y="1872"/>
                    <a:pt x="1343" y="1887"/>
                    <a:pt x="1382" y="1887"/>
                  </a:cubicBezTo>
                  <a:cubicBezTo>
                    <a:pt x="1421" y="1887"/>
                    <a:pt x="1459" y="1872"/>
                    <a:pt x="1489" y="1843"/>
                  </a:cubicBezTo>
                  <a:lnTo>
                    <a:pt x="1787" y="1545"/>
                  </a:lnTo>
                  <a:cubicBezTo>
                    <a:pt x="2227" y="1557"/>
                    <a:pt x="2584" y="1700"/>
                    <a:pt x="2846" y="1938"/>
                  </a:cubicBezTo>
                  <a:cubicBezTo>
                    <a:pt x="3073" y="2140"/>
                    <a:pt x="3132" y="2485"/>
                    <a:pt x="2977" y="2747"/>
                  </a:cubicBezTo>
                  <a:cubicBezTo>
                    <a:pt x="2799" y="3081"/>
                    <a:pt x="2441" y="3283"/>
                    <a:pt x="2072" y="3283"/>
                  </a:cubicBezTo>
                  <a:cubicBezTo>
                    <a:pt x="1489" y="3283"/>
                    <a:pt x="1037" y="2831"/>
                    <a:pt x="1037" y="2247"/>
                  </a:cubicBezTo>
                  <a:cubicBezTo>
                    <a:pt x="1037" y="2152"/>
                    <a:pt x="953" y="2081"/>
                    <a:pt x="870" y="2081"/>
                  </a:cubicBezTo>
                  <a:cubicBezTo>
                    <a:pt x="775" y="2081"/>
                    <a:pt x="703" y="2152"/>
                    <a:pt x="703" y="2247"/>
                  </a:cubicBezTo>
                  <a:cubicBezTo>
                    <a:pt x="703" y="2747"/>
                    <a:pt x="989" y="3200"/>
                    <a:pt x="1394" y="3438"/>
                  </a:cubicBezTo>
                  <a:lnTo>
                    <a:pt x="1394" y="3759"/>
                  </a:lnTo>
                  <a:lnTo>
                    <a:pt x="1394" y="3807"/>
                  </a:lnTo>
                  <a:cubicBezTo>
                    <a:pt x="858" y="3688"/>
                    <a:pt x="525" y="3509"/>
                    <a:pt x="394" y="3426"/>
                  </a:cubicBezTo>
                  <a:cubicBezTo>
                    <a:pt x="394" y="3426"/>
                    <a:pt x="382" y="3426"/>
                    <a:pt x="394" y="3402"/>
                  </a:cubicBezTo>
                  <a:cubicBezTo>
                    <a:pt x="525" y="3081"/>
                    <a:pt x="691" y="2438"/>
                    <a:pt x="691" y="1759"/>
                  </a:cubicBezTo>
                  <a:cubicBezTo>
                    <a:pt x="691" y="1045"/>
                    <a:pt x="1239" y="414"/>
                    <a:pt x="1941" y="354"/>
                  </a:cubicBezTo>
                  <a:cubicBezTo>
                    <a:pt x="1983" y="348"/>
                    <a:pt x="2028" y="345"/>
                    <a:pt x="2072" y="345"/>
                  </a:cubicBezTo>
                  <a:close/>
                  <a:moveTo>
                    <a:pt x="2430" y="3581"/>
                  </a:moveTo>
                  <a:lnTo>
                    <a:pt x="2430" y="3783"/>
                  </a:lnTo>
                  <a:cubicBezTo>
                    <a:pt x="2430" y="3974"/>
                    <a:pt x="2537" y="4152"/>
                    <a:pt x="2715" y="4224"/>
                  </a:cubicBezTo>
                  <a:lnTo>
                    <a:pt x="2822" y="4271"/>
                  </a:lnTo>
                  <a:cubicBezTo>
                    <a:pt x="2656" y="4509"/>
                    <a:pt x="2370" y="4676"/>
                    <a:pt x="2072" y="4676"/>
                  </a:cubicBezTo>
                  <a:cubicBezTo>
                    <a:pt x="1775" y="4676"/>
                    <a:pt x="1489" y="4509"/>
                    <a:pt x="1334" y="4271"/>
                  </a:cubicBezTo>
                  <a:lnTo>
                    <a:pt x="1429" y="4224"/>
                  </a:lnTo>
                  <a:cubicBezTo>
                    <a:pt x="1608" y="4140"/>
                    <a:pt x="1715" y="3974"/>
                    <a:pt x="1715" y="3783"/>
                  </a:cubicBezTo>
                  <a:lnTo>
                    <a:pt x="1715" y="3581"/>
                  </a:lnTo>
                  <a:cubicBezTo>
                    <a:pt x="1834" y="3617"/>
                    <a:pt x="1953" y="3628"/>
                    <a:pt x="2072" y="3628"/>
                  </a:cubicBezTo>
                  <a:cubicBezTo>
                    <a:pt x="2191" y="3628"/>
                    <a:pt x="2311" y="3617"/>
                    <a:pt x="2430" y="3581"/>
                  </a:cubicBezTo>
                  <a:close/>
                  <a:moveTo>
                    <a:pt x="2065" y="0"/>
                  </a:moveTo>
                  <a:cubicBezTo>
                    <a:pt x="2010" y="0"/>
                    <a:pt x="1953" y="3"/>
                    <a:pt x="1894" y="9"/>
                  </a:cubicBezTo>
                  <a:cubicBezTo>
                    <a:pt x="1037" y="92"/>
                    <a:pt x="346" y="842"/>
                    <a:pt x="346" y="1735"/>
                  </a:cubicBezTo>
                  <a:cubicBezTo>
                    <a:pt x="346" y="2378"/>
                    <a:pt x="203" y="2962"/>
                    <a:pt x="60" y="3271"/>
                  </a:cubicBezTo>
                  <a:cubicBezTo>
                    <a:pt x="1" y="3426"/>
                    <a:pt x="48" y="3581"/>
                    <a:pt x="179" y="3676"/>
                  </a:cubicBezTo>
                  <a:cubicBezTo>
                    <a:pt x="310" y="3759"/>
                    <a:pt x="584" y="3926"/>
                    <a:pt x="1013" y="4045"/>
                  </a:cubicBezTo>
                  <a:lnTo>
                    <a:pt x="382" y="4379"/>
                  </a:lnTo>
                  <a:cubicBezTo>
                    <a:pt x="144" y="4498"/>
                    <a:pt x="1" y="4712"/>
                    <a:pt x="1" y="4986"/>
                  </a:cubicBezTo>
                  <a:lnTo>
                    <a:pt x="1" y="6045"/>
                  </a:lnTo>
                  <a:cubicBezTo>
                    <a:pt x="1" y="6129"/>
                    <a:pt x="84" y="6200"/>
                    <a:pt x="167" y="6200"/>
                  </a:cubicBezTo>
                  <a:cubicBezTo>
                    <a:pt x="263" y="6200"/>
                    <a:pt x="334" y="6129"/>
                    <a:pt x="334" y="6045"/>
                  </a:cubicBezTo>
                  <a:lnTo>
                    <a:pt x="334" y="4974"/>
                  </a:lnTo>
                  <a:cubicBezTo>
                    <a:pt x="334" y="4831"/>
                    <a:pt x="406" y="4712"/>
                    <a:pt x="525" y="4652"/>
                  </a:cubicBezTo>
                  <a:lnTo>
                    <a:pt x="1037" y="4402"/>
                  </a:lnTo>
                  <a:cubicBezTo>
                    <a:pt x="1239" y="4760"/>
                    <a:pt x="1644" y="4986"/>
                    <a:pt x="2060" y="4986"/>
                  </a:cubicBezTo>
                  <a:cubicBezTo>
                    <a:pt x="2489" y="4986"/>
                    <a:pt x="2882" y="4760"/>
                    <a:pt x="3084" y="4402"/>
                  </a:cubicBezTo>
                  <a:lnTo>
                    <a:pt x="3596" y="4652"/>
                  </a:lnTo>
                  <a:cubicBezTo>
                    <a:pt x="3704" y="4712"/>
                    <a:pt x="3787" y="4831"/>
                    <a:pt x="3787" y="4974"/>
                  </a:cubicBezTo>
                  <a:lnTo>
                    <a:pt x="3787" y="6022"/>
                  </a:lnTo>
                  <a:cubicBezTo>
                    <a:pt x="3787" y="6117"/>
                    <a:pt x="3858" y="6188"/>
                    <a:pt x="3954" y="6188"/>
                  </a:cubicBezTo>
                  <a:cubicBezTo>
                    <a:pt x="4037" y="6188"/>
                    <a:pt x="4108" y="6117"/>
                    <a:pt x="4108" y="6022"/>
                  </a:cubicBezTo>
                  <a:lnTo>
                    <a:pt x="4108" y="4974"/>
                  </a:lnTo>
                  <a:cubicBezTo>
                    <a:pt x="4132" y="4712"/>
                    <a:pt x="3977" y="4474"/>
                    <a:pt x="3739" y="4379"/>
                  </a:cubicBezTo>
                  <a:lnTo>
                    <a:pt x="3096" y="4045"/>
                  </a:lnTo>
                  <a:cubicBezTo>
                    <a:pt x="3537" y="3926"/>
                    <a:pt x="3799" y="3759"/>
                    <a:pt x="3930" y="3676"/>
                  </a:cubicBezTo>
                  <a:cubicBezTo>
                    <a:pt x="4073" y="3581"/>
                    <a:pt x="4108" y="3426"/>
                    <a:pt x="4049" y="3271"/>
                  </a:cubicBezTo>
                  <a:cubicBezTo>
                    <a:pt x="3918" y="2962"/>
                    <a:pt x="3775" y="2378"/>
                    <a:pt x="3775" y="1735"/>
                  </a:cubicBezTo>
                  <a:cubicBezTo>
                    <a:pt x="3775" y="866"/>
                    <a:pt x="3084" y="104"/>
                    <a:pt x="2227" y="9"/>
                  </a:cubicBezTo>
                  <a:cubicBezTo>
                    <a:pt x="2174" y="3"/>
                    <a:pt x="2120" y="0"/>
                    <a:pt x="2065"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 name="Google Shape;9246;p16">
              <a:extLst>
                <a:ext uri="{FF2B5EF4-FFF2-40B4-BE49-F238E27FC236}">
                  <a16:creationId xmlns:a16="http://schemas.microsoft.com/office/drawing/2014/main" id="{8F335521-302E-F4C4-52C5-A74FE6EB4497}"/>
                </a:ext>
              </a:extLst>
            </p:cNvPr>
            <p:cNvSpPr/>
            <p:nvPr/>
          </p:nvSpPr>
          <p:spPr>
            <a:xfrm>
              <a:off x="3116592" y="2293778"/>
              <a:ext cx="10630" cy="32241"/>
            </a:xfrm>
            <a:custGeom>
              <a:avLst/>
              <a:gdLst/>
              <a:ahLst/>
              <a:cxnLst/>
              <a:rect l="l" t="t" r="r" b="b"/>
              <a:pathLst>
                <a:path w="334" h="1013" extrusionOk="0">
                  <a:moveTo>
                    <a:pt x="167" y="0"/>
                  </a:moveTo>
                  <a:cubicBezTo>
                    <a:pt x="72" y="0"/>
                    <a:pt x="0" y="72"/>
                    <a:pt x="0" y="167"/>
                  </a:cubicBezTo>
                  <a:lnTo>
                    <a:pt x="0" y="846"/>
                  </a:lnTo>
                  <a:cubicBezTo>
                    <a:pt x="0" y="941"/>
                    <a:pt x="72" y="1012"/>
                    <a:pt x="167" y="1012"/>
                  </a:cubicBezTo>
                  <a:cubicBezTo>
                    <a:pt x="250" y="1012"/>
                    <a:pt x="334" y="941"/>
                    <a:pt x="334" y="846"/>
                  </a:cubicBezTo>
                  <a:lnTo>
                    <a:pt x="334" y="167"/>
                  </a:lnTo>
                  <a:cubicBezTo>
                    <a:pt x="310" y="72"/>
                    <a:pt x="250" y="0"/>
                    <a:pt x="167"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 name="Google Shape;9247;p16">
              <a:extLst>
                <a:ext uri="{FF2B5EF4-FFF2-40B4-BE49-F238E27FC236}">
                  <a16:creationId xmlns:a16="http://schemas.microsoft.com/office/drawing/2014/main" id="{C72FF350-64AB-10BE-239D-FBA1DDB6431B}"/>
                </a:ext>
              </a:extLst>
            </p:cNvPr>
            <p:cNvSpPr/>
            <p:nvPr/>
          </p:nvSpPr>
          <p:spPr>
            <a:xfrm>
              <a:off x="3193519" y="2293778"/>
              <a:ext cx="10248" cy="32241"/>
            </a:xfrm>
            <a:custGeom>
              <a:avLst/>
              <a:gdLst/>
              <a:ahLst/>
              <a:cxnLst/>
              <a:rect l="l" t="t" r="r" b="b"/>
              <a:pathLst>
                <a:path w="322" h="1013" extrusionOk="0">
                  <a:moveTo>
                    <a:pt x="155" y="0"/>
                  </a:moveTo>
                  <a:cubicBezTo>
                    <a:pt x="72" y="0"/>
                    <a:pt x="0" y="72"/>
                    <a:pt x="0" y="167"/>
                  </a:cubicBezTo>
                  <a:lnTo>
                    <a:pt x="0" y="846"/>
                  </a:lnTo>
                  <a:cubicBezTo>
                    <a:pt x="0" y="941"/>
                    <a:pt x="72" y="1012"/>
                    <a:pt x="155" y="1012"/>
                  </a:cubicBezTo>
                  <a:cubicBezTo>
                    <a:pt x="250" y="1012"/>
                    <a:pt x="322" y="941"/>
                    <a:pt x="322" y="846"/>
                  </a:cubicBezTo>
                  <a:lnTo>
                    <a:pt x="322" y="167"/>
                  </a:lnTo>
                  <a:cubicBezTo>
                    <a:pt x="310" y="72"/>
                    <a:pt x="250" y="0"/>
                    <a:pt x="155"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 name="Google Shape;9248;p16">
              <a:extLst>
                <a:ext uri="{FF2B5EF4-FFF2-40B4-BE49-F238E27FC236}">
                  <a16:creationId xmlns:a16="http://schemas.microsoft.com/office/drawing/2014/main" id="{209C88D1-AF27-A1B9-09F4-5A19DD453411}"/>
                </a:ext>
              </a:extLst>
            </p:cNvPr>
            <p:cNvSpPr/>
            <p:nvPr/>
          </p:nvSpPr>
          <p:spPr>
            <a:xfrm>
              <a:off x="3346227" y="2166755"/>
              <a:ext cx="54966" cy="18301"/>
            </a:xfrm>
            <a:custGeom>
              <a:avLst/>
              <a:gdLst/>
              <a:ahLst/>
              <a:cxnLst/>
              <a:rect l="l" t="t" r="r" b="b"/>
              <a:pathLst>
                <a:path w="1727" h="575" extrusionOk="0">
                  <a:moveTo>
                    <a:pt x="646" y="0"/>
                  </a:moveTo>
                  <a:cubicBezTo>
                    <a:pt x="494" y="0"/>
                    <a:pt x="326" y="15"/>
                    <a:pt x="143" y="50"/>
                  </a:cubicBezTo>
                  <a:cubicBezTo>
                    <a:pt x="60" y="62"/>
                    <a:pt x="0" y="122"/>
                    <a:pt x="0" y="217"/>
                  </a:cubicBezTo>
                  <a:lnTo>
                    <a:pt x="0" y="396"/>
                  </a:lnTo>
                  <a:cubicBezTo>
                    <a:pt x="0" y="479"/>
                    <a:pt x="84" y="550"/>
                    <a:pt x="167" y="550"/>
                  </a:cubicBezTo>
                  <a:cubicBezTo>
                    <a:pt x="262" y="550"/>
                    <a:pt x="334" y="479"/>
                    <a:pt x="334" y="396"/>
                  </a:cubicBezTo>
                  <a:lnTo>
                    <a:pt x="334" y="360"/>
                  </a:lnTo>
                  <a:cubicBezTo>
                    <a:pt x="445" y="344"/>
                    <a:pt x="549" y="338"/>
                    <a:pt x="645" y="338"/>
                  </a:cubicBezTo>
                  <a:cubicBezTo>
                    <a:pt x="845" y="338"/>
                    <a:pt x="1007" y="367"/>
                    <a:pt x="1120" y="407"/>
                  </a:cubicBezTo>
                  <a:cubicBezTo>
                    <a:pt x="1334" y="467"/>
                    <a:pt x="1453" y="538"/>
                    <a:pt x="1453" y="538"/>
                  </a:cubicBezTo>
                  <a:cubicBezTo>
                    <a:pt x="1477" y="550"/>
                    <a:pt x="1512" y="574"/>
                    <a:pt x="1536" y="574"/>
                  </a:cubicBezTo>
                  <a:cubicBezTo>
                    <a:pt x="1584" y="574"/>
                    <a:pt x="1643" y="538"/>
                    <a:pt x="1667" y="491"/>
                  </a:cubicBezTo>
                  <a:cubicBezTo>
                    <a:pt x="1727" y="396"/>
                    <a:pt x="1715" y="288"/>
                    <a:pt x="1643" y="241"/>
                  </a:cubicBezTo>
                  <a:cubicBezTo>
                    <a:pt x="1615" y="231"/>
                    <a:pt x="1258" y="0"/>
                    <a:pt x="646"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 name="Google Shape;9249;p16">
              <a:extLst>
                <a:ext uri="{FF2B5EF4-FFF2-40B4-BE49-F238E27FC236}">
                  <a16:creationId xmlns:a16="http://schemas.microsoft.com/office/drawing/2014/main" id="{63BB67A0-1022-E9A1-7A7C-829073DBEC27}"/>
                </a:ext>
              </a:extLst>
            </p:cNvPr>
            <p:cNvSpPr/>
            <p:nvPr/>
          </p:nvSpPr>
          <p:spPr>
            <a:xfrm>
              <a:off x="3302655" y="2134991"/>
              <a:ext cx="141760" cy="192143"/>
            </a:xfrm>
            <a:custGeom>
              <a:avLst/>
              <a:gdLst/>
              <a:ahLst/>
              <a:cxnLst/>
              <a:rect l="l" t="t" r="r" b="b"/>
              <a:pathLst>
                <a:path w="4454" h="6037" extrusionOk="0">
                  <a:moveTo>
                    <a:pt x="3453" y="334"/>
                  </a:moveTo>
                  <a:lnTo>
                    <a:pt x="3453" y="1132"/>
                  </a:lnTo>
                  <a:cubicBezTo>
                    <a:pt x="3453" y="1263"/>
                    <a:pt x="3429" y="1405"/>
                    <a:pt x="3370" y="1525"/>
                  </a:cubicBezTo>
                  <a:lnTo>
                    <a:pt x="3310" y="1644"/>
                  </a:lnTo>
                  <a:cubicBezTo>
                    <a:pt x="3298" y="1667"/>
                    <a:pt x="3298" y="1691"/>
                    <a:pt x="3298" y="1715"/>
                  </a:cubicBezTo>
                  <a:lnTo>
                    <a:pt x="3298" y="2060"/>
                  </a:lnTo>
                  <a:cubicBezTo>
                    <a:pt x="3274" y="2346"/>
                    <a:pt x="3155" y="2608"/>
                    <a:pt x="2953" y="2799"/>
                  </a:cubicBezTo>
                  <a:cubicBezTo>
                    <a:pt x="2739" y="3001"/>
                    <a:pt x="2477" y="3096"/>
                    <a:pt x="2191" y="3096"/>
                  </a:cubicBezTo>
                  <a:cubicBezTo>
                    <a:pt x="1643" y="3084"/>
                    <a:pt x="1179" y="2596"/>
                    <a:pt x="1179" y="2013"/>
                  </a:cubicBezTo>
                  <a:lnTo>
                    <a:pt x="1179" y="1715"/>
                  </a:lnTo>
                  <a:cubicBezTo>
                    <a:pt x="1179" y="1691"/>
                    <a:pt x="1179" y="1667"/>
                    <a:pt x="1167" y="1644"/>
                  </a:cubicBezTo>
                  <a:lnTo>
                    <a:pt x="1107" y="1525"/>
                  </a:lnTo>
                  <a:cubicBezTo>
                    <a:pt x="1048" y="1405"/>
                    <a:pt x="1012" y="1275"/>
                    <a:pt x="1012" y="1132"/>
                  </a:cubicBezTo>
                  <a:cubicBezTo>
                    <a:pt x="1012" y="691"/>
                    <a:pt x="1369" y="334"/>
                    <a:pt x="1822" y="334"/>
                  </a:cubicBezTo>
                  <a:close/>
                  <a:moveTo>
                    <a:pt x="2762" y="3310"/>
                  </a:moveTo>
                  <a:lnTo>
                    <a:pt x="2762" y="3537"/>
                  </a:lnTo>
                  <a:cubicBezTo>
                    <a:pt x="2762" y="3572"/>
                    <a:pt x="2774" y="3620"/>
                    <a:pt x="2774" y="3680"/>
                  </a:cubicBezTo>
                  <a:lnTo>
                    <a:pt x="2239" y="4096"/>
                  </a:lnTo>
                  <a:lnTo>
                    <a:pt x="1691" y="3680"/>
                  </a:lnTo>
                  <a:cubicBezTo>
                    <a:pt x="1703" y="3632"/>
                    <a:pt x="1703" y="3584"/>
                    <a:pt x="1703" y="3537"/>
                  </a:cubicBezTo>
                  <a:lnTo>
                    <a:pt x="1703" y="3310"/>
                  </a:lnTo>
                  <a:cubicBezTo>
                    <a:pt x="1846" y="3370"/>
                    <a:pt x="2012" y="3406"/>
                    <a:pt x="2191" y="3406"/>
                  </a:cubicBezTo>
                  <a:lnTo>
                    <a:pt x="2239" y="3406"/>
                  </a:lnTo>
                  <a:cubicBezTo>
                    <a:pt x="2417" y="3406"/>
                    <a:pt x="2596" y="3382"/>
                    <a:pt x="2762" y="3310"/>
                  </a:cubicBezTo>
                  <a:close/>
                  <a:moveTo>
                    <a:pt x="1822" y="1"/>
                  </a:moveTo>
                  <a:cubicBezTo>
                    <a:pt x="1191" y="1"/>
                    <a:pt x="703" y="513"/>
                    <a:pt x="703" y="1120"/>
                  </a:cubicBezTo>
                  <a:cubicBezTo>
                    <a:pt x="703" y="1298"/>
                    <a:pt x="750" y="1489"/>
                    <a:pt x="822" y="1656"/>
                  </a:cubicBezTo>
                  <a:lnTo>
                    <a:pt x="869" y="1751"/>
                  </a:lnTo>
                  <a:lnTo>
                    <a:pt x="869" y="2001"/>
                  </a:lnTo>
                  <a:cubicBezTo>
                    <a:pt x="869" y="2441"/>
                    <a:pt x="1072" y="2846"/>
                    <a:pt x="1381" y="3096"/>
                  </a:cubicBezTo>
                  <a:lnTo>
                    <a:pt x="1381" y="3537"/>
                  </a:lnTo>
                  <a:cubicBezTo>
                    <a:pt x="1381" y="3608"/>
                    <a:pt x="1346" y="3680"/>
                    <a:pt x="1274" y="3703"/>
                  </a:cubicBezTo>
                  <a:lnTo>
                    <a:pt x="453" y="4025"/>
                  </a:lnTo>
                  <a:cubicBezTo>
                    <a:pt x="179" y="4132"/>
                    <a:pt x="0" y="4382"/>
                    <a:pt x="0" y="4668"/>
                  </a:cubicBezTo>
                  <a:lnTo>
                    <a:pt x="0" y="5858"/>
                  </a:lnTo>
                  <a:cubicBezTo>
                    <a:pt x="0" y="5942"/>
                    <a:pt x="83" y="6013"/>
                    <a:pt x="167" y="6013"/>
                  </a:cubicBezTo>
                  <a:cubicBezTo>
                    <a:pt x="262" y="6013"/>
                    <a:pt x="334" y="5942"/>
                    <a:pt x="334" y="5858"/>
                  </a:cubicBezTo>
                  <a:lnTo>
                    <a:pt x="334" y="4668"/>
                  </a:lnTo>
                  <a:cubicBezTo>
                    <a:pt x="334" y="4513"/>
                    <a:pt x="417" y="4382"/>
                    <a:pt x="560" y="4334"/>
                  </a:cubicBezTo>
                  <a:lnTo>
                    <a:pt x="1369" y="4025"/>
                  </a:lnTo>
                  <a:cubicBezTo>
                    <a:pt x="1417" y="4001"/>
                    <a:pt x="1465" y="3977"/>
                    <a:pt x="1488" y="3965"/>
                  </a:cubicBezTo>
                  <a:lnTo>
                    <a:pt x="2060" y="4394"/>
                  </a:lnTo>
                  <a:lnTo>
                    <a:pt x="2060" y="5870"/>
                  </a:lnTo>
                  <a:cubicBezTo>
                    <a:pt x="2060" y="5954"/>
                    <a:pt x="2131" y="6037"/>
                    <a:pt x="2215" y="6037"/>
                  </a:cubicBezTo>
                  <a:cubicBezTo>
                    <a:pt x="2310" y="6037"/>
                    <a:pt x="2381" y="5954"/>
                    <a:pt x="2381" y="5870"/>
                  </a:cubicBezTo>
                  <a:lnTo>
                    <a:pt x="2381" y="4394"/>
                  </a:lnTo>
                  <a:lnTo>
                    <a:pt x="2953" y="3965"/>
                  </a:lnTo>
                  <a:cubicBezTo>
                    <a:pt x="2977" y="3989"/>
                    <a:pt x="3024" y="4013"/>
                    <a:pt x="3072" y="4025"/>
                  </a:cubicBezTo>
                  <a:lnTo>
                    <a:pt x="3882" y="4334"/>
                  </a:lnTo>
                  <a:cubicBezTo>
                    <a:pt x="4024" y="4382"/>
                    <a:pt x="4108" y="4513"/>
                    <a:pt x="4108" y="4668"/>
                  </a:cubicBezTo>
                  <a:lnTo>
                    <a:pt x="4108" y="5858"/>
                  </a:lnTo>
                  <a:cubicBezTo>
                    <a:pt x="4108" y="5942"/>
                    <a:pt x="4179" y="6013"/>
                    <a:pt x="4274" y="6013"/>
                  </a:cubicBezTo>
                  <a:cubicBezTo>
                    <a:pt x="4358" y="6013"/>
                    <a:pt x="4441" y="5942"/>
                    <a:pt x="4441" y="5858"/>
                  </a:cubicBezTo>
                  <a:lnTo>
                    <a:pt x="4441" y="4668"/>
                  </a:lnTo>
                  <a:cubicBezTo>
                    <a:pt x="4453" y="4382"/>
                    <a:pt x="4274" y="4108"/>
                    <a:pt x="4024" y="4025"/>
                  </a:cubicBezTo>
                  <a:lnTo>
                    <a:pt x="3203" y="3703"/>
                  </a:lnTo>
                  <a:cubicBezTo>
                    <a:pt x="3131" y="3680"/>
                    <a:pt x="3084" y="3620"/>
                    <a:pt x="3084" y="3537"/>
                  </a:cubicBezTo>
                  <a:lnTo>
                    <a:pt x="3084" y="3108"/>
                  </a:lnTo>
                  <a:cubicBezTo>
                    <a:pt x="3120" y="3084"/>
                    <a:pt x="3155" y="3060"/>
                    <a:pt x="3191" y="3025"/>
                  </a:cubicBezTo>
                  <a:cubicBezTo>
                    <a:pt x="3453" y="2775"/>
                    <a:pt x="3608" y="2418"/>
                    <a:pt x="3608" y="2037"/>
                  </a:cubicBezTo>
                  <a:lnTo>
                    <a:pt x="3608" y="1727"/>
                  </a:lnTo>
                  <a:lnTo>
                    <a:pt x="3655" y="1644"/>
                  </a:lnTo>
                  <a:cubicBezTo>
                    <a:pt x="3739" y="1477"/>
                    <a:pt x="3774" y="1298"/>
                    <a:pt x="3774" y="1108"/>
                  </a:cubicBezTo>
                  <a:lnTo>
                    <a:pt x="3774" y="167"/>
                  </a:lnTo>
                  <a:cubicBezTo>
                    <a:pt x="3774" y="84"/>
                    <a:pt x="3691" y="1"/>
                    <a:pt x="3608"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 name="Google Shape;9250;p16">
              <a:extLst>
                <a:ext uri="{FF2B5EF4-FFF2-40B4-BE49-F238E27FC236}">
                  <a16:creationId xmlns:a16="http://schemas.microsoft.com/office/drawing/2014/main" id="{F8EB6FDF-AF89-5FD6-06CA-74DA71343585}"/>
                </a:ext>
              </a:extLst>
            </p:cNvPr>
            <p:cNvSpPr/>
            <p:nvPr/>
          </p:nvSpPr>
          <p:spPr>
            <a:xfrm>
              <a:off x="3330313" y="2288463"/>
              <a:ext cx="10248" cy="37938"/>
            </a:xfrm>
            <a:custGeom>
              <a:avLst/>
              <a:gdLst/>
              <a:ahLst/>
              <a:cxnLst/>
              <a:rect l="l" t="t" r="r" b="b"/>
              <a:pathLst>
                <a:path w="322" h="1192" extrusionOk="0">
                  <a:moveTo>
                    <a:pt x="167" y="1"/>
                  </a:moveTo>
                  <a:cubicBezTo>
                    <a:pt x="72" y="1"/>
                    <a:pt x="0" y="84"/>
                    <a:pt x="0" y="167"/>
                  </a:cubicBezTo>
                  <a:lnTo>
                    <a:pt x="0" y="1036"/>
                  </a:lnTo>
                  <a:cubicBezTo>
                    <a:pt x="0" y="1120"/>
                    <a:pt x="72" y="1191"/>
                    <a:pt x="167" y="1191"/>
                  </a:cubicBezTo>
                  <a:cubicBezTo>
                    <a:pt x="250" y="1191"/>
                    <a:pt x="322" y="1120"/>
                    <a:pt x="322" y="1036"/>
                  </a:cubicBezTo>
                  <a:lnTo>
                    <a:pt x="322" y="167"/>
                  </a:lnTo>
                  <a:cubicBezTo>
                    <a:pt x="310" y="84"/>
                    <a:pt x="250" y="1"/>
                    <a:pt x="167"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 name="Google Shape;9251;p16">
              <a:extLst>
                <a:ext uri="{FF2B5EF4-FFF2-40B4-BE49-F238E27FC236}">
                  <a16:creationId xmlns:a16="http://schemas.microsoft.com/office/drawing/2014/main" id="{5BC3D74F-7D1E-C2B6-0EE9-282B811A4EE6}"/>
                </a:ext>
              </a:extLst>
            </p:cNvPr>
            <p:cNvSpPr/>
            <p:nvPr/>
          </p:nvSpPr>
          <p:spPr>
            <a:xfrm>
              <a:off x="3406859" y="2288463"/>
              <a:ext cx="10630" cy="37938"/>
            </a:xfrm>
            <a:custGeom>
              <a:avLst/>
              <a:gdLst/>
              <a:ahLst/>
              <a:cxnLst/>
              <a:rect l="l" t="t" r="r" b="b"/>
              <a:pathLst>
                <a:path w="334" h="1192" extrusionOk="0">
                  <a:moveTo>
                    <a:pt x="167" y="1"/>
                  </a:moveTo>
                  <a:cubicBezTo>
                    <a:pt x="84" y="1"/>
                    <a:pt x="0" y="84"/>
                    <a:pt x="0" y="167"/>
                  </a:cubicBezTo>
                  <a:lnTo>
                    <a:pt x="0" y="1036"/>
                  </a:lnTo>
                  <a:cubicBezTo>
                    <a:pt x="0" y="1120"/>
                    <a:pt x="84" y="1191"/>
                    <a:pt x="167" y="1191"/>
                  </a:cubicBezTo>
                  <a:cubicBezTo>
                    <a:pt x="262" y="1191"/>
                    <a:pt x="334" y="1120"/>
                    <a:pt x="334" y="1036"/>
                  </a:cubicBezTo>
                  <a:lnTo>
                    <a:pt x="334" y="167"/>
                  </a:lnTo>
                  <a:cubicBezTo>
                    <a:pt x="322" y="84"/>
                    <a:pt x="262" y="1"/>
                    <a:pt x="167"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 name="Google Shape;9252;p16">
              <a:extLst>
                <a:ext uri="{FF2B5EF4-FFF2-40B4-BE49-F238E27FC236}">
                  <a16:creationId xmlns:a16="http://schemas.microsoft.com/office/drawing/2014/main" id="{0043488C-AA48-481E-0446-9D89B79E0A6F}"/>
                </a:ext>
              </a:extLst>
            </p:cNvPr>
            <p:cNvSpPr/>
            <p:nvPr/>
          </p:nvSpPr>
          <p:spPr>
            <a:xfrm>
              <a:off x="3149183" y="1976585"/>
              <a:ext cx="219419" cy="183072"/>
            </a:xfrm>
            <a:custGeom>
              <a:avLst/>
              <a:gdLst/>
              <a:ahLst/>
              <a:cxnLst/>
              <a:rect l="l" t="t" r="r" b="b"/>
              <a:pathLst>
                <a:path w="6894" h="5752" extrusionOk="0">
                  <a:moveTo>
                    <a:pt x="2369" y="4108"/>
                  </a:moveTo>
                  <a:lnTo>
                    <a:pt x="2286" y="4466"/>
                  </a:lnTo>
                  <a:lnTo>
                    <a:pt x="2060" y="4466"/>
                  </a:lnTo>
                  <a:cubicBezTo>
                    <a:pt x="1869" y="4466"/>
                    <a:pt x="1703" y="4299"/>
                    <a:pt x="1703" y="4108"/>
                  </a:cubicBezTo>
                  <a:close/>
                  <a:moveTo>
                    <a:pt x="5513" y="310"/>
                  </a:moveTo>
                  <a:cubicBezTo>
                    <a:pt x="5703" y="310"/>
                    <a:pt x="5870" y="477"/>
                    <a:pt x="5870" y="667"/>
                  </a:cubicBezTo>
                  <a:lnTo>
                    <a:pt x="5870" y="3418"/>
                  </a:lnTo>
                  <a:cubicBezTo>
                    <a:pt x="5870" y="3608"/>
                    <a:pt x="5703" y="3775"/>
                    <a:pt x="5513" y="3775"/>
                  </a:cubicBezTo>
                  <a:lnTo>
                    <a:pt x="4132" y="3775"/>
                  </a:lnTo>
                  <a:cubicBezTo>
                    <a:pt x="4096" y="3775"/>
                    <a:pt x="4048" y="3787"/>
                    <a:pt x="4036" y="3811"/>
                  </a:cubicBezTo>
                  <a:lnTo>
                    <a:pt x="2500" y="4918"/>
                  </a:lnTo>
                  <a:lnTo>
                    <a:pt x="2739" y="3966"/>
                  </a:lnTo>
                  <a:cubicBezTo>
                    <a:pt x="2762" y="3930"/>
                    <a:pt x="2739" y="3870"/>
                    <a:pt x="2715" y="3835"/>
                  </a:cubicBezTo>
                  <a:cubicBezTo>
                    <a:pt x="2679" y="3787"/>
                    <a:pt x="2643" y="3775"/>
                    <a:pt x="2584" y="3775"/>
                  </a:cubicBezTo>
                  <a:lnTo>
                    <a:pt x="691" y="3775"/>
                  </a:lnTo>
                  <a:cubicBezTo>
                    <a:pt x="500" y="3775"/>
                    <a:pt x="333" y="3608"/>
                    <a:pt x="333" y="3418"/>
                  </a:cubicBezTo>
                  <a:lnTo>
                    <a:pt x="333" y="667"/>
                  </a:lnTo>
                  <a:cubicBezTo>
                    <a:pt x="333" y="477"/>
                    <a:pt x="500" y="310"/>
                    <a:pt x="691" y="310"/>
                  </a:cubicBezTo>
                  <a:close/>
                  <a:moveTo>
                    <a:pt x="6215" y="989"/>
                  </a:moveTo>
                  <a:cubicBezTo>
                    <a:pt x="6406" y="989"/>
                    <a:pt x="6572" y="1156"/>
                    <a:pt x="6572" y="1346"/>
                  </a:cubicBezTo>
                  <a:lnTo>
                    <a:pt x="6572" y="4108"/>
                  </a:lnTo>
                  <a:lnTo>
                    <a:pt x="6549" y="4108"/>
                  </a:lnTo>
                  <a:cubicBezTo>
                    <a:pt x="6549" y="4299"/>
                    <a:pt x="6394" y="4466"/>
                    <a:pt x="6191" y="4466"/>
                  </a:cubicBezTo>
                  <a:lnTo>
                    <a:pt x="4810" y="4466"/>
                  </a:lnTo>
                  <a:cubicBezTo>
                    <a:pt x="4763" y="4466"/>
                    <a:pt x="4727" y="4477"/>
                    <a:pt x="4691" y="4513"/>
                  </a:cubicBezTo>
                  <a:cubicBezTo>
                    <a:pt x="4667" y="4549"/>
                    <a:pt x="4644" y="4608"/>
                    <a:pt x="4667" y="4656"/>
                  </a:cubicBezTo>
                  <a:lnTo>
                    <a:pt x="4763" y="5323"/>
                  </a:lnTo>
                  <a:lnTo>
                    <a:pt x="3596" y="4537"/>
                  </a:lnTo>
                  <a:lnTo>
                    <a:pt x="4191" y="4096"/>
                  </a:lnTo>
                  <a:lnTo>
                    <a:pt x="5513" y="4096"/>
                  </a:lnTo>
                  <a:cubicBezTo>
                    <a:pt x="5882" y="4096"/>
                    <a:pt x="6191" y="3799"/>
                    <a:pt x="6191" y="3418"/>
                  </a:cubicBezTo>
                  <a:lnTo>
                    <a:pt x="6191" y="989"/>
                  </a:lnTo>
                  <a:close/>
                  <a:moveTo>
                    <a:pt x="691" y="1"/>
                  </a:moveTo>
                  <a:cubicBezTo>
                    <a:pt x="322" y="1"/>
                    <a:pt x="0" y="298"/>
                    <a:pt x="0" y="679"/>
                  </a:cubicBezTo>
                  <a:lnTo>
                    <a:pt x="0" y="3430"/>
                  </a:lnTo>
                  <a:cubicBezTo>
                    <a:pt x="0" y="3811"/>
                    <a:pt x="298" y="4120"/>
                    <a:pt x="691" y="4120"/>
                  </a:cubicBezTo>
                  <a:lnTo>
                    <a:pt x="1393" y="4120"/>
                  </a:lnTo>
                  <a:lnTo>
                    <a:pt x="1393" y="4132"/>
                  </a:lnTo>
                  <a:cubicBezTo>
                    <a:pt x="1393" y="4501"/>
                    <a:pt x="1691" y="4823"/>
                    <a:pt x="2072" y="4823"/>
                  </a:cubicBezTo>
                  <a:lnTo>
                    <a:pt x="2203" y="4823"/>
                  </a:lnTo>
                  <a:lnTo>
                    <a:pt x="2143" y="5073"/>
                  </a:lnTo>
                  <a:cubicBezTo>
                    <a:pt x="2119" y="5180"/>
                    <a:pt x="2167" y="5275"/>
                    <a:pt x="2250" y="5335"/>
                  </a:cubicBezTo>
                  <a:cubicBezTo>
                    <a:pt x="2298" y="5370"/>
                    <a:pt x="2346" y="5382"/>
                    <a:pt x="2381" y="5382"/>
                  </a:cubicBezTo>
                  <a:cubicBezTo>
                    <a:pt x="2429" y="5382"/>
                    <a:pt x="2489" y="5370"/>
                    <a:pt x="2536" y="5335"/>
                  </a:cubicBezTo>
                  <a:lnTo>
                    <a:pt x="3251" y="4823"/>
                  </a:lnTo>
                  <a:lnTo>
                    <a:pt x="3417" y="4823"/>
                  </a:lnTo>
                  <a:lnTo>
                    <a:pt x="4751" y="5716"/>
                  </a:lnTo>
                  <a:cubicBezTo>
                    <a:pt x="4798" y="5740"/>
                    <a:pt x="4846" y="5751"/>
                    <a:pt x="4882" y="5751"/>
                  </a:cubicBezTo>
                  <a:cubicBezTo>
                    <a:pt x="4929" y="5751"/>
                    <a:pt x="4977" y="5740"/>
                    <a:pt x="5025" y="5716"/>
                  </a:cubicBezTo>
                  <a:cubicBezTo>
                    <a:pt x="5108" y="5656"/>
                    <a:pt x="5144" y="5561"/>
                    <a:pt x="5120" y="5454"/>
                  </a:cubicBezTo>
                  <a:lnTo>
                    <a:pt x="5025" y="4799"/>
                  </a:lnTo>
                  <a:lnTo>
                    <a:pt x="6215" y="4799"/>
                  </a:lnTo>
                  <a:cubicBezTo>
                    <a:pt x="6584" y="4799"/>
                    <a:pt x="6894" y="4501"/>
                    <a:pt x="6894" y="4120"/>
                  </a:cubicBezTo>
                  <a:lnTo>
                    <a:pt x="6894" y="1370"/>
                  </a:lnTo>
                  <a:cubicBezTo>
                    <a:pt x="6870" y="977"/>
                    <a:pt x="6572" y="679"/>
                    <a:pt x="6191" y="679"/>
                  </a:cubicBezTo>
                  <a:cubicBezTo>
                    <a:pt x="6179" y="298"/>
                    <a:pt x="5882" y="1"/>
                    <a:pt x="5513"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4" name="Google Shape;9253;p16">
              <a:extLst>
                <a:ext uri="{FF2B5EF4-FFF2-40B4-BE49-F238E27FC236}">
                  <a16:creationId xmlns:a16="http://schemas.microsoft.com/office/drawing/2014/main" id="{8F0C37B8-493C-8C3D-5A99-938081D201E8}"/>
                </a:ext>
              </a:extLst>
            </p:cNvPr>
            <p:cNvSpPr/>
            <p:nvPr/>
          </p:nvSpPr>
          <p:spPr>
            <a:xfrm>
              <a:off x="3187822" y="2009177"/>
              <a:ext cx="26926" cy="10280"/>
            </a:xfrm>
            <a:custGeom>
              <a:avLst/>
              <a:gdLst/>
              <a:ahLst/>
              <a:cxnLst/>
              <a:rect l="l" t="t" r="r" b="b"/>
              <a:pathLst>
                <a:path w="846" h="323" extrusionOk="0">
                  <a:moveTo>
                    <a:pt x="155" y="1"/>
                  </a:moveTo>
                  <a:cubicBezTo>
                    <a:pt x="72" y="1"/>
                    <a:pt x="1" y="72"/>
                    <a:pt x="1" y="167"/>
                  </a:cubicBezTo>
                  <a:cubicBezTo>
                    <a:pt x="1" y="251"/>
                    <a:pt x="72" y="322"/>
                    <a:pt x="155" y="322"/>
                  </a:cubicBezTo>
                  <a:lnTo>
                    <a:pt x="679" y="322"/>
                  </a:lnTo>
                  <a:cubicBezTo>
                    <a:pt x="774" y="322"/>
                    <a:pt x="846" y="251"/>
                    <a:pt x="846" y="167"/>
                  </a:cubicBezTo>
                  <a:cubicBezTo>
                    <a:pt x="846" y="72"/>
                    <a:pt x="774" y="1"/>
                    <a:pt x="679"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 name="Google Shape;9254;p16">
              <a:extLst>
                <a:ext uri="{FF2B5EF4-FFF2-40B4-BE49-F238E27FC236}">
                  <a16:creationId xmlns:a16="http://schemas.microsoft.com/office/drawing/2014/main" id="{E54AE407-0A99-CB1F-9A6D-20D5579142A1}"/>
                </a:ext>
              </a:extLst>
            </p:cNvPr>
            <p:cNvSpPr/>
            <p:nvPr/>
          </p:nvSpPr>
          <p:spPr>
            <a:xfrm>
              <a:off x="3226110" y="2009177"/>
              <a:ext cx="81478" cy="10280"/>
            </a:xfrm>
            <a:custGeom>
              <a:avLst/>
              <a:gdLst/>
              <a:ahLst/>
              <a:cxnLst/>
              <a:rect l="l" t="t" r="r" b="b"/>
              <a:pathLst>
                <a:path w="2560" h="323" extrusionOk="0">
                  <a:moveTo>
                    <a:pt x="167" y="1"/>
                  </a:moveTo>
                  <a:cubicBezTo>
                    <a:pt x="72" y="1"/>
                    <a:pt x="0" y="72"/>
                    <a:pt x="0" y="167"/>
                  </a:cubicBezTo>
                  <a:cubicBezTo>
                    <a:pt x="0" y="251"/>
                    <a:pt x="72" y="322"/>
                    <a:pt x="167" y="322"/>
                  </a:cubicBezTo>
                  <a:lnTo>
                    <a:pt x="2393" y="322"/>
                  </a:lnTo>
                  <a:cubicBezTo>
                    <a:pt x="2488" y="322"/>
                    <a:pt x="2560" y="251"/>
                    <a:pt x="2560" y="167"/>
                  </a:cubicBezTo>
                  <a:cubicBezTo>
                    <a:pt x="2560" y="72"/>
                    <a:pt x="2488" y="1"/>
                    <a:pt x="2393"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 name="Google Shape;9255;p16">
              <a:extLst>
                <a:ext uri="{FF2B5EF4-FFF2-40B4-BE49-F238E27FC236}">
                  <a16:creationId xmlns:a16="http://schemas.microsoft.com/office/drawing/2014/main" id="{FCD5BDDE-D537-85BE-EC7D-9CE25A82FBF1}"/>
                </a:ext>
              </a:extLst>
            </p:cNvPr>
            <p:cNvSpPr/>
            <p:nvPr/>
          </p:nvSpPr>
          <p:spPr>
            <a:xfrm>
              <a:off x="3187822" y="2036453"/>
              <a:ext cx="119767" cy="10662"/>
            </a:xfrm>
            <a:custGeom>
              <a:avLst/>
              <a:gdLst/>
              <a:ahLst/>
              <a:cxnLst/>
              <a:rect l="l" t="t" r="r" b="b"/>
              <a:pathLst>
                <a:path w="3763" h="335" extrusionOk="0">
                  <a:moveTo>
                    <a:pt x="155" y="1"/>
                  </a:moveTo>
                  <a:cubicBezTo>
                    <a:pt x="72" y="1"/>
                    <a:pt x="1" y="84"/>
                    <a:pt x="1" y="168"/>
                  </a:cubicBezTo>
                  <a:cubicBezTo>
                    <a:pt x="1" y="263"/>
                    <a:pt x="72" y="334"/>
                    <a:pt x="155" y="334"/>
                  </a:cubicBezTo>
                  <a:lnTo>
                    <a:pt x="3596" y="334"/>
                  </a:lnTo>
                  <a:cubicBezTo>
                    <a:pt x="3691" y="334"/>
                    <a:pt x="3763" y="263"/>
                    <a:pt x="3763" y="168"/>
                  </a:cubicBezTo>
                  <a:cubicBezTo>
                    <a:pt x="3763" y="84"/>
                    <a:pt x="3691" y="1"/>
                    <a:pt x="3596"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7" name="Google Shape;9256;p16">
              <a:extLst>
                <a:ext uri="{FF2B5EF4-FFF2-40B4-BE49-F238E27FC236}">
                  <a16:creationId xmlns:a16="http://schemas.microsoft.com/office/drawing/2014/main" id="{E40F3F2E-4340-5FF1-4733-E3B70438412A}"/>
                </a:ext>
              </a:extLst>
            </p:cNvPr>
            <p:cNvSpPr/>
            <p:nvPr/>
          </p:nvSpPr>
          <p:spPr>
            <a:xfrm>
              <a:off x="3187822" y="2064143"/>
              <a:ext cx="81510" cy="10248"/>
            </a:xfrm>
            <a:custGeom>
              <a:avLst/>
              <a:gdLst/>
              <a:ahLst/>
              <a:cxnLst/>
              <a:rect l="l" t="t" r="r" b="b"/>
              <a:pathLst>
                <a:path w="2561" h="322" extrusionOk="0">
                  <a:moveTo>
                    <a:pt x="155" y="0"/>
                  </a:moveTo>
                  <a:cubicBezTo>
                    <a:pt x="72" y="0"/>
                    <a:pt x="1" y="72"/>
                    <a:pt x="1" y="167"/>
                  </a:cubicBezTo>
                  <a:cubicBezTo>
                    <a:pt x="1" y="250"/>
                    <a:pt x="72" y="322"/>
                    <a:pt x="155" y="322"/>
                  </a:cubicBezTo>
                  <a:lnTo>
                    <a:pt x="2394" y="322"/>
                  </a:lnTo>
                  <a:cubicBezTo>
                    <a:pt x="2477" y="322"/>
                    <a:pt x="2560" y="250"/>
                    <a:pt x="2560" y="167"/>
                  </a:cubicBezTo>
                  <a:cubicBezTo>
                    <a:pt x="2560" y="72"/>
                    <a:pt x="2477" y="0"/>
                    <a:pt x="2394"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8" name="Google Shape;9257;p16">
              <a:extLst>
                <a:ext uri="{FF2B5EF4-FFF2-40B4-BE49-F238E27FC236}">
                  <a16:creationId xmlns:a16="http://schemas.microsoft.com/office/drawing/2014/main" id="{14219E74-F4A7-41BB-352F-420136A4D281}"/>
                </a:ext>
              </a:extLst>
            </p:cNvPr>
            <p:cNvSpPr/>
            <p:nvPr/>
          </p:nvSpPr>
          <p:spPr>
            <a:xfrm>
              <a:off x="3280663" y="2064143"/>
              <a:ext cx="26926" cy="10248"/>
            </a:xfrm>
            <a:custGeom>
              <a:avLst/>
              <a:gdLst/>
              <a:ahLst/>
              <a:cxnLst/>
              <a:rect l="l" t="t" r="r" b="b"/>
              <a:pathLst>
                <a:path w="846" h="322" extrusionOk="0">
                  <a:moveTo>
                    <a:pt x="155" y="0"/>
                  </a:moveTo>
                  <a:cubicBezTo>
                    <a:pt x="72" y="0"/>
                    <a:pt x="1" y="72"/>
                    <a:pt x="1" y="167"/>
                  </a:cubicBezTo>
                  <a:cubicBezTo>
                    <a:pt x="1" y="250"/>
                    <a:pt x="72" y="322"/>
                    <a:pt x="155" y="322"/>
                  </a:cubicBezTo>
                  <a:lnTo>
                    <a:pt x="679" y="322"/>
                  </a:lnTo>
                  <a:cubicBezTo>
                    <a:pt x="774" y="322"/>
                    <a:pt x="846" y="250"/>
                    <a:pt x="846" y="167"/>
                  </a:cubicBezTo>
                  <a:cubicBezTo>
                    <a:pt x="846" y="72"/>
                    <a:pt x="774" y="0"/>
                    <a:pt x="679"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89" name="Google Shape;11786;p20">
            <a:extLst>
              <a:ext uri="{FF2B5EF4-FFF2-40B4-BE49-F238E27FC236}">
                <a16:creationId xmlns:a16="http://schemas.microsoft.com/office/drawing/2014/main" id="{27233560-2263-9C15-54FB-53A33348C79F}"/>
              </a:ext>
            </a:extLst>
          </p:cNvPr>
          <p:cNvGrpSpPr/>
          <p:nvPr/>
        </p:nvGrpSpPr>
        <p:grpSpPr>
          <a:xfrm>
            <a:off x="4420948" y="4770806"/>
            <a:ext cx="280072" cy="275520"/>
            <a:chOff x="4210933" y="2926777"/>
            <a:chExt cx="280072" cy="275520"/>
          </a:xfrm>
        </p:grpSpPr>
        <p:sp>
          <p:nvSpPr>
            <p:cNvPr id="90" name="Google Shape;11787;p20">
              <a:extLst>
                <a:ext uri="{FF2B5EF4-FFF2-40B4-BE49-F238E27FC236}">
                  <a16:creationId xmlns:a16="http://schemas.microsoft.com/office/drawing/2014/main" id="{C4579E8B-B629-9106-08B8-09B94EDA8E5D}"/>
                </a:ext>
              </a:extLst>
            </p:cNvPr>
            <p:cNvSpPr/>
            <p:nvPr/>
          </p:nvSpPr>
          <p:spPr>
            <a:xfrm>
              <a:off x="4490623" y="2970352"/>
              <a:ext cx="32" cy="414"/>
            </a:xfrm>
            <a:custGeom>
              <a:avLst/>
              <a:gdLst/>
              <a:ahLst/>
              <a:cxnLst/>
              <a:rect l="l" t="t" r="r" b="b"/>
              <a:pathLst>
                <a:path w="1" h="13" extrusionOk="0">
                  <a:moveTo>
                    <a:pt x="0" y="0"/>
                  </a:moveTo>
                  <a:cubicBezTo>
                    <a:pt x="0" y="12"/>
                    <a:pt x="0" y="0"/>
                    <a:pt x="0"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 name="Google Shape;11788;p20">
              <a:extLst>
                <a:ext uri="{FF2B5EF4-FFF2-40B4-BE49-F238E27FC236}">
                  <a16:creationId xmlns:a16="http://schemas.microsoft.com/office/drawing/2014/main" id="{4FB4FD3D-ABD0-FA45-C213-BE6367E32CBA}"/>
                </a:ext>
              </a:extLst>
            </p:cNvPr>
            <p:cNvSpPr/>
            <p:nvPr/>
          </p:nvSpPr>
          <p:spPr>
            <a:xfrm>
              <a:off x="4489859" y="2969589"/>
              <a:ext cx="32" cy="32"/>
            </a:xfrm>
            <a:custGeom>
              <a:avLst/>
              <a:gdLst/>
              <a:ahLst/>
              <a:cxnLst/>
              <a:rect l="l" t="t" r="r" b="b"/>
              <a:pathLst>
                <a:path w="1" h="1" extrusionOk="0">
                  <a:moveTo>
                    <a:pt x="0" y="1"/>
                  </a:move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2" name="Google Shape;11789;p20">
              <a:extLst>
                <a:ext uri="{FF2B5EF4-FFF2-40B4-BE49-F238E27FC236}">
                  <a16:creationId xmlns:a16="http://schemas.microsoft.com/office/drawing/2014/main" id="{9A8FAC91-E6E7-B15D-D23B-F1BFFB3C9524}"/>
                </a:ext>
              </a:extLst>
            </p:cNvPr>
            <p:cNvSpPr/>
            <p:nvPr/>
          </p:nvSpPr>
          <p:spPr>
            <a:xfrm>
              <a:off x="4210933" y="2944952"/>
              <a:ext cx="280072" cy="257346"/>
            </a:xfrm>
            <a:custGeom>
              <a:avLst/>
              <a:gdLst/>
              <a:ahLst/>
              <a:cxnLst/>
              <a:rect l="l" t="t" r="r" b="b"/>
              <a:pathLst>
                <a:path w="8799" h="8085" extrusionOk="0">
                  <a:moveTo>
                    <a:pt x="7549" y="620"/>
                  </a:moveTo>
                  <a:lnTo>
                    <a:pt x="6596" y="6382"/>
                  </a:lnTo>
                  <a:lnTo>
                    <a:pt x="6596" y="620"/>
                  </a:lnTo>
                  <a:close/>
                  <a:moveTo>
                    <a:pt x="4965" y="1"/>
                  </a:moveTo>
                  <a:cubicBezTo>
                    <a:pt x="4894" y="1"/>
                    <a:pt x="4834" y="60"/>
                    <a:pt x="4834" y="143"/>
                  </a:cubicBezTo>
                  <a:cubicBezTo>
                    <a:pt x="4834" y="215"/>
                    <a:pt x="4894" y="274"/>
                    <a:pt x="4965" y="274"/>
                  </a:cubicBezTo>
                  <a:lnTo>
                    <a:pt x="6322" y="274"/>
                  </a:lnTo>
                  <a:lnTo>
                    <a:pt x="6322" y="7835"/>
                  </a:lnTo>
                  <a:lnTo>
                    <a:pt x="262" y="7835"/>
                  </a:lnTo>
                  <a:lnTo>
                    <a:pt x="262" y="7192"/>
                  </a:lnTo>
                  <a:cubicBezTo>
                    <a:pt x="262" y="7121"/>
                    <a:pt x="203" y="7061"/>
                    <a:pt x="131" y="7061"/>
                  </a:cubicBezTo>
                  <a:cubicBezTo>
                    <a:pt x="60" y="7061"/>
                    <a:pt x="0" y="7121"/>
                    <a:pt x="0" y="7192"/>
                  </a:cubicBezTo>
                  <a:lnTo>
                    <a:pt x="0" y="7954"/>
                  </a:lnTo>
                  <a:cubicBezTo>
                    <a:pt x="0" y="8025"/>
                    <a:pt x="60" y="8085"/>
                    <a:pt x="131" y="8085"/>
                  </a:cubicBezTo>
                  <a:lnTo>
                    <a:pt x="6465" y="8085"/>
                  </a:lnTo>
                  <a:cubicBezTo>
                    <a:pt x="6525" y="8085"/>
                    <a:pt x="6561" y="8037"/>
                    <a:pt x="6584" y="8002"/>
                  </a:cubicBezTo>
                  <a:lnTo>
                    <a:pt x="7906" y="3715"/>
                  </a:lnTo>
                  <a:cubicBezTo>
                    <a:pt x="7918" y="3632"/>
                    <a:pt x="7882" y="3572"/>
                    <a:pt x="7811" y="3549"/>
                  </a:cubicBezTo>
                  <a:cubicBezTo>
                    <a:pt x="7799" y="3547"/>
                    <a:pt x="7788" y="3546"/>
                    <a:pt x="7777" y="3546"/>
                  </a:cubicBezTo>
                  <a:cubicBezTo>
                    <a:pt x="7721" y="3546"/>
                    <a:pt x="7674" y="3572"/>
                    <a:pt x="7644" y="3632"/>
                  </a:cubicBezTo>
                  <a:lnTo>
                    <a:pt x="6870" y="6132"/>
                  </a:lnTo>
                  <a:lnTo>
                    <a:pt x="7727" y="989"/>
                  </a:lnTo>
                  <a:lnTo>
                    <a:pt x="8466" y="989"/>
                  </a:lnTo>
                  <a:lnTo>
                    <a:pt x="7799" y="3144"/>
                  </a:lnTo>
                  <a:cubicBezTo>
                    <a:pt x="7787" y="3215"/>
                    <a:pt x="7811" y="3275"/>
                    <a:pt x="7882" y="3311"/>
                  </a:cubicBezTo>
                  <a:lnTo>
                    <a:pt x="7930" y="3311"/>
                  </a:lnTo>
                  <a:cubicBezTo>
                    <a:pt x="7989" y="3311"/>
                    <a:pt x="8037" y="3275"/>
                    <a:pt x="8049" y="3215"/>
                  </a:cubicBezTo>
                  <a:lnTo>
                    <a:pt x="8763" y="894"/>
                  </a:lnTo>
                  <a:cubicBezTo>
                    <a:pt x="8799" y="870"/>
                    <a:pt x="8799" y="822"/>
                    <a:pt x="8763" y="798"/>
                  </a:cubicBezTo>
                  <a:cubicBezTo>
                    <a:pt x="8739" y="763"/>
                    <a:pt x="8704" y="739"/>
                    <a:pt x="8668" y="739"/>
                  </a:cubicBezTo>
                  <a:lnTo>
                    <a:pt x="7787" y="739"/>
                  </a:lnTo>
                  <a:lnTo>
                    <a:pt x="7835" y="501"/>
                  </a:lnTo>
                  <a:cubicBezTo>
                    <a:pt x="7835" y="453"/>
                    <a:pt x="7835" y="417"/>
                    <a:pt x="7799" y="394"/>
                  </a:cubicBezTo>
                  <a:cubicBezTo>
                    <a:pt x="7763" y="358"/>
                    <a:pt x="7739" y="346"/>
                    <a:pt x="7692" y="346"/>
                  </a:cubicBezTo>
                  <a:lnTo>
                    <a:pt x="6596" y="346"/>
                  </a:lnTo>
                  <a:lnTo>
                    <a:pt x="6596" y="143"/>
                  </a:lnTo>
                  <a:cubicBezTo>
                    <a:pt x="6596" y="60"/>
                    <a:pt x="6537" y="1"/>
                    <a:pt x="6453"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 name="Google Shape;11790;p20">
              <a:extLst>
                <a:ext uri="{FF2B5EF4-FFF2-40B4-BE49-F238E27FC236}">
                  <a16:creationId xmlns:a16="http://schemas.microsoft.com/office/drawing/2014/main" id="{D846B3C8-C8CC-20ED-F783-48BC99984BD1}"/>
                </a:ext>
              </a:extLst>
            </p:cNvPr>
            <p:cNvSpPr/>
            <p:nvPr/>
          </p:nvSpPr>
          <p:spPr>
            <a:xfrm>
              <a:off x="4212047" y="2926777"/>
              <a:ext cx="144826" cy="234619"/>
            </a:xfrm>
            <a:custGeom>
              <a:avLst/>
              <a:gdLst/>
              <a:ahLst/>
              <a:cxnLst/>
              <a:rect l="l" t="t" r="r" b="b"/>
              <a:pathLst>
                <a:path w="4550" h="7371" extrusionOk="0">
                  <a:moveTo>
                    <a:pt x="132" y="0"/>
                  </a:moveTo>
                  <a:cubicBezTo>
                    <a:pt x="60" y="0"/>
                    <a:pt x="1" y="60"/>
                    <a:pt x="1" y="131"/>
                  </a:cubicBezTo>
                  <a:lnTo>
                    <a:pt x="1" y="7239"/>
                  </a:lnTo>
                  <a:cubicBezTo>
                    <a:pt x="1" y="7311"/>
                    <a:pt x="60" y="7370"/>
                    <a:pt x="132" y="7370"/>
                  </a:cubicBezTo>
                  <a:cubicBezTo>
                    <a:pt x="203" y="7370"/>
                    <a:pt x="263" y="7311"/>
                    <a:pt x="263" y="7239"/>
                  </a:cubicBezTo>
                  <a:lnTo>
                    <a:pt x="263" y="262"/>
                  </a:lnTo>
                  <a:lnTo>
                    <a:pt x="1763" y="262"/>
                  </a:lnTo>
                  <a:lnTo>
                    <a:pt x="2299" y="810"/>
                  </a:lnTo>
                  <a:cubicBezTo>
                    <a:pt x="2335" y="845"/>
                    <a:pt x="2358" y="857"/>
                    <a:pt x="2394" y="857"/>
                  </a:cubicBezTo>
                  <a:lnTo>
                    <a:pt x="4418" y="857"/>
                  </a:lnTo>
                  <a:cubicBezTo>
                    <a:pt x="4490" y="857"/>
                    <a:pt x="4549" y="798"/>
                    <a:pt x="4549" y="726"/>
                  </a:cubicBezTo>
                  <a:cubicBezTo>
                    <a:pt x="4537" y="655"/>
                    <a:pt x="4478" y="595"/>
                    <a:pt x="4418" y="595"/>
                  </a:cubicBezTo>
                  <a:lnTo>
                    <a:pt x="2454" y="595"/>
                  </a:lnTo>
                  <a:lnTo>
                    <a:pt x="1918" y="36"/>
                  </a:lnTo>
                  <a:cubicBezTo>
                    <a:pt x="1882" y="12"/>
                    <a:pt x="1858" y="0"/>
                    <a:pt x="1823"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 name="Google Shape;11791;p20">
              <a:extLst>
                <a:ext uri="{FF2B5EF4-FFF2-40B4-BE49-F238E27FC236}">
                  <a16:creationId xmlns:a16="http://schemas.microsoft.com/office/drawing/2014/main" id="{DBA43003-5819-EA85-61C5-D84310A2800B}"/>
                </a:ext>
              </a:extLst>
            </p:cNvPr>
            <p:cNvSpPr/>
            <p:nvPr/>
          </p:nvSpPr>
          <p:spPr>
            <a:xfrm>
              <a:off x="4246550" y="2996103"/>
              <a:ext cx="28074" cy="28106"/>
            </a:xfrm>
            <a:custGeom>
              <a:avLst/>
              <a:gdLst/>
              <a:ahLst/>
              <a:cxnLst/>
              <a:rect l="l" t="t" r="r" b="b"/>
              <a:pathLst>
                <a:path w="882" h="883" extrusionOk="0">
                  <a:moveTo>
                    <a:pt x="620" y="263"/>
                  </a:moveTo>
                  <a:lnTo>
                    <a:pt x="620" y="608"/>
                  </a:lnTo>
                  <a:lnTo>
                    <a:pt x="262" y="608"/>
                  </a:lnTo>
                  <a:lnTo>
                    <a:pt x="262" y="263"/>
                  </a:lnTo>
                  <a:close/>
                  <a:moveTo>
                    <a:pt x="131" y="1"/>
                  </a:moveTo>
                  <a:cubicBezTo>
                    <a:pt x="60" y="1"/>
                    <a:pt x="0" y="60"/>
                    <a:pt x="0" y="144"/>
                  </a:cubicBezTo>
                  <a:lnTo>
                    <a:pt x="0" y="751"/>
                  </a:lnTo>
                  <a:cubicBezTo>
                    <a:pt x="0" y="822"/>
                    <a:pt x="60" y="882"/>
                    <a:pt x="131" y="882"/>
                  </a:cubicBezTo>
                  <a:lnTo>
                    <a:pt x="739" y="882"/>
                  </a:lnTo>
                  <a:cubicBezTo>
                    <a:pt x="822" y="882"/>
                    <a:pt x="881" y="822"/>
                    <a:pt x="881" y="751"/>
                  </a:cubicBezTo>
                  <a:lnTo>
                    <a:pt x="881" y="144"/>
                  </a:lnTo>
                  <a:cubicBezTo>
                    <a:pt x="881" y="60"/>
                    <a:pt x="822" y="1"/>
                    <a:pt x="739"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 name="Google Shape;11792;p20">
              <a:extLst>
                <a:ext uri="{FF2B5EF4-FFF2-40B4-BE49-F238E27FC236}">
                  <a16:creationId xmlns:a16="http://schemas.microsoft.com/office/drawing/2014/main" id="{0AC80112-B8D3-544F-EDEF-D85731777241}"/>
                </a:ext>
              </a:extLst>
            </p:cNvPr>
            <p:cNvSpPr/>
            <p:nvPr/>
          </p:nvSpPr>
          <p:spPr>
            <a:xfrm>
              <a:off x="4285956" y="3015456"/>
              <a:ext cx="97814" cy="8753"/>
            </a:xfrm>
            <a:custGeom>
              <a:avLst/>
              <a:gdLst/>
              <a:ahLst/>
              <a:cxnLst/>
              <a:rect l="l" t="t" r="r" b="b"/>
              <a:pathLst>
                <a:path w="3073" h="275" extrusionOk="0">
                  <a:moveTo>
                    <a:pt x="132" y="0"/>
                  </a:moveTo>
                  <a:cubicBezTo>
                    <a:pt x="60" y="0"/>
                    <a:pt x="1" y="60"/>
                    <a:pt x="1" y="143"/>
                  </a:cubicBezTo>
                  <a:cubicBezTo>
                    <a:pt x="1" y="214"/>
                    <a:pt x="60" y="274"/>
                    <a:pt x="132" y="274"/>
                  </a:cubicBezTo>
                  <a:lnTo>
                    <a:pt x="2942" y="274"/>
                  </a:lnTo>
                  <a:cubicBezTo>
                    <a:pt x="3013" y="274"/>
                    <a:pt x="3072" y="214"/>
                    <a:pt x="3072" y="143"/>
                  </a:cubicBezTo>
                  <a:cubicBezTo>
                    <a:pt x="3072" y="72"/>
                    <a:pt x="3013" y="0"/>
                    <a:pt x="2942"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 name="Google Shape;11793;p20">
              <a:extLst>
                <a:ext uri="{FF2B5EF4-FFF2-40B4-BE49-F238E27FC236}">
                  <a16:creationId xmlns:a16="http://schemas.microsoft.com/office/drawing/2014/main" id="{68807B69-497A-6CF1-2F92-59457494E168}"/>
                </a:ext>
              </a:extLst>
            </p:cNvPr>
            <p:cNvSpPr/>
            <p:nvPr/>
          </p:nvSpPr>
          <p:spPr>
            <a:xfrm>
              <a:off x="4285956" y="3001800"/>
              <a:ext cx="30366" cy="8753"/>
            </a:xfrm>
            <a:custGeom>
              <a:avLst/>
              <a:gdLst/>
              <a:ahLst/>
              <a:cxnLst/>
              <a:rect l="l" t="t" r="r" b="b"/>
              <a:pathLst>
                <a:path w="954" h="275" extrusionOk="0">
                  <a:moveTo>
                    <a:pt x="132" y="1"/>
                  </a:moveTo>
                  <a:cubicBezTo>
                    <a:pt x="60" y="1"/>
                    <a:pt x="1" y="60"/>
                    <a:pt x="1" y="132"/>
                  </a:cubicBezTo>
                  <a:cubicBezTo>
                    <a:pt x="1" y="215"/>
                    <a:pt x="60" y="274"/>
                    <a:pt x="132" y="274"/>
                  </a:cubicBezTo>
                  <a:lnTo>
                    <a:pt x="810" y="274"/>
                  </a:lnTo>
                  <a:cubicBezTo>
                    <a:pt x="894" y="274"/>
                    <a:pt x="953" y="215"/>
                    <a:pt x="953" y="132"/>
                  </a:cubicBezTo>
                  <a:cubicBezTo>
                    <a:pt x="953" y="60"/>
                    <a:pt x="894" y="1"/>
                    <a:pt x="810"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 name="Google Shape;11794;p20">
              <a:extLst>
                <a:ext uri="{FF2B5EF4-FFF2-40B4-BE49-F238E27FC236}">
                  <a16:creationId xmlns:a16="http://schemas.microsoft.com/office/drawing/2014/main" id="{1A0CB73E-17FC-396A-6E06-1AB50C812E47}"/>
                </a:ext>
              </a:extLst>
            </p:cNvPr>
            <p:cNvSpPr/>
            <p:nvPr/>
          </p:nvSpPr>
          <p:spPr>
            <a:xfrm>
              <a:off x="4246550" y="3060177"/>
              <a:ext cx="28074" cy="28074"/>
            </a:xfrm>
            <a:custGeom>
              <a:avLst/>
              <a:gdLst/>
              <a:ahLst/>
              <a:cxnLst/>
              <a:rect l="l" t="t" r="r" b="b"/>
              <a:pathLst>
                <a:path w="882" h="882" extrusionOk="0">
                  <a:moveTo>
                    <a:pt x="620" y="274"/>
                  </a:moveTo>
                  <a:lnTo>
                    <a:pt x="620" y="631"/>
                  </a:lnTo>
                  <a:lnTo>
                    <a:pt x="262" y="631"/>
                  </a:lnTo>
                  <a:lnTo>
                    <a:pt x="262" y="274"/>
                  </a:lnTo>
                  <a:close/>
                  <a:moveTo>
                    <a:pt x="131" y="0"/>
                  </a:moveTo>
                  <a:cubicBezTo>
                    <a:pt x="60" y="0"/>
                    <a:pt x="0" y="60"/>
                    <a:pt x="0" y="131"/>
                  </a:cubicBezTo>
                  <a:lnTo>
                    <a:pt x="0" y="750"/>
                  </a:lnTo>
                  <a:cubicBezTo>
                    <a:pt x="0" y="822"/>
                    <a:pt x="60" y="881"/>
                    <a:pt x="131" y="881"/>
                  </a:cubicBezTo>
                  <a:lnTo>
                    <a:pt x="739" y="881"/>
                  </a:lnTo>
                  <a:cubicBezTo>
                    <a:pt x="822" y="881"/>
                    <a:pt x="881" y="822"/>
                    <a:pt x="881" y="750"/>
                  </a:cubicBezTo>
                  <a:lnTo>
                    <a:pt x="881" y="131"/>
                  </a:lnTo>
                  <a:cubicBezTo>
                    <a:pt x="881" y="60"/>
                    <a:pt x="822" y="0"/>
                    <a:pt x="739"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 name="Google Shape;11795;p20">
              <a:extLst>
                <a:ext uri="{FF2B5EF4-FFF2-40B4-BE49-F238E27FC236}">
                  <a16:creationId xmlns:a16="http://schemas.microsoft.com/office/drawing/2014/main" id="{6012D1B4-A58F-6F09-E739-6D860782FADC}"/>
                </a:ext>
              </a:extLst>
            </p:cNvPr>
            <p:cNvSpPr/>
            <p:nvPr/>
          </p:nvSpPr>
          <p:spPr>
            <a:xfrm>
              <a:off x="4285956" y="3080261"/>
              <a:ext cx="97814" cy="8371"/>
            </a:xfrm>
            <a:custGeom>
              <a:avLst/>
              <a:gdLst/>
              <a:ahLst/>
              <a:cxnLst/>
              <a:rect l="l" t="t" r="r" b="b"/>
              <a:pathLst>
                <a:path w="3073" h="263" extrusionOk="0">
                  <a:moveTo>
                    <a:pt x="132" y="0"/>
                  </a:moveTo>
                  <a:cubicBezTo>
                    <a:pt x="60" y="0"/>
                    <a:pt x="1" y="48"/>
                    <a:pt x="1" y="131"/>
                  </a:cubicBezTo>
                  <a:cubicBezTo>
                    <a:pt x="1" y="203"/>
                    <a:pt x="60" y="262"/>
                    <a:pt x="132" y="262"/>
                  </a:cubicBezTo>
                  <a:lnTo>
                    <a:pt x="2942" y="262"/>
                  </a:lnTo>
                  <a:cubicBezTo>
                    <a:pt x="3013" y="262"/>
                    <a:pt x="3072" y="203"/>
                    <a:pt x="3072" y="131"/>
                  </a:cubicBezTo>
                  <a:cubicBezTo>
                    <a:pt x="3072" y="48"/>
                    <a:pt x="3013" y="0"/>
                    <a:pt x="2942"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 name="Google Shape;11796;p20">
              <a:extLst>
                <a:ext uri="{FF2B5EF4-FFF2-40B4-BE49-F238E27FC236}">
                  <a16:creationId xmlns:a16="http://schemas.microsoft.com/office/drawing/2014/main" id="{81AEA15C-762F-2212-6ADF-5C6CF72BBF4A}"/>
                </a:ext>
              </a:extLst>
            </p:cNvPr>
            <p:cNvSpPr/>
            <p:nvPr/>
          </p:nvSpPr>
          <p:spPr>
            <a:xfrm>
              <a:off x="4285956" y="3066224"/>
              <a:ext cx="30366" cy="8753"/>
            </a:xfrm>
            <a:custGeom>
              <a:avLst/>
              <a:gdLst/>
              <a:ahLst/>
              <a:cxnLst/>
              <a:rect l="l" t="t" r="r" b="b"/>
              <a:pathLst>
                <a:path w="954" h="275" extrusionOk="0">
                  <a:moveTo>
                    <a:pt x="132" y="1"/>
                  </a:moveTo>
                  <a:cubicBezTo>
                    <a:pt x="60" y="1"/>
                    <a:pt x="1" y="60"/>
                    <a:pt x="1" y="143"/>
                  </a:cubicBezTo>
                  <a:cubicBezTo>
                    <a:pt x="1" y="215"/>
                    <a:pt x="60" y="274"/>
                    <a:pt x="132" y="274"/>
                  </a:cubicBezTo>
                  <a:lnTo>
                    <a:pt x="810" y="274"/>
                  </a:lnTo>
                  <a:cubicBezTo>
                    <a:pt x="894" y="274"/>
                    <a:pt x="953" y="215"/>
                    <a:pt x="953" y="143"/>
                  </a:cubicBezTo>
                  <a:cubicBezTo>
                    <a:pt x="953" y="60"/>
                    <a:pt x="894" y="1"/>
                    <a:pt x="810"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 name="Google Shape;11797;p20">
              <a:extLst>
                <a:ext uri="{FF2B5EF4-FFF2-40B4-BE49-F238E27FC236}">
                  <a16:creationId xmlns:a16="http://schemas.microsoft.com/office/drawing/2014/main" id="{2F83E073-A198-9192-B367-869E08B047CD}"/>
                </a:ext>
              </a:extLst>
            </p:cNvPr>
            <p:cNvSpPr/>
            <p:nvPr/>
          </p:nvSpPr>
          <p:spPr>
            <a:xfrm>
              <a:off x="4246550" y="3124601"/>
              <a:ext cx="28074" cy="28074"/>
            </a:xfrm>
            <a:custGeom>
              <a:avLst/>
              <a:gdLst/>
              <a:ahLst/>
              <a:cxnLst/>
              <a:rect l="l" t="t" r="r" b="b"/>
              <a:pathLst>
                <a:path w="882" h="882" extrusionOk="0">
                  <a:moveTo>
                    <a:pt x="620" y="250"/>
                  </a:moveTo>
                  <a:lnTo>
                    <a:pt x="620" y="607"/>
                  </a:lnTo>
                  <a:lnTo>
                    <a:pt x="262" y="607"/>
                  </a:lnTo>
                  <a:lnTo>
                    <a:pt x="262" y="250"/>
                  </a:lnTo>
                  <a:close/>
                  <a:moveTo>
                    <a:pt x="131" y="0"/>
                  </a:moveTo>
                  <a:cubicBezTo>
                    <a:pt x="60" y="0"/>
                    <a:pt x="0" y="60"/>
                    <a:pt x="0" y="131"/>
                  </a:cubicBezTo>
                  <a:lnTo>
                    <a:pt x="0" y="738"/>
                  </a:lnTo>
                  <a:cubicBezTo>
                    <a:pt x="0" y="822"/>
                    <a:pt x="60" y="881"/>
                    <a:pt x="131" y="881"/>
                  </a:cubicBezTo>
                  <a:lnTo>
                    <a:pt x="739" y="881"/>
                  </a:lnTo>
                  <a:cubicBezTo>
                    <a:pt x="822" y="881"/>
                    <a:pt x="881" y="822"/>
                    <a:pt x="881" y="738"/>
                  </a:cubicBezTo>
                  <a:lnTo>
                    <a:pt x="881" y="131"/>
                  </a:lnTo>
                  <a:cubicBezTo>
                    <a:pt x="881" y="60"/>
                    <a:pt x="822" y="0"/>
                    <a:pt x="739"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 name="Google Shape;11798;p20">
              <a:extLst>
                <a:ext uri="{FF2B5EF4-FFF2-40B4-BE49-F238E27FC236}">
                  <a16:creationId xmlns:a16="http://schemas.microsoft.com/office/drawing/2014/main" id="{675AF3DB-C76C-B250-2F30-BED257698F7E}"/>
                </a:ext>
              </a:extLst>
            </p:cNvPr>
            <p:cNvSpPr/>
            <p:nvPr/>
          </p:nvSpPr>
          <p:spPr>
            <a:xfrm>
              <a:off x="4285956" y="3143921"/>
              <a:ext cx="97814" cy="8753"/>
            </a:xfrm>
            <a:custGeom>
              <a:avLst/>
              <a:gdLst/>
              <a:ahLst/>
              <a:cxnLst/>
              <a:rect l="l" t="t" r="r" b="b"/>
              <a:pathLst>
                <a:path w="3073" h="275" extrusionOk="0">
                  <a:moveTo>
                    <a:pt x="132" y="0"/>
                  </a:moveTo>
                  <a:cubicBezTo>
                    <a:pt x="60" y="0"/>
                    <a:pt x="1" y="60"/>
                    <a:pt x="1" y="131"/>
                  </a:cubicBezTo>
                  <a:cubicBezTo>
                    <a:pt x="1" y="215"/>
                    <a:pt x="60" y="274"/>
                    <a:pt x="132" y="274"/>
                  </a:cubicBezTo>
                  <a:lnTo>
                    <a:pt x="2942" y="274"/>
                  </a:lnTo>
                  <a:cubicBezTo>
                    <a:pt x="3013" y="274"/>
                    <a:pt x="3072" y="215"/>
                    <a:pt x="3072" y="131"/>
                  </a:cubicBezTo>
                  <a:cubicBezTo>
                    <a:pt x="3072" y="60"/>
                    <a:pt x="3013" y="0"/>
                    <a:pt x="2942"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2" name="Google Shape;11799;p20">
              <a:extLst>
                <a:ext uri="{FF2B5EF4-FFF2-40B4-BE49-F238E27FC236}">
                  <a16:creationId xmlns:a16="http://schemas.microsoft.com/office/drawing/2014/main" id="{9D079917-AC79-C547-EAAF-7E1EF4026AAC}"/>
                </a:ext>
              </a:extLst>
            </p:cNvPr>
            <p:cNvSpPr/>
            <p:nvPr/>
          </p:nvSpPr>
          <p:spPr>
            <a:xfrm>
              <a:off x="4285956" y="3130266"/>
              <a:ext cx="30366" cy="8371"/>
            </a:xfrm>
            <a:custGeom>
              <a:avLst/>
              <a:gdLst/>
              <a:ahLst/>
              <a:cxnLst/>
              <a:rect l="l" t="t" r="r" b="b"/>
              <a:pathLst>
                <a:path w="954" h="263" extrusionOk="0">
                  <a:moveTo>
                    <a:pt x="132" y="1"/>
                  </a:moveTo>
                  <a:cubicBezTo>
                    <a:pt x="60" y="1"/>
                    <a:pt x="1" y="60"/>
                    <a:pt x="1" y="132"/>
                  </a:cubicBezTo>
                  <a:cubicBezTo>
                    <a:pt x="1" y="215"/>
                    <a:pt x="60" y="263"/>
                    <a:pt x="132" y="263"/>
                  </a:cubicBezTo>
                  <a:lnTo>
                    <a:pt x="810" y="263"/>
                  </a:lnTo>
                  <a:cubicBezTo>
                    <a:pt x="894" y="263"/>
                    <a:pt x="953" y="215"/>
                    <a:pt x="953" y="132"/>
                  </a:cubicBezTo>
                  <a:cubicBezTo>
                    <a:pt x="953" y="60"/>
                    <a:pt x="894" y="1"/>
                    <a:pt x="810"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03" name="Google Shape;11786;p20">
            <a:extLst>
              <a:ext uri="{FF2B5EF4-FFF2-40B4-BE49-F238E27FC236}">
                <a16:creationId xmlns:a16="http://schemas.microsoft.com/office/drawing/2014/main" id="{62F53B86-11BA-E161-2EA5-3D13966FC836}"/>
              </a:ext>
            </a:extLst>
          </p:cNvPr>
          <p:cNvGrpSpPr/>
          <p:nvPr/>
        </p:nvGrpSpPr>
        <p:grpSpPr>
          <a:xfrm>
            <a:off x="4426374" y="5402633"/>
            <a:ext cx="280072" cy="275520"/>
            <a:chOff x="4210933" y="2926777"/>
            <a:chExt cx="280072" cy="275520"/>
          </a:xfrm>
        </p:grpSpPr>
        <p:sp>
          <p:nvSpPr>
            <p:cNvPr id="104" name="Google Shape;11787;p20">
              <a:extLst>
                <a:ext uri="{FF2B5EF4-FFF2-40B4-BE49-F238E27FC236}">
                  <a16:creationId xmlns:a16="http://schemas.microsoft.com/office/drawing/2014/main" id="{C5E264CB-EA6C-D570-5B0A-1971FDE3A7D4}"/>
                </a:ext>
              </a:extLst>
            </p:cNvPr>
            <p:cNvSpPr/>
            <p:nvPr/>
          </p:nvSpPr>
          <p:spPr>
            <a:xfrm>
              <a:off x="4490623" y="2970352"/>
              <a:ext cx="32" cy="414"/>
            </a:xfrm>
            <a:custGeom>
              <a:avLst/>
              <a:gdLst/>
              <a:ahLst/>
              <a:cxnLst/>
              <a:rect l="l" t="t" r="r" b="b"/>
              <a:pathLst>
                <a:path w="1" h="13" extrusionOk="0">
                  <a:moveTo>
                    <a:pt x="0" y="0"/>
                  </a:moveTo>
                  <a:cubicBezTo>
                    <a:pt x="0" y="12"/>
                    <a:pt x="0" y="0"/>
                    <a:pt x="0"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5" name="Google Shape;11788;p20">
              <a:extLst>
                <a:ext uri="{FF2B5EF4-FFF2-40B4-BE49-F238E27FC236}">
                  <a16:creationId xmlns:a16="http://schemas.microsoft.com/office/drawing/2014/main" id="{0948EBB9-1C86-A401-D2DD-CA80623FDD18}"/>
                </a:ext>
              </a:extLst>
            </p:cNvPr>
            <p:cNvSpPr/>
            <p:nvPr/>
          </p:nvSpPr>
          <p:spPr>
            <a:xfrm>
              <a:off x="4489859" y="2969589"/>
              <a:ext cx="32" cy="32"/>
            </a:xfrm>
            <a:custGeom>
              <a:avLst/>
              <a:gdLst/>
              <a:ahLst/>
              <a:cxnLst/>
              <a:rect l="l" t="t" r="r" b="b"/>
              <a:pathLst>
                <a:path w="1" h="1" extrusionOk="0">
                  <a:moveTo>
                    <a:pt x="0" y="1"/>
                  </a:move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6" name="Google Shape;11789;p20">
              <a:extLst>
                <a:ext uri="{FF2B5EF4-FFF2-40B4-BE49-F238E27FC236}">
                  <a16:creationId xmlns:a16="http://schemas.microsoft.com/office/drawing/2014/main" id="{EE681E0C-8574-114D-4351-6DBDAD6E4CE2}"/>
                </a:ext>
              </a:extLst>
            </p:cNvPr>
            <p:cNvSpPr/>
            <p:nvPr/>
          </p:nvSpPr>
          <p:spPr>
            <a:xfrm>
              <a:off x="4210933" y="2944952"/>
              <a:ext cx="280072" cy="257346"/>
            </a:xfrm>
            <a:custGeom>
              <a:avLst/>
              <a:gdLst/>
              <a:ahLst/>
              <a:cxnLst/>
              <a:rect l="l" t="t" r="r" b="b"/>
              <a:pathLst>
                <a:path w="8799" h="8085" extrusionOk="0">
                  <a:moveTo>
                    <a:pt x="7549" y="620"/>
                  </a:moveTo>
                  <a:lnTo>
                    <a:pt x="6596" y="6382"/>
                  </a:lnTo>
                  <a:lnTo>
                    <a:pt x="6596" y="620"/>
                  </a:lnTo>
                  <a:close/>
                  <a:moveTo>
                    <a:pt x="4965" y="1"/>
                  </a:moveTo>
                  <a:cubicBezTo>
                    <a:pt x="4894" y="1"/>
                    <a:pt x="4834" y="60"/>
                    <a:pt x="4834" y="143"/>
                  </a:cubicBezTo>
                  <a:cubicBezTo>
                    <a:pt x="4834" y="215"/>
                    <a:pt x="4894" y="274"/>
                    <a:pt x="4965" y="274"/>
                  </a:cubicBezTo>
                  <a:lnTo>
                    <a:pt x="6322" y="274"/>
                  </a:lnTo>
                  <a:lnTo>
                    <a:pt x="6322" y="7835"/>
                  </a:lnTo>
                  <a:lnTo>
                    <a:pt x="262" y="7835"/>
                  </a:lnTo>
                  <a:lnTo>
                    <a:pt x="262" y="7192"/>
                  </a:lnTo>
                  <a:cubicBezTo>
                    <a:pt x="262" y="7121"/>
                    <a:pt x="203" y="7061"/>
                    <a:pt x="131" y="7061"/>
                  </a:cubicBezTo>
                  <a:cubicBezTo>
                    <a:pt x="60" y="7061"/>
                    <a:pt x="0" y="7121"/>
                    <a:pt x="0" y="7192"/>
                  </a:cubicBezTo>
                  <a:lnTo>
                    <a:pt x="0" y="7954"/>
                  </a:lnTo>
                  <a:cubicBezTo>
                    <a:pt x="0" y="8025"/>
                    <a:pt x="60" y="8085"/>
                    <a:pt x="131" y="8085"/>
                  </a:cubicBezTo>
                  <a:lnTo>
                    <a:pt x="6465" y="8085"/>
                  </a:lnTo>
                  <a:cubicBezTo>
                    <a:pt x="6525" y="8085"/>
                    <a:pt x="6561" y="8037"/>
                    <a:pt x="6584" y="8002"/>
                  </a:cubicBezTo>
                  <a:lnTo>
                    <a:pt x="7906" y="3715"/>
                  </a:lnTo>
                  <a:cubicBezTo>
                    <a:pt x="7918" y="3632"/>
                    <a:pt x="7882" y="3572"/>
                    <a:pt x="7811" y="3549"/>
                  </a:cubicBezTo>
                  <a:cubicBezTo>
                    <a:pt x="7799" y="3547"/>
                    <a:pt x="7788" y="3546"/>
                    <a:pt x="7777" y="3546"/>
                  </a:cubicBezTo>
                  <a:cubicBezTo>
                    <a:pt x="7721" y="3546"/>
                    <a:pt x="7674" y="3572"/>
                    <a:pt x="7644" y="3632"/>
                  </a:cubicBezTo>
                  <a:lnTo>
                    <a:pt x="6870" y="6132"/>
                  </a:lnTo>
                  <a:lnTo>
                    <a:pt x="7727" y="989"/>
                  </a:lnTo>
                  <a:lnTo>
                    <a:pt x="8466" y="989"/>
                  </a:lnTo>
                  <a:lnTo>
                    <a:pt x="7799" y="3144"/>
                  </a:lnTo>
                  <a:cubicBezTo>
                    <a:pt x="7787" y="3215"/>
                    <a:pt x="7811" y="3275"/>
                    <a:pt x="7882" y="3311"/>
                  </a:cubicBezTo>
                  <a:lnTo>
                    <a:pt x="7930" y="3311"/>
                  </a:lnTo>
                  <a:cubicBezTo>
                    <a:pt x="7989" y="3311"/>
                    <a:pt x="8037" y="3275"/>
                    <a:pt x="8049" y="3215"/>
                  </a:cubicBezTo>
                  <a:lnTo>
                    <a:pt x="8763" y="894"/>
                  </a:lnTo>
                  <a:cubicBezTo>
                    <a:pt x="8799" y="870"/>
                    <a:pt x="8799" y="822"/>
                    <a:pt x="8763" y="798"/>
                  </a:cubicBezTo>
                  <a:cubicBezTo>
                    <a:pt x="8739" y="763"/>
                    <a:pt x="8704" y="739"/>
                    <a:pt x="8668" y="739"/>
                  </a:cubicBezTo>
                  <a:lnTo>
                    <a:pt x="7787" y="739"/>
                  </a:lnTo>
                  <a:lnTo>
                    <a:pt x="7835" y="501"/>
                  </a:lnTo>
                  <a:cubicBezTo>
                    <a:pt x="7835" y="453"/>
                    <a:pt x="7835" y="417"/>
                    <a:pt x="7799" y="394"/>
                  </a:cubicBezTo>
                  <a:cubicBezTo>
                    <a:pt x="7763" y="358"/>
                    <a:pt x="7739" y="346"/>
                    <a:pt x="7692" y="346"/>
                  </a:cubicBezTo>
                  <a:lnTo>
                    <a:pt x="6596" y="346"/>
                  </a:lnTo>
                  <a:lnTo>
                    <a:pt x="6596" y="143"/>
                  </a:lnTo>
                  <a:cubicBezTo>
                    <a:pt x="6596" y="60"/>
                    <a:pt x="6537" y="1"/>
                    <a:pt x="6453"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7" name="Google Shape;11790;p20">
              <a:extLst>
                <a:ext uri="{FF2B5EF4-FFF2-40B4-BE49-F238E27FC236}">
                  <a16:creationId xmlns:a16="http://schemas.microsoft.com/office/drawing/2014/main" id="{C044C0EF-C787-0614-A1A7-F361D75CEED8}"/>
                </a:ext>
              </a:extLst>
            </p:cNvPr>
            <p:cNvSpPr/>
            <p:nvPr/>
          </p:nvSpPr>
          <p:spPr>
            <a:xfrm>
              <a:off x="4212047" y="2926777"/>
              <a:ext cx="144826" cy="234619"/>
            </a:xfrm>
            <a:custGeom>
              <a:avLst/>
              <a:gdLst/>
              <a:ahLst/>
              <a:cxnLst/>
              <a:rect l="l" t="t" r="r" b="b"/>
              <a:pathLst>
                <a:path w="4550" h="7371" extrusionOk="0">
                  <a:moveTo>
                    <a:pt x="132" y="0"/>
                  </a:moveTo>
                  <a:cubicBezTo>
                    <a:pt x="60" y="0"/>
                    <a:pt x="1" y="60"/>
                    <a:pt x="1" y="131"/>
                  </a:cubicBezTo>
                  <a:lnTo>
                    <a:pt x="1" y="7239"/>
                  </a:lnTo>
                  <a:cubicBezTo>
                    <a:pt x="1" y="7311"/>
                    <a:pt x="60" y="7370"/>
                    <a:pt x="132" y="7370"/>
                  </a:cubicBezTo>
                  <a:cubicBezTo>
                    <a:pt x="203" y="7370"/>
                    <a:pt x="263" y="7311"/>
                    <a:pt x="263" y="7239"/>
                  </a:cubicBezTo>
                  <a:lnTo>
                    <a:pt x="263" y="262"/>
                  </a:lnTo>
                  <a:lnTo>
                    <a:pt x="1763" y="262"/>
                  </a:lnTo>
                  <a:lnTo>
                    <a:pt x="2299" y="810"/>
                  </a:lnTo>
                  <a:cubicBezTo>
                    <a:pt x="2335" y="845"/>
                    <a:pt x="2358" y="857"/>
                    <a:pt x="2394" y="857"/>
                  </a:cubicBezTo>
                  <a:lnTo>
                    <a:pt x="4418" y="857"/>
                  </a:lnTo>
                  <a:cubicBezTo>
                    <a:pt x="4490" y="857"/>
                    <a:pt x="4549" y="798"/>
                    <a:pt x="4549" y="726"/>
                  </a:cubicBezTo>
                  <a:cubicBezTo>
                    <a:pt x="4537" y="655"/>
                    <a:pt x="4478" y="595"/>
                    <a:pt x="4418" y="595"/>
                  </a:cubicBezTo>
                  <a:lnTo>
                    <a:pt x="2454" y="595"/>
                  </a:lnTo>
                  <a:lnTo>
                    <a:pt x="1918" y="36"/>
                  </a:lnTo>
                  <a:cubicBezTo>
                    <a:pt x="1882" y="12"/>
                    <a:pt x="1858" y="0"/>
                    <a:pt x="1823"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8" name="Google Shape;11791;p20">
              <a:extLst>
                <a:ext uri="{FF2B5EF4-FFF2-40B4-BE49-F238E27FC236}">
                  <a16:creationId xmlns:a16="http://schemas.microsoft.com/office/drawing/2014/main" id="{C6EA826A-7FED-4F22-24C7-5B68F9749B32}"/>
                </a:ext>
              </a:extLst>
            </p:cNvPr>
            <p:cNvSpPr/>
            <p:nvPr/>
          </p:nvSpPr>
          <p:spPr>
            <a:xfrm>
              <a:off x="4246550" y="2996103"/>
              <a:ext cx="28074" cy="28106"/>
            </a:xfrm>
            <a:custGeom>
              <a:avLst/>
              <a:gdLst/>
              <a:ahLst/>
              <a:cxnLst/>
              <a:rect l="l" t="t" r="r" b="b"/>
              <a:pathLst>
                <a:path w="882" h="883" extrusionOk="0">
                  <a:moveTo>
                    <a:pt x="620" y="263"/>
                  </a:moveTo>
                  <a:lnTo>
                    <a:pt x="620" y="608"/>
                  </a:lnTo>
                  <a:lnTo>
                    <a:pt x="262" y="608"/>
                  </a:lnTo>
                  <a:lnTo>
                    <a:pt x="262" y="263"/>
                  </a:lnTo>
                  <a:close/>
                  <a:moveTo>
                    <a:pt x="131" y="1"/>
                  </a:moveTo>
                  <a:cubicBezTo>
                    <a:pt x="60" y="1"/>
                    <a:pt x="0" y="60"/>
                    <a:pt x="0" y="144"/>
                  </a:cubicBezTo>
                  <a:lnTo>
                    <a:pt x="0" y="751"/>
                  </a:lnTo>
                  <a:cubicBezTo>
                    <a:pt x="0" y="822"/>
                    <a:pt x="60" y="882"/>
                    <a:pt x="131" y="882"/>
                  </a:cubicBezTo>
                  <a:lnTo>
                    <a:pt x="739" y="882"/>
                  </a:lnTo>
                  <a:cubicBezTo>
                    <a:pt x="822" y="882"/>
                    <a:pt x="881" y="822"/>
                    <a:pt x="881" y="751"/>
                  </a:cubicBezTo>
                  <a:lnTo>
                    <a:pt x="881" y="144"/>
                  </a:lnTo>
                  <a:cubicBezTo>
                    <a:pt x="881" y="60"/>
                    <a:pt x="822" y="1"/>
                    <a:pt x="739"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9" name="Google Shape;11792;p20">
              <a:extLst>
                <a:ext uri="{FF2B5EF4-FFF2-40B4-BE49-F238E27FC236}">
                  <a16:creationId xmlns:a16="http://schemas.microsoft.com/office/drawing/2014/main" id="{AA2B7C82-22C2-F22B-19E1-96D0BDE67633}"/>
                </a:ext>
              </a:extLst>
            </p:cNvPr>
            <p:cNvSpPr/>
            <p:nvPr/>
          </p:nvSpPr>
          <p:spPr>
            <a:xfrm>
              <a:off x="4285956" y="3015456"/>
              <a:ext cx="97814" cy="8753"/>
            </a:xfrm>
            <a:custGeom>
              <a:avLst/>
              <a:gdLst/>
              <a:ahLst/>
              <a:cxnLst/>
              <a:rect l="l" t="t" r="r" b="b"/>
              <a:pathLst>
                <a:path w="3073" h="275" extrusionOk="0">
                  <a:moveTo>
                    <a:pt x="132" y="0"/>
                  </a:moveTo>
                  <a:cubicBezTo>
                    <a:pt x="60" y="0"/>
                    <a:pt x="1" y="60"/>
                    <a:pt x="1" y="143"/>
                  </a:cubicBezTo>
                  <a:cubicBezTo>
                    <a:pt x="1" y="214"/>
                    <a:pt x="60" y="274"/>
                    <a:pt x="132" y="274"/>
                  </a:cubicBezTo>
                  <a:lnTo>
                    <a:pt x="2942" y="274"/>
                  </a:lnTo>
                  <a:cubicBezTo>
                    <a:pt x="3013" y="274"/>
                    <a:pt x="3072" y="214"/>
                    <a:pt x="3072" y="143"/>
                  </a:cubicBezTo>
                  <a:cubicBezTo>
                    <a:pt x="3072" y="72"/>
                    <a:pt x="3013" y="0"/>
                    <a:pt x="2942"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0" name="Google Shape;11793;p20">
              <a:extLst>
                <a:ext uri="{FF2B5EF4-FFF2-40B4-BE49-F238E27FC236}">
                  <a16:creationId xmlns:a16="http://schemas.microsoft.com/office/drawing/2014/main" id="{8EFE006D-6ED9-3D04-3CF1-14360CB59722}"/>
                </a:ext>
              </a:extLst>
            </p:cNvPr>
            <p:cNvSpPr/>
            <p:nvPr/>
          </p:nvSpPr>
          <p:spPr>
            <a:xfrm>
              <a:off x="4285956" y="3001800"/>
              <a:ext cx="30366" cy="8753"/>
            </a:xfrm>
            <a:custGeom>
              <a:avLst/>
              <a:gdLst/>
              <a:ahLst/>
              <a:cxnLst/>
              <a:rect l="l" t="t" r="r" b="b"/>
              <a:pathLst>
                <a:path w="954" h="275" extrusionOk="0">
                  <a:moveTo>
                    <a:pt x="132" y="1"/>
                  </a:moveTo>
                  <a:cubicBezTo>
                    <a:pt x="60" y="1"/>
                    <a:pt x="1" y="60"/>
                    <a:pt x="1" y="132"/>
                  </a:cubicBezTo>
                  <a:cubicBezTo>
                    <a:pt x="1" y="215"/>
                    <a:pt x="60" y="274"/>
                    <a:pt x="132" y="274"/>
                  </a:cubicBezTo>
                  <a:lnTo>
                    <a:pt x="810" y="274"/>
                  </a:lnTo>
                  <a:cubicBezTo>
                    <a:pt x="894" y="274"/>
                    <a:pt x="953" y="215"/>
                    <a:pt x="953" y="132"/>
                  </a:cubicBezTo>
                  <a:cubicBezTo>
                    <a:pt x="953" y="60"/>
                    <a:pt x="894" y="1"/>
                    <a:pt x="810"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1" name="Google Shape;11794;p20">
              <a:extLst>
                <a:ext uri="{FF2B5EF4-FFF2-40B4-BE49-F238E27FC236}">
                  <a16:creationId xmlns:a16="http://schemas.microsoft.com/office/drawing/2014/main" id="{B41912DB-AB3D-41A0-AC2B-DFECE8FEA1FB}"/>
                </a:ext>
              </a:extLst>
            </p:cNvPr>
            <p:cNvSpPr/>
            <p:nvPr/>
          </p:nvSpPr>
          <p:spPr>
            <a:xfrm>
              <a:off x="4246550" y="3060177"/>
              <a:ext cx="28074" cy="28074"/>
            </a:xfrm>
            <a:custGeom>
              <a:avLst/>
              <a:gdLst/>
              <a:ahLst/>
              <a:cxnLst/>
              <a:rect l="l" t="t" r="r" b="b"/>
              <a:pathLst>
                <a:path w="882" h="882" extrusionOk="0">
                  <a:moveTo>
                    <a:pt x="620" y="274"/>
                  </a:moveTo>
                  <a:lnTo>
                    <a:pt x="620" y="631"/>
                  </a:lnTo>
                  <a:lnTo>
                    <a:pt x="262" y="631"/>
                  </a:lnTo>
                  <a:lnTo>
                    <a:pt x="262" y="274"/>
                  </a:lnTo>
                  <a:close/>
                  <a:moveTo>
                    <a:pt x="131" y="0"/>
                  </a:moveTo>
                  <a:cubicBezTo>
                    <a:pt x="60" y="0"/>
                    <a:pt x="0" y="60"/>
                    <a:pt x="0" y="131"/>
                  </a:cubicBezTo>
                  <a:lnTo>
                    <a:pt x="0" y="750"/>
                  </a:lnTo>
                  <a:cubicBezTo>
                    <a:pt x="0" y="822"/>
                    <a:pt x="60" y="881"/>
                    <a:pt x="131" y="881"/>
                  </a:cubicBezTo>
                  <a:lnTo>
                    <a:pt x="739" y="881"/>
                  </a:lnTo>
                  <a:cubicBezTo>
                    <a:pt x="822" y="881"/>
                    <a:pt x="881" y="822"/>
                    <a:pt x="881" y="750"/>
                  </a:cubicBezTo>
                  <a:lnTo>
                    <a:pt x="881" y="131"/>
                  </a:lnTo>
                  <a:cubicBezTo>
                    <a:pt x="881" y="60"/>
                    <a:pt x="822" y="0"/>
                    <a:pt x="739"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 name="Google Shape;11795;p20">
              <a:extLst>
                <a:ext uri="{FF2B5EF4-FFF2-40B4-BE49-F238E27FC236}">
                  <a16:creationId xmlns:a16="http://schemas.microsoft.com/office/drawing/2014/main" id="{0BA199BD-BD13-23BA-D6E3-9C166EF28132}"/>
                </a:ext>
              </a:extLst>
            </p:cNvPr>
            <p:cNvSpPr/>
            <p:nvPr/>
          </p:nvSpPr>
          <p:spPr>
            <a:xfrm>
              <a:off x="4285956" y="3080261"/>
              <a:ext cx="97814" cy="8371"/>
            </a:xfrm>
            <a:custGeom>
              <a:avLst/>
              <a:gdLst/>
              <a:ahLst/>
              <a:cxnLst/>
              <a:rect l="l" t="t" r="r" b="b"/>
              <a:pathLst>
                <a:path w="3073" h="263" extrusionOk="0">
                  <a:moveTo>
                    <a:pt x="132" y="0"/>
                  </a:moveTo>
                  <a:cubicBezTo>
                    <a:pt x="60" y="0"/>
                    <a:pt x="1" y="48"/>
                    <a:pt x="1" y="131"/>
                  </a:cubicBezTo>
                  <a:cubicBezTo>
                    <a:pt x="1" y="203"/>
                    <a:pt x="60" y="262"/>
                    <a:pt x="132" y="262"/>
                  </a:cubicBezTo>
                  <a:lnTo>
                    <a:pt x="2942" y="262"/>
                  </a:lnTo>
                  <a:cubicBezTo>
                    <a:pt x="3013" y="262"/>
                    <a:pt x="3072" y="203"/>
                    <a:pt x="3072" y="131"/>
                  </a:cubicBezTo>
                  <a:cubicBezTo>
                    <a:pt x="3072" y="48"/>
                    <a:pt x="3013" y="0"/>
                    <a:pt x="2942"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 name="Google Shape;11796;p20">
              <a:extLst>
                <a:ext uri="{FF2B5EF4-FFF2-40B4-BE49-F238E27FC236}">
                  <a16:creationId xmlns:a16="http://schemas.microsoft.com/office/drawing/2014/main" id="{2F62838F-4E1C-6A8B-D759-683556A517BA}"/>
                </a:ext>
              </a:extLst>
            </p:cNvPr>
            <p:cNvSpPr/>
            <p:nvPr/>
          </p:nvSpPr>
          <p:spPr>
            <a:xfrm>
              <a:off x="4285956" y="3066224"/>
              <a:ext cx="30366" cy="8753"/>
            </a:xfrm>
            <a:custGeom>
              <a:avLst/>
              <a:gdLst/>
              <a:ahLst/>
              <a:cxnLst/>
              <a:rect l="l" t="t" r="r" b="b"/>
              <a:pathLst>
                <a:path w="954" h="275" extrusionOk="0">
                  <a:moveTo>
                    <a:pt x="132" y="1"/>
                  </a:moveTo>
                  <a:cubicBezTo>
                    <a:pt x="60" y="1"/>
                    <a:pt x="1" y="60"/>
                    <a:pt x="1" y="143"/>
                  </a:cubicBezTo>
                  <a:cubicBezTo>
                    <a:pt x="1" y="215"/>
                    <a:pt x="60" y="274"/>
                    <a:pt x="132" y="274"/>
                  </a:cubicBezTo>
                  <a:lnTo>
                    <a:pt x="810" y="274"/>
                  </a:lnTo>
                  <a:cubicBezTo>
                    <a:pt x="894" y="274"/>
                    <a:pt x="953" y="215"/>
                    <a:pt x="953" y="143"/>
                  </a:cubicBezTo>
                  <a:cubicBezTo>
                    <a:pt x="953" y="60"/>
                    <a:pt x="894" y="1"/>
                    <a:pt x="810"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 name="Google Shape;11797;p20">
              <a:extLst>
                <a:ext uri="{FF2B5EF4-FFF2-40B4-BE49-F238E27FC236}">
                  <a16:creationId xmlns:a16="http://schemas.microsoft.com/office/drawing/2014/main" id="{3322BA4C-8043-4F75-6BA0-61E5EA460A37}"/>
                </a:ext>
              </a:extLst>
            </p:cNvPr>
            <p:cNvSpPr/>
            <p:nvPr/>
          </p:nvSpPr>
          <p:spPr>
            <a:xfrm>
              <a:off x="4246550" y="3124601"/>
              <a:ext cx="28074" cy="28074"/>
            </a:xfrm>
            <a:custGeom>
              <a:avLst/>
              <a:gdLst/>
              <a:ahLst/>
              <a:cxnLst/>
              <a:rect l="l" t="t" r="r" b="b"/>
              <a:pathLst>
                <a:path w="882" h="882" extrusionOk="0">
                  <a:moveTo>
                    <a:pt x="620" y="250"/>
                  </a:moveTo>
                  <a:lnTo>
                    <a:pt x="620" y="607"/>
                  </a:lnTo>
                  <a:lnTo>
                    <a:pt x="262" y="607"/>
                  </a:lnTo>
                  <a:lnTo>
                    <a:pt x="262" y="250"/>
                  </a:lnTo>
                  <a:close/>
                  <a:moveTo>
                    <a:pt x="131" y="0"/>
                  </a:moveTo>
                  <a:cubicBezTo>
                    <a:pt x="60" y="0"/>
                    <a:pt x="0" y="60"/>
                    <a:pt x="0" y="131"/>
                  </a:cubicBezTo>
                  <a:lnTo>
                    <a:pt x="0" y="738"/>
                  </a:lnTo>
                  <a:cubicBezTo>
                    <a:pt x="0" y="822"/>
                    <a:pt x="60" y="881"/>
                    <a:pt x="131" y="881"/>
                  </a:cubicBezTo>
                  <a:lnTo>
                    <a:pt x="739" y="881"/>
                  </a:lnTo>
                  <a:cubicBezTo>
                    <a:pt x="822" y="881"/>
                    <a:pt x="881" y="822"/>
                    <a:pt x="881" y="738"/>
                  </a:cubicBezTo>
                  <a:lnTo>
                    <a:pt x="881" y="131"/>
                  </a:lnTo>
                  <a:cubicBezTo>
                    <a:pt x="881" y="60"/>
                    <a:pt x="822" y="0"/>
                    <a:pt x="739"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 name="Google Shape;11798;p20">
              <a:extLst>
                <a:ext uri="{FF2B5EF4-FFF2-40B4-BE49-F238E27FC236}">
                  <a16:creationId xmlns:a16="http://schemas.microsoft.com/office/drawing/2014/main" id="{CED76853-F78C-9E6B-365B-D6ED6FA91347}"/>
                </a:ext>
              </a:extLst>
            </p:cNvPr>
            <p:cNvSpPr/>
            <p:nvPr/>
          </p:nvSpPr>
          <p:spPr>
            <a:xfrm>
              <a:off x="4285956" y="3143921"/>
              <a:ext cx="97814" cy="8753"/>
            </a:xfrm>
            <a:custGeom>
              <a:avLst/>
              <a:gdLst/>
              <a:ahLst/>
              <a:cxnLst/>
              <a:rect l="l" t="t" r="r" b="b"/>
              <a:pathLst>
                <a:path w="3073" h="275" extrusionOk="0">
                  <a:moveTo>
                    <a:pt x="132" y="0"/>
                  </a:moveTo>
                  <a:cubicBezTo>
                    <a:pt x="60" y="0"/>
                    <a:pt x="1" y="60"/>
                    <a:pt x="1" y="131"/>
                  </a:cubicBezTo>
                  <a:cubicBezTo>
                    <a:pt x="1" y="215"/>
                    <a:pt x="60" y="274"/>
                    <a:pt x="132" y="274"/>
                  </a:cubicBezTo>
                  <a:lnTo>
                    <a:pt x="2942" y="274"/>
                  </a:lnTo>
                  <a:cubicBezTo>
                    <a:pt x="3013" y="274"/>
                    <a:pt x="3072" y="215"/>
                    <a:pt x="3072" y="131"/>
                  </a:cubicBezTo>
                  <a:cubicBezTo>
                    <a:pt x="3072" y="60"/>
                    <a:pt x="3013" y="0"/>
                    <a:pt x="2942"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 name="Google Shape;11799;p20">
              <a:extLst>
                <a:ext uri="{FF2B5EF4-FFF2-40B4-BE49-F238E27FC236}">
                  <a16:creationId xmlns:a16="http://schemas.microsoft.com/office/drawing/2014/main" id="{24A9B68A-FCC1-C580-C11F-CBD8A6E8B3AC}"/>
                </a:ext>
              </a:extLst>
            </p:cNvPr>
            <p:cNvSpPr/>
            <p:nvPr/>
          </p:nvSpPr>
          <p:spPr>
            <a:xfrm>
              <a:off x="4285956" y="3130266"/>
              <a:ext cx="30366" cy="8371"/>
            </a:xfrm>
            <a:custGeom>
              <a:avLst/>
              <a:gdLst/>
              <a:ahLst/>
              <a:cxnLst/>
              <a:rect l="l" t="t" r="r" b="b"/>
              <a:pathLst>
                <a:path w="954" h="263" extrusionOk="0">
                  <a:moveTo>
                    <a:pt x="132" y="1"/>
                  </a:moveTo>
                  <a:cubicBezTo>
                    <a:pt x="60" y="1"/>
                    <a:pt x="1" y="60"/>
                    <a:pt x="1" y="132"/>
                  </a:cubicBezTo>
                  <a:cubicBezTo>
                    <a:pt x="1" y="215"/>
                    <a:pt x="60" y="263"/>
                    <a:pt x="132" y="263"/>
                  </a:cubicBezTo>
                  <a:lnTo>
                    <a:pt x="810" y="263"/>
                  </a:lnTo>
                  <a:cubicBezTo>
                    <a:pt x="894" y="263"/>
                    <a:pt x="953" y="215"/>
                    <a:pt x="953" y="132"/>
                  </a:cubicBezTo>
                  <a:cubicBezTo>
                    <a:pt x="953" y="60"/>
                    <a:pt x="894" y="1"/>
                    <a:pt x="810"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20" name="Title 19">
            <a:extLst>
              <a:ext uri="{FF2B5EF4-FFF2-40B4-BE49-F238E27FC236}">
                <a16:creationId xmlns:a16="http://schemas.microsoft.com/office/drawing/2014/main" id="{74DCBDBE-9616-D817-2055-35AA6FFECFA0}"/>
              </a:ext>
            </a:extLst>
          </p:cNvPr>
          <p:cNvSpPr>
            <a:spLocks noGrp="1"/>
          </p:cNvSpPr>
          <p:nvPr>
            <p:ph type="title"/>
          </p:nvPr>
        </p:nvSpPr>
        <p:spPr>
          <a:xfrm>
            <a:off x="622502" y="214146"/>
            <a:ext cx="7696200" cy="715566"/>
          </a:xfrm>
        </p:spPr>
        <p:txBody>
          <a:bodyPr/>
          <a:lstStyle/>
          <a:p>
            <a:r>
              <a:rPr lang="en-US" dirty="0"/>
              <a:t>Student 2 Revision via Chat-GPT</a:t>
            </a:r>
          </a:p>
        </p:txBody>
      </p:sp>
      <p:sp>
        <p:nvSpPr>
          <p:cNvPr id="21" name="Content Placeholder 20">
            <a:extLst>
              <a:ext uri="{FF2B5EF4-FFF2-40B4-BE49-F238E27FC236}">
                <a16:creationId xmlns:a16="http://schemas.microsoft.com/office/drawing/2014/main" id="{35A622E8-8922-593B-5530-C4F52C19C3E6}"/>
              </a:ext>
            </a:extLst>
          </p:cNvPr>
          <p:cNvSpPr>
            <a:spLocks noGrp="1"/>
          </p:cNvSpPr>
          <p:nvPr>
            <p:ph idx="1"/>
          </p:nvPr>
        </p:nvSpPr>
        <p:spPr>
          <a:xfrm>
            <a:off x="363167" y="954349"/>
            <a:ext cx="8294450" cy="3342085"/>
          </a:xfrm>
        </p:spPr>
        <p:txBody>
          <a:bodyPr>
            <a:noAutofit/>
          </a:bodyPr>
          <a:lstStyle/>
          <a:p>
            <a:pPr marL="228600" indent="-228600">
              <a:lnSpc>
                <a:spcPct val="100000"/>
              </a:lnSpc>
              <a:buAutoNum type="arabicPeriod"/>
            </a:pPr>
            <a:r>
              <a:rPr lang="en-US" sz="1800" dirty="0">
                <a:solidFill>
                  <a:schemeClr val="tx1"/>
                </a:solidFill>
                <a:latin typeface="+mn-lt"/>
                <a:ea typeface="Malgun Gothic" panose="020B0503020000020004" pitchFamily="34" charset="-127"/>
                <a:cs typeface="Times New Roman" panose="02020603050405020304" pitchFamily="18" charset="0"/>
              </a:rPr>
              <a:t>Student’s initial draft in Korean</a:t>
            </a:r>
          </a:p>
          <a:p>
            <a:pPr>
              <a:lnSpc>
                <a:spcPct val="100000"/>
              </a:lnSpc>
            </a:pPr>
            <a:r>
              <a:rPr lang="en-US" sz="1800" b="1" dirty="0">
                <a:solidFill>
                  <a:schemeClr val="tx1"/>
                </a:solidFill>
                <a:effectLst/>
                <a:latin typeface="+mn-lt"/>
                <a:ea typeface="DengXian" panose="02010600030101010101" pitchFamily="2" charset="-122"/>
              </a:rPr>
              <a:t>9 </a:t>
            </a:r>
            <a:r>
              <a:rPr lang="zh-CN" sz="1800" b="1" dirty="0">
                <a:solidFill>
                  <a:schemeClr val="tx1"/>
                </a:solidFill>
                <a:effectLst/>
                <a:latin typeface="+mn-lt"/>
                <a:ea typeface="Batang" panose="02030600000101010101" pitchFamily="18" charset="-127"/>
                <a:cs typeface="Batang" panose="02030600000101010101" pitchFamily="18" charset="-127"/>
              </a:rPr>
              <a:t>아침에</a:t>
            </a:r>
            <a:r>
              <a:rPr lang="en-US" sz="1800" b="1" dirty="0">
                <a:solidFill>
                  <a:schemeClr val="tx1"/>
                </a:solidFill>
                <a:effectLst/>
                <a:latin typeface="+mn-lt"/>
              </a:rPr>
              <a:t> </a:t>
            </a:r>
            <a:endParaRPr lang="en-US" sz="1800" b="1" dirty="0">
              <a:solidFill>
                <a:schemeClr val="tx1"/>
              </a:solidFill>
              <a:latin typeface="+mn-lt"/>
              <a:ea typeface="Malgun Gothic" panose="020B0503020000020004" pitchFamily="34" charset="-127"/>
              <a:cs typeface="Times New Roman" panose="02020603050405020304" pitchFamily="18" charset="0"/>
            </a:endParaRPr>
          </a:p>
          <a:p>
            <a:pPr>
              <a:lnSpc>
                <a:spcPct val="100000"/>
              </a:lnSpc>
            </a:pPr>
            <a:r>
              <a:rPr lang="en-US" sz="1800" dirty="0">
                <a:solidFill>
                  <a:schemeClr val="tx1"/>
                </a:solidFill>
                <a:latin typeface="+mn-lt"/>
                <a:ea typeface="Malgun Gothic" panose="020B0503020000020004" pitchFamily="34" charset="-127"/>
                <a:cs typeface="Times New Roman" panose="02020603050405020304" pitchFamily="18" charset="0"/>
              </a:rPr>
              <a:t>2. English translation via Chat-GPT</a:t>
            </a:r>
          </a:p>
          <a:p>
            <a:pPr>
              <a:lnSpc>
                <a:spcPct val="100000"/>
              </a:lnSpc>
            </a:pPr>
            <a:r>
              <a:rPr lang="en-US" sz="1800" b="1" dirty="0">
                <a:solidFill>
                  <a:schemeClr val="tx1"/>
                </a:solidFill>
                <a:latin typeface="+mn-lt"/>
                <a:ea typeface="Malgun Gothic" panose="020B0503020000020004" pitchFamily="34" charset="-127"/>
                <a:cs typeface="Times New Roman" panose="02020603050405020304" pitchFamily="18" charset="0"/>
              </a:rPr>
              <a:t>At 9 o’clock in the morning</a:t>
            </a:r>
          </a:p>
          <a:p>
            <a:pPr>
              <a:lnSpc>
                <a:spcPct val="100000"/>
              </a:lnSpc>
            </a:pPr>
            <a:r>
              <a:rPr lang="en-US" sz="1800" dirty="0">
                <a:solidFill>
                  <a:schemeClr val="tx1"/>
                </a:solidFill>
                <a:latin typeface="+mn-lt"/>
                <a:cs typeface="Times New Roman" panose="02020603050405020304" pitchFamily="18" charset="0"/>
              </a:rPr>
              <a:t>3. Korean translation via Chat-GPT</a:t>
            </a:r>
          </a:p>
          <a:p>
            <a:pPr>
              <a:lnSpc>
                <a:spcPct val="100000"/>
              </a:lnSpc>
            </a:pPr>
            <a:r>
              <a:rPr lang="zh-CN" sz="1800" b="1" dirty="0">
                <a:solidFill>
                  <a:schemeClr val="tx1"/>
                </a:solidFill>
                <a:effectLst/>
                <a:latin typeface="+mn-lt"/>
                <a:ea typeface="Batang" panose="02030600000101010101" pitchFamily="18" charset="-127"/>
                <a:cs typeface="Batang" panose="02030600000101010101" pitchFamily="18" charset="-127"/>
              </a:rPr>
              <a:t>아침</a:t>
            </a:r>
            <a:r>
              <a:rPr lang="en-US" sz="1800" b="1" dirty="0">
                <a:solidFill>
                  <a:schemeClr val="tx1"/>
                </a:solidFill>
                <a:effectLst/>
                <a:latin typeface="+mn-lt"/>
                <a:ea typeface="DengXian" panose="02010600030101010101" pitchFamily="2" charset="-122"/>
              </a:rPr>
              <a:t> 9</a:t>
            </a:r>
            <a:r>
              <a:rPr lang="zh-CN" sz="1800" b="1" dirty="0">
                <a:solidFill>
                  <a:schemeClr val="tx1"/>
                </a:solidFill>
                <a:effectLst/>
                <a:latin typeface="+mn-lt"/>
                <a:ea typeface="Batang" panose="02030600000101010101" pitchFamily="18" charset="-127"/>
                <a:cs typeface="Batang" panose="02030600000101010101" pitchFamily="18" charset="-127"/>
              </a:rPr>
              <a:t>시에</a:t>
            </a:r>
            <a:r>
              <a:rPr lang="en-US" sz="1800" b="1" dirty="0">
                <a:solidFill>
                  <a:schemeClr val="tx1"/>
                </a:solidFill>
                <a:effectLst/>
                <a:latin typeface="+mn-lt"/>
              </a:rPr>
              <a:t> </a:t>
            </a:r>
            <a:endParaRPr lang="en-US" sz="1800" b="1" dirty="0">
              <a:solidFill>
                <a:schemeClr val="tx1"/>
              </a:solidFill>
              <a:latin typeface="+mn-lt"/>
              <a:cs typeface="Times New Roman" panose="02020603050405020304" pitchFamily="18" charset="0"/>
            </a:endParaRPr>
          </a:p>
          <a:p>
            <a:pPr>
              <a:lnSpc>
                <a:spcPct val="100000"/>
              </a:lnSpc>
            </a:pPr>
            <a:r>
              <a:rPr lang="en-US" sz="1800" dirty="0">
                <a:solidFill>
                  <a:schemeClr val="tx1"/>
                </a:solidFill>
                <a:latin typeface="+mn-lt"/>
                <a:ea typeface="Malgun Gothic" panose="020B0503020000020004" pitchFamily="34" charset="-127"/>
                <a:cs typeface="Times New Roman" panose="02020603050405020304" pitchFamily="18" charset="0"/>
              </a:rPr>
              <a:t>4. Student’s choice and justification: Choosing Chat-GPT version</a:t>
            </a:r>
          </a:p>
          <a:p>
            <a:pPr marL="0" marR="0">
              <a:lnSpc>
                <a:spcPct val="100000"/>
              </a:lnSpc>
              <a:spcBef>
                <a:spcPts val="0"/>
              </a:spcBef>
              <a:spcAft>
                <a:spcPts val="800"/>
              </a:spcAft>
            </a:pPr>
            <a:r>
              <a:rPr lang="en-US" sz="1800" b="1" kern="100" dirty="0">
                <a:solidFill>
                  <a:schemeClr val="tx1"/>
                </a:solidFill>
                <a:effectLst/>
                <a:latin typeface="+mn-lt"/>
                <a:ea typeface="DengXian" panose="02010600030101010101" pitchFamily="2" charset="-122"/>
                <a:cs typeface="Times New Roman" panose="02020603050405020304" pitchFamily="18" charset="0"/>
              </a:rPr>
              <a:t>This made me go back and relearn the order of time words and realize that the AI version was correct in this regard. </a:t>
            </a:r>
          </a:p>
        </p:txBody>
      </p:sp>
    </p:spTree>
    <p:extLst>
      <p:ext uri="{BB962C8B-B14F-4D97-AF65-F5344CB8AC3E}">
        <p14:creationId xmlns:p14="http://schemas.microsoft.com/office/powerpoint/2010/main" val="846138504"/>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Elipse 94">
            <a:extLst>
              <a:ext uri="{FF2B5EF4-FFF2-40B4-BE49-F238E27FC236}">
                <a16:creationId xmlns:a16="http://schemas.microsoft.com/office/drawing/2014/main" id="{228DE905-19CB-3EC8-693E-03C10C6048BE}"/>
              </a:ext>
            </a:extLst>
          </p:cNvPr>
          <p:cNvSpPr/>
          <p:nvPr/>
        </p:nvSpPr>
        <p:spPr>
          <a:xfrm>
            <a:off x="4258864" y="5259870"/>
            <a:ext cx="534946" cy="5349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Rectángulo 7">
            <a:extLst>
              <a:ext uri="{FF2B5EF4-FFF2-40B4-BE49-F238E27FC236}">
                <a16:creationId xmlns:a16="http://schemas.microsoft.com/office/drawing/2014/main" id="{8B14D3E7-07C7-46BC-83C2-F8ACDFB98529}"/>
              </a:ext>
            </a:extLst>
          </p:cNvPr>
          <p:cNvSpPr/>
          <p:nvPr/>
        </p:nvSpPr>
        <p:spPr>
          <a:xfrm>
            <a:off x="129702" y="161961"/>
            <a:ext cx="8761379" cy="43935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ES" dirty="0"/>
          </a:p>
        </p:txBody>
      </p:sp>
      <p:grpSp>
        <p:nvGrpSpPr>
          <p:cNvPr id="12" name="Grupo 11">
            <a:extLst>
              <a:ext uri="{FF2B5EF4-FFF2-40B4-BE49-F238E27FC236}">
                <a16:creationId xmlns:a16="http://schemas.microsoft.com/office/drawing/2014/main" id="{5686B954-EA23-4665-8540-295A41FA9C7E}"/>
              </a:ext>
            </a:extLst>
          </p:cNvPr>
          <p:cNvGrpSpPr/>
          <p:nvPr/>
        </p:nvGrpSpPr>
        <p:grpSpPr>
          <a:xfrm>
            <a:off x="2872041" y="5259870"/>
            <a:ext cx="528674" cy="528674"/>
            <a:chOff x="2872041" y="5239956"/>
            <a:chExt cx="528674" cy="528674"/>
          </a:xfrm>
        </p:grpSpPr>
        <p:sp>
          <p:nvSpPr>
            <p:cNvPr id="13" name="Elipse 12">
              <a:extLst>
                <a:ext uri="{FF2B5EF4-FFF2-40B4-BE49-F238E27FC236}">
                  <a16:creationId xmlns:a16="http://schemas.microsoft.com/office/drawing/2014/main" id="{5A3BB4B4-076E-40A7-ACA5-FB61609F0769}"/>
                </a:ext>
              </a:extLst>
            </p:cNvPr>
            <p:cNvSpPr/>
            <p:nvPr/>
          </p:nvSpPr>
          <p:spPr>
            <a:xfrm>
              <a:off x="2872041" y="5239956"/>
              <a:ext cx="528674" cy="528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14" name="Google Shape;8552;p14">
              <a:extLst>
                <a:ext uri="{FF2B5EF4-FFF2-40B4-BE49-F238E27FC236}">
                  <a16:creationId xmlns:a16="http://schemas.microsoft.com/office/drawing/2014/main" id="{BA7956AD-BD0F-4841-B738-AE59FE99165D}"/>
                </a:ext>
              </a:extLst>
            </p:cNvPr>
            <p:cNvGrpSpPr/>
            <p:nvPr/>
          </p:nvGrpSpPr>
          <p:grpSpPr>
            <a:xfrm>
              <a:off x="2958661" y="5326386"/>
              <a:ext cx="355434" cy="355815"/>
              <a:chOff x="4673540" y="3680297"/>
              <a:chExt cx="355434" cy="355815"/>
            </a:xfrm>
            <a:solidFill>
              <a:schemeClr val="tx2"/>
            </a:solidFill>
          </p:grpSpPr>
          <p:sp>
            <p:nvSpPr>
              <p:cNvPr id="15" name="Google Shape;8553;p14">
                <a:extLst>
                  <a:ext uri="{FF2B5EF4-FFF2-40B4-BE49-F238E27FC236}">
                    <a16:creationId xmlns:a16="http://schemas.microsoft.com/office/drawing/2014/main" id="{9CEAF7B9-28DA-4371-ACBD-8E9C836F4F47}"/>
                  </a:ext>
                </a:extLst>
              </p:cNvPr>
              <p:cNvSpPr/>
              <p:nvPr/>
            </p:nvSpPr>
            <p:spPr>
              <a:xfrm>
                <a:off x="4673540" y="3680297"/>
                <a:ext cx="355434" cy="355815"/>
              </a:xfrm>
              <a:custGeom>
                <a:avLst/>
                <a:gdLst/>
                <a:ahLst/>
                <a:cxnLst/>
                <a:rect l="l" t="t" r="r" b="b"/>
                <a:pathLst>
                  <a:path w="11193" h="11205" extrusionOk="0">
                    <a:moveTo>
                      <a:pt x="2012" y="0"/>
                    </a:moveTo>
                    <a:cubicBezTo>
                      <a:pt x="905" y="0"/>
                      <a:pt x="0" y="893"/>
                      <a:pt x="0" y="2013"/>
                    </a:cubicBezTo>
                    <a:lnTo>
                      <a:pt x="0" y="9192"/>
                    </a:lnTo>
                    <a:cubicBezTo>
                      <a:pt x="0" y="10287"/>
                      <a:pt x="893" y="11204"/>
                      <a:pt x="2012" y="11204"/>
                    </a:cubicBezTo>
                    <a:lnTo>
                      <a:pt x="9180" y="11204"/>
                    </a:lnTo>
                    <a:cubicBezTo>
                      <a:pt x="10287" y="11204"/>
                      <a:pt x="11192" y="10311"/>
                      <a:pt x="11192" y="9192"/>
                    </a:cubicBezTo>
                    <a:lnTo>
                      <a:pt x="11192" y="2013"/>
                    </a:lnTo>
                    <a:cubicBezTo>
                      <a:pt x="11180" y="917"/>
                      <a:pt x="10287" y="0"/>
                      <a:pt x="9180" y="0"/>
                    </a:cubicBezTo>
                    <a:lnTo>
                      <a:pt x="8085" y="0"/>
                    </a:lnTo>
                    <a:cubicBezTo>
                      <a:pt x="7989" y="0"/>
                      <a:pt x="7918" y="84"/>
                      <a:pt x="7918" y="167"/>
                    </a:cubicBezTo>
                    <a:cubicBezTo>
                      <a:pt x="7918" y="262"/>
                      <a:pt x="7989" y="334"/>
                      <a:pt x="8085" y="334"/>
                    </a:cubicBezTo>
                    <a:lnTo>
                      <a:pt x="9180" y="334"/>
                    </a:lnTo>
                    <a:cubicBezTo>
                      <a:pt x="10109" y="334"/>
                      <a:pt x="10847" y="1084"/>
                      <a:pt x="10847" y="2001"/>
                    </a:cubicBezTo>
                    <a:lnTo>
                      <a:pt x="10847" y="9180"/>
                    </a:lnTo>
                    <a:cubicBezTo>
                      <a:pt x="10847" y="10097"/>
                      <a:pt x="10109" y="10847"/>
                      <a:pt x="9180" y="10847"/>
                    </a:cubicBezTo>
                    <a:lnTo>
                      <a:pt x="2012" y="10847"/>
                    </a:lnTo>
                    <a:cubicBezTo>
                      <a:pt x="1084" y="10847"/>
                      <a:pt x="345" y="10097"/>
                      <a:pt x="345" y="9180"/>
                    </a:cubicBezTo>
                    <a:lnTo>
                      <a:pt x="345" y="2001"/>
                    </a:lnTo>
                    <a:cubicBezTo>
                      <a:pt x="345" y="1084"/>
                      <a:pt x="1084" y="334"/>
                      <a:pt x="2012" y="334"/>
                    </a:cubicBezTo>
                    <a:lnTo>
                      <a:pt x="7418" y="334"/>
                    </a:lnTo>
                    <a:cubicBezTo>
                      <a:pt x="7501" y="334"/>
                      <a:pt x="7573" y="262"/>
                      <a:pt x="7573" y="167"/>
                    </a:cubicBezTo>
                    <a:cubicBezTo>
                      <a:pt x="7573" y="84"/>
                      <a:pt x="7501" y="0"/>
                      <a:pt x="741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8554;p14">
                <a:extLst>
                  <a:ext uri="{FF2B5EF4-FFF2-40B4-BE49-F238E27FC236}">
                    <a16:creationId xmlns:a16="http://schemas.microsoft.com/office/drawing/2014/main" id="{D690AFF7-7B74-4050-9223-08EBA654A1AD}"/>
                  </a:ext>
                </a:extLst>
              </p:cNvPr>
              <p:cNvSpPr/>
              <p:nvPr/>
            </p:nvSpPr>
            <p:spPr>
              <a:xfrm>
                <a:off x="4805864" y="3736630"/>
                <a:ext cx="93042" cy="92661"/>
              </a:xfrm>
              <a:custGeom>
                <a:avLst/>
                <a:gdLst/>
                <a:ahLst/>
                <a:cxnLst/>
                <a:rect l="l" t="t" r="r" b="b"/>
                <a:pathLst>
                  <a:path w="2930" h="2918" extrusionOk="0">
                    <a:moveTo>
                      <a:pt x="1477" y="334"/>
                    </a:moveTo>
                    <a:cubicBezTo>
                      <a:pt x="2096" y="334"/>
                      <a:pt x="2608" y="834"/>
                      <a:pt x="2608" y="1465"/>
                    </a:cubicBezTo>
                    <a:cubicBezTo>
                      <a:pt x="2608" y="2084"/>
                      <a:pt x="2096" y="2596"/>
                      <a:pt x="1477" y="2596"/>
                    </a:cubicBezTo>
                    <a:cubicBezTo>
                      <a:pt x="846" y="2596"/>
                      <a:pt x="346" y="2084"/>
                      <a:pt x="346" y="1465"/>
                    </a:cubicBezTo>
                    <a:cubicBezTo>
                      <a:pt x="346" y="834"/>
                      <a:pt x="846" y="334"/>
                      <a:pt x="1477" y="334"/>
                    </a:cubicBezTo>
                    <a:close/>
                    <a:moveTo>
                      <a:pt x="1477" y="0"/>
                    </a:moveTo>
                    <a:cubicBezTo>
                      <a:pt x="667" y="0"/>
                      <a:pt x="12" y="655"/>
                      <a:pt x="12" y="1465"/>
                    </a:cubicBezTo>
                    <a:cubicBezTo>
                      <a:pt x="0" y="2263"/>
                      <a:pt x="655" y="2918"/>
                      <a:pt x="1477" y="2918"/>
                    </a:cubicBezTo>
                    <a:cubicBezTo>
                      <a:pt x="2274" y="2918"/>
                      <a:pt x="2929" y="2263"/>
                      <a:pt x="2929" y="1465"/>
                    </a:cubicBezTo>
                    <a:cubicBezTo>
                      <a:pt x="2929" y="655"/>
                      <a:pt x="2274" y="0"/>
                      <a:pt x="147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8555;p14">
                <a:extLst>
                  <a:ext uri="{FF2B5EF4-FFF2-40B4-BE49-F238E27FC236}">
                    <a16:creationId xmlns:a16="http://schemas.microsoft.com/office/drawing/2014/main" id="{475FE4C7-FC8E-4882-BE4D-0AC38AAB5B85}"/>
                  </a:ext>
                </a:extLst>
              </p:cNvPr>
              <p:cNvSpPr/>
              <p:nvPr/>
            </p:nvSpPr>
            <p:spPr>
              <a:xfrm>
                <a:off x="4779380" y="3841358"/>
                <a:ext cx="143723" cy="138801"/>
              </a:xfrm>
              <a:custGeom>
                <a:avLst/>
                <a:gdLst/>
                <a:ahLst/>
                <a:cxnLst/>
                <a:rect l="l" t="t" r="r" b="b"/>
                <a:pathLst>
                  <a:path w="4526" h="4371" extrusionOk="0">
                    <a:moveTo>
                      <a:pt x="477" y="1"/>
                    </a:moveTo>
                    <a:cubicBezTo>
                      <a:pt x="215" y="1"/>
                      <a:pt x="1" y="203"/>
                      <a:pt x="1" y="477"/>
                    </a:cubicBezTo>
                    <a:lnTo>
                      <a:pt x="1" y="893"/>
                    </a:lnTo>
                    <a:cubicBezTo>
                      <a:pt x="1" y="1155"/>
                      <a:pt x="203" y="1370"/>
                      <a:pt x="477" y="1370"/>
                    </a:cubicBezTo>
                    <a:lnTo>
                      <a:pt x="763" y="1370"/>
                    </a:lnTo>
                    <a:cubicBezTo>
                      <a:pt x="834" y="1370"/>
                      <a:pt x="906" y="1429"/>
                      <a:pt x="906" y="1513"/>
                    </a:cubicBezTo>
                    <a:lnTo>
                      <a:pt x="906" y="2858"/>
                    </a:lnTo>
                    <a:cubicBezTo>
                      <a:pt x="906" y="2929"/>
                      <a:pt x="846" y="3001"/>
                      <a:pt x="763" y="3001"/>
                    </a:cubicBezTo>
                    <a:lnTo>
                      <a:pt x="572" y="3001"/>
                    </a:lnTo>
                    <a:cubicBezTo>
                      <a:pt x="299" y="3001"/>
                      <a:pt x="96" y="3215"/>
                      <a:pt x="96" y="3477"/>
                    </a:cubicBezTo>
                    <a:lnTo>
                      <a:pt x="96" y="3894"/>
                    </a:lnTo>
                    <a:cubicBezTo>
                      <a:pt x="96" y="4168"/>
                      <a:pt x="299" y="4370"/>
                      <a:pt x="572" y="4370"/>
                    </a:cubicBezTo>
                    <a:lnTo>
                      <a:pt x="4049" y="4370"/>
                    </a:lnTo>
                    <a:cubicBezTo>
                      <a:pt x="4311" y="4370"/>
                      <a:pt x="4525" y="4168"/>
                      <a:pt x="4525" y="3894"/>
                    </a:cubicBezTo>
                    <a:lnTo>
                      <a:pt x="4525" y="3477"/>
                    </a:lnTo>
                    <a:cubicBezTo>
                      <a:pt x="4525" y="3215"/>
                      <a:pt x="4311" y="3001"/>
                      <a:pt x="4049" y="3001"/>
                    </a:cubicBezTo>
                    <a:lnTo>
                      <a:pt x="3859" y="3001"/>
                    </a:lnTo>
                    <a:cubicBezTo>
                      <a:pt x="3787" y="3001"/>
                      <a:pt x="3704" y="2941"/>
                      <a:pt x="3704" y="2858"/>
                    </a:cubicBezTo>
                    <a:lnTo>
                      <a:pt x="3704" y="477"/>
                    </a:lnTo>
                    <a:cubicBezTo>
                      <a:pt x="3704" y="203"/>
                      <a:pt x="3501" y="1"/>
                      <a:pt x="3228" y="1"/>
                    </a:cubicBezTo>
                    <a:lnTo>
                      <a:pt x="1442" y="1"/>
                    </a:lnTo>
                    <a:cubicBezTo>
                      <a:pt x="1358" y="1"/>
                      <a:pt x="1287" y="72"/>
                      <a:pt x="1287" y="155"/>
                    </a:cubicBezTo>
                    <a:cubicBezTo>
                      <a:pt x="1287" y="251"/>
                      <a:pt x="1358" y="322"/>
                      <a:pt x="1442" y="322"/>
                    </a:cubicBezTo>
                    <a:lnTo>
                      <a:pt x="3228" y="322"/>
                    </a:lnTo>
                    <a:cubicBezTo>
                      <a:pt x="3311" y="322"/>
                      <a:pt x="3382" y="382"/>
                      <a:pt x="3382" y="477"/>
                    </a:cubicBezTo>
                    <a:lnTo>
                      <a:pt x="3382" y="2858"/>
                    </a:lnTo>
                    <a:cubicBezTo>
                      <a:pt x="3382" y="3120"/>
                      <a:pt x="3585" y="3334"/>
                      <a:pt x="3859" y="3334"/>
                    </a:cubicBezTo>
                    <a:lnTo>
                      <a:pt x="4049" y="3334"/>
                    </a:lnTo>
                    <a:cubicBezTo>
                      <a:pt x="4121" y="3334"/>
                      <a:pt x="4204" y="3394"/>
                      <a:pt x="4204" y="3477"/>
                    </a:cubicBezTo>
                    <a:lnTo>
                      <a:pt x="4204" y="3894"/>
                    </a:lnTo>
                    <a:cubicBezTo>
                      <a:pt x="4204" y="3965"/>
                      <a:pt x="4132" y="4049"/>
                      <a:pt x="4049" y="4049"/>
                    </a:cubicBezTo>
                    <a:lnTo>
                      <a:pt x="572" y="4049"/>
                    </a:lnTo>
                    <a:cubicBezTo>
                      <a:pt x="489" y="4049"/>
                      <a:pt x="418" y="3989"/>
                      <a:pt x="418" y="3894"/>
                    </a:cubicBezTo>
                    <a:lnTo>
                      <a:pt x="418" y="3477"/>
                    </a:lnTo>
                    <a:cubicBezTo>
                      <a:pt x="418" y="3406"/>
                      <a:pt x="477" y="3334"/>
                      <a:pt x="572" y="3334"/>
                    </a:cubicBezTo>
                    <a:lnTo>
                      <a:pt x="763" y="3334"/>
                    </a:lnTo>
                    <a:cubicBezTo>
                      <a:pt x="1025" y="3334"/>
                      <a:pt x="1239" y="3120"/>
                      <a:pt x="1239" y="2858"/>
                    </a:cubicBezTo>
                    <a:lnTo>
                      <a:pt x="1239" y="1513"/>
                    </a:lnTo>
                    <a:cubicBezTo>
                      <a:pt x="1239" y="1251"/>
                      <a:pt x="1025" y="1036"/>
                      <a:pt x="763" y="1036"/>
                    </a:cubicBezTo>
                    <a:lnTo>
                      <a:pt x="477" y="1036"/>
                    </a:lnTo>
                    <a:cubicBezTo>
                      <a:pt x="406" y="1036"/>
                      <a:pt x="334" y="977"/>
                      <a:pt x="334" y="893"/>
                    </a:cubicBezTo>
                    <a:lnTo>
                      <a:pt x="334" y="477"/>
                    </a:lnTo>
                    <a:cubicBezTo>
                      <a:pt x="334" y="393"/>
                      <a:pt x="394" y="322"/>
                      <a:pt x="477" y="322"/>
                    </a:cubicBezTo>
                    <a:lnTo>
                      <a:pt x="787" y="322"/>
                    </a:lnTo>
                    <a:cubicBezTo>
                      <a:pt x="882" y="322"/>
                      <a:pt x="953" y="251"/>
                      <a:pt x="953" y="155"/>
                    </a:cubicBezTo>
                    <a:cubicBezTo>
                      <a:pt x="953" y="72"/>
                      <a:pt x="882" y="1"/>
                      <a:pt x="78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6" name="Grupo 25">
            <a:extLst>
              <a:ext uri="{FF2B5EF4-FFF2-40B4-BE49-F238E27FC236}">
                <a16:creationId xmlns:a16="http://schemas.microsoft.com/office/drawing/2014/main" id="{181F051A-BB80-47AA-8D9A-56EAE4893701}"/>
              </a:ext>
            </a:extLst>
          </p:cNvPr>
          <p:cNvGrpSpPr/>
          <p:nvPr/>
        </p:nvGrpSpPr>
        <p:grpSpPr>
          <a:xfrm>
            <a:off x="5720764" y="4408976"/>
            <a:ext cx="528675" cy="528675"/>
            <a:chOff x="5720764" y="5239955"/>
            <a:chExt cx="528675" cy="528675"/>
          </a:xfrm>
        </p:grpSpPr>
        <p:sp>
          <p:nvSpPr>
            <p:cNvPr id="27" name="Elipse 26">
              <a:extLst>
                <a:ext uri="{FF2B5EF4-FFF2-40B4-BE49-F238E27FC236}">
                  <a16:creationId xmlns:a16="http://schemas.microsoft.com/office/drawing/2014/main" id="{8E7890C4-7046-4185-B80A-2C489DC59B7C}"/>
                </a:ext>
              </a:extLst>
            </p:cNvPr>
            <p:cNvSpPr/>
            <p:nvPr/>
          </p:nvSpPr>
          <p:spPr>
            <a:xfrm>
              <a:off x="5720764" y="5239955"/>
              <a:ext cx="528675" cy="5286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28" name="Google Shape;9481;p16">
              <a:extLst>
                <a:ext uri="{FF2B5EF4-FFF2-40B4-BE49-F238E27FC236}">
                  <a16:creationId xmlns:a16="http://schemas.microsoft.com/office/drawing/2014/main" id="{E27201D2-BA2C-49BF-A0C7-83EEC8D00623}"/>
                </a:ext>
              </a:extLst>
            </p:cNvPr>
            <p:cNvGrpSpPr/>
            <p:nvPr/>
          </p:nvGrpSpPr>
          <p:grpSpPr>
            <a:xfrm>
              <a:off x="5761688" y="5340763"/>
              <a:ext cx="446826" cy="327059"/>
              <a:chOff x="5733194" y="2431718"/>
              <a:chExt cx="446826" cy="327059"/>
            </a:xfrm>
            <a:solidFill>
              <a:schemeClr val="tx2"/>
            </a:solidFill>
          </p:grpSpPr>
          <p:sp>
            <p:nvSpPr>
              <p:cNvPr id="29" name="Google Shape;9482;p16">
                <a:extLst>
                  <a:ext uri="{FF2B5EF4-FFF2-40B4-BE49-F238E27FC236}">
                    <a16:creationId xmlns:a16="http://schemas.microsoft.com/office/drawing/2014/main" id="{03FC178A-73EA-4F32-807D-F6625C24C843}"/>
                  </a:ext>
                </a:extLst>
              </p:cNvPr>
              <p:cNvSpPr/>
              <p:nvPr/>
            </p:nvSpPr>
            <p:spPr>
              <a:xfrm>
                <a:off x="6032946" y="2474145"/>
                <a:ext cx="56112" cy="20115"/>
              </a:xfrm>
              <a:custGeom>
                <a:avLst/>
                <a:gdLst/>
                <a:ahLst/>
                <a:cxnLst/>
                <a:rect l="l" t="t" r="r" b="b"/>
                <a:pathLst>
                  <a:path w="1763" h="632" extrusionOk="0">
                    <a:moveTo>
                      <a:pt x="215" y="1"/>
                    </a:moveTo>
                    <a:cubicBezTo>
                      <a:pt x="96" y="1"/>
                      <a:pt x="1" y="96"/>
                      <a:pt x="1" y="215"/>
                    </a:cubicBezTo>
                    <a:cubicBezTo>
                      <a:pt x="1" y="334"/>
                      <a:pt x="96" y="417"/>
                      <a:pt x="215" y="417"/>
                    </a:cubicBezTo>
                    <a:cubicBezTo>
                      <a:pt x="441" y="417"/>
                      <a:pt x="1108" y="453"/>
                      <a:pt x="1429" y="620"/>
                    </a:cubicBezTo>
                    <a:cubicBezTo>
                      <a:pt x="1465" y="632"/>
                      <a:pt x="1489" y="632"/>
                      <a:pt x="1525" y="632"/>
                    </a:cubicBezTo>
                    <a:cubicBezTo>
                      <a:pt x="1596" y="632"/>
                      <a:pt x="1668" y="584"/>
                      <a:pt x="1703" y="513"/>
                    </a:cubicBezTo>
                    <a:cubicBezTo>
                      <a:pt x="1763" y="417"/>
                      <a:pt x="1727" y="298"/>
                      <a:pt x="1632" y="239"/>
                    </a:cubicBezTo>
                    <a:cubicBezTo>
                      <a:pt x="1156" y="1"/>
                      <a:pt x="263" y="1"/>
                      <a:pt x="21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9483;p16">
                <a:extLst>
                  <a:ext uri="{FF2B5EF4-FFF2-40B4-BE49-F238E27FC236}">
                    <a16:creationId xmlns:a16="http://schemas.microsoft.com/office/drawing/2014/main" id="{A960522C-27D6-4E6F-A07C-89DBEBA775BE}"/>
                  </a:ext>
                </a:extLst>
              </p:cNvPr>
              <p:cNvSpPr/>
              <p:nvPr/>
            </p:nvSpPr>
            <p:spPr>
              <a:xfrm>
                <a:off x="5733194" y="2431718"/>
                <a:ext cx="446826" cy="327059"/>
              </a:xfrm>
              <a:custGeom>
                <a:avLst/>
                <a:gdLst/>
                <a:ahLst/>
                <a:cxnLst/>
                <a:rect l="l" t="t" r="r" b="b"/>
                <a:pathLst>
                  <a:path w="14039" h="10276" extrusionOk="0">
                    <a:moveTo>
                      <a:pt x="11621" y="655"/>
                    </a:moveTo>
                    <a:lnTo>
                      <a:pt x="11621" y="1500"/>
                    </a:lnTo>
                    <a:cubicBezTo>
                      <a:pt x="11621" y="1631"/>
                      <a:pt x="11598" y="1762"/>
                      <a:pt x="11538" y="1905"/>
                    </a:cubicBezTo>
                    <a:lnTo>
                      <a:pt x="11431" y="2108"/>
                    </a:lnTo>
                    <a:cubicBezTo>
                      <a:pt x="11419" y="2143"/>
                      <a:pt x="11419" y="2167"/>
                      <a:pt x="11419" y="2203"/>
                    </a:cubicBezTo>
                    <a:lnTo>
                      <a:pt x="11419" y="2631"/>
                    </a:lnTo>
                    <a:cubicBezTo>
                      <a:pt x="11419" y="2929"/>
                      <a:pt x="11300" y="3215"/>
                      <a:pt x="11074" y="3429"/>
                    </a:cubicBezTo>
                    <a:cubicBezTo>
                      <a:pt x="10858" y="3634"/>
                      <a:pt x="10599" y="3751"/>
                      <a:pt x="10317" y="3751"/>
                    </a:cubicBezTo>
                    <a:cubicBezTo>
                      <a:pt x="10303" y="3751"/>
                      <a:pt x="10290" y="3751"/>
                      <a:pt x="10276" y="3751"/>
                    </a:cubicBezTo>
                    <a:cubicBezTo>
                      <a:pt x="9657" y="3739"/>
                      <a:pt x="9181" y="3215"/>
                      <a:pt x="9181" y="2584"/>
                    </a:cubicBezTo>
                    <a:lnTo>
                      <a:pt x="9181" y="2203"/>
                    </a:lnTo>
                    <a:cubicBezTo>
                      <a:pt x="9181" y="2167"/>
                      <a:pt x="9181" y="2143"/>
                      <a:pt x="9169" y="2108"/>
                    </a:cubicBezTo>
                    <a:lnTo>
                      <a:pt x="9038" y="1857"/>
                    </a:lnTo>
                    <a:cubicBezTo>
                      <a:pt x="8990" y="1762"/>
                      <a:pt x="8966" y="1667"/>
                      <a:pt x="8966" y="1560"/>
                    </a:cubicBezTo>
                    <a:lnTo>
                      <a:pt x="8966" y="1548"/>
                    </a:lnTo>
                    <a:cubicBezTo>
                      <a:pt x="8966" y="1048"/>
                      <a:pt x="9359" y="655"/>
                      <a:pt x="9859" y="655"/>
                    </a:cubicBezTo>
                    <a:close/>
                    <a:moveTo>
                      <a:pt x="4156" y="429"/>
                    </a:moveTo>
                    <a:cubicBezTo>
                      <a:pt x="4513" y="429"/>
                      <a:pt x="4823" y="560"/>
                      <a:pt x="5061" y="822"/>
                    </a:cubicBezTo>
                    <a:cubicBezTo>
                      <a:pt x="5299" y="1072"/>
                      <a:pt x="5442" y="1417"/>
                      <a:pt x="5478" y="1786"/>
                    </a:cubicBezTo>
                    <a:cubicBezTo>
                      <a:pt x="5513" y="2215"/>
                      <a:pt x="5656" y="3108"/>
                      <a:pt x="5847" y="3643"/>
                    </a:cubicBezTo>
                    <a:lnTo>
                      <a:pt x="5835" y="3643"/>
                    </a:lnTo>
                    <a:cubicBezTo>
                      <a:pt x="5525" y="3762"/>
                      <a:pt x="4882" y="3941"/>
                      <a:pt x="4132" y="3941"/>
                    </a:cubicBezTo>
                    <a:cubicBezTo>
                      <a:pt x="4077" y="3944"/>
                      <a:pt x="4021" y="3945"/>
                      <a:pt x="3967" y="3945"/>
                    </a:cubicBezTo>
                    <a:cubicBezTo>
                      <a:pt x="3330" y="3945"/>
                      <a:pt x="2762" y="3765"/>
                      <a:pt x="2477" y="3655"/>
                    </a:cubicBezTo>
                    <a:cubicBezTo>
                      <a:pt x="2656" y="3108"/>
                      <a:pt x="2799" y="2215"/>
                      <a:pt x="2835" y="1786"/>
                    </a:cubicBezTo>
                    <a:cubicBezTo>
                      <a:pt x="2858" y="1417"/>
                      <a:pt x="3013" y="1072"/>
                      <a:pt x="3251" y="822"/>
                    </a:cubicBezTo>
                    <a:cubicBezTo>
                      <a:pt x="3501" y="560"/>
                      <a:pt x="3811" y="429"/>
                      <a:pt x="4156" y="429"/>
                    </a:cubicBezTo>
                    <a:close/>
                    <a:moveTo>
                      <a:pt x="10752" y="4096"/>
                    </a:moveTo>
                    <a:cubicBezTo>
                      <a:pt x="10752" y="4155"/>
                      <a:pt x="10764" y="4215"/>
                      <a:pt x="10776" y="4274"/>
                    </a:cubicBezTo>
                    <a:lnTo>
                      <a:pt x="10609" y="4429"/>
                    </a:lnTo>
                    <a:cubicBezTo>
                      <a:pt x="10526" y="4524"/>
                      <a:pt x="10419" y="4572"/>
                      <a:pt x="10300" y="4572"/>
                    </a:cubicBezTo>
                    <a:cubicBezTo>
                      <a:pt x="10181" y="4572"/>
                      <a:pt x="10062" y="4524"/>
                      <a:pt x="9990" y="4429"/>
                    </a:cubicBezTo>
                    <a:lnTo>
                      <a:pt x="9823" y="4274"/>
                    </a:lnTo>
                    <a:cubicBezTo>
                      <a:pt x="9835" y="4215"/>
                      <a:pt x="9859" y="4155"/>
                      <a:pt x="9859" y="4096"/>
                    </a:cubicBezTo>
                    <a:cubicBezTo>
                      <a:pt x="9990" y="4132"/>
                      <a:pt x="10121" y="4167"/>
                      <a:pt x="10252" y="4167"/>
                    </a:cubicBezTo>
                    <a:lnTo>
                      <a:pt x="10300" y="4167"/>
                    </a:lnTo>
                    <a:cubicBezTo>
                      <a:pt x="10455" y="4167"/>
                      <a:pt x="10609" y="4132"/>
                      <a:pt x="10752" y="4096"/>
                    </a:cubicBezTo>
                    <a:close/>
                    <a:moveTo>
                      <a:pt x="4692" y="4358"/>
                    </a:moveTo>
                    <a:cubicBezTo>
                      <a:pt x="4763" y="4524"/>
                      <a:pt x="4918" y="4644"/>
                      <a:pt x="5097" y="4691"/>
                    </a:cubicBezTo>
                    <a:lnTo>
                      <a:pt x="5835" y="4894"/>
                    </a:lnTo>
                    <a:cubicBezTo>
                      <a:pt x="6025" y="4953"/>
                      <a:pt x="6168" y="5132"/>
                      <a:pt x="6168" y="5322"/>
                    </a:cubicBezTo>
                    <a:lnTo>
                      <a:pt x="6168" y="7251"/>
                    </a:lnTo>
                    <a:cubicBezTo>
                      <a:pt x="6168" y="7501"/>
                      <a:pt x="5954" y="7692"/>
                      <a:pt x="5716" y="7692"/>
                    </a:cubicBezTo>
                    <a:lnTo>
                      <a:pt x="5704" y="7692"/>
                    </a:lnTo>
                    <a:lnTo>
                      <a:pt x="5704" y="6144"/>
                    </a:lnTo>
                    <a:cubicBezTo>
                      <a:pt x="5668" y="5787"/>
                      <a:pt x="5394" y="5501"/>
                      <a:pt x="5025" y="5501"/>
                    </a:cubicBezTo>
                    <a:lnTo>
                      <a:pt x="3275" y="5501"/>
                    </a:lnTo>
                    <a:cubicBezTo>
                      <a:pt x="2918" y="5501"/>
                      <a:pt x="2632" y="5787"/>
                      <a:pt x="2632" y="6144"/>
                    </a:cubicBezTo>
                    <a:lnTo>
                      <a:pt x="2632" y="7692"/>
                    </a:lnTo>
                    <a:lnTo>
                      <a:pt x="2620" y="7692"/>
                    </a:lnTo>
                    <a:cubicBezTo>
                      <a:pt x="2370" y="7692"/>
                      <a:pt x="2180" y="7489"/>
                      <a:pt x="2180" y="7251"/>
                    </a:cubicBezTo>
                    <a:lnTo>
                      <a:pt x="2180" y="5322"/>
                    </a:lnTo>
                    <a:cubicBezTo>
                      <a:pt x="2180" y="5132"/>
                      <a:pt x="2311" y="4941"/>
                      <a:pt x="2501" y="4894"/>
                    </a:cubicBezTo>
                    <a:lnTo>
                      <a:pt x="3251" y="4691"/>
                    </a:lnTo>
                    <a:cubicBezTo>
                      <a:pt x="3430" y="4644"/>
                      <a:pt x="3561" y="4524"/>
                      <a:pt x="3644" y="4358"/>
                    </a:cubicBezTo>
                    <a:cubicBezTo>
                      <a:pt x="3811" y="4370"/>
                      <a:pt x="3989" y="4394"/>
                      <a:pt x="4168" y="4394"/>
                    </a:cubicBezTo>
                    <a:cubicBezTo>
                      <a:pt x="4347" y="4394"/>
                      <a:pt x="4525" y="4370"/>
                      <a:pt x="4692" y="4358"/>
                    </a:cubicBezTo>
                    <a:close/>
                    <a:moveTo>
                      <a:pt x="10526" y="5906"/>
                    </a:moveTo>
                    <a:cubicBezTo>
                      <a:pt x="10538" y="5906"/>
                      <a:pt x="10538" y="5906"/>
                      <a:pt x="10538" y="5918"/>
                    </a:cubicBezTo>
                    <a:lnTo>
                      <a:pt x="10538" y="7680"/>
                    </a:lnTo>
                    <a:cubicBezTo>
                      <a:pt x="10538" y="7692"/>
                      <a:pt x="10538" y="7692"/>
                      <a:pt x="10526" y="7692"/>
                    </a:cubicBezTo>
                    <a:lnTo>
                      <a:pt x="7895" y="7692"/>
                    </a:lnTo>
                    <a:cubicBezTo>
                      <a:pt x="7871" y="7692"/>
                      <a:pt x="7871" y="7692"/>
                      <a:pt x="7871" y="7680"/>
                    </a:cubicBezTo>
                    <a:lnTo>
                      <a:pt x="7871" y="5918"/>
                    </a:lnTo>
                    <a:lnTo>
                      <a:pt x="10526" y="5906"/>
                    </a:lnTo>
                    <a:close/>
                    <a:moveTo>
                      <a:pt x="11050" y="4596"/>
                    </a:moveTo>
                    <a:lnTo>
                      <a:pt x="11228" y="4691"/>
                    </a:lnTo>
                    <a:lnTo>
                      <a:pt x="11967" y="4894"/>
                    </a:lnTo>
                    <a:cubicBezTo>
                      <a:pt x="12157" y="4953"/>
                      <a:pt x="12300" y="5132"/>
                      <a:pt x="12300" y="5322"/>
                    </a:cubicBezTo>
                    <a:lnTo>
                      <a:pt x="12300" y="7251"/>
                    </a:lnTo>
                    <a:cubicBezTo>
                      <a:pt x="12300" y="7501"/>
                      <a:pt x="12086" y="7692"/>
                      <a:pt x="11848" y="7692"/>
                    </a:cubicBezTo>
                    <a:lnTo>
                      <a:pt x="10955" y="7692"/>
                    </a:lnTo>
                    <a:lnTo>
                      <a:pt x="10955" y="7680"/>
                    </a:lnTo>
                    <a:lnTo>
                      <a:pt x="10955" y="7227"/>
                    </a:lnTo>
                    <a:lnTo>
                      <a:pt x="11621" y="7227"/>
                    </a:lnTo>
                    <a:cubicBezTo>
                      <a:pt x="11740" y="7227"/>
                      <a:pt x="11836" y="7144"/>
                      <a:pt x="11836" y="7025"/>
                    </a:cubicBezTo>
                    <a:lnTo>
                      <a:pt x="11836" y="5715"/>
                    </a:lnTo>
                    <a:cubicBezTo>
                      <a:pt x="11836" y="5596"/>
                      <a:pt x="11740" y="5501"/>
                      <a:pt x="11621" y="5501"/>
                    </a:cubicBezTo>
                    <a:cubicBezTo>
                      <a:pt x="11502" y="5501"/>
                      <a:pt x="11419" y="5596"/>
                      <a:pt x="11419" y="5715"/>
                    </a:cubicBezTo>
                    <a:lnTo>
                      <a:pt x="11419" y="6834"/>
                    </a:lnTo>
                    <a:lnTo>
                      <a:pt x="10955" y="6834"/>
                    </a:lnTo>
                    <a:lnTo>
                      <a:pt x="10955" y="5941"/>
                    </a:lnTo>
                    <a:cubicBezTo>
                      <a:pt x="10955" y="5691"/>
                      <a:pt x="10764" y="5525"/>
                      <a:pt x="10538" y="5525"/>
                    </a:cubicBezTo>
                    <a:lnTo>
                      <a:pt x="8335" y="5525"/>
                    </a:lnTo>
                    <a:lnTo>
                      <a:pt x="8335" y="5322"/>
                    </a:lnTo>
                    <a:lnTo>
                      <a:pt x="8299" y="5322"/>
                    </a:lnTo>
                    <a:cubicBezTo>
                      <a:pt x="8299" y="5132"/>
                      <a:pt x="8442" y="4941"/>
                      <a:pt x="8633" y="4894"/>
                    </a:cubicBezTo>
                    <a:lnTo>
                      <a:pt x="9383" y="4691"/>
                    </a:lnTo>
                    <a:cubicBezTo>
                      <a:pt x="9442" y="4667"/>
                      <a:pt x="9490" y="4644"/>
                      <a:pt x="9562" y="4596"/>
                    </a:cubicBezTo>
                    <a:lnTo>
                      <a:pt x="9693" y="4727"/>
                    </a:lnTo>
                    <a:cubicBezTo>
                      <a:pt x="9859" y="4894"/>
                      <a:pt x="10062" y="4989"/>
                      <a:pt x="10300" y="4989"/>
                    </a:cubicBezTo>
                    <a:cubicBezTo>
                      <a:pt x="10526" y="4989"/>
                      <a:pt x="10752" y="4894"/>
                      <a:pt x="10907" y="4727"/>
                    </a:cubicBezTo>
                    <a:lnTo>
                      <a:pt x="11050" y="4596"/>
                    </a:lnTo>
                    <a:close/>
                    <a:moveTo>
                      <a:pt x="2632" y="8108"/>
                    </a:moveTo>
                    <a:lnTo>
                      <a:pt x="2632" y="8573"/>
                    </a:lnTo>
                    <a:lnTo>
                      <a:pt x="846" y="8573"/>
                    </a:lnTo>
                    <a:lnTo>
                      <a:pt x="846" y="8108"/>
                    </a:lnTo>
                    <a:close/>
                    <a:moveTo>
                      <a:pt x="13157" y="8108"/>
                    </a:moveTo>
                    <a:lnTo>
                      <a:pt x="13157" y="8573"/>
                    </a:lnTo>
                    <a:lnTo>
                      <a:pt x="5668" y="8573"/>
                    </a:lnTo>
                    <a:lnTo>
                      <a:pt x="5668" y="8108"/>
                    </a:lnTo>
                    <a:close/>
                    <a:moveTo>
                      <a:pt x="5049" y="5906"/>
                    </a:moveTo>
                    <a:cubicBezTo>
                      <a:pt x="5180" y="5906"/>
                      <a:pt x="5287" y="6013"/>
                      <a:pt x="5287" y="6144"/>
                    </a:cubicBezTo>
                    <a:lnTo>
                      <a:pt x="5287" y="9001"/>
                    </a:lnTo>
                    <a:lnTo>
                      <a:pt x="3049" y="9001"/>
                    </a:lnTo>
                    <a:lnTo>
                      <a:pt x="3049" y="6144"/>
                    </a:lnTo>
                    <a:cubicBezTo>
                      <a:pt x="3049" y="6013"/>
                      <a:pt x="3156" y="5906"/>
                      <a:pt x="3287" y="5906"/>
                    </a:cubicBezTo>
                    <a:close/>
                    <a:moveTo>
                      <a:pt x="4168" y="0"/>
                    </a:moveTo>
                    <a:cubicBezTo>
                      <a:pt x="3239" y="0"/>
                      <a:pt x="2501" y="738"/>
                      <a:pt x="2430" y="1738"/>
                    </a:cubicBezTo>
                    <a:cubicBezTo>
                      <a:pt x="2394" y="2155"/>
                      <a:pt x="2263" y="2989"/>
                      <a:pt x="2084" y="3477"/>
                    </a:cubicBezTo>
                    <a:cubicBezTo>
                      <a:pt x="2037" y="3584"/>
                      <a:pt x="2049" y="3703"/>
                      <a:pt x="2096" y="3810"/>
                    </a:cubicBezTo>
                    <a:cubicBezTo>
                      <a:pt x="2144" y="3905"/>
                      <a:pt x="2239" y="3989"/>
                      <a:pt x="2334" y="4024"/>
                    </a:cubicBezTo>
                    <a:cubicBezTo>
                      <a:pt x="2513" y="4084"/>
                      <a:pt x="2811" y="4179"/>
                      <a:pt x="3156" y="4251"/>
                    </a:cubicBezTo>
                    <a:cubicBezTo>
                      <a:pt x="3144" y="4251"/>
                      <a:pt x="3144" y="4251"/>
                      <a:pt x="3120" y="4263"/>
                    </a:cubicBezTo>
                    <a:lnTo>
                      <a:pt x="2382" y="4477"/>
                    </a:lnTo>
                    <a:cubicBezTo>
                      <a:pt x="2013" y="4584"/>
                      <a:pt x="1751" y="4917"/>
                      <a:pt x="1751" y="5310"/>
                    </a:cubicBezTo>
                    <a:lnTo>
                      <a:pt x="1751" y="7227"/>
                    </a:lnTo>
                    <a:cubicBezTo>
                      <a:pt x="1751" y="7394"/>
                      <a:pt x="1799" y="7561"/>
                      <a:pt x="1894" y="7680"/>
                    </a:cubicBezTo>
                    <a:lnTo>
                      <a:pt x="203" y="7680"/>
                    </a:lnTo>
                    <a:cubicBezTo>
                      <a:pt x="84" y="7680"/>
                      <a:pt x="1" y="7763"/>
                      <a:pt x="1" y="7882"/>
                    </a:cubicBezTo>
                    <a:cubicBezTo>
                      <a:pt x="1" y="8001"/>
                      <a:pt x="84" y="8096"/>
                      <a:pt x="203" y="8096"/>
                    </a:cubicBezTo>
                    <a:lnTo>
                      <a:pt x="441" y="8096"/>
                    </a:lnTo>
                    <a:lnTo>
                      <a:pt x="441" y="10073"/>
                    </a:lnTo>
                    <a:cubicBezTo>
                      <a:pt x="441" y="10192"/>
                      <a:pt x="537" y="10275"/>
                      <a:pt x="656" y="10275"/>
                    </a:cubicBezTo>
                    <a:cubicBezTo>
                      <a:pt x="775" y="10275"/>
                      <a:pt x="858" y="10192"/>
                      <a:pt x="858" y="10073"/>
                    </a:cubicBezTo>
                    <a:lnTo>
                      <a:pt x="858" y="8954"/>
                    </a:lnTo>
                    <a:lnTo>
                      <a:pt x="2644" y="8954"/>
                    </a:lnTo>
                    <a:lnTo>
                      <a:pt x="2644" y="10073"/>
                    </a:lnTo>
                    <a:cubicBezTo>
                      <a:pt x="2644" y="10192"/>
                      <a:pt x="2739" y="10275"/>
                      <a:pt x="2858" y="10275"/>
                    </a:cubicBezTo>
                    <a:cubicBezTo>
                      <a:pt x="2977" y="10275"/>
                      <a:pt x="3073" y="10192"/>
                      <a:pt x="3073" y="10073"/>
                    </a:cubicBezTo>
                    <a:lnTo>
                      <a:pt x="3073" y="9406"/>
                    </a:lnTo>
                    <a:lnTo>
                      <a:pt x="5287" y="9406"/>
                    </a:lnTo>
                    <a:lnTo>
                      <a:pt x="5287" y="10073"/>
                    </a:lnTo>
                    <a:cubicBezTo>
                      <a:pt x="5287" y="10192"/>
                      <a:pt x="5371" y="10275"/>
                      <a:pt x="5490" y="10275"/>
                    </a:cubicBezTo>
                    <a:cubicBezTo>
                      <a:pt x="5609" y="10275"/>
                      <a:pt x="5704" y="10192"/>
                      <a:pt x="5704" y="10073"/>
                    </a:cubicBezTo>
                    <a:lnTo>
                      <a:pt x="5704" y="8954"/>
                    </a:lnTo>
                    <a:lnTo>
                      <a:pt x="13169" y="8954"/>
                    </a:lnTo>
                    <a:lnTo>
                      <a:pt x="13169" y="10073"/>
                    </a:lnTo>
                    <a:cubicBezTo>
                      <a:pt x="13169" y="10192"/>
                      <a:pt x="13264" y="10275"/>
                      <a:pt x="13383" y="10275"/>
                    </a:cubicBezTo>
                    <a:cubicBezTo>
                      <a:pt x="13503" y="10275"/>
                      <a:pt x="13586" y="10192"/>
                      <a:pt x="13586" y="10073"/>
                    </a:cubicBezTo>
                    <a:lnTo>
                      <a:pt x="13586" y="8096"/>
                    </a:lnTo>
                    <a:lnTo>
                      <a:pt x="13824" y="8096"/>
                    </a:lnTo>
                    <a:cubicBezTo>
                      <a:pt x="13943" y="8096"/>
                      <a:pt x="14038" y="8001"/>
                      <a:pt x="14038" y="7882"/>
                    </a:cubicBezTo>
                    <a:cubicBezTo>
                      <a:pt x="14003" y="7787"/>
                      <a:pt x="13919" y="7692"/>
                      <a:pt x="13800" y="7692"/>
                    </a:cubicBezTo>
                    <a:lnTo>
                      <a:pt x="12562" y="7692"/>
                    </a:lnTo>
                    <a:cubicBezTo>
                      <a:pt x="12633" y="7561"/>
                      <a:pt x="12693" y="7406"/>
                      <a:pt x="12693" y="7251"/>
                    </a:cubicBezTo>
                    <a:lnTo>
                      <a:pt x="12693" y="5322"/>
                    </a:lnTo>
                    <a:cubicBezTo>
                      <a:pt x="12693" y="4941"/>
                      <a:pt x="12443" y="4596"/>
                      <a:pt x="12074" y="4489"/>
                    </a:cubicBezTo>
                    <a:lnTo>
                      <a:pt x="11324" y="4286"/>
                    </a:lnTo>
                    <a:cubicBezTo>
                      <a:pt x="11228" y="4251"/>
                      <a:pt x="11169" y="4167"/>
                      <a:pt x="11169" y="4060"/>
                    </a:cubicBezTo>
                    <a:lnTo>
                      <a:pt x="11169" y="3893"/>
                    </a:lnTo>
                    <a:cubicBezTo>
                      <a:pt x="11240" y="3858"/>
                      <a:pt x="11300" y="3798"/>
                      <a:pt x="11359" y="3739"/>
                    </a:cubicBezTo>
                    <a:cubicBezTo>
                      <a:pt x="11657" y="3453"/>
                      <a:pt x="11824" y="3060"/>
                      <a:pt x="11824" y="2643"/>
                    </a:cubicBezTo>
                    <a:lnTo>
                      <a:pt x="11824" y="2262"/>
                    </a:lnTo>
                    <a:lnTo>
                      <a:pt x="11895" y="2096"/>
                    </a:lnTo>
                    <a:cubicBezTo>
                      <a:pt x="11979" y="1917"/>
                      <a:pt x="12026" y="1703"/>
                      <a:pt x="12026" y="1512"/>
                    </a:cubicBezTo>
                    <a:lnTo>
                      <a:pt x="12026" y="453"/>
                    </a:lnTo>
                    <a:cubicBezTo>
                      <a:pt x="12026" y="333"/>
                      <a:pt x="11943" y="250"/>
                      <a:pt x="11824" y="250"/>
                    </a:cubicBezTo>
                    <a:lnTo>
                      <a:pt x="9859" y="250"/>
                    </a:lnTo>
                    <a:cubicBezTo>
                      <a:pt x="9145" y="250"/>
                      <a:pt x="8561" y="834"/>
                      <a:pt x="8561" y="1548"/>
                    </a:cubicBezTo>
                    <a:lnTo>
                      <a:pt x="8561" y="1560"/>
                    </a:lnTo>
                    <a:cubicBezTo>
                      <a:pt x="8561" y="1727"/>
                      <a:pt x="8597" y="1881"/>
                      <a:pt x="8680" y="2036"/>
                    </a:cubicBezTo>
                    <a:lnTo>
                      <a:pt x="8788" y="2238"/>
                    </a:lnTo>
                    <a:lnTo>
                      <a:pt x="8788" y="2572"/>
                    </a:lnTo>
                    <a:cubicBezTo>
                      <a:pt x="8788" y="3108"/>
                      <a:pt x="9050" y="3584"/>
                      <a:pt x="9442" y="3870"/>
                    </a:cubicBezTo>
                    <a:lnTo>
                      <a:pt x="9442" y="4048"/>
                    </a:lnTo>
                    <a:cubicBezTo>
                      <a:pt x="9442" y="4143"/>
                      <a:pt x="9359" y="4239"/>
                      <a:pt x="9276" y="4263"/>
                    </a:cubicBezTo>
                    <a:lnTo>
                      <a:pt x="8526" y="4477"/>
                    </a:lnTo>
                    <a:cubicBezTo>
                      <a:pt x="8157" y="4584"/>
                      <a:pt x="7907" y="4917"/>
                      <a:pt x="7907" y="5310"/>
                    </a:cubicBezTo>
                    <a:lnTo>
                      <a:pt x="7907" y="5489"/>
                    </a:lnTo>
                    <a:lnTo>
                      <a:pt x="7895" y="5489"/>
                    </a:lnTo>
                    <a:cubicBezTo>
                      <a:pt x="7657" y="5489"/>
                      <a:pt x="7478" y="5679"/>
                      <a:pt x="7478" y="5906"/>
                    </a:cubicBezTo>
                    <a:lnTo>
                      <a:pt x="7478" y="7656"/>
                    </a:lnTo>
                    <a:lnTo>
                      <a:pt x="7478" y="7680"/>
                    </a:lnTo>
                    <a:lnTo>
                      <a:pt x="6442" y="7680"/>
                    </a:lnTo>
                    <a:cubicBezTo>
                      <a:pt x="6525" y="7537"/>
                      <a:pt x="6585" y="7394"/>
                      <a:pt x="6585" y="7227"/>
                    </a:cubicBezTo>
                    <a:lnTo>
                      <a:pt x="6585" y="5310"/>
                    </a:lnTo>
                    <a:cubicBezTo>
                      <a:pt x="6585" y="4917"/>
                      <a:pt x="6323" y="4584"/>
                      <a:pt x="5954" y="4477"/>
                    </a:cubicBezTo>
                    <a:lnTo>
                      <a:pt x="5216" y="4263"/>
                    </a:lnTo>
                    <a:cubicBezTo>
                      <a:pt x="5192" y="4263"/>
                      <a:pt x="5192" y="4263"/>
                      <a:pt x="5180" y="4251"/>
                    </a:cubicBezTo>
                    <a:cubicBezTo>
                      <a:pt x="5537" y="4179"/>
                      <a:pt x="5823" y="4084"/>
                      <a:pt x="6002" y="4024"/>
                    </a:cubicBezTo>
                    <a:cubicBezTo>
                      <a:pt x="6109" y="3989"/>
                      <a:pt x="6192" y="3905"/>
                      <a:pt x="6240" y="3810"/>
                    </a:cubicBezTo>
                    <a:cubicBezTo>
                      <a:pt x="6287" y="3703"/>
                      <a:pt x="6299" y="3596"/>
                      <a:pt x="6252" y="3477"/>
                    </a:cubicBezTo>
                    <a:cubicBezTo>
                      <a:pt x="6073" y="2977"/>
                      <a:pt x="5942" y="2143"/>
                      <a:pt x="5906" y="1738"/>
                    </a:cubicBezTo>
                    <a:cubicBezTo>
                      <a:pt x="5835" y="738"/>
                      <a:pt x="5097" y="0"/>
                      <a:pt x="416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9484;p16">
                <a:extLst>
                  <a:ext uri="{FF2B5EF4-FFF2-40B4-BE49-F238E27FC236}">
                    <a16:creationId xmlns:a16="http://schemas.microsoft.com/office/drawing/2014/main" id="{2E5B3F0C-2FAB-4D56-8D7D-D3B11EC7F128}"/>
                  </a:ext>
                </a:extLst>
              </p:cNvPr>
              <p:cNvSpPr/>
              <p:nvPr/>
            </p:nvSpPr>
            <p:spPr>
              <a:xfrm>
                <a:off x="6019323" y="2641653"/>
                <a:ext cx="13272" cy="13272"/>
              </a:xfrm>
              <a:custGeom>
                <a:avLst/>
                <a:gdLst/>
                <a:ahLst/>
                <a:cxnLst/>
                <a:rect l="l" t="t" r="r" b="b"/>
                <a:pathLst>
                  <a:path w="417" h="417" extrusionOk="0">
                    <a:moveTo>
                      <a:pt x="202" y="0"/>
                    </a:moveTo>
                    <a:cubicBezTo>
                      <a:pt x="95" y="0"/>
                      <a:pt x="0" y="84"/>
                      <a:pt x="0" y="203"/>
                    </a:cubicBezTo>
                    <a:cubicBezTo>
                      <a:pt x="0" y="322"/>
                      <a:pt x="95" y="417"/>
                      <a:pt x="202" y="417"/>
                    </a:cubicBezTo>
                    <a:cubicBezTo>
                      <a:pt x="322" y="417"/>
                      <a:pt x="417" y="322"/>
                      <a:pt x="417" y="203"/>
                    </a:cubicBezTo>
                    <a:cubicBezTo>
                      <a:pt x="417" y="84"/>
                      <a:pt x="322" y="0"/>
                      <a:pt x="20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3" name="Elipse 32">
            <a:extLst>
              <a:ext uri="{FF2B5EF4-FFF2-40B4-BE49-F238E27FC236}">
                <a16:creationId xmlns:a16="http://schemas.microsoft.com/office/drawing/2014/main" id="{72E485D3-9A8C-4FD1-AB30-1E353F4A9671}"/>
              </a:ext>
            </a:extLst>
          </p:cNvPr>
          <p:cNvSpPr/>
          <p:nvPr/>
        </p:nvSpPr>
        <p:spPr>
          <a:xfrm>
            <a:off x="7159237" y="5228879"/>
            <a:ext cx="546290" cy="54629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37" name="Grupo 36">
            <a:extLst>
              <a:ext uri="{FF2B5EF4-FFF2-40B4-BE49-F238E27FC236}">
                <a16:creationId xmlns:a16="http://schemas.microsoft.com/office/drawing/2014/main" id="{96C8E3C0-FEBB-478B-8BD1-D5228BD82F1E}"/>
              </a:ext>
            </a:extLst>
          </p:cNvPr>
          <p:cNvGrpSpPr/>
          <p:nvPr/>
        </p:nvGrpSpPr>
        <p:grpSpPr>
          <a:xfrm>
            <a:off x="1452060" y="5280286"/>
            <a:ext cx="534946" cy="534946"/>
            <a:chOff x="1452060" y="4405696"/>
            <a:chExt cx="534946" cy="534946"/>
          </a:xfrm>
        </p:grpSpPr>
        <p:sp>
          <p:nvSpPr>
            <p:cNvPr id="38" name="Elipse 37">
              <a:extLst>
                <a:ext uri="{FF2B5EF4-FFF2-40B4-BE49-F238E27FC236}">
                  <a16:creationId xmlns:a16="http://schemas.microsoft.com/office/drawing/2014/main" id="{2B6673FF-9755-4016-A354-0D54114D0BB9}"/>
                </a:ext>
              </a:extLst>
            </p:cNvPr>
            <p:cNvSpPr/>
            <p:nvPr/>
          </p:nvSpPr>
          <p:spPr>
            <a:xfrm>
              <a:off x="1452060" y="4405696"/>
              <a:ext cx="534946" cy="5349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39" name="Google Shape;9763;p16">
              <a:extLst>
                <a:ext uri="{FF2B5EF4-FFF2-40B4-BE49-F238E27FC236}">
                  <a16:creationId xmlns:a16="http://schemas.microsoft.com/office/drawing/2014/main" id="{EDD80E6C-F9F9-4839-BCAB-1754855B78AC}"/>
                </a:ext>
              </a:extLst>
            </p:cNvPr>
            <p:cNvGrpSpPr/>
            <p:nvPr/>
          </p:nvGrpSpPr>
          <p:grpSpPr>
            <a:xfrm>
              <a:off x="1587258" y="4496558"/>
              <a:ext cx="264550" cy="353222"/>
              <a:chOff x="903530" y="3806125"/>
              <a:chExt cx="264550" cy="353222"/>
            </a:xfrm>
            <a:solidFill>
              <a:schemeClr val="tx2"/>
            </a:solidFill>
          </p:grpSpPr>
          <p:sp>
            <p:nvSpPr>
              <p:cNvPr id="40" name="Google Shape;9764;p16">
                <a:extLst>
                  <a:ext uri="{FF2B5EF4-FFF2-40B4-BE49-F238E27FC236}">
                    <a16:creationId xmlns:a16="http://schemas.microsoft.com/office/drawing/2014/main" id="{556986D3-B946-4B74-9299-9068CAA0F1AB}"/>
                  </a:ext>
                </a:extLst>
              </p:cNvPr>
              <p:cNvSpPr/>
              <p:nvPr/>
            </p:nvSpPr>
            <p:spPr>
              <a:xfrm>
                <a:off x="926637" y="3839321"/>
                <a:ext cx="173237" cy="162002"/>
              </a:xfrm>
              <a:custGeom>
                <a:avLst/>
                <a:gdLst/>
                <a:ahLst/>
                <a:cxnLst/>
                <a:rect l="l" t="t" r="r" b="b"/>
                <a:pathLst>
                  <a:path w="5443" h="5090" extrusionOk="0">
                    <a:moveTo>
                      <a:pt x="3418" y="1"/>
                    </a:moveTo>
                    <a:cubicBezTo>
                      <a:pt x="2623" y="1"/>
                      <a:pt x="1831" y="307"/>
                      <a:pt x="1227" y="911"/>
                    </a:cubicBezTo>
                    <a:cubicBezTo>
                      <a:pt x="108" y="2030"/>
                      <a:pt x="1" y="3804"/>
                      <a:pt x="989" y="5030"/>
                    </a:cubicBezTo>
                    <a:cubicBezTo>
                      <a:pt x="1013" y="5078"/>
                      <a:pt x="1061" y="5090"/>
                      <a:pt x="1120" y="5090"/>
                    </a:cubicBezTo>
                    <a:cubicBezTo>
                      <a:pt x="1156" y="5090"/>
                      <a:pt x="1192" y="5078"/>
                      <a:pt x="1227" y="5066"/>
                    </a:cubicBezTo>
                    <a:cubicBezTo>
                      <a:pt x="1299" y="5006"/>
                      <a:pt x="1311" y="4899"/>
                      <a:pt x="1251" y="4840"/>
                    </a:cubicBezTo>
                    <a:cubicBezTo>
                      <a:pt x="382" y="3744"/>
                      <a:pt x="477" y="2149"/>
                      <a:pt x="1477" y="1149"/>
                    </a:cubicBezTo>
                    <a:cubicBezTo>
                      <a:pt x="2019" y="607"/>
                      <a:pt x="2735" y="334"/>
                      <a:pt x="3452" y="334"/>
                    </a:cubicBezTo>
                    <a:cubicBezTo>
                      <a:pt x="4059" y="334"/>
                      <a:pt x="4666" y="530"/>
                      <a:pt x="5168" y="923"/>
                    </a:cubicBezTo>
                    <a:cubicBezTo>
                      <a:pt x="5199" y="948"/>
                      <a:pt x="5237" y="961"/>
                      <a:pt x="5273" y="961"/>
                    </a:cubicBezTo>
                    <a:cubicBezTo>
                      <a:pt x="5321" y="961"/>
                      <a:pt x="5367" y="939"/>
                      <a:pt x="5394" y="899"/>
                    </a:cubicBezTo>
                    <a:cubicBezTo>
                      <a:pt x="5442" y="827"/>
                      <a:pt x="5418" y="720"/>
                      <a:pt x="5347" y="672"/>
                    </a:cubicBezTo>
                    <a:cubicBezTo>
                      <a:pt x="4777" y="223"/>
                      <a:pt x="4096" y="1"/>
                      <a:pt x="341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9765;p16">
                <a:extLst>
                  <a:ext uri="{FF2B5EF4-FFF2-40B4-BE49-F238E27FC236}">
                    <a16:creationId xmlns:a16="http://schemas.microsoft.com/office/drawing/2014/main" id="{7000BAEA-15FF-4A88-98F0-4E3AC56105D0}"/>
                  </a:ext>
                </a:extLst>
              </p:cNvPr>
              <p:cNvSpPr/>
              <p:nvPr/>
            </p:nvSpPr>
            <p:spPr>
              <a:xfrm>
                <a:off x="903530" y="3806125"/>
                <a:ext cx="264550" cy="353222"/>
              </a:xfrm>
              <a:custGeom>
                <a:avLst/>
                <a:gdLst/>
                <a:ahLst/>
                <a:cxnLst/>
                <a:rect l="l" t="t" r="r" b="b"/>
                <a:pathLst>
                  <a:path w="8312" h="11098" extrusionOk="0">
                    <a:moveTo>
                      <a:pt x="4144" y="322"/>
                    </a:moveTo>
                    <a:cubicBezTo>
                      <a:pt x="6251" y="322"/>
                      <a:pt x="7966" y="2025"/>
                      <a:pt x="7966" y="4144"/>
                    </a:cubicBezTo>
                    <a:cubicBezTo>
                      <a:pt x="7978" y="5085"/>
                      <a:pt x="7775" y="6002"/>
                      <a:pt x="7371" y="6895"/>
                    </a:cubicBezTo>
                    <a:cubicBezTo>
                      <a:pt x="7037" y="7609"/>
                      <a:pt x="6597" y="8323"/>
                      <a:pt x="6025" y="8978"/>
                    </a:cubicBezTo>
                    <a:cubicBezTo>
                      <a:pt x="5228" y="9919"/>
                      <a:pt x="4418" y="10526"/>
                      <a:pt x="4156" y="10717"/>
                    </a:cubicBezTo>
                    <a:cubicBezTo>
                      <a:pt x="3882" y="10538"/>
                      <a:pt x="3084" y="9931"/>
                      <a:pt x="2275" y="8990"/>
                    </a:cubicBezTo>
                    <a:cubicBezTo>
                      <a:pt x="1715" y="8323"/>
                      <a:pt x="1251" y="7621"/>
                      <a:pt x="929" y="6895"/>
                    </a:cubicBezTo>
                    <a:cubicBezTo>
                      <a:pt x="525" y="6002"/>
                      <a:pt x="310" y="5085"/>
                      <a:pt x="310" y="4144"/>
                    </a:cubicBezTo>
                    <a:cubicBezTo>
                      <a:pt x="310" y="2025"/>
                      <a:pt x="2025" y="322"/>
                      <a:pt x="4144" y="322"/>
                    </a:cubicBezTo>
                    <a:close/>
                    <a:moveTo>
                      <a:pt x="4156" y="1"/>
                    </a:moveTo>
                    <a:cubicBezTo>
                      <a:pt x="1858" y="1"/>
                      <a:pt x="1" y="1870"/>
                      <a:pt x="1" y="4156"/>
                    </a:cubicBezTo>
                    <a:cubicBezTo>
                      <a:pt x="1" y="5121"/>
                      <a:pt x="215" y="6097"/>
                      <a:pt x="644" y="7049"/>
                    </a:cubicBezTo>
                    <a:cubicBezTo>
                      <a:pt x="989" y="7788"/>
                      <a:pt x="1441" y="8514"/>
                      <a:pt x="2037" y="9216"/>
                    </a:cubicBezTo>
                    <a:cubicBezTo>
                      <a:pt x="3037" y="10395"/>
                      <a:pt x="4037" y="11050"/>
                      <a:pt x="4061" y="11062"/>
                    </a:cubicBezTo>
                    <a:cubicBezTo>
                      <a:pt x="4096" y="11074"/>
                      <a:pt x="4120" y="11098"/>
                      <a:pt x="4156" y="11098"/>
                    </a:cubicBezTo>
                    <a:cubicBezTo>
                      <a:pt x="4180" y="11098"/>
                      <a:pt x="4215" y="11074"/>
                      <a:pt x="4239" y="11062"/>
                    </a:cubicBezTo>
                    <a:cubicBezTo>
                      <a:pt x="4287" y="11038"/>
                      <a:pt x="5275" y="10395"/>
                      <a:pt x="6263" y="9216"/>
                    </a:cubicBezTo>
                    <a:cubicBezTo>
                      <a:pt x="6859" y="8538"/>
                      <a:pt x="7323" y="7800"/>
                      <a:pt x="7668" y="7049"/>
                    </a:cubicBezTo>
                    <a:cubicBezTo>
                      <a:pt x="8085" y="6109"/>
                      <a:pt x="8311" y="5144"/>
                      <a:pt x="8311" y="4156"/>
                    </a:cubicBezTo>
                    <a:cubicBezTo>
                      <a:pt x="8311" y="1870"/>
                      <a:pt x="6442" y="1"/>
                      <a:pt x="415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9766;p16">
                <a:extLst>
                  <a:ext uri="{FF2B5EF4-FFF2-40B4-BE49-F238E27FC236}">
                    <a16:creationId xmlns:a16="http://schemas.microsoft.com/office/drawing/2014/main" id="{DE2126DD-6F46-4EFC-B372-9A3E2E3144C8}"/>
                  </a:ext>
                </a:extLst>
              </p:cNvPr>
              <p:cNvSpPr/>
              <p:nvPr/>
            </p:nvSpPr>
            <p:spPr>
              <a:xfrm>
                <a:off x="1008879" y="3904059"/>
                <a:ext cx="54966" cy="18460"/>
              </a:xfrm>
              <a:custGeom>
                <a:avLst/>
                <a:gdLst/>
                <a:ahLst/>
                <a:cxnLst/>
                <a:rect l="l" t="t" r="r" b="b"/>
                <a:pathLst>
                  <a:path w="1727" h="580" extrusionOk="0">
                    <a:moveTo>
                      <a:pt x="648" y="1"/>
                    </a:moveTo>
                    <a:cubicBezTo>
                      <a:pt x="492" y="1"/>
                      <a:pt x="319" y="16"/>
                      <a:pt x="132" y="55"/>
                    </a:cubicBezTo>
                    <a:cubicBezTo>
                      <a:pt x="60" y="67"/>
                      <a:pt x="1" y="127"/>
                      <a:pt x="1" y="222"/>
                    </a:cubicBezTo>
                    <a:lnTo>
                      <a:pt x="1" y="401"/>
                    </a:lnTo>
                    <a:cubicBezTo>
                      <a:pt x="1" y="484"/>
                      <a:pt x="72" y="555"/>
                      <a:pt x="155" y="555"/>
                    </a:cubicBezTo>
                    <a:cubicBezTo>
                      <a:pt x="251" y="555"/>
                      <a:pt x="322" y="484"/>
                      <a:pt x="322" y="401"/>
                    </a:cubicBezTo>
                    <a:lnTo>
                      <a:pt x="322" y="365"/>
                    </a:lnTo>
                    <a:cubicBezTo>
                      <a:pt x="434" y="350"/>
                      <a:pt x="539" y="343"/>
                      <a:pt x="636" y="343"/>
                    </a:cubicBezTo>
                    <a:cubicBezTo>
                      <a:pt x="841" y="343"/>
                      <a:pt x="1011" y="372"/>
                      <a:pt x="1132" y="413"/>
                    </a:cubicBezTo>
                    <a:cubicBezTo>
                      <a:pt x="1334" y="472"/>
                      <a:pt x="1453" y="543"/>
                      <a:pt x="1465" y="543"/>
                    </a:cubicBezTo>
                    <a:cubicBezTo>
                      <a:pt x="1501" y="555"/>
                      <a:pt x="1525" y="579"/>
                      <a:pt x="1560" y="579"/>
                    </a:cubicBezTo>
                    <a:cubicBezTo>
                      <a:pt x="1620" y="579"/>
                      <a:pt x="1667" y="543"/>
                      <a:pt x="1691" y="496"/>
                    </a:cubicBezTo>
                    <a:cubicBezTo>
                      <a:pt x="1727" y="401"/>
                      <a:pt x="1703" y="305"/>
                      <a:pt x="1632" y="246"/>
                    </a:cubicBezTo>
                    <a:cubicBezTo>
                      <a:pt x="1613" y="236"/>
                      <a:pt x="1255" y="1"/>
                      <a:pt x="64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9767;p16">
                <a:extLst>
                  <a:ext uri="{FF2B5EF4-FFF2-40B4-BE49-F238E27FC236}">
                    <a16:creationId xmlns:a16="http://schemas.microsoft.com/office/drawing/2014/main" id="{A62C95C5-01FE-4FB7-8E61-7BAAF8398218}"/>
                  </a:ext>
                </a:extLst>
              </p:cNvPr>
              <p:cNvSpPr/>
              <p:nvPr/>
            </p:nvSpPr>
            <p:spPr>
              <a:xfrm>
                <a:off x="972118" y="3872072"/>
                <a:ext cx="172473" cy="164866"/>
              </a:xfrm>
              <a:custGeom>
                <a:avLst/>
                <a:gdLst/>
                <a:ahLst/>
                <a:cxnLst/>
                <a:rect l="l" t="t" r="r" b="b"/>
                <a:pathLst>
                  <a:path w="5419" h="5180" extrusionOk="0">
                    <a:moveTo>
                      <a:pt x="3239" y="346"/>
                    </a:moveTo>
                    <a:lnTo>
                      <a:pt x="3239" y="1144"/>
                    </a:lnTo>
                    <a:cubicBezTo>
                      <a:pt x="3239" y="1287"/>
                      <a:pt x="3203" y="1418"/>
                      <a:pt x="3144" y="1537"/>
                    </a:cubicBezTo>
                    <a:lnTo>
                      <a:pt x="3084" y="1668"/>
                    </a:lnTo>
                    <a:cubicBezTo>
                      <a:pt x="3073" y="1703"/>
                      <a:pt x="3073" y="1715"/>
                      <a:pt x="3073" y="1739"/>
                    </a:cubicBezTo>
                    <a:lnTo>
                      <a:pt x="3073" y="2084"/>
                    </a:lnTo>
                    <a:cubicBezTo>
                      <a:pt x="3073" y="2370"/>
                      <a:pt x="2953" y="2632"/>
                      <a:pt x="2763" y="2846"/>
                    </a:cubicBezTo>
                    <a:cubicBezTo>
                      <a:pt x="2558" y="3028"/>
                      <a:pt x="2311" y="3145"/>
                      <a:pt x="2040" y="3145"/>
                    </a:cubicBezTo>
                    <a:cubicBezTo>
                      <a:pt x="2027" y="3145"/>
                      <a:pt x="2014" y="3144"/>
                      <a:pt x="2001" y="3144"/>
                    </a:cubicBezTo>
                    <a:cubicBezTo>
                      <a:pt x="1406" y="3108"/>
                      <a:pt x="941" y="2620"/>
                      <a:pt x="941" y="2037"/>
                    </a:cubicBezTo>
                    <a:lnTo>
                      <a:pt x="941" y="1739"/>
                    </a:lnTo>
                    <a:cubicBezTo>
                      <a:pt x="941" y="1715"/>
                      <a:pt x="941" y="1703"/>
                      <a:pt x="929" y="1668"/>
                    </a:cubicBezTo>
                    <a:lnTo>
                      <a:pt x="870" y="1537"/>
                    </a:lnTo>
                    <a:cubicBezTo>
                      <a:pt x="810" y="1418"/>
                      <a:pt x="775" y="1287"/>
                      <a:pt x="775" y="1144"/>
                    </a:cubicBezTo>
                    <a:cubicBezTo>
                      <a:pt x="775" y="703"/>
                      <a:pt x="1132" y="346"/>
                      <a:pt x="1584" y="346"/>
                    </a:cubicBezTo>
                    <a:close/>
                    <a:moveTo>
                      <a:pt x="1465" y="3346"/>
                    </a:moveTo>
                    <a:cubicBezTo>
                      <a:pt x="1608" y="3406"/>
                      <a:pt x="1775" y="3453"/>
                      <a:pt x="1953" y="3465"/>
                    </a:cubicBezTo>
                    <a:lnTo>
                      <a:pt x="2001" y="3465"/>
                    </a:lnTo>
                    <a:cubicBezTo>
                      <a:pt x="2180" y="3465"/>
                      <a:pt x="2370" y="3442"/>
                      <a:pt x="2537" y="3370"/>
                    </a:cubicBezTo>
                    <a:lnTo>
                      <a:pt x="2537" y="3584"/>
                    </a:lnTo>
                    <a:cubicBezTo>
                      <a:pt x="2537" y="3632"/>
                      <a:pt x="2549" y="3692"/>
                      <a:pt x="2549" y="3739"/>
                    </a:cubicBezTo>
                    <a:lnTo>
                      <a:pt x="2001" y="4156"/>
                    </a:lnTo>
                    <a:lnTo>
                      <a:pt x="1453" y="3727"/>
                    </a:lnTo>
                    <a:cubicBezTo>
                      <a:pt x="1465" y="3680"/>
                      <a:pt x="1465" y="3632"/>
                      <a:pt x="1465" y="3573"/>
                    </a:cubicBezTo>
                    <a:lnTo>
                      <a:pt x="1465" y="3346"/>
                    </a:lnTo>
                    <a:close/>
                    <a:moveTo>
                      <a:pt x="1251" y="3977"/>
                    </a:moveTo>
                    <a:lnTo>
                      <a:pt x="1834" y="4406"/>
                    </a:lnTo>
                    <a:lnTo>
                      <a:pt x="1834" y="4870"/>
                    </a:lnTo>
                    <a:cubicBezTo>
                      <a:pt x="1334" y="4835"/>
                      <a:pt x="822" y="4680"/>
                      <a:pt x="394" y="4358"/>
                    </a:cubicBezTo>
                    <a:cubicBezTo>
                      <a:pt x="417" y="4335"/>
                      <a:pt x="465" y="4299"/>
                      <a:pt x="501" y="4287"/>
                    </a:cubicBezTo>
                    <a:lnTo>
                      <a:pt x="1132" y="4049"/>
                    </a:lnTo>
                    <a:cubicBezTo>
                      <a:pt x="1179" y="4037"/>
                      <a:pt x="1227" y="4001"/>
                      <a:pt x="1251" y="3977"/>
                    </a:cubicBezTo>
                    <a:close/>
                    <a:moveTo>
                      <a:pt x="2739" y="3989"/>
                    </a:moveTo>
                    <a:cubicBezTo>
                      <a:pt x="2787" y="4025"/>
                      <a:pt x="2822" y="4037"/>
                      <a:pt x="2858" y="4061"/>
                    </a:cubicBezTo>
                    <a:lnTo>
                      <a:pt x="3632" y="4346"/>
                    </a:lnTo>
                    <a:cubicBezTo>
                      <a:pt x="3192" y="4656"/>
                      <a:pt x="2680" y="4835"/>
                      <a:pt x="2168" y="4870"/>
                    </a:cubicBezTo>
                    <a:lnTo>
                      <a:pt x="2168" y="4418"/>
                    </a:lnTo>
                    <a:lnTo>
                      <a:pt x="2739" y="3989"/>
                    </a:lnTo>
                    <a:close/>
                    <a:moveTo>
                      <a:pt x="1596" y="1"/>
                    </a:moveTo>
                    <a:cubicBezTo>
                      <a:pt x="977" y="1"/>
                      <a:pt x="465" y="501"/>
                      <a:pt x="465" y="1132"/>
                    </a:cubicBezTo>
                    <a:cubicBezTo>
                      <a:pt x="465" y="1310"/>
                      <a:pt x="513" y="1501"/>
                      <a:pt x="596" y="1668"/>
                    </a:cubicBezTo>
                    <a:lnTo>
                      <a:pt x="644" y="1751"/>
                    </a:lnTo>
                    <a:lnTo>
                      <a:pt x="644" y="2013"/>
                    </a:lnTo>
                    <a:cubicBezTo>
                      <a:pt x="644" y="2453"/>
                      <a:pt x="858" y="2858"/>
                      <a:pt x="1168" y="3120"/>
                    </a:cubicBezTo>
                    <a:lnTo>
                      <a:pt x="1168" y="3561"/>
                    </a:lnTo>
                    <a:cubicBezTo>
                      <a:pt x="1168" y="3632"/>
                      <a:pt x="1120" y="3704"/>
                      <a:pt x="1048" y="3739"/>
                    </a:cubicBezTo>
                    <a:lnTo>
                      <a:pt x="406" y="3977"/>
                    </a:lnTo>
                    <a:cubicBezTo>
                      <a:pt x="239" y="4037"/>
                      <a:pt x="108" y="4168"/>
                      <a:pt x="36" y="4311"/>
                    </a:cubicBezTo>
                    <a:cubicBezTo>
                      <a:pt x="1" y="4394"/>
                      <a:pt x="25" y="4466"/>
                      <a:pt x="84" y="4513"/>
                    </a:cubicBezTo>
                    <a:cubicBezTo>
                      <a:pt x="644" y="4954"/>
                      <a:pt x="1334" y="5180"/>
                      <a:pt x="2001" y="5180"/>
                    </a:cubicBezTo>
                    <a:cubicBezTo>
                      <a:pt x="2799" y="5180"/>
                      <a:pt x="3596" y="4870"/>
                      <a:pt x="4204" y="4275"/>
                    </a:cubicBezTo>
                    <a:cubicBezTo>
                      <a:pt x="5323" y="3168"/>
                      <a:pt x="5418" y="1406"/>
                      <a:pt x="4442" y="167"/>
                    </a:cubicBezTo>
                    <a:cubicBezTo>
                      <a:pt x="4405" y="124"/>
                      <a:pt x="4351" y="98"/>
                      <a:pt x="4301" y="98"/>
                    </a:cubicBezTo>
                    <a:cubicBezTo>
                      <a:pt x="4269" y="98"/>
                      <a:pt x="4239" y="108"/>
                      <a:pt x="4216" y="132"/>
                    </a:cubicBezTo>
                    <a:cubicBezTo>
                      <a:pt x="4144" y="191"/>
                      <a:pt x="4132" y="298"/>
                      <a:pt x="4192" y="358"/>
                    </a:cubicBezTo>
                    <a:cubicBezTo>
                      <a:pt x="5061" y="1465"/>
                      <a:pt x="4966" y="3049"/>
                      <a:pt x="3965" y="4049"/>
                    </a:cubicBezTo>
                    <a:lnTo>
                      <a:pt x="3906" y="4108"/>
                    </a:lnTo>
                    <a:cubicBezTo>
                      <a:pt x="3870" y="4096"/>
                      <a:pt x="3835" y="4061"/>
                      <a:pt x="3799" y="4049"/>
                    </a:cubicBezTo>
                    <a:lnTo>
                      <a:pt x="2977" y="3739"/>
                    </a:lnTo>
                    <a:cubicBezTo>
                      <a:pt x="2906" y="3704"/>
                      <a:pt x="2858" y="3644"/>
                      <a:pt x="2858" y="3561"/>
                    </a:cubicBezTo>
                    <a:lnTo>
                      <a:pt x="2858" y="3144"/>
                    </a:lnTo>
                    <a:cubicBezTo>
                      <a:pt x="2894" y="3108"/>
                      <a:pt x="2942" y="3084"/>
                      <a:pt x="2965" y="3049"/>
                    </a:cubicBezTo>
                    <a:cubicBezTo>
                      <a:pt x="3239" y="2787"/>
                      <a:pt x="3382" y="2441"/>
                      <a:pt x="3382" y="2072"/>
                    </a:cubicBezTo>
                    <a:lnTo>
                      <a:pt x="3382" y="1751"/>
                    </a:lnTo>
                    <a:lnTo>
                      <a:pt x="3430" y="1668"/>
                    </a:lnTo>
                    <a:cubicBezTo>
                      <a:pt x="3513" y="1501"/>
                      <a:pt x="3561" y="1310"/>
                      <a:pt x="3561" y="1132"/>
                    </a:cubicBezTo>
                    <a:lnTo>
                      <a:pt x="3561" y="167"/>
                    </a:lnTo>
                    <a:cubicBezTo>
                      <a:pt x="3561" y="72"/>
                      <a:pt x="3489" y="1"/>
                      <a:pt x="339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4" name="Forma libre: forma 43">
            <a:extLst>
              <a:ext uri="{FF2B5EF4-FFF2-40B4-BE49-F238E27FC236}">
                <a16:creationId xmlns:a16="http://schemas.microsoft.com/office/drawing/2014/main" id="{DE0C0517-3C83-49B5-8D58-4B89D181B22C}"/>
              </a:ext>
            </a:extLst>
          </p:cNvPr>
          <p:cNvSpPr/>
          <p:nvPr/>
        </p:nvSpPr>
        <p:spPr>
          <a:xfrm>
            <a:off x="-3018363" y="4700181"/>
            <a:ext cx="23498591" cy="450260"/>
          </a:xfrm>
          <a:custGeom>
            <a:avLst/>
            <a:gdLst>
              <a:gd name="connsiteX0" fmla="*/ 0 w 23498591"/>
              <a:gd name="connsiteY0" fmla="*/ 0 h 450260"/>
              <a:gd name="connsiteX1" fmla="*/ 8327624 w 23498591"/>
              <a:gd name="connsiteY1" fmla="*/ 0 h 450260"/>
              <a:gd name="connsiteX2" fmla="*/ 9009283 w 23498591"/>
              <a:gd name="connsiteY2" fmla="*/ 356116 h 450260"/>
              <a:gd name="connsiteX3" fmla="*/ 9617086 w 23498591"/>
              <a:gd name="connsiteY3" fmla="*/ 3134 h 450260"/>
              <a:gd name="connsiteX4" fmla="*/ 9656467 w 23498591"/>
              <a:gd name="connsiteY4" fmla="*/ 0 h 450260"/>
              <a:gd name="connsiteX5" fmla="*/ 23498591 w 23498591"/>
              <a:gd name="connsiteY5" fmla="*/ 0 h 450260"/>
              <a:gd name="connsiteX6" fmla="*/ 23498591 w 23498591"/>
              <a:gd name="connsiteY6" fmla="*/ 450260 h 450260"/>
              <a:gd name="connsiteX7" fmla="*/ 0 w 23498591"/>
              <a:gd name="connsiteY7" fmla="*/ 450260 h 45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498591" h="450260">
                <a:moveTo>
                  <a:pt x="0" y="0"/>
                </a:moveTo>
                <a:lnTo>
                  <a:pt x="8327624" y="0"/>
                </a:lnTo>
                <a:cubicBezTo>
                  <a:pt x="8656083" y="2229"/>
                  <a:pt x="8622270" y="358157"/>
                  <a:pt x="9009283" y="356116"/>
                </a:cubicBezTo>
                <a:cubicBezTo>
                  <a:pt x="9372108" y="354203"/>
                  <a:pt x="9384442" y="41974"/>
                  <a:pt x="9617086" y="3134"/>
                </a:cubicBezTo>
                <a:lnTo>
                  <a:pt x="9656467" y="0"/>
                </a:lnTo>
                <a:lnTo>
                  <a:pt x="23498591" y="0"/>
                </a:lnTo>
                <a:lnTo>
                  <a:pt x="23498591" y="450260"/>
                </a:lnTo>
                <a:lnTo>
                  <a:pt x="0" y="45026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s-ES" dirty="0"/>
              <a:t>a</a:t>
            </a:r>
          </a:p>
        </p:txBody>
      </p:sp>
      <p:grpSp>
        <p:nvGrpSpPr>
          <p:cNvPr id="48" name="Google Shape;8552;p14">
            <a:extLst>
              <a:ext uri="{FF2B5EF4-FFF2-40B4-BE49-F238E27FC236}">
                <a16:creationId xmlns:a16="http://schemas.microsoft.com/office/drawing/2014/main" id="{9A8E787C-1A00-40ED-8171-C107E50E7CCA}"/>
              </a:ext>
            </a:extLst>
          </p:cNvPr>
          <p:cNvGrpSpPr/>
          <p:nvPr/>
        </p:nvGrpSpPr>
        <p:grpSpPr>
          <a:xfrm>
            <a:off x="2958661" y="4740873"/>
            <a:ext cx="355434" cy="355815"/>
            <a:chOff x="4673540" y="3680297"/>
            <a:chExt cx="355434" cy="355815"/>
          </a:xfrm>
          <a:solidFill>
            <a:srgbClr val="93B9AD"/>
          </a:solidFill>
        </p:grpSpPr>
        <p:sp>
          <p:nvSpPr>
            <p:cNvPr id="49" name="Google Shape;8553;p14">
              <a:extLst>
                <a:ext uri="{FF2B5EF4-FFF2-40B4-BE49-F238E27FC236}">
                  <a16:creationId xmlns:a16="http://schemas.microsoft.com/office/drawing/2014/main" id="{065AFDCA-A214-46EC-A597-5978526CCBAA}"/>
                </a:ext>
              </a:extLst>
            </p:cNvPr>
            <p:cNvSpPr/>
            <p:nvPr/>
          </p:nvSpPr>
          <p:spPr>
            <a:xfrm>
              <a:off x="4673540" y="3680297"/>
              <a:ext cx="355434" cy="355815"/>
            </a:xfrm>
            <a:custGeom>
              <a:avLst/>
              <a:gdLst/>
              <a:ahLst/>
              <a:cxnLst/>
              <a:rect l="l" t="t" r="r" b="b"/>
              <a:pathLst>
                <a:path w="11193" h="11205" extrusionOk="0">
                  <a:moveTo>
                    <a:pt x="2012" y="0"/>
                  </a:moveTo>
                  <a:cubicBezTo>
                    <a:pt x="905" y="0"/>
                    <a:pt x="0" y="893"/>
                    <a:pt x="0" y="2013"/>
                  </a:cubicBezTo>
                  <a:lnTo>
                    <a:pt x="0" y="9192"/>
                  </a:lnTo>
                  <a:cubicBezTo>
                    <a:pt x="0" y="10287"/>
                    <a:pt x="893" y="11204"/>
                    <a:pt x="2012" y="11204"/>
                  </a:cubicBezTo>
                  <a:lnTo>
                    <a:pt x="9180" y="11204"/>
                  </a:lnTo>
                  <a:cubicBezTo>
                    <a:pt x="10287" y="11204"/>
                    <a:pt x="11192" y="10311"/>
                    <a:pt x="11192" y="9192"/>
                  </a:cubicBezTo>
                  <a:lnTo>
                    <a:pt x="11192" y="2013"/>
                  </a:lnTo>
                  <a:cubicBezTo>
                    <a:pt x="11180" y="917"/>
                    <a:pt x="10287" y="0"/>
                    <a:pt x="9180" y="0"/>
                  </a:cubicBezTo>
                  <a:lnTo>
                    <a:pt x="8085" y="0"/>
                  </a:lnTo>
                  <a:cubicBezTo>
                    <a:pt x="7989" y="0"/>
                    <a:pt x="7918" y="84"/>
                    <a:pt x="7918" y="167"/>
                  </a:cubicBezTo>
                  <a:cubicBezTo>
                    <a:pt x="7918" y="262"/>
                    <a:pt x="7989" y="334"/>
                    <a:pt x="8085" y="334"/>
                  </a:cubicBezTo>
                  <a:lnTo>
                    <a:pt x="9180" y="334"/>
                  </a:lnTo>
                  <a:cubicBezTo>
                    <a:pt x="10109" y="334"/>
                    <a:pt x="10847" y="1084"/>
                    <a:pt x="10847" y="2001"/>
                  </a:cubicBezTo>
                  <a:lnTo>
                    <a:pt x="10847" y="9180"/>
                  </a:lnTo>
                  <a:cubicBezTo>
                    <a:pt x="10847" y="10097"/>
                    <a:pt x="10109" y="10847"/>
                    <a:pt x="9180" y="10847"/>
                  </a:cubicBezTo>
                  <a:lnTo>
                    <a:pt x="2012" y="10847"/>
                  </a:lnTo>
                  <a:cubicBezTo>
                    <a:pt x="1084" y="10847"/>
                    <a:pt x="345" y="10097"/>
                    <a:pt x="345" y="9180"/>
                  </a:cubicBezTo>
                  <a:lnTo>
                    <a:pt x="345" y="2001"/>
                  </a:lnTo>
                  <a:cubicBezTo>
                    <a:pt x="345" y="1084"/>
                    <a:pt x="1084" y="334"/>
                    <a:pt x="2012" y="334"/>
                  </a:cubicBezTo>
                  <a:lnTo>
                    <a:pt x="7418" y="334"/>
                  </a:lnTo>
                  <a:cubicBezTo>
                    <a:pt x="7501" y="334"/>
                    <a:pt x="7573" y="262"/>
                    <a:pt x="7573" y="167"/>
                  </a:cubicBezTo>
                  <a:cubicBezTo>
                    <a:pt x="7573" y="84"/>
                    <a:pt x="7501" y="0"/>
                    <a:pt x="741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8554;p14">
              <a:extLst>
                <a:ext uri="{FF2B5EF4-FFF2-40B4-BE49-F238E27FC236}">
                  <a16:creationId xmlns:a16="http://schemas.microsoft.com/office/drawing/2014/main" id="{59A9018A-751A-4946-A144-EE38216FFEBF}"/>
                </a:ext>
              </a:extLst>
            </p:cNvPr>
            <p:cNvSpPr/>
            <p:nvPr/>
          </p:nvSpPr>
          <p:spPr>
            <a:xfrm>
              <a:off x="4805864" y="3736630"/>
              <a:ext cx="93042" cy="92661"/>
            </a:xfrm>
            <a:custGeom>
              <a:avLst/>
              <a:gdLst/>
              <a:ahLst/>
              <a:cxnLst/>
              <a:rect l="l" t="t" r="r" b="b"/>
              <a:pathLst>
                <a:path w="2930" h="2918" extrusionOk="0">
                  <a:moveTo>
                    <a:pt x="1477" y="334"/>
                  </a:moveTo>
                  <a:cubicBezTo>
                    <a:pt x="2096" y="334"/>
                    <a:pt x="2608" y="834"/>
                    <a:pt x="2608" y="1465"/>
                  </a:cubicBezTo>
                  <a:cubicBezTo>
                    <a:pt x="2608" y="2084"/>
                    <a:pt x="2096" y="2596"/>
                    <a:pt x="1477" y="2596"/>
                  </a:cubicBezTo>
                  <a:cubicBezTo>
                    <a:pt x="846" y="2596"/>
                    <a:pt x="346" y="2084"/>
                    <a:pt x="346" y="1465"/>
                  </a:cubicBezTo>
                  <a:cubicBezTo>
                    <a:pt x="346" y="834"/>
                    <a:pt x="846" y="334"/>
                    <a:pt x="1477" y="334"/>
                  </a:cubicBezTo>
                  <a:close/>
                  <a:moveTo>
                    <a:pt x="1477" y="0"/>
                  </a:moveTo>
                  <a:cubicBezTo>
                    <a:pt x="667" y="0"/>
                    <a:pt x="12" y="655"/>
                    <a:pt x="12" y="1465"/>
                  </a:cubicBezTo>
                  <a:cubicBezTo>
                    <a:pt x="0" y="2263"/>
                    <a:pt x="655" y="2918"/>
                    <a:pt x="1477" y="2918"/>
                  </a:cubicBezTo>
                  <a:cubicBezTo>
                    <a:pt x="2274" y="2918"/>
                    <a:pt x="2929" y="2263"/>
                    <a:pt x="2929" y="1465"/>
                  </a:cubicBezTo>
                  <a:cubicBezTo>
                    <a:pt x="2929" y="655"/>
                    <a:pt x="2274" y="0"/>
                    <a:pt x="147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8555;p14">
              <a:extLst>
                <a:ext uri="{FF2B5EF4-FFF2-40B4-BE49-F238E27FC236}">
                  <a16:creationId xmlns:a16="http://schemas.microsoft.com/office/drawing/2014/main" id="{9C3A2C6D-C9F6-4F20-9BA8-0FB7956A7CC9}"/>
                </a:ext>
              </a:extLst>
            </p:cNvPr>
            <p:cNvSpPr/>
            <p:nvPr/>
          </p:nvSpPr>
          <p:spPr>
            <a:xfrm>
              <a:off x="4779380" y="3841358"/>
              <a:ext cx="143723" cy="138801"/>
            </a:xfrm>
            <a:custGeom>
              <a:avLst/>
              <a:gdLst/>
              <a:ahLst/>
              <a:cxnLst/>
              <a:rect l="l" t="t" r="r" b="b"/>
              <a:pathLst>
                <a:path w="4526" h="4371" extrusionOk="0">
                  <a:moveTo>
                    <a:pt x="477" y="1"/>
                  </a:moveTo>
                  <a:cubicBezTo>
                    <a:pt x="215" y="1"/>
                    <a:pt x="1" y="203"/>
                    <a:pt x="1" y="477"/>
                  </a:cubicBezTo>
                  <a:lnTo>
                    <a:pt x="1" y="893"/>
                  </a:lnTo>
                  <a:cubicBezTo>
                    <a:pt x="1" y="1155"/>
                    <a:pt x="203" y="1370"/>
                    <a:pt x="477" y="1370"/>
                  </a:cubicBezTo>
                  <a:lnTo>
                    <a:pt x="763" y="1370"/>
                  </a:lnTo>
                  <a:cubicBezTo>
                    <a:pt x="834" y="1370"/>
                    <a:pt x="906" y="1429"/>
                    <a:pt x="906" y="1513"/>
                  </a:cubicBezTo>
                  <a:lnTo>
                    <a:pt x="906" y="2858"/>
                  </a:lnTo>
                  <a:cubicBezTo>
                    <a:pt x="906" y="2929"/>
                    <a:pt x="846" y="3001"/>
                    <a:pt x="763" y="3001"/>
                  </a:cubicBezTo>
                  <a:lnTo>
                    <a:pt x="572" y="3001"/>
                  </a:lnTo>
                  <a:cubicBezTo>
                    <a:pt x="299" y="3001"/>
                    <a:pt x="96" y="3215"/>
                    <a:pt x="96" y="3477"/>
                  </a:cubicBezTo>
                  <a:lnTo>
                    <a:pt x="96" y="3894"/>
                  </a:lnTo>
                  <a:cubicBezTo>
                    <a:pt x="96" y="4168"/>
                    <a:pt x="299" y="4370"/>
                    <a:pt x="572" y="4370"/>
                  </a:cubicBezTo>
                  <a:lnTo>
                    <a:pt x="4049" y="4370"/>
                  </a:lnTo>
                  <a:cubicBezTo>
                    <a:pt x="4311" y="4370"/>
                    <a:pt x="4525" y="4168"/>
                    <a:pt x="4525" y="3894"/>
                  </a:cubicBezTo>
                  <a:lnTo>
                    <a:pt x="4525" y="3477"/>
                  </a:lnTo>
                  <a:cubicBezTo>
                    <a:pt x="4525" y="3215"/>
                    <a:pt x="4311" y="3001"/>
                    <a:pt x="4049" y="3001"/>
                  </a:cubicBezTo>
                  <a:lnTo>
                    <a:pt x="3859" y="3001"/>
                  </a:lnTo>
                  <a:cubicBezTo>
                    <a:pt x="3787" y="3001"/>
                    <a:pt x="3704" y="2941"/>
                    <a:pt x="3704" y="2858"/>
                  </a:cubicBezTo>
                  <a:lnTo>
                    <a:pt x="3704" y="477"/>
                  </a:lnTo>
                  <a:cubicBezTo>
                    <a:pt x="3704" y="203"/>
                    <a:pt x="3501" y="1"/>
                    <a:pt x="3228" y="1"/>
                  </a:cubicBezTo>
                  <a:lnTo>
                    <a:pt x="1442" y="1"/>
                  </a:lnTo>
                  <a:cubicBezTo>
                    <a:pt x="1358" y="1"/>
                    <a:pt x="1287" y="72"/>
                    <a:pt x="1287" y="155"/>
                  </a:cubicBezTo>
                  <a:cubicBezTo>
                    <a:pt x="1287" y="251"/>
                    <a:pt x="1358" y="322"/>
                    <a:pt x="1442" y="322"/>
                  </a:cubicBezTo>
                  <a:lnTo>
                    <a:pt x="3228" y="322"/>
                  </a:lnTo>
                  <a:cubicBezTo>
                    <a:pt x="3311" y="322"/>
                    <a:pt x="3382" y="382"/>
                    <a:pt x="3382" y="477"/>
                  </a:cubicBezTo>
                  <a:lnTo>
                    <a:pt x="3382" y="2858"/>
                  </a:lnTo>
                  <a:cubicBezTo>
                    <a:pt x="3382" y="3120"/>
                    <a:pt x="3585" y="3334"/>
                    <a:pt x="3859" y="3334"/>
                  </a:cubicBezTo>
                  <a:lnTo>
                    <a:pt x="4049" y="3334"/>
                  </a:lnTo>
                  <a:cubicBezTo>
                    <a:pt x="4121" y="3334"/>
                    <a:pt x="4204" y="3394"/>
                    <a:pt x="4204" y="3477"/>
                  </a:cubicBezTo>
                  <a:lnTo>
                    <a:pt x="4204" y="3894"/>
                  </a:lnTo>
                  <a:cubicBezTo>
                    <a:pt x="4204" y="3965"/>
                    <a:pt x="4132" y="4049"/>
                    <a:pt x="4049" y="4049"/>
                  </a:cubicBezTo>
                  <a:lnTo>
                    <a:pt x="572" y="4049"/>
                  </a:lnTo>
                  <a:cubicBezTo>
                    <a:pt x="489" y="4049"/>
                    <a:pt x="418" y="3989"/>
                    <a:pt x="418" y="3894"/>
                  </a:cubicBezTo>
                  <a:lnTo>
                    <a:pt x="418" y="3477"/>
                  </a:lnTo>
                  <a:cubicBezTo>
                    <a:pt x="418" y="3406"/>
                    <a:pt x="477" y="3334"/>
                    <a:pt x="572" y="3334"/>
                  </a:cubicBezTo>
                  <a:lnTo>
                    <a:pt x="763" y="3334"/>
                  </a:lnTo>
                  <a:cubicBezTo>
                    <a:pt x="1025" y="3334"/>
                    <a:pt x="1239" y="3120"/>
                    <a:pt x="1239" y="2858"/>
                  </a:cubicBezTo>
                  <a:lnTo>
                    <a:pt x="1239" y="1513"/>
                  </a:lnTo>
                  <a:cubicBezTo>
                    <a:pt x="1239" y="1251"/>
                    <a:pt x="1025" y="1036"/>
                    <a:pt x="763" y="1036"/>
                  </a:cubicBezTo>
                  <a:lnTo>
                    <a:pt x="477" y="1036"/>
                  </a:lnTo>
                  <a:cubicBezTo>
                    <a:pt x="406" y="1036"/>
                    <a:pt x="334" y="977"/>
                    <a:pt x="334" y="893"/>
                  </a:cubicBezTo>
                  <a:lnTo>
                    <a:pt x="334" y="477"/>
                  </a:lnTo>
                  <a:cubicBezTo>
                    <a:pt x="334" y="393"/>
                    <a:pt x="394" y="322"/>
                    <a:pt x="477" y="322"/>
                  </a:cubicBezTo>
                  <a:lnTo>
                    <a:pt x="787" y="322"/>
                  </a:lnTo>
                  <a:cubicBezTo>
                    <a:pt x="882" y="322"/>
                    <a:pt x="953" y="251"/>
                    <a:pt x="953" y="155"/>
                  </a:cubicBezTo>
                  <a:cubicBezTo>
                    <a:pt x="953" y="72"/>
                    <a:pt x="882" y="1"/>
                    <a:pt x="78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 name="Google Shape;9481;p16">
            <a:extLst>
              <a:ext uri="{FF2B5EF4-FFF2-40B4-BE49-F238E27FC236}">
                <a16:creationId xmlns:a16="http://schemas.microsoft.com/office/drawing/2014/main" id="{E37FD089-50D1-4853-884E-396292E4087A}"/>
              </a:ext>
            </a:extLst>
          </p:cNvPr>
          <p:cNvGrpSpPr/>
          <p:nvPr/>
        </p:nvGrpSpPr>
        <p:grpSpPr>
          <a:xfrm>
            <a:off x="5761688" y="4755251"/>
            <a:ext cx="446826" cy="327059"/>
            <a:chOff x="5733194" y="2431718"/>
            <a:chExt cx="446826" cy="327059"/>
          </a:xfrm>
          <a:noFill/>
        </p:grpSpPr>
        <p:sp>
          <p:nvSpPr>
            <p:cNvPr id="59" name="Google Shape;9482;p16">
              <a:extLst>
                <a:ext uri="{FF2B5EF4-FFF2-40B4-BE49-F238E27FC236}">
                  <a16:creationId xmlns:a16="http://schemas.microsoft.com/office/drawing/2014/main" id="{0D508983-8519-4B43-A376-F5FFEF49F3E5}"/>
                </a:ext>
              </a:extLst>
            </p:cNvPr>
            <p:cNvSpPr/>
            <p:nvPr/>
          </p:nvSpPr>
          <p:spPr>
            <a:xfrm>
              <a:off x="6032946" y="2474145"/>
              <a:ext cx="56112" cy="20115"/>
            </a:xfrm>
            <a:custGeom>
              <a:avLst/>
              <a:gdLst/>
              <a:ahLst/>
              <a:cxnLst/>
              <a:rect l="l" t="t" r="r" b="b"/>
              <a:pathLst>
                <a:path w="1763" h="632" extrusionOk="0">
                  <a:moveTo>
                    <a:pt x="215" y="1"/>
                  </a:moveTo>
                  <a:cubicBezTo>
                    <a:pt x="96" y="1"/>
                    <a:pt x="1" y="96"/>
                    <a:pt x="1" y="215"/>
                  </a:cubicBezTo>
                  <a:cubicBezTo>
                    <a:pt x="1" y="334"/>
                    <a:pt x="96" y="417"/>
                    <a:pt x="215" y="417"/>
                  </a:cubicBezTo>
                  <a:cubicBezTo>
                    <a:pt x="441" y="417"/>
                    <a:pt x="1108" y="453"/>
                    <a:pt x="1429" y="620"/>
                  </a:cubicBezTo>
                  <a:cubicBezTo>
                    <a:pt x="1465" y="632"/>
                    <a:pt x="1489" y="632"/>
                    <a:pt x="1525" y="632"/>
                  </a:cubicBezTo>
                  <a:cubicBezTo>
                    <a:pt x="1596" y="632"/>
                    <a:pt x="1668" y="584"/>
                    <a:pt x="1703" y="513"/>
                  </a:cubicBezTo>
                  <a:cubicBezTo>
                    <a:pt x="1763" y="417"/>
                    <a:pt x="1727" y="298"/>
                    <a:pt x="1632" y="239"/>
                  </a:cubicBezTo>
                  <a:cubicBezTo>
                    <a:pt x="1156" y="1"/>
                    <a:pt x="263" y="1"/>
                    <a:pt x="21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9483;p16">
              <a:extLst>
                <a:ext uri="{FF2B5EF4-FFF2-40B4-BE49-F238E27FC236}">
                  <a16:creationId xmlns:a16="http://schemas.microsoft.com/office/drawing/2014/main" id="{E2E0B3CA-BFD3-4D6E-8AB2-02A488F153A6}"/>
                </a:ext>
              </a:extLst>
            </p:cNvPr>
            <p:cNvSpPr/>
            <p:nvPr/>
          </p:nvSpPr>
          <p:spPr>
            <a:xfrm>
              <a:off x="5733194" y="2431718"/>
              <a:ext cx="446826" cy="327059"/>
            </a:xfrm>
            <a:custGeom>
              <a:avLst/>
              <a:gdLst/>
              <a:ahLst/>
              <a:cxnLst/>
              <a:rect l="l" t="t" r="r" b="b"/>
              <a:pathLst>
                <a:path w="14039" h="10276" extrusionOk="0">
                  <a:moveTo>
                    <a:pt x="11621" y="655"/>
                  </a:moveTo>
                  <a:lnTo>
                    <a:pt x="11621" y="1500"/>
                  </a:lnTo>
                  <a:cubicBezTo>
                    <a:pt x="11621" y="1631"/>
                    <a:pt x="11598" y="1762"/>
                    <a:pt x="11538" y="1905"/>
                  </a:cubicBezTo>
                  <a:lnTo>
                    <a:pt x="11431" y="2108"/>
                  </a:lnTo>
                  <a:cubicBezTo>
                    <a:pt x="11419" y="2143"/>
                    <a:pt x="11419" y="2167"/>
                    <a:pt x="11419" y="2203"/>
                  </a:cubicBezTo>
                  <a:lnTo>
                    <a:pt x="11419" y="2631"/>
                  </a:lnTo>
                  <a:cubicBezTo>
                    <a:pt x="11419" y="2929"/>
                    <a:pt x="11300" y="3215"/>
                    <a:pt x="11074" y="3429"/>
                  </a:cubicBezTo>
                  <a:cubicBezTo>
                    <a:pt x="10858" y="3634"/>
                    <a:pt x="10599" y="3751"/>
                    <a:pt x="10317" y="3751"/>
                  </a:cubicBezTo>
                  <a:cubicBezTo>
                    <a:pt x="10303" y="3751"/>
                    <a:pt x="10290" y="3751"/>
                    <a:pt x="10276" y="3751"/>
                  </a:cubicBezTo>
                  <a:cubicBezTo>
                    <a:pt x="9657" y="3739"/>
                    <a:pt x="9181" y="3215"/>
                    <a:pt x="9181" y="2584"/>
                  </a:cubicBezTo>
                  <a:lnTo>
                    <a:pt x="9181" y="2203"/>
                  </a:lnTo>
                  <a:cubicBezTo>
                    <a:pt x="9181" y="2167"/>
                    <a:pt x="9181" y="2143"/>
                    <a:pt x="9169" y="2108"/>
                  </a:cubicBezTo>
                  <a:lnTo>
                    <a:pt x="9038" y="1857"/>
                  </a:lnTo>
                  <a:cubicBezTo>
                    <a:pt x="8990" y="1762"/>
                    <a:pt x="8966" y="1667"/>
                    <a:pt x="8966" y="1560"/>
                  </a:cubicBezTo>
                  <a:lnTo>
                    <a:pt x="8966" y="1548"/>
                  </a:lnTo>
                  <a:cubicBezTo>
                    <a:pt x="8966" y="1048"/>
                    <a:pt x="9359" y="655"/>
                    <a:pt x="9859" y="655"/>
                  </a:cubicBezTo>
                  <a:close/>
                  <a:moveTo>
                    <a:pt x="4156" y="429"/>
                  </a:moveTo>
                  <a:cubicBezTo>
                    <a:pt x="4513" y="429"/>
                    <a:pt x="4823" y="560"/>
                    <a:pt x="5061" y="822"/>
                  </a:cubicBezTo>
                  <a:cubicBezTo>
                    <a:pt x="5299" y="1072"/>
                    <a:pt x="5442" y="1417"/>
                    <a:pt x="5478" y="1786"/>
                  </a:cubicBezTo>
                  <a:cubicBezTo>
                    <a:pt x="5513" y="2215"/>
                    <a:pt x="5656" y="3108"/>
                    <a:pt x="5847" y="3643"/>
                  </a:cubicBezTo>
                  <a:lnTo>
                    <a:pt x="5835" y="3643"/>
                  </a:lnTo>
                  <a:cubicBezTo>
                    <a:pt x="5525" y="3762"/>
                    <a:pt x="4882" y="3941"/>
                    <a:pt x="4132" y="3941"/>
                  </a:cubicBezTo>
                  <a:cubicBezTo>
                    <a:pt x="4077" y="3944"/>
                    <a:pt x="4021" y="3945"/>
                    <a:pt x="3967" y="3945"/>
                  </a:cubicBezTo>
                  <a:cubicBezTo>
                    <a:pt x="3330" y="3945"/>
                    <a:pt x="2762" y="3765"/>
                    <a:pt x="2477" y="3655"/>
                  </a:cubicBezTo>
                  <a:cubicBezTo>
                    <a:pt x="2656" y="3108"/>
                    <a:pt x="2799" y="2215"/>
                    <a:pt x="2835" y="1786"/>
                  </a:cubicBezTo>
                  <a:cubicBezTo>
                    <a:pt x="2858" y="1417"/>
                    <a:pt x="3013" y="1072"/>
                    <a:pt x="3251" y="822"/>
                  </a:cubicBezTo>
                  <a:cubicBezTo>
                    <a:pt x="3501" y="560"/>
                    <a:pt x="3811" y="429"/>
                    <a:pt x="4156" y="429"/>
                  </a:cubicBezTo>
                  <a:close/>
                  <a:moveTo>
                    <a:pt x="10752" y="4096"/>
                  </a:moveTo>
                  <a:cubicBezTo>
                    <a:pt x="10752" y="4155"/>
                    <a:pt x="10764" y="4215"/>
                    <a:pt x="10776" y="4274"/>
                  </a:cubicBezTo>
                  <a:lnTo>
                    <a:pt x="10609" y="4429"/>
                  </a:lnTo>
                  <a:cubicBezTo>
                    <a:pt x="10526" y="4524"/>
                    <a:pt x="10419" y="4572"/>
                    <a:pt x="10300" y="4572"/>
                  </a:cubicBezTo>
                  <a:cubicBezTo>
                    <a:pt x="10181" y="4572"/>
                    <a:pt x="10062" y="4524"/>
                    <a:pt x="9990" y="4429"/>
                  </a:cubicBezTo>
                  <a:lnTo>
                    <a:pt x="9823" y="4274"/>
                  </a:lnTo>
                  <a:cubicBezTo>
                    <a:pt x="9835" y="4215"/>
                    <a:pt x="9859" y="4155"/>
                    <a:pt x="9859" y="4096"/>
                  </a:cubicBezTo>
                  <a:cubicBezTo>
                    <a:pt x="9990" y="4132"/>
                    <a:pt x="10121" y="4167"/>
                    <a:pt x="10252" y="4167"/>
                  </a:cubicBezTo>
                  <a:lnTo>
                    <a:pt x="10300" y="4167"/>
                  </a:lnTo>
                  <a:cubicBezTo>
                    <a:pt x="10455" y="4167"/>
                    <a:pt x="10609" y="4132"/>
                    <a:pt x="10752" y="4096"/>
                  </a:cubicBezTo>
                  <a:close/>
                  <a:moveTo>
                    <a:pt x="4692" y="4358"/>
                  </a:moveTo>
                  <a:cubicBezTo>
                    <a:pt x="4763" y="4524"/>
                    <a:pt x="4918" y="4644"/>
                    <a:pt x="5097" y="4691"/>
                  </a:cubicBezTo>
                  <a:lnTo>
                    <a:pt x="5835" y="4894"/>
                  </a:lnTo>
                  <a:cubicBezTo>
                    <a:pt x="6025" y="4953"/>
                    <a:pt x="6168" y="5132"/>
                    <a:pt x="6168" y="5322"/>
                  </a:cubicBezTo>
                  <a:lnTo>
                    <a:pt x="6168" y="7251"/>
                  </a:lnTo>
                  <a:cubicBezTo>
                    <a:pt x="6168" y="7501"/>
                    <a:pt x="5954" y="7692"/>
                    <a:pt x="5716" y="7692"/>
                  </a:cubicBezTo>
                  <a:lnTo>
                    <a:pt x="5704" y="7692"/>
                  </a:lnTo>
                  <a:lnTo>
                    <a:pt x="5704" y="6144"/>
                  </a:lnTo>
                  <a:cubicBezTo>
                    <a:pt x="5668" y="5787"/>
                    <a:pt x="5394" y="5501"/>
                    <a:pt x="5025" y="5501"/>
                  </a:cubicBezTo>
                  <a:lnTo>
                    <a:pt x="3275" y="5501"/>
                  </a:lnTo>
                  <a:cubicBezTo>
                    <a:pt x="2918" y="5501"/>
                    <a:pt x="2632" y="5787"/>
                    <a:pt x="2632" y="6144"/>
                  </a:cubicBezTo>
                  <a:lnTo>
                    <a:pt x="2632" y="7692"/>
                  </a:lnTo>
                  <a:lnTo>
                    <a:pt x="2620" y="7692"/>
                  </a:lnTo>
                  <a:cubicBezTo>
                    <a:pt x="2370" y="7692"/>
                    <a:pt x="2180" y="7489"/>
                    <a:pt x="2180" y="7251"/>
                  </a:cubicBezTo>
                  <a:lnTo>
                    <a:pt x="2180" y="5322"/>
                  </a:lnTo>
                  <a:cubicBezTo>
                    <a:pt x="2180" y="5132"/>
                    <a:pt x="2311" y="4941"/>
                    <a:pt x="2501" y="4894"/>
                  </a:cubicBezTo>
                  <a:lnTo>
                    <a:pt x="3251" y="4691"/>
                  </a:lnTo>
                  <a:cubicBezTo>
                    <a:pt x="3430" y="4644"/>
                    <a:pt x="3561" y="4524"/>
                    <a:pt x="3644" y="4358"/>
                  </a:cubicBezTo>
                  <a:cubicBezTo>
                    <a:pt x="3811" y="4370"/>
                    <a:pt x="3989" y="4394"/>
                    <a:pt x="4168" y="4394"/>
                  </a:cubicBezTo>
                  <a:cubicBezTo>
                    <a:pt x="4347" y="4394"/>
                    <a:pt x="4525" y="4370"/>
                    <a:pt x="4692" y="4358"/>
                  </a:cubicBezTo>
                  <a:close/>
                  <a:moveTo>
                    <a:pt x="10526" y="5906"/>
                  </a:moveTo>
                  <a:cubicBezTo>
                    <a:pt x="10538" y="5906"/>
                    <a:pt x="10538" y="5906"/>
                    <a:pt x="10538" y="5918"/>
                  </a:cubicBezTo>
                  <a:lnTo>
                    <a:pt x="10538" y="7680"/>
                  </a:lnTo>
                  <a:cubicBezTo>
                    <a:pt x="10538" y="7692"/>
                    <a:pt x="10538" y="7692"/>
                    <a:pt x="10526" y="7692"/>
                  </a:cubicBezTo>
                  <a:lnTo>
                    <a:pt x="7895" y="7692"/>
                  </a:lnTo>
                  <a:cubicBezTo>
                    <a:pt x="7871" y="7692"/>
                    <a:pt x="7871" y="7692"/>
                    <a:pt x="7871" y="7680"/>
                  </a:cubicBezTo>
                  <a:lnTo>
                    <a:pt x="7871" y="5918"/>
                  </a:lnTo>
                  <a:lnTo>
                    <a:pt x="10526" y="5906"/>
                  </a:lnTo>
                  <a:close/>
                  <a:moveTo>
                    <a:pt x="11050" y="4596"/>
                  </a:moveTo>
                  <a:lnTo>
                    <a:pt x="11228" y="4691"/>
                  </a:lnTo>
                  <a:lnTo>
                    <a:pt x="11967" y="4894"/>
                  </a:lnTo>
                  <a:cubicBezTo>
                    <a:pt x="12157" y="4953"/>
                    <a:pt x="12300" y="5132"/>
                    <a:pt x="12300" y="5322"/>
                  </a:cubicBezTo>
                  <a:lnTo>
                    <a:pt x="12300" y="7251"/>
                  </a:lnTo>
                  <a:cubicBezTo>
                    <a:pt x="12300" y="7501"/>
                    <a:pt x="12086" y="7692"/>
                    <a:pt x="11848" y="7692"/>
                  </a:cubicBezTo>
                  <a:lnTo>
                    <a:pt x="10955" y="7692"/>
                  </a:lnTo>
                  <a:lnTo>
                    <a:pt x="10955" y="7680"/>
                  </a:lnTo>
                  <a:lnTo>
                    <a:pt x="10955" y="7227"/>
                  </a:lnTo>
                  <a:lnTo>
                    <a:pt x="11621" y="7227"/>
                  </a:lnTo>
                  <a:cubicBezTo>
                    <a:pt x="11740" y="7227"/>
                    <a:pt x="11836" y="7144"/>
                    <a:pt x="11836" y="7025"/>
                  </a:cubicBezTo>
                  <a:lnTo>
                    <a:pt x="11836" y="5715"/>
                  </a:lnTo>
                  <a:cubicBezTo>
                    <a:pt x="11836" y="5596"/>
                    <a:pt x="11740" y="5501"/>
                    <a:pt x="11621" y="5501"/>
                  </a:cubicBezTo>
                  <a:cubicBezTo>
                    <a:pt x="11502" y="5501"/>
                    <a:pt x="11419" y="5596"/>
                    <a:pt x="11419" y="5715"/>
                  </a:cubicBezTo>
                  <a:lnTo>
                    <a:pt x="11419" y="6834"/>
                  </a:lnTo>
                  <a:lnTo>
                    <a:pt x="10955" y="6834"/>
                  </a:lnTo>
                  <a:lnTo>
                    <a:pt x="10955" y="5941"/>
                  </a:lnTo>
                  <a:cubicBezTo>
                    <a:pt x="10955" y="5691"/>
                    <a:pt x="10764" y="5525"/>
                    <a:pt x="10538" y="5525"/>
                  </a:cubicBezTo>
                  <a:lnTo>
                    <a:pt x="8335" y="5525"/>
                  </a:lnTo>
                  <a:lnTo>
                    <a:pt x="8335" y="5322"/>
                  </a:lnTo>
                  <a:lnTo>
                    <a:pt x="8299" y="5322"/>
                  </a:lnTo>
                  <a:cubicBezTo>
                    <a:pt x="8299" y="5132"/>
                    <a:pt x="8442" y="4941"/>
                    <a:pt x="8633" y="4894"/>
                  </a:cubicBezTo>
                  <a:lnTo>
                    <a:pt x="9383" y="4691"/>
                  </a:lnTo>
                  <a:cubicBezTo>
                    <a:pt x="9442" y="4667"/>
                    <a:pt x="9490" y="4644"/>
                    <a:pt x="9562" y="4596"/>
                  </a:cubicBezTo>
                  <a:lnTo>
                    <a:pt x="9693" y="4727"/>
                  </a:lnTo>
                  <a:cubicBezTo>
                    <a:pt x="9859" y="4894"/>
                    <a:pt x="10062" y="4989"/>
                    <a:pt x="10300" y="4989"/>
                  </a:cubicBezTo>
                  <a:cubicBezTo>
                    <a:pt x="10526" y="4989"/>
                    <a:pt x="10752" y="4894"/>
                    <a:pt x="10907" y="4727"/>
                  </a:cubicBezTo>
                  <a:lnTo>
                    <a:pt x="11050" y="4596"/>
                  </a:lnTo>
                  <a:close/>
                  <a:moveTo>
                    <a:pt x="2632" y="8108"/>
                  </a:moveTo>
                  <a:lnTo>
                    <a:pt x="2632" y="8573"/>
                  </a:lnTo>
                  <a:lnTo>
                    <a:pt x="846" y="8573"/>
                  </a:lnTo>
                  <a:lnTo>
                    <a:pt x="846" y="8108"/>
                  </a:lnTo>
                  <a:close/>
                  <a:moveTo>
                    <a:pt x="13157" y="8108"/>
                  </a:moveTo>
                  <a:lnTo>
                    <a:pt x="13157" y="8573"/>
                  </a:lnTo>
                  <a:lnTo>
                    <a:pt x="5668" y="8573"/>
                  </a:lnTo>
                  <a:lnTo>
                    <a:pt x="5668" y="8108"/>
                  </a:lnTo>
                  <a:close/>
                  <a:moveTo>
                    <a:pt x="5049" y="5906"/>
                  </a:moveTo>
                  <a:cubicBezTo>
                    <a:pt x="5180" y="5906"/>
                    <a:pt x="5287" y="6013"/>
                    <a:pt x="5287" y="6144"/>
                  </a:cubicBezTo>
                  <a:lnTo>
                    <a:pt x="5287" y="9001"/>
                  </a:lnTo>
                  <a:lnTo>
                    <a:pt x="3049" y="9001"/>
                  </a:lnTo>
                  <a:lnTo>
                    <a:pt x="3049" y="6144"/>
                  </a:lnTo>
                  <a:cubicBezTo>
                    <a:pt x="3049" y="6013"/>
                    <a:pt x="3156" y="5906"/>
                    <a:pt x="3287" y="5906"/>
                  </a:cubicBezTo>
                  <a:close/>
                  <a:moveTo>
                    <a:pt x="4168" y="0"/>
                  </a:moveTo>
                  <a:cubicBezTo>
                    <a:pt x="3239" y="0"/>
                    <a:pt x="2501" y="738"/>
                    <a:pt x="2430" y="1738"/>
                  </a:cubicBezTo>
                  <a:cubicBezTo>
                    <a:pt x="2394" y="2155"/>
                    <a:pt x="2263" y="2989"/>
                    <a:pt x="2084" y="3477"/>
                  </a:cubicBezTo>
                  <a:cubicBezTo>
                    <a:pt x="2037" y="3584"/>
                    <a:pt x="2049" y="3703"/>
                    <a:pt x="2096" y="3810"/>
                  </a:cubicBezTo>
                  <a:cubicBezTo>
                    <a:pt x="2144" y="3905"/>
                    <a:pt x="2239" y="3989"/>
                    <a:pt x="2334" y="4024"/>
                  </a:cubicBezTo>
                  <a:cubicBezTo>
                    <a:pt x="2513" y="4084"/>
                    <a:pt x="2811" y="4179"/>
                    <a:pt x="3156" y="4251"/>
                  </a:cubicBezTo>
                  <a:cubicBezTo>
                    <a:pt x="3144" y="4251"/>
                    <a:pt x="3144" y="4251"/>
                    <a:pt x="3120" y="4263"/>
                  </a:cubicBezTo>
                  <a:lnTo>
                    <a:pt x="2382" y="4477"/>
                  </a:lnTo>
                  <a:cubicBezTo>
                    <a:pt x="2013" y="4584"/>
                    <a:pt x="1751" y="4917"/>
                    <a:pt x="1751" y="5310"/>
                  </a:cubicBezTo>
                  <a:lnTo>
                    <a:pt x="1751" y="7227"/>
                  </a:lnTo>
                  <a:cubicBezTo>
                    <a:pt x="1751" y="7394"/>
                    <a:pt x="1799" y="7561"/>
                    <a:pt x="1894" y="7680"/>
                  </a:cubicBezTo>
                  <a:lnTo>
                    <a:pt x="203" y="7680"/>
                  </a:lnTo>
                  <a:cubicBezTo>
                    <a:pt x="84" y="7680"/>
                    <a:pt x="1" y="7763"/>
                    <a:pt x="1" y="7882"/>
                  </a:cubicBezTo>
                  <a:cubicBezTo>
                    <a:pt x="1" y="8001"/>
                    <a:pt x="84" y="8096"/>
                    <a:pt x="203" y="8096"/>
                  </a:cubicBezTo>
                  <a:lnTo>
                    <a:pt x="441" y="8096"/>
                  </a:lnTo>
                  <a:lnTo>
                    <a:pt x="441" y="10073"/>
                  </a:lnTo>
                  <a:cubicBezTo>
                    <a:pt x="441" y="10192"/>
                    <a:pt x="537" y="10275"/>
                    <a:pt x="656" y="10275"/>
                  </a:cubicBezTo>
                  <a:cubicBezTo>
                    <a:pt x="775" y="10275"/>
                    <a:pt x="858" y="10192"/>
                    <a:pt x="858" y="10073"/>
                  </a:cubicBezTo>
                  <a:lnTo>
                    <a:pt x="858" y="8954"/>
                  </a:lnTo>
                  <a:lnTo>
                    <a:pt x="2644" y="8954"/>
                  </a:lnTo>
                  <a:lnTo>
                    <a:pt x="2644" y="10073"/>
                  </a:lnTo>
                  <a:cubicBezTo>
                    <a:pt x="2644" y="10192"/>
                    <a:pt x="2739" y="10275"/>
                    <a:pt x="2858" y="10275"/>
                  </a:cubicBezTo>
                  <a:cubicBezTo>
                    <a:pt x="2977" y="10275"/>
                    <a:pt x="3073" y="10192"/>
                    <a:pt x="3073" y="10073"/>
                  </a:cubicBezTo>
                  <a:lnTo>
                    <a:pt x="3073" y="9406"/>
                  </a:lnTo>
                  <a:lnTo>
                    <a:pt x="5287" y="9406"/>
                  </a:lnTo>
                  <a:lnTo>
                    <a:pt x="5287" y="10073"/>
                  </a:lnTo>
                  <a:cubicBezTo>
                    <a:pt x="5287" y="10192"/>
                    <a:pt x="5371" y="10275"/>
                    <a:pt x="5490" y="10275"/>
                  </a:cubicBezTo>
                  <a:cubicBezTo>
                    <a:pt x="5609" y="10275"/>
                    <a:pt x="5704" y="10192"/>
                    <a:pt x="5704" y="10073"/>
                  </a:cubicBezTo>
                  <a:lnTo>
                    <a:pt x="5704" y="8954"/>
                  </a:lnTo>
                  <a:lnTo>
                    <a:pt x="13169" y="8954"/>
                  </a:lnTo>
                  <a:lnTo>
                    <a:pt x="13169" y="10073"/>
                  </a:lnTo>
                  <a:cubicBezTo>
                    <a:pt x="13169" y="10192"/>
                    <a:pt x="13264" y="10275"/>
                    <a:pt x="13383" y="10275"/>
                  </a:cubicBezTo>
                  <a:cubicBezTo>
                    <a:pt x="13503" y="10275"/>
                    <a:pt x="13586" y="10192"/>
                    <a:pt x="13586" y="10073"/>
                  </a:cubicBezTo>
                  <a:lnTo>
                    <a:pt x="13586" y="8096"/>
                  </a:lnTo>
                  <a:lnTo>
                    <a:pt x="13824" y="8096"/>
                  </a:lnTo>
                  <a:cubicBezTo>
                    <a:pt x="13943" y="8096"/>
                    <a:pt x="14038" y="8001"/>
                    <a:pt x="14038" y="7882"/>
                  </a:cubicBezTo>
                  <a:cubicBezTo>
                    <a:pt x="14003" y="7787"/>
                    <a:pt x="13919" y="7692"/>
                    <a:pt x="13800" y="7692"/>
                  </a:cubicBezTo>
                  <a:lnTo>
                    <a:pt x="12562" y="7692"/>
                  </a:lnTo>
                  <a:cubicBezTo>
                    <a:pt x="12633" y="7561"/>
                    <a:pt x="12693" y="7406"/>
                    <a:pt x="12693" y="7251"/>
                  </a:cubicBezTo>
                  <a:lnTo>
                    <a:pt x="12693" y="5322"/>
                  </a:lnTo>
                  <a:cubicBezTo>
                    <a:pt x="12693" y="4941"/>
                    <a:pt x="12443" y="4596"/>
                    <a:pt x="12074" y="4489"/>
                  </a:cubicBezTo>
                  <a:lnTo>
                    <a:pt x="11324" y="4286"/>
                  </a:lnTo>
                  <a:cubicBezTo>
                    <a:pt x="11228" y="4251"/>
                    <a:pt x="11169" y="4167"/>
                    <a:pt x="11169" y="4060"/>
                  </a:cubicBezTo>
                  <a:lnTo>
                    <a:pt x="11169" y="3893"/>
                  </a:lnTo>
                  <a:cubicBezTo>
                    <a:pt x="11240" y="3858"/>
                    <a:pt x="11300" y="3798"/>
                    <a:pt x="11359" y="3739"/>
                  </a:cubicBezTo>
                  <a:cubicBezTo>
                    <a:pt x="11657" y="3453"/>
                    <a:pt x="11824" y="3060"/>
                    <a:pt x="11824" y="2643"/>
                  </a:cubicBezTo>
                  <a:lnTo>
                    <a:pt x="11824" y="2262"/>
                  </a:lnTo>
                  <a:lnTo>
                    <a:pt x="11895" y="2096"/>
                  </a:lnTo>
                  <a:cubicBezTo>
                    <a:pt x="11979" y="1917"/>
                    <a:pt x="12026" y="1703"/>
                    <a:pt x="12026" y="1512"/>
                  </a:cubicBezTo>
                  <a:lnTo>
                    <a:pt x="12026" y="453"/>
                  </a:lnTo>
                  <a:cubicBezTo>
                    <a:pt x="12026" y="333"/>
                    <a:pt x="11943" y="250"/>
                    <a:pt x="11824" y="250"/>
                  </a:cubicBezTo>
                  <a:lnTo>
                    <a:pt x="9859" y="250"/>
                  </a:lnTo>
                  <a:cubicBezTo>
                    <a:pt x="9145" y="250"/>
                    <a:pt x="8561" y="834"/>
                    <a:pt x="8561" y="1548"/>
                  </a:cubicBezTo>
                  <a:lnTo>
                    <a:pt x="8561" y="1560"/>
                  </a:lnTo>
                  <a:cubicBezTo>
                    <a:pt x="8561" y="1727"/>
                    <a:pt x="8597" y="1881"/>
                    <a:pt x="8680" y="2036"/>
                  </a:cubicBezTo>
                  <a:lnTo>
                    <a:pt x="8788" y="2238"/>
                  </a:lnTo>
                  <a:lnTo>
                    <a:pt x="8788" y="2572"/>
                  </a:lnTo>
                  <a:cubicBezTo>
                    <a:pt x="8788" y="3108"/>
                    <a:pt x="9050" y="3584"/>
                    <a:pt x="9442" y="3870"/>
                  </a:cubicBezTo>
                  <a:lnTo>
                    <a:pt x="9442" y="4048"/>
                  </a:lnTo>
                  <a:cubicBezTo>
                    <a:pt x="9442" y="4143"/>
                    <a:pt x="9359" y="4239"/>
                    <a:pt x="9276" y="4263"/>
                  </a:cubicBezTo>
                  <a:lnTo>
                    <a:pt x="8526" y="4477"/>
                  </a:lnTo>
                  <a:cubicBezTo>
                    <a:pt x="8157" y="4584"/>
                    <a:pt x="7907" y="4917"/>
                    <a:pt x="7907" y="5310"/>
                  </a:cubicBezTo>
                  <a:lnTo>
                    <a:pt x="7907" y="5489"/>
                  </a:lnTo>
                  <a:lnTo>
                    <a:pt x="7895" y="5489"/>
                  </a:lnTo>
                  <a:cubicBezTo>
                    <a:pt x="7657" y="5489"/>
                    <a:pt x="7478" y="5679"/>
                    <a:pt x="7478" y="5906"/>
                  </a:cubicBezTo>
                  <a:lnTo>
                    <a:pt x="7478" y="7656"/>
                  </a:lnTo>
                  <a:lnTo>
                    <a:pt x="7478" y="7680"/>
                  </a:lnTo>
                  <a:lnTo>
                    <a:pt x="6442" y="7680"/>
                  </a:lnTo>
                  <a:cubicBezTo>
                    <a:pt x="6525" y="7537"/>
                    <a:pt x="6585" y="7394"/>
                    <a:pt x="6585" y="7227"/>
                  </a:cubicBezTo>
                  <a:lnTo>
                    <a:pt x="6585" y="5310"/>
                  </a:lnTo>
                  <a:cubicBezTo>
                    <a:pt x="6585" y="4917"/>
                    <a:pt x="6323" y="4584"/>
                    <a:pt x="5954" y="4477"/>
                  </a:cubicBezTo>
                  <a:lnTo>
                    <a:pt x="5216" y="4263"/>
                  </a:lnTo>
                  <a:cubicBezTo>
                    <a:pt x="5192" y="4263"/>
                    <a:pt x="5192" y="4263"/>
                    <a:pt x="5180" y="4251"/>
                  </a:cubicBezTo>
                  <a:cubicBezTo>
                    <a:pt x="5537" y="4179"/>
                    <a:pt x="5823" y="4084"/>
                    <a:pt x="6002" y="4024"/>
                  </a:cubicBezTo>
                  <a:cubicBezTo>
                    <a:pt x="6109" y="3989"/>
                    <a:pt x="6192" y="3905"/>
                    <a:pt x="6240" y="3810"/>
                  </a:cubicBezTo>
                  <a:cubicBezTo>
                    <a:pt x="6287" y="3703"/>
                    <a:pt x="6299" y="3596"/>
                    <a:pt x="6252" y="3477"/>
                  </a:cubicBezTo>
                  <a:cubicBezTo>
                    <a:pt x="6073" y="2977"/>
                    <a:pt x="5942" y="2143"/>
                    <a:pt x="5906" y="1738"/>
                  </a:cubicBezTo>
                  <a:cubicBezTo>
                    <a:pt x="5835" y="738"/>
                    <a:pt x="5097" y="0"/>
                    <a:pt x="416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9484;p16">
              <a:extLst>
                <a:ext uri="{FF2B5EF4-FFF2-40B4-BE49-F238E27FC236}">
                  <a16:creationId xmlns:a16="http://schemas.microsoft.com/office/drawing/2014/main" id="{BE383D03-0441-4982-ABF1-3982B2D58B5B}"/>
                </a:ext>
              </a:extLst>
            </p:cNvPr>
            <p:cNvSpPr/>
            <p:nvPr/>
          </p:nvSpPr>
          <p:spPr>
            <a:xfrm>
              <a:off x="6019323" y="2641653"/>
              <a:ext cx="13272" cy="13272"/>
            </a:xfrm>
            <a:custGeom>
              <a:avLst/>
              <a:gdLst/>
              <a:ahLst/>
              <a:cxnLst/>
              <a:rect l="l" t="t" r="r" b="b"/>
              <a:pathLst>
                <a:path w="417" h="417" extrusionOk="0">
                  <a:moveTo>
                    <a:pt x="202" y="0"/>
                  </a:moveTo>
                  <a:cubicBezTo>
                    <a:pt x="95" y="0"/>
                    <a:pt x="0" y="84"/>
                    <a:pt x="0" y="203"/>
                  </a:cubicBezTo>
                  <a:cubicBezTo>
                    <a:pt x="0" y="322"/>
                    <a:pt x="95" y="417"/>
                    <a:pt x="202" y="417"/>
                  </a:cubicBezTo>
                  <a:cubicBezTo>
                    <a:pt x="322" y="417"/>
                    <a:pt x="417" y="322"/>
                    <a:pt x="417" y="203"/>
                  </a:cubicBezTo>
                  <a:cubicBezTo>
                    <a:pt x="417" y="84"/>
                    <a:pt x="322" y="0"/>
                    <a:pt x="20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 name="Google Shape;9763;p16">
            <a:extLst>
              <a:ext uri="{FF2B5EF4-FFF2-40B4-BE49-F238E27FC236}">
                <a16:creationId xmlns:a16="http://schemas.microsoft.com/office/drawing/2014/main" id="{BF628247-7F29-4C6B-8DF9-B44324142AA4}"/>
              </a:ext>
            </a:extLst>
          </p:cNvPr>
          <p:cNvGrpSpPr/>
          <p:nvPr/>
        </p:nvGrpSpPr>
        <p:grpSpPr>
          <a:xfrm>
            <a:off x="1587258" y="4742169"/>
            <a:ext cx="264550" cy="353222"/>
            <a:chOff x="903530" y="3806125"/>
            <a:chExt cx="264550" cy="353222"/>
          </a:xfrm>
          <a:solidFill>
            <a:schemeClr val="tx2"/>
          </a:solidFill>
        </p:grpSpPr>
        <p:sp>
          <p:nvSpPr>
            <p:cNvPr id="66" name="Google Shape;9764;p16">
              <a:extLst>
                <a:ext uri="{FF2B5EF4-FFF2-40B4-BE49-F238E27FC236}">
                  <a16:creationId xmlns:a16="http://schemas.microsoft.com/office/drawing/2014/main" id="{037F3DF9-8444-4C83-A588-726FEA7E7079}"/>
                </a:ext>
              </a:extLst>
            </p:cNvPr>
            <p:cNvSpPr/>
            <p:nvPr/>
          </p:nvSpPr>
          <p:spPr>
            <a:xfrm>
              <a:off x="926637" y="3839321"/>
              <a:ext cx="173237" cy="162002"/>
            </a:xfrm>
            <a:custGeom>
              <a:avLst/>
              <a:gdLst/>
              <a:ahLst/>
              <a:cxnLst/>
              <a:rect l="l" t="t" r="r" b="b"/>
              <a:pathLst>
                <a:path w="5443" h="5090" extrusionOk="0">
                  <a:moveTo>
                    <a:pt x="3418" y="1"/>
                  </a:moveTo>
                  <a:cubicBezTo>
                    <a:pt x="2623" y="1"/>
                    <a:pt x="1831" y="307"/>
                    <a:pt x="1227" y="911"/>
                  </a:cubicBezTo>
                  <a:cubicBezTo>
                    <a:pt x="108" y="2030"/>
                    <a:pt x="1" y="3804"/>
                    <a:pt x="989" y="5030"/>
                  </a:cubicBezTo>
                  <a:cubicBezTo>
                    <a:pt x="1013" y="5078"/>
                    <a:pt x="1061" y="5090"/>
                    <a:pt x="1120" y="5090"/>
                  </a:cubicBezTo>
                  <a:cubicBezTo>
                    <a:pt x="1156" y="5090"/>
                    <a:pt x="1192" y="5078"/>
                    <a:pt x="1227" y="5066"/>
                  </a:cubicBezTo>
                  <a:cubicBezTo>
                    <a:pt x="1299" y="5006"/>
                    <a:pt x="1311" y="4899"/>
                    <a:pt x="1251" y="4840"/>
                  </a:cubicBezTo>
                  <a:cubicBezTo>
                    <a:pt x="382" y="3744"/>
                    <a:pt x="477" y="2149"/>
                    <a:pt x="1477" y="1149"/>
                  </a:cubicBezTo>
                  <a:cubicBezTo>
                    <a:pt x="2019" y="607"/>
                    <a:pt x="2735" y="334"/>
                    <a:pt x="3452" y="334"/>
                  </a:cubicBezTo>
                  <a:cubicBezTo>
                    <a:pt x="4059" y="334"/>
                    <a:pt x="4666" y="530"/>
                    <a:pt x="5168" y="923"/>
                  </a:cubicBezTo>
                  <a:cubicBezTo>
                    <a:pt x="5199" y="948"/>
                    <a:pt x="5237" y="961"/>
                    <a:pt x="5273" y="961"/>
                  </a:cubicBezTo>
                  <a:cubicBezTo>
                    <a:pt x="5321" y="961"/>
                    <a:pt x="5367" y="939"/>
                    <a:pt x="5394" y="899"/>
                  </a:cubicBezTo>
                  <a:cubicBezTo>
                    <a:pt x="5442" y="827"/>
                    <a:pt x="5418" y="720"/>
                    <a:pt x="5347" y="672"/>
                  </a:cubicBezTo>
                  <a:cubicBezTo>
                    <a:pt x="4777" y="223"/>
                    <a:pt x="4096" y="1"/>
                    <a:pt x="341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9765;p16">
              <a:extLst>
                <a:ext uri="{FF2B5EF4-FFF2-40B4-BE49-F238E27FC236}">
                  <a16:creationId xmlns:a16="http://schemas.microsoft.com/office/drawing/2014/main" id="{399E7FEB-66D2-4FA9-8DCA-C9681CF835BE}"/>
                </a:ext>
              </a:extLst>
            </p:cNvPr>
            <p:cNvSpPr/>
            <p:nvPr/>
          </p:nvSpPr>
          <p:spPr>
            <a:xfrm>
              <a:off x="903530" y="3806125"/>
              <a:ext cx="264550" cy="353222"/>
            </a:xfrm>
            <a:custGeom>
              <a:avLst/>
              <a:gdLst/>
              <a:ahLst/>
              <a:cxnLst/>
              <a:rect l="l" t="t" r="r" b="b"/>
              <a:pathLst>
                <a:path w="8312" h="11098" extrusionOk="0">
                  <a:moveTo>
                    <a:pt x="4144" y="322"/>
                  </a:moveTo>
                  <a:cubicBezTo>
                    <a:pt x="6251" y="322"/>
                    <a:pt x="7966" y="2025"/>
                    <a:pt x="7966" y="4144"/>
                  </a:cubicBezTo>
                  <a:cubicBezTo>
                    <a:pt x="7978" y="5085"/>
                    <a:pt x="7775" y="6002"/>
                    <a:pt x="7371" y="6895"/>
                  </a:cubicBezTo>
                  <a:cubicBezTo>
                    <a:pt x="7037" y="7609"/>
                    <a:pt x="6597" y="8323"/>
                    <a:pt x="6025" y="8978"/>
                  </a:cubicBezTo>
                  <a:cubicBezTo>
                    <a:pt x="5228" y="9919"/>
                    <a:pt x="4418" y="10526"/>
                    <a:pt x="4156" y="10717"/>
                  </a:cubicBezTo>
                  <a:cubicBezTo>
                    <a:pt x="3882" y="10538"/>
                    <a:pt x="3084" y="9931"/>
                    <a:pt x="2275" y="8990"/>
                  </a:cubicBezTo>
                  <a:cubicBezTo>
                    <a:pt x="1715" y="8323"/>
                    <a:pt x="1251" y="7621"/>
                    <a:pt x="929" y="6895"/>
                  </a:cubicBezTo>
                  <a:cubicBezTo>
                    <a:pt x="525" y="6002"/>
                    <a:pt x="310" y="5085"/>
                    <a:pt x="310" y="4144"/>
                  </a:cubicBezTo>
                  <a:cubicBezTo>
                    <a:pt x="310" y="2025"/>
                    <a:pt x="2025" y="322"/>
                    <a:pt x="4144" y="322"/>
                  </a:cubicBezTo>
                  <a:close/>
                  <a:moveTo>
                    <a:pt x="4156" y="1"/>
                  </a:moveTo>
                  <a:cubicBezTo>
                    <a:pt x="1858" y="1"/>
                    <a:pt x="1" y="1870"/>
                    <a:pt x="1" y="4156"/>
                  </a:cubicBezTo>
                  <a:cubicBezTo>
                    <a:pt x="1" y="5121"/>
                    <a:pt x="215" y="6097"/>
                    <a:pt x="644" y="7049"/>
                  </a:cubicBezTo>
                  <a:cubicBezTo>
                    <a:pt x="989" y="7788"/>
                    <a:pt x="1441" y="8514"/>
                    <a:pt x="2037" y="9216"/>
                  </a:cubicBezTo>
                  <a:cubicBezTo>
                    <a:pt x="3037" y="10395"/>
                    <a:pt x="4037" y="11050"/>
                    <a:pt x="4061" y="11062"/>
                  </a:cubicBezTo>
                  <a:cubicBezTo>
                    <a:pt x="4096" y="11074"/>
                    <a:pt x="4120" y="11098"/>
                    <a:pt x="4156" y="11098"/>
                  </a:cubicBezTo>
                  <a:cubicBezTo>
                    <a:pt x="4180" y="11098"/>
                    <a:pt x="4215" y="11074"/>
                    <a:pt x="4239" y="11062"/>
                  </a:cubicBezTo>
                  <a:cubicBezTo>
                    <a:pt x="4287" y="11038"/>
                    <a:pt x="5275" y="10395"/>
                    <a:pt x="6263" y="9216"/>
                  </a:cubicBezTo>
                  <a:cubicBezTo>
                    <a:pt x="6859" y="8538"/>
                    <a:pt x="7323" y="7800"/>
                    <a:pt x="7668" y="7049"/>
                  </a:cubicBezTo>
                  <a:cubicBezTo>
                    <a:pt x="8085" y="6109"/>
                    <a:pt x="8311" y="5144"/>
                    <a:pt x="8311" y="4156"/>
                  </a:cubicBezTo>
                  <a:cubicBezTo>
                    <a:pt x="8311" y="1870"/>
                    <a:pt x="6442" y="1"/>
                    <a:pt x="415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9766;p16">
              <a:extLst>
                <a:ext uri="{FF2B5EF4-FFF2-40B4-BE49-F238E27FC236}">
                  <a16:creationId xmlns:a16="http://schemas.microsoft.com/office/drawing/2014/main" id="{33E13588-35F3-4A0A-85F6-0638008D4152}"/>
                </a:ext>
              </a:extLst>
            </p:cNvPr>
            <p:cNvSpPr/>
            <p:nvPr/>
          </p:nvSpPr>
          <p:spPr>
            <a:xfrm>
              <a:off x="1008879" y="3904059"/>
              <a:ext cx="54966" cy="18460"/>
            </a:xfrm>
            <a:custGeom>
              <a:avLst/>
              <a:gdLst/>
              <a:ahLst/>
              <a:cxnLst/>
              <a:rect l="l" t="t" r="r" b="b"/>
              <a:pathLst>
                <a:path w="1727" h="580" extrusionOk="0">
                  <a:moveTo>
                    <a:pt x="648" y="1"/>
                  </a:moveTo>
                  <a:cubicBezTo>
                    <a:pt x="492" y="1"/>
                    <a:pt x="319" y="16"/>
                    <a:pt x="132" y="55"/>
                  </a:cubicBezTo>
                  <a:cubicBezTo>
                    <a:pt x="60" y="67"/>
                    <a:pt x="1" y="127"/>
                    <a:pt x="1" y="222"/>
                  </a:cubicBezTo>
                  <a:lnTo>
                    <a:pt x="1" y="401"/>
                  </a:lnTo>
                  <a:cubicBezTo>
                    <a:pt x="1" y="484"/>
                    <a:pt x="72" y="555"/>
                    <a:pt x="155" y="555"/>
                  </a:cubicBezTo>
                  <a:cubicBezTo>
                    <a:pt x="251" y="555"/>
                    <a:pt x="322" y="484"/>
                    <a:pt x="322" y="401"/>
                  </a:cubicBezTo>
                  <a:lnTo>
                    <a:pt x="322" y="365"/>
                  </a:lnTo>
                  <a:cubicBezTo>
                    <a:pt x="434" y="350"/>
                    <a:pt x="539" y="343"/>
                    <a:pt x="636" y="343"/>
                  </a:cubicBezTo>
                  <a:cubicBezTo>
                    <a:pt x="841" y="343"/>
                    <a:pt x="1011" y="372"/>
                    <a:pt x="1132" y="413"/>
                  </a:cubicBezTo>
                  <a:cubicBezTo>
                    <a:pt x="1334" y="472"/>
                    <a:pt x="1453" y="543"/>
                    <a:pt x="1465" y="543"/>
                  </a:cubicBezTo>
                  <a:cubicBezTo>
                    <a:pt x="1501" y="555"/>
                    <a:pt x="1525" y="579"/>
                    <a:pt x="1560" y="579"/>
                  </a:cubicBezTo>
                  <a:cubicBezTo>
                    <a:pt x="1620" y="579"/>
                    <a:pt x="1667" y="543"/>
                    <a:pt x="1691" y="496"/>
                  </a:cubicBezTo>
                  <a:cubicBezTo>
                    <a:pt x="1727" y="401"/>
                    <a:pt x="1703" y="305"/>
                    <a:pt x="1632" y="246"/>
                  </a:cubicBezTo>
                  <a:cubicBezTo>
                    <a:pt x="1613" y="236"/>
                    <a:pt x="1255" y="1"/>
                    <a:pt x="64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9767;p16">
              <a:extLst>
                <a:ext uri="{FF2B5EF4-FFF2-40B4-BE49-F238E27FC236}">
                  <a16:creationId xmlns:a16="http://schemas.microsoft.com/office/drawing/2014/main" id="{E204F022-4169-40EC-9FBC-CBBA570B7490}"/>
                </a:ext>
              </a:extLst>
            </p:cNvPr>
            <p:cNvSpPr/>
            <p:nvPr/>
          </p:nvSpPr>
          <p:spPr>
            <a:xfrm>
              <a:off x="972118" y="3872072"/>
              <a:ext cx="172473" cy="164866"/>
            </a:xfrm>
            <a:custGeom>
              <a:avLst/>
              <a:gdLst/>
              <a:ahLst/>
              <a:cxnLst/>
              <a:rect l="l" t="t" r="r" b="b"/>
              <a:pathLst>
                <a:path w="5419" h="5180" extrusionOk="0">
                  <a:moveTo>
                    <a:pt x="3239" y="346"/>
                  </a:moveTo>
                  <a:lnTo>
                    <a:pt x="3239" y="1144"/>
                  </a:lnTo>
                  <a:cubicBezTo>
                    <a:pt x="3239" y="1287"/>
                    <a:pt x="3203" y="1418"/>
                    <a:pt x="3144" y="1537"/>
                  </a:cubicBezTo>
                  <a:lnTo>
                    <a:pt x="3084" y="1668"/>
                  </a:lnTo>
                  <a:cubicBezTo>
                    <a:pt x="3073" y="1703"/>
                    <a:pt x="3073" y="1715"/>
                    <a:pt x="3073" y="1739"/>
                  </a:cubicBezTo>
                  <a:lnTo>
                    <a:pt x="3073" y="2084"/>
                  </a:lnTo>
                  <a:cubicBezTo>
                    <a:pt x="3073" y="2370"/>
                    <a:pt x="2953" y="2632"/>
                    <a:pt x="2763" y="2846"/>
                  </a:cubicBezTo>
                  <a:cubicBezTo>
                    <a:pt x="2558" y="3028"/>
                    <a:pt x="2311" y="3145"/>
                    <a:pt x="2040" y="3145"/>
                  </a:cubicBezTo>
                  <a:cubicBezTo>
                    <a:pt x="2027" y="3145"/>
                    <a:pt x="2014" y="3144"/>
                    <a:pt x="2001" y="3144"/>
                  </a:cubicBezTo>
                  <a:cubicBezTo>
                    <a:pt x="1406" y="3108"/>
                    <a:pt x="941" y="2620"/>
                    <a:pt x="941" y="2037"/>
                  </a:cubicBezTo>
                  <a:lnTo>
                    <a:pt x="941" y="1739"/>
                  </a:lnTo>
                  <a:cubicBezTo>
                    <a:pt x="941" y="1715"/>
                    <a:pt x="941" y="1703"/>
                    <a:pt x="929" y="1668"/>
                  </a:cubicBezTo>
                  <a:lnTo>
                    <a:pt x="870" y="1537"/>
                  </a:lnTo>
                  <a:cubicBezTo>
                    <a:pt x="810" y="1418"/>
                    <a:pt x="775" y="1287"/>
                    <a:pt x="775" y="1144"/>
                  </a:cubicBezTo>
                  <a:cubicBezTo>
                    <a:pt x="775" y="703"/>
                    <a:pt x="1132" y="346"/>
                    <a:pt x="1584" y="346"/>
                  </a:cubicBezTo>
                  <a:close/>
                  <a:moveTo>
                    <a:pt x="1465" y="3346"/>
                  </a:moveTo>
                  <a:cubicBezTo>
                    <a:pt x="1608" y="3406"/>
                    <a:pt x="1775" y="3453"/>
                    <a:pt x="1953" y="3465"/>
                  </a:cubicBezTo>
                  <a:lnTo>
                    <a:pt x="2001" y="3465"/>
                  </a:lnTo>
                  <a:cubicBezTo>
                    <a:pt x="2180" y="3465"/>
                    <a:pt x="2370" y="3442"/>
                    <a:pt x="2537" y="3370"/>
                  </a:cubicBezTo>
                  <a:lnTo>
                    <a:pt x="2537" y="3584"/>
                  </a:lnTo>
                  <a:cubicBezTo>
                    <a:pt x="2537" y="3632"/>
                    <a:pt x="2549" y="3692"/>
                    <a:pt x="2549" y="3739"/>
                  </a:cubicBezTo>
                  <a:lnTo>
                    <a:pt x="2001" y="4156"/>
                  </a:lnTo>
                  <a:lnTo>
                    <a:pt x="1453" y="3727"/>
                  </a:lnTo>
                  <a:cubicBezTo>
                    <a:pt x="1465" y="3680"/>
                    <a:pt x="1465" y="3632"/>
                    <a:pt x="1465" y="3573"/>
                  </a:cubicBezTo>
                  <a:lnTo>
                    <a:pt x="1465" y="3346"/>
                  </a:lnTo>
                  <a:close/>
                  <a:moveTo>
                    <a:pt x="1251" y="3977"/>
                  </a:moveTo>
                  <a:lnTo>
                    <a:pt x="1834" y="4406"/>
                  </a:lnTo>
                  <a:lnTo>
                    <a:pt x="1834" y="4870"/>
                  </a:lnTo>
                  <a:cubicBezTo>
                    <a:pt x="1334" y="4835"/>
                    <a:pt x="822" y="4680"/>
                    <a:pt x="394" y="4358"/>
                  </a:cubicBezTo>
                  <a:cubicBezTo>
                    <a:pt x="417" y="4335"/>
                    <a:pt x="465" y="4299"/>
                    <a:pt x="501" y="4287"/>
                  </a:cubicBezTo>
                  <a:lnTo>
                    <a:pt x="1132" y="4049"/>
                  </a:lnTo>
                  <a:cubicBezTo>
                    <a:pt x="1179" y="4037"/>
                    <a:pt x="1227" y="4001"/>
                    <a:pt x="1251" y="3977"/>
                  </a:cubicBezTo>
                  <a:close/>
                  <a:moveTo>
                    <a:pt x="2739" y="3989"/>
                  </a:moveTo>
                  <a:cubicBezTo>
                    <a:pt x="2787" y="4025"/>
                    <a:pt x="2822" y="4037"/>
                    <a:pt x="2858" y="4061"/>
                  </a:cubicBezTo>
                  <a:lnTo>
                    <a:pt x="3632" y="4346"/>
                  </a:lnTo>
                  <a:cubicBezTo>
                    <a:pt x="3192" y="4656"/>
                    <a:pt x="2680" y="4835"/>
                    <a:pt x="2168" y="4870"/>
                  </a:cubicBezTo>
                  <a:lnTo>
                    <a:pt x="2168" y="4418"/>
                  </a:lnTo>
                  <a:lnTo>
                    <a:pt x="2739" y="3989"/>
                  </a:lnTo>
                  <a:close/>
                  <a:moveTo>
                    <a:pt x="1596" y="1"/>
                  </a:moveTo>
                  <a:cubicBezTo>
                    <a:pt x="977" y="1"/>
                    <a:pt x="465" y="501"/>
                    <a:pt x="465" y="1132"/>
                  </a:cubicBezTo>
                  <a:cubicBezTo>
                    <a:pt x="465" y="1310"/>
                    <a:pt x="513" y="1501"/>
                    <a:pt x="596" y="1668"/>
                  </a:cubicBezTo>
                  <a:lnTo>
                    <a:pt x="644" y="1751"/>
                  </a:lnTo>
                  <a:lnTo>
                    <a:pt x="644" y="2013"/>
                  </a:lnTo>
                  <a:cubicBezTo>
                    <a:pt x="644" y="2453"/>
                    <a:pt x="858" y="2858"/>
                    <a:pt x="1168" y="3120"/>
                  </a:cubicBezTo>
                  <a:lnTo>
                    <a:pt x="1168" y="3561"/>
                  </a:lnTo>
                  <a:cubicBezTo>
                    <a:pt x="1168" y="3632"/>
                    <a:pt x="1120" y="3704"/>
                    <a:pt x="1048" y="3739"/>
                  </a:cubicBezTo>
                  <a:lnTo>
                    <a:pt x="406" y="3977"/>
                  </a:lnTo>
                  <a:cubicBezTo>
                    <a:pt x="239" y="4037"/>
                    <a:pt x="108" y="4168"/>
                    <a:pt x="36" y="4311"/>
                  </a:cubicBezTo>
                  <a:cubicBezTo>
                    <a:pt x="1" y="4394"/>
                    <a:pt x="25" y="4466"/>
                    <a:pt x="84" y="4513"/>
                  </a:cubicBezTo>
                  <a:cubicBezTo>
                    <a:pt x="644" y="4954"/>
                    <a:pt x="1334" y="5180"/>
                    <a:pt x="2001" y="5180"/>
                  </a:cubicBezTo>
                  <a:cubicBezTo>
                    <a:pt x="2799" y="5180"/>
                    <a:pt x="3596" y="4870"/>
                    <a:pt x="4204" y="4275"/>
                  </a:cubicBezTo>
                  <a:cubicBezTo>
                    <a:pt x="5323" y="3168"/>
                    <a:pt x="5418" y="1406"/>
                    <a:pt x="4442" y="167"/>
                  </a:cubicBezTo>
                  <a:cubicBezTo>
                    <a:pt x="4405" y="124"/>
                    <a:pt x="4351" y="98"/>
                    <a:pt x="4301" y="98"/>
                  </a:cubicBezTo>
                  <a:cubicBezTo>
                    <a:pt x="4269" y="98"/>
                    <a:pt x="4239" y="108"/>
                    <a:pt x="4216" y="132"/>
                  </a:cubicBezTo>
                  <a:cubicBezTo>
                    <a:pt x="4144" y="191"/>
                    <a:pt x="4132" y="298"/>
                    <a:pt x="4192" y="358"/>
                  </a:cubicBezTo>
                  <a:cubicBezTo>
                    <a:pt x="5061" y="1465"/>
                    <a:pt x="4966" y="3049"/>
                    <a:pt x="3965" y="4049"/>
                  </a:cubicBezTo>
                  <a:lnTo>
                    <a:pt x="3906" y="4108"/>
                  </a:lnTo>
                  <a:cubicBezTo>
                    <a:pt x="3870" y="4096"/>
                    <a:pt x="3835" y="4061"/>
                    <a:pt x="3799" y="4049"/>
                  </a:cubicBezTo>
                  <a:lnTo>
                    <a:pt x="2977" y="3739"/>
                  </a:lnTo>
                  <a:cubicBezTo>
                    <a:pt x="2906" y="3704"/>
                    <a:pt x="2858" y="3644"/>
                    <a:pt x="2858" y="3561"/>
                  </a:cubicBezTo>
                  <a:lnTo>
                    <a:pt x="2858" y="3144"/>
                  </a:lnTo>
                  <a:cubicBezTo>
                    <a:pt x="2894" y="3108"/>
                    <a:pt x="2942" y="3084"/>
                    <a:pt x="2965" y="3049"/>
                  </a:cubicBezTo>
                  <a:cubicBezTo>
                    <a:pt x="3239" y="2787"/>
                    <a:pt x="3382" y="2441"/>
                    <a:pt x="3382" y="2072"/>
                  </a:cubicBezTo>
                  <a:lnTo>
                    <a:pt x="3382" y="1751"/>
                  </a:lnTo>
                  <a:lnTo>
                    <a:pt x="3430" y="1668"/>
                  </a:lnTo>
                  <a:cubicBezTo>
                    <a:pt x="3513" y="1501"/>
                    <a:pt x="3561" y="1310"/>
                    <a:pt x="3561" y="1132"/>
                  </a:cubicBezTo>
                  <a:lnTo>
                    <a:pt x="3561" y="167"/>
                  </a:lnTo>
                  <a:cubicBezTo>
                    <a:pt x="3561" y="72"/>
                    <a:pt x="3489" y="1"/>
                    <a:pt x="339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 name="Google Shape;9244;p16">
            <a:extLst>
              <a:ext uri="{FF2B5EF4-FFF2-40B4-BE49-F238E27FC236}">
                <a16:creationId xmlns:a16="http://schemas.microsoft.com/office/drawing/2014/main" id="{6A82B8F7-01B2-9026-13F2-280CE8077CCA}"/>
              </a:ext>
            </a:extLst>
          </p:cNvPr>
          <p:cNvGrpSpPr/>
          <p:nvPr/>
        </p:nvGrpSpPr>
        <p:grpSpPr>
          <a:xfrm>
            <a:off x="7244720" y="4775365"/>
            <a:ext cx="350198" cy="350548"/>
            <a:chOff x="3094217" y="1976585"/>
            <a:chExt cx="350198" cy="350548"/>
          </a:xfrm>
        </p:grpSpPr>
        <p:sp>
          <p:nvSpPr>
            <p:cNvPr id="3" name="Google Shape;9245;p16">
              <a:extLst>
                <a:ext uri="{FF2B5EF4-FFF2-40B4-BE49-F238E27FC236}">
                  <a16:creationId xmlns:a16="http://schemas.microsoft.com/office/drawing/2014/main" id="{2785C625-49AB-AEF0-10D0-667AB4073E02}"/>
                </a:ext>
              </a:extLst>
            </p:cNvPr>
            <p:cNvSpPr/>
            <p:nvPr/>
          </p:nvSpPr>
          <p:spPr>
            <a:xfrm>
              <a:off x="3094217" y="2129039"/>
              <a:ext cx="131543" cy="197362"/>
            </a:xfrm>
            <a:custGeom>
              <a:avLst/>
              <a:gdLst/>
              <a:ahLst/>
              <a:cxnLst/>
              <a:rect l="l" t="t" r="r" b="b"/>
              <a:pathLst>
                <a:path w="4133" h="6201" extrusionOk="0">
                  <a:moveTo>
                    <a:pt x="2072" y="345"/>
                  </a:moveTo>
                  <a:cubicBezTo>
                    <a:pt x="2117" y="345"/>
                    <a:pt x="2162" y="348"/>
                    <a:pt x="2203" y="354"/>
                  </a:cubicBezTo>
                  <a:cubicBezTo>
                    <a:pt x="2906" y="414"/>
                    <a:pt x="3454" y="1045"/>
                    <a:pt x="3454" y="1759"/>
                  </a:cubicBezTo>
                  <a:cubicBezTo>
                    <a:pt x="3454" y="2438"/>
                    <a:pt x="3620" y="3069"/>
                    <a:pt x="3751" y="3402"/>
                  </a:cubicBezTo>
                  <a:lnTo>
                    <a:pt x="3751" y="3426"/>
                  </a:lnTo>
                  <a:cubicBezTo>
                    <a:pt x="3608" y="3509"/>
                    <a:pt x="3299" y="3688"/>
                    <a:pt x="2763" y="3807"/>
                  </a:cubicBezTo>
                  <a:lnTo>
                    <a:pt x="2763" y="3759"/>
                  </a:lnTo>
                  <a:lnTo>
                    <a:pt x="2763" y="3438"/>
                  </a:lnTo>
                  <a:cubicBezTo>
                    <a:pt x="2965" y="3319"/>
                    <a:pt x="3144" y="3140"/>
                    <a:pt x="3263" y="2926"/>
                  </a:cubicBezTo>
                  <a:cubicBezTo>
                    <a:pt x="3489" y="2533"/>
                    <a:pt x="3418" y="2021"/>
                    <a:pt x="3073" y="1712"/>
                  </a:cubicBezTo>
                  <a:cubicBezTo>
                    <a:pt x="2834" y="1485"/>
                    <a:pt x="2418" y="1235"/>
                    <a:pt x="1727" y="1235"/>
                  </a:cubicBezTo>
                  <a:cubicBezTo>
                    <a:pt x="1691" y="1235"/>
                    <a:pt x="1644" y="1247"/>
                    <a:pt x="1608" y="1283"/>
                  </a:cubicBezTo>
                  <a:lnTo>
                    <a:pt x="1275" y="1616"/>
                  </a:lnTo>
                  <a:cubicBezTo>
                    <a:pt x="1215" y="1676"/>
                    <a:pt x="1215" y="1783"/>
                    <a:pt x="1275" y="1843"/>
                  </a:cubicBezTo>
                  <a:cubicBezTo>
                    <a:pt x="1304" y="1872"/>
                    <a:pt x="1343" y="1887"/>
                    <a:pt x="1382" y="1887"/>
                  </a:cubicBezTo>
                  <a:cubicBezTo>
                    <a:pt x="1421" y="1887"/>
                    <a:pt x="1459" y="1872"/>
                    <a:pt x="1489" y="1843"/>
                  </a:cubicBezTo>
                  <a:lnTo>
                    <a:pt x="1787" y="1545"/>
                  </a:lnTo>
                  <a:cubicBezTo>
                    <a:pt x="2227" y="1557"/>
                    <a:pt x="2584" y="1700"/>
                    <a:pt x="2846" y="1938"/>
                  </a:cubicBezTo>
                  <a:cubicBezTo>
                    <a:pt x="3073" y="2140"/>
                    <a:pt x="3132" y="2485"/>
                    <a:pt x="2977" y="2747"/>
                  </a:cubicBezTo>
                  <a:cubicBezTo>
                    <a:pt x="2799" y="3081"/>
                    <a:pt x="2441" y="3283"/>
                    <a:pt x="2072" y="3283"/>
                  </a:cubicBezTo>
                  <a:cubicBezTo>
                    <a:pt x="1489" y="3283"/>
                    <a:pt x="1037" y="2831"/>
                    <a:pt x="1037" y="2247"/>
                  </a:cubicBezTo>
                  <a:cubicBezTo>
                    <a:pt x="1037" y="2152"/>
                    <a:pt x="953" y="2081"/>
                    <a:pt x="870" y="2081"/>
                  </a:cubicBezTo>
                  <a:cubicBezTo>
                    <a:pt x="775" y="2081"/>
                    <a:pt x="703" y="2152"/>
                    <a:pt x="703" y="2247"/>
                  </a:cubicBezTo>
                  <a:cubicBezTo>
                    <a:pt x="703" y="2747"/>
                    <a:pt x="989" y="3200"/>
                    <a:pt x="1394" y="3438"/>
                  </a:cubicBezTo>
                  <a:lnTo>
                    <a:pt x="1394" y="3759"/>
                  </a:lnTo>
                  <a:lnTo>
                    <a:pt x="1394" y="3807"/>
                  </a:lnTo>
                  <a:cubicBezTo>
                    <a:pt x="858" y="3688"/>
                    <a:pt x="525" y="3509"/>
                    <a:pt x="394" y="3426"/>
                  </a:cubicBezTo>
                  <a:cubicBezTo>
                    <a:pt x="394" y="3426"/>
                    <a:pt x="382" y="3426"/>
                    <a:pt x="394" y="3402"/>
                  </a:cubicBezTo>
                  <a:cubicBezTo>
                    <a:pt x="525" y="3081"/>
                    <a:pt x="691" y="2438"/>
                    <a:pt x="691" y="1759"/>
                  </a:cubicBezTo>
                  <a:cubicBezTo>
                    <a:pt x="691" y="1045"/>
                    <a:pt x="1239" y="414"/>
                    <a:pt x="1941" y="354"/>
                  </a:cubicBezTo>
                  <a:cubicBezTo>
                    <a:pt x="1983" y="348"/>
                    <a:pt x="2028" y="345"/>
                    <a:pt x="2072" y="345"/>
                  </a:cubicBezTo>
                  <a:close/>
                  <a:moveTo>
                    <a:pt x="2430" y="3581"/>
                  </a:moveTo>
                  <a:lnTo>
                    <a:pt x="2430" y="3783"/>
                  </a:lnTo>
                  <a:cubicBezTo>
                    <a:pt x="2430" y="3974"/>
                    <a:pt x="2537" y="4152"/>
                    <a:pt x="2715" y="4224"/>
                  </a:cubicBezTo>
                  <a:lnTo>
                    <a:pt x="2822" y="4271"/>
                  </a:lnTo>
                  <a:cubicBezTo>
                    <a:pt x="2656" y="4509"/>
                    <a:pt x="2370" y="4676"/>
                    <a:pt x="2072" y="4676"/>
                  </a:cubicBezTo>
                  <a:cubicBezTo>
                    <a:pt x="1775" y="4676"/>
                    <a:pt x="1489" y="4509"/>
                    <a:pt x="1334" y="4271"/>
                  </a:cubicBezTo>
                  <a:lnTo>
                    <a:pt x="1429" y="4224"/>
                  </a:lnTo>
                  <a:cubicBezTo>
                    <a:pt x="1608" y="4140"/>
                    <a:pt x="1715" y="3974"/>
                    <a:pt x="1715" y="3783"/>
                  </a:cubicBezTo>
                  <a:lnTo>
                    <a:pt x="1715" y="3581"/>
                  </a:lnTo>
                  <a:cubicBezTo>
                    <a:pt x="1834" y="3617"/>
                    <a:pt x="1953" y="3628"/>
                    <a:pt x="2072" y="3628"/>
                  </a:cubicBezTo>
                  <a:cubicBezTo>
                    <a:pt x="2191" y="3628"/>
                    <a:pt x="2311" y="3617"/>
                    <a:pt x="2430" y="3581"/>
                  </a:cubicBezTo>
                  <a:close/>
                  <a:moveTo>
                    <a:pt x="2065" y="0"/>
                  </a:moveTo>
                  <a:cubicBezTo>
                    <a:pt x="2010" y="0"/>
                    <a:pt x="1953" y="3"/>
                    <a:pt x="1894" y="9"/>
                  </a:cubicBezTo>
                  <a:cubicBezTo>
                    <a:pt x="1037" y="92"/>
                    <a:pt x="346" y="842"/>
                    <a:pt x="346" y="1735"/>
                  </a:cubicBezTo>
                  <a:cubicBezTo>
                    <a:pt x="346" y="2378"/>
                    <a:pt x="203" y="2962"/>
                    <a:pt x="60" y="3271"/>
                  </a:cubicBezTo>
                  <a:cubicBezTo>
                    <a:pt x="1" y="3426"/>
                    <a:pt x="48" y="3581"/>
                    <a:pt x="179" y="3676"/>
                  </a:cubicBezTo>
                  <a:cubicBezTo>
                    <a:pt x="310" y="3759"/>
                    <a:pt x="584" y="3926"/>
                    <a:pt x="1013" y="4045"/>
                  </a:cubicBezTo>
                  <a:lnTo>
                    <a:pt x="382" y="4379"/>
                  </a:lnTo>
                  <a:cubicBezTo>
                    <a:pt x="144" y="4498"/>
                    <a:pt x="1" y="4712"/>
                    <a:pt x="1" y="4986"/>
                  </a:cubicBezTo>
                  <a:lnTo>
                    <a:pt x="1" y="6045"/>
                  </a:lnTo>
                  <a:cubicBezTo>
                    <a:pt x="1" y="6129"/>
                    <a:pt x="84" y="6200"/>
                    <a:pt x="167" y="6200"/>
                  </a:cubicBezTo>
                  <a:cubicBezTo>
                    <a:pt x="263" y="6200"/>
                    <a:pt x="334" y="6129"/>
                    <a:pt x="334" y="6045"/>
                  </a:cubicBezTo>
                  <a:lnTo>
                    <a:pt x="334" y="4974"/>
                  </a:lnTo>
                  <a:cubicBezTo>
                    <a:pt x="334" y="4831"/>
                    <a:pt x="406" y="4712"/>
                    <a:pt x="525" y="4652"/>
                  </a:cubicBezTo>
                  <a:lnTo>
                    <a:pt x="1037" y="4402"/>
                  </a:lnTo>
                  <a:cubicBezTo>
                    <a:pt x="1239" y="4760"/>
                    <a:pt x="1644" y="4986"/>
                    <a:pt x="2060" y="4986"/>
                  </a:cubicBezTo>
                  <a:cubicBezTo>
                    <a:pt x="2489" y="4986"/>
                    <a:pt x="2882" y="4760"/>
                    <a:pt x="3084" y="4402"/>
                  </a:cubicBezTo>
                  <a:lnTo>
                    <a:pt x="3596" y="4652"/>
                  </a:lnTo>
                  <a:cubicBezTo>
                    <a:pt x="3704" y="4712"/>
                    <a:pt x="3787" y="4831"/>
                    <a:pt x="3787" y="4974"/>
                  </a:cubicBezTo>
                  <a:lnTo>
                    <a:pt x="3787" y="6022"/>
                  </a:lnTo>
                  <a:cubicBezTo>
                    <a:pt x="3787" y="6117"/>
                    <a:pt x="3858" y="6188"/>
                    <a:pt x="3954" y="6188"/>
                  </a:cubicBezTo>
                  <a:cubicBezTo>
                    <a:pt x="4037" y="6188"/>
                    <a:pt x="4108" y="6117"/>
                    <a:pt x="4108" y="6022"/>
                  </a:cubicBezTo>
                  <a:lnTo>
                    <a:pt x="4108" y="4974"/>
                  </a:lnTo>
                  <a:cubicBezTo>
                    <a:pt x="4132" y="4712"/>
                    <a:pt x="3977" y="4474"/>
                    <a:pt x="3739" y="4379"/>
                  </a:cubicBezTo>
                  <a:lnTo>
                    <a:pt x="3096" y="4045"/>
                  </a:lnTo>
                  <a:cubicBezTo>
                    <a:pt x="3537" y="3926"/>
                    <a:pt x="3799" y="3759"/>
                    <a:pt x="3930" y="3676"/>
                  </a:cubicBezTo>
                  <a:cubicBezTo>
                    <a:pt x="4073" y="3581"/>
                    <a:pt x="4108" y="3426"/>
                    <a:pt x="4049" y="3271"/>
                  </a:cubicBezTo>
                  <a:cubicBezTo>
                    <a:pt x="3918" y="2962"/>
                    <a:pt x="3775" y="2378"/>
                    <a:pt x="3775" y="1735"/>
                  </a:cubicBezTo>
                  <a:cubicBezTo>
                    <a:pt x="3775" y="866"/>
                    <a:pt x="3084" y="104"/>
                    <a:pt x="2227" y="9"/>
                  </a:cubicBezTo>
                  <a:cubicBezTo>
                    <a:pt x="2174" y="3"/>
                    <a:pt x="2120" y="0"/>
                    <a:pt x="2065"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 name="Google Shape;9246;p16">
              <a:extLst>
                <a:ext uri="{FF2B5EF4-FFF2-40B4-BE49-F238E27FC236}">
                  <a16:creationId xmlns:a16="http://schemas.microsoft.com/office/drawing/2014/main" id="{48CC978C-DF9C-BE01-4677-45FDADD3E691}"/>
                </a:ext>
              </a:extLst>
            </p:cNvPr>
            <p:cNvSpPr/>
            <p:nvPr/>
          </p:nvSpPr>
          <p:spPr>
            <a:xfrm>
              <a:off x="3116592" y="2293778"/>
              <a:ext cx="10630" cy="32241"/>
            </a:xfrm>
            <a:custGeom>
              <a:avLst/>
              <a:gdLst/>
              <a:ahLst/>
              <a:cxnLst/>
              <a:rect l="l" t="t" r="r" b="b"/>
              <a:pathLst>
                <a:path w="334" h="1013" extrusionOk="0">
                  <a:moveTo>
                    <a:pt x="167" y="0"/>
                  </a:moveTo>
                  <a:cubicBezTo>
                    <a:pt x="72" y="0"/>
                    <a:pt x="0" y="72"/>
                    <a:pt x="0" y="167"/>
                  </a:cubicBezTo>
                  <a:lnTo>
                    <a:pt x="0" y="846"/>
                  </a:lnTo>
                  <a:cubicBezTo>
                    <a:pt x="0" y="941"/>
                    <a:pt x="72" y="1012"/>
                    <a:pt x="167" y="1012"/>
                  </a:cubicBezTo>
                  <a:cubicBezTo>
                    <a:pt x="250" y="1012"/>
                    <a:pt x="334" y="941"/>
                    <a:pt x="334" y="846"/>
                  </a:cubicBezTo>
                  <a:lnTo>
                    <a:pt x="334" y="167"/>
                  </a:lnTo>
                  <a:cubicBezTo>
                    <a:pt x="310" y="72"/>
                    <a:pt x="250" y="0"/>
                    <a:pt x="167"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 name="Google Shape;9247;p16">
              <a:extLst>
                <a:ext uri="{FF2B5EF4-FFF2-40B4-BE49-F238E27FC236}">
                  <a16:creationId xmlns:a16="http://schemas.microsoft.com/office/drawing/2014/main" id="{176A8570-2667-D742-7661-E66FA73495A8}"/>
                </a:ext>
              </a:extLst>
            </p:cNvPr>
            <p:cNvSpPr/>
            <p:nvPr/>
          </p:nvSpPr>
          <p:spPr>
            <a:xfrm>
              <a:off x="3193519" y="2293778"/>
              <a:ext cx="10248" cy="32241"/>
            </a:xfrm>
            <a:custGeom>
              <a:avLst/>
              <a:gdLst/>
              <a:ahLst/>
              <a:cxnLst/>
              <a:rect l="l" t="t" r="r" b="b"/>
              <a:pathLst>
                <a:path w="322" h="1013" extrusionOk="0">
                  <a:moveTo>
                    <a:pt x="155" y="0"/>
                  </a:moveTo>
                  <a:cubicBezTo>
                    <a:pt x="72" y="0"/>
                    <a:pt x="0" y="72"/>
                    <a:pt x="0" y="167"/>
                  </a:cubicBezTo>
                  <a:lnTo>
                    <a:pt x="0" y="846"/>
                  </a:lnTo>
                  <a:cubicBezTo>
                    <a:pt x="0" y="941"/>
                    <a:pt x="72" y="1012"/>
                    <a:pt x="155" y="1012"/>
                  </a:cubicBezTo>
                  <a:cubicBezTo>
                    <a:pt x="250" y="1012"/>
                    <a:pt x="322" y="941"/>
                    <a:pt x="322" y="846"/>
                  </a:cubicBezTo>
                  <a:lnTo>
                    <a:pt x="322" y="167"/>
                  </a:lnTo>
                  <a:cubicBezTo>
                    <a:pt x="310" y="72"/>
                    <a:pt x="250" y="0"/>
                    <a:pt x="155"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 name="Google Shape;9248;p16">
              <a:extLst>
                <a:ext uri="{FF2B5EF4-FFF2-40B4-BE49-F238E27FC236}">
                  <a16:creationId xmlns:a16="http://schemas.microsoft.com/office/drawing/2014/main" id="{A73C1826-D9C2-3D16-3A94-A246ECF272E7}"/>
                </a:ext>
              </a:extLst>
            </p:cNvPr>
            <p:cNvSpPr/>
            <p:nvPr/>
          </p:nvSpPr>
          <p:spPr>
            <a:xfrm>
              <a:off x="3346227" y="2166755"/>
              <a:ext cx="54966" cy="18301"/>
            </a:xfrm>
            <a:custGeom>
              <a:avLst/>
              <a:gdLst/>
              <a:ahLst/>
              <a:cxnLst/>
              <a:rect l="l" t="t" r="r" b="b"/>
              <a:pathLst>
                <a:path w="1727" h="575" extrusionOk="0">
                  <a:moveTo>
                    <a:pt x="646" y="0"/>
                  </a:moveTo>
                  <a:cubicBezTo>
                    <a:pt x="494" y="0"/>
                    <a:pt x="326" y="15"/>
                    <a:pt x="143" y="50"/>
                  </a:cubicBezTo>
                  <a:cubicBezTo>
                    <a:pt x="60" y="62"/>
                    <a:pt x="0" y="122"/>
                    <a:pt x="0" y="217"/>
                  </a:cubicBezTo>
                  <a:lnTo>
                    <a:pt x="0" y="396"/>
                  </a:lnTo>
                  <a:cubicBezTo>
                    <a:pt x="0" y="479"/>
                    <a:pt x="84" y="550"/>
                    <a:pt x="167" y="550"/>
                  </a:cubicBezTo>
                  <a:cubicBezTo>
                    <a:pt x="262" y="550"/>
                    <a:pt x="334" y="479"/>
                    <a:pt x="334" y="396"/>
                  </a:cubicBezTo>
                  <a:lnTo>
                    <a:pt x="334" y="360"/>
                  </a:lnTo>
                  <a:cubicBezTo>
                    <a:pt x="445" y="344"/>
                    <a:pt x="549" y="338"/>
                    <a:pt x="645" y="338"/>
                  </a:cubicBezTo>
                  <a:cubicBezTo>
                    <a:pt x="845" y="338"/>
                    <a:pt x="1007" y="367"/>
                    <a:pt x="1120" y="407"/>
                  </a:cubicBezTo>
                  <a:cubicBezTo>
                    <a:pt x="1334" y="467"/>
                    <a:pt x="1453" y="538"/>
                    <a:pt x="1453" y="538"/>
                  </a:cubicBezTo>
                  <a:cubicBezTo>
                    <a:pt x="1477" y="550"/>
                    <a:pt x="1512" y="574"/>
                    <a:pt x="1536" y="574"/>
                  </a:cubicBezTo>
                  <a:cubicBezTo>
                    <a:pt x="1584" y="574"/>
                    <a:pt x="1643" y="538"/>
                    <a:pt x="1667" y="491"/>
                  </a:cubicBezTo>
                  <a:cubicBezTo>
                    <a:pt x="1727" y="396"/>
                    <a:pt x="1715" y="288"/>
                    <a:pt x="1643" y="241"/>
                  </a:cubicBezTo>
                  <a:cubicBezTo>
                    <a:pt x="1615" y="231"/>
                    <a:pt x="1258" y="0"/>
                    <a:pt x="646"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 name="Google Shape;9249;p16">
              <a:extLst>
                <a:ext uri="{FF2B5EF4-FFF2-40B4-BE49-F238E27FC236}">
                  <a16:creationId xmlns:a16="http://schemas.microsoft.com/office/drawing/2014/main" id="{D1598472-097D-73D9-33A0-E07BE3E263CC}"/>
                </a:ext>
              </a:extLst>
            </p:cNvPr>
            <p:cNvSpPr/>
            <p:nvPr/>
          </p:nvSpPr>
          <p:spPr>
            <a:xfrm>
              <a:off x="3302655" y="2134991"/>
              <a:ext cx="141760" cy="192143"/>
            </a:xfrm>
            <a:custGeom>
              <a:avLst/>
              <a:gdLst/>
              <a:ahLst/>
              <a:cxnLst/>
              <a:rect l="l" t="t" r="r" b="b"/>
              <a:pathLst>
                <a:path w="4454" h="6037" extrusionOk="0">
                  <a:moveTo>
                    <a:pt x="3453" y="334"/>
                  </a:moveTo>
                  <a:lnTo>
                    <a:pt x="3453" y="1132"/>
                  </a:lnTo>
                  <a:cubicBezTo>
                    <a:pt x="3453" y="1263"/>
                    <a:pt x="3429" y="1405"/>
                    <a:pt x="3370" y="1525"/>
                  </a:cubicBezTo>
                  <a:lnTo>
                    <a:pt x="3310" y="1644"/>
                  </a:lnTo>
                  <a:cubicBezTo>
                    <a:pt x="3298" y="1667"/>
                    <a:pt x="3298" y="1691"/>
                    <a:pt x="3298" y="1715"/>
                  </a:cubicBezTo>
                  <a:lnTo>
                    <a:pt x="3298" y="2060"/>
                  </a:lnTo>
                  <a:cubicBezTo>
                    <a:pt x="3274" y="2346"/>
                    <a:pt x="3155" y="2608"/>
                    <a:pt x="2953" y="2799"/>
                  </a:cubicBezTo>
                  <a:cubicBezTo>
                    <a:pt x="2739" y="3001"/>
                    <a:pt x="2477" y="3096"/>
                    <a:pt x="2191" y="3096"/>
                  </a:cubicBezTo>
                  <a:cubicBezTo>
                    <a:pt x="1643" y="3084"/>
                    <a:pt x="1179" y="2596"/>
                    <a:pt x="1179" y="2013"/>
                  </a:cubicBezTo>
                  <a:lnTo>
                    <a:pt x="1179" y="1715"/>
                  </a:lnTo>
                  <a:cubicBezTo>
                    <a:pt x="1179" y="1691"/>
                    <a:pt x="1179" y="1667"/>
                    <a:pt x="1167" y="1644"/>
                  </a:cubicBezTo>
                  <a:lnTo>
                    <a:pt x="1107" y="1525"/>
                  </a:lnTo>
                  <a:cubicBezTo>
                    <a:pt x="1048" y="1405"/>
                    <a:pt x="1012" y="1275"/>
                    <a:pt x="1012" y="1132"/>
                  </a:cubicBezTo>
                  <a:cubicBezTo>
                    <a:pt x="1012" y="691"/>
                    <a:pt x="1369" y="334"/>
                    <a:pt x="1822" y="334"/>
                  </a:cubicBezTo>
                  <a:close/>
                  <a:moveTo>
                    <a:pt x="2762" y="3310"/>
                  </a:moveTo>
                  <a:lnTo>
                    <a:pt x="2762" y="3537"/>
                  </a:lnTo>
                  <a:cubicBezTo>
                    <a:pt x="2762" y="3572"/>
                    <a:pt x="2774" y="3620"/>
                    <a:pt x="2774" y="3680"/>
                  </a:cubicBezTo>
                  <a:lnTo>
                    <a:pt x="2239" y="4096"/>
                  </a:lnTo>
                  <a:lnTo>
                    <a:pt x="1691" y="3680"/>
                  </a:lnTo>
                  <a:cubicBezTo>
                    <a:pt x="1703" y="3632"/>
                    <a:pt x="1703" y="3584"/>
                    <a:pt x="1703" y="3537"/>
                  </a:cubicBezTo>
                  <a:lnTo>
                    <a:pt x="1703" y="3310"/>
                  </a:lnTo>
                  <a:cubicBezTo>
                    <a:pt x="1846" y="3370"/>
                    <a:pt x="2012" y="3406"/>
                    <a:pt x="2191" y="3406"/>
                  </a:cubicBezTo>
                  <a:lnTo>
                    <a:pt x="2239" y="3406"/>
                  </a:lnTo>
                  <a:cubicBezTo>
                    <a:pt x="2417" y="3406"/>
                    <a:pt x="2596" y="3382"/>
                    <a:pt x="2762" y="3310"/>
                  </a:cubicBezTo>
                  <a:close/>
                  <a:moveTo>
                    <a:pt x="1822" y="1"/>
                  </a:moveTo>
                  <a:cubicBezTo>
                    <a:pt x="1191" y="1"/>
                    <a:pt x="703" y="513"/>
                    <a:pt x="703" y="1120"/>
                  </a:cubicBezTo>
                  <a:cubicBezTo>
                    <a:pt x="703" y="1298"/>
                    <a:pt x="750" y="1489"/>
                    <a:pt x="822" y="1656"/>
                  </a:cubicBezTo>
                  <a:lnTo>
                    <a:pt x="869" y="1751"/>
                  </a:lnTo>
                  <a:lnTo>
                    <a:pt x="869" y="2001"/>
                  </a:lnTo>
                  <a:cubicBezTo>
                    <a:pt x="869" y="2441"/>
                    <a:pt x="1072" y="2846"/>
                    <a:pt x="1381" y="3096"/>
                  </a:cubicBezTo>
                  <a:lnTo>
                    <a:pt x="1381" y="3537"/>
                  </a:lnTo>
                  <a:cubicBezTo>
                    <a:pt x="1381" y="3608"/>
                    <a:pt x="1346" y="3680"/>
                    <a:pt x="1274" y="3703"/>
                  </a:cubicBezTo>
                  <a:lnTo>
                    <a:pt x="453" y="4025"/>
                  </a:lnTo>
                  <a:cubicBezTo>
                    <a:pt x="179" y="4132"/>
                    <a:pt x="0" y="4382"/>
                    <a:pt x="0" y="4668"/>
                  </a:cubicBezTo>
                  <a:lnTo>
                    <a:pt x="0" y="5858"/>
                  </a:lnTo>
                  <a:cubicBezTo>
                    <a:pt x="0" y="5942"/>
                    <a:pt x="83" y="6013"/>
                    <a:pt x="167" y="6013"/>
                  </a:cubicBezTo>
                  <a:cubicBezTo>
                    <a:pt x="262" y="6013"/>
                    <a:pt x="334" y="5942"/>
                    <a:pt x="334" y="5858"/>
                  </a:cubicBezTo>
                  <a:lnTo>
                    <a:pt x="334" y="4668"/>
                  </a:lnTo>
                  <a:cubicBezTo>
                    <a:pt x="334" y="4513"/>
                    <a:pt x="417" y="4382"/>
                    <a:pt x="560" y="4334"/>
                  </a:cubicBezTo>
                  <a:lnTo>
                    <a:pt x="1369" y="4025"/>
                  </a:lnTo>
                  <a:cubicBezTo>
                    <a:pt x="1417" y="4001"/>
                    <a:pt x="1465" y="3977"/>
                    <a:pt x="1488" y="3965"/>
                  </a:cubicBezTo>
                  <a:lnTo>
                    <a:pt x="2060" y="4394"/>
                  </a:lnTo>
                  <a:lnTo>
                    <a:pt x="2060" y="5870"/>
                  </a:lnTo>
                  <a:cubicBezTo>
                    <a:pt x="2060" y="5954"/>
                    <a:pt x="2131" y="6037"/>
                    <a:pt x="2215" y="6037"/>
                  </a:cubicBezTo>
                  <a:cubicBezTo>
                    <a:pt x="2310" y="6037"/>
                    <a:pt x="2381" y="5954"/>
                    <a:pt x="2381" y="5870"/>
                  </a:cubicBezTo>
                  <a:lnTo>
                    <a:pt x="2381" y="4394"/>
                  </a:lnTo>
                  <a:lnTo>
                    <a:pt x="2953" y="3965"/>
                  </a:lnTo>
                  <a:cubicBezTo>
                    <a:pt x="2977" y="3989"/>
                    <a:pt x="3024" y="4013"/>
                    <a:pt x="3072" y="4025"/>
                  </a:cubicBezTo>
                  <a:lnTo>
                    <a:pt x="3882" y="4334"/>
                  </a:lnTo>
                  <a:cubicBezTo>
                    <a:pt x="4024" y="4382"/>
                    <a:pt x="4108" y="4513"/>
                    <a:pt x="4108" y="4668"/>
                  </a:cubicBezTo>
                  <a:lnTo>
                    <a:pt x="4108" y="5858"/>
                  </a:lnTo>
                  <a:cubicBezTo>
                    <a:pt x="4108" y="5942"/>
                    <a:pt x="4179" y="6013"/>
                    <a:pt x="4274" y="6013"/>
                  </a:cubicBezTo>
                  <a:cubicBezTo>
                    <a:pt x="4358" y="6013"/>
                    <a:pt x="4441" y="5942"/>
                    <a:pt x="4441" y="5858"/>
                  </a:cubicBezTo>
                  <a:lnTo>
                    <a:pt x="4441" y="4668"/>
                  </a:lnTo>
                  <a:cubicBezTo>
                    <a:pt x="4453" y="4382"/>
                    <a:pt x="4274" y="4108"/>
                    <a:pt x="4024" y="4025"/>
                  </a:cubicBezTo>
                  <a:lnTo>
                    <a:pt x="3203" y="3703"/>
                  </a:lnTo>
                  <a:cubicBezTo>
                    <a:pt x="3131" y="3680"/>
                    <a:pt x="3084" y="3620"/>
                    <a:pt x="3084" y="3537"/>
                  </a:cubicBezTo>
                  <a:lnTo>
                    <a:pt x="3084" y="3108"/>
                  </a:lnTo>
                  <a:cubicBezTo>
                    <a:pt x="3120" y="3084"/>
                    <a:pt x="3155" y="3060"/>
                    <a:pt x="3191" y="3025"/>
                  </a:cubicBezTo>
                  <a:cubicBezTo>
                    <a:pt x="3453" y="2775"/>
                    <a:pt x="3608" y="2418"/>
                    <a:pt x="3608" y="2037"/>
                  </a:cubicBezTo>
                  <a:lnTo>
                    <a:pt x="3608" y="1727"/>
                  </a:lnTo>
                  <a:lnTo>
                    <a:pt x="3655" y="1644"/>
                  </a:lnTo>
                  <a:cubicBezTo>
                    <a:pt x="3739" y="1477"/>
                    <a:pt x="3774" y="1298"/>
                    <a:pt x="3774" y="1108"/>
                  </a:cubicBezTo>
                  <a:lnTo>
                    <a:pt x="3774" y="167"/>
                  </a:lnTo>
                  <a:cubicBezTo>
                    <a:pt x="3774" y="84"/>
                    <a:pt x="3691" y="1"/>
                    <a:pt x="3608"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 name="Google Shape;9250;p16">
              <a:extLst>
                <a:ext uri="{FF2B5EF4-FFF2-40B4-BE49-F238E27FC236}">
                  <a16:creationId xmlns:a16="http://schemas.microsoft.com/office/drawing/2014/main" id="{CF75F441-131B-7C3A-C984-FDF68A438143}"/>
                </a:ext>
              </a:extLst>
            </p:cNvPr>
            <p:cNvSpPr/>
            <p:nvPr/>
          </p:nvSpPr>
          <p:spPr>
            <a:xfrm>
              <a:off x="3330313" y="2288463"/>
              <a:ext cx="10248" cy="37938"/>
            </a:xfrm>
            <a:custGeom>
              <a:avLst/>
              <a:gdLst/>
              <a:ahLst/>
              <a:cxnLst/>
              <a:rect l="l" t="t" r="r" b="b"/>
              <a:pathLst>
                <a:path w="322" h="1192" extrusionOk="0">
                  <a:moveTo>
                    <a:pt x="167" y="1"/>
                  </a:moveTo>
                  <a:cubicBezTo>
                    <a:pt x="72" y="1"/>
                    <a:pt x="0" y="84"/>
                    <a:pt x="0" y="167"/>
                  </a:cubicBezTo>
                  <a:lnTo>
                    <a:pt x="0" y="1036"/>
                  </a:lnTo>
                  <a:cubicBezTo>
                    <a:pt x="0" y="1120"/>
                    <a:pt x="72" y="1191"/>
                    <a:pt x="167" y="1191"/>
                  </a:cubicBezTo>
                  <a:cubicBezTo>
                    <a:pt x="250" y="1191"/>
                    <a:pt x="322" y="1120"/>
                    <a:pt x="322" y="1036"/>
                  </a:cubicBezTo>
                  <a:lnTo>
                    <a:pt x="322" y="167"/>
                  </a:lnTo>
                  <a:cubicBezTo>
                    <a:pt x="310" y="84"/>
                    <a:pt x="250" y="1"/>
                    <a:pt x="167"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 name="Google Shape;9251;p16">
              <a:extLst>
                <a:ext uri="{FF2B5EF4-FFF2-40B4-BE49-F238E27FC236}">
                  <a16:creationId xmlns:a16="http://schemas.microsoft.com/office/drawing/2014/main" id="{80EAD479-B8AE-36FD-904E-786F5A55A77F}"/>
                </a:ext>
              </a:extLst>
            </p:cNvPr>
            <p:cNvSpPr/>
            <p:nvPr/>
          </p:nvSpPr>
          <p:spPr>
            <a:xfrm>
              <a:off x="3406859" y="2288463"/>
              <a:ext cx="10630" cy="37938"/>
            </a:xfrm>
            <a:custGeom>
              <a:avLst/>
              <a:gdLst/>
              <a:ahLst/>
              <a:cxnLst/>
              <a:rect l="l" t="t" r="r" b="b"/>
              <a:pathLst>
                <a:path w="334" h="1192" extrusionOk="0">
                  <a:moveTo>
                    <a:pt x="167" y="1"/>
                  </a:moveTo>
                  <a:cubicBezTo>
                    <a:pt x="84" y="1"/>
                    <a:pt x="0" y="84"/>
                    <a:pt x="0" y="167"/>
                  </a:cubicBezTo>
                  <a:lnTo>
                    <a:pt x="0" y="1036"/>
                  </a:lnTo>
                  <a:cubicBezTo>
                    <a:pt x="0" y="1120"/>
                    <a:pt x="84" y="1191"/>
                    <a:pt x="167" y="1191"/>
                  </a:cubicBezTo>
                  <a:cubicBezTo>
                    <a:pt x="262" y="1191"/>
                    <a:pt x="334" y="1120"/>
                    <a:pt x="334" y="1036"/>
                  </a:cubicBezTo>
                  <a:lnTo>
                    <a:pt x="334" y="167"/>
                  </a:lnTo>
                  <a:cubicBezTo>
                    <a:pt x="322" y="84"/>
                    <a:pt x="262" y="1"/>
                    <a:pt x="167"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 name="Google Shape;9252;p16">
              <a:extLst>
                <a:ext uri="{FF2B5EF4-FFF2-40B4-BE49-F238E27FC236}">
                  <a16:creationId xmlns:a16="http://schemas.microsoft.com/office/drawing/2014/main" id="{0CE03B57-276B-4BF5-27CE-33733D5C5ADA}"/>
                </a:ext>
              </a:extLst>
            </p:cNvPr>
            <p:cNvSpPr/>
            <p:nvPr/>
          </p:nvSpPr>
          <p:spPr>
            <a:xfrm>
              <a:off x="3149183" y="1976585"/>
              <a:ext cx="219419" cy="183072"/>
            </a:xfrm>
            <a:custGeom>
              <a:avLst/>
              <a:gdLst/>
              <a:ahLst/>
              <a:cxnLst/>
              <a:rect l="l" t="t" r="r" b="b"/>
              <a:pathLst>
                <a:path w="6894" h="5752" extrusionOk="0">
                  <a:moveTo>
                    <a:pt x="2369" y="4108"/>
                  </a:moveTo>
                  <a:lnTo>
                    <a:pt x="2286" y="4466"/>
                  </a:lnTo>
                  <a:lnTo>
                    <a:pt x="2060" y="4466"/>
                  </a:lnTo>
                  <a:cubicBezTo>
                    <a:pt x="1869" y="4466"/>
                    <a:pt x="1703" y="4299"/>
                    <a:pt x="1703" y="4108"/>
                  </a:cubicBezTo>
                  <a:close/>
                  <a:moveTo>
                    <a:pt x="5513" y="310"/>
                  </a:moveTo>
                  <a:cubicBezTo>
                    <a:pt x="5703" y="310"/>
                    <a:pt x="5870" y="477"/>
                    <a:pt x="5870" y="667"/>
                  </a:cubicBezTo>
                  <a:lnTo>
                    <a:pt x="5870" y="3418"/>
                  </a:lnTo>
                  <a:cubicBezTo>
                    <a:pt x="5870" y="3608"/>
                    <a:pt x="5703" y="3775"/>
                    <a:pt x="5513" y="3775"/>
                  </a:cubicBezTo>
                  <a:lnTo>
                    <a:pt x="4132" y="3775"/>
                  </a:lnTo>
                  <a:cubicBezTo>
                    <a:pt x="4096" y="3775"/>
                    <a:pt x="4048" y="3787"/>
                    <a:pt x="4036" y="3811"/>
                  </a:cubicBezTo>
                  <a:lnTo>
                    <a:pt x="2500" y="4918"/>
                  </a:lnTo>
                  <a:lnTo>
                    <a:pt x="2739" y="3966"/>
                  </a:lnTo>
                  <a:cubicBezTo>
                    <a:pt x="2762" y="3930"/>
                    <a:pt x="2739" y="3870"/>
                    <a:pt x="2715" y="3835"/>
                  </a:cubicBezTo>
                  <a:cubicBezTo>
                    <a:pt x="2679" y="3787"/>
                    <a:pt x="2643" y="3775"/>
                    <a:pt x="2584" y="3775"/>
                  </a:cubicBezTo>
                  <a:lnTo>
                    <a:pt x="691" y="3775"/>
                  </a:lnTo>
                  <a:cubicBezTo>
                    <a:pt x="500" y="3775"/>
                    <a:pt x="333" y="3608"/>
                    <a:pt x="333" y="3418"/>
                  </a:cubicBezTo>
                  <a:lnTo>
                    <a:pt x="333" y="667"/>
                  </a:lnTo>
                  <a:cubicBezTo>
                    <a:pt x="333" y="477"/>
                    <a:pt x="500" y="310"/>
                    <a:pt x="691" y="310"/>
                  </a:cubicBezTo>
                  <a:close/>
                  <a:moveTo>
                    <a:pt x="6215" y="989"/>
                  </a:moveTo>
                  <a:cubicBezTo>
                    <a:pt x="6406" y="989"/>
                    <a:pt x="6572" y="1156"/>
                    <a:pt x="6572" y="1346"/>
                  </a:cubicBezTo>
                  <a:lnTo>
                    <a:pt x="6572" y="4108"/>
                  </a:lnTo>
                  <a:lnTo>
                    <a:pt x="6549" y="4108"/>
                  </a:lnTo>
                  <a:cubicBezTo>
                    <a:pt x="6549" y="4299"/>
                    <a:pt x="6394" y="4466"/>
                    <a:pt x="6191" y="4466"/>
                  </a:cubicBezTo>
                  <a:lnTo>
                    <a:pt x="4810" y="4466"/>
                  </a:lnTo>
                  <a:cubicBezTo>
                    <a:pt x="4763" y="4466"/>
                    <a:pt x="4727" y="4477"/>
                    <a:pt x="4691" y="4513"/>
                  </a:cubicBezTo>
                  <a:cubicBezTo>
                    <a:pt x="4667" y="4549"/>
                    <a:pt x="4644" y="4608"/>
                    <a:pt x="4667" y="4656"/>
                  </a:cubicBezTo>
                  <a:lnTo>
                    <a:pt x="4763" y="5323"/>
                  </a:lnTo>
                  <a:lnTo>
                    <a:pt x="3596" y="4537"/>
                  </a:lnTo>
                  <a:lnTo>
                    <a:pt x="4191" y="4096"/>
                  </a:lnTo>
                  <a:lnTo>
                    <a:pt x="5513" y="4096"/>
                  </a:lnTo>
                  <a:cubicBezTo>
                    <a:pt x="5882" y="4096"/>
                    <a:pt x="6191" y="3799"/>
                    <a:pt x="6191" y="3418"/>
                  </a:cubicBezTo>
                  <a:lnTo>
                    <a:pt x="6191" y="989"/>
                  </a:lnTo>
                  <a:close/>
                  <a:moveTo>
                    <a:pt x="691" y="1"/>
                  </a:moveTo>
                  <a:cubicBezTo>
                    <a:pt x="322" y="1"/>
                    <a:pt x="0" y="298"/>
                    <a:pt x="0" y="679"/>
                  </a:cubicBezTo>
                  <a:lnTo>
                    <a:pt x="0" y="3430"/>
                  </a:lnTo>
                  <a:cubicBezTo>
                    <a:pt x="0" y="3811"/>
                    <a:pt x="298" y="4120"/>
                    <a:pt x="691" y="4120"/>
                  </a:cubicBezTo>
                  <a:lnTo>
                    <a:pt x="1393" y="4120"/>
                  </a:lnTo>
                  <a:lnTo>
                    <a:pt x="1393" y="4132"/>
                  </a:lnTo>
                  <a:cubicBezTo>
                    <a:pt x="1393" y="4501"/>
                    <a:pt x="1691" y="4823"/>
                    <a:pt x="2072" y="4823"/>
                  </a:cubicBezTo>
                  <a:lnTo>
                    <a:pt x="2203" y="4823"/>
                  </a:lnTo>
                  <a:lnTo>
                    <a:pt x="2143" y="5073"/>
                  </a:lnTo>
                  <a:cubicBezTo>
                    <a:pt x="2119" y="5180"/>
                    <a:pt x="2167" y="5275"/>
                    <a:pt x="2250" y="5335"/>
                  </a:cubicBezTo>
                  <a:cubicBezTo>
                    <a:pt x="2298" y="5370"/>
                    <a:pt x="2346" y="5382"/>
                    <a:pt x="2381" y="5382"/>
                  </a:cubicBezTo>
                  <a:cubicBezTo>
                    <a:pt x="2429" y="5382"/>
                    <a:pt x="2489" y="5370"/>
                    <a:pt x="2536" y="5335"/>
                  </a:cubicBezTo>
                  <a:lnTo>
                    <a:pt x="3251" y="4823"/>
                  </a:lnTo>
                  <a:lnTo>
                    <a:pt x="3417" y="4823"/>
                  </a:lnTo>
                  <a:lnTo>
                    <a:pt x="4751" y="5716"/>
                  </a:lnTo>
                  <a:cubicBezTo>
                    <a:pt x="4798" y="5740"/>
                    <a:pt x="4846" y="5751"/>
                    <a:pt x="4882" y="5751"/>
                  </a:cubicBezTo>
                  <a:cubicBezTo>
                    <a:pt x="4929" y="5751"/>
                    <a:pt x="4977" y="5740"/>
                    <a:pt x="5025" y="5716"/>
                  </a:cubicBezTo>
                  <a:cubicBezTo>
                    <a:pt x="5108" y="5656"/>
                    <a:pt x="5144" y="5561"/>
                    <a:pt x="5120" y="5454"/>
                  </a:cubicBezTo>
                  <a:lnTo>
                    <a:pt x="5025" y="4799"/>
                  </a:lnTo>
                  <a:lnTo>
                    <a:pt x="6215" y="4799"/>
                  </a:lnTo>
                  <a:cubicBezTo>
                    <a:pt x="6584" y="4799"/>
                    <a:pt x="6894" y="4501"/>
                    <a:pt x="6894" y="4120"/>
                  </a:cubicBezTo>
                  <a:lnTo>
                    <a:pt x="6894" y="1370"/>
                  </a:lnTo>
                  <a:cubicBezTo>
                    <a:pt x="6870" y="977"/>
                    <a:pt x="6572" y="679"/>
                    <a:pt x="6191" y="679"/>
                  </a:cubicBezTo>
                  <a:cubicBezTo>
                    <a:pt x="6179" y="298"/>
                    <a:pt x="5882" y="1"/>
                    <a:pt x="5513"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9253;p16">
              <a:extLst>
                <a:ext uri="{FF2B5EF4-FFF2-40B4-BE49-F238E27FC236}">
                  <a16:creationId xmlns:a16="http://schemas.microsoft.com/office/drawing/2014/main" id="{53F2E196-3493-3D13-85F4-995519DA8E4B}"/>
                </a:ext>
              </a:extLst>
            </p:cNvPr>
            <p:cNvSpPr/>
            <p:nvPr/>
          </p:nvSpPr>
          <p:spPr>
            <a:xfrm>
              <a:off x="3187822" y="2009177"/>
              <a:ext cx="26926" cy="10280"/>
            </a:xfrm>
            <a:custGeom>
              <a:avLst/>
              <a:gdLst/>
              <a:ahLst/>
              <a:cxnLst/>
              <a:rect l="l" t="t" r="r" b="b"/>
              <a:pathLst>
                <a:path w="846" h="323" extrusionOk="0">
                  <a:moveTo>
                    <a:pt x="155" y="1"/>
                  </a:moveTo>
                  <a:cubicBezTo>
                    <a:pt x="72" y="1"/>
                    <a:pt x="1" y="72"/>
                    <a:pt x="1" y="167"/>
                  </a:cubicBezTo>
                  <a:cubicBezTo>
                    <a:pt x="1" y="251"/>
                    <a:pt x="72" y="322"/>
                    <a:pt x="155" y="322"/>
                  </a:cubicBezTo>
                  <a:lnTo>
                    <a:pt x="679" y="322"/>
                  </a:lnTo>
                  <a:cubicBezTo>
                    <a:pt x="774" y="322"/>
                    <a:pt x="846" y="251"/>
                    <a:pt x="846" y="167"/>
                  </a:cubicBezTo>
                  <a:cubicBezTo>
                    <a:pt x="846" y="72"/>
                    <a:pt x="774" y="1"/>
                    <a:pt x="679"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 name="Google Shape;9254;p16">
              <a:extLst>
                <a:ext uri="{FF2B5EF4-FFF2-40B4-BE49-F238E27FC236}">
                  <a16:creationId xmlns:a16="http://schemas.microsoft.com/office/drawing/2014/main" id="{9F970717-E881-1516-0ECD-532F09DA57E4}"/>
                </a:ext>
              </a:extLst>
            </p:cNvPr>
            <p:cNvSpPr/>
            <p:nvPr/>
          </p:nvSpPr>
          <p:spPr>
            <a:xfrm>
              <a:off x="3226110" y="2009177"/>
              <a:ext cx="81478" cy="10280"/>
            </a:xfrm>
            <a:custGeom>
              <a:avLst/>
              <a:gdLst/>
              <a:ahLst/>
              <a:cxnLst/>
              <a:rect l="l" t="t" r="r" b="b"/>
              <a:pathLst>
                <a:path w="2560" h="323" extrusionOk="0">
                  <a:moveTo>
                    <a:pt x="167" y="1"/>
                  </a:moveTo>
                  <a:cubicBezTo>
                    <a:pt x="72" y="1"/>
                    <a:pt x="0" y="72"/>
                    <a:pt x="0" y="167"/>
                  </a:cubicBezTo>
                  <a:cubicBezTo>
                    <a:pt x="0" y="251"/>
                    <a:pt x="72" y="322"/>
                    <a:pt x="167" y="322"/>
                  </a:cubicBezTo>
                  <a:lnTo>
                    <a:pt x="2393" y="322"/>
                  </a:lnTo>
                  <a:cubicBezTo>
                    <a:pt x="2488" y="322"/>
                    <a:pt x="2560" y="251"/>
                    <a:pt x="2560" y="167"/>
                  </a:cubicBezTo>
                  <a:cubicBezTo>
                    <a:pt x="2560" y="72"/>
                    <a:pt x="2488" y="1"/>
                    <a:pt x="2393"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 name="Google Shape;9255;p16">
              <a:extLst>
                <a:ext uri="{FF2B5EF4-FFF2-40B4-BE49-F238E27FC236}">
                  <a16:creationId xmlns:a16="http://schemas.microsoft.com/office/drawing/2014/main" id="{46B7E802-B0B9-2F9C-EC8C-AE6D1C0C71DB}"/>
                </a:ext>
              </a:extLst>
            </p:cNvPr>
            <p:cNvSpPr/>
            <p:nvPr/>
          </p:nvSpPr>
          <p:spPr>
            <a:xfrm>
              <a:off x="3187822" y="2036453"/>
              <a:ext cx="119767" cy="10662"/>
            </a:xfrm>
            <a:custGeom>
              <a:avLst/>
              <a:gdLst/>
              <a:ahLst/>
              <a:cxnLst/>
              <a:rect l="l" t="t" r="r" b="b"/>
              <a:pathLst>
                <a:path w="3763" h="335" extrusionOk="0">
                  <a:moveTo>
                    <a:pt x="155" y="1"/>
                  </a:moveTo>
                  <a:cubicBezTo>
                    <a:pt x="72" y="1"/>
                    <a:pt x="1" y="84"/>
                    <a:pt x="1" y="168"/>
                  </a:cubicBezTo>
                  <a:cubicBezTo>
                    <a:pt x="1" y="263"/>
                    <a:pt x="72" y="334"/>
                    <a:pt x="155" y="334"/>
                  </a:cubicBezTo>
                  <a:lnTo>
                    <a:pt x="3596" y="334"/>
                  </a:lnTo>
                  <a:cubicBezTo>
                    <a:pt x="3691" y="334"/>
                    <a:pt x="3763" y="263"/>
                    <a:pt x="3763" y="168"/>
                  </a:cubicBezTo>
                  <a:cubicBezTo>
                    <a:pt x="3763" y="84"/>
                    <a:pt x="3691" y="1"/>
                    <a:pt x="3596"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 name="Google Shape;9256;p16">
              <a:extLst>
                <a:ext uri="{FF2B5EF4-FFF2-40B4-BE49-F238E27FC236}">
                  <a16:creationId xmlns:a16="http://schemas.microsoft.com/office/drawing/2014/main" id="{826E31D1-882F-1317-0046-A13E2361214D}"/>
                </a:ext>
              </a:extLst>
            </p:cNvPr>
            <p:cNvSpPr/>
            <p:nvPr/>
          </p:nvSpPr>
          <p:spPr>
            <a:xfrm>
              <a:off x="3187822" y="2064143"/>
              <a:ext cx="81510" cy="10248"/>
            </a:xfrm>
            <a:custGeom>
              <a:avLst/>
              <a:gdLst/>
              <a:ahLst/>
              <a:cxnLst/>
              <a:rect l="l" t="t" r="r" b="b"/>
              <a:pathLst>
                <a:path w="2561" h="322" extrusionOk="0">
                  <a:moveTo>
                    <a:pt x="155" y="0"/>
                  </a:moveTo>
                  <a:cubicBezTo>
                    <a:pt x="72" y="0"/>
                    <a:pt x="1" y="72"/>
                    <a:pt x="1" y="167"/>
                  </a:cubicBezTo>
                  <a:cubicBezTo>
                    <a:pt x="1" y="250"/>
                    <a:pt x="72" y="322"/>
                    <a:pt x="155" y="322"/>
                  </a:cubicBezTo>
                  <a:lnTo>
                    <a:pt x="2394" y="322"/>
                  </a:lnTo>
                  <a:cubicBezTo>
                    <a:pt x="2477" y="322"/>
                    <a:pt x="2560" y="250"/>
                    <a:pt x="2560" y="167"/>
                  </a:cubicBezTo>
                  <a:cubicBezTo>
                    <a:pt x="2560" y="72"/>
                    <a:pt x="2477" y="0"/>
                    <a:pt x="2394"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 name="Google Shape;9257;p16">
              <a:extLst>
                <a:ext uri="{FF2B5EF4-FFF2-40B4-BE49-F238E27FC236}">
                  <a16:creationId xmlns:a16="http://schemas.microsoft.com/office/drawing/2014/main" id="{D7104DE3-9570-D9CA-7672-7E31E37910EC}"/>
                </a:ext>
              </a:extLst>
            </p:cNvPr>
            <p:cNvSpPr/>
            <p:nvPr/>
          </p:nvSpPr>
          <p:spPr>
            <a:xfrm>
              <a:off x="3280663" y="2064143"/>
              <a:ext cx="26926" cy="10248"/>
            </a:xfrm>
            <a:custGeom>
              <a:avLst/>
              <a:gdLst/>
              <a:ahLst/>
              <a:cxnLst/>
              <a:rect l="l" t="t" r="r" b="b"/>
              <a:pathLst>
                <a:path w="846" h="322" extrusionOk="0">
                  <a:moveTo>
                    <a:pt x="155" y="0"/>
                  </a:moveTo>
                  <a:cubicBezTo>
                    <a:pt x="72" y="0"/>
                    <a:pt x="1" y="72"/>
                    <a:pt x="1" y="167"/>
                  </a:cubicBezTo>
                  <a:cubicBezTo>
                    <a:pt x="1" y="250"/>
                    <a:pt x="72" y="322"/>
                    <a:pt x="155" y="322"/>
                  </a:cubicBezTo>
                  <a:lnTo>
                    <a:pt x="679" y="322"/>
                  </a:lnTo>
                  <a:cubicBezTo>
                    <a:pt x="774" y="322"/>
                    <a:pt x="846" y="250"/>
                    <a:pt x="846" y="167"/>
                  </a:cubicBezTo>
                  <a:cubicBezTo>
                    <a:pt x="846" y="72"/>
                    <a:pt x="774" y="0"/>
                    <a:pt x="679"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4" name="Google Shape;9244;p16">
            <a:extLst>
              <a:ext uri="{FF2B5EF4-FFF2-40B4-BE49-F238E27FC236}">
                <a16:creationId xmlns:a16="http://schemas.microsoft.com/office/drawing/2014/main" id="{5D498223-CE50-9063-4597-936CCC7DBEB2}"/>
              </a:ext>
            </a:extLst>
          </p:cNvPr>
          <p:cNvGrpSpPr/>
          <p:nvPr/>
        </p:nvGrpSpPr>
        <p:grpSpPr>
          <a:xfrm>
            <a:off x="7267095" y="5295614"/>
            <a:ext cx="350198" cy="350548"/>
            <a:chOff x="3094217" y="1976585"/>
            <a:chExt cx="350198" cy="350548"/>
          </a:xfrm>
        </p:grpSpPr>
        <p:sp>
          <p:nvSpPr>
            <p:cNvPr id="75" name="Google Shape;9245;p16">
              <a:extLst>
                <a:ext uri="{FF2B5EF4-FFF2-40B4-BE49-F238E27FC236}">
                  <a16:creationId xmlns:a16="http://schemas.microsoft.com/office/drawing/2014/main" id="{2468899D-0C89-E27C-0F63-EAA71B7D4067}"/>
                </a:ext>
              </a:extLst>
            </p:cNvPr>
            <p:cNvSpPr/>
            <p:nvPr/>
          </p:nvSpPr>
          <p:spPr>
            <a:xfrm>
              <a:off x="3094217" y="2129039"/>
              <a:ext cx="131543" cy="197362"/>
            </a:xfrm>
            <a:custGeom>
              <a:avLst/>
              <a:gdLst/>
              <a:ahLst/>
              <a:cxnLst/>
              <a:rect l="l" t="t" r="r" b="b"/>
              <a:pathLst>
                <a:path w="4133" h="6201" extrusionOk="0">
                  <a:moveTo>
                    <a:pt x="2072" y="345"/>
                  </a:moveTo>
                  <a:cubicBezTo>
                    <a:pt x="2117" y="345"/>
                    <a:pt x="2162" y="348"/>
                    <a:pt x="2203" y="354"/>
                  </a:cubicBezTo>
                  <a:cubicBezTo>
                    <a:pt x="2906" y="414"/>
                    <a:pt x="3454" y="1045"/>
                    <a:pt x="3454" y="1759"/>
                  </a:cubicBezTo>
                  <a:cubicBezTo>
                    <a:pt x="3454" y="2438"/>
                    <a:pt x="3620" y="3069"/>
                    <a:pt x="3751" y="3402"/>
                  </a:cubicBezTo>
                  <a:lnTo>
                    <a:pt x="3751" y="3426"/>
                  </a:lnTo>
                  <a:cubicBezTo>
                    <a:pt x="3608" y="3509"/>
                    <a:pt x="3299" y="3688"/>
                    <a:pt x="2763" y="3807"/>
                  </a:cubicBezTo>
                  <a:lnTo>
                    <a:pt x="2763" y="3759"/>
                  </a:lnTo>
                  <a:lnTo>
                    <a:pt x="2763" y="3438"/>
                  </a:lnTo>
                  <a:cubicBezTo>
                    <a:pt x="2965" y="3319"/>
                    <a:pt x="3144" y="3140"/>
                    <a:pt x="3263" y="2926"/>
                  </a:cubicBezTo>
                  <a:cubicBezTo>
                    <a:pt x="3489" y="2533"/>
                    <a:pt x="3418" y="2021"/>
                    <a:pt x="3073" y="1712"/>
                  </a:cubicBezTo>
                  <a:cubicBezTo>
                    <a:pt x="2834" y="1485"/>
                    <a:pt x="2418" y="1235"/>
                    <a:pt x="1727" y="1235"/>
                  </a:cubicBezTo>
                  <a:cubicBezTo>
                    <a:pt x="1691" y="1235"/>
                    <a:pt x="1644" y="1247"/>
                    <a:pt x="1608" y="1283"/>
                  </a:cubicBezTo>
                  <a:lnTo>
                    <a:pt x="1275" y="1616"/>
                  </a:lnTo>
                  <a:cubicBezTo>
                    <a:pt x="1215" y="1676"/>
                    <a:pt x="1215" y="1783"/>
                    <a:pt x="1275" y="1843"/>
                  </a:cubicBezTo>
                  <a:cubicBezTo>
                    <a:pt x="1304" y="1872"/>
                    <a:pt x="1343" y="1887"/>
                    <a:pt x="1382" y="1887"/>
                  </a:cubicBezTo>
                  <a:cubicBezTo>
                    <a:pt x="1421" y="1887"/>
                    <a:pt x="1459" y="1872"/>
                    <a:pt x="1489" y="1843"/>
                  </a:cubicBezTo>
                  <a:lnTo>
                    <a:pt x="1787" y="1545"/>
                  </a:lnTo>
                  <a:cubicBezTo>
                    <a:pt x="2227" y="1557"/>
                    <a:pt x="2584" y="1700"/>
                    <a:pt x="2846" y="1938"/>
                  </a:cubicBezTo>
                  <a:cubicBezTo>
                    <a:pt x="3073" y="2140"/>
                    <a:pt x="3132" y="2485"/>
                    <a:pt x="2977" y="2747"/>
                  </a:cubicBezTo>
                  <a:cubicBezTo>
                    <a:pt x="2799" y="3081"/>
                    <a:pt x="2441" y="3283"/>
                    <a:pt x="2072" y="3283"/>
                  </a:cubicBezTo>
                  <a:cubicBezTo>
                    <a:pt x="1489" y="3283"/>
                    <a:pt x="1037" y="2831"/>
                    <a:pt x="1037" y="2247"/>
                  </a:cubicBezTo>
                  <a:cubicBezTo>
                    <a:pt x="1037" y="2152"/>
                    <a:pt x="953" y="2081"/>
                    <a:pt x="870" y="2081"/>
                  </a:cubicBezTo>
                  <a:cubicBezTo>
                    <a:pt x="775" y="2081"/>
                    <a:pt x="703" y="2152"/>
                    <a:pt x="703" y="2247"/>
                  </a:cubicBezTo>
                  <a:cubicBezTo>
                    <a:pt x="703" y="2747"/>
                    <a:pt x="989" y="3200"/>
                    <a:pt x="1394" y="3438"/>
                  </a:cubicBezTo>
                  <a:lnTo>
                    <a:pt x="1394" y="3759"/>
                  </a:lnTo>
                  <a:lnTo>
                    <a:pt x="1394" y="3807"/>
                  </a:lnTo>
                  <a:cubicBezTo>
                    <a:pt x="858" y="3688"/>
                    <a:pt x="525" y="3509"/>
                    <a:pt x="394" y="3426"/>
                  </a:cubicBezTo>
                  <a:cubicBezTo>
                    <a:pt x="394" y="3426"/>
                    <a:pt x="382" y="3426"/>
                    <a:pt x="394" y="3402"/>
                  </a:cubicBezTo>
                  <a:cubicBezTo>
                    <a:pt x="525" y="3081"/>
                    <a:pt x="691" y="2438"/>
                    <a:pt x="691" y="1759"/>
                  </a:cubicBezTo>
                  <a:cubicBezTo>
                    <a:pt x="691" y="1045"/>
                    <a:pt x="1239" y="414"/>
                    <a:pt x="1941" y="354"/>
                  </a:cubicBezTo>
                  <a:cubicBezTo>
                    <a:pt x="1983" y="348"/>
                    <a:pt x="2028" y="345"/>
                    <a:pt x="2072" y="345"/>
                  </a:cubicBezTo>
                  <a:close/>
                  <a:moveTo>
                    <a:pt x="2430" y="3581"/>
                  </a:moveTo>
                  <a:lnTo>
                    <a:pt x="2430" y="3783"/>
                  </a:lnTo>
                  <a:cubicBezTo>
                    <a:pt x="2430" y="3974"/>
                    <a:pt x="2537" y="4152"/>
                    <a:pt x="2715" y="4224"/>
                  </a:cubicBezTo>
                  <a:lnTo>
                    <a:pt x="2822" y="4271"/>
                  </a:lnTo>
                  <a:cubicBezTo>
                    <a:pt x="2656" y="4509"/>
                    <a:pt x="2370" y="4676"/>
                    <a:pt x="2072" y="4676"/>
                  </a:cubicBezTo>
                  <a:cubicBezTo>
                    <a:pt x="1775" y="4676"/>
                    <a:pt x="1489" y="4509"/>
                    <a:pt x="1334" y="4271"/>
                  </a:cubicBezTo>
                  <a:lnTo>
                    <a:pt x="1429" y="4224"/>
                  </a:lnTo>
                  <a:cubicBezTo>
                    <a:pt x="1608" y="4140"/>
                    <a:pt x="1715" y="3974"/>
                    <a:pt x="1715" y="3783"/>
                  </a:cubicBezTo>
                  <a:lnTo>
                    <a:pt x="1715" y="3581"/>
                  </a:lnTo>
                  <a:cubicBezTo>
                    <a:pt x="1834" y="3617"/>
                    <a:pt x="1953" y="3628"/>
                    <a:pt x="2072" y="3628"/>
                  </a:cubicBezTo>
                  <a:cubicBezTo>
                    <a:pt x="2191" y="3628"/>
                    <a:pt x="2311" y="3617"/>
                    <a:pt x="2430" y="3581"/>
                  </a:cubicBezTo>
                  <a:close/>
                  <a:moveTo>
                    <a:pt x="2065" y="0"/>
                  </a:moveTo>
                  <a:cubicBezTo>
                    <a:pt x="2010" y="0"/>
                    <a:pt x="1953" y="3"/>
                    <a:pt x="1894" y="9"/>
                  </a:cubicBezTo>
                  <a:cubicBezTo>
                    <a:pt x="1037" y="92"/>
                    <a:pt x="346" y="842"/>
                    <a:pt x="346" y="1735"/>
                  </a:cubicBezTo>
                  <a:cubicBezTo>
                    <a:pt x="346" y="2378"/>
                    <a:pt x="203" y="2962"/>
                    <a:pt x="60" y="3271"/>
                  </a:cubicBezTo>
                  <a:cubicBezTo>
                    <a:pt x="1" y="3426"/>
                    <a:pt x="48" y="3581"/>
                    <a:pt x="179" y="3676"/>
                  </a:cubicBezTo>
                  <a:cubicBezTo>
                    <a:pt x="310" y="3759"/>
                    <a:pt x="584" y="3926"/>
                    <a:pt x="1013" y="4045"/>
                  </a:cubicBezTo>
                  <a:lnTo>
                    <a:pt x="382" y="4379"/>
                  </a:lnTo>
                  <a:cubicBezTo>
                    <a:pt x="144" y="4498"/>
                    <a:pt x="1" y="4712"/>
                    <a:pt x="1" y="4986"/>
                  </a:cubicBezTo>
                  <a:lnTo>
                    <a:pt x="1" y="6045"/>
                  </a:lnTo>
                  <a:cubicBezTo>
                    <a:pt x="1" y="6129"/>
                    <a:pt x="84" y="6200"/>
                    <a:pt x="167" y="6200"/>
                  </a:cubicBezTo>
                  <a:cubicBezTo>
                    <a:pt x="263" y="6200"/>
                    <a:pt x="334" y="6129"/>
                    <a:pt x="334" y="6045"/>
                  </a:cubicBezTo>
                  <a:lnTo>
                    <a:pt x="334" y="4974"/>
                  </a:lnTo>
                  <a:cubicBezTo>
                    <a:pt x="334" y="4831"/>
                    <a:pt x="406" y="4712"/>
                    <a:pt x="525" y="4652"/>
                  </a:cubicBezTo>
                  <a:lnTo>
                    <a:pt x="1037" y="4402"/>
                  </a:lnTo>
                  <a:cubicBezTo>
                    <a:pt x="1239" y="4760"/>
                    <a:pt x="1644" y="4986"/>
                    <a:pt x="2060" y="4986"/>
                  </a:cubicBezTo>
                  <a:cubicBezTo>
                    <a:pt x="2489" y="4986"/>
                    <a:pt x="2882" y="4760"/>
                    <a:pt x="3084" y="4402"/>
                  </a:cubicBezTo>
                  <a:lnTo>
                    <a:pt x="3596" y="4652"/>
                  </a:lnTo>
                  <a:cubicBezTo>
                    <a:pt x="3704" y="4712"/>
                    <a:pt x="3787" y="4831"/>
                    <a:pt x="3787" y="4974"/>
                  </a:cubicBezTo>
                  <a:lnTo>
                    <a:pt x="3787" y="6022"/>
                  </a:lnTo>
                  <a:cubicBezTo>
                    <a:pt x="3787" y="6117"/>
                    <a:pt x="3858" y="6188"/>
                    <a:pt x="3954" y="6188"/>
                  </a:cubicBezTo>
                  <a:cubicBezTo>
                    <a:pt x="4037" y="6188"/>
                    <a:pt x="4108" y="6117"/>
                    <a:pt x="4108" y="6022"/>
                  </a:cubicBezTo>
                  <a:lnTo>
                    <a:pt x="4108" y="4974"/>
                  </a:lnTo>
                  <a:cubicBezTo>
                    <a:pt x="4132" y="4712"/>
                    <a:pt x="3977" y="4474"/>
                    <a:pt x="3739" y="4379"/>
                  </a:cubicBezTo>
                  <a:lnTo>
                    <a:pt x="3096" y="4045"/>
                  </a:lnTo>
                  <a:cubicBezTo>
                    <a:pt x="3537" y="3926"/>
                    <a:pt x="3799" y="3759"/>
                    <a:pt x="3930" y="3676"/>
                  </a:cubicBezTo>
                  <a:cubicBezTo>
                    <a:pt x="4073" y="3581"/>
                    <a:pt x="4108" y="3426"/>
                    <a:pt x="4049" y="3271"/>
                  </a:cubicBezTo>
                  <a:cubicBezTo>
                    <a:pt x="3918" y="2962"/>
                    <a:pt x="3775" y="2378"/>
                    <a:pt x="3775" y="1735"/>
                  </a:cubicBezTo>
                  <a:cubicBezTo>
                    <a:pt x="3775" y="866"/>
                    <a:pt x="3084" y="104"/>
                    <a:pt x="2227" y="9"/>
                  </a:cubicBezTo>
                  <a:cubicBezTo>
                    <a:pt x="2174" y="3"/>
                    <a:pt x="2120" y="0"/>
                    <a:pt x="2065"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 name="Google Shape;9246;p16">
              <a:extLst>
                <a:ext uri="{FF2B5EF4-FFF2-40B4-BE49-F238E27FC236}">
                  <a16:creationId xmlns:a16="http://schemas.microsoft.com/office/drawing/2014/main" id="{8F335521-302E-F4C4-52C5-A74FE6EB4497}"/>
                </a:ext>
              </a:extLst>
            </p:cNvPr>
            <p:cNvSpPr/>
            <p:nvPr/>
          </p:nvSpPr>
          <p:spPr>
            <a:xfrm>
              <a:off x="3116592" y="2293778"/>
              <a:ext cx="10630" cy="32241"/>
            </a:xfrm>
            <a:custGeom>
              <a:avLst/>
              <a:gdLst/>
              <a:ahLst/>
              <a:cxnLst/>
              <a:rect l="l" t="t" r="r" b="b"/>
              <a:pathLst>
                <a:path w="334" h="1013" extrusionOk="0">
                  <a:moveTo>
                    <a:pt x="167" y="0"/>
                  </a:moveTo>
                  <a:cubicBezTo>
                    <a:pt x="72" y="0"/>
                    <a:pt x="0" y="72"/>
                    <a:pt x="0" y="167"/>
                  </a:cubicBezTo>
                  <a:lnTo>
                    <a:pt x="0" y="846"/>
                  </a:lnTo>
                  <a:cubicBezTo>
                    <a:pt x="0" y="941"/>
                    <a:pt x="72" y="1012"/>
                    <a:pt x="167" y="1012"/>
                  </a:cubicBezTo>
                  <a:cubicBezTo>
                    <a:pt x="250" y="1012"/>
                    <a:pt x="334" y="941"/>
                    <a:pt x="334" y="846"/>
                  </a:cubicBezTo>
                  <a:lnTo>
                    <a:pt x="334" y="167"/>
                  </a:lnTo>
                  <a:cubicBezTo>
                    <a:pt x="310" y="72"/>
                    <a:pt x="250" y="0"/>
                    <a:pt x="167"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 name="Google Shape;9247;p16">
              <a:extLst>
                <a:ext uri="{FF2B5EF4-FFF2-40B4-BE49-F238E27FC236}">
                  <a16:creationId xmlns:a16="http://schemas.microsoft.com/office/drawing/2014/main" id="{C72FF350-64AB-10BE-239D-FBA1DDB6431B}"/>
                </a:ext>
              </a:extLst>
            </p:cNvPr>
            <p:cNvSpPr/>
            <p:nvPr/>
          </p:nvSpPr>
          <p:spPr>
            <a:xfrm>
              <a:off x="3193519" y="2293778"/>
              <a:ext cx="10248" cy="32241"/>
            </a:xfrm>
            <a:custGeom>
              <a:avLst/>
              <a:gdLst/>
              <a:ahLst/>
              <a:cxnLst/>
              <a:rect l="l" t="t" r="r" b="b"/>
              <a:pathLst>
                <a:path w="322" h="1013" extrusionOk="0">
                  <a:moveTo>
                    <a:pt x="155" y="0"/>
                  </a:moveTo>
                  <a:cubicBezTo>
                    <a:pt x="72" y="0"/>
                    <a:pt x="0" y="72"/>
                    <a:pt x="0" y="167"/>
                  </a:cubicBezTo>
                  <a:lnTo>
                    <a:pt x="0" y="846"/>
                  </a:lnTo>
                  <a:cubicBezTo>
                    <a:pt x="0" y="941"/>
                    <a:pt x="72" y="1012"/>
                    <a:pt x="155" y="1012"/>
                  </a:cubicBezTo>
                  <a:cubicBezTo>
                    <a:pt x="250" y="1012"/>
                    <a:pt x="322" y="941"/>
                    <a:pt x="322" y="846"/>
                  </a:cubicBezTo>
                  <a:lnTo>
                    <a:pt x="322" y="167"/>
                  </a:lnTo>
                  <a:cubicBezTo>
                    <a:pt x="310" y="72"/>
                    <a:pt x="250" y="0"/>
                    <a:pt x="155"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 name="Google Shape;9248;p16">
              <a:extLst>
                <a:ext uri="{FF2B5EF4-FFF2-40B4-BE49-F238E27FC236}">
                  <a16:creationId xmlns:a16="http://schemas.microsoft.com/office/drawing/2014/main" id="{209C88D1-AF27-A1B9-09F4-5A19DD453411}"/>
                </a:ext>
              </a:extLst>
            </p:cNvPr>
            <p:cNvSpPr/>
            <p:nvPr/>
          </p:nvSpPr>
          <p:spPr>
            <a:xfrm>
              <a:off x="3346227" y="2166755"/>
              <a:ext cx="54966" cy="18301"/>
            </a:xfrm>
            <a:custGeom>
              <a:avLst/>
              <a:gdLst/>
              <a:ahLst/>
              <a:cxnLst/>
              <a:rect l="l" t="t" r="r" b="b"/>
              <a:pathLst>
                <a:path w="1727" h="575" extrusionOk="0">
                  <a:moveTo>
                    <a:pt x="646" y="0"/>
                  </a:moveTo>
                  <a:cubicBezTo>
                    <a:pt x="494" y="0"/>
                    <a:pt x="326" y="15"/>
                    <a:pt x="143" y="50"/>
                  </a:cubicBezTo>
                  <a:cubicBezTo>
                    <a:pt x="60" y="62"/>
                    <a:pt x="0" y="122"/>
                    <a:pt x="0" y="217"/>
                  </a:cubicBezTo>
                  <a:lnTo>
                    <a:pt x="0" y="396"/>
                  </a:lnTo>
                  <a:cubicBezTo>
                    <a:pt x="0" y="479"/>
                    <a:pt x="84" y="550"/>
                    <a:pt x="167" y="550"/>
                  </a:cubicBezTo>
                  <a:cubicBezTo>
                    <a:pt x="262" y="550"/>
                    <a:pt x="334" y="479"/>
                    <a:pt x="334" y="396"/>
                  </a:cubicBezTo>
                  <a:lnTo>
                    <a:pt x="334" y="360"/>
                  </a:lnTo>
                  <a:cubicBezTo>
                    <a:pt x="445" y="344"/>
                    <a:pt x="549" y="338"/>
                    <a:pt x="645" y="338"/>
                  </a:cubicBezTo>
                  <a:cubicBezTo>
                    <a:pt x="845" y="338"/>
                    <a:pt x="1007" y="367"/>
                    <a:pt x="1120" y="407"/>
                  </a:cubicBezTo>
                  <a:cubicBezTo>
                    <a:pt x="1334" y="467"/>
                    <a:pt x="1453" y="538"/>
                    <a:pt x="1453" y="538"/>
                  </a:cubicBezTo>
                  <a:cubicBezTo>
                    <a:pt x="1477" y="550"/>
                    <a:pt x="1512" y="574"/>
                    <a:pt x="1536" y="574"/>
                  </a:cubicBezTo>
                  <a:cubicBezTo>
                    <a:pt x="1584" y="574"/>
                    <a:pt x="1643" y="538"/>
                    <a:pt x="1667" y="491"/>
                  </a:cubicBezTo>
                  <a:cubicBezTo>
                    <a:pt x="1727" y="396"/>
                    <a:pt x="1715" y="288"/>
                    <a:pt x="1643" y="241"/>
                  </a:cubicBezTo>
                  <a:cubicBezTo>
                    <a:pt x="1615" y="231"/>
                    <a:pt x="1258" y="0"/>
                    <a:pt x="646"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 name="Google Shape;9249;p16">
              <a:extLst>
                <a:ext uri="{FF2B5EF4-FFF2-40B4-BE49-F238E27FC236}">
                  <a16:creationId xmlns:a16="http://schemas.microsoft.com/office/drawing/2014/main" id="{63BB67A0-1022-E9A1-7A7C-829073DBEC27}"/>
                </a:ext>
              </a:extLst>
            </p:cNvPr>
            <p:cNvSpPr/>
            <p:nvPr/>
          </p:nvSpPr>
          <p:spPr>
            <a:xfrm>
              <a:off x="3302655" y="2134991"/>
              <a:ext cx="141760" cy="192143"/>
            </a:xfrm>
            <a:custGeom>
              <a:avLst/>
              <a:gdLst/>
              <a:ahLst/>
              <a:cxnLst/>
              <a:rect l="l" t="t" r="r" b="b"/>
              <a:pathLst>
                <a:path w="4454" h="6037" extrusionOk="0">
                  <a:moveTo>
                    <a:pt x="3453" y="334"/>
                  </a:moveTo>
                  <a:lnTo>
                    <a:pt x="3453" y="1132"/>
                  </a:lnTo>
                  <a:cubicBezTo>
                    <a:pt x="3453" y="1263"/>
                    <a:pt x="3429" y="1405"/>
                    <a:pt x="3370" y="1525"/>
                  </a:cubicBezTo>
                  <a:lnTo>
                    <a:pt x="3310" y="1644"/>
                  </a:lnTo>
                  <a:cubicBezTo>
                    <a:pt x="3298" y="1667"/>
                    <a:pt x="3298" y="1691"/>
                    <a:pt x="3298" y="1715"/>
                  </a:cubicBezTo>
                  <a:lnTo>
                    <a:pt x="3298" y="2060"/>
                  </a:lnTo>
                  <a:cubicBezTo>
                    <a:pt x="3274" y="2346"/>
                    <a:pt x="3155" y="2608"/>
                    <a:pt x="2953" y="2799"/>
                  </a:cubicBezTo>
                  <a:cubicBezTo>
                    <a:pt x="2739" y="3001"/>
                    <a:pt x="2477" y="3096"/>
                    <a:pt x="2191" y="3096"/>
                  </a:cubicBezTo>
                  <a:cubicBezTo>
                    <a:pt x="1643" y="3084"/>
                    <a:pt x="1179" y="2596"/>
                    <a:pt x="1179" y="2013"/>
                  </a:cubicBezTo>
                  <a:lnTo>
                    <a:pt x="1179" y="1715"/>
                  </a:lnTo>
                  <a:cubicBezTo>
                    <a:pt x="1179" y="1691"/>
                    <a:pt x="1179" y="1667"/>
                    <a:pt x="1167" y="1644"/>
                  </a:cubicBezTo>
                  <a:lnTo>
                    <a:pt x="1107" y="1525"/>
                  </a:lnTo>
                  <a:cubicBezTo>
                    <a:pt x="1048" y="1405"/>
                    <a:pt x="1012" y="1275"/>
                    <a:pt x="1012" y="1132"/>
                  </a:cubicBezTo>
                  <a:cubicBezTo>
                    <a:pt x="1012" y="691"/>
                    <a:pt x="1369" y="334"/>
                    <a:pt x="1822" y="334"/>
                  </a:cubicBezTo>
                  <a:close/>
                  <a:moveTo>
                    <a:pt x="2762" y="3310"/>
                  </a:moveTo>
                  <a:lnTo>
                    <a:pt x="2762" y="3537"/>
                  </a:lnTo>
                  <a:cubicBezTo>
                    <a:pt x="2762" y="3572"/>
                    <a:pt x="2774" y="3620"/>
                    <a:pt x="2774" y="3680"/>
                  </a:cubicBezTo>
                  <a:lnTo>
                    <a:pt x="2239" y="4096"/>
                  </a:lnTo>
                  <a:lnTo>
                    <a:pt x="1691" y="3680"/>
                  </a:lnTo>
                  <a:cubicBezTo>
                    <a:pt x="1703" y="3632"/>
                    <a:pt x="1703" y="3584"/>
                    <a:pt x="1703" y="3537"/>
                  </a:cubicBezTo>
                  <a:lnTo>
                    <a:pt x="1703" y="3310"/>
                  </a:lnTo>
                  <a:cubicBezTo>
                    <a:pt x="1846" y="3370"/>
                    <a:pt x="2012" y="3406"/>
                    <a:pt x="2191" y="3406"/>
                  </a:cubicBezTo>
                  <a:lnTo>
                    <a:pt x="2239" y="3406"/>
                  </a:lnTo>
                  <a:cubicBezTo>
                    <a:pt x="2417" y="3406"/>
                    <a:pt x="2596" y="3382"/>
                    <a:pt x="2762" y="3310"/>
                  </a:cubicBezTo>
                  <a:close/>
                  <a:moveTo>
                    <a:pt x="1822" y="1"/>
                  </a:moveTo>
                  <a:cubicBezTo>
                    <a:pt x="1191" y="1"/>
                    <a:pt x="703" y="513"/>
                    <a:pt x="703" y="1120"/>
                  </a:cubicBezTo>
                  <a:cubicBezTo>
                    <a:pt x="703" y="1298"/>
                    <a:pt x="750" y="1489"/>
                    <a:pt x="822" y="1656"/>
                  </a:cubicBezTo>
                  <a:lnTo>
                    <a:pt x="869" y="1751"/>
                  </a:lnTo>
                  <a:lnTo>
                    <a:pt x="869" y="2001"/>
                  </a:lnTo>
                  <a:cubicBezTo>
                    <a:pt x="869" y="2441"/>
                    <a:pt x="1072" y="2846"/>
                    <a:pt x="1381" y="3096"/>
                  </a:cubicBezTo>
                  <a:lnTo>
                    <a:pt x="1381" y="3537"/>
                  </a:lnTo>
                  <a:cubicBezTo>
                    <a:pt x="1381" y="3608"/>
                    <a:pt x="1346" y="3680"/>
                    <a:pt x="1274" y="3703"/>
                  </a:cubicBezTo>
                  <a:lnTo>
                    <a:pt x="453" y="4025"/>
                  </a:lnTo>
                  <a:cubicBezTo>
                    <a:pt x="179" y="4132"/>
                    <a:pt x="0" y="4382"/>
                    <a:pt x="0" y="4668"/>
                  </a:cubicBezTo>
                  <a:lnTo>
                    <a:pt x="0" y="5858"/>
                  </a:lnTo>
                  <a:cubicBezTo>
                    <a:pt x="0" y="5942"/>
                    <a:pt x="83" y="6013"/>
                    <a:pt x="167" y="6013"/>
                  </a:cubicBezTo>
                  <a:cubicBezTo>
                    <a:pt x="262" y="6013"/>
                    <a:pt x="334" y="5942"/>
                    <a:pt x="334" y="5858"/>
                  </a:cubicBezTo>
                  <a:lnTo>
                    <a:pt x="334" y="4668"/>
                  </a:lnTo>
                  <a:cubicBezTo>
                    <a:pt x="334" y="4513"/>
                    <a:pt x="417" y="4382"/>
                    <a:pt x="560" y="4334"/>
                  </a:cubicBezTo>
                  <a:lnTo>
                    <a:pt x="1369" y="4025"/>
                  </a:lnTo>
                  <a:cubicBezTo>
                    <a:pt x="1417" y="4001"/>
                    <a:pt x="1465" y="3977"/>
                    <a:pt x="1488" y="3965"/>
                  </a:cubicBezTo>
                  <a:lnTo>
                    <a:pt x="2060" y="4394"/>
                  </a:lnTo>
                  <a:lnTo>
                    <a:pt x="2060" y="5870"/>
                  </a:lnTo>
                  <a:cubicBezTo>
                    <a:pt x="2060" y="5954"/>
                    <a:pt x="2131" y="6037"/>
                    <a:pt x="2215" y="6037"/>
                  </a:cubicBezTo>
                  <a:cubicBezTo>
                    <a:pt x="2310" y="6037"/>
                    <a:pt x="2381" y="5954"/>
                    <a:pt x="2381" y="5870"/>
                  </a:cubicBezTo>
                  <a:lnTo>
                    <a:pt x="2381" y="4394"/>
                  </a:lnTo>
                  <a:lnTo>
                    <a:pt x="2953" y="3965"/>
                  </a:lnTo>
                  <a:cubicBezTo>
                    <a:pt x="2977" y="3989"/>
                    <a:pt x="3024" y="4013"/>
                    <a:pt x="3072" y="4025"/>
                  </a:cubicBezTo>
                  <a:lnTo>
                    <a:pt x="3882" y="4334"/>
                  </a:lnTo>
                  <a:cubicBezTo>
                    <a:pt x="4024" y="4382"/>
                    <a:pt x="4108" y="4513"/>
                    <a:pt x="4108" y="4668"/>
                  </a:cubicBezTo>
                  <a:lnTo>
                    <a:pt x="4108" y="5858"/>
                  </a:lnTo>
                  <a:cubicBezTo>
                    <a:pt x="4108" y="5942"/>
                    <a:pt x="4179" y="6013"/>
                    <a:pt x="4274" y="6013"/>
                  </a:cubicBezTo>
                  <a:cubicBezTo>
                    <a:pt x="4358" y="6013"/>
                    <a:pt x="4441" y="5942"/>
                    <a:pt x="4441" y="5858"/>
                  </a:cubicBezTo>
                  <a:lnTo>
                    <a:pt x="4441" y="4668"/>
                  </a:lnTo>
                  <a:cubicBezTo>
                    <a:pt x="4453" y="4382"/>
                    <a:pt x="4274" y="4108"/>
                    <a:pt x="4024" y="4025"/>
                  </a:cubicBezTo>
                  <a:lnTo>
                    <a:pt x="3203" y="3703"/>
                  </a:lnTo>
                  <a:cubicBezTo>
                    <a:pt x="3131" y="3680"/>
                    <a:pt x="3084" y="3620"/>
                    <a:pt x="3084" y="3537"/>
                  </a:cubicBezTo>
                  <a:lnTo>
                    <a:pt x="3084" y="3108"/>
                  </a:lnTo>
                  <a:cubicBezTo>
                    <a:pt x="3120" y="3084"/>
                    <a:pt x="3155" y="3060"/>
                    <a:pt x="3191" y="3025"/>
                  </a:cubicBezTo>
                  <a:cubicBezTo>
                    <a:pt x="3453" y="2775"/>
                    <a:pt x="3608" y="2418"/>
                    <a:pt x="3608" y="2037"/>
                  </a:cubicBezTo>
                  <a:lnTo>
                    <a:pt x="3608" y="1727"/>
                  </a:lnTo>
                  <a:lnTo>
                    <a:pt x="3655" y="1644"/>
                  </a:lnTo>
                  <a:cubicBezTo>
                    <a:pt x="3739" y="1477"/>
                    <a:pt x="3774" y="1298"/>
                    <a:pt x="3774" y="1108"/>
                  </a:cubicBezTo>
                  <a:lnTo>
                    <a:pt x="3774" y="167"/>
                  </a:lnTo>
                  <a:cubicBezTo>
                    <a:pt x="3774" y="84"/>
                    <a:pt x="3691" y="1"/>
                    <a:pt x="3608"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 name="Google Shape;9250;p16">
              <a:extLst>
                <a:ext uri="{FF2B5EF4-FFF2-40B4-BE49-F238E27FC236}">
                  <a16:creationId xmlns:a16="http://schemas.microsoft.com/office/drawing/2014/main" id="{F8EB6FDF-AF89-5FD6-06CA-74DA71343585}"/>
                </a:ext>
              </a:extLst>
            </p:cNvPr>
            <p:cNvSpPr/>
            <p:nvPr/>
          </p:nvSpPr>
          <p:spPr>
            <a:xfrm>
              <a:off x="3330313" y="2288463"/>
              <a:ext cx="10248" cy="37938"/>
            </a:xfrm>
            <a:custGeom>
              <a:avLst/>
              <a:gdLst/>
              <a:ahLst/>
              <a:cxnLst/>
              <a:rect l="l" t="t" r="r" b="b"/>
              <a:pathLst>
                <a:path w="322" h="1192" extrusionOk="0">
                  <a:moveTo>
                    <a:pt x="167" y="1"/>
                  </a:moveTo>
                  <a:cubicBezTo>
                    <a:pt x="72" y="1"/>
                    <a:pt x="0" y="84"/>
                    <a:pt x="0" y="167"/>
                  </a:cubicBezTo>
                  <a:lnTo>
                    <a:pt x="0" y="1036"/>
                  </a:lnTo>
                  <a:cubicBezTo>
                    <a:pt x="0" y="1120"/>
                    <a:pt x="72" y="1191"/>
                    <a:pt x="167" y="1191"/>
                  </a:cubicBezTo>
                  <a:cubicBezTo>
                    <a:pt x="250" y="1191"/>
                    <a:pt x="322" y="1120"/>
                    <a:pt x="322" y="1036"/>
                  </a:cubicBezTo>
                  <a:lnTo>
                    <a:pt x="322" y="167"/>
                  </a:lnTo>
                  <a:cubicBezTo>
                    <a:pt x="310" y="84"/>
                    <a:pt x="250" y="1"/>
                    <a:pt x="167"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 name="Google Shape;9251;p16">
              <a:extLst>
                <a:ext uri="{FF2B5EF4-FFF2-40B4-BE49-F238E27FC236}">
                  <a16:creationId xmlns:a16="http://schemas.microsoft.com/office/drawing/2014/main" id="{5BC3D74F-7D1E-C2B6-0EE9-282B811A4EE6}"/>
                </a:ext>
              </a:extLst>
            </p:cNvPr>
            <p:cNvSpPr/>
            <p:nvPr/>
          </p:nvSpPr>
          <p:spPr>
            <a:xfrm>
              <a:off x="3406859" y="2288463"/>
              <a:ext cx="10630" cy="37938"/>
            </a:xfrm>
            <a:custGeom>
              <a:avLst/>
              <a:gdLst/>
              <a:ahLst/>
              <a:cxnLst/>
              <a:rect l="l" t="t" r="r" b="b"/>
              <a:pathLst>
                <a:path w="334" h="1192" extrusionOk="0">
                  <a:moveTo>
                    <a:pt x="167" y="1"/>
                  </a:moveTo>
                  <a:cubicBezTo>
                    <a:pt x="84" y="1"/>
                    <a:pt x="0" y="84"/>
                    <a:pt x="0" y="167"/>
                  </a:cubicBezTo>
                  <a:lnTo>
                    <a:pt x="0" y="1036"/>
                  </a:lnTo>
                  <a:cubicBezTo>
                    <a:pt x="0" y="1120"/>
                    <a:pt x="84" y="1191"/>
                    <a:pt x="167" y="1191"/>
                  </a:cubicBezTo>
                  <a:cubicBezTo>
                    <a:pt x="262" y="1191"/>
                    <a:pt x="334" y="1120"/>
                    <a:pt x="334" y="1036"/>
                  </a:cubicBezTo>
                  <a:lnTo>
                    <a:pt x="334" y="167"/>
                  </a:lnTo>
                  <a:cubicBezTo>
                    <a:pt x="322" y="84"/>
                    <a:pt x="262" y="1"/>
                    <a:pt x="167"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 name="Google Shape;9252;p16">
              <a:extLst>
                <a:ext uri="{FF2B5EF4-FFF2-40B4-BE49-F238E27FC236}">
                  <a16:creationId xmlns:a16="http://schemas.microsoft.com/office/drawing/2014/main" id="{0043488C-AA48-481E-0446-9D89B79E0A6F}"/>
                </a:ext>
              </a:extLst>
            </p:cNvPr>
            <p:cNvSpPr/>
            <p:nvPr/>
          </p:nvSpPr>
          <p:spPr>
            <a:xfrm>
              <a:off x="3149183" y="1976585"/>
              <a:ext cx="219419" cy="183072"/>
            </a:xfrm>
            <a:custGeom>
              <a:avLst/>
              <a:gdLst/>
              <a:ahLst/>
              <a:cxnLst/>
              <a:rect l="l" t="t" r="r" b="b"/>
              <a:pathLst>
                <a:path w="6894" h="5752" extrusionOk="0">
                  <a:moveTo>
                    <a:pt x="2369" y="4108"/>
                  </a:moveTo>
                  <a:lnTo>
                    <a:pt x="2286" y="4466"/>
                  </a:lnTo>
                  <a:lnTo>
                    <a:pt x="2060" y="4466"/>
                  </a:lnTo>
                  <a:cubicBezTo>
                    <a:pt x="1869" y="4466"/>
                    <a:pt x="1703" y="4299"/>
                    <a:pt x="1703" y="4108"/>
                  </a:cubicBezTo>
                  <a:close/>
                  <a:moveTo>
                    <a:pt x="5513" y="310"/>
                  </a:moveTo>
                  <a:cubicBezTo>
                    <a:pt x="5703" y="310"/>
                    <a:pt x="5870" y="477"/>
                    <a:pt x="5870" y="667"/>
                  </a:cubicBezTo>
                  <a:lnTo>
                    <a:pt x="5870" y="3418"/>
                  </a:lnTo>
                  <a:cubicBezTo>
                    <a:pt x="5870" y="3608"/>
                    <a:pt x="5703" y="3775"/>
                    <a:pt x="5513" y="3775"/>
                  </a:cubicBezTo>
                  <a:lnTo>
                    <a:pt x="4132" y="3775"/>
                  </a:lnTo>
                  <a:cubicBezTo>
                    <a:pt x="4096" y="3775"/>
                    <a:pt x="4048" y="3787"/>
                    <a:pt x="4036" y="3811"/>
                  </a:cubicBezTo>
                  <a:lnTo>
                    <a:pt x="2500" y="4918"/>
                  </a:lnTo>
                  <a:lnTo>
                    <a:pt x="2739" y="3966"/>
                  </a:lnTo>
                  <a:cubicBezTo>
                    <a:pt x="2762" y="3930"/>
                    <a:pt x="2739" y="3870"/>
                    <a:pt x="2715" y="3835"/>
                  </a:cubicBezTo>
                  <a:cubicBezTo>
                    <a:pt x="2679" y="3787"/>
                    <a:pt x="2643" y="3775"/>
                    <a:pt x="2584" y="3775"/>
                  </a:cubicBezTo>
                  <a:lnTo>
                    <a:pt x="691" y="3775"/>
                  </a:lnTo>
                  <a:cubicBezTo>
                    <a:pt x="500" y="3775"/>
                    <a:pt x="333" y="3608"/>
                    <a:pt x="333" y="3418"/>
                  </a:cubicBezTo>
                  <a:lnTo>
                    <a:pt x="333" y="667"/>
                  </a:lnTo>
                  <a:cubicBezTo>
                    <a:pt x="333" y="477"/>
                    <a:pt x="500" y="310"/>
                    <a:pt x="691" y="310"/>
                  </a:cubicBezTo>
                  <a:close/>
                  <a:moveTo>
                    <a:pt x="6215" y="989"/>
                  </a:moveTo>
                  <a:cubicBezTo>
                    <a:pt x="6406" y="989"/>
                    <a:pt x="6572" y="1156"/>
                    <a:pt x="6572" y="1346"/>
                  </a:cubicBezTo>
                  <a:lnTo>
                    <a:pt x="6572" y="4108"/>
                  </a:lnTo>
                  <a:lnTo>
                    <a:pt x="6549" y="4108"/>
                  </a:lnTo>
                  <a:cubicBezTo>
                    <a:pt x="6549" y="4299"/>
                    <a:pt x="6394" y="4466"/>
                    <a:pt x="6191" y="4466"/>
                  </a:cubicBezTo>
                  <a:lnTo>
                    <a:pt x="4810" y="4466"/>
                  </a:lnTo>
                  <a:cubicBezTo>
                    <a:pt x="4763" y="4466"/>
                    <a:pt x="4727" y="4477"/>
                    <a:pt x="4691" y="4513"/>
                  </a:cubicBezTo>
                  <a:cubicBezTo>
                    <a:pt x="4667" y="4549"/>
                    <a:pt x="4644" y="4608"/>
                    <a:pt x="4667" y="4656"/>
                  </a:cubicBezTo>
                  <a:lnTo>
                    <a:pt x="4763" y="5323"/>
                  </a:lnTo>
                  <a:lnTo>
                    <a:pt x="3596" y="4537"/>
                  </a:lnTo>
                  <a:lnTo>
                    <a:pt x="4191" y="4096"/>
                  </a:lnTo>
                  <a:lnTo>
                    <a:pt x="5513" y="4096"/>
                  </a:lnTo>
                  <a:cubicBezTo>
                    <a:pt x="5882" y="4096"/>
                    <a:pt x="6191" y="3799"/>
                    <a:pt x="6191" y="3418"/>
                  </a:cubicBezTo>
                  <a:lnTo>
                    <a:pt x="6191" y="989"/>
                  </a:lnTo>
                  <a:close/>
                  <a:moveTo>
                    <a:pt x="691" y="1"/>
                  </a:moveTo>
                  <a:cubicBezTo>
                    <a:pt x="322" y="1"/>
                    <a:pt x="0" y="298"/>
                    <a:pt x="0" y="679"/>
                  </a:cubicBezTo>
                  <a:lnTo>
                    <a:pt x="0" y="3430"/>
                  </a:lnTo>
                  <a:cubicBezTo>
                    <a:pt x="0" y="3811"/>
                    <a:pt x="298" y="4120"/>
                    <a:pt x="691" y="4120"/>
                  </a:cubicBezTo>
                  <a:lnTo>
                    <a:pt x="1393" y="4120"/>
                  </a:lnTo>
                  <a:lnTo>
                    <a:pt x="1393" y="4132"/>
                  </a:lnTo>
                  <a:cubicBezTo>
                    <a:pt x="1393" y="4501"/>
                    <a:pt x="1691" y="4823"/>
                    <a:pt x="2072" y="4823"/>
                  </a:cubicBezTo>
                  <a:lnTo>
                    <a:pt x="2203" y="4823"/>
                  </a:lnTo>
                  <a:lnTo>
                    <a:pt x="2143" y="5073"/>
                  </a:lnTo>
                  <a:cubicBezTo>
                    <a:pt x="2119" y="5180"/>
                    <a:pt x="2167" y="5275"/>
                    <a:pt x="2250" y="5335"/>
                  </a:cubicBezTo>
                  <a:cubicBezTo>
                    <a:pt x="2298" y="5370"/>
                    <a:pt x="2346" y="5382"/>
                    <a:pt x="2381" y="5382"/>
                  </a:cubicBezTo>
                  <a:cubicBezTo>
                    <a:pt x="2429" y="5382"/>
                    <a:pt x="2489" y="5370"/>
                    <a:pt x="2536" y="5335"/>
                  </a:cubicBezTo>
                  <a:lnTo>
                    <a:pt x="3251" y="4823"/>
                  </a:lnTo>
                  <a:lnTo>
                    <a:pt x="3417" y="4823"/>
                  </a:lnTo>
                  <a:lnTo>
                    <a:pt x="4751" y="5716"/>
                  </a:lnTo>
                  <a:cubicBezTo>
                    <a:pt x="4798" y="5740"/>
                    <a:pt x="4846" y="5751"/>
                    <a:pt x="4882" y="5751"/>
                  </a:cubicBezTo>
                  <a:cubicBezTo>
                    <a:pt x="4929" y="5751"/>
                    <a:pt x="4977" y="5740"/>
                    <a:pt x="5025" y="5716"/>
                  </a:cubicBezTo>
                  <a:cubicBezTo>
                    <a:pt x="5108" y="5656"/>
                    <a:pt x="5144" y="5561"/>
                    <a:pt x="5120" y="5454"/>
                  </a:cubicBezTo>
                  <a:lnTo>
                    <a:pt x="5025" y="4799"/>
                  </a:lnTo>
                  <a:lnTo>
                    <a:pt x="6215" y="4799"/>
                  </a:lnTo>
                  <a:cubicBezTo>
                    <a:pt x="6584" y="4799"/>
                    <a:pt x="6894" y="4501"/>
                    <a:pt x="6894" y="4120"/>
                  </a:cubicBezTo>
                  <a:lnTo>
                    <a:pt x="6894" y="1370"/>
                  </a:lnTo>
                  <a:cubicBezTo>
                    <a:pt x="6870" y="977"/>
                    <a:pt x="6572" y="679"/>
                    <a:pt x="6191" y="679"/>
                  </a:cubicBezTo>
                  <a:cubicBezTo>
                    <a:pt x="6179" y="298"/>
                    <a:pt x="5882" y="1"/>
                    <a:pt x="5513"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4" name="Google Shape;9253;p16">
              <a:extLst>
                <a:ext uri="{FF2B5EF4-FFF2-40B4-BE49-F238E27FC236}">
                  <a16:creationId xmlns:a16="http://schemas.microsoft.com/office/drawing/2014/main" id="{8F0C37B8-493C-8C3D-5A99-938081D201E8}"/>
                </a:ext>
              </a:extLst>
            </p:cNvPr>
            <p:cNvSpPr/>
            <p:nvPr/>
          </p:nvSpPr>
          <p:spPr>
            <a:xfrm>
              <a:off x="3187822" y="2009177"/>
              <a:ext cx="26926" cy="10280"/>
            </a:xfrm>
            <a:custGeom>
              <a:avLst/>
              <a:gdLst/>
              <a:ahLst/>
              <a:cxnLst/>
              <a:rect l="l" t="t" r="r" b="b"/>
              <a:pathLst>
                <a:path w="846" h="323" extrusionOk="0">
                  <a:moveTo>
                    <a:pt x="155" y="1"/>
                  </a:moveTo>
                  <a:cubicBezTo>
                    <a:pt x="72" y="1"/>
                    <a:pt x="1" y="72"/>
                    <a:pt x="1" y="167"/>
                  </a:cubicBezTo>
                  <a:cubicBezTo>
                    <a:pt x="1" y="251"/>
                    <a:pt x="72" y="322"/>
                    <a:pt x="155" y="322"/>
                  </a:cubicBezTo>
                  <a:lnTo>
                    <a:pt x="679" y="322"/>
                  </a:lnTo>
                  <a:cubicBezTo>
                    <a:pt x="774" y="322"/>
                    <a:pt x="846" y="251"/>
                    <a:pt x="846" y="167"/>
                  </a:cubicBezTo>
                  <a:cubicBezTo>
                    <a:pt x="846" y="72"/>
                    <a:pt x="774" y="1"/>
                    <a:pt x="679"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 name="Google Shape;9254;p16">
              <a:extLst>
                <a:ext uri="{FF2B5EF4-FFF2-40B4-BE49-F238E27FC236}">
                  <a16:creationId xmlns:a16="http://schemas.microsoft.com/office/drawing/2014/main" id="{E54AE407-0A99-CB1F-9A6D-20D5579142A1}"/>
                </a:ext>
              </a:extLst>
            </p:cNvPr>
            <p:cNvSpPr/>
            <p:nvPr/>
          </p:nvSpPr>
          <p:spPr>
            <a:xfrm>
              <a:off x="3226110" y="2009177"/>
              <a:ext cx="81478" cy="10280"/>
            </a:xfrm>
            <a:custGeom>
              <a:avLst/>
              <a:gdLst/>
              <a:ahLst/>
              <a:cxnLst/>
              <a:rect l="l" t="t" r="r" b="b"/>
              <a:pathLst>
                <a:path w="2560" h="323" extrusionOk="0">
                  <a:moveTo>
                    <a:pt x="167" y="1"/>
                  </a:moveTo>
                  <a:cubicBezTo>
                    <a:pt x="72" y="1"/>
                    <a:pt x="0" y="72"/>
                    <a:pt x="0" y="167"/>
                  </a:cubicBezTo>
                  <a:cubicBezTo>
                    <a:pt x="0" y="251"/>
                    <a:pt x="72" y="322"/>
                    <a:pt x="167" y="322"/>
                  </a:cubicBezTo>
                  <a:lnTo>
                    <a:pt x="2393" y="322"/>
                  </a:lnTo>
                  <a:cubicBezTo>
                    <a:pt x="2488" y="322"/>
                    <a:pt x="2560" y="251"/>
                    <a:pt x="2560" y="167"/>
                  </a:cubicBezTo>
                  <a:cubicBezTo>
                    <a:pt x="2560" y="72"/>
                    <a:pt x="2488" y="1"/>
                    <a:pt x="2393"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 name="Google Shape;9255;p16">
              <a:extLst>
                <a:ext uri="{FF2B5EF4-FFF2-40B4-BE49-F238E27FC236}">
                  <a16:creationId xmlns:a16="http://schemas.microsoft.com/office/drawing/2014/main" id="{FCD5BDDE-D537-85BE-EC7D-9CE25A82FBF1}"/>
                </a:ext>
              </a:extLst>
            </p:cNvPr>
            <p:cNvSpPr/>
            <p:nvPr/>
          </p:nvSpPr>
          <p:spPr>
            <a:xfrm>
              <a:off x="3187822" y="2036453"/>
              <a:ext cx="119767" cy="10662"/>
            </a:xfrm>
            <a:custGeom>
              <a:avLst/>
              <a:gdLst/>
              <a:ahLst/>
              <a:cxnLst/>
              <a:rect l="l" t="t" r="r" b="b"/>
              <a:pathLst>
                <a:path w="3763" h="335" extrusionOk="0">
                  <a:moveTo>
                    <a:pt x="155" y="1"/>
                  </a:moveTo>
                  <a:cubicBezTo>
                    <a:pt x="72" y="1"/>
                    <a:pt x="1" y="84"/>
                    <a:pt x="1" y="168"/>
                  </a:cubicBezTo>
                  <a:cubicBezTo>
                    <a:pt x="1" y="263"/>
                    <a:pt x="72" y="334"/>
                    <a:pt x="155" y="334"/>
                  </a:cubicBezTo>
                  <a:lnTo>
                    <a:pt x="3596" y="334"/>
                  </a:lnTo>
                  <a:cubicBezTo>
                    <a:pt x="3691" y="334"/>
                    <a:pt x="3763" y="263"/>
                    <a:pt x="3763" y="168"/>
                  </a:cubicBezTo>
                  <a:cubicBezTo>
                    <a:pt x="3763" y="84"/>
                    <a:pt x="3691" y="1"/>
                    <a:pt x="3596"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7" name="Google Shape;9256;p16">
              <a:extLst>
                <a:ext uri="{FF2B5EF4-FFF2-40B4-BE49-F238E27FC236}">
                  <a16:creationId xmlns:a16="http://schemas.microsoft.com/office/drawing/2014/main" id="{E40F3F2E-4340-5FF1-4733-E3B70438412A}"/>
                </a:ext>
              </a:extLst>
            </p:cNvPr>
            <p:cNvSpPr/>
            <p:nvPr/>
          </p:nvSpPr>
          <p:spPr>
            <a:xfrm>
              <a:off x="3187822" y="2064143"/>
              <a:ext cx="81510" cy="10248"/>
            </a:xfrm>
            <a:custGeom>
              <a:avLst/>
              <a:gdLst/>
              <a:ahLst/>
              <a:cxnLst/>
              <a:rect l="l" t="t" r="r" b="b"/>
              <a:pathLst>
                <a:path w="2561" h="322" extrusionOk="0">
                  <a:moveTo>
                    <a:pt x="155" y="0"/>
                  </a:moveTo>
                  <a:cubicBezTo>
                    <a:pt x="72" y="0"/>
                    <a:pt x="1" y="72"/>
                    <a:pt x="1" y="167"/>
                  </a:cubicBezTo>
                  <a:cubicBezTo>
                    <a:pt x="1" y="250"/>
                    <a:pt x="72" y="322"/>
                    <a:pt x="155" y="322"/>
                  </a:cubicBezTo>
                  <a:lnTo>
                    <a:pt x="2394" y="322"/>
                  </a:lnTo>
                  <a:cubicBezTo>
                    <a:pt x="2477" y="322"/>
                    <a:pt x="2560" y="250"/>
                    <a:pt x="2560" y="167"/>
                  </a:cubicBezTo>
                  <a:cubicBezTo>
                    <a:pt x="2560" y="72"/>
                    <a:pt x="2477" y="0"/>
                    <a:pt x="2394"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8" name="Google Shape;9257;p16">
              <a:extLst>
                <a:ext uri="{FF2B5EF4-FFF2-40B4-BE49-F238E27FC236}">
                  <a16:creationId xmlns:a16="http://schemas.microsoft.com/office/drawing/2014/main" id="{14219E74-F4A7-41BB-352F-420136A4D281}"/>
                </a:ext>
              </a:extLst>
            </p:cNvPr>
            <p:cNvSpPr/>
            <p:nvPr/>
          </p:nvSpPr>
          <p:spPr>
            <a:xfrm>
              <a:off x="3280663" y="2064143"/>
              <a:ext cx="26926" cy="10248"/>
            </a:xfrm>
            <a:custGeom>
              <a:avLst/>
              <a:gdLst/>
              <a:ahLst/>
              <a:cxnLst/>
              <a:rect l="l" t="t" r="r" b="b"/>
              <a:pathLst>
                <a:path w="846" h="322" extrusionOk="0">
                  <a:moveTo>
                    <a:pt x="155" y="0"/>
                  </a:moveTo>
                  <a:cubicBezTo>
                    <a:pt x="72" y="0"/>
                    <a:pt x="1" y="72"/>
                    <a:pt x="1" y="167"/>
                  </a:cubicBezTo>
                  <a:cubicBezTo>
                    <a:pt x="1" y="250"/>
                    <a:pt x="72" y="322"/>
                    <a:pt x="155" y="322"/>
                  </a:cubicBezTo>
                  <a:lnTo>
                    <a:pt x="679" y="322"/>
                  </a:lnTo>
                  <a:cubicBezTo>
                    <a:pt x="774" y="322"/>
                    <a:pt x="846" y="250"/>
                    <a:pt x="846" y="167"/>
                  </a:cubicBezTo>
                  <a:cubicBezTo>
                    <a:pt x="846" y="72"/>
                    <a:pt x="774" y="0"/>
                    <a:pt x="679"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89" name="Google Shape;11786;p20">
            <a:extLst>
              <a:ext uri="{FF2B5EF4-FFF2-40B4-BE49-F238E27FC236}">
                <a16:creationId xmlns:a16="http://schemas.microsoft.com/office/drawing/2014/main" id="{27233560-2263-9C15-54FB-53A33348C79F}"/>
              </a:ext>
            </a:extLst>
          </p:cNvPr>
          <p:cNvGrpSpPr/>
          <p:nvPr/>
        </p:nvGrpSpPr>
        <p:grpSpPr>
          <a:xfrm>
            <a:off x="4420948" y="4770806"/>
            <a:ext cx="280072" cy="275520"/>
            <a:chOff x="4210933" y="2926777"/>
            <a:chExt cx="280072" cy="275520"/>
          </a:xfrm>
        </p:grpSpPr>
        <p:sp>
          <p:nvSpPr>
            <p:cNvPr id="90" name="Google Shape;11787;p20">
              <a:extLst>
                <a:ext uri="{FF2B5EF4-FFF2-40B4-BE49-F238E27FC236}">
                  <a16:creationId xmlns:a16="http://schemas.microsoft.com/office/drawing/2014/main" id="{C4579E8B-B629-9106-08B8-09B94EDA8E5D}"/>
                </a:ext>
              </a:extLst>
            </p:cNvPr>
            <p:cNvSpPr/>
            <p:nvPr/>
          </p:nvSpPr>
          <p:spPr>
            <a:xfrm>
              <a:off x="4490623" y="2970352"/>
              <a:ext cx="32" cy="414"/>
            </a:xfrm>
            <a:custGeom>
              <a:avLst/>
              <a:gdLst/>
              <a:ahLst/>
              <a:cxnLst/>
              <a:rect l="l" t="t" r="r" b="b"/>
              <a:pathLst>
                <a:path w="1" h="13" extrusionOk="0">
                  <a:moveTo>
                    <a:pt x="0" y="0"/>
                  </a:moveTo>
                  <a:cubicBezTo>
                    <a:pt x="0" y="12"/>
                    <a:pt x="0" y="0"/>
                    <a:pt x="0"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 name="Google Shape;11788;p20">
              <a:extLst>
                <a:ext uri="{FF2B5EF4-FFF2-40B4-BE49-F238E27FC236}">
                  <a16:creationId xmlns:a16="http://schemas.microsoft.com/office/drawing/2014/main" id="{4FB4FD3D-ABD0-FA45-C213-BE6367E32CBA}"/>
                </a:ext>
              </a:extLst>
            </p:cNvPr>
            <p:cNvSpPr/>
            <p:nvPr/>
          </p:nvSpPr>
          <p:spPr>
            <a:xfrm>
              <a:off x="4489859" y="2969589"/>
              <a:ext cx="32" cy="32"/>
            </a:xfrm>
            <a:custGeom>
              <a:avLst/>
              <a:gdLst/>
              <a:ahLst/>
              <a:cxnLst/>
              <a:rect l="l" t="t" r="r" b="b"/>
              <a:pathLst>
                <a:path w="1" h="1" extrusionOk="0">
                  <a:moveTo>
                    <a:pt x="0" y="1"/>
                  </a:move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2" name="Google Shape;11789;p20">
              <a:extLst>
                <a:ext uri="{FF2B5EF4-FFF2-40B4-BE49-F238E27FC236}">
                  <a16:creationId xmlns:a16="http://schemas.microsoft.com/office/drawing/2014/main" id="{9A8FAC91-E6E7-B15D-D23B-F1BFFB3C9524}"/>
                </a:ext>
              </a:extLst>
            </p:cNvPr>
            <p:cNvSpPr/>
            <p:nvPr/>
          </p:nvSpPr>
          <p:spPr>
            <a:xfrm>
              <a:off x="4210933" y="2944952"/>
              <a:ext cx="280072" cy="257346"/>
            </a:xfrm>
            <a:custGeom>
              <a:avLst/>
              <a:gdLst/>
              <a:ahLst/>
              <a:cxnLst/>
              <a:rect l="l" t="t" r="r" b="b"/>
              <a:pathLst>
                <a:path w="8799" h="8085" extrusionOk="0">
                  <a:moveTo>
                    <a:pt x="7549" y="620"/>
                  </a:moveTo>
                  <a:lnTo>
                    <a:pt x="6596" y="6382"/>
                  </a:lnTo>
                  <a:lnTo>
                    <a:pt x="6596" y="620"/>
                  </a:lnTo>
                  <a:close/>
                  <a:moveTo>
                    <a:pt x="4965" y="1"/>
                  </a:moveTo>
                  <a:cubicBezTo>
                    <a:pt x="4894" y="1"/>
                    <a:pt x="4834" y="60"/>
                    <a:pt x="4834" y="143"/>
                  </a:cubicBezTo>
                  <a:cubicBezTo>
                    <a:pt x="4834" y="215"/>
                    <a:pt x="4894" y="274"/>
                    <a:pt x="4965" y="274"/>
                  </a:cubicBezTo>
                  <a:lnTo>
                    <a:pt x="6322" y="274"/>
                  </a:lnTo>
                  <a:lnTo>
                    <a:pt x="6322" y="7835"/>
                  </a:lnTo>
                  <a:lnTo>
                    <a:pt x="262" y="7835"/>
                  </a:lnTo>
                  <a:lnTo>
                    <a:pt x="262" y="7192"/>
                  </a:lnTo>
                  <a:cubicBezTo>
                    <a:pt x="262" y="7121"/>
                    <a:pt x="203" y="7061"/>
                    <a:pt x="131" y="7061"/>
                  </a:cubicBezTo>
                  <a:cubicBezTo>
                    <a:pt x="60" y="7061"/>
                    <a:pt x="0" y="7121"/>
                    <a:pt x="0" y="7192"/>
                  </a:cubicBezTo>
                  <a:lnTo>
                    <a:pt x="0" y="7954"/>
                  </a:lnTo>
                  <a:cubicBezTo>
                    <a:pt x="0" y="8025"/>
                    <a:pt x="60" y="8085"/>
                    <a:pt x="131" y="8085"/>
                  </a:cubicBezTo>
                  <a:lnTo>
                    <a:pt x="6465" y="8085"/>
                  </a:lnTo>
                  <a:cubicBezTo>
                    <a:pt x="6525" y="8085"/>
                    <a:pt x="6561" y="8037"/>
                    <a:pt x="6584" y="8002"/>
                  </a:cubicBezTo>
                  <a:lnTo>
                    <a:pt x="7906" y="3715"/>
                  </a:lnTo>
                  <a:cubicBezTo>
                    <a:pt x="7918" y="3632"/>
                    <a:pt x="7882" y="3572"/>
                    <a:pt x="7811" y="3549"/>
                  </a:cubicBezTo>
                  <a:cubicBezTo>
                    <a:pt x="7799" y="3547"/>
                    <a:pt x="7788" y="3546"/>
                    <a:pt x="7777" y="3546"/>
                  </a:cubicBezTo>
                  <a:cubicBezTo>
                    <a:pt x="7721" y="3546"/>
                    <a:pt x="7674" y="3572"/>
                    <a:pt x="7644" y="3632"/>
                  </a:cubicBezTo>
                  <a:lnTo>
                    <a:pt x="6870" y="6132"/>
                  </a:lnTo>
                  <a:lnTo>
                    <a:pt x="7727" y="989"/>
                  </a:lnTo>
                  <a:lnTo>
                    <a:pt x="8466" y="989"/>
                  </a:lnTo>
                  <a:lnTo>
                    <a:pt x="7799" y="3144"/>
                  </a:lnTo>
                  <a:cubicBezTo>
                    <a:pt x="7787" y="3215"/>
                    <a:pt x="7811" y="3275"/>
                    <a:pt x="7882" y="3311"/>
                  </a:cubicBezTo>
                  <a:lnTo>
                    <a:pt x="7930" y="3311"/>
                  </a:lnTo>
                  <a:cubicBezTo>
                    <a:pt x="7989" y="3311"/>
                    <a:pt x="8037" y="3275"/>
                    <a:pt x="8049" y="3215"/>
                  </a:cubicBezTo>
                  <a:lnTo>
                    <a:pt x="8763" y="894"/>
                  </a:lnTo>
                  <a:cubicBezTo>
                    <a:pt x="8799" y="870"/>
                    <a:pt x="8799" y="822"/>
                    <a:pt x="8763" y="798"/>
                  </a:cubicBezTo>
                  <a:cubicBezTo>
                    <a:pt x="8739" y="763"/>
                    <a:pt x="8704" y="739"/>
                    <a:pt x="8668" y="739"/>
                  </a:cubicBezTo>
                  <a:lnTo>
                    <a:pt x="7787" y="739"/>
                  </a:lnTo>
                  <a:lnTo>
                    <a:pt x="7835" y="501"/>
                  </a:lnTo>
                  <a:cubicBezTo>
                    <a:pt x="7835" y="453"/>
                    <a:pt x="7835" y="417"/>
                    <a:pt x="7799" y="394"/>
                  </a:cubicBezTo>
                  <a:cubicBezTo>
                    <a:pt x="7763" y="358"/>
                    <a:pt x="7739" y="346"/>
                    <a:pt x="7692" y="346"/>
                  </a:cubicBezTo>
                  <a:lnTo>
                    <a:pt x="6596" y="346"/>
                  </a:lnTo>
                  <a:lnTo>
                    <a:pt x="6596" y="143"/>
                  </a:lnTo>
                  <a:cubicBezTo>
                    <a:pt x="6596" y="60"/>
                    <a:pt x="6537" y="1"/>
                    <a:pt x="6453"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 name="Google Shape;11790;p20">
              <a:extLst>
                <a:ext uri="{FF2B5EF4-FFF2-40B4-BE49-F238E27FC236}">
                  <a16:creationId xmlns:a16="http://schemas.microsoft.com/office/drawing/2014/main" id="{D846B3C8-C8CC-20ED-F783-48BC99984BD1}"/>
                </a:ext>
              </a:extLst>
            </p:cNvPr>
            <p:cNvSpPr/>
            <p:nvPr/>
          </p:nvSpPr>
          <p:spPr>
            <a:xfrm>
              <a:off x="4212047" y="2926777"/>
              <a:ext cx="144826" cy="234619"/>
            </a:xfrm>
            <a:custGeom>
              <a:avLst/>
              <a:gdLst/>
              <a:ahLst/>
              <a:cxnLst/>
              <a:rect l="l" t="t" r="r" b="b"/>
              <a:pathLst>
                <a:path w="4550" h="7371" extrusionOk="0">
                  <a:moveTo>
                    <a:pt x="132" y="0"/>
                  </a:moveTo>
                  <a:cubicBezTo>
                    <a:pt x="60" y="0"/>
                    <a:pt x="1" y="60"/>
                    <a:pt x="1" y="131"/>
                  </a:cubicBezTo>
                  <a:lnTo>
                    <a:pt x="1" y="7239"/>
                  </a:lnTo>
                  <a:cubicBezTo>
                    <a:pt x="1" y="7311"/>
                    <a:pt x="60" y="7370"/>
                    <a:pt x="132" y="7370"/>
                  </a:cubicBezTo>
                  <a:cubicBezTo>
                    <a:pt x="203" y="7370"/>
                    <a:pt x="263" y="7311"/>
                    <a:pt x="263" y="7239"/>
                  </a:cubicBezTo>
                  <a:lnTo>
                    <a:pt x="263" y="262"/>
                  </a:lnTo>
                  <a:lnTo>
                    <a:pt x="1763" y="262"/>
                  </a:lnTo>
                  <a:lnTo>
                    <a:pt x="2299" y="810"/>
                  </a:lnTo>
                  <a:cubicBezTo>
                    <a:pt x="2335" y="845"/>
                    <a:pt x="2358" y="857"/>
                    <a:pt x="2394" y="857"/>
                  </a:cubicBezTo>
                  <a:lnTo>
                    <a:pt x="4418" y="857"/>
                  </a:lnTo>
                  <a:cubicBezTo>
                    <a:pt x="4490" y="857"/>
                    <a:pt x="4549" y="798"/>
                    <a:pt x="4549" y="726"/>
                  </a:cubicBezTo>
                  <a:cubicBezTo>
                    <a:pt x="4537" y="655"/>
                    <a:pt x="4478" y="595"/>
                    <a:pt x="4418" y="595"/>
                  </a:cubicBezTo>
                  <a:lnTo>
                    <a:pt x="2454" y="595"/>
                  </a:lnTo>
                  <a:lnTo>
                    <a:pt x="1918" y="36"/>
                  </a:lnTo>
                  <a:cubicBezTo>
                    <a:pt x="1882" y="12"/>
                    <a:pt x="1858" y="0"/>
                    <a:pt x="1823"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 name="Google Shape;11791;p20">
              <a:extLst>
                <a:ext uri="{FF2B5EF4-FFF2-40B4-BE49-F238E27FC236}">
                  <a16:creationId xmlns:a16="http://schemas.microsoft.com/office/drawing/2014/main" id="{DBA43003-5819-EA85-61C5-D84310A2800B}"/>
                </a:ext>
              </a:extLst>
            </p:cNvPr>
            <p:cNvSpPr/>
            <p:nvPr/>
          </p:nvSpPr>
          <p:spPr>
            <a:xfrm>
              <a:off x="4246550" y="2996103"/>
              <a:ext cx="28074" cy="28106"/>
            </a:xfrm>
            <a:custGeom>
              <a:avLst/>
              <a:gdLst/>
              <a:ahLst/>
              <a:cxnLst/>
              <a:rect l="l" t="t" r="r" b="b"/>
              <a:pathLst>
                <a:path w="882" h="883" extrusionOk="0">
                  <a:moveTo>
                    <a:pt x="620" y="263"/>
                  </a:moveTo>
                  <a:lnTo>
                    <a:pt x="620" y="608"/>
                  </a:lnTo>
                  <a:lnTo>
                    <a:pt x="262" y="608"/>
                  </a:lnTo>
                  <a:lnTo>
                    <a:pt x="262" y="263"/>
                  </a:lnTo>
                  <a:close/>
                  <a:moveTo>
                    <a:pt x="131" y="1"/>
                  </a:moveTo>
                  <a:cubicBezTo>
                    <a:pt x="60" y="1"/>
                    <a:pt x="0" y="60"/>
                    <a:pt x="0" y="144"/>
                  </a:cubicBezTo>
                  <a:lnTo>
                    <a:pt x="0" y="751"/>
                  </a:lnTo>
                  <a:cubicBezTo>
                    <a:pt x="0" y="822"/>
                    <a:pt x="60" y="882"/>
                    <a:pt x="131" y="882"/>
                  </a:cubicBezTo>
                  <a:lnTo>
                    <a:pt x="739" y="882"/>
                  </a:lnTo>
                  <a:cubicBezTo>
                    <a:pt x="822" y="882"/>
                    <a:pt x="881" y="822"/>
                    <a:pt x="881" y="751"/>
                  </a:cubicBezTo>
                  <a:lnTo>
                    <a:pt x="881" y="144"/>
                  </a:lnTo>
                  <a:cubicBezTo>
                    <a:pt x="881" y="60"/>
                    <a:pt x="822" y="1"/>
                    <a:pt x="739"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 name="Google Shape;11792;p20">
              <a:extLst>
                <a:ext uri="{FF2B5EF4-FFF2-40B4-BE49-F238E27FC236}">
                  <a16:creationId xmlns:a16="http://schemas.microsoft.com/office/drawing/2014/main" id="{0AC80112-B8D3-544F-EDEF-D85731777241}"/>
                </a:ext>
              </a:extLst>
            </p:cNvPr>
            <p:cNvSpPr/>
            <p:nvPr/>
          </p:nvSpPr>
          <p:spPr>
            <a:xfrm>
              <a:off x="4285956" y="3015456"/>
              <a:ext cx="97814" cy="8753"/>
            </a:xfrm>
            <a:custGeom>
              <a:avLst/>
              <a:gdLst/>
              <a:ahLst/>
              <a:cxnLst/>
              <a:rect l="l" t="t" r="r" b="b"/>
              <a:pathLst>
                <a:path w="3073" h="275" extrusionOk="0">
                  <a:moveTo>
                    <a:pt x="132" y="0"/>
                  </a:moveTo>
                  <a:cubicBezTo>
                    <a:pt x="60" y="0"/>
                    <a:pt x="1" y="60"/>
                    <a:pt x="1" y="143"/>
                  </a:cubicBezTo>
                  <a:cubicBezTo>
                    <a:pt x="1" y="214"/>
                    <a:pt x="60" y="274"/>
                    <a:pt x="132" y="274"/>
                  </a:cubicBezTo>
                  <a:lnTo>
                    <a:pt x="2942" y="274"/>
                  </a:lnTo>
                  <a:cubicBezTo>
                    <a:pt x="3013" y="274"/>
                    <a:pt x="3072" y="214"/>
                    <a:pt x="3072" y="143"/>
                  </a:cubicBezTo>
                  <a:cubicBezTo>
                    <a:pt x="3072" y="72"/>
                    <a:pt x="3013" y="0"/>
                    <a:pt x="2942"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 name="Google Shape;11793;p20">
              <a:extLst>
                <a:ext uri="{FF2B5EF4-FFF2-40B4-BE49-F238E27FC236}">
                  <a16:creationId xmlns:a16="http://schemas.microsoft.com/office/drawing/2014/main" id="{68807B69-497A-6CF1-2F92-59457494E168}"/>
                </a:ext>
              </a:extLst>
            </p:cNvPr>
            <p:cNvSpPr/>
            <p:nvPr/>
          </p:nvSpPr>
          <p:spPr>
            <a:xfrm>
              <a:off x="4285956" y="3001800"/>
              <a:ext cx="30366" cy="8753"/>
            </a:xfrm>
            <a:custGeom>
              <a:avLst/>
              <a:gdLst/>
              <a:ahLst/>
              <a:cxnLst/>
              <a:rect l="l" t="t" r="r" b="b"/>
              <a:pathLst>
                <a:path w="954" h="275" extrusionOk="0">
                  <a:moveTo>
                    <a:pt x="132" y="1"/>
                  </a:moveTo>
                  <a:cubicBezTo>
                    <a:pt x="60" y="1"/>
                    <a:pt x="1" y="60"/>
                    <a:pt x="1" y="132"/>
                  </a:cubicBezTo>
                  <a:cubicBezTo>
                    <a:pt x="1" y="215"/>
                    <a:pt x="60" y="274"/>
                    <a:pt x="132" y="274"/>
                  </a:cubicBezTo>
                  <a:lnTo>
                    <a:pt x="810" y="274"/>
                  </a:lnTo>
                  <a:cubicBezTo>
                    <a:pt x="894" y="274"/>
                    <a:pt x="953" y="215"/>
                    <a:pt x="953" y="132"/>
                  </a:cubicBezTo>
                  <a:cubicBezTo>
                    <a:pt x="953" y="60"/>
                    <a:pt x="894" y="1"/>
                    <a:pt x="810"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 name="Google Shape;11794;p20">
              <a:extLst>
                <a:ext uri="{FF2B5EF4-FFF2-40B4-BE49-F238E27FC236}">
                  <a16:creationId xmlns:a16="http://schemas.microsoft.com/office/drawing/2014/main" id="{1A0CB73E-17FC-396A-6E06-1AB50C812E47}"/>
                </a:ext>
              </a:extLst>
            </p:cNvPr>
            <p:cNvSpPr/>
            <p:nvPr/>
          </p:nvSpPr>
          <p:spPr>
            <a:xfrm>
              <a:off x="4246550" y="3060177"/>
              <a:ext cx="28074" cy="28074"/>
            </a:xfrm>
            <a:custGeom>
              <a:avLst/>
              <a:gdLst/>
              <a:ahLst/>
              <a:cxnLst/>
              <a:rect l="l" t="t" r="r" b="b"/>
              <a:pathLst>
                <a:path w="882" h="882" extrusionOk="0">
                  <a:moveTo>
                    <a:pt x="620" y="274"/>
                  </a:moveTo>
                  <a:lnTo>
                    <a:pt x="620" y="631"/>
                  </a:lnTo>
                  <a:lnTo>
                    <a:pt x="262" y="631"/>
                  </a:lnTo>
                  <a:lnTo>
                    <a:pt x="262" y="274"/>
                  </a:lnTo>
                  <a:close/>
                  <a:moveTo>
                    <a:pt x="131" y="0"/>
                  </a:moveTo>
                  <a:cubicBezTo>
                    <a:pt x="60" y="0"/>
                    <a:pt x="0" y="60"/>
                    <a:pt x="0" y="131"/>
                  </a:cubicBezTo>
                  <a:lnTo>
                    <a:pt x="0" y="750"/>
                  </a:lnTo>
                  <a:cubicBezTo>
                    <a:pt x="0" y="822"/>
                    <a:pt x="60" y="881"/>
                    <a:pt x="131" y="881"/>
                  </a:cubicBezTo>
                  <a:lnTo>
                    <a:pt x="739" y="881"/>
                  </a:lnTo>
                  <a:cubicBezTo>
                    <a:pt x="822" y="881"/>
                    <a:pt x="881" y="822"/>
                    <a:pt x="881" y="750"/>
                  </a:cubicBezTo>
                  <a:lnTo>
                    <a:pt x="881" y="131"/>
                  </a:lnTo>
                  <a:cubicBezTo>
                    <a:pt x="881" y="60"/>
                    <a:pt x="822" y="0"/>
                    <a:pt x="739"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 name="Google Shape;11795;p20">
              <a:extLst>
                <a:ext uri="{FF2B5EF4-FFF2-40B4-BE49-F238E27FC236}">
                  <a16:creationId xmlns:a16="http://schemas.microsoft.com/office/drawing/2014/main" id="{6012D1B4-A58F-6F09-E739-6D860782FADC}"/>
                </a:ext>
              </a:extLst>
            </p:cNvPr>
            <p:cNvSpPr/>
            <p:nvPr/>
          </p:nvSpPr>
          <p:spPr>
            <a:xfrm>
              <a:off x="4285956" y="3080261"/>
              <a:ext cx="97814" cy="8371"/>
            </a:xfrm>
            <a:custGeom>
              <a:avLst/>
              <a:gdLst/>
              <a:ahLst/>
              <a:cxnLst/>
              <a:rect l="l" t="t" r="r" b="b"/>
              <a:pathLst>
                <a:path w="3073" h="263" extrusionOk="0">
                  <a:moveTo>
                    <a:pt x="132" y="0"/>
                  </a:moveTo>
                  <a:cubicBezTo>
                    <a:pt x="60" y="0"/>
                    <a:pt x="1" y="48"/>
                    <a:pt x="1" y="131"/>
                  </a:cubicBezTo>
                  <a:cubicBezTo>
                    <a:pt x="1" y="203"/>
                    <a:pt x="60" y="262"/>
                    <a:pt x="132" y="262"/>
                  </a:cubicBezTo>
                  <a:lnTo>
                    <a:pt x="2942" y="262"/>
                  </a:lnTo>
                  <a:cubicBezTo>
                    <a:pt x="3013" y="262"/>
                    <a:pt x="3072" y="203"/>
                    <a:pt x="3072" y="131"/>
                  </a:cubicBezTo>
                  <a:cubicBezTo>
                    <a:pt x="3072" y="48"/>
                    <a:pt x="3013" y="0"/>
                    <a:pt x="2942"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 name="Google Shape;11796;p20">
              <a:extLst>
                <a:ext uri="{FF2B5EF4-FFF2-40B4-BE49-F238E27FC236}">
                  <a16:creationId xmlns:a16="http://schemas.microsoft.com/office/drawing/2014/main" id="{81AEA15C-762F-2212-6ADF-5C6CF72BBF4A}"/>
                </a:ext>
              </a:extLst>
            </p:cNvPr>
            <p:cNvSpPr/>
            <p:nvPr/>
          </p:nvSpPr>
          <p:spPr>
            <a:xfrm>
              <a:off x="4285956" y="3066224"/>
              <a:ext cx="30366" cy="8753"/>
            </a:xfrm>
            <a:custGeom>
              <a:avLst/>
              <a:gdLst/>
              <a:ahLst/>
              <a:cxnLst/>
              <a:rect l="l" t="t" r="r" b="b"/>
              <a:pathLst>
                <a:path w="954" h="275" extrusionOk="0">
                  <a:moveTo>
                    <a:pt x="132" y="1"/>
                  </a:moveTo>
                  <a:cubicBezTo>
                    <a:pt x="60" y="1"/>
                    <a:pt x="1" y="60"/>
                    <a:pt x="1" y="143"/>
                  </a:cubicBezTo>
                  <a:cubicBezTo>
                    <a:pt x="1" y="215"/>
                    <a:pt x="60" y="274"/>
                    <a:pt x="132" y="274"/>
                  </a:cubicBezTo>
                  <a:lnTo>
                    <a:pt x="810" y="274"/>
                  </a:lnTo>
                  <a:cubicBezTo>
                    <a:pt x="894" y="274"/>
                    <a:pt x="953" y="215"/>
                    <a:pt x="953" y="143"/>
                  </a:cubicBezTo>
                  <a:cubicBezTo>
                    <a:pt x="953" y="60"/>
                    <a:pt x="894" y="1"/>
                    <a:pt x="810"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 name="Google Shape;11797;p20">
              <a:extLst>
                <a:ext uri="{FF2B5EF4-FFF2-40B4-BE49-F238E27FC236}">
                  <a16:creationId xmlns:a16="http://schemas.microsoft.com/office/drawing/2014/main" id="{2F83E073-A198-9192-B367-869E08B047CD}"/>
                </a:ext>
              </a:extLst>
            </p:cNvPr>
            <p:cNvSpPr/>
            <p:nvPr/>
          </p:nvSpPr>
          <p:spPr>
            <a:xfrm>
              <a:off x="4246550" y="3124601"/>
              <a:ext cx="28074" cy="28074"/>
            </a:xfrm>
            <a:custGeom>
              <a:avLst/>
              <a:gdLst/>
              <a:ahLst/>
              <a:cxnLst/>
              <a:rect l="l" t="t" r="r" b="b"/>
              <a:pathLst>
                <a:path w="882" h="882" extrusionOk="0">
                  <a:moveTo>
                    <a:pt x="620" y="250"/>
                  </a:moveTo>
                  <a:lnTo>
                    <a:pt x="620" y="607"/>
                  </a:lnTo>
                  <a:lnTo>
                    <a:pt x="262" y="607"/>
                  </a:lnTo>
                  <a:lnTo>
                    <a:pt x="262" y="250"/>
                  </a:lnTo>
                  <a:close/>
                  <a:moveTo>
                    <a:pt x="131" y="0"/>
                  </a:moveTo>
                  <a:cubicBezTo>
                    <a:pt x="60" y="0"/>
                    <a:pt x="0" y="60"/>
                    <a:pt x="0" y="131"/>
                  </a:cubicBezTo>
                  <a:lnTo>
                    <a:pt x="0" y="738"/>
                  </a:lnTo>
                  <a:cubicBezTo>
                    <a:pt x="0" y="822"/>
                    <a:pt x="60" y="881"/>
                    <a:pt x="131" y="881"/>
                  </a:cubicBezTo>
                  <a:lnTo>
                    <a:pt x="739" y="881"/>
                  </a:lnTo>
                  <a:cubicBezTo>
                    <a:pt x="822" y="881"/>
                    <a:pt x="881" y="822"/>
                    <a:pt x="881" y="738"/>
                  </a:cubicBezTo>
                  <a:lnTo>
                    <a:pt x="881" y="131"/>
                  </a:lnTo>
                  <a:cubicBezTo>
                    <a:pt x="881" y="60"/>
                    <a:pt x="822" y="0"/>
                    <a:pt x="739"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 name="Google Shape;11798;p20">
              <a:extLst>
                <a:ext uri="{FF2B5EF4-FFF2-40B4-BE49-F238E27FC236}">
                  <a16:creationId xmlns:a16="http://schemas.microsoft.com/office/drawing/2014/main" id="{675AF3DB-C76C-B250-2F30-BED257698F7E}"/>
                </a:ext>
              </a:extLst>
            </p:cNvPr>
            <p:cNvSpPr/>
            <p:nvPr/>
          </p:nvSpPr>
          <p:spPr>
            <a:xfrm>
              <a:off x="4285956" y="3143921"/>
              <a:ext cx="97814" cy="8753"/>
            </a:xfrm>
            <a:custGeom>
              <a:avLst/>
              <a:gdLst/>
              <a:ahLst/>
              <a:cxnLst/>
              <a:rect l="l" t="t" r="r" b="b"/>
              <a:pathLst>
                <a:path w="3073" h="275" extrusionOk="0">
                  <a:moveTo>
                    <a:pt x="132" y="0"/>
                  </a:moveTo>
                  <a:cubicBezTo>
                    <a:pt x="60" y="0"/>
                    <a:pt x="1" y="60"/>
                    <a:pt x="1" y="131"/>
                  </a:cubicBezTo>
                  <a:cubicBezTo>
                    <a:pt x="1" y="215"/>
                    <a:pt x="60" y="274"/>
                    <a:pt x="132" y="274"/>
                  </a:cubicBezTo>
                  <a:lnTo>
                    <a:pt x="2942" y="274"/>
                  </a:lnTo>
                  <a:cubicBezTo>
                    <a:pt x="3013" y="274"/>
                    <a:pt x="3072" y="215"/>
                    <a:pt x="3072" y="131"/>
                  </a:cubicBezTo>
                  <a:cubicBezTo>
                    <a:pt x="3072" y="60"/>
                    <a:pt x="3013" y="0"/>
                    <a:pt x="2942"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2" name="Google Shape;11799;p20">
              <a:extLst>
                <a:ext uri="{FF2B5EF4-FFF2-40B4-BE49-F238E27FC236}">
                  <a16:creationId xmlns:a16="http://schemas.microsoft.com/office/drawing/2014/main" id="{9D079917-AC79-C547-EAAF-7E1EF4026AAC}"/>
                </a:ext>
              </a:extLst>
            </p:cNvPr>
            <p:cNvSpPr/>
            <p:nvPr/>
          </p:nvSpPr>
          <p:spPr>
            <a:xfrm>
              <a:off x="4285956" y="3130266"/>
              <a:ext cx="30366" cy="8371"/>
            </a:xfrm>
            <a:custGeom>
              <a:avLst/>
              <a:gdLst/>
              <a:ahLst/>
              <a:cxnLst/>
              <a:rect l="l" t="t" r="r" b="b"/>
              <a:pathLst>
                <a:path w="954" h="263" extrusionOk="0">
                  <a:moveTo>
                    <a:pt x="132" y="1"/>
                  </a:moveTo>
                  <a:cubicBezTo>
                    <a:pt x="60" y="1"/>
                    <a:pt x="1" y="60"/>
                    <a:pt x="1" y="132"/>
                  </a:cubicBezTo>
                  <a:cubicBezTo>
                    <a:pt x="1" y="215"/>
                    <a:pt x="60" y="263"/>
                    <a:pt x="132" y="263"/>
                  </a:cubicBezTo>
                  <a:lnTo>
                    <a:pt x="810" y="263"/>
                  </a:lnTo>
                  <a:cubicBezTo>
                    <a:pt x="894" y="263"/>
                    <a:pt x="953" y="215"/>
                    <a:pt x="953" y="132"/>
                  </a:cubicBezTo>
                  <a:cubicBezTo>
                    <a:pt x="953" y="60"/>
                    <a:pt x="894" y="1"/>
                    <a:pt x="810"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03" name="Google Shape;11786;p20">
            <a:extLst>
              <a:ext uri="{FF2B5EF4-FFF2-40B4-BE49-F238E27FC236}">
                <a16:creationId xmlns:a16="http://schemas.microsoft.com/office/drawing/2014/main" id="{62F53B86-11BA-E161-2EA5-3D13966FC836}"/>
              </a:ext>
            </a:extLst>
          </p:cNvPr>
          <p:cNvGrpSpPr/>
          <p:nvPr/>
        </p:nvGrpSpPr>
        <p:grpSpPr>
          <a:xfrm>
            <a:off x="4426374" y="5402633"/>
            <a:ext cx="280072" cy="275520"/>
            <a:chOff x="4210933" y="2926777"/>
            <a:chExt cx="280072" cy="275520"/>
          </a:xfrm>
        </p:grpSpPr>
        <p:sp>
          <p:nvSpPr>
            <p:cNvPr id="104" name="Google Shape;11787;p20">
              <a:extLst>
                <a:ext uri="{FF2B5EF4-FFF2-40B4-BE49-F238E27FC236}">
                  <a16:creationId xmlns:a16="http://schemas.microsoft.com/office/drawing/2014/main" id="{C5E264CB-EA6C-D570-5B0A-1971FDE3A7D4}"/>
                </a:ext>
              </a:extLst>
            </p:cNvPr>
            <p:cNvSpPr/>
            <p:nvPr/>
          </p:nvSpPr>
          <p:spPr>
            <a:xfrm>
              <a:off x="4490623" y="2970352"/>
              <a:ext cx="32" cy="414"/>
            </a:xfrm>
            <a:custGeom>
              <a:avLst/>
              <a:gdLst/>
              <a:ahLst/>
              <a:cxnLst/>
              <a:rect l="l" t="t" r="r" b="b"/>
              <a:pathLst>
                <a:path w="1" h="13" extrusionOk="0">
                  <a:moveTo>
                    <a:pt x="0" y="0"/>
                  </a:moveTo>
                  <a:cubicBezTo>
                    <a:pt x="0" y="12"/>
                    <a:pt x="0" y="0"/>
                    <a:pt x="0"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5" name="Google Shape;11788;p20">
              <a:extLst>
                <a:ext uri="{FF2B5EF4-FFF2-40B4-BE49-F238E27FC236}">
                  <a16:creationId xmlns:a16="http://schemas.microsoft.com/office/drawing/2014/main" id="{0948EBB9-1C86-A401-D2DD-CA80623FDD18}"/>
                </a:ext>
              </a:extLst>
            </p:cNvPr>
            <p:cNvSpPr/>
            <p:nvPr/>
          </p:nvSpPr>
          <p:spPr>
            <a:xfrm>
              <a:off x="4489859" y="2969589"/>
              <a:ext cx="32" cy="32"/>
            </a:xfrm>
            <a:custGeom>
              <a:avLst/>
              <a:gdLst/>
              <a:ahLst/>
              <a:cxnLst/>
              <a:rect l="l" t="t" r="r" b="b"/>
              <a:pathLst>
                <a:path w="1" h="1" extrusionOk="0">
                  <a:moveTo>
                    <a:pt x="0" y="1"/>
                  </a:move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6" name="Google Shape;11789;p20">
              <a:extLst>
                <a:ext uri="{FF2B5EF4-FFF2-40B4-BE49-F238E27FC236}">
                  <a16:creationId xmlns:a16="http://schemas.microsoft.com/office/drawing/2014/main" id="{EE681E0C-8574-114D-4351-6DBDAD6E4CE2}"/>
                </a:ext>
              </a:extLst>
            </p:cNvPr>
            <p:cNvSpPr/>
            <p:nvPr/>
          </p:nvSpPr>
          <p:spPr>
            <a:xfrm>
              <a:off x="4210933" y="2944952"/>
              <a:ext cx="280072" cy="257346"/>
            </a:xfrm>
            <a:custGeom>
              <a:avLst/>
              <a:gdLst/>
              <a:ahLst/>
              <a:cxnLst/>
              <a:rect l="l" t="t" r="r" b="b"/>
              <a:pathLst>
                <a:path w="8799" h="8085" extrusionOk="0">
                  <a:moveTo>
                    <a:pt x="7549" y="620"/>
                  </a:moveTo>
                  <a:lnTo>
                    <a:pt x="6596" y="6382"/>
                  </a:lnTo>
                  <a:lnTo>
                    <a:pt x="6596" y="620"/>
                  </a:lnTo>
                  <a:close/>
                  <a:moveTo>
                    <a:pt x="4965" y="1"/>
                  </a:moveTo>
                  <a:cubicBezTo>
                    <a:pt x="4894" y="1"/>
                    <a:pt x="4834" y="60"/>
                    <a:pt x="4834" y="143"/>
                  </a:cubicBezTo>
                  <a:cubicBezTo>
                    <a:pt x="4834" y="215"/>
                    <a:pt x="4894" y="274"/>
                    <a:pt x="4965" y="274"/>
                  </a:cubicBezTo>
                  <a:lnTo>
                    <a:pt x="6322" y="274"/>
                  </a:lnTo>
                  <a:lnTo>
                    <a:pt x="6322" y="7835"/>
                  </a:lnTo>
                  <a:lnTo>
                    <a:pt x="262" y="7835"/>
                  </a:lnTo>
                  <a:lnTo>
                    <a:pt x="262" y="7192"/>
                  </a:lnTo>
                  <a:cubicBezTo>
                    <a:pt x="262" y="7121"/>
                    <a:pt x="203" y="7061"/>
                    <a:pt x="131" y="7061"/>
                  </a:cubicBezTo>
                  <a:cubicBezTo>
                    <a:pt x="60" y="7061"/>
                    <a:pt x="0" y="7121"/>
                    <a:pt x="0" y="7192"/>
                  </a:cubicBezTo>
                  <a:lnTo>
                    <a:pt x="0" y="7954"/>
                  </a:lnTo>
                  <a:cubicBezTo>
                    <a:pt x="0" y="8025"/>
                    <a:pt x="60" y="8085"/>
                    <a:pt x="131" y="8085"/>
                  </a:cubicBezTo>
                  <a:lnTo>
                    <a:pt x="6465" y="8085"/>
                  </a:lnTo>
                  <a:cubicBezTo>
                    <a:pt x="6525" y="8085"/>
                    <a:pt x="6561" y="8037"/>
                    <a:pt x="6584" y="8002"/>
                  </a:cubicBezTo>
                  <a:lnTo>
                    <a:pt x="7906" y="3715"/>
                  </a:lnTo>
                  <a:cubicBezTo>
                    <a:pt x="7918" y="3632"/>
                    <a:pt x="7882" y="3572"/>
                    <a:pt x="7811" y="3549"/>
                  </a:cubicBezTo>
                  <a:cubicBezTo>
                    <a:pt x="7799" y="3547"/>
                    <a:pt x="7788" y="3546"/>
                    <a:pt x="7777" y="3546"/>
                  </a:cubicBezTo>
                  <a:cubicBezTo>
                    <a:pt x="7721" y="3546"/>
                    <a:pt x="7674" y="3572"/>
                    <a:pt x="7644" y="3632"/>
                  </a:cubicBezTo>
                  <a:lnTo>
                    <a:pt x="6870" y="6132"/>
                  </a:lnTo>
                  <a:lnTo>
                    <a:pt x="7727" y="989"/>
                  </a:lnTo>
                  <a:lnTo>
                    <a:pt x="8466" y="989"/>
                  </a:lnTo>
                  <a:lnTo>
                    <a:pt x="7799" y="3144"/>
                  </a:lnTo>
                  <a:cubicBezTo>
                    <a:pt x="7787" y="3215"/>
                    <a:pt x="7811" y="3275"/>
                    <a:pt x="7882" y="3311"/>
                  </a:cubicBezTo>
                  <a:lnTo>
                    <a:pt x="7930" y="3311"/>
                  </a:lnTo>
                  <a:cubicBezTo>
                    <a:pt x="7989" y="3311"/>
                    <a:pt x="8037" y="3275"/>
                    <a:pt x="8049" y="3215"/>
                  </a:cubicBezTo>
                  <a:lnTo>
                    <a:pt x="8763" y="894"/>
                  </a:lnTo>
                  <a:cubicBezTo>
                    <a:pt x="8799" y="870"/>
                    <a:pt x="8799" y="822"/>
                    <a:pt x="8763" y="798"/>
                  </a:cubicBezTo>
                  <a:cubicBezTo>
                    <a:pt x="8739" y="763"/>
                    <a:pt x="8704" y="739"/>
                    <a:pt x="8668" y="739"/>
                  </a:cubicBezTo>
                  <a:lnTo>
                    <a:pt x="7787" y="739"/>
                  </a:lnTo>
                  <a:lnTo>
                    <a:pt x="7835" y="501"/>
                  </a:lnTo>
                  <a:cubicBezTo>
                    <a:pt x="7835" y="453"/>
                    <a:pt x="7835" y="417"/>
                    <a:pt x="7799" y="394"/>
                  </a:cubicBezTo>
                  <a:cubicBezTo>
                    <a:pt x="7763" y="358"/>
                    <a:pt x="7739" y="346"/>
                    <a:pt x="7692" y="346"/>
                  </a:cubicBezTo>
                  <a:lnTo>
                    <a:pt x="6596" y="346"/>
                  </a:lnTo>
                  <a:lnTo>
                    <a:pt x="6596" y="143"/>
                  </a:lnTo>
                  <a:cubicBezTo>
                    <a:pt x="6596" y="60"/>
                    <a:pt x="6537" y="1"/>
                    <a:pt x="6453"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7" name="Google Shape;11790;p20">
              <a:extLst>
                <a:ext uri="{FF2B5EF4-FFF2-40B4-BE49-F238E27FC236}">
                  <a16:creationId xmlns:a16="http://schemas.microsoft.com/office/drawing/2014/main" id="{C044C0EF-C787-0614-A1A7-F361D75CEED8}"/>
                </a:ext>
              </a:extLst>
            </p:cNvPr>
            <p:cNvSpPr/>
            <p:nvPr/>
          </p:nvSpPr>
          <p:spPr>
            <a:xfrm>
              <a:off x="4212047" y="2926777"/>
              <a:ext cx="144826" cy="234619"/>
            </a:xfrm>
            <a:custGeom>
              <a:avLst/>
              <a:gdLst/>
              <a:ahLst/>
              <a:cxnLst/>
              <a:rect l="l" t="t" r="r" b="b"/>
              <a:pathLst>
                <a:path w="4550" h="7371" extrusionOk="0">
                  <a:moveTo>
                    <a:pt x="132" y="0"/>
                  </a:moveTo>
                  <a:cubicBezTo>
                    <a:pt x="60" y="0"/>
                    <a:pt x="1" y="60"/>
                    <a:pt x="1" y="131"/>
                  </a:cubicBezTo>
                  <a:lnTo>
                    <a:pt x="1" y="7239"/>
                  </a:lnTo>
                  <a:cubicBezTo>
                    <a:pt x="1" y="7311"/>
                    <a:pt x="60" y="7370"/>
                    <a:pt x="132" y="7370"/>
                  </a:cubicBezTo>
                  <a:cubicBezTo>
                    <a:pt x="203" y="7370"/>
                    <a:pt x="263" y="7311"/>
                    <a:pt x="263" y="7239"/>
                  </a:cubicBezTo>
                  <a:lnTo>
                    <a:pt x="263" y="262"/>
                  </a:lnTo>
                  <a:lnTo>
                    <a:pt x="1763" y="262"/>
                  </a:lnTo>
                  <a:lnTo>
                    <a:pt x="2299" y="810"/>
                  </a:lnTo>
                  <a:cubicBezTo>
                    <a:pt x="2335" y="845"/>
                    <a:pt x="2358" y="857"/>
                    <a:pt x="2394" y="857"/>
                  </a:cubicBezTo>
                  <a:lnTo>
                    <a:pt x="4418" y="857"/>
                  </a:lnTo>
                  <a:cubicBezTo>
                    <a:pt x="4490" y="857"/>
                    <a:pt x="4549" y="798"/>
                    <a:pt x="4549" y="726"/>
                  </a:cubicBezTo>
                  <a:cubicBezTo>
                    <a:pt x="4537" y="655"/>
                    <a:pt x="4478" y="595"/>
                    <a:pt x="4418" y="595"/>
                  </a:cubicBezTo>
                  <a:lnTo>
                    <a:pt x="2454" y="595"/>
                  </a:lnTo>
                  <a:lnTo>
                    <a:pt x="1918" y="36"/>
                  </a:lnTo>
                  <a:cubicBezTo>
                    <a:pt x="1882" y="12"/>
                    <a:pt x="1858" y="0"/>
                    <a:pt x="1823"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8" name="Google Shape;11791;p20">
              <a:extLst>
                <a:ext uri="{FF2B5EF4-FFF2-40B4-BE49-F238E27FC236}">
                  <a16:creationId xmlns:a16="http://schemas.microsoft.com/office/drawing/2014/main" id="{C6EA826A-7FED-4F22-24C7-5B68F9749B32}"/>
                </a:ext>
              </a:extLst>
            </p:cNvPr>
            <p:cNvSpPr/>
            <p:nvPr/>
          </p:nvSpPr>
          <p:spPr>
            <a:xfrm>
              <a:off x="4246550" y="2996103"/>
              <a:ext cx="28074" cy="28106"/>
            </a:xfrm>
            <a:custGeom>
              <a:avLst/>
              <a:gdLst/>
              <a:ahLst/>
              <a:cxnLst/>
              <a:rect l="l" t="t" r="r" b="b"/>
              <a:pathLst>
                <a:path w="882" h="883" extrusionOk="0">
                  <a:moveTo>
                    <a:pt x="620" y="263"/>
                  </a:moveTo>
                  <a:lnTo>
                    <a:pt x="620" y="608"/>
                  </a:lnTo>
                  <a:lnTo>
                    <a:pt x="262" y="608"/>
                  </a:lnTo>
                  <a:lnTo>
                    <a:pt x="262" y="263"/>
                  </a:lnTo>
                  <a:close/>
                  <a:moveTo>
                    <a:pt x="131" y="1"/>
                  </a:moveTo>
                  <a:cubicBezTo>
                    <a:pt x="60" y="1"/>
                    <a:pt x="0" y="60"/>
                    <a:pt x="0" y="144"/>
                  </a:cubicBezTo>
                  <a:lnTo>
                    <a:pt x="0" y="751"/>
                  </a:lnTo>
                  <a:cubicBezTo>
                    <a:pt x="0" y="822"/>
                    <a:pt x="60" y="882"/>
                    <a:pt x="131" y="882"/>
                  </a:cubicBezTo>
                  <a:lnTo>
                    <a:pt x="739" y="882"/>
                  </a:lnTo>
                  <a:cubicBezTo>
                    <a:pt x="822" y="882"/>
                    <a:pt x="881" y="822"/>
                    <a:pt x="881" y="751"/>
                  </a:cubicBezTo>
                  <a:lnTo>
                    <a:pt x="881" y="144"/>
                  </a:lnTo>
                  <a:cubicBezTo>
                    <a:pt x="881" y="60"/>
                    <a:pt x="822" y="1"/>
                    <a:pt x="739"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9" name="Google Shape;11792;p20">
              <a:extLst>
                <a:ext uri="{FF2B5EF4-FFF2-40B4-BE49-F238E27FC236}">
                  <a16:creationId xmlns:a16="http://schemas.microsoft.com/office/drawing/2014/main" id="{AA2B7C82-22C2-F22B-19E1-96D0BDE67633}"/>
                </a:ext>
              </a:extLst>
            </p:cNvPr>
            <p:cNvSpPr/>
            <p:nvPr/>
          </p:nvSpPr>
          <p:spPr>
            <a:xfrm>
              <a:off x="4285956" y="3015456"/>
              <a:ext cx="97814" cy="8753"/>
            </a:xfrm>
            <a:custGeom>
              <a:avLst/>
              <a:gdLst/>
              <a:ahLst/>
              <a:cxnLst/>
              <a:rect l="l" t="t" r="r" b="b"/>
              <a:pathLst>
                <a:path w="3073" h="275" extrusionOk="0">
                  <a:moveTo>
                    <a:pt x="132" y="0"/>
                  </a:moveTo>
                  <a:cubicBezTo>
                    <a:pt x="60" y="0"/>
                    <a:pt x="1" y="60"/>
                    <a:pt x="1" y="143"/>
                  </a:cubicBezTo>
                  <a:cubicBezTo>
                    <a:pt x="1" y="214"/>
                    <a:pt x="60" y="274"/>
                    <a:pt x="132" y="274"/>
                  </a:cubicBezTo>
                  <a:lnTo>
                    <a:pt x="2942" y="274"/>
                  </a:lnTo>
                  <a:cubicBezTo>
                    <a:pt x="3013" y="274"/>
                    <a:pt x="3072" y="214"/>
                    <a:pt x="3072" y="143"/>
                  </a:cubicBezTo>
                  <a:cubicBezTo>
                    <a:pt x="3072" y="72"/>
                    <a:pt x="3013" y="0"/>
                    <a:pt x="2942"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0" name="Google Shape;11793;p20">
              <a:extLst>
                <a:ext uri="{FF2B5EF4-FFF2-40B4-BE49-F238E27FC236}">
                  <a16:creationId xmlns:a16="http://schemas.microsoft.com/office/drawing/2014/main" id="{8EFE006D-6ED9-3D04-3CF1-14360CB59722}"/>
                </a:ext>
              </a:extLst>
            </p:cNvPr>
            <p:cNvSpPr/>
            <p:nvPr/>
          </p:nvSpPr>
          <p:spPr>
            <a:xfrm>
              <a:off x="4285956" y="3001800"/>
              <a:ext cx="30366" cy="8753"/>
            </a:xfrm>
            <a:custGeom>
              <a:avLst/>
              <a:gdLst/>
              <a:ahLst/>
              <a:cxnLst/>
              <a:rect l="l" t="t" r="r" b="b"/>
              <a:pathLst>
                <a:path w="954" h="275" extrusionOk="0">
                  <a:moveTo>
                    <a:pt x="132" y="1"/>
                  </a:moveTo>
                  <a:cubicBezTo>
                    <a:pt x="60" y="1"/>
                    <a:pt x="1" y="60"/>
                    <a:pt x="1" y="132"/>
                  </a:cubicBezTo>
                  <a:cubicBezTo>
                    <a:pt x="1" y="215"/>
                    <a:pt x="60" y="274"/>
                    <a:pt x="132" y="274"/>
                  </a:cubicBezTo>
                  <a:lnTo>
                    <a:pt x="810" y="274"/>
                  </a:lnTo>
                  <a:cubicBezTo>
                    <a:pt x="894" y="274"/>
                    <a:pt x="953" y="215"/>
                    <a:pt x="953" y="132"/>
                  </a:cubicBezTo>
                  <a:cubicBezTo>
                    <a:pt x="953" y="60"/>
                    <a:pt x="894" y="1"/>
                    <a:pt x="810"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1" name="Google Shape;11794;p20">
              <a:extLst>
                <a:ext uri="{FF2B5EF4-FFF2-40B4-BE49-F238E27FC236}">
                  <a16:creationId xmlns:a16="http://schemas.microsoft.com/office/drawing/2014/main" id="{B41912DB-AB3D-41A0-AC2B-DFECE8FEA1FB}"/>
                </a:ext>
              </a:extLst>
            </p:cNvPr>
            <p:cNvSpPr/>
            <p:nvPr/>
          </p:nvSpPr>
          <p:spPr>
            <a:xfrm>
              <a:off x="4246550" y="3060177"/>
              <a:ext cx="28074" cy="28074"/>
            </a:xfrm>
            <a:custGeom>
              <a:avLst/>
              <a:gdLst/>
              <a:ahLst/>
              <a:cxnLst/>
              <a:rect l="l" t="t" r="r" b="b"/>
              <a:pathLst>
                <a:path w="882" h="882" extrusionOk="0">
                  <a:moveTo>
                    <a:pt x="620" y="274"/>
                  </a:moveTo>
                  <a:lnTo>
                    <a:pt x="620" y="631"/>
                  </a:lnTo>
                  <a:lnTo>
                    <a:pt x="262" y="631"/>
                  </a:lnTo>
                  <a:lnTo>
                    <a:pt x="262" y="274"/>
                  </a:lnTo>
                  <a:close/>
                  <a:moveTo>
                    <a:pt x="131" y="0"/>
                  </a:moveTo>
                  <a:cubicBezTo>
                    <a:pt x="60" y="0"/>
                    <a:pt x="0" y="60"/>
                    <a:pt x="0" y="131"/>
                  </a:cubicBezTo>
                  <a:lnTo>
                    <a:pt x="0" y="750"/>
                  </a:lnTo>
                  <a:cubicBezTo>
                    <a:pt x="0" y="822"/>
                    <a:pt x="60" y="881"/>
                    <a:pt x="131" y="881"/>
                  </a:cubicBezTo>
                  <a:lnTo>
                    <a:pt x="739" y="881"/>
                  </a:lnTo>
                  <a:cubicBezTo>
                    <a:pt x="822" y="881"/>
                    <a:pt x="881" y="822"/>
                    <a:pt x="881" y="750"/>
                  </a:cubicBezTo>
                  <a:lnTo>
                    <a:pt x="881" y="131"/>
                  </a:lnTo>
                  <a:cubicBezTo>
                    <a:pt x="881" y="60"/>
                    <a:pt x="822" y="0"/>
                    <a:pt x="739"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 name="Google Shape;11795;p20">
              <a:extLst>
                <a:ext uri="{FF2B5EF4-FFF2-40B4-BE49-F238E27FC236}">
                  <a16:creationId xmlns:a16="http://schemas.microsoft.com/office/drawing/2014/main" id="{0BA199BD-BD13-23BA-D6E3-9C166EF28132}"/>
                </a:ext>
              </a:extLst>
            </p:cNvPr>
            <p:cNvSpPr/>
            <p:nvPr/>
          </p:nvSpPr>
          <p:spPr>
            <a:xfrm>
              <a:off x="4285956" y="3080261"/>
              <a:ext cx="97814" cy="8371"/>
            </a:xfrm>
            <a:custGeom>
              <a:avLst/>
              <a:gdLst/>
              <a:ahLst/>
              <a:cxnLst/>
              <a:rect l="l" t="t" r="r" b="b"/>
              <a:pathLst>
                <a:path w="3073" h="263" extrusionOk="0">
                  <a:moveTo>
                    <a:pt x="132" y="0"/>
                  </a:moveTo>
                  <a:cubicBezTo>
                    <a:pt x="60" y="0"/>
                    <a:pt x="1" y="48"/>
                    <a:pt x="1" y="131"/>
                  </a:cubicBezTo>
                  <a:cubicBezTo>
                    <a:pt x="1" y="203"/>
                    <a:pt x="60" y="262"/>
                    <a:pt x="132" y="262"/>
                  </a:cubicBezTo>
                  <a:lnTo>
                    <a:pt x="2942" y="262"/>
                  </a:lnTo>
                  <a:cubicBezTo>
                    <a:pt x="3013" y="262"/>
                    <a:pt x="3072" y="203"/>
                    <a:pt x="3072" y="131"/>
                  </a:cubicBezTo>
                  <a:cubicBezTo>
                    <a:pt x="3072" y="48"/>
                    <a:pt x="3013" y="0"/>
                    <a:pt x="2942"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 name="Google Shape;11796;p20">
              <a:extLst>
                <a:ext uri="{FF2B5EF4-FFF2-40B4-BE49-F238E27FC236}">
                  <a16:creationId xmlns:a16="http://schemas.microsoft.com/office/drawing/2014/main" id="{2F62838F-4E1C-6A8B-D759-683556A517BA}"/>
                </a:ext>
              </a:extLst>
            </p:cNvPr>
            <p:cNvSpPr/>
            <p:nvPr/>
          </p:nvSpPr>
          <p:spPr>
            <a:xfrm>
              <a:off x="4285956" y="3066224"/>
              <a:ext cx="30366" cy="8753"/>
            </a:xfrm>
            <a:custGeom>
              <a:avLst/>
              <a:gdLst/>
              <a:ahLst/>
              <a:cxnLst/>
              <a:rect l="l" t="t" r="r" b="b"/>
              <a:pathLst>
                <a:path w="954" h="275" extrusionOk="0">
                  <a:moveTo>
                    <a:pt x="132" y="1"/>
                  </a:moveTo>
                  <a:cubicBezTo>
                    <a:pt x="60" y="1"/>
                    <a:pt x="1" y="60"/>
                    <a:pt x="1" y="143"/>
                  </a:cubicBezTo>
                  <a:cubicBezTo>
                    <a:pt x="1" y="215"/>
                    <a:pt x="60" y="274"/>
                    <a:pt x="132" y="274"/>
                  </a:cubicBezTo>
                  <a:lnTo>
                    <a:pt x="810" y="274"/>
                  </a:lnTo>
                  <a:cubicBezTo>
                    <a:pt x="894" y="274"/>
                    <a:pt x="953" y="215"/>
                    <a:pt x="953" y="143"/>
                  </a:cubicBezTo>
                  <a:cubicBezTo>
                    <a:pt x="953" y="60"/>
                    <a:pt x="894" y="1"/>
                    <a:pt x="810"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 name="Google Shape;11797;p20">
              <a:extLst>
                <a:ext uri="{FF2B5EF4-FFF2-40B4-BE49-F238E27FC236}">
                  <a16:creationId xmlns:a16="http://schemas.microsoft.com/office/drawing/2014/main" id="{3322BA4C-8043-4F75-6BA0-61E5EA460A37}"/>
                </a:ext>
              </a:extLst>
            </p:cNvPr>
            <p:cNvSpPr/>
            <p:nvPr/>
          </p:nvSpPr>
          <p:spPr>
            <a:xfrm>
              <a:off x="4246550" y="3124601"/>
              <a:ext cx="28074" cy="28074"/>
            </a:xfrm>
            <a:custGeom>
              <a:avLst/>
              <a:gdLst/>
              <a:ahLst/>
              <a:cxnLst/>
              <a:rect l="l" t="t" r="r" b="b"/>
              <a:pathLst>
                <a:path w="882" h="882" extrusionOk="0">
                  <a:moveTo>
                    <a:pt x="620" y="250"/>
                  </a:moveTo>
                  <a:lnTo>
                    <a:pt x="620" y="607"/>
                  </a:lnTo>
                  <a:lnTo>
                    <a:pt x="262" y="607"/>
                  </a:lnTo>
                  <a:lnTo>
                    <a:pt x="262" y="250"/>
                  </a:lnTo>
                  <a:close/>
                  <a:moveTo>
                    <a:pt x="131" y="0"/>
                  </a:moveTo>
                  <a:cubicBezTo>
                    <a:pt x="60" y="0"/>
                    <a:pt x="0" y="60"/>
                    <a:pt x="0" y="131"/>
                  </a:cubicBezTo>
                  <a:lnTo>
                    <a:pt x="0" y="738"/>
                  </a:lnTo>
                  <a:cubicBezTo>
                    <a:pt x="0" y="822"/>
                    <a:pt x="60" y="881"/>
                    <a:pt x="131" y="881"/>
                  </a:cubicBezTo>
                  <a:lnTo>
                    <a:pt x="739" y="881"/>
                  </a:lnTo>
                  <a:cubicBezTo>
                    <a:pt x="822" y="881"/>
                    <a:pt x="881" y="822"/>
                    <a:pt x="881" y="738"/>
                  </a:cubicBezTo>
                  <a:lnTo>
                    <a:pt x="881" y="131"/>
                  </a:lnTo>
                  <a:cubicBezTo>
                    <a:pt x="881" y="60"/>
                    <a:pt x="822" y="0"/>
                    <a:pt x="739"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 name="Google Shape;11798;p20">
              <a:extLst>
                <a:ext uri="{FF2B5EF4-FFF2-40B4-BE49-F238E27FC236}">
                  <a16:creationId xmlns:a16="http://schemas.microsoft.com/office/drawing/2014/main" id="{CED76853-F78C-9E6B-365B-D6ED6FA91347}"/>
                </a:ext>
              </a:extLst>
            </p:cNvPr>
            <p:cNvSpPr/>
            <p:nvPr/>
          </p:nvSpPr>
          <p:spPr>
            <a:xfrm>
              <a:off x="4285956" y="3143921"/>
              <a:ext cx="97814" cy="8753"/>
            </a:xfrm>
            <a:custGeom>
              <a:avLst/>
              <a:gdLst/>
              <a:ahLst/>
              <a:cxnLst/>
              <a:rect l="l" t="t" r="r" b="b"/>
              <a:pathLst>
                <a:path w="3073" h="275" extrusionOk="0">
                  <a:moveTo>
                    <a:pt x="132" y="0"/>
                  </a:moveTo>
                  <a:cubicBezTo>
                    <a:pt x="60" y="0"/>
                    <a:pt x="1" y="60"/>
                    <a:pt x="1" y="131"/>
                  </a:cubicBezTo>
                  <a:cubicBezTo>
                    <a:pt x="1" y="215"/>
                    <a:pt x="60" y="274"/>
                    <a:pt x="132" y="274"/>
                  </a:cubicBezTo>
                  <a:lnTo>
                    <a:pt x="2942" y="274"/>
                  </a:lnTo>
                  <a:cubicBezTo>
                    <a:pt x="3013" y="274"/>
                    <a:pt x="3072" y="215"/>
                    <a:pt x="3072" y="131"/>
                  </a:cubicBezTo>
                  <a:cubicBezTo>
                    <a:pt x="3072" y="60"/>
                    <a:pt x="3013" y="0"/>
                    <a:pt x="2942"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 name="Google Shape;11799;p20">
              <a:extLst>
                <a:ext uri="{FF2B5EF4-FFF2-40B4-BE49-F238E27FC236}">
                  <a16:creationId xmlns:a16="http://schemas.microsoft.com/office/drawing/2014/main" id="{24A9B68A-FCC1-C580-C11F-CBD8A6E8B3AC}"/>
                </a:ext>
              </a:extLst>
            </p:cNvPr>
            <p:cNvSpPr/>
            <p:nvPr/>
          </p:nvSpPr>
          <p:spPr>
            <a:xfrm>
              <a:off x="4285956" y="3130266"/>
              <a:ext cx="30366" cy="8371"/>
            </a:xfrm>
            <a:custGeom>
              <a:avLst/>
              <a:gdLst/>
              <a:ahLst/>
              <a:cxnLst/>
              <a:rect l="l" t="t" r="r" b="b"/>
              <a:pathLst>
                <a:path w="954" h="263" extrusionOk="0">
                  <a:moveTo>
                    <a:pt x="132" y="1"/>
                  </a:moveTo>
                  <a:cubicBezTo>
                    <a:pt x="60" y="1"/>
                    <a:pt x="1" y="60"/>
                    <a:pt x="1" y="132"/>
                  </a:cubicBezTo>
                  <a:cubicBezTo>
                    <a:pt x="1" y="215"/>
                    <a:pt x="60" y="263"/>
                    <a:pt x="132" y="263"/>
                  </a:cubicBezTo>
                  <a:lnTo>
                    <a:pt x="810" y="263"/>
                  </a:lnTo>
                  <a:cubicBezTo>
                    <a:pt x="894" y="263"/>
                    <a:pt x="953" y="215"/>
                    <a:pt x="953" y="132"/>
                  </a:cubicBezTo>
                  <a:cubicBezTo>
                    <a:pt x="953" y="60"/>
                    <a:pt x="894" y="1"/>
                    <a:pt x="810"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20" name="Title 19">
            <a:extLst>
              <a:ext uri="{FF2B5EF4-FFF2-40B4-BE49-F238E27FC236}">
                <a16:creationId xmlns:a16="http://schemas.microsoft.com/office/drawing/2014/main" id="{74DCBDBE-9616-D817-2055-35AA6FFECFA0}"/>
              </a:ext>
            </a:extLst>
          </p:cNvPr>
          <p:cNvSpPr>
            <a:spLocks noGrp="1"/>
          </p:cNvSpPr>
          <p:nvPr>
            <p:ph type="title"/>
          </p:nvPr>
        </p:nvSpPr>
        <p:spPr>
          <a:xfrm>
            <a:off x="622502" y="214146"/>
            <a:ext cx="7696200" cy="715566"/>
          </a:xfrm>
        </p:spPr>
        <p:txBody>
          <a:bodyPr/>
          <a:lstStyle/>
          <a:p>
            <a:r>
              <a:rPr lang="en-US" dirty="0"/>
              <a:t>Student 2 Reflection</a:t>
            </a:r>
          </a:p>
        </p:txBody>
      </p:sp>
      <p:sp>
        <p:nvSpPr>
          <p:cNvPr id="21" name="Content Placeholder 20">
            <a:extLst>
              <a:ext uri="{FF2B5EF4-FFF2-40B4-BE49-F238E27FC236}">
                <a16:creationId xmlns:a16="http://schemas.microsoft.com/office/drawing/2014/main" id="{35A622E8-8922-593B-5530-C4F52C19C3E6}"/>
              </a:ext>
            </a:extLst>
          </p:cNvPr>
          <p:cNvSpPr>
            <a:spLocks noGrp="1"/>
          </p:cNvSpPr>
          <p:nvPr>
            <p:ph idx="1"/>
          </p:nvPr>
        </p:nvSpPr>
        <p:spPr>
          <a:xfrm>
            <a:off x="363167" y="954349"/>
            <a:ext cx="8294450" cy="3342085"/>
          </a:xfrm>
        </p:spPr>
        <p:txBody>
          <a:bodyPr>
            <a:normAutofit/>
          </a:bodyPr>
          <a:lstStyle/>
          <a:p>
            <a:pPr>
              <a:lnSpc>
                <a:spcPct val="100000"/>
              </a:lnSpc>
            </a:pPr>
            <a:r>
              <a:rPr lang="en-US" sz="1800" dirty="0">
                <a:effectLst/>
                <a:latin typeface="+mn-lt"/>
                <a:ea typeface="DengXian" panose="02010600030101010101" pitchFamily="2" charset="-122"/>
              </a:rPr>
              <a:t>Rather than correcting my existing text, I originally </a:t>
            </a:r>
            <a:r>
              <a:rPr lang="en-US" sz="1800" dirty="0">
                <a:effectLst/>
                <a:highlight>
                  <a:srgbClr val="FFDDEB"/>
                </a:highlight>
                <a:latin typeface="+mn-lt"/>
                <a:ea typeface="DengXian" panose="02010600030101010101" pitchFamily="2" charset="-122"/>
              </a:rPr>
              <a:t>rewrote my original text into English </a:t>
            </a:r>
            <a:r>
              <a:rPr lang="en-US" sz="1800" dirty="0">
                <a:effectLst/>
                <a:latin typeface="+mn-lt"/>
                <a:ea typeface="DengXian" panose="02010600030101010101" pitchFamily="2" charset="-122"/>
              </a:rPr>
              <a:t>and </a:t>
            </a:r>
            <a:r>
              <a:rPr lang="en-US" sz="1800" dirty="0">
                <a:effectLst/>
                <a:highlight>
                  <a:srgbClr val="FFDDEB"/>
                </a:highlight>
                <a:latin typeface="+mn-lt"/>
                <a:ea typeface="DengXian" panose="02010600030101010101" pitchFamily="2" charset="-122"/>
              </a:rPr>
              <a:t>had </a:t>
            </a:r>
            <a:r>
              <a:rPr lang="en-US" sz="1800" dirty="0" err="1">
                <a:effectLst/>
                <a:highlight>
                  <a:srgbClr val="FFDDEB"/>
                </a:highlight>
                <a:latin typeface="+mn-lt"/>
                <a:ea typeface="DengXian" panose="02010600030101010101" pitchFamily="2" charset="-122"/>
              </a:rPr>
              <a:t>ChatGPT</a:t>
            </a:r>
            <a:r>
              <a:rPr lang="en-US" sz="1800" dirty="0">
                <a:effectLst/>
                <a:highlight>
                  <a:srgbClr val="FFDDEB"/>
                </a:highlight>
                <a:latin typeface="+mn-lt"/>
                <a:ea typeface="DengXian" panose="02010600030101010101" pitchFamily="2" charset="-122"/>
              </a:rPr>
              <a:t> give me their version</a:t>
            </a:r>
            <a:r>
              <a:rPr lang="en-US" sz="1800" dirty="0">
                <a:effectLst/>
                <a:latin typeface="+mn-lt"/>
                <a:ea typeface="DengXian" panose="02010600030101010101" pitchFamily="2" charset="-122"/>
              </a:rPr>
              <a:t>. I feel like because of this, it felt </a:t>
            </a:r>
            <a:r>
              <a:rPr lang="en-US" sz="1800" dirty="0">
                <a:effectLst/>
                <a:highlight>
                  <a:srgbClr val="FFDDEB"/>
                </a:highlight>
                <a:latin typeface="+mn-lt"/>
                <a:ea typeface="DengXian" panose="02010600030101010101" pitchFamily="2" charset="-122"/>
              </a:rPr>
              <a:t>less personal</a:t>
            </a:r>
            <a:r>
              <a:rPr lang="en-US" sz="1800" dirty="0">
                <a:effectLst/>
                <a:latin typeface="+mn-lt"/>
                <a:ea typeface="DengXian" panose="02010600030101010101" pitchFamily="2" charset="-122"/>
              </a:rPr>
              <a:t>, and I did not fully understand the corrections, </a:t>
            </a:r>
            <a:r>
              <a:rPr lang="en-US" sz="1800" dirty="0">
                <a:effectLst/>
                <a:highlight>
                  <a:srgbClr val="FFDDEB"/>
                </a:highlight>
                <a:latin typeface="+mn-lt"/>
                <a:ea typeface="DengXian" panose="02010600030101010101" pitchFamily="2" charset="-122"/>
              </a:rPr>
              <a:t>so I redid my AI corrections by submitting my original text and asking </a:t>
            </a:r>
            <a:r>
              <a:rPr lang="en-US" sz="1800" dirty="0" err="1">
                <a:effectLst/>
                <a:highlight>
                  <a:srgbClr val="FFDDEB"/>
                </a:highlight>
                <a:latin typeface="+mn-lt"/>
                <a:ea typeface="DengXian" panose="02010600030101010101" pitchFamily="2" charset="-122"/>
              </a:rPr>
              <a:t>ChatGPT</a:t>
            </a:r>
            <a:r>
              <a:rPr lang="en-US" sz="1800" dirty="0">
                <a:effectLst/>
                <a:highlight>
                  <a:srgbClr val="FFDDEB"/>
                </a:highlight>
                <a:latin typeface="+mn-lt"/>
                <a:ea typeface="DengXian" panose="02010600030101010101" pitchFamily="2" charset="-122"/>
              </a:rPr>
              <a:t> to make grammatical changes and explain to me all the decisions it made. </a:t>
            </a:r>
            <a:r>
              <a:rPr lang="en-US" sz="1800" dirty="0">
                <a:effectLst/>
                <a:latin typeface="+mn-lt"/>
                <a:ea typeface="DengXian" panose="02010600030101010101" pitchFamily="2" charset="-122"/>
              </a:rPr>
              <a:t>I feel like this helped me much more because rather than giving me a new product, it polished and allowed me to analyze what I wanted to express originally and how to clarify it. </a:t>
            </a:r>
            <a:endParaRPr lang="en-US" dirty="0">
              <a:latin typeface="+mn-lt"/>
            </a:endParaRPr>
          </a:p>
        </p:txBody>
      </p:sp>
    </p:spTree>
    <p:extLst>
      <p:ext uri="{BB962C8B-B14F-4D97-AF65-F5344CB8AC3E}">
        <p14:creationId xmlns:p14="http://schemas.microsoft.com/office/powerpoint/2010/main" val="2929026916"/>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Elipse 94">
            <a:extLst>
              <a:ext uri="{FF2B5EF4-FFF2-40B4-BE49-F238E27FC236}">
                <a16:creationId xmlns:a16="http://schemas.microsoft.com/office/drawing/2014/main" id="{228DE905-19CB-3EC8-693E-03C10C6048BE}"/>
              </a:ext>
            </a:extLst>
          </p:cNvPr>
          <p:cNvSpPr/>
          <p:nvPr/>
        </p:nvSpPr>
        <p:spPr>
          <a:xfrm>
            <a:off x="4258864" y="5259870"/>
            <a:ext cx="534946" cy="5349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Rectángulo 7">
            <a:extLst>
              <a:ext uri="{FF2B5EF4-FFF2-40B4-BE49-F238E27FC236}">
                <a16:creationId xmlns:a16="http://schemas.microsoft.com/office/drawing/2014/main" id="{8B14D3E7-07C7-46BC-83C2-F8ACDFB98529}"/>
              </a:ext>
            </a:extLst>
          </p:cNvPr>
          <p:cNvSpPr/>
          <p:nvPr/>
        </p:nvSpPr>
        <p:spPr>
          <a:xfrm>
            <a:off x="129702" y="161961"/>
            <a:ext cx="8761379" cy="43935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ES" dirty="0"/>
          </a:p>
        </p:txBody>
      </p:sp>
      <p:grpSp>
        <p:nvGrpSpPr>
          <p:cNvPr id="12" name="Grupo 11">
            <a:extLst>
              <a:ext uri="{FF2B5EF4-FFF2-40B4-BE49-F238E27FC236}">
                <a16:creationId xmlns:a16="http://schemas.microsoft.com/office/drawing/2014/main" id="{5686B954-EA23-4665-8540-295A41FA9C7E}"/>
              </a:ext>
            </a:extLst>
          </p:cNvPr>
          <p:cNvGrpSpPr/>
          <p:nvPr/>
        </p:nvGrpSpPr>
        <p:grpSpPr>
          <a:xfrm>
            <a:off x="2872041" y="5259870"/>
            <a:ext cx="528674" cy="528674"/>
            <a:chOff x="2872041" y="5239956"/>
            <a:chExt cx="528674" cy="528674"/>
          </a:xfrm>
        </p:grpSpPr>
        <p:sp>
          <p:nvSpPr>
            <p:cNvPr id="13" name="Elipse 12">
              <a:extLst>
                <a:ext uri="{FF2B5EF4-FFF2-40B4-BE49-F238E27FC236}">
                  <a16:creationId xmlns:a16="http://schemas.microsoft.com/office/drawing/2014/main" id="{5A3BB4B4-076E-40A7-ACA5-FB61609F0769}"/>
                </a:ext>
              </a:extLst>
            </p:cNvPr>
            <p:cNvSpPr/>
            <p:nvPr/>
          </p:nvSpPr>
          <p:spPr>
            <a:xfrm>
              <a:off x="2872041" y="5239956"/>
              <a:ext cx="528674" cy="528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14" name="Google Shape;8552;p14">
              <a:extLst>
                <a:ext uri="{FF2B5EF4-FFF2-40B4-BE49-F238E27FC236}">
                  <a16:creationId xmlns:a16="http://schemas.microsoft.com/office/drawing/2014/main" id="{BA7956AD-BD0F-4841-B738-AE59FE99165D}"/>
                </a:ext>
              </a:extLst>
            </p:cNvPr>
            <p:cNvGrpSpPr/>
            <p:nvPr/>
          </p:nvGrpSpPr>
          <p:grpSpPr>
            <a:xfrm>
              <a:off x="2958661" y="5326386"/>
              <a:ext cx="355434" cy="355815"/>
              <a:chOff x="4673540" y="3680297"/>
              <a:chExt cx="355434" cy="355815"/>
            </a:xfrm>
            <a:solidFill>
              <a:schemeClr val="tx2"/>
            </a:solidFill>
          </p:grpSpPr>
          <p:sp>
            <p:nvSpPr>
              <p:cNvPr id="15" name="Google Shape;8553;p14">
                <a:extLst>
                  <a:ext uri="{FF2B5EF4-FFF2-40B4-BE49-F238E27FC236}">
                    <a16:creationId xmlns:a16="http://schemas.microsoft.com/office/drawing/2014/main" id="{9CEAF7B9-28DA-4371-ACBD-8E9C836F4F47}"/>
                  </a:ext>
                </a:extLst>
              </p:cNvPr>
              <p:cNvSpPr/>
              <p:nvPr/>
            </p:nvSpPr>
            <p:spPr>
              <a:xfrm>
                <a:off x="4673540" y="3680297"/>
                <a:ext cx="355434" cy="355815"/>
              </a:xfrm>
              <a:custGeom>
                <a:avLst/>
                <a:gdLst/>
                <a:ahLst/>
                <a:cxnLst/>
                <a:rect l="l" t="t" r="r" b="b"/>
                <a:pathLst>
                  <a:path w="11193" h="11205" extrusionOk="0">
                    <a:moveTo>
                      <a:pt x="2012" y="0"/>
                    </a:moveTo>
                    <a:cubicBezTo>
                      <a:pt x="905" y="0"/>
                      <a:pt x="0" y="893"/>
                      <a:pt x="0" y="2013"/>
                    </a:cubicBezTo>
                    <a:lnTo>
                      <a:pt x="0" y="9192"/>
                    </a:lnTo>
                    <a:cubicBezTo>
                      <a:pt x="0" y="10287"/>
                      <a:pt x="893" y="11204"/>
                      <a:pt x="2012" y="11204"/>
                    </a:cubicBezTo>
                    <a:lnTo>
                      <a:pt x="9180" y="11204"/>
                    </a:lnTo>
                    <a:cubicBezTo>
                      <a:pt x="10287" y="11204"/>
                      <a:pt x="11192" y="10311"/>
                      <a:pt x="11192" y="9192"/>
                    </a:cubicBezTo>
                    <a:lnTo>
                      <a:pt x="11192" y="2013"/>
                    </a:lnTo>
                    <a:cubicBezTo>
                      <a:pt x="11180" y="917"/>
                      <a:pt x="10287" y="0"/>
                      <a:pt x="9180" y="0"/>
                    </a:cubicBezTo>
                    <a:lnTo>
                      <a:pt x="8085" y="0"/>
                    </a:lnTo>
                    <a:cubicBezTo>
                      <a:pt x="7989" y="0"/>
                      <a:pt x="7918" y="84"/>
                      <a:pt x="7918" y="167"/>
                    </a:cubicBezTo>
                    <a:cubicBezTo>
                      <a:pt x="7918" y="262"/>
                      <a:pt x="7989" y="334"/>
                      <a:pt x="8085" y="334"/>
                    </a:cubicBezTo>
                    <a:lnTo>
                      <a:pt x="9180" y="334"/>
                    </a:lnTo>
                    <a:cubicBezTo>
                      <a:pt x="10109" y="334"/>
                      <a:pt x="10847" y="1084"/>
                      <a:pt x="10847" y="2001"/>
                    </a:cubicBezTo>
                    <a:lnTo>
                      <a:pt x="10847" y="9180"/>
                    </a:lnTo>
                    <a:cubicBezTo>
                      <a:pt x="10847" y="10097"/>
                      <a:pt x="10109" y="10847"/>
                      <a:pt x="9180" y="10847"/>
                    </a:cubicBezTo>
                    <a:lnTo>
                      <a:pt x="2012" y="10847"/>
                    </a:lnTo>
                    <a:cubicBezTo>
                      <a:pt x="1084" y="10847"/>
                      <a:pt x="345" y="10097"/>
                      <a:pt x="345" y="9180"/>
                    </a:cubicBezTo>
                    <a:lnTo>
                      <a:pt x="345" y="2001"/>
                    </a:lnTo>
                    <a:cubicBezTo>
                      <a:pt x="345" y="1084"/>
                      <a:pt x="1084" y="334"/>
                      <a:pt x="2012" y="334"/>
                    </a:cubicBezTo>
                    <a:lnTo>
                      <a:pt x="7418" y="334"/>
                    </a:lnTo>
                    <a:cubicBezTo>
                      <a:pt x="7501" y="334"/>
                      <a:pt x="7573" y="262"/>
                      <a:pt x="7573" y="167"/>
                    </a:cubicBezTo>
                    <a:cubicBezTo>
                      <a:pt x="7573" y="84"/>
                      <a:pt x="7501" y="0"/>
                      <a:pt x="741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8554;p14">
                <a:extLst>
                  <a:ext uri="{FF2B5EF4-FFF2-40B4-BE49-F238E27FC236}">
                    <a16:creationId xmlns:a16="http://schemas.microsoft.com/office/drawing/2014/main" id="{D690AFF7-7B74-4050-9223-08EBA654A1AD}"/>
                  </a:ext>
                </a:extLst>
              </p:cNvPr>
              <p:cNvSpPr/>
              <p:nvPr/>
            </p:nvSpPr>
            <p:spPr>
              <a:xfrm>
                <a:off x="4805864" y="3736630"/>
                <a:ext cx="93042" cy="92661"/>
              </a:xfrm>
              <a:custGeom>
                <a:avLst/>
                <a:gdLst/>
                <a:ahLst/>
                <a:cxnLst/>
                <a:rect l="l" t="t" r="r" b="b"/>
                <a:pathLst>
                  <a:path w="2930" h="2918" extrusionOk="0">
                    <a:moveTo>
                      <a:pt x="1477" y="334"/>
                    </a:moveTo>
                    <a:cubicBezTo>
                      <a:pt x="2096" y="334"/>
                      <a:pt x="2608" y="834"/>
                      <a:pt x="2608" y="1465"/>
                    </a:cubicBezTo>
                    <a:cubicBezTo>
                      <a:pt x="2608" y="2084"/>
                      <a:pt x="2096" y="2596"/>
                      <a:pt x="1477" y="2596"/>
                    </a:cubicBezTo>
                    <a:cubicBezTo>
                      <a:pt x="846" y="2596"/>
                      <a:pt x="346" y="2084"/>
                      <a:pt x="346" y="1465"/>
                    </a:cubicBezTo>
                    <a:cubicBezTo>
                      <a:pt x="346" y="834"/>
                      <a:pt x="846" y="334"/>
                      <a:pt x="1477" y="334"/>
                    </a:cubicBezTo>
                    <a:close/>
                    <a:moveTo>
                      <a:pt x="1477" y="0"/>
                    </a:moveTo>
                    <a:cubicBezTo>
                      <a:pt x="667" y="0"/>
                      <a:pt x="12" y="655"/>
                      <a:pt x="12" y="1465"/>
                    </a:cubicBezTo>
                    <a:cubicBezTo>
                      <a:pt x="0" y="2263"/>
                      <a:pt x="655" y="2918"/>
                      <a:pt x="1477" y="2918"/>
                    </a:cubicBezTo>
                    <a:cubicBezTo>
                      <a:pt x="2274" y="2918"/>
                      <a:pt x="2929" y="2263"/>
                      <a:pt x="2929" y="1465"/>
                    </a:cubicBezTo>
                    <a:cubicBezTo>
                      <a:pt x="2929" y="655"/>
                      <a:pt x="2274" y="0"/>
                      <a:pt x="147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8555;p14">
                <a:extLst>
                  <a:ext uri="{FF2B5EF4-FFF2-40B4-BE49-F238E27FC236}">
                    <a16:creationId xmlns:a16="http://schemas.microsoft.com/office/drawing/2014/main" id="{475FE4C7-FC8E-4882-BE4D-0AC38AAB5B85}"/>
                  </a:ext>
                </a:extLst>
              </p:cNvPr>
              <p:cNvSpPr/>
              <p:nvPr/>
            </p:nvSpPr>
            <p:spPr>
              <a:xfrm>
                <a:off x="4779380" y="3841358"/>
                <a:ext cx="143723" cy="138801"/>
              </a:xfrm>
              <a:custGeom>
                <a:avLst/>
                <a:gdLst/>
                <a:ahLst/>
                <a:cxnLst/>
                <a:rect l="l" t="t" r="r" b="b"/>
                <a:pathLst>
                  <a:path w="4526" h="4371" extrusionOk="0">
                    <a:moveTo>
                      <a:pt x="477" y="1"/>
                    </a:moveTo>
                    <a:cubicBezTo>
                      <a:pt x="215" y="1"/>
                      <a:pt x="1" y="203"/>
                      <a:pt x="1" y="477"/>
                    </a:cubicBezTo>
                    <a:lnTo>
                      <a:pt x="1" y="893"/>
                    </a:lnTo>
                    <a:cubicBezTo>
                      <a:pt x="1" y="1155"/>
                      <a:pt x="203" y="1370"/>
                      <a:pt x="477" y="1370"/>
                    </a:cubicBezTo>
                    <a:lnTo>
                      <a:pt x="763" y="1370"/>
                    </a:lnTo>
                    <a:cubicBezTo>
                      <a:pt x="834" y="1370"/>
                      <a:pt x="906" y="1429"/>
                      <a:pt x="906" y="1513"/>
                    </a:cubicBezTo>
                    <a:lnTo>
                      <a:pt x="906" y="2858"/>
                    </a:lnTo>
                    <a:cubicBezTo>
                      <a:pt x="906" y="2929"/>
                      <a:pt x="846" y="3001"/>
                      <a:pt x="763" y="3001"/>
                    </a:cubicBezTo>
                    <a:lnTo>
                      <a:pt x="572" y="3001"/>
                    </a:lnTo>
                    <a:cubicBezTo>
                      <a:pt x="299" y="3001"/>
                      <a:pt x="96" y="3215"/>
                      <a:pt x="96" y="3477"/>
                    </a:cubicBezTo>
                    <a:lnTo>
                      <a:pt x="96" y="3894"/>
                    </a:lnTo>
                    <a:cubicBezTo>
                      <a:pt x="96" y="4168"/>
                      <a:pt x="299" y="4370"/>
                      <a:pt x="572" y="4370"/>
                    </a:cubicBezTo>
                    <a:lnTo>
                      <a:pt x="4049" y="4370"/>
                    </a:lnTo>
                    <a:cubicBezTo>
                      <a:pt x="4311" y="4370"/>
                      <a:pt x="4525" y="4168"/>
                      <a:pt x="4525" y="3894"/>
                    </a:cubicBezTo>
                    <a:lnTo>
                      <a:pt x="4525" y="3477"/>
                    </a:lnTo>
                    <a:cubicBezTo>
                      <a:pt x="4525" y="3215"/>
                      <a:pt x="4311" y="3001"/>
                      <a:pt x="4049" y="3001"/>
                    </a:cubicBezTo>
                    <a:lnTo>
                      <a:pt x="3859" y="3001"/>
                    </a:lnTo>
                    <a:cubicBezTo>
                      <a:pt x="3787" y="3001"/>
                      <a:pt x="3704" y="2941"/>
                      <a:pt x="3704" y="2858"/>
                    </a:cubicBezTo>
                    <a:lnTo>
                      <a:pt x="3704" y="477"/>
                    </a:lnTo>
                    <a:cubicBezTo>
                      <a:pt x="3704" y="203"/>
                      <a:pt x="3501" y="1"/>
                      <a:pt x="3228" y="1"/>
                    </a:cubicBezTo>
                    <a:lnTo>
                      <a:pt x="1442" y="1"/>
                    </a:lnTo>
                    <a:cubicBezTo>
                      <a:pt x="1358" y="1"/>
                      <a:pt x="1287" y="72"/>
                      <a:pt x="1287" y="155"/>
                    </a:cubicBezTo>
                    <a:cubicBezTo>
                      <a:pt x="1287" y="251"/>
                      <a:pt x="1358" y="322"/>
                      <a:pt x="1442" y="322"/>
                    </a:cubicBezTo>
                    <a:lnTo>
                      <a:pt x="3228" y="322"/>
                    </a:lnTo>
                    <a:cubicBezTo>
                      <a:pt x="3311" y="322"/>
                      <a:pt x="3382" y="382"/>
                      <a:pt x="3382" y="477"/>
                    </a:cubicBezTo>
                    <a:lnTo>
                      <a:pt x="3382" y="2858"/>
                    </a:lnTo>
                    <a:cubicBezTo>
                      <a:pt x="3382" y="3120"/>
                      <a:pt x="3585" y="3334"/>
                      <a:pt x="3859" y="3334"/>
                    </a:cubicBezTo>
                    <a:lnTo>
                      <a:pt x="4049" y="3334"/>
                    </a:lnTo>
                    <a:cubicBezTo>
                      <a:pt x="4121" y="3334"/>
                      <a:pt x="4204" y="3394"/>
                      <a:pt x="4204" y="3477"/>
                    </a:cubicBezTo>
                    <a:lnTo>
                      <a:pt x="4204" y="3894"/>
                    </a:lnTo>
                    <a:cubicBezTo>
                      <a:pt x="4204" y="3965"/>
                      <a:pt x="4132" y="4049"/>
                      <a:pt x="4049" y="4049"/>
                    </a:cubicBezTo>
                    <a:lnTo>
                      <a:pt x="572" y="4049"/>
                    </a:lnTo>
                    <a:cubicBezTo>
                      <a:pt x="489" y="4049"/>
                      <a:pt x="418" y="3989"/>
                      <a:pt x="418" y="3894"/>
                    </a:cubicBezTo>
                    <a:lnTo>
                      <a:pt x="418" y="3477"/>
                    </a:lnTo>
                    <a:cubicBezTo>
                      <a:pt x="418" y="3406"/>
                      <a:pt x="477" y="3334"/>
                      <a:pt x="572" y="3334"/>
                    </a:cubicBezTo>
                    <a:lnTo>
                      <a:pt x="763" y="3334"/>
                    </a:lnTo>
                    <a:cubicBezTo>
                      <a:pt x="1025" y="3334"/>
                      <a:pt x="1239" y="3120"/>
                      <a:pt x="1239" y="2858"/>
                    </a:cubicBezTo>
                    <a:lnTo>
                      <a:pt x="1239" y="1513"/>
                    </a:lnTo>
                    <a:cubicBezTo>
                      <a:pt x="1239" y="1251"/>
                      <a:pt x="1025" y="1036"/>
                      <a:pt x="763" y="1036"/>
                    </a:cubicBezTo>
                    <a:lnTo>
                      <a:pt x="477" y="1036"/>
                    </a:lnTo>
                    <a:cubicBezTo>
                      <a:pt x="406" y="1036"/>
                      <a:pt x="334" y="977"/>
                      <a:pt x="334" y="893"/>
                    </a:cubicBezTo>
                    <a:lnTo>
                      <a:pt x="334" y="477"/>
                    </a:lnTo>
                    <a:cubicBezTo>
                      <a:pt x="334" y="393"/>
                      <a:pt x="394" y="322"/>
                      <a:pt x="477" y="322"/>
                    </a:cubicBezTo>
                    <a:lnTo>
                      <a:pt x="787" y="322"/>
                    </a:lnTo>
                    <a:cubicBezTo>
                      <a:pt x="882" y="322"/>
                      <a:pt x="953" y="251"/>
                      <a:pt x="953" y="155"/>
                    </a:cubicBezTo>
                    <a:cubicBezTo>
                      <a:pt x="953" y="72"/>
                      <a:pt x="882" y="1"/>
                      <a:pt x="78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6" name="Grupo 25">
            <a:extLst>
              <a:ext uri="{FF2B5EF4-FFF2-40B4-BE49-F238E27FC236}">
                <a16:creationId xmlns:a16="http://schemas.microsoft.com/office/drawing/2014/main" id="{181F051A-BB80-47AA-8D9A-56EAE4893701}"/>
              </a:ext>
            </a:extLst>
          </p:cNvPr>
          <p:cNvGrpSpPr/>
          <p:nvPr/>
        </p:nvGrpSpPr>
        <p:grpSpPr>
          <a:xfrm>
            <a:off x="5720764" y="4408976"/>
            <a:ext cx="528675" cy="528675"/>
            <a:chOff x="5720764" y="5239955"/>
            <a:chExt cx="528675" cy="528675"/>
          </a:xfrm>
        </p:grpSpPr>
        <p:sp>
          <p:nvSpPr>
            <p:cNvPr id="27" name="Elipse 26">
              <a:extLst>
                <a:ext uri="{FF2B5EF4-FFF2-40B4-BE49-F238E27FC236}">
                  <a16:creationId xmlns:a16="http://schemas.microsoft.com/office/drawing/2014/main" id="{8E7890C4-7046-4185-B80A-2C489DC59B7C}"/>
                </a:ext>
              </a:extLst>
            </p:cNvPr>
            <p:cNvSpPr/>
            <p:nvPr/>
          </p:nvSpPr>
          <p:spPr>
            <a:xfrm>
              <a:off x="5720764" y="5239955"/>
              <a:ext cx="528675" cy="5286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28" name="Google Shape;9481;p16">
              <a:extLst>
                <a:ext uri="{FF2B5EF4-FFF2-40B4-BE49-F238E27FC236}">
                  <a16:creationId xmlns:a16="http://schemas.microsoft.com/office/drawing/2014/main" id="{E27201D2-BA2C-49BF-A0C7-83EEC8D00623}"/>
                </a:ext>
              </a:extLst>
            </p:cNvPr>
            <p:cNvGrpSpPr/>
            <p:nvPr/>
          </p:nvGrpSpPr>
          <p:grpSpPr>
            <a:xfrm>
              <a:off x="5761688" y="5340763"/>
              <a:ext cx="446826" cy="327059"/>
              <a:chOff x="5733194" y="2431718"/>
              <a:chExt cx="446826" cy="327059"/>
            </a:xfrm>
            <a:solidFill>
              <a:schemeClr val="tx2"/>
            </a:solidFill>
          </p:grpSpPr>
          <p:sp>
            <p:nvSpPr>
              <p:cNvPr id="29" name="Google Shape;9482;p16">
                <a:extLst>
                  <a:ext uri="{FF2B5EF4-FFF2-40B4-BE49-F238E27FC236}">
                    <a16:creationId xmlns:a16="http://schemas.microsoft.com/office/drawing/2014/main" id="{03FC178A-73EA-4F32-807D-F6625C24C843}"/>
                  </a:ext>
                </a:extLst>
              </p:cNvPr>
              <p:cNvSpPr/>
              <p:nvPr/>
            </p:nvSpPr>
            <p:spPr>
              <a:xfrm>
                <a:off x="6032946" y="2474145"/>
                <a:ext cx="56112" cy="20115"/>
              </a:xfrm>
              <a:custGeom>
                <a:avLst/>
                <a:gdLst/>
                <a:ahLst/>
                <a:cxnLst/>
                <a:rect l="l" t="t" r="r" b="b"/>
                <a:pathLst>
                  <a:path w="1763" h="632" extrusionOk="0">
                    <a:moveTo>
                      <a:pt x="215" y="1"/>
                    </a:moveTo>
                    <a:cubicBezTo>
                      <a:pt x="96" y="1"/>
                      <a:pt x="1" y="96"/>
                      <a:pt x="1" y="215"/>
                    </a:cubicBezTo>
                    <a:cubicBezTo>
                      <a:pt x="1" y="334"/>
                      <a:pt x="96" y="417"/>
                      <a:pt x="215" y="417"/>
                    </a:cubicBezTo>
                    <a:cubicBezTo>
                      <a:pt x="441" y="417"/>
                      <a:pt x="1108" y="453"/>
                      <a:pt x="1429" y="620"/>
                    </a:cubicBezTo>
                    <a:cubicBezTo>
                      <a:pt x="1465" y="632"/>
                      <a:pt x="1489" y="632"/>
                      <a:pt x="1525" y="632"/>
                    </a:cubicBezTo>
                    <a:cubicBezTo>
                      <a:pt x="1596" y="632"/>
                      <a:pt x="1668" y="584"/>
                      <a:pt x="1703" y="513"/>
                    </a:cubicBezTo>
                    <a:cubicBezTo>
                      <a:pt x="1763" y="417"/>
                      <a:pt x="1727" y="298"/>
                      <a:pt x="1632" y="239"/>
                    </a:cubicBezTo>
                    <a:cubicBezTo>
                      <a:pt x="1156" y="1"/>
                      <a:pt x="263" y="1"/>
                      <a:pt x="21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9483;p16">
                <a:extLst>
                  <a:ext uri="{FF2B5EF4-FFF2-40B4-BE49-F238E27FC236}">
                    <a16:creationId xmlns:a16="http://schemas.microsoft.com/office/drawing/2014/main" id="{A960522C-27D6-4E6F-A07C-89DBEBA775BE}"/>
                  </a:ext>
                </a:extLst>
              </p:cNvPr>
              <p:cNvSpPr/>
              <p:nvPr/>
            </p:nvSpPr>
            <p:spPr>
              <a:xfrm>
                <a:off x="5733194" y="2431718"/>
                <a:ext cx="446826" cy="327059"/>
              </a:xfrm>
              <a:custGeom>
                <a:avLst/>
                <a:gdLst/>
                <a:ahLst/>
                <a:cxnLst/>
                <a:rect l="l" t="t" r="r" b="b"/>
                <a:pathLst>
                  <a:path w="14039" h="10276" extrusionOk="0">
                    <a:moveTo>
                      <a:pt x="11621" y="655"/>
                    </a:moveTo>
                    <a:lnTo>
                      <a:pt x="11621" y="1500"/>
                    </a:lnTo>
                    <a:cubicBezTo>
                      <a:pt x="11621" y="1631"/>
                      <a:pt x="11598" y="1762"/>
                      <a:pt x="11538" y="1905"/>
                    </a:cubicBezTo>
                    <a:lnTo>
                      <a:pt x="11431" y="2108"/>
                    </a:lnTo>
                    <a:cubicBezTo>
                      <a:pt x="11419" y="2143"/>
                      <a:pt x="11419" y="2167"/>
                      <a:pt x="11419" y="2203"/>
                    </a:cubicBezTo>
                    <a:lnTo>
                      <a:pt x="11419" y="2631"/>
                    </a:lnTo>
                    <a:cubicBezTo>
                      <a:pt x="11419" y="2929"/>
                      <a:pt x="11300" y="3215"/>
                      <a:pt x="11074" y="3429"/>
                    </a:cubicBezTo>
                    <a:cubicBezTo>
                      <a:pt x="10858" y="3634"/>
                      <a:pt x="10599" y="3751"/>
                      <a:pt x="10317" y="3751"/>
                    </a:cubicBezTo>
                    <a:cubicBezTo>
                      <a:pt x="10303" y="3751"/>
                      <a:pt x="10290" y="3751"/>
                      <a:pt x="10276" y="3751"/>
                    </a:cubicBezTo>
                    <a:cubicBezTo>
                      <a:pt x="9657" y="3739"/>
                      <a:pt x="9181" y="3215"/>
                      <a:pt x="9181" y="2584"/>
                    </a:cubicBezTo>
                    <a:lnTo>
                      <a:pt x="9181" y="2203"/>
                    </a:lnTo>
                    <a:cubicBezTo>
                      <a:pt x="9181" y="2167"/>
                      <a:pt x="9181" y="2143"/>
                      <a:pt x="9169" y="2108"/>
                    </a:cubicBezTo>
                    <a:lnTo>
                      <a:pt x="9038" y="1857"/>
                    </a:lnTo>
                    <a:cubicBezTo>
                      <a:pt x="8990" y="1762"/>
                      <a:pt x="8966" y="1667"/>
                      <a:pt x="8966" y="1560"/>
                    </a:cubicBezTo>
                    <a:lnTo>
                      <a:pt x="8966" y="1548"/>
                    </a:lnTo>
                    <a:cubicBezTo>
                      <a:pt x="8966" y="1048"/>
                      <a:pt x="9359" y="655"/>
                      <a:pt x="9859" y="655"/>
                    </a:cubicBezTo>
                    <a:close/>
                    <a:moveTo>
                      <a:pt x="4156" y="429"/>
                    </a:moveTo>
                    <a:cubicBezTo>
                      <a:pt x="4513" y="429"/>
                      <a:pt x="4823" y="560"/>
                      <a:pt x="5061" y="822"/>
                    </a:cubicBezTo>
                    <a:cubicBezTo>
                      <a:pt x="5299" y="1072"/>
                      <a:pt x="5442" y="1417"/>
                      <a:pt x="5478" y="1786"/>
                    </a:cubicBezTo>
                    <a:cubicBezTo>
                      <a:pt x="5513" y="2215"/>
                      <a:pt x="5656" y="3108"/>
                      <a:pt x="5847" y="3643"/>
                    </a:cubicBezTo>
                    <a:lnTo>
                      <a:pt x="5835" y="3643"/>
                    </a:lnTo>
                    <a:cubicBezTo>
                      <a:pt x="5525" y="3762"/>
                      <a:pt x="4882" y="3941"/>
                      <a:pt x="4132" y="3941"/>
                    </a:cubicBezTo>
                    <a:cubicBezTo>
                      <a:pt x="4077" y="3944"/>
                      <a:pt x="4021" y="3945"/>
                      <a:pt x="3967" y="3945"/>
                    </a:cubicBezTo>
                    <a:cubicBezTo>
                      <a:pt x="3330" y="3945"/>
                      <a:pt x="2762" y="3765"/>
                      <a:pt x="2477" y="3655"/>
                    </a:cubicBezTo>
                    <a:cubicBezTo>
                      <a:pt x="2656" y="3108"/>
                      <a:pt x="2799" y="2215"/>
                      <a:pt x="2835" y="1786"/>
                    </a:cubicBezTo>
                    <a:cubicBezTo>
                      <a:pt x="2858" y="1417"/>
                      <a:pt x="3013" y="1072"/>
                      <a:pt x="3251" y="822"/>
                    </a:cubicBezTo>
                    <a:cubicBezTo>
                      <a:pt x="3501" y="560"/>
                      <a:pt x="3811" y="429"/>
                      <a:pt x="4156" y="429"/>
                    </a:cubicBezTo>
                    <a:close/>
                    <a:moveTo>
                      <a:pt x="10752" y="4096"/>
                    </a:moveTo>
                    <a:cubicBezTo>
                      <a:pt x="10752" y="4155"/>
                      <a:pt x="10764" y="4215"/>
                      <a:pt x="10776" y="4274"/>
                    </a:cubicBezTo>
                    <a:lnTo>
                      <a:pt x="10609" y="4429"/>
                    </a:lnTo>
                    <a:cubicBezTo>
                      <a:pt x="10526" y="4524"/>
                      <a:pt x="10419" y="4572"/>
                      <a:pt x="10300" y="4572"/>
                    </a:cubicBezTo>
                    <a:cubicBezTo>
                      <a:pt x="10181" y="4572"/>
                      <a:pt x="10062" y="4524"/>
                      <a:pt x="9990" y="4429"/>
                    </a:cubicBezTo>
                    <a:lnTo>
                      <a:pt x="9823" y="4274"/>
                    </a:lnTo>
                    <a:cubicBezTo>
                      <a:pt x="9835" y="4215"/>
                      <a:pt x="9859" y="4155"/>
                      <a:pt x="9859" y="4096"/>
                    </a:cubicBezTo>
                    <a:cubicBezTo>
                      <a:pt x="9990" y="4132"/>
                      <a:pt x="10121" y="4167"/>
                      <a:pt x="10252" y="4167"/>
                    </a:cubicBezTo>
                    <a:lnTo>
                      <a:pt x="10300" y="4167"/>
                    </a:lnTo>
                    <a:cubicBezTo>
                      <a:pt x="10455" y="4167"/>
                      <a:pt x="10609" y="4132"/>
                      <a:pt x="10752" y="4096"/>
                    </a:cubicBezTo>
                    <a:close/>
                    <a:moveTo>
                      <a:pt x="4692" y="4358"/>
                    </a:moveTo>
                    <a:cubicBezTo>
                      <a:pt x="4763" y="4524"/>
                      <a:pt x="4918" y="4644"/>
                      <a:pt x="5097" y="4691"/>
                    </a:cubicBezTo>
                    <a:lnTo>
                      <a:pt x="5835" y="4894"/>
                    </a:lnTo>
                    <a:cubicBezTo>
                      <a:pt x="6025" y="4953"/>
                      <a:pt x="6168" y="5132"/>
                      <a:pt x="6168" y="5322"/>
                    </a:cubicBezTo>
                    <a:lnTo>
                      <a:pt x="6168" y="7251"/>
                    </a:lnTo>
                    <a:cubicBezTo>
                      <a:pt x="6168" y="7501"/>
                      <a:pt x="5954" y="7692"/>
                      <a:pt x="5716" y="7692"/>
                    </a:cubicBezTo>
                    <a:lnTo>
                      <a:pt x="5704" y="7692"/>
                    </a:lnTo>
                    <a:lnTo>
                      <a:pt x="5704" y="6144"/>
                    </a:lnTo>
                    <a:cubicBezTo>
                      <a:pt x="5668" y="5787"/>
                      <a:pt x="5394" y="5501"/>
                      <a:pt x="5025" y="5501"/>
                    </a:cubicBezTo>
                    <a:lnTo>
                      <a:pt x="3275" y="5501"/>
                    </a:lnTo>
                    <a:cubicBezTo>
                      <a:pt x="2918" y="5501"/>
                      <a:pt x="2632" y="5787"/>
                      <a:pt x="2632" y="6144"/>
                    </a:cubicBezTo>
                    <a:lnTo>
                      <a:pt x="2632" y="7692"/>
                    </a:lnTo>
                    <a:lnTo>
                      <a:pt x="2620" y="7692"/>
                    </a:lnTo>
                    <a:cubicBezTo>
                      <a:pt x="2370" y="7692"/>
                      <a:pt x="2180" y="7489"/>
                      <a:pt x="2180" y="7251"/>
                    </a:cubicBezTo>
                    <a:lnTo>
                      <a:pt x="2180" y="5322"/>
                    </a:lnTo>
                    <a:cubicBezTo>
                      <a:pt x="2180" y="5132"/>
                      <a:pt x="2311" y="4941"/>
                      <a:pt x="2501" y="4894"/>
                    </a:cubicBezTo>
                    <a:lnTo>
                      <a:pt x="3251" y="4691"/>
                    </a:lnTo>
                    <a:cubicBezTo>
                      <a:pt x="3430" y="4644"/>
                      <a:pt x="3561" y="4524"/>
                      <a:pt x="3644" y="4358"/>
                    </a:cubicBezTo>
                    <a:cubicBezTo>
                      <a:pt x="3811" y="4370"/>
                      <a:pt x="3989" y="4394"/>
                      <a:pt x="4168" y="4394"/>
                    </a:cubicBezTo>
                    <a:cubicBezTo>
                      <a:pt x="4347" y="4394"/>
                      <a:pt x="4525" y="4370"/>
                      <a:pt x="4692" y="4358"/>
                    </a:cubicBezTo>
                    <a:close/>
                    <a:moveTo>
                      <a:pt x="10526" y="5906"/>
                    </a:moveTo>
                    <a:cubicBezTo>
                      <a:pt x="10538" y="5906"/>
                      <a:pt x="10538" y="5906"/>
                      <a:pt x="10538" y="5918"/>
                    </a:cubicBezTo>
                    <a:lnTo>
                      <a:pt x="10538" y="7680"/>
                    </a:lnTo>
                    <a:cubicBezTo>
                      <a:pt x="10538" y="7692"/>
                      <a:pt x="10538" y="7692"/>
                      <a:pt x="10526" y="7692"/>
                    </a:cubicBezTo>
                    <a:lnTo>
                      <a:pt x="7895" y="7692"/>
                    </a:lnTo>
                    <a:cubicBezTo>
                      <a:pt x="7871" y="7692"/>
                      <a:pt x="7871" y="7692"/>
                      <a:pt x="7871" y="7680"/>
                    </a:cubicBezTo>
                    <a:lnTo>
                      <a:pt x="7871" y="5918"/>
                    </a:lnTo>
                    <a:lnTo>
                      <a:pt x="10526" y="5906"/>
                    </a:lnTo>
                    <a:close/>
                    <a:moveTo>
                      <a:pt x="11050" y="4596"/>
                    </a:moveTo>
                    <a:lnTo>
                      <a:pt x="11228" y="4691"/>
                    </a:lnTo>
                    <a:lnTo>
                      <a:pt x="11967" y="4894"/>
                    </a:lnTo>
                    <a:cubicBezTo>
                      <a:pt x="12157" y="4953"/>
                      <a:pt x="12300" y="5132"/>
                      <a:pt x="12300" y="5322"/>
                    </a:cubicBezTo>
                    <a:lnTo>
                      <a:pt x="12300" y="7251"/>
                    </a:lnTo>
                    <a:cubicBezTo>
                      <a:pt x="12300" y="7501"/>
                      <a:pt x="12086" y="7692"/>
                      <a:pt x="11848" y="7692"/>
                    </a:cubicBezTo>
                    <a:lnTo>
                      <a:pt x="10955" y="7692"/>
                    </a:lnTo>
                    <a:lnTo>
                      <a:pt x="10955" y="7680"/>
                    </a:lnTo>
                    <a:lnTo>
                      <a:pt x="10955" y="7227"/>
                    </a:lnTo>
                    <a:lnTo>
                      <a:pt x="11621" y="7227"/>
                    </a:lnTo>
                    <a:cubicBezTo>
                      <a:pt x="11740" y="7227"/>
                      <a:pt x="11836" y="7144"/>
                      <a:pt x="11836" y="7025"/>
                    </a:cubicBezTo>
                    <a:lnTo>
                      <a:pt x="11836" y="5715"/>
                    </a:lnTo>
                    <a:cubicBezTo>
                      <a:pt x="11836" y="5596"/>
                      <a:pt x="11740" y="5501"/>
                      <a:pt x="11621" y="5501"/>
                    </a:cubicBezTo>
                    <a:cubicBezTo>
                      <a:pt x="11502" y="5501"/>
                      <a:pt x="11419" y="5596"/>
                      <a:pt x="11419" y="5715"/>
                    </a:cubicBezTo>
                    <a:lnTo>
                      <a:pt x="11419" y="6834"/>
                    </a:lnTo>
                    <a:lnTo>
                      <a:pt x="10955" y="6834"/>
                    </a:lnTo>
                    <a:lnTo>
                      <a:pt x="10955" y="5941"/>
                    </a:lnTo>
                    <a:cubicBezTo>
                      <a:pt x="10955" y="5691"/>
                      <a:pt x="10764" y="5525"/>
                      <a:pt x="10538" y="5525"/>
                    </a:cubicBezTo>
                    <a:lnTo>
                      <a:pt x="8335" y="5525"/>
                    </a:lnTo>
                    <a:lnTo>
                      <a:pt x="8335" y="5322"/>
                    </a:lnTo>
                    <a:lnTo>
                      <a:pt x="8299" y="5322"/>
                    </a:lnTo>
                    <a:cubicBezTo>
                      <a:pt x="8299" y="5132"/>
                      <a:pt x="8442" y="4941"/>
                      <a:pt x="8633" y="4894"/>
                    </a:cubicBezTo>
                    <a:lnTo>
                      <a:pt x="9383" y="4691"/>
                    </a:lnTo>
                    <a:cubicBezTo>
                      <a:pt x="9442" y="4667"/>
                      <a:pt x="9490" y="4644"/>
                      <a:pt x="9562" y="4596"/>
                    </a:cubicBezTo>
                    <a:lnTo>
                      <a:pt x="9693" y="4727"/>
                    </a:lnTo>
                    <a:cubicBezTo>
                      <a:pt x="9859" y="4894"/>
                      <a:pt x="10062" y="4989"/>
                      <a:pt x="10300" y="4989"/>
                    </a:cubicBezTo>
                    <a:cubicBezTo>
                      <a:pt x="10526" y="4989"/>
                      <a:pt x="10752" y="4894"/>
                      <a:pt x="10907" y="4727"/>
                    </a:cubicBezTo>
                    <a:lnTo>
                      <a:pt x="11050" y="4596"/>
                    </a:lnTo>
                    <a:close/>
                    <a:moveTo>
                      <a:pt x="2632" y="8108"/>
                    </a:moveTo>
                    <a:lnTo>
                      <a:pt x="2632" y="8573"/>
                    </a:lnTo>
                    <a:lnTo>
                      <a:pt x="846" y="8573"/>
                    </a:lnTo>
                    <a:lnTo>
                      <a:pt x="846" y="8108"/>
                    </a:lnTo>
                    <a:close/>
                    <a:moveTo>
                      <a:pt x="13157" y="8108"/>
                    </a:moveTo>
                    <a:lnTo>
                      <a:pt x="13157" y="8573"/>
                    </a:lnTo>
                    <a:lnTo>
                      <a:pt x="5668" y="8573"/>
                    </a:lnTo>
                    <a:lnTo>
                      <a:pt x="5668" y="8108"/>
                    </a:lnTo>
                    <a:close/>
                    <a:moveTo>
                      <a:pt x="5049" y="5906"/>
                    </a:moveTo>
                    <a:cubicBezTo>
                      <a:pt x="5180" y="5906"/>
                      <a:pt x="5287" y="6013"/>
                      <a:pt x="5287" y="6144"/>
                    </a:cubicBezTo>
                    <a:lnTo>
                      <a:pt x="5287" y="9001"/>
                    </a:lnTo>
                    <a:lnTo>
                      <a:pt x="3049" y="9001"/>
                    </a:lnTo>
                    <a:lnTo>
                      <a:pt x="3049" y="6144"/>
                    </a:lnTo>
                    <a:cubicBezTo>
                      <a:pt x="3049" y="6013"/>
                      <a:pt x="3156" y="5906"/>
                      <a:pt x="3287" y="5906"/>
                    </a:cubicBezTo>
                    <a:close/>
                    <a:moveTo>
                      <a:pt x="4168" y="0"/>
                    </a:moveTo>
                    <a:cubicBezTo>
                      <a:pt x="3239" y="0"/>
                      <a:pt x="2501" y="738"/>
                      <a:pt x="2430" y="1738"/>
                    </a:cubicBezTo>
                    <a:cubicBezTo>
                      <a:pt x="2394" y="2155"/>
                      <a:pt x="2263" y="2989"/>
                      <a:pt x="2084" y="3477"/>
                    </a:cubicBezTo>
                    <a:cubicBezTo>
                      <a:pt x="2037" y="3584"/>
                      <a:pt x="2049" y="3703"/>
                      <a:pt x="2096" y="3810"/>
                    </a:cubicBezTo>
                    <a:cubicBezTo>
                      <a:pt x="2144" y="3905"/>
                      <a:pt x="2239" y="3989"/>
                      <a:pt x="2334" y="4024"/>
                    </a:cubicBezTo>
                    <a:cubicBezTo>
                      <a:pt x="2513" y="4084"/>
                      <a:pt x="2811" y="4179"/>
                      <a:pt x="3156" y="4251"/>
                    </a:cubicBezTo>
                    <a:cubicBezTo>
                      <a:pt x="3144" y="4251"/>
                      <a:pt x="3144" y="4251"/>
                      <a:pt x="3120" y="4263"/>
                    </a:cubicBezTo>
                    <a:lnTo>
                      <a:pt x="2382" y="4477"/>
                    </a:lnTo>
                    <a:cubicBezTo>
                      <a:pt x="2013" y="4584"/>
                      <a:pt x="1751" y="4917"/>
                      <a:pt x="1751" y="5310"/>
                    </a:cubicBezTo>
                    <a:lnTo>
                      <a:pt x="1751" y="7227"/>
                    </a:lnTo>
                    <a:cubicBezTo>
                      <a:pt x="1751" y="7394"/>
                      <a:pt x="1799" y="7561"/>
                      <a:pt x="1894" y="7680"/>
                    </a:cubicBezTo>
                    <a:lnTo>
                      <a:pt x="203" y="7680"/>
                    </a:lnTo>
                    <a:cubicBezTo>
                      <a:pt x="84" y="7680"/>
                      <a:pt x="1" y="7763"/>
                      <a:pt x="1" y="7882"/>
                    </a:cubicBezTo>
                    <a:cubicBezTo>
                      <a:pt x="1" y="8001"/>
                      <a:pt x="84" y="8096"/>
                      <a:pt x="203" y="8096"/>
                    </a:cubicBezTo>
                    <a:lnTo>
                      <a:pt x="441" y="8096"/>
                    </a:lnTo>
                    <a:lnTo>
                      <a:pt x="441" y="10073"/>
                    </a:lnTo>
                    <a:cubicBezTo>
                      <a:pt x="441" y="10192"/>
                      <a:pt x="537" y="10275"/>
                      <a:pt x="656" y="10275"/>
                    </a:cubicBezTo>
                    <a:cubicBezTo>
                      <a:pt x="775" y="10275"/>
                      <a:pt x="858" y="10192"/>
                      <a:pt x="858" y="10073"/>
                    </a:cubicBezTo>
                    <a:lnTo>
                      <a:pt x="858" y="8954"/>
                    </a:lnTo>
                    <a:lnTo>
                      <a:pt x="2644" y="8954"/>
                    </a:lnTo>
                    <a:lnTo>
                      <a:pt x="2644" y="10073"/>
                    </a:lnTo>
                    <a:cubicBezTo>
                      <a:pt x="2644" y="10192"/>
                      <a:pt x="2739" y="10275"/>
                      <a:pt x="2858" y="10275"/>
                    </a:cubicBezTo>
                    <a:cubicBezTo>
                      <a:pt x="2977" y="10275"/>
                      <a:pt x="3073" y="10192"/>
                      <a:pt x="3073" y="10073"/>
                    </a:cubicBezTo>
                    <a:lnTo>
                      <a:pt x="3073" y="9406"/>
                    </a:lnTo>
                    <a:lnTo>
                      <a:pt x="5287" y="9406"/>
                    </a:lnTo>
                    <a:lnTo>
                      <a:pt x="5287" y="10073"/>
                    </a:lnTo>
                    <a:cubicBezTo>
                      <a:pt x="5287" y="10192"/>
                      <a:pt x="5371" y="10275"/>
                      <a:pt x="5490" y="10275"/>
                    </a:cubicBezTo>
                    <a:cubicBezTo>
                      <a:pt x="5609" y="10275"/>
                      <a:pt x="5704" y="10192"/>
                      <a:pt x="5704" y="10073"/>
                    </a:cubicBezTo>
                    <a:lnTo>
                      <a:pt x="5704" y="8954"/>
                    </a:lnTo>
                    <a:lnTo>
                      <a:pt x="13169" y="8954"/>
                    </a:lnTo>
                    <a:lnTo>
                      <a:pt x="13169" y="10073"/>
                    </a:lnTo>
                    <a:cubicBezTo>
                      <a:pt x="13169" y="10192"/>
                      <a:pt x="13264" y="10275"/>
                      <a:pt x="13383" y="10275"/>
                    </a:cubicBezTo>
                    <a:cubicBezTo>
                      <a:pt x="13503" y="10275"/>
                      <a:pt x="13586" y="10192"/>
                      <a:pt x="13586" y="10073"/>
                    </a:cubicBezTo>
                    <a:lnTo>
                      <a:pt x="13586" y="8096"/>
                    </a:lnTo>
                    <a:lnTo>
                      <a:pt x="13824" y="8096"/>
                    </a:lnTo>
                    <a:cubicBezTo>
                      <a:pt x="13943" y="8096"/>
                      <a:pt x="14038" y="8001"/>
                      <a:pt x="14038" y="7882"/>
                    </a:cubicBezTo>
                    <a:cubicBezTo>
                      <a:pt x="14003" y="7787"/>
                      <a:pt x="13919" y="7692"/>
                      <a:pt x="13800" y="7692"/>
                    </a:cubicBezTo>
                    <a:lnTo>
                      <a:pt x="12562" y="7692"/>
                    </a:lnTo>
                    <a:cubicBezTo>
                      <a:pt x="12633" y="7561"/>
                      <a:pt x="12693" y="7406"/>
                      <a:pt x="12693" y="7251"/>
                    </a:cubicBezTo>
                    <a:lnTo>
                      <a:pt x="12693" y="5322"/>
                    </a:lnTo>
                    <a:cubicBezTo>
                      <a:pt x="12693" y="4941"/>
                      <a:pt x="12443" y="4596"/>
                      <a:pt x="12074" y="4489"/>
                    </a:cubicBezTo>
                    <a:lnTo>
                      <a:pt x="11324" y="4286"/>
                    </a:lnTo>
                    <a:cubicBezTo>
                      <a:pt x="11228" y="4251"/>
                      <a:pt x="11169" y="4167"/>
                      <a:pt x="11169" y="4060"/>
                    </a:cubicBezTo>
                    <a:lnTo>
                      <a:pt x="11169" y="3893"/>
                    </a:lnTo>
                    <a:cubicBezTo>
                      <a:pt x="11240" y="3858"/>
                      <a:pt x="11300" y="3798"/>
                      <a:pt x="11359" y="3739"/>
                    </a:cubicBezTo>
                    <a:cubicBezTo>
                      <a:pt x="11657" y="3453"/>
                      <a:pt x="11824" y="3060"/>
                      <a:pt x="11824" y="2643"/>
                    </a:cubicBezTo>
                    <a:lnTo>
                      <a:pt x="11824" y="2262"/>
                    </a:lnTo>
                    <a:lnTo>
                      <a:pt x="11895" y="2096"/>
                    </a:lnTo>
                    <a:cubicBezTo>
                      <a:pt x="11979" y="1917"/>
                      <a:pt x="12026" y="1703"/>
                      <a:pt x="12026" y="1512"/>
                    </a:cubicBezTo>
                    <a:lnTo>
                      <a:pt x="12026" y="453"/>
                    </a:lnTo>
                    <a:cubicBezTo>
                      <a:pt x="12026" y="333"/>
                      <a:pt x="11943" y="250"/>
                      <a:pt x="11824" y="250"/>
                    </a:cubicBezTo>
                    <a:lnTo>
                      <a:pt x="9859" y="250"/>
                    </a:lnTo>
                    <a:cubicBezTo>
                      <a:pt x="9145" y="250"/>
                      <a:pt x="8561" y="834"/>
                      <a:pt x="8561" y="1548"/>
                    </a:cubicBezTo>
                    <a:lnTo>
                      <a:pt x="8561" y="1560"/>
                    </a:lnTo>
                    <a:cubicBezTo>
                      <a:pt x="8561" y="1727"/>
                      <a:pt x="8597" y="1881"/>
                      <a:pt x="8680" y="2036"/>
                    </a:cubicBezTo>
                    <a:lnTo>
                      <a:pt x="8788" y="2238"/>
                    </a:lnTo>
                    <a:lnTo>
                      <a:pt x="8788" y="2572"/>
                    </a:lnTo>
                    <a:cubicBezTo>
                      <a:pt x="8788" y="3108"/>
                      <a:pt x="9050" y="3584"/>
                      <a:pt x="9442" y="3870"/>
                    </a:cubicBezTo>
                    <a:lnTo>
                      <a:pt x="9442" y="4048"/>
                    </a:lnTo>
                    <a:cubicBezTo>
                      <a:pt x="9442" y="4143"/>
                      <a:pt x="9359" y="4239"/>
                      <a:pt x="9276" y="4263"/>
                    </a:cubicBezTo>
                    <a:lnTo>
                      <a:pt x="8526" y="4477"/>
                    </a:lnTo>
                    <a:cubicBezTo>
                      <a:pt x="8157" y="4584"/>
                      <a:pt x="7907" y="4917"/>
                      <a:pt x="7907" y="5310"/>
                    </a:cubicBezTo>
                    <a:lnTo>
                      <a:pt x="7907" y="5489"/>
                    </a:lnTo>
                    <a:lnTo>
                      <a:pt x="7895" y="5489"/>
                    </a:lnTo>
                    <a:cubicBezTo>
                      <a:pt x="7657" y="5489"/>
                      <a:pt x="7478" y="5679"/>
                      <a:pt x="7478" y="5906"/>
                    </a:cubicBezTo>
                    <a:lnTo>
                      <a:pt x="7478" y="7656"/>
                    </a:lnTo>
                    <a:lnTo>
                      <a:pt x="7478" y="7680"/>
                    </a:lnTo>
                    <a:lnTo>
                      <a:pt x="6442" y="7680"/>
                    </a:lnTo>
                    <a:cubicBezTo>
                      <a:pt x="6525" y="7537"/>
                      <a:pt x="6585" y="7394"/>
                      <a:pt x="6585" y="7227"/>
                    </a:cubicBezTo>
                    <a:lnTo>
                      <a:pt x="6585" y="5310"/>
                    </a:lnTo>
                    <a:cubicBezTo>
                      <a:pt x="6585" y="4917"/>
                      <a:pt x="6323" y="4584"/>
                      <a:pt x="5954" y="4477"/>
                    </a:cubicBezTo>
                    <a:lnTo>
                      <a:pt x="5216" y="4263"/>
                    </a:lnTo>
                    <a:cubicBezTo>
                      <a:pt x="5192" y="4263"/>
                      <a:pt x="5192" y="4263"/>
                      <a:pt x="5180" y="4251"/>
                    </a:cubicBezTo>
                    <a:cubicBezTo>
                      <a:pt x="5537" y="4179"/>
                      <a:pt x="5823" y="4084"/>
                      <a:pt x="6002" y="4024"/>
                    </a:cubicBezTo>
                    <a:cubicBezTo>
                      <a:pt x="6109" y="3989"/>
                      <a:pt x="6192" y="3905"/>
                      <a:pt x="6240" y="3810"/>
                    </a:cubicBezTo>
                    <a:cubicBezTo>
                      <a:pt x="6287" y="3703"/>
                      <a:pt x="6299" y="3596"/>
                      <a:pt x="6252" y="3477"/>
                    </a:cubicBezTo>
                    <a:cubicBezTo>
                      <a:pt x="6073" y="2977"/>
                      <a:pt x="5942" y="2143"/>
                      <a:pt x="5906" y="1738"/>
                    </a:cubicBezTo>
                    <a:cubicBezTo>
                      <a:pt x="5835" y="738"/>
                      <a:pt x="5097" y="0"/>
                      <a:pt x="416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9484;p16">
                <a:extLst>
                  <a:ext uri="{FF2B5EF4-FFF2-40B4-BE49-F238E27FC236}">
                    <a16:creationId xmlns:a16="http://schemas.microsoft.com/office/drawing/2014/main" id="{2E5B3F0C-2FAB-4D56-8D7D-D3B11EC7F128}"/>
                  </a:ext>
                </a:extLst>
              </p:cNvPr>
              <p:cNvSpPr/>
              <p:nvPr/>
            </p:nvSpPr>
            <p:spPr>
              <a:xfrm>
                <a:off x="6019323" y="2641653"/>
                <a:ext cx="13272" cy="13272"/>
              </a:xfrm>
              <a:custGeom>
                <a:avLst/>
                <a:gdLst/>
                <a:ahLst/>
                <a:cxnLst/>
                <a:rect l="l" t="t" r="r" b="b"/>
                <a:pathLst>
                  <a:path w="417" h="417" extrusionOk="0">
                    <a:moveTo>
                      <a:pt x="202" y="0"/>
                    </a:moveTo>
                    <a:cubicBezTo>
                      <a:pt x="95" y="0"/>
                      <a:pt x="0" y="84"/>
                      <a:pt x="0" y="203"/>
                    </a:cubicBezTo>
                    <a:cubicBezTo>
                      <a:pt x="0" y="322"/>
                      <a:pt x="95" y="417"/>
                      <a:pt x="202" y="417"/>
                    </a:cubicBezTo>
                    <a:cubicBezTo>
                      <a:pt x="322" y="417"/>
                      <a:pt x="417" y="322"/>
                      <a:pt x="417" y="203"/>
                    </a:cubicBezTo>
                    <a:cubicBezTo>
                      <a:pt x="417" y="84"/>
                      <a:pt x="322" y="0"/>
                      <a:pt x="20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3" name="Elipse 32">
            <a:extLst>
              <a:ext uri="{FF2B5EF4-FFF2-40B4-BE49-F238E27FC236}">
                <a16:creationId xmlns:a16="http://schemas.microsoft.com/office/drawing/2014/main" id="{72E485D3-9A8C-4FD1-AB30-1E353F4A9671}"/>
              </a:ext>
            </a:extLst>
          </p:cNvPr>
          <p:cNvSpPr/>
          <p:nvPr/>
        </p:nvSpPr>
        <p:spPr>
          <a:xfrm>
            <a:off x="7159237" y="5228879"/>
            <a:ext cx="546290" cy="54629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37" name="Grupo 36">
            <a:extLst>
              <a:ext uri="{FF2B5EF4-FFF2-40B4-BE49-F238E27FC236}">
                <a16:creationId xmlns:a16="http://schemas.microsoft.com/office/drawing/2014/main" id="{96C8E3C0-FEBB-478B-8BD1-D5228BD82F1E}"/>
              </a:ext>
            </a:extLst>
          </p:cNvPr>
          <p:cNvGrpSpPr/>
          <p:nvPr/>
        </p:nvGrpSpPr>
        <p:grpSpPr>
          <a:xfrm>
            <a:off x="1452060" y="5280286"/>
            <a:ext cx="534946" cy="534946"/>
            <a:chOff x="1452060" y="4405696"/>
            <a:chExt cx="534946" cy="534946"/>
          </a:xfrm>
        </p:grpSpPr>
        <p:sp>
          <p:nvSpPr>
            <p:cNvPr id="38" name="Elipse 37">
              <a:extLst>
                <a:ext uri="{FF2B5EF4-FFF2-40B4-BE49-F238E27FC236}">
                  <a16:creationId xmlns:a16="http://schemas.microsoft.com/office/drawing/2014/main" id="{2B6673FF-9755-4016-A354-0D54114D0BB9}"/>
                </a:ext>
              </a:extLst>
            </p:cNvPr>
            <p:cNvSpPr/>
            <p:nvPr/>
          </p:nvSpPr>
          <p:spPr>
            <a:xfrm>
              <a:off x="1452060" y="4405696"/>
              <a:ext cx="534946" cy="5349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39" name="Google Shape;9763;p16">
              <a:extLst>
                <a:ext uri="{FF2B5EF4-FFF2-40B4-BE49-F238E27FC236}">
                  <a16:creationId xmlns:a16="http://schemas.microsoft.com/office/drawing/2014/main" id="{EDD80E6C-F9F9-4839-BCAB-1754855B78AC}"/>
                </a:ext>
              </a:extLst>
            </p:cNvPr>
            <p:cNvGrpSpPr/>
            <p:nvPr/>
          </p:nvGrpSpPr>
          <p:grpSpPr>
            <a:xfrm>
              <a:off x="1587258" y="4496558"/>
              <a:ext cx="264550" cy="353222"/>
              <a:chOff x="903530" y="3806125"/>
              <a:chExt cx="264550" cy="353222"/>
            </a:xfrm>
            <a:solidFill>
              <a:schemeClr val="tx2"/>
            </a:solidFill>
          </p:grpSpPr>
          <p:sp>
            <p:nvSpPr>
              <p:cNvPr id="40" name="Google Shape;9764;p16">
                <a:extLst>
                  <a:ext uri="{FF2B5EF4-FFF2-40B4-BE49-F238E27FC236}">
                    <a16:creationId xmlns:a16="http://schemas.microsoft.com/office/drawing/2014/main" id="{556986D3-B946-4B74-9299-9068CAA0F1AB}"/>
                  </a:ext>
                </a:extLst>
              </p:cNvPr>
              <p:cNvSpPr/>
              <p:nvPr/>
            </p:nvSpPr>
            <p:spPr>
              <a:xfrm>
                <a:off x="926637" y="3839321"/>
                <a:ext cx="173237" cy="162002"/>
              </a:xfrm>
              <a:custGeom>
                <a:avLst/>
                <a:gdLst/>
                <a:ahLst/>
                <a:cxnLst/>
                <a:rect l="l" t="t" r="r" b="b"/>
                <a:pathLst>
                  <a:path w="5443" h="5090" extrusionOk="0">
                    <a:moveTo>
                      <a:pt x="3418" y="1"/>
                    </a:moveTo>
                    <a:cubicBezTo>
                      <a:pt x="2623" y="1"/>
                      <a:pt x="1831" y="307"/>
                      <a:pt x="1227" y="911"/>
                    </a:cubicBezTo>
                    <a:cubicBezTo>
                      <a:pt x="108" y="2030"/>
                      <a:pt x="1" y="3804"/>
                      <a:pt x="989" y="5030"/>
                    </a:cubicBezTo>
                    <a:cubicBezTo>
                      <a:pt x="1013" y="5078"/>
                      <a:pt x="1061" y="5090"/>
                      <a:pt x="1120" y="5090"/>
                    </a:cubicBezTo>
                    <a:cubicBezTo>
                      <a:pt x="1156" y="5090"/>
                      <a:pt x="1192" y="5078"/>
                      <a:pt x="1227" y="5066"/>
                    </a:cubicBezTo>
                    <a:cubicBezTo>
                      <a:pt x="1299" y="5006"/>
                      <a:pt x="1311" y="4899"/>
                      <a:pt x="1251" y="4840"/>
                    </a:cubicBezTo>
                    <a:cubicBezTo>
                      <a:pt x="382" y="3744"/>
                      <a:pt x="477" y="2149"/>
                      <a:pt x="1477" y="1149"/>
                    </a:cubicBezTo>
                    <a:cubicBezTo>
                      <a:pt x="2019" y="607"/>
                      <a:pt x="2735" y="334"/>
                      <a:pt x="3452" y="334"/>
                    </a:cubicBezTo>
                    <a:cubicBezTo>
                      <a:pt x="4059" y="334"/>
                      <a:pt x="4666" y="530"/>
                      <a:pt x="5168" y="923"/>
                    </a:cubicBezTo>
                    <a:cubicBezTo>
                      <a:pt x="5199" y="948"/>
                      <a:pt x="5237" y="961"/>
                      <a:pt x="5273" y="961"/>
                    </a:cubicBezTo>
                    <a:cubicBezTo>
                      <a:pt x="5321" y="961"/>
                      <a:pt x="5367" y="939"/>
                      <a:pt x="5394" y="899"/>
                    </a:cubicBezTo>
                    <a:cubicBezTo>
                      <a:pt x="5442" y="827"/>
                      <a:pt x="5418" y="720"/>
                      <a:pt x="5347" y="672"/>
                    </a:cubicBezTo>
                    <a:cubicBezTo>
                      <a:pt x="4777" y="223"/>
                      <a:pt x="4096" y="1"/>
                      <a:pt x="341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9765;p16">
                <a:extLst>
                  <a:ext uri="{FF2B5EF4-FFF2-40B4-BE49-F238E27FC236}">
                    <a16:creationId xmlns:a16="http://schemas.microsoft.com/office/drawing/2014/main" id="{7000BAEA-15FF-4A88-98F0-4E3AC56105D0}"/>
                  </a:ext>
                </a:extLst>
              </p:cNvPr>
              <p:cNvSpPr/>
              <p:nvPr/>
            </p:nvSpPr>
            <p:spPr>
              <a:xfrm>
                <a:off x="903530" y="3806125"/>
                <a:ext cx="264550" cy="353222"/>
              </a:xfrm>
              <a:custGeom>
                <a:avLst/>
                <a:gdLst/>
                <a:ahLst/>
                <a:cxnLst/>
                <a:rect l="l" t="t" r="r" b="b"/>
                <a:pathLst>
                  <a:path w="8312" h="11098" extrusionOk="0">
                    <a:moveTo>
                      <a:pt x="4144" y="322"/>
                    </a:moveTo>
                    <a:cubicBezTo>
                      <a:pt x="6251" y="322"/>
                      <a:pt x="7966" y="2025"/>
                      <a:pt x="7966" y="4144"/>
                    </a:cubicBezTo>
                    <a:cubicBezTo>
                      <a:pt x="7978" y="5085"/>
                      <a:pt x="7775" y="6002"/>
                      <a:pt x="7371" y="6895"/>
                    </a:cubicBezTo>
                    <a:cubicBezTo>
                      <a:pt x="7037" y="7609"/>
                      <a:pt x="6597" y="8323"/>
                      <a:pt x="6025" y="8978"/>
                    </a:cubicBezTo>
                    <a:cubicBezTo>
                      <a:pt x="5228" y="9919"/>
                      <a:pt x="4418" y="10526"/>
                      <a:pt x="4156" y="10717"/>
                    </a:cubicBezTo>
                    <a:cubicBezTo>
                      <a:pt x="3882" y="10538"/>
                      <a:pt x="3084" y="9931"/>
                      <a:pt x="2275" y="8990"/>
                    </a:cubicBezTo>
                    <a:cubicBezTo>
                      <a:pt x="1715" y="8323"/>
                      <a:pt x="1251" y="7621"/>
                      <a:pt x="929" y="6895"/>
                    </a:cubicBezTo>
                    <a:cubicBezTo>
                      <a:pt x="525" y="6002"/>
                      <a:pt x="310" y="5085"/>
                      <a:pt x="310" y="4144"/>
                    </a:cubicBezTo>
                    <a:cubicBezTo>
                      <a:pt x="310" y="2025"/>
                      <a:pt x="2025" y="322"/>
                      <a:pt x="4144" y="322"/>
                    </a:cubicBezTo>
                    <a:close/>
                    <a:moveTo>
                      <a:pt x="4156" y="1"/>
                    </a:moveTo>
                    <a:cubicBezTo>
                      <a:pt x="1858" y="1"/>
                      <a:pt x="1" y="1870"/>
                      <a:pt x="1" y="4156"/>
                    </a:cubicBezTo>
                    <a:cubicBezTo>
                      <a:pt x="1" y="5121"/>
                      <a:pt x="215" y="6097"/>
                      <a:pt x="644" y="7049"/>
                    </a:cubicBezTo>
                    <a:cubicBezTo>
                      <a:pt x="989" y="7788"/>
                      <a:pt x="1441" y="8514"/>
                      <a:pt x="2037" y="9216"/>
                    </a:cubicBezTo>
                    <a:cubicBezTo>
                      <a:pt x="3037" y="10395"/>
                      <a:pt x="4037" y="11050"/>
                      <a:pt x="4061" y="11062"/>
                    </a:cubicBezTo>
                    <a:cubicBezTo>
                      <a:pt x="4096" y="11074"/>
                      <a:pt x="4120" y="11098"/>
                      <a:pt x="4156" y="11098"/>
                    </a:cubicBezTo>
                    <a:cubicBezTo>
                      <a:pt x="4180" y="11098"/>
                      <a:pt x="4215" y="11074"/>
                      <a:pt x="4239" y="11062"/>
                    </a:cubicBezTo>
                    <a:cubicBezTo>
                      <a:pt x="4287" y="11038"/>
                      <a:pt x="5275" y="10395"/>
                      <a:pt x="6263" y="9216"/>
                    </a:cubicBezTo>
                    <a:cubicBezTo>
                      <a:pt x="6859" y="8538"/>
                      <a:pt x="7323" y="7800"/>
                      <a:pt x="7668" y="7049"/>
                    </a:cubicBezTo>
                    <a:cubicBezTo>
                      <a:pt x="8085" y="6109"/>
                      <a:pt x="8311" y="5144"/>
                      <a:pt x="8311" y="4156"/>
                    </a:cubicBezTo>
                    <a:cubicBezTo>
                      <a:pt x="8311" y="1870"/>
                      <a:pt x="6442" y="1"/>
                      <a:pt x="415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9766;p16">
                <a:extLst>
                  <a:ext uri="{FF2B5EF4-FFF2-40B4-BE49-F238E27FC236}">
                    <a16:creationId xmlns:a16="http://schemas.microsoft.com/office/drawing/2014/main" id="{DE2126DD-6F46-4EFC-B372-9A3E2E3144C8}"/>
                  </a:ext>
                </a:extLst>
              </p:cNvPr>
              <p:cNvSpPr/>
              <p:nvPr/>
            </p:nvSpPr>
            <p:spPr>
              <a:xfrm>
                <a:off x="1008879" y="3904059"/>
                <a:ext cx="54966" cy="18460"/>
              </a:xfrm>
              <a:custGeom>
                <a:avLst/>
                <a:gdLst/>
                <a:ahLst/>
                <a:cxnLst/>
                <a:rect l="l" t="t" r="r" b="b"/>
                <a:pathLst>
                  <a:path w="1727" h="580" extrusionOk="0">
                    <a:moveTo>
                      <a:pt x="648" y="1"/>
                    </a:moveTo>
                    <a:cubicBezTo>
                      <a:pt x="492" y="1"/>
                      <a:pt x="319" y="16"/>
                      <a:pt x="132" y="55"/>
                    </a:cubicBezTo>
                    <a:cubicBezTo>
                      <a:pt x="60" y="67"/>
                      <a:pt x="1" y="127"/>
                      <a:pt x="1" y="222"/>
                    </a:cubicBezTo>
                    <a:lnTo>
                      <a:pt x="1" y="401"/>
                    </a:lnTo>
                    <a:cubicBezTo>
                      <a:pt x="1" y="484"/>
                      <a:pt x="72" y="555"/>
                      <a:pt x="155" y="555"/>
                    </a:cubicBezTo>
                    <a:cubicBezTo>
                      <a:pt x="251" y="555"/>
                      <a:pt x="322" y="484"/>
                      <a:pt x="322" y="401"/>
                    </a:cubicBezTo>
                    <a:lnTo>
                      <a:pt x="322" y="365"/>
                    </a:lnTo>
                    <a:cubicBezTo>
                      <a:pt x="434" y="350"/>
                      <a:pt x="539" y="343"/>
                      <a:pt x="636" y="343"/>
                    </a:cubicBezTo>
                    <a:cubicBezTo>
                      <a:pt x="841" y="343"/>
                      <a:pt x="1011" y="372"/>
                      <a:pt x="1132" y="413"/>
                    </a:cubicBezTo>
                    <a:cubicBezTo>
                      <a:pt x="1334" y="472"/>
                      <a:pt x="1453" y="543"/>
                      <a:pt x="1465" y="543"/>
                    </a:cubicBezTo>
                    <a:cubicBezTo>
                      <a:pt x="1501" y="555"/>
                      <a:pt x="1525" y="579"/>
                      <a:pt x="1560" y="579"/>
                    </a:cubicBezTo>
                    <a:cubicBezTo>
                      <a:pt x="1620" y="579"/>
                      <a:pt x="1667" y="543"/>
                      <a:pt x="1691" y="496"/>
                    </a:cubicBezTo>
                    <a:cubicBezTo>
                      <a:pt x="1727" y="401"/>
                      <a:pt x="1703" y="305"/>
                      <a:pt x="1632" y="246"/>
                    </a:cubicBezTo>
                    <a:cubicBezTo>
                      <a:pt x="1613" y="236"/>
                      <a:pt x="1255" y="1"/>
                      <a:pt x="64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9767;p16">
                <a:extLst>
                  <a:ext uri="{FF2B5EF4-FFF2-40B4-BE49-F238E27FC236}">
                    <a16:creationId xmlns:a16="http://schemas.microsoft.com/office/drawing/2014/main" id="{A62C95C5-01FE-4FB7-8E61-7BAAF8398218}"/>
                  </a:ext>
                </a:extLst>
              </p:cNvPr>
              <p:cNvSpPr/>
              <p:nvPr/>
            </p:nvSpPr>
            <p:spPr>
              <a:xfrm>
                <a:off x="972118" y="3872072"/>
                <a:ext cx="172473" cy="164866"/>
              </a:xfrm>
              <a:custGeom>
                <a:avLst/>
                <a:gdLst/>
                <a:ahLst/>
                <a:cxnLst/>
                <a:rect l="l" t="t" r="r" b="b"/>
                <a:pathLst>
                  <a:path w="5419" h="5180" extrusionOk="0">
                    <a:moveTo>
                      <a:pt x="3239" y="346"/>
                    </a:moveTo>
                    <a:lnTo>
                      <a:pt x="3239" y="1144"/>
                    </a:lnTo>
                    <a:cubicBezTo>
                      <a:pt x="3239" y="1287"/>
                      <a:pt x="3203" y="1418"/>
                      <a:pt x="3144" y="1537"/>
                    </a:cubicBezTo>
                    <a:lnTo>
                      <a:pt x="3084" y="1668"/>
                    </a:lnTo>
                    <a:cubicBezTo>
                      <a:pt x="3073" y="1703"/>
                      <a:pt x="3073" y="1715"/>
                      <a:pt x="3073" y="1739"/>
                    </a:cubicBezTo>
                    <a:lnTo>
                      <a:pt x="3073" y="2084"/>
                    </a:lnTo>
                    <a:cubicBezTo>
                      <a:pt x="3073" y="2370"/>
                      <a:pt x="2953" y="2632"/>
                      <a:pt x="2763" y="2846"/>
                    </a:cubicBezTo>
                    <a:cubicBezTo>
                      <a:pt x="2558" y="3028"/>
                      <a:pt x="2311" y="3145"/>
                      <a:pt x="2040" y="3145"/>
                    </a:cubicBezTo>
                    <a:cubicBezTo>
                      <a:pt x="2027" y="3145"/>
                      <a:pt x="2014" y="3144"/>
                      <a:pt x="2001" y="3144"/>
                    </a:cubicBezTo>
                    <a:cubicBezTo>
                      <a:pt x="1406" y="3108"/>
                      <a:pt x="941" y="2620"/>
                      <a:pt x="941" y="2037"/>
                    </a:cubicBezTo>
                    <a:lnTo>
                      <a:pt x="941" y="1739"/>
                    </a:lnTo>
                    <a:cubicBezTo>
                      <a:pt x="941" y="1715"/>
                      <a:pt x="941" y="1703"/>
                      <a:pt x="929" y="1668"/>
                    </a:cubicBezTo>
                    <a:lnTo>
                      <a:pt x="870" y="1537"/>
                    </a:lnTo>
                    <a:cubicBezTo>
                      <a:pt x="810" y="1418"/>
                      <a:pt x="775" y="1287"/>
                      <a:pt x="775" y="1144"/>
                    </a:cubicBezTo>
                    <a:cubicBezTo>
                      <a:pt x="775" y="703"/>
                      <a:pt x="1132" y="346"/>
                      <a:pt x="1584" y="346"/>
                    </a:cubicBezTo>
                    <a:close/>
                    <a:moveTo>
                      <a:pt x="1465" y="3346"/>
                    </a:moveTo>
                    <a:cubicBezTo>
                      <a:pt x="1608" y="3406"/>
                      <a:pt x="1775" y="3453"/>
                      <a:pt x="1953" y="3465"/>
                    </a:cubicBezTo>
                    <a:lnTo>
                      <a:pt x="2001" y="3465"/>
                    </a:lnTo>
                    <a:cubicBezTo>
                      <a:pt x="2180" y="3465"/>
                      <a:pt x="2370" y="3442"/>
                      <a:pt x="2537" y="3370"/>
                    </a:cubicBezTo>
                    <a:lnTo>
                      <a:pt x="2537" y="3584"/>
                    </a:lnTo>
                    <a:cubicBezTo>
                      <a:pt x="2537" y="3632"/>
                      <a:pt x="2549" y="3692"/>
                      <a:pt x="2549" y="3739"/>
                    </a:cubicBezTo>
                    <a:lnTo>
                      <a:pt x="2001" y="4156"/>
                    </a:lnTo>
                    <a:lnTo>
                      <a:pt x="1453" y="3727"/>
                    </a:lnTo>
                    <a:cubicBezTo>
                      <a:pt x="1465" y="3680"/>
                      <a:pt x="1465" y="3632"/>
                      <a:pt x="1465" y="3573"/>
                    </a:cubicBezTo>
                    <a:lnTo>
                      <a:pt x="1465" y="3346"/>
                    </a:lnTo>
                    <a:close/>
                    <a:moveTo>
                      <a:pt x="1251" y="3977"/>
                    </a:moveTo>
                    <a:lnTo>
                      <a:pt x="1834" y="4406"/>
                    </a:lnTo>
                    <a:lnTo>
                      <a:pt x="1834" y="4870"/>
                    </a:lnTo>
                    <a:cubicBezTo>
                      <a:pt x="1334" y="4835"/>
                      <a:pt x="822" y="4680"/>
                      <a:pt x="394" y="4358"/>
                    </a:cubicBezTo>
                    <a:cubicBezTo>
                      <a:pt x="417" y="4335"/>
                      <a:pt x="465" y="4299"/>
                      <a:pt x="501" y="4287"/>
                    </a:cubicBezTo>
                    <a:lnTo>
                      <a:pt x="1132" y="4049"/>
                    </a:lnTo>
                    <a:cubicBezTo>
                      <a:pt x="1179" y="4037"/>
                      <a:pt x="1227" y="4001"/>
                      <a:pt x="1251" y="3977"/>
                    </a:cubicBezTo>
                    <a:close/>
                    <a:moveTo>
                      <a:pt x="2739" y="3989"/>
                    </a:moveTo>
                    <a:cubicBezTo>
                      <a:pt x="2787" y="4025"/>
                      <a:pt x="2822" y="4037"/>
                      <a:pt x="2858" y="4061"/>
                    </a:cubicBezTo>
                    <a:lnTo>
                      <a:pt x="3632" y="4346"/>
                    </a:lnTo>
                    <a:cubicBezTo>
                      <a:pt x="3192" y="4656"/>
                      <a:pt x="2680" y="4835"/>
                      <a:pt x="2168" y="4870"/>
                    </a:cubicBezTo>
                    <a:lnTo>
                      <a:pt x="2168" y="4418"/>
                    </a:lnTo>
                    <a:lnTo>
                      <a:pt x="2739" y="3989"/>
                    </a:lnTo>
                    <a:close/>
                    <a:moveTo>
                      <a:pt x="1596" y="1"/>
                    </a:moveTo>
                    <a:cubicBezTo>
                      <a:pt x="977" y="1"/>
                      <a:pt x="465" y="501"/>
                      <a:pt x="465" y="1132"/>
                    </a:cubicBezTo>
                    <a:cubicBezTo>
                      <a:pt x="465" y="1310"/>
                      <a:pt x="513" y="1501"/>
                      <a:pt x="596" y="1668"/>
                    </a:cubicBezTo>
                    <a:lnTo>
                      <a:pt x="644" y="1751"/>
                    </a:lnTo>
                    <a:lnTo>
                      <a:pt x="644" y="2013"/>
                    </a:lnTo>
                    <a:cubicBezTo>
                      <a:pt x="644" y="2453"/>
                      <a:pt x="858" y="2858"/>
                      <a:pt x="1168" y="3120"/>
                    </a:cubicBezTo>
                    <a:lnTo>
                      <a:pt x="1168" y="3561"/>
                    </a:lnTo>
                    <a:cubicBezTo>
                      <a:pt x="1168" y="3632"/>
                      <a:pt x="1120" y="3704"/>
                      <a:pt x="1048" y="3739"/>
                    </a:cubicBezTo>
                    <a:lnTo>
                      <a:pt x="406" y="3977"/>
                    </a:lnTo>
                    <a:cubicBezTo>
                      <a:pt x="239" y="4037"/>
                      <a:pt x="108" y="4168"/>
                      <a:pt x="36" y="4311"/>
                    </a:cubicBezTo>
                    <a:cubicBezTo>
                      <a:pt x="1" y="4394"/>
                      <a:pt x="25" y="4466"/>
                      <a:pt x="84" y="4513"/>
                    </a:cubicBezTo>
                    <a:cubicBezTo>
                      <a:pt x="644" y="4954"/>
                      <a:pt x="1334" y="5180"/>
                      <a:pt x="2001" y="5180"/>
                    </a:cubicBezTo>
                    <a:cubicBezTo>
                      <a:pt x="2799" y="5180"/>
                      <a:pt x="3596" y="4870"/>
                      <a:pt x="4204" y="4275"/>
                    </a:cubicBezTo>
                    <a:cubicBezTo>
                      <a:pt x="5323" y="3168"/>
                      <a:pt x="5418" y="1406"/>
                      <a:pt x="4442" y="167"/>
                    </a:cubicBezTo>
                    <a:cubicBezTo>
                      <a:pt x="4405" y="124"/>
                      <a:pt x="4351" y="98"/>
                      <a:pt x="4301" y="98"/>
                    </a:cubicBezTo>
                    <a:cubicBezTo>
                      <a:pt x="4269" y="98"/>
                      <a:pt x="4239" y="108"/>
                      <a:pt x="4216" y="132"/>
                    </a:cubicBezTo>
                    <a:cubicBezTo>
                      <a:pt x="4144" y="191"/>
                      <a:pt x="4132" y="298"/>
                      <a:pt x="4192" y="358"/>
                    </a:cubicBezTo>
                    <a:cubicBezTo>
                      <a:pt x="5061" y="1465"/>
                      <a:pt x="4966" y="3049"/>
                      <a:pt x="3965" y="4049"/>
                    </a:cubicBezTo>
                    <a:lnTo>
                      <a:pt x="3906" y="4108"/>
                    </a:lnTo>
                    <a:cubicBezTo>
                      <a:pt x="3870" y="4096"/>
                      <a:pt x="3835" y="4061"/>
                      <a:pt x="3799" y="4049"/>
                    </a:cubicBezTo>
                    <a:lnTo>
                      <a:pt x="2977" y="3739"/>
                    </a:lnTo>
                    <a:cubicBezTo>
                      <a:pt x="2906" y="3704"/>
                      <a:pt x="2858" y="3644"/>
                      <a:pt x="2858" y="3561"/>
                    </a:cubicBezTo>
                    <a:lnTo>
                      <a:pt x="2858" y="3144"/>
                    </a:lnTo>
                    <a:cubicBezTo>
                      <a:pt x="2894" y="3108"/>
                      <a:pt x="2942" y="3084"/>
                      <a:pt x="2965" y="3049"/>
                    </a:cubicBezTo>
                    <a:cubicBezTo>
                      <a:pt x="3239" y="2787"/>
                      <a:pt x="3382" y="2441"/>
                      <a:pt x="3382" y="2072"/>
                    </a:cubicBezTo>
                    <a:lnTo>
                      <a:pt x="3382" y="1751"/>
                    </a:lnTo>
                    <a:lnTo>
                      <a:pt x="3430" y="1668"/>
                    </a:lnTo>
                    <a:cubicBezTo>
                      <a:pt x="3513" y="1501"/>
                      <a:pt x="3561" y="1310"/>
                      <a:pt x="3561" y="1132"/>
                    </a:cubicBezTo>
                    <a:lnTo>
                      <a:pt x="3561" y="167"/>
                    </a:lnTo>
                    <a:cubicBezTo>
                      <a:pt x="3561" y="72"/>
                      <a:pt x="3489" y="1"/>
                      <a:pt x="339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4" name="Forma libre: forma 43">
            <a:extLst>
              <a:ext uri="{FF2B5EF4-FFF2-40B4-BE49-F238E27FC236}">
                <a16:creationId xmlns:a16="http://schemas.microsoft.com/office/drawing/2014/main" id="{DE0C0517-3C83-49B5-8D58-4B89D181B22C}"/>
              </a:ext>
            </a:extLst>
          </p:cNvPr>
          <p:cNvSpPr/>
          <p:nvPr/>
        </p:nvSpPr>
        <p:spPr>
          <a:xfrm>
            <a:off x="-3018363" y="4700181"/>
            <a:ext cx="23498591" cy="450260"/>
          </a:xfrm>
          <a:custGeom>
            <a:avLst/>
            <a:gdLst>
              <a:gd name="connsiteX0" fmla="*/ 0 w 23498591"/>
              <a:gd name="connsiteY0" fmla="*/ 0 h 450260"/>
              <a:gd name="connsiteX1" fmla="*/ 8327624 w 23498591"/>
              <a:gd name="connsiteY1" fmla="*/ 0 h 450260"/>
              <a:gd name="connsiteX2" fmla="*/ 9009283 w 23498591"/>
              <a:gd name="connsiteY2" fmla="*/ 356116 h 450260"/>
              <a:gd name="connsiteX3" fmla="*/ 9617086 w 23498591"/>
              <a:gd name="connsiteY3" fmla="*/ 3134 h 450260"/>
              <a:gd name="connsiteX4" fmla="*/ 9656467 w 23498591"/>
              <a:gd name="connsiteY4" fmla="*/ 0 h 450260"/>
              <a:gd name="connsiteX5" fmla="*/ 23498591 w 23498591"/>
              <a:gd name="connsiteY5" fmla="*/ 0 h 450260"/>
              <a:gd name="connsiteX6" fmla="*/ 23498591 w 23498591"/>
              <a:gd name="connsiteY6" fmla="*/ 450260 h 450260"/>
              <a:gd name="connsiteX7" fmla="*/ 0 w 23498591"/>
              <a:gd name="connsiteY7" fmla="*/ 450260 h 45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498591" h="450260">
                <a:moveTo>
                  <a:pt x="0" y="0"/>
                </a:moveTo>
                <a:lnTo>
                  <a:pt x="8327624" y="0"/>
                </a:lnTo>
                <a:cubicBezTo>
                  <a:pt x="8656083" y="2229"/>
                  <a:pt x="8622270" y="358157"/>
                  <a:pt x="9009283" y="356116"/>
                </a:cubicBezTo>
                <a:cubicBezTo>
                  <a:pt x="9372108" y="354203"/>
                  <a:pt x="9384442" y="41974"/>
                  <a:pt x="9617086" y="3134"/>
                </a:cubicBezTo>
                <a:lnTo>
                  <a:pt x="9656467" y="0"/>
                </a:lnTo>
                <a:lnTo>
                  <a:pt x="23498591" y="0"/>
                </a:lnTo>
                <a:lnTo>
                  <a:pt x="23498591" y="450260"/>
                </a:lnTo>
                <a:lnTo>
                  <a:pt x="0" y="45026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s-ES" dirty="0"/>
              <a:t>a</a:t>
            </a:r>
          </a:p>
        </p:txBody>
      </p:sp>
      <p:grpSp>
        <p:nvGrpSpPr>
          <p:cNvPr id="48" name="Google Shape;8552;p14">
            <a:extLst>
              <a:ext uri="{FF2B5EF4-FFF2-40B4-BE49-F238E27FC236}">
                <a16:creationId xmlns:a16="http://schemas.microsoft.com/office/drawing/2014/main" id="{9A8E787C-1A00-40ED-8171-C107E50E7CCA}"/>
              </a:ext>
            </a:extLst>
          </p:cNvPr>
          <p:cNvGrpSpPr/>
          <p:nvPr/>
        </p:nvGrpSpPr>
        <p:grpSpPr>
          <a:xfrm>
            <a:off x="2958661" y="4740873"/>
            <a:ext cx="355434" cy="355815"/>
            <a:chOff x="4673540" y="3680297"/>
            <a:chExt cx="355434" cy="355815"/>
          </a:xfrm>
          <a:solidFill>
            <a:srgbClr val="93B9AD"/>
          </a:solidFill>
        </p:grpSpPr>
        <p:sp>
          <p:nvSpPr>
            <p:cNvPr id="49" name="Google Shape;8553;p14">
              <a:extLst>
                <a:ext uri="{FF2B5EF4-FFF2-40B4-BE49-F238E27FC236}">
                  <a16:creationId xmlns:a16="http://schemas.microsoft.com/office/drawing/2014/main" id="{065AFDCA-A214-46EC-A597-5978526CCBAA}"/>
                </a:ext>
              </a:extLst>
            </p:cNvPr>
            <p:cNvSpPr/>
            <p:nvPr/>
          </p:nvSpPr>
          <p:spPr>
            <a:xfrm>
              <a:off x="4673540" y="3680297"/>
              <a:ext cx="355434" cy="355815"/>
            </a:xfrm>
            <a:custGeom>
              <a:avLst/>
              <a:gdLst/>
              <a:ahLst/>
              <a:cxnLst/>
              <a:rect l="l" t="t" r="r" b="b"/>
              <a:pathLst>
                <a:path w="11193" h="11205" extrusionOk="0">
                  <a:moveTo>
                    <a:pt x="2012" y="0"/>
                  </a:moveTo>
                  <a:cubicBezTo>
                    <a:pt x="905" y="0"/>
                    <a:pt x="0" y="893"/>
                    <a:pt x="0" y="2013"/>
                  </a:cubicBezTo>
                  <a:lnTo>
                    <a:pt x="0" y="9192"/>
                  </a:lnTo>
                  <a:cubicBezTo>
                    <a:pt x="0" y="10287"/>
                    <a:pt x="893" y="11204"/>
                    <a:pt x="2012" y="11204"/>
                  </a:cubicBezTo>
                  <a:lnTo>
                    <a:pt x="9180" y="11204"/>
                  </a:lnTo>
                  <a:cubicBezTo>
                    <a:pt x="10287" y="11204"/>
                    <a:pt x="11192" y="10311"/>
                    <a:pt x="11192" y="9192"/>
                  </a:cubicBezTo>
                  <a:lnTo>
                    <a:pt x="11192" y="2013"/>
                  </a:lnTo>
                  <a:cubicBezTo>
                    <a:pt x="11180" y="917"/>
                    <a:pt x="10287" y="0"/>
                    <a:pt x="9180" y="0"/>
                  </a:cubicBezTo>
                  <a:lnTo>
                    <a:pt x="8085" y="0"/>
                  </a:lnTo>
                  <a:cubicBezTo>
                    <a:pt x="7989" y="0"/>
                    <a:pt x="7918" y="84"/>
                    <a:pt x="7918" y="167"/>
                  </a:cubicBezTo>
                  <a:cubicBezTo>
                    <a:pt x="7918" y="262"/>
                    <a:pt x="7989" y="334"/>
                    <a:pt x="8085" y="334"/>
                  </a:cubicBezTo>
                  <a:lnTo>
                    <a:pt x="9180" y="334"/>
                  </a:lnTo>
                  <a:cubicBezTo>
                    <a:pt x="10109" y="334"/>
                    <a:pt x="10847" y="1084"/>
                    <a:pt x="10847" y="2001"/>
                  </a:cubicBezTo>
                  <a:lnTo>
                    <a:pt x="10847" y="9180"/>
                  </a:lnTo>
                  <a:cubicBezTo>
                    <a:pt x="10847" y="10097"/>
                    <a:pt x="10109" y="10847"/>
                    <a:pt x="9180" y="10847"/>
                  </a:cubicBezTo>
                  <a:lnTo>
                    <a:pt x="2012" y="10847"/>
                  </a:lnTo>
                  <a:cubicBezTo>
                    <a:pt x="1084" y="10847"/>
                    <a:pt x="345" y="10097"/>
                    <a:pt x="345" y="9180"/>
                  </a:cubicBezTo>
                  <a:lnTo>
                    <a:pt x="345" y="2001"/>
                  </a:lnTo>
                  <a:cubicBezTo>
                    <a:pt x="345" y="1084"/>
                    <a:pt x="1084" y="334"/>
                    <a:pt x="2012" y="334"/>
                  </a:cubicBezTo>
                  <a:lnTo>
                    <a:pt x="7418" y="334"/>
                  </a:lnTo>
                  <a:cubicBezTo>
                    <a:pt x="7501" y="334"/>
                    <a:pt x="7573" y="262"/>
                    <a:pt x="7573" y="167"/>
                  </a:cubicBezTo>
                  <a:cubicBezTo>
                    <a:pt x="7573" y="84"/>
                    <a:pt x="7501" y="0"/>
                    <a:pt x="741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8554;p14">
              <a:extLst>
                <a:ext uri="{FF2B5EF4-FFF2-40B4-BE49-F238E27FC236}">
                  <a16:creationId xmlns:a16="http://schemas.microsoft.com/office/drawing/2014/main" id="{59A9018A-751A-4946-A144-EE38216FFEBF}"/>
                </a:ext>
              </a:extLst>
            </p:cNvPr>
            <p:cNvSpPr/>
            <p:nvPr/>
          </p:nvSpPr>
          <p:spPr>
            <a:xfrm>
              <a:off x="4805864" y="3736630"/>
              <a:ext cx="93042" cy="92661"/>
            </a:xfrm>
            <a:custGeom>
              <a:avLst/>
              <a:gdLst/>
              <a:ahLst/>
              <a:cxnLst/>
              <a:rect l="l" t="t" r="r" b="b"/>
              <a:pathLst>
                <a:path w="2930" h="2918" extrusionOk="0">
                  <a:moveTo>
                    <a:pt x="1477" y="334"/>
                  </a:moveTo>
                  <a:cubicBezTo>
                    <a:pt x="2096" y="334"/>
                    <a:pt x="2608" y="834"/>
                    <a:pt x="2608" y="1465"/>
                  </a:cubicBezTo>
                  <a:cubicBezTo>
                    <a:pt x="2608" y="2084"/>
                    <a:pt x="2096" y="2596"/>
                    <a:pt x="1477" y="2596"/>
                  </a:cubicBezTo>
                  <a:cubicBezTo>
                    <a:pt x="846" y="2596"/>
                    <a:pt x="346" y="2084"/>
                    <a:pt x="346" y="1465"/>
                  </a:cubicBezTo>
                  <a:cubicBezTo>
                    <a:pt x="346" y="834"/>
                    <a:pt x="846" y="334"/>
                    <a:pt x="1477" y="334"/>
                  </a:cubicBezTo>
                  <a:close/>
                  <a:moveTo>
                    <a:pt x="1477" y="0"/>
                  </a:moveTo>
                  <a:cubicBezTo>
                    <a:pt x="667" y="0"/>
                    <a:pt x="12" y="655"/>
                    <a:pt x="12" y="1465"/>
                  </a:cubicBezTo>
                  <a:cubicBezTo>
                    <a:pt x="0" y="2263"/>
                    <a:pt x="655" y="2918"/>
                    <a:pt x="1477" y="2918"/>
                  </a:cubicBezTo>
                  <a:cubicBezTo>
                    <a:pt x="2274" y="2918"/>
                    <a:pt x="2929" y="2263"/>
                    <a:pt x="2929" y="1465"/>
                  </a:cubicBezTo>
                  <a:cubicBezTo>
                    <a:pt x="2929" y="655"/>
                    <a:pt x="2274" y="0"/>
                    <a:pt x="147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8555;p14">
              <a:extLst>
                <a:ext uri="{FF2B5EF4-FFF2-40B4-BE49-F238E27FC236}">
                  <a16:creationId xmlns:a16="http://schemas.microsoft.com/office/drawing/2014/main" id="{9C3A2C6D-C9F6-4F20-9BA8-0FB7956A7CC9}"/>
                </a:ext>
              </a:extLst>
            </p:cNvPr>
            <p:cNvSpPr/>
            <p:nvPr/>
          </p:nvSpPr>
          <p:spPr>
            <a:xfrm>
              <a:off x="4779380" y="3841358"/>
              <a:ext cx="143723" cy="138801"/>
            </a:xfrm>
            <a:custGeom>
              <a:avLst/>
              <a:gdLst/>
              <a:ahLst/>
              <a:cxnLst/>
              <a:rect l="l" t="t" r="r" b="b"/>
              <a:pathLst>
                <a:path w="4526" h="4371" extrusionOk="0">
                  <a:moveTo>
                    <a:pt x="477" y="1"/>
                  </a:moveTo>
                  <a:cubicBezTo>
                    <a:pt x="215" y="1"/>
                    <a:pt x="1" y="203"/>
                    <a:pt x="1" y="477"/>
                  </a:cubicBezTo>
                  <a:lnTo>
                    <a:pt x="1" y="893"/>
                  </a:lnTo>
                  <a:cubicBezTo>
                    <a:pt x="1" y="1155"/>
                    <a:pt x="203" y="1370"/>
                    <a:pt x="477" y="1370"/>
                  </a:cubicBezTo>
                  <a:lnTo>
                    <a:pt x="763" y="1370"/>
                  </a:lnTo>
                  <a:cubicBezTo>
                    <a:pt x="834" y="1370"/>
                    <a:pt x="906" y="1429"/>
                    <a:pt x="906" y="1513"/>
                  </a:cubicBezTo>
                  <a:lnTo>
                    <a:pt x="906" y="2858"/>
                  </a:lnTo>
                  <a:cubicBezTo>
                    <a:pt x="906" y="2929"/>
                    <a:pt x="846" y="3001"/>
                    <a:pt x="763" y="3001"/>
                  </a:cubicBezTo>
                  <a:lnTo>
                    <a:pt x="572" y="3001"/>
                  </a:lnTo>
                  <a:cubicBezTo>
                    <a:pt x="299" y="3001"/>
                    <a:pt x="96" y="3215"/>
                    <a:pt x="96" y="3477"/>
                  </a:cubicBezTo>
                  <a:lnTo>
                    <a:pt x="96" y="3894"/>
                  </a:lnTo>
                  <a:cubicBezTo>
                    <a:pt x="96" y="4168"/>
                    <a:pt x="299" y="4370"/>
                    <a:pt x="572" y="4370"/>
                  </a:cubicBezTo>
                  <a:lnTo>
                    <a:pt x="4049" y="4370"/>
                  </a:lnTo>
                  <a:cubicBezTo>
                    <a:pt x="4311" y="4370"/>
                    <a:pt x="4525" y="4168"/>
                    <a:pt x="4525" y="3894"/>
                  </a:cubicBezTo>
                  <a:lnTo>
                    <a:pt x="4525" y="3477"/>
                  </a:lnTo>
                  <a:cubicBezTo>
                    <a:pt x="4525" y="3215"/>
                    <a:pt x="4311" y="3001"/>
                    <a:pt x="4049" y="3001"/>
                  </a:cubicBezTo>
                  <a:lnTo>
                    <a:pt x="3859" y="3001"/>
                  </a:lnTo>
                  <a:cubicBezTo>
                    <a:pt x="3787" y="3001"/>
                    <a:pt x="3704" y="2941"/>
                    <a:pt x="3704" y="2858"/>
                  </a:cubicBezTo>
                  <a:lnTo>
                    <a:pt x="3704" y="477"/>
                  </a:lnTo>
                  <a:cubicBezTo>
                    <a:pt x="3704" y="203"/>
                    <a:pt x="3501" y="1"/>
                    <a:pt x="3228" y="1"/>
                  </a:cubicBezTo>
                  <a:lnTo>
                    <a:pt x="1442" y="1"/>
                  </a:lnTo>
                  <a:cubicBezTo>
                    <a:pt x="1358" y="1"/>
                    <a:pt x="1287" y="72"/>
                    <a:pt x="1287" y="155"/>
                  </a:cubicBezTo>
                  <a:cubicBezTo>
                    <a:pt x="1287" y="251"/>
                    <a:pt x="1358" y="322"/>
                    <a:pt x="1442" y="322"/>
                  </a:cubicBezTo>
                  <a:lnTo>
                    <a:pt x="3228" y="322"/>
                  </a:lnTo>
                  <a:cubicBezTo>
                    <a:pt x="3311" y="322"/>
                    <a:pt x="3382" y="382"/>
                    <a:pt x="3382" y="477"/>
                  </a:cubicBezTo>
                  <a:lnTo>
                    <a:pt x="3382" y="2858"/>
                  </a:lnTo>
                  <a:cubicBezTo>
                    <a:pt x="3382" y="3120"/>
                    <a:pt x="3585" y="3334"/>
                    <a:pt x="3859" y="3334"/>
                  </a:cubicBezTo>
                  <a:lnTo>
                    <a:pt x="4049" y="3334"/>
                  </a:lnTo>
                  <a:cubicBezTo>
                    <a:pt x="4121" y="3334"/>
                    <a:pt x="4204" y="3394"/>
                    <a:pt x="4204" y="3477"/>
                  </a:cubicBezTo>
                  <a:lnTo>
                    <a:pt x="4204" y="3894"/>
                  </a:lnTo>
                  <a:cubicBezTo>
                    <a:pt x="4204" y="3965"/>
                    <a:pt x="4132" y="4049"/>
                    <a:pt x="4049" y="4049"/>
                  </a:cubicBezTo>
                  <a:lnTo>
                    <a:pt x="572" y="4049"/>
                  </a:lnTo>
                  <a:cubicBezTo>
                    <a:pt x="489" y="4049"/>
                    <a:pt x="418" y="3989"/>
                    <a:pt x="418" y="3894"/>
                  </a:cubicBezTo>
                  <a:lnTo>
                    <a:pt x="418" y="3477"/>
                  </a:lnTo>
                  <a:cubicBezTo>
                    <a:pt x="418" y="3406"/>
                    <a:pt x="477" y="3334"/>
                    <a:pt x="572" y="3334"/>
                  </a:cubicBezTo>
                  <a:lnTo>
                    <a:pt x="763" y="3334"/>
                  </a:lnTo>
                  <a:cubicBezTo>
                    <a:pt x="1025" y="3334"/>
                    <a:pt x="1239" y="3120"/>
                    <a:pt x="1239" y="2858"/>
                  </a:cubicBezTo>
                  <a:lnTo>
                    <a:pt x="1239" y="1513"/>
                  </a:lnTo>
                  <a:cubicBezTo>
                    <a:pt x="1239" y="1251"/>
                    <a:pt x="1025" y="1036"/>
                    <a:pt x="763" y="1036"/>
                  </a:cubicBezTo>
                  <a:lnTo>
                    <a:pt x="477" y="1036"/>
                  </a:lnTo>
                  <a:cubicBezTo>
                    <a:pt x="406" y="1036"/>
                    <a:pt x="334" y="977"/>
                    <a:pt x="334" y="893"/>
                  </a:cubicBezTo>
                  <a:lnTo>
                    <a:pt x="334" y="477"/>
                  </a:lnTo>
                  <a:cubicBezTo>
                    <a:pt x="334" y="393"/>
                    <a:pt x="394" y="322"/>
                    <a:pt x="477" y="322"/>
                  </a:cubicBezTo>
                  <a:lnTo>
                    <a:pt x="787" y="322"/>
                  </a:lnTo>
                  <a:cubicBezTo>
                    <a:pt x="882" y="322"/>
                    <a:pt x="953" y="251"/>
                    <a:pt x="953" y="155"/>
                  </a:cubicBezTo>
                  <a:cubicBezTo>
                    <a:pt x="953" y="72"/>
                    <a:pt x="882" y="1"/>
                    <a:pt x="78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 name="Google Shape;9481;p16">
            <a:extLst>
              <a:ext uri="{FF2B5EF4-FFF2-40B4-BE49-F238E27FC236}">
                <a16:creationId xmlns:a16="http://schemas.microsoft.com/office/drawing/2014/main" id="{E37FD089-50D1-4853-884E-396292E4087A}"/>
              </a:ext>
            </a:extLst>
          </p:cNvPr>
          <p:cNvGrpSpPr/>
          <p:nvPr/>
        </p:nvGrpSpPr>
        <p:grpSpPr>
          <a:xfrm>
            <a:off x="5761688" y="4755251"/>
            <a:ext cx="446826" cy="327059"/>
            <a:chOff x="5733194" y="2431718"/>
            <a:chExt cx="446826" cy="327059"/>
          </a:xfrm>
          <a:noFill/>
        </p:grpSpPr>
        <p:sp>
          <p:nvSpPr>
            <p:cNvPr id="59" name="Google Shape;9482;p16">
              <a:extLst>
                <a:ext uri="{FF2B5EF4-FFF2-40B4-BE49-F238E27FC236}">
                  <a16:creationId xmlns:a16="http://schemas.microsoft.com/office/drawing/2014/main" id="{0D508983-8519-4B43-A376-F5FFEF49F3E5}"/>
                </a:ext>
              </a:extLst>
            </p:cNvPr>
            <p:cNvSpPr/>
            <p:nvPr/>
          </p:nvSpPr>
          <p:spPr>
            <a:xfrm>
              <a:off x="6032946" y="2474145"/>
              <a:ext cx="56112" cy="20115"/>
            </a:xfrm>
            <a:custGeom>
              <a:avLst/>
              <a:gdLst/>
              <a:ahLst/>
              <a:cxnLst/>
              <a:rect l="l" t="t" r="r" b="b"/>
              <a:pathLst>
                <a:path w="1763" h="632" extrusionOk="0">
                  <a:moveTo>
                    <a:pt x="215" y="1"/>
                  </a:moveTo>
                  <a:cubicBezTo>
                    <a:pt x="96" y="1"/>
                    <a:pt x="1" y="96"/>
                    <a:pt x="1" y="215"/>
                  </a:cubicBezTo>
                  <a:cubicBezTo>
                    <a:pt x="1" y="334"/>
                    <a:pt x="96" y="417"/>
                    <a:pt x="215" y="417"/>
                  </a:cubicBezTo>
                  <a:cubicBezTo>
                    <a:pt x="441" y="417"/>
                    <a:pt x="1108" y="453"/>
                    <a:pt x="1429" y="620"/>
                  </a:cubicBezTo>
                  <a:cubicBezTo>
                    <a:pt x="1465" y="632"/>
                    <a:pt x="1489" y="632"/>
                    <a:pt x="1525" y="632"/>
                  </a:cubicBezTo>
                  <a:cubicBezTo>
                    <a:pt x="1596" y="632"/>
                    <a:pt x="1668" y="584"/>
                    <a:pt x="1703" y="513"/>
                  </a:cubicBezTo>
                  <a:cubicBezTo>
                    <a:pt x="1763" y="417"/>
                    <a:pt x="1727" y="298"/>
                    <a:pt x="1632" y="239"/>
                  </a:cubicBezTo>
                  <a:cubicBezTo>
                    <a:pt x="1156" y="1"/>
                    <a:pt x="263" y="1"/>
                    <a:pt x="21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9483;p16">
              <a:extLst>
                <a:ext uri="{FF2B5EF4-FFF2-40B4-BE49-F238E27FC236}">
                  <a16:creationId xmlns:a16="http://schemas.microsoft.com/office/drawing/2014/main" id="{E2E0B3CA-BFD3-4D6E-8AB2-02A488F153A6}"/>
                </a:ext>
              </a:extLst>
            </p:cNvPr>
            <p:cNvSpPr/>
            <p:nvPr/>
          </p:nvSpPr>
          <p:spPr>
            <a:xfrm>
              <a:off x="5733194" y="2431718"/>
              <a:ext cx="446826" cy="327059"/>
            </a:xfrm>
            <a:custGeom>
              <a:avLst/>
              <a:gdLst/>
              <a:ahLst/>
              <a:cxnLst/>
              <a:rect l="l" t="t" r="r" b="b"/>
              <a:pathLst>
                <a:path w="14039" h="10276" extrusionOk="0">
                  <a:moveTo>
                    <a:pt x="11621" y="655"/>
                  </a:moveTo>
                  <a:lnTo>
                    <a:pt x="11621" y="1500"/>
                  </a:lnTo>
                  <a:cubicBezTo>
                    <a:pt x="11621" y="1631"/>
                    <a:pt x="11598" y="1762"/>
                    <a:pt x="11538" y="1905"/>
                  </a:cubicBezTo>
                  <a:lnTo>
                    <a:pt x="11431" y="2108"/>
                  </a:lnTo>
                  <a:cubicBezTo>
                    <a:pt x="11419" y="2143"/>
                    <a:pt x="11419" y="2167"/>
                    <a:pt x="11419" y="2203"/>
                  </a:cubicBezTo>
                  <a:lnTo>
                    <a:pt x="11419" y="2631"/>
                  </a:lnTo>
                  <a:cubicBezTo>
                    <a:pt x="11419" y="2929"/>
                    <a:pt x="11300" y="3215"/>
                    <a:pt x="11074" y="3429"/>
                  </a:cubicBezTo>
                  <a:cubicBezTo>
                    <a:pt x="10858" y="3634"/>
                    <a:pt x="10599" y="3751"/>
                    <a:pt x="10317" y="3751"/>
                  </a:cubicBezTo>
                  <a:cubicBezTo>
                    <a:pt x="10303" y="3751"/>
                    <a:pt x="10290" y="3751"/>
                    <a:pt x="10276" y="3751"/>
                  </a:cubicBezTo>
                  <a:cubicBezTo>
                    <a:pt x="9657" y="3739"/>
                    <a:pt x="9181" y="3215"/>
                    <a:pt x="9181" y="2584"/>
                  </a:cubicBezTo>
                  <a:lnTo>
                    <a:pt x="9181" y="2203"/>
                  </a:lnTo>
                  <a:cubicBezTo>
                    <a:pt x="9181" y="2167"/>
                    <a:pt x="9181" y="2143"/>
                    <a:pt x="9169" y="2108"/>
                  </a:cubicBezTo>
                  <a:lnTo>
                    <a:pt x="9038" y="1857"/>
                  </a:lnTo>
                  <a:cubicBezTo>
                    <a:pt x="8990" y="1762"/>
                    <a:pt x="8966" y="1667"/>
                    <a:pt x="8966" y="1560"/>
                  </a:cubicBezTo>
                  <a:lnTo>
                    <a:pt x="8966" y="1548"/>
                  </a:lnTo>
                  <a:cubicBezTo>
                    <a:pt x="8966" y="1048"/>
                    <a:pt x="9359" y="655"/>
                    <a:pt x="9859" y="655"/>
                  </a:cubicBezTo>
                  <a:close/>
                  <a:moveTo>
                    <a:pt x="4156" y="429"/>
                  </a:moveTo>
                  <a:cubicBezTo>
                    <a:pt x="4513" y="429"/>
                    <a:pt x="4823" y="560"/>
                    <a:pt x="5061" y="822"/>
                  </a:cubicBezTo>
                  <a:cubicBezTo>
                    <a:pt x="5299" y="1072"/>
                    <a:pt x="5442" y="1417"/>
                    <a:pt x="5478" y="1786"/>
                  </a:cubicBezTo>
                  <a:cubicBezTo>
                    <a:pt x="5513" y="2215"/>
                    <a:pt x="5656" y="3108"/>
                    <a:pt x="5847" y="3643"/>
                  </a:cubicBezTo>
                  <a:lnTo>
                    <a:pt x="5835" y="3643"/>
                  </a:lnTo>
                  <a:cubicBezTo>
                    <a:pt x="5525" y="3762"/>
                    <a:pt x="4882" y="3941"/>
                    <a:pt x="4132" y="3941"/>
                  </a:cubicBezTo>
                  <a:cubicBezTo>
                    <a:pt x="4077" y="3944"/>
                    <a:pt x="4021" y="3945"/>
                    <a:pt x="3967" y="3945"/>
                  </a:cubicBezTo>
                  <a:cubicBezTo>
                    <a:pt x="3330" y="3945"/>
                    <a:pt x="2762" y="3765"/>
                    <a:pt x="2477" y="3655"/>
                  </a:cubicBezTo>
                  <a:cubicBezTo>
                    <a:pt x="2656" y="3108"/>
                    <a:pt x="2799" y="2215"/>
                    <a:pt x="2835" y="1786"/>
                  </a:cubicBezTo>
                  <a:cubicBezTo>
                    <a:pt x="2858" y="1417"/>
                    <a:pt x="3013" y="1072"/>
                    <a:pt x="3251" y="822"/>
                  </a:cubicBezTo>
                  <a:cubicBezTo>
                    <a:pt x="3501" y="560"/>
                    <a:pt x="3811" y="429"/>
                    <a:pt x="4156" y="429"/>
                  </a:cubicBezTo>
                  <a:close/>
                  <a:moveTo>
                    <a:pt x="10752" y="4096"/>
                  </a:moveTo>
                  <a:cubicBezTo>
                    <a:pt x="10752" y="4155"/>
                    <a:pt x="10764" y="4215"/>
                    <a:pt x="10776" y="4274"/>
                  </a:cubicBezTo>
                  <a:lnTo>
                    <a:pt x="10609" y="4429"/>
                  </a:lnTo>
                  <a:cubicBezTo>
                    <a:pt x="10526" y="4524"/>
                    <a:pt x="10419" y="4572"/>
                    <a:pt x="10300" y="4572"/>
                  </a:cubicBezTo>
                  <a:cubicBezTo>
                    <a:pt x="10181" y="4572"/>
                    <a:pt x="10062" y="4524"/>
                    <a:pt x="9990" y="4429"/>
                  </a:cubicBezTo>
                  <a:lnTo>
                    <a:pt x="9823" y="4274"/>
                  </a:lnTo>
                  <a:cubicBezTo>
                    <a:pt x="9835" y="4215"/>
                    <a:pt x="9859" y="4155"/>
                    <a:pt x="9859" y="4096"/>
                  </a:cubicBezTo>
                  <a:cubicBezTo>
                    <a:pt x="9990" y="4132"/>
                    <a:pt x="10121" y="4167"/>
                    <a:pt x="10252" y="4167"/>
                  </a:cubicBezTo>
                  <a:lnTo>
                    <a:pt x="10300" y="4167"/>
                  </a:lnTo>
                  <a:cubicBezTo>
                    <a:pt x="10455" y="4167"/>
                    <a:pt x="10609" y="4132"/>
                    <a:pt x="10752" y="4096"/>
                  </a:cubicBezTo>
                  <a:close/>
                  <a:moveTo>
                    <a:pt x="4692" y="4358"/>
                  </a:moveTo>
                  <a:cubicBezTo>
                    <a:pt x="4763" y="4524"/>
                    <a:pt x="4918" y="4644"/>
                    <a:pt x="5097" y="4691"/>
                  </a:cubicBezTo>
                  <a:lnTo>
                    <a:pt x="5835" y="4894"/>
                  </a:lnTo>
                  <a:cubicBezTo>
                    <a:pt x="6025" y="4953"/>
                    <a:pt x="6168" y="5132"/>
                    <a:pt x="6168" y="5322"/>
                  </a:cubicBezTo>
                  <a:lnTo>
                    <a:pt x="6168" y="7251"/>
                  </a:lnTo>
                  <a:cubicBezTo>
                    <a:pt x="6168" y="7501"/>
                    <a:pt x="5954" y="7692"/>
                    <a:pt x="5716" y="7692"/>
                  </a:cubicBezTo>
                  <a:lnTo>
                    <a:pt x="5704" y="7692"/>
                  </a:lnTo>
                  <a:lnTo>
                    <a:pt x="5704" y="6144"/>
                  </a:lnTo>
                  <a:cubicBezTo>
                    <a:pt x="5668" y="5787"/>
                    <a:pt x="5394" y="5501"/>
                    <a:pt x="5025" y="5501"/>
                  </a:cubicBezTo>
                  <a:lnTo>
                    <a:pt x="3275" y="5501"/>
                  </a:lnTo>
                  <a:cubicBezTo>
                    <a:pt x="2918" y="5501"/>
                    <a:pt x="2632" y="5787"/>
                    <a:pt x="2632" y="6144"/>
                  </a:cubicBezTo>
                  <a:lnTo>
                    <a:pt x="2632" y="7692"/>
                  </a:lnTo>
                  <a:lnTo>
                    <a:pt x="2620" y="7692"/>
                  </a:lnTo>
                  <a:cubicBezTo>
                    <a:pt x="2370" y="7692"/>
                    <a:pt x="2180" y="7489"/>
                    <a:pt x="2180" y="7251"/>
                  </a:cubicBezTo>
                  <a:lnTo>
                    <a:pt x="2180" y="5322"/>
                  </a:lnTo>
                  <a:cubicBezTo>
                    <a:pt x="2180" y="5132"/>
                    <a:pt x="2311" y="4941"/>
                    <a:pt x="2501" y="4894"/>
                  </a:cubicBezTo>
                  <a:lnTo>
                    <a:pt x="3251" y="4691"/>
                  </a:lnTo>
                  <a:cubicBezTo>
                    <a:pt x="3430" y="4644"/>
                    <a:pt x="3561" y="4524"/>
                    <a:pt x="3644" y="4358"/>
                  </a:cubicBezTo>
                  <a:cubicBezTo>
                    <a:pt x="3811" y="4370"/>
                    <a:pt x="3989" y="4394"/>
                    <a:pt x="4168" y="4394"/>
                  </a:cubicBezTo>
                  <a:cubicBezTo>
                    <a:pt x="4347" y="4394"/>
                    <a:pt x="4525" y="4370"/>
                    <a:pt x="4692" y="4358"/>
                  </a:cubicBezTo>
                  <a:close/>
                  <a:moveTo>
                    <a:pt x="10526" y="5906"/>
                  </a:moveTo>
                  <a:cubicBezTo>
                    <a:pt x="10538" y="5906"/>
                    <a:pt x="10538" y="5906"/>
                    <a:pt x="10538" y="5918"/>
                  </a:cubicBezTo>
                  <a:lnTo>
                    <a:pt x="10538" y="7680"/>
                  </a:lnTo>
                  <a:cubicBezTo>
                    <a:pt x="10538" y="7692"/>
                    <a:pt x="10538" y="7692"/>
                    <a:pt x="10526" y="7692"/>
                  </a:cubicBezTo>
                  <a:lnTo>
                    <a:pt x="7895" y="7692"/>
                  </a:lnTo>
                  <a:cubicBezTo>
                    <a:pt x="7871" y="7692"/>
                    <a:pt x="7871" y="7692"/>
                    <a:pt x="7871" y="7680"/>
                  </a:cubicBezTo>
                  <a:lnTo>
                    <a:pt x="7871" y="5918"/>
                  </a:lnTo>
                  <a:lnTo>
                    <a:pt x="10526" y="5906"/>
                  </a:lnTo>
                  <a:close/>
                  <a:moveTo>
                    <a:pt x="11050" y="4596"/>
                  </a:moveTo>
                  <a:lnTo>
                    <a:pt x="11228" y="4691"/>
                  </a:lnTo>
                  <a:lnTo>
                    <a:pt x="11967" y="4894"/>
                  </a:lnTo>
                  <a:cubicBezTo>
                    <a:pt x="12157" y="4953"/>
                    <a:pt x="12300" y="5132"/>
                    <a:pt x="12300" y="5322"/>
                  </a:cubicBezTo>
                  <a:lnTo>
                    <a:pt x="12300" y="7251"/>
                  </a:lnTo>
                  <a:cubicBezTo>
                    <a:pt x="12300" y="7501"/>
                    <a:pt x="12086" y="7692"/>
                    <a:pt x="11848" y="7692"/>
                  </a:cubicBezTo>
                  <a:lnTo>
                    <a:pt x="10955" y="7692"/>
                  </a:lnTo>
                  <a:lnTo>
                    <a:pt x="10955" y="7680"/>
                  </a:lnTo>
                  <a:lnTo>
                    <a:pt x="10955" y="7227"/>
                  </a:lnTo>
                  <a:lnTo>
                    <a:pt x="11621" y="7227"/>
                  </a:lnTo>
                  <a:cubicBezTo>
                    <a:pt x="11740" y="7227"/>
                    <a:pt x="11836" y="7144"/>
                    <a:pt x="11836" y="7025"/>
                  </a:cubicBezTo>
                  <a:lnTo>
                    <a:pt x="11836" y="5715"/>
                  </a:lnTo>
                  <a:cubicBezTo>
                    <a:pt x="11836" y="5596"/>
                    <a:pt x="11740" y="5501"/>
                    <a:pt x="11621" y="5501"/>
                  </a:cubicBezTo>
                  <a:cubicBezTo>
                    <a:pt x="11502" y="5501"/>
                    <a:pt x="11419" y="5596"/>
                    <a:pt x="11419" y="5715"/>
                  </a:cubicBezTo>
                  <a:lnTo>
                    <a:pt x="11419" y="6834"/>
                  </a:lnTo>
                  <a:lnTo>
                    <a:pt x="10955" y="6834"/>
                  </a:lnTo>
                  <a:lnTo>
                    <a:pt x="10955" y="5941"/>
                  </a:lnTo>
                  <a:cubicBezTo>
                    <a:pt x="10955" y="5691"/>
                    <a:pt x="10764" y="5525"/>
                    <a:pt x="10538" y="5525"/>
                  </a:cubicBezTo>
                  <a:lnTo>
                    <a:pt x="8335" y="5525"/>
                  </a:lnTo>
                  <a:lnTo>
                    <a:pt x="8335" y="5322"/>
                  </a:lnTo>
                  <a:lnTo>
                    <a:pt x="8299" y="5322"/>
                  </a:lnTo>
                  <a:cubicBezTo>
                    <a:pt x="8299" y="5132"/>
                    <a:pt x="8442" y="4941"/>
                    <a:pt x="8633" y="4894"/>
                  </a:cubicBezTo>
                  <a:lnTo>
                    <a:pt x="9383" y="4691"/>
                  </a:lnTo>
                  <a:cubicBezTo>
                    <a:pt x="9442" y="4667"/>
                    <a:pt x="9490" y="4644"/>
                    <a:pt x="9562" y="4596"/>
                  </a:cubicBezTo>
                  <a:lnTo>
                    <a:pt x="9693" y="4727"/>
                  </a:lnTo>
                  <a:cubicBezTo>
                    <a:pt x="9859" y="4894"/>
                    <a:pt x="10062" y="4989"/>
                    <a:pt x="10300" y="4989"/>
                  </a:cubicBezTo>
                  <a:cubicBezTo>
                    <a:pt x="10526" y="4989"/>
                    <a:pt x="10752" y="4894"/>
                    <a:pt x="10907" y="4727"/>
                  </a:cubicBezTo>
                  <a:lnTo>
                    <a:pt x="11050" y="4596"/>
                  </a:lnTo>
                  <a:close/>
                  <a:moveTo>
                    <a:pt x="2632" y="8108"/>
                  </a:moveTo>
                  <a:lnTo>
                    <a:pt x="2632" y="8573"/>
                  </a:lnTo>
                  <a:lnTo>
                    <a:pt x="846" y="8573"/>
                  </a:lnTo>
                  <a:lnTo>
                    <a:pt x="846" y="8108"/>
                  </a:lnTo>
                  <a:close/>
                  <a:moveTo>
                    <a:pt x="13157" y="8108"/>
                  </a:moveTo>
                  <a:lnTo>
                    <a:pt x="13157" y="8573"/>
                  </a:lnTo>
                  <a:lnTo>
                    <a:pt x="5668" y="8573"/>
                  </a:lnTo>
                  <a:lnTo>
                    <a:pt x="5668" y="8108"/>
                  </a:lnTo>
                  <a:close/>
                  <a:moveTo>
                    <a:pt x="5049" y="5906"/>
                  </a:moveTo>
                  <a:cubicBezTo>
                    <a:pt x="5180" y="5906"/>
                    <a:pt x="5287" y="6013"/>
                    <a:pt x="5287" y="6144"/>
                  </a:cubicBezTo>
                  <a:lnTo>
                    <a:pt x="5287" y="9001"/>
                  </a:lnTo>
                  <a:lnTo>
                    <a:pt x="3049" y="9001"/>
                  </a:lnTo>
                  <a:lnTo>
                    <a:pt x="3049" y="6144"/>
                  </a:lnTo>
                  <a:cubicBezTo>
                    <a:pt x="3049" y="6013"/>
                    <a:pt x="3156" y="5906"/>
                    <a:pt x="3287" y="5906"/>
                  </a:cubicBezTo>
                  <a:close/>
                  <a:moveTo>
                    <a:pt x="4168" y="0"/>
                  </a:moveTo>
                  <a:cubicBezTo>
                    <a:pt x="3239" y="0"/>
                    <a:pt x="2501" y="738"/>
                    <a:pt x="2430" y="1738"/>
                  </a:cubicBezTo>
                  <a:cubicBezTo>
                    <a:pt x="2394" y="2155"/>
                    <a:pt x="2263" y="2989"/>
                    <a:pt x="2084" y="3477"/>
                  </a:cubicBezTo>
                  <a:cubicBezTo>
                    <a:pt x="2037" y="3584"/>
                    <a:pt x="2049" y="3703"/>
                    <a:pt x="2096" y="3810"/>
                  </a:cubicBezTo>
                  <a:cubicBezTo>
                    <a:pt x="2144" y="3905"/>
                    <a:pt x="2239" y="3989"/>
                    <a:pt x="2334" y="4024"/>
                  </a:cubicBezTo>
                  <a:cubicBezTo>
                    <a:pt x="2513" y="4084"/>
                    <a:pt x="2811" y="4179"/>
                    <a:pt x="3156" y="4251"/>
                  </a:cubicBezTo>
                  <a:cubicBezTo>
                    <a:pt x="3144" y="4251"/>
                    <a:pt x="3144" y="4251"/>
                    <a:pt x="3120" y="4263"/>
                  </a:cubicBezTo>
                  <a:lnTo>
                    <a:pt x="2382" y="4477"/>
                  </a:lnTo>
                  <a:cubicBezTo>
                    <a:pt x="2013" y="4584"/>
                    <a:pt x="1751" y="4917"/>
                    <a:pt x="1751" y="5310"/>
                  </a:cubicBezTo>
                  <a:lnTo>
                    <a:pt x="1751" y="7227"/>
                  </a:lnTo>
                  <a:cubicBezTo>
                    <a:pt x="1751" y="7394"/>
                    <a:pt x="1799" y="7561"/>
                    <a:pt x="1894" y="7680"/>
                  </a:cubicBezTo>
                  <a:lnTo>
                    <a:pt x="203" y="7680"/>
                  </a:lnTo>
                  <a:cubicBezTo>
                    <a:pt x="84" y="7680"/>
                    <a:pt x="1" y="7763"/>
                    <a:pt x="1" y="7882"/>
                  </a:cubicBezTo>
                  <a:cubicBezTo>
                    <a:pt x="1" y="8001"/>
                    <a:pt x="84" y="8096"/>
                    <a:pt x="203" y="8096"/>
                  </a:cubicBezTo>
                  <a:lnTo>
                    <a:pt x="441" y="8096"/>
                  </a:lnTo>
                  <a:lnTo>
                    <a:pt x="441" y="10073"/>
                  </a:lnTo>
                  <a:cubicBezTo>
                    <a:pt x="441" y="10192"/>
                    <a:pt x="537" y="10275"/>
                    <a:pt x="656" y="10275"/>
                  </a:cubicBezTo>
                  <a:cubicBezTo>
                    <a:pt x="775" y="10275"/>
                    <a:pt x="858" y="10192"/>
                    <a:pt x="858" y="10073"/>
                  </a:cubicBezTo>
                  <a:lnTo>
                    <a:pt x="858" y="8954"/>
                  </a:lnTo>
                  <a:lnTo>
                    <a:pt x="2644" y="8954"/>
                  </a:lnTo>
                  <a:lnTo>
                    <a:pt x="2644" y="10073"/>
                  </a:lnTo>
                  <a:cubicBezTo>
                    <a:pt x="2644" y="10192"/>
                    <a:pt x="2739" y="10275"/>
                    <a:pt x="2858" y="10275"/>
                  </a:cubicBezTo>
                  <a:cubicBezTo>
                    <a:pt x="2977" y="10275"/>
                    <a:pt x="3073" y="10192"/>
                    <a:pt x="3073" y="10073"/>
                  </a:cubicBezTo>
                  <a:lnTo>
                    <a:pt x="3073" y="9406"/>
                  </a:lnTo>
                  <a:lnTo>
                    <a:pt x="5287" y="9406"/>
                  </a:lnTo>
                  <a:lnTo>
                    <a:pt x="5287" y="10073"/>
                  </a:lnTo>
                  <a:cubicBezTo>
                    <a:pt x="5287" y="10192"/>
                    <a:pt x="5371" y="10275"/>
                    <a:pt x="5490" y="10275"/>
                  </a:cubicBezTo>
                  <a:cubicBezTo>
                    <a:pt x="5609" y="10275"/>
                    <a:pt x="5704" y="10192"/>
                    <a:pt x="5704" y="10073"/>
                  </a:cubicBezTo>
                  <a:lnTo>
                    <a:pt x="5704" y="8954"/>
                  </a:lnTo>
                  <a:lnTo>
                    <a:pt x="13169" y="8954"/>
                  </a:lnTo>
                  <a:lnTo>
                    <a:pt x="13169" y="10073"/>
                  </a:lnTo>
                  <a:cubicBezTo>
                    <a:pt x="13169" y="10192"/>
                    <a:pt x="13264" y="10275"/>
                    <a:pt x="13383" y="10275"/>
                  </a:cubicBezTo>
                  <a:cubicBezTo>
                    <a:pt x="13503" y="10275"/>
                    <a:pt x="13586" y="10192"/>
                    <a:pt x="13586" y="10073"/>
                  </a:cubicBezTo>
                  <a:lnTo>
                    <a:pt x="13586" y="8096"/>
                  </a:lnTo>
                  <a:lnTo>
                    <a:pt x="13824" y="8096"/>
                  </a:lnTo>
                  <a:cubicBezTo>
                    <a:pt x="13943" y="8096"/>
                    <a:pt x="14038" y="8001"/>
                    <a:pt x="14038" y="7882"/>
                  </a:cubicBezTo>
                  <a:cubicBezTo>
                    <a:pt x="14003" y="7787"/>
                    <a:pt x="13919" y="7692"/>
                    <a:pt x="13800" y="7692"/>
                  </a:cubicBezTo>
                  <a:lnTo>
                    <a:pt x="12562" y="7692"/>
                  </a:lnTo>
                  <a:cubicBezTo>
                    <a:pt x="12633" y="7561"/>
                    <a:pt x="12693" y="7406"/>
                    <a:pt x="12693" y="7251"/>
                  </a:cubicBezTo>
                  <a:lnTo>
                    <a:pt x="12693" y="5322"/>
                  </a:lnTo>
                  <a:cubicBezTo>
                    <a:pt x="12693" y="4941"/>
                    <a:pt x="12443" y="4596"/>
                    <a:pt x="12074" y="4489"/>
                  </a:cubicBezTo>
                  <a:lnTo>
                    <a:pt x="11324" y="4286"/>
                  </a:lnTo>
                  <a:cubicBezTo>
                    <a:pt x="11228" y="4251"/>
                    <a:pt x="11169" y="4167"/>
                    <a:pt x="11169" y="4060"/>
                  </a:cubicBezTo>
                  <a:lnTo>
                    <a:pt x="11169" y="3893"/>
                  </a:lnTo>
                  <a:cubicBezTo>
                    <a:pt x="11240" y="3858"/>
                    <a:pt x="11300" y="3798"/>
                    <a:pt x="11359" y="3739"/>
                  </a:cubicBezTo>
                  <a:cubicBezTo>
                    <a:pt x="11657" y="3453"/>
                    <a:pt x="11824" y="3060"/>
                    <a:pt x="11824" y="2643"/>
                  </a:cubicBezTo>
                  <a:lnTo>
                    <a:pt x="11824" y="2262"/>
                  </a:lnTo>
                  <a:lnTo>
                    <a:pt x="11895" y="2096"/>
                  </a:lnTo>
                  <a:cubicBezTo>
                    <a:pt x="11979" y="1917"/>
                    <a:pt x="12026" y="1703"/>
                    <a:pt x="12026" y="1512"/>
                  </a:cubicBezTo>
                  <a:lnTo>
                    <a:pt x="12026" y="453"/>
                  </a:lnTo>
                  <a:cubicBezTo>
                    <a:pt x="12026" y="333"/>
                    <a:pt x="11943" y="250"/>
                    <a:pt x="11824" y="250"/>
                  </a:cubicBezTo>
                  <a:lnTo>
                    <a:pt x="9859" y="250"/>
                  </a:lnTo>
                  <a:cubicBezTo>
                    <a:pt x="9145" y="250"/>
                    <a:pt x="8561" y="834"/>
                    <a:pt x="8561" y="1548"/>
                  </a:cubicBezTo>
                  <a:lnTo>
                    <a:pt x="8561" y="1560"/>
                  </a:lnTo>
                  <a:cubicBezTo>
                    <a:pt x="8561" y="1727"/>
                    <a:pt x="8597" y="1881"/>
                    <a:pt x="8680" y="2036"/>
                  </a:cubicBezTo>
                  <a:lnTo>
                    <a:pt x="8788" y="2238"/>
                  </a:lnTo>
                  <a:lnTo>
                    <a:pt x="8788" y="2572"/>
                  </a:lnTo>
                  <a:cubicBezTo>
                    <a:pt x="8788" y="3108"/>
                    <a:pt x="9050" y="3584"/>
                    <a:pt x="9442" y="3870"/>
                  </a:cubicBezTo>
                  <a:lnTo>
                    <a:pt x="9442" y="4048"/>
                  </a:lnTo>
                  <a:cubicBezTo>
                    <a:pt x="9442" y="4143"/>
                    <a:pt x="9359" y="4239"/>
                    <a:pt x="9276" y="4263"/>
                  </a:cubicBezTo>
                  <a:lnTo>
                    <a:pt x="8526" y="4477"/>
                  </a:lnTo>
                  <a:cubicBezTo>
                    <a:pt x="8157" y="4584"/>
                    <a:pt x="7907" y="4917"/>
                    <a:pt x="7907" y="5310"/>
                  </a:cubicBezTo>
                  <a:lnTo>
                    <a:pt x="7907" y="5489"/>
                  </a:lnTo>
                  <a:lnTo>
                    <a:pt x="7895" y="5489"/>
                  </a:lnTo>
                  <a:cubicBezTo>
                    <a:pt x="7657" y="5489"/>
                    <a:pt x="7478" y="5679"/>
                    <a:pt x="7478" y="5906"/>
                  </a:cubicBezTo>
                  <a:lnTo>
                    <a:pt x="7478" y="7656"/>
                  </a:lnTo>
                  <a:lnTo>
                    <a:pt x="7478" y="7680"/>
                  </a:lnTo>
                  <a:lnTo>
                    <a:pt x="6442" y="7680"/>
                  </a:lnTo>
                  <a:cubicBezTo>
                    <a:pt x="6525" y="7537"/>
                    <a:pt x="6585" y="7394"/>
                    <a:pt x="6585" y="7227"/>
                  </a:cubicBezTo>
                  <a:lnTo>
                    <a:pt x="6585" y="5310"/>
                  </a:lnTo>
                  <a:cubicBezTo>
                    <a:pt x="6585" y="4917"/>
                    <a:pt x="6323" y="4584"/>
                    <a:pt x="5954" y="4477"/>
                  </a:cubicBezTo>
                  <a:lnTo>
                    <a:pt x="5216" y="4263"/>
                  </a:lnTo>
                  <a:cubicBezTo>
                    <a:pt x="5192" y="4263"/>
                    <a:pt x="5192" y="4263"/>
                    <a:pt x="5180" y="4251"/>
                  </a:cubicBezTo>
                  <a:cubicBezTo>
                    <a:pt x="5537" y="4179"/>
                    <a:pt x="5823" y="4084"/>
                    <a:pt x="6002" y="4024"/>
                  </a:cubicBezTo>
                  <a:cubicBezTo>
                    <a:pt x="6109" y="3989"/>
                    <a:pt x="6192" y="3905"/>
                    <a:pt x="6240" y="3810"/>
                  </a:cubicBezTo>
                  <a:cubicBezTo>
                    <a:pt x="6287" y="3703"/>
                    <a:pt x="6299" y="3596"/>
                    <a:pt x="6252" y="3477"/>
                  </a:cubicBezTo>
                  <a:cubicBezTo>
                    <a:pt x="6073" y="2977"/>
                    <a:pt x="5942" y="2143"/>
                    <a:pt x="5906" y="1738"/>
                  </a:cubicBezTo>
                  <a:cubicBezTo>
                    <a:pt x="5835" y="738"/>
                    <a:pt x="5097" y="0"/>
                    <a:pt x="416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9484;p16">
              <a:extLst>
                <a:ext uri="{FF2B5EF4-FFF2-40B4-BE49-F238E27FC236}">
                  <a16:creationId xmlns:a16="http://schemas.microsoft.com/office/drawing/2014/main" id="{BE383D03-0441-4982-ABF1-3982B2D58B5B}"/>
                </a:ext>
              </a:extLst>
            </p:cNvPr>
            <p:cNvSpPr/>
            <p:nvPr/>
          </p:nvSpPr>
          <p:spPr>
            <a:xfrm>
              <a:off x="6019323" y="2641653"/>
              <a:ext cx="13272" cy="13272"/>
            </a:xfrm>
            <a:custGeom>
              <a:avLst/>
              <a:gdLst/>
              <a:ahLst/>
              <a:cxnLst/>
              <a:rect l="l" t="t" r="r" b="b"/>
              <a:pathLst>
                <a:path w="417" h="417" extrusionOk="0">
                  <a:moveTo>
                    <a:pt x="202" y="0"/>
                  </a:moveTo>
                  <a:cubicBezTo>
                    <a:pt x="95" y="0"/>
                    <a:pt x="0" y="84"/>
                    <a:pt x="0" y="203"/>
                  </a:cubicBezTo>
                  <a:cubicBezTo>
                    <a:pt x="0" y="322"/>
                    <a:pt x="95" y="417"/>
                    <a:pt x="202" y="417"/>
                  </a:cubicBezTo>
                  <a:cubicBezTo>
                    <a:pt x="322" y="417"/>
                    <a:pt x="417" y="322"/>
                    <a:pt x="417" y="203"/>
                  </a:cubicBezTo>
                  <a:cubicBezTo>
                    <a:pt x="417" y="84"/>
                    <a:pt x="322" y="0"/>
                    <a:pt x="20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 name="Google Shape;9763;p16">
            <a:extLst>
              <a:ext uri="{FF2B5EF4-FFF2-40B4-BE49-F238E27FC236}">
                <a16:creationId xmlns:a16="http://schemas.microsoft.com/office/drawing/2014/main" id="{BF628247-7F29-4C6B-8DF9-B44324142AA4}"/>
              </a:ext>
            </a:extLst>
          </p:cNvPr>
          <p:cNvGrpSpPr/>
          <p:nvPr/>
        </p:nvGrpSpPr>
        <p:grpSpPr>
          <a:xfrm>
            <a:off x="1587258" y="4742169"/>
            <a:ext cx="264550" cy="353222"/>
            <a:chOff x="903530" y="3806125"/>
            <a:chExt cx="264550" cy="353222"/>
          </a:xfrm>
          <a:solidFill>
            <a:schemeClr val="tx2"/>
          </a:solidFill>
        </p:grpSpPr>
        <p:sp>
          <p:nvSpPr>
            <p:cNvPr id="66" name="Google Shape;9764;p16">
              <a:extLst>
                <a:ext uri="{FF2B5EF4-FFF2-40B4-BE49-F238E27FC236}">
                  <a16:creationId xmlns:a16="http://schemas.microsoft.com/office/drawing/2014/main" id="{037F3DF9-8444-4C83-A588-726FEA7E7079}"/>
                </a:ext>
              </a:extLst>
            </p:cNvPr>
            <p:cNvSpPr/>
            <p:nvPr/>
          </p:nvSpPr>
          <p:spPr>
            <a:xfrm>
              <a:off x="926637" y="3839321"/>
              <a:ext cx="173237" cy="162002"/>
            </a:xfrm>
            <a:custGeom>
              <a:avLst/>
              <a:gdLst/>
              <a:ahLst/>
              <a:cxnLst/>
              <a:rect l="l" t="t" r="r" b="b"/>
              <a:pathLst>
                <a:path w="5443" h="5090" extrusionOk="0">
                  <a:moveTo>
                    <a:pt x="3418" y="1"/>
                  </a:moveTo>
                  <a:cubicBezTo>
                    <a:pt x="2623" y="1"/>
                    <a:pt x="1831" y="307"/>
                    <a:pt x="1227" y="911"/>
                  </a:cubicBezTo>
                  <a:cubicBezTo>
                    <a:pt x="108" y="2030"/>
                    <a:pt x="1" y="3804"/>
                    <a:pt x="989" y="5030"/>
                  </a:cubicBezTo>
                  <a:cubicBezTo>
                    <a:pt x="1013" y="5078"/>
                    <a:pt x="1061" y="5090"/>
                    <a:pt x="1120" y="5090"/>
                  </a:cubicBezTo>
                  <a:cubicBezTo>
                    <a:pt x="1156" y="5090"/>
                    <a:pt x="1192" y="5078"/>
                    <a:pt x="1227" y="5066"/>
                  </a:cubicBezTo>
                  <a:cubicBezTo>
                    <a:pt x="1299" y="5006"/>
                    <a:pt x="1311" y="4899"/>
                    <a:pt x="1251" y="4840"/>
                  </a:cubicBezTo>
                  <a:cubicBezTo>
                    <a:pt x="382" y="3744"/>
                    <a:pt x="477" y="2149"/>
                    <a:pt x="1477" y="1149"/>
                  </a:cubicBezTo>
                  <a:cubicBezTo>
                    <a:pt x="2019" y="607"/>
                    <a:pt x="2735" y="334"/>
                    <a:pt x="3452" y="334"/>
                  </a:cubicBezTo>
                  <a:cubicBezTo>
                    <a:pt x="4059" y="334"/>
                    <a:pt x="4666" y="530"/>
                    <a:pt x="5168" y="923"/>
                  </a:cubicBezTo>
                  <a:cubicBezTo>
                    <a:pt x="5199" y="948"/>
                    <a:pt x="5237" y="961"/>
                    <a:pt x="5273" y="961"/>
                  </a:cubicBezTo>
                  <a:cubicBezTo>
                    <a:pt x="5321" y="961"/>
                    <a:pt x="5367" y="939"/>
                    <a:pt x="5394" y="899"/>
                  </a:cubicBezTo>
                  <a:cubicBezTo>
                    <a:pt x="5442" y="827"/>
                    <a:pt x="5418" y="720"/>
                    <a:pt x="5347" y="672"/>
                  </a:cubicBezTo>
                  <a:cubicBezTo>
                    <a:pt x="4777" y="223"/>
                    <a:pt x="4096" y="1"/>
                    <a:pt x="341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9765;p16">
              <a:extLst>
                <a:ext uri="{FF2B5EF4-FFF2-40B4-BE49-F238E27FC236}">
                  <a16:creationId xmlns:a16="http://schemas.microsoft.com/office/drawing/2014/main" id="{399E7FEB-66D2-4FA9-8DCA-C9681CF835BE}"/>
                </a:ext>
              </a:extLst>
            </p:cNvPr>
            <p:cNvSpPr/>
            <p:nvPr/>
          </p:nvSpPr>
          <p:spPr>
            <a:xfrm>
              <a:off x="903530" y="3806125"/>
              <a:ext cx="264550" cy="353222"/>
            </a:xfrm>
            <a:custGeom>
              <a:avLst/>
              <a:gdLst/>
              <a:ahLst/>
              <a:cxnLst/>
              <a:rect l="l" t="t" r="r" b="b"/>
              <a:pathLst>
                <a:path w="8312" h="11098" extrusionOk="0">
                  <a:moveTo>
                    <a:pt x="4144" y="322"/>
                  </a:moveTo>
                  <a:cubicBezTo>
                    <a:pt x="6251" y="322"/>
                    <a:pt x="7966" y="2025"/>
                    <a:pt x="7966" y="4144"/>
                  </a:cubicBezTo>
                  <a:cubicBezTo>
                    <a:pt x="7978" y="5085"/>
                    <a:pt x="7775" y="6002"/>
                    <a:pt x="7371" y="6895"/>
                  </a:cubicBezTo>
                  <a:cubicBezTo>
                    <a:pt x="7037" y="7609"/>
                    <a:pt x="6597" y="8323"/>
                    <a:pt x="6025" y="8978"/>
                  </a:cubicBezTo>
                  <a:cubicBezTo>
                    <a:pt x="5228" y="9919"/>
                    <a:pt x="4418" y="10526"/>
                    <a:pt x="4156" y="10717"/>
                  </a:cubicBezTo>
                  <a:cubicBezTo>
                    <a:pt x="3882" y="10538"/>
                    <a:pt x="3084" y="9931"/>
                    <a:pt x="2275" y="8990"/>
                  </a:cubicBezTo>
                  <a:cubicBezTo>
                    <a:pt x="1715" y="8323"/>
                    <a:pt x="1251" y="7621"/>
                    <a:pt x="929" y="6895"/>
                  </a:cubicBezTo>
                  <a:cubicBezTo>
                    <a:pt x="525" y="6002"/>
                    <a:pt x="310" y="5085"/>
                    <a:pt x="310" y="4144"/>
                  </a:cubicBezTo>
                  <a:cubicBezTo>
                    <a:pt x="310" y="2025"/>
                    <a:pt x="2025" y="322"/>
                    <a:pt x="4144" y="322"/>
                  </a:cubicBezTo>
                  <a:close/>
                  <a:moveTo>
                    <a:pt x="4156" y="1"/>
                  </a:moveTo>
                  <a:cubicBezTo>
                    <a:pt x="1858" y="1"/>
                    <a:pt x="1" y="1870"/>
                    <a:pt x="1" y="4156"/>
                  </a:cubicBezTo>
                  <a:cubicBezTo>
                    <a:pt x="1" y="5121"/>
                    <a:pt x="215" y="6097"/>
                    <a:pt x="644" y="7049"/>
                  </a:cubicBezTo>
                  <a:cubicBezTo>
                    <a:pt x="989" y="7788"/>
                    <a:pt x="1441" y="8514"/>
                    <a:pt x="2037" y="9216"/>
                  </a:cubicBezTo>
                  <a:cubicBezTo>
                    <a:pt x="3037" y="10395"/>
                    <a:pt x="4037" y="11050"/>
                    <a:pt x="4061" y="11062"/>
                  </a:cubicBezTo>
                  <a:cubicBezTo>
                    <a:pt x="4096" y="11074"/>
                    <a:pt x="4120" y="11098"/>
                    <a:pt x="4156" y="11098"/>
                  </a:cubicBezTo>
                  <a:cubicBezTo>
                    <a:pt x="4180" y="11098"/>
                    <a:pt x="4215" y="11074"/>
                    <a:pt x="4239" y="11062"/>
                  </a:cubicBezTo>
                  <a:cubicBezTo>
                    <a:pt x="4287" y="11038"/>
                    <a:pt x="5275" y="10395"/>
                    <a:pt x="6263" y="9216"/>
                  </a:cubicBezTo>
                  <a:cubicBezTo>
                    <a:pt x="6859" y="8538"/>
                    <a:pt x="7323" y="7800"/>
                    <a:pt x="7668" y="7049"/>
                  </a:cubicBezTo>
                  <a:cubicBezTo>
                    <a:pt x="8085" y="6109"/>
                    <a:pt x="8311" y="5144"/>
                    <a:pt x="8311" y="4156"/>
                  </a:cubicBezTo>
                  <a:cubicBezTo>
                    <a:pt x="8311" y="1870"/>
                    <a:pt x="6442" y="1"/>
                    <a:pt x="415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9766;p16">
              <a:extLst>
                <a:ext uri="{FF2B5EF4-FFF2-40B4-BE49-F238E27FC236}">
                  <a16:creationId xmlns:a16="http://schemas.microsoft.com/office/drawing/2014/main" id="{33E13588-35F3-4A0A-85F6-0638008D4152}"/>
                </a:ext>
              </a:extLst>
            </p:cNvPr>
            <p:cNvSpPr/>
            <p:nvPr/>
          </p:nvSpPr>
          <p:spPr>
            <a:xfrm>
              <a:off x="1008879" y="3904059"/>
              <a:ext cx="54966" cy="18460"/>
            </a:xfrm>
            <a:custGeom>
              <a:avLst/>
              <a:gdLst/>
              <a:ahLst/>
              <a:cxnLst/>
              <a:rect l="l" t="t" r="r" b="b"/>
              <a:pathLst>
                <a:path w="1727" h="580" extrusionOk="0">
                  <a:moveTo>
                    <a:pt x="648" y="1"/>
                  </a:moveTo>
                  <a:cubicBezTo>
                    <a:pt x="492" y="1"/>
                    <a:pt x="319" y="16"/>
                    <a:pt x="132" y="55"/>
                  </a:cubicBezTo>
                  <a:cubicBezTo>
                    <a:pt x="60" y="67"/>
                    <a:pt x="1" y="127"/>
                    <a:pt x="1" y="222"/>
                  </a:cubicBezTo>
                  <a:lnTo>
                    <a:pt x="1" y="401"/>
                  </a:lnTo>
                  <a:cubicBezTo>
                    <a:pt x="1" y="484"/>
                    <a:pt x="72" y="555"/>
                    <a:pt x="155" y="555"/>
                  </a:cubicBezTo>
                  <a:cubicBezTo>
                    <a:pt x="251" y="555"/>
                    <a:pt x="322" y="484"/>
                    <a:pt x="322" y="401"/>
                  </a:cubicBezTo>
                  <a:lnTo>
                    <a:pt x="322" y="365"/>
                  </a:lnTo>
                  <a:cubicBezTo>
                    <a:pt x="434" y="350"/>
                    <a:pt x="539" y="343"/>
                    <a:pt x="636" y="343"/>
                  </a:cubicBezTo>
                  <a:cubicBezTo>
                    <a:pt x="841" y="343"/>
                    <a:pt x="1011" y="372"/>
                    <a:pt x="1132" y="413"/>
                  </a:cubicBezTo>
                  <a:cubicBezTo>
                    <a:pt x="1334" y="472"/>
                    <a:pt x="1453" y="543"/>
                    <a:pt x="1465" y="543"/>
                  </a:cubicBezTo>
                  <a:cubicBezTo>
                    <a:pt x="1501" y="555"/>
                    <a:pt x="1525" y="579"/>
                    <a:pt x="1560" y="579"/>
                  </a:cubicBezTo>
                  <a:cubicBezTo>
                    <a:pt x="1620" y="579"/>
                    <a:pt x="1667" y="543"/>
                    <a:pt x="1691" y="496"/>
                  </a:cubicBezTo>
                  <a:cubicBezTo>
                    <a:pt x="1727" y="401"/>
                    <a:pt x="1703" y="305"/>
                    <a:pt x="1632" y="246"/>
                  </a:cubicBezTo>
                  <a:cubicBezTo>
                    <a:pt x="1613" y="236"/>
                    <a:pt x="1255" y="1"/>
                    <a:pt x="64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9767;p16">
              <a:extLst>
                <a:ext uri="{FF2B5EF4-FFF2-40B4-BE49-F238E27FC236}">
                  <a16:creationId xmlns:a16="http://schemas.microsoft.com/office/drawing/2014/main" id="{E204F022-4169-40EC-9FBC-CBBA570B7490}"/>
                </a:ext>
              </a:extLst>
            </p:cNvPr>
            <p:cNvSpPr/>
            <p:nvPr/>
          </p:nvSpPr>
          <p:spPr>
            <a:xfrm>
              <a:off x="972118" y="3872072"/>
              <a:ext cx="172473" cy="164866"/>
            </a:xfrm>
            <a:custGeom>
              <a:avLst/>
              <a:gdLst/>
              <a:ahLst/>
              <a:cxnLst/>
              <a:rect l="l" t="t" r="r" b="b"/>
              <a:pathLst>
                <a:path w="5419" h="5180" extrusionOk="0">
                  <a:moveTo>
                    <a:pt x="3239" y="346"/>
                  </a:moveTo>
                  <a:lnTo>
                    <a:pt x="3239" y="1144"/>
                  </a:lnTo>
                  <a:cubicBezTo>
                    <a:pt x="3239" y="1287"/>
                    <a:pt x="3203" y="1418"/>
                    <a:pt x="3144" y="1537"/>
                  </a:cubicBezTo>
                  <a:lnTo>
                    <a:pt x="3084" y="1668"/>
                  </a:lnTo>
                  <a:cubicBezTo>
                    <a:pt x="3073" y="1703"/>
                    <a:pt x="3073" y="1715"/>
                    <a:pt x="3073" y="1739"/>
                  </a:cubicBezTo>
                  <a:lnTo>
                    <a:pt x="3073" y="2084"/>
                  </a:lnTo>
                  <a:cubicBezTo>
                    <a:pt x="3073" y="2370"/>
                    <a:pt x="2953" y="2632"/>
                    <a:pt x="2763" y="2846"/>
                  </a:cubicBezTo>
                  <a:cubicBezTo>
                    <a:pt x="2558" y="3028"/>
                    <a:pt x="2311" y="3145"/>
                    <a:pt x="2040" y="3145"/>
                  </a:cubicBezTo>
                  <a:cubicBezTo>
                    <a:pt x="2027" y="3145"/>
                    <a:pt x="2014" y="3144"/>
                    <a:pt x="2001" y="3144"/>
                  </a:cubicBezTo>
                  <a:cubicBezTo>
                    <a:pt x="1406" y="3108"/>
                    <a:pt x="941" y="2620"/>
                    <a:pt x="941" y="2037"/>
                  </a:cubicBezTo>
                  <a:lnTo>
                    <a:pt x="941" y="1739"/>
                  </a:lnTo>
                  <a:cubicBezTo>
                    <a:pt x="941" y="1715"/>
                    <a:pt x="941" y="1703"/>
                    <a:pt x="929" y="1668"/>
                  </a:cubicBezTo>
                  <a:lnTo>
                    <a:pt x="870" y="1537"/>
                  </a:lnTo>
                  <a:cubicBezTo>
                    <a:pt x="810" y="1418"/>
                    <a:pt x="775" y="1287"/>
                    <a:pt x="775" y="1144"/>
                  </a:cubicBezTo>
                  <a:cubicBezTo>
                    <a:pt x="775" y="703"/>
                    <a:pt x="1132" y="346"/>
                    <a:pt x="1584" y="346"/>
                  </a:cubicBezTo>
                  <a:close/>
                  <a:moveTo>
                    <a:pt x="1465" y="3346"/>
                  </a:moveTo>
                  <a:cubicBezTo>
                    <a:pt x="1608" y="3406"/>
                    <a:pt x="1775" y="3453"/>
                    <a:pt x="1953" y="3465"/>
                  </a:cubicBezTo>
                  <a:lnTo>
                    <a:pt x="2001" y="3465"/>
                  </a:lnTo>
                  <a:cubicBezTo>
                    <a:pt x="2180" y="3465"/>
                    <a:pt x="2370" y="3442"/>
                    <a:pt x="2537" y="3370"/>
                  </a:cubicBezTo>
                  <a:lnTo>
                    <a:pt x="2537" y="3584"/>
                  </a:lnTo>
                  <a:cubicBezTo>
                    <a:pt x="2537" y="3632"/>
                    <a:pt x="2549" y="3692"/>
                    <a:pt x="2549" y="3739"/>
                  </a:cubicBezTo>
                  <a:lnTo>
                    <a:pt x="2001" y="4156"/>
                  </a:lnTo>
                  <a:lnTo>
                    <a:pt x="1453" y="3727"/>
                  </a:lnTo>
                  <a:cubicBezTo>
                    <a:pt x="1465" y="3680"/>
                    <a:pt x="1465" y="3632"/>
                    <a:pt x="1465" y="3573"/>
                  </a:cubicBezTo>
                  <a:lnTo>
                    <a:pt x="1465" y="3346"/>
                  </a:lnTo>
                  <a:close/>
                  <a:moveTo>
                    <a:pt x="1251" y="3977"/>
                  </a:moveTo>
                  <a:lnTo>
                    <a:pt x="1834" y="4406"/>
                  </a:lnTo>
                  <a:lnTo>
                    <a:pt x="1834" y="4870"/>
                  </a:lnTo>
                  <a:cubicBezTo>
                    <a:pt x="1334" y="4835"/>
                    <a:pt x="822" y="4680"/>
                    <a:pt x="394" y="4358"/>
                  </a:cubicBezTo>
                  <a:cubicBezTo>
                    <a:pt x="417" y="4335"/>
                    <a:pt x="465" y="4299"/>
                    <a:pt x="501" y="4287"/>
                  </a:cubicBezTo>
                  <a:lnTo>
                    <a:pt x="1132" y="4049"/>
                  </a:lnTo>
                  <a:cubicBezTo>
                    <a:pt x="1179" y="4037"/>
                    <a:pt x="1227" y="4001"/>
                    <a:pt x="1251" y="3977"/>
                  </a:cubicBezTo>
                  <a:close/>
                  <a:moveTo>
                    <a:pt x="2739" y="3989"/>
                  </a:moveTo>
                  <a:cubicBezTo>
                    <a:pt x="2787" y="4025"/>
                    <a:pt x="2822" y="4037"/>
                    <a:pt x="2858" y="4061"/>
                  </a:cubicBezTo>
                  <a:lnTo>
                    <a:pt x="3632" y="4346"/>
                  </a:lnTo>
                  <a:cubicBezTo>
                    <a:pt x="3192" y="4656"/>
                    <a:pt x="2680" y="4835"/>
                    <a:pt x="2168" y="4870"/>
                  </a:cubicBezTo>
                  <a:lnTo>
                    <a:pt x="2168" y="4418"/>
                  </a:lnTo>
                  <a:lnTo>
                    <a:pt x="2739" y="3989"/>
                  </a:lnTo>
                  <a:close/>
                  <a:moveTo>
                    <a:pt x="1596" y="1"/>
                  </a:moveTo>
                  <a:cubicBezTo>
                    <a:pt x="977" y="1"/>
                    <a:pt x="465" y="501"/>
                    <a:pt x="465" y="1132"/>
                  </a:cubicBezTo>
                  <a:cubicBezTo>
                    <a:pt x="465" y="1310"/>
                    <a:pt x="513" y="1501"/>
                    <a:pt x="596" y="1668"/>
                  </a:cubicBezTo>
                  <a:lnTo>
                    <a:pt x="644" y="1751"/>
                  </a:lnTo>
                  <a:lnTo>
                    <a:pt x="644" y="2013"/>
                  </a:lnTo>
                  <a:cubicBezTo>
                    <a:pt x="644" y="2453"/>
                    <a:pt x="858" y="2858"/>
                    <a:pt x="1168" y="3120"/>
                  </a:cubicBezTo>
                  <a:lnTo>
                    <a:pt x="1168" y="3561"/>
                  </a:lnTo>
                  <a:cubicBezTo>
                    <a:pt x="1168" y="3632"/>
                    <a:pt x="1120" y="3704"/>
                    <a:pt x="1048" y="3739"/>
                  </a:cubicBezTo>
                  <a:lnTo>
                    <a:pt x="406" y="3977"/>
                  </a:lnTo>
                  <a:cubicBezTo>
                    <a:pt x="239" y="4037"/>
                    <a:pt x="108" y="4168"/>
                    <a:pt x="36" y="4311"/>
                  </a:cubicBezTo>
                  <a:cubicBezTo>
                    <a:pt x="1" y="4394"/>
                    <a:pt x="25" y="4466"/>
                    <a:pt x="84" y="4513"/>
                  </a:cubicBezTo>
                  <a:cubicBezTo>
                    <a:pt x="644" y="4954"/>
                    <a:pt x="1334" y="5180"/>
                    <a:pt x="2001" y="5180"/>
                  </a:cubicBezTo>
                  <a:cubicBezTo>
                    <a:pt x="2799" y="5180"/>
                    <a:pt x="3596" y="4870"/>
                    <a:pt x="4204" y="4275"/>
                  </a:cubicBezTo>
                  <a:cubicBezTo>
                    <a:pt x="5323" y="3168"/>
                    <a:pt x="5418" y="1406"/>
                    <a:pt x="4442" y="167"/>
                  </a:cubicBezTo>
                  <a:cubicBezTo>
                    <a:pt x="4405" y="124"/>
                    <a:pt x="4351" y="98"/>
                    <a:pt x="4301" y="98"/>
                  </a:cubicBezTo>
                  <a:cubicBezTo>
                    <a:pt x="4269" y="98"/>
                    <a:pt x="4239" y="108"/>
                    <a:pt x="4216" y="132"/>
                  </a:cubicBezTo>
                  <a:cubicBezTo>
                    <a:pt x="4144" y="191"/>
                    <a:pt x="4132" y="298"/>
                    <a:pt x="4192" y="358"/>
                  </a:cubicBezTo>
                  <a:cubicBezTo>
                    <a:pt x="5061" y="1465"/>
                    <a:pt x="4966" y="3049"/>
                    <a:pt x="3965" y="4049"/>
                  </a:cubicBezTo>
                  <a:lnTo>
                    <a:pt x="3906" y="4108"/>
                  </a:lnTo>
                  <a:cubicBezTo>
                    <a:pt x="3870" y="4096"/>
                    <a:pt x="3835" y="4061"/>
                    <a:pt x="3799" y="4049"/>
                  </a:cubicBezTo>
                  <a:lnTo>
                    <a:pt x="2977" y="3739"/>
                  </a:lnTo>
                  <a:cubicBezTo>
                    <a:pt x="2906" y="3704"/>
                    <a:pt x="2858" y="3644"/>
                    <a:pt x="2858" y="3561"/>
                  </a:cubicBezTo>
                  <a:lnTo>
                    <a:pt x="2858" y="3144"/>
                  </a:lnTo>
                  <a:cubicBezTo>
                    <a:pt x="2894" y="3108"/>
                    <a:pt x="2942" y="3084"/>
                    <a:pt x="2965" y="3049"/>
                  </a:cubicBezTo>
                  <a:cubicBezTo>
                    <a:pt x="3239" y="2787"/>
                    <a:pt x="3382" y="2441"/>
                    <a:pt x="3382" y="2072"/>
                  </a:cubicBezTo>
                  <a:lnTo>
                    <a:pt x="3382" y="1751"/>
                  </a:lnTo>
                  <a:lnTo>
                    <a:pt x="3430" y="1668"/>
                  </a:lnTo>
                  <a:cubicBezTo>
                    <a:pt x="3513" y="1501"/>
                    <a:pt x="3561" y="1310"/>
                    <a:pt x="3561" y="1132"/>
                  </a:cubicBezTo>
                  <a:lnTo>
                    <a:pt x="3561" y="167"/>
                  </a:lnTo>
                  <a:cubicBezTo>
                    <a:pt x="3561" y="72"/>
                    <a:pt x="3489" y="1"/>
                    <a:pt x="339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 name="Google Shape;9244;p16">
            <a:extLst>
              <a:ext uri="{FF2B5EF4-FFF2-40B4-BE49-F238E27FC236}">
                <a16:creationId xmlns:a16="http://schemas.microsoft.com/office/drawing/2014/main" id="{6A82B8F7-01B2-9026-13F2-280CE8077CCA}"/>
              </a:ext>
            </a:extLst>
          </p:cNvPr>
          <p:cNvGrpSpPr/>
          <p:nvPr/>
        </p:nvGrpSpPr>
        <p:grpSpPr>
          <a:xfrm>
            <a:off x="7244720" y="4775365"/>
            <a:ext cx="350198" cy="350548"/>
            <a:chOff x="3094217" y="1976585"/>
            <a:chExt cx="350198" cy="350548"/>
          </a:xfrm>
        </p:grpSpPr>
        <p:sp>
          <p:nvSpPr>
            <p:cNvPr id="3" name="Google Shape;9245;p16">
              <a:extLst>
                <a:ext uri="{FF2B5EF4-FFF2-40B4-BE49-F238E27FC236}">
                  <a16:creationId xmlns:a16="http://schemas.microsoft.com/office/drawing/2014/main" id="{2785C625-49AB-AEF0-10D0-667AB4073E02}"/>
                </a:ext>
              </a:extLst>
            </p:cNvPr>
            <p:cNvSpPr/>
            <p:nvPr/>
          </p:nvSpPr>
          <p:spPr>
            <a:xfrm>
              <a:off x="3094217" y="2129039"/>
              <a:ext cx="131543" cy="197362"/>
            </a:xfrm>
            <a:custGeom>
              <a:avLst/>
              <a:gdLst/>
              <a:ahLst/>
              <a:cxnLst/>
              <a:rect l="l" t="t" r="r" b="b"/>
              <a:pathLst>
                <a:path w="4133" h="6201" extrusionOk="0">
                  <a:moveTo>
                    <a:pt x="2072" y="345"/>
                  </a:moveTo>
                  <a:cubicBezTo>
                    <a:pt x="2117" y="345"/>
                    <a:pt x="2162" y="348"/>
                    <a:pt x="2203" y="354"/>
                  </a:cubicBezTo>
                  <a:cubicBezTo>
                    <a:pt x="2906" y="414"/>
                    <a:pt x="3454" y="1045"/>
                    <a:pt x="3454" y="1759"/>
                  </a:cubicBezTo>
                  <a:cubicBezTo>
                    <a:pt x="3454" y="2438"/>
                    <a:pt x="3620" y="3069"/>
                    <a:pt x="3751" y="3402"/>
                  </a:cubicBezTo>
                  <a:lnTo>
                    <a:pt x="3751" y="3426"/>
                  </a:lnTo>
                  <a:cubicBezTo>
                    <a:pt x="3608" y="3509"/>
                    <a:pt x="3299" y="3688"/>
                    <a:pt x="2763" y="3807"/>
                  </a:cubicBezTo>
                  <a:lnTo>
                    <a:pt x="2763" y="3759"/>
                  </a:lnTo>
                  <a:lnTo>
                    <a:pt x="2763" y="3438"/>
                  </a:lnTo>
                  <a:cubicBezTo>
                    <a:pt x="2965" y="3319"/>
                    <a:pt x="3144" y="3140"/>
                    <a:pt x="3263" y="2926"/>
                  </a:cubicBezTo>
                  <a:cubicBezTo>
                    <a:pt x="3489" y="2533"/>
                    <a:pt x="3418" y="2021"/>
                    <a:pt x="3073" y="1712"/>
                  </a:cubicBezTo>
                  <a:cubicBezTo>
                    <a:pt x="2834" y="1485"/>
                    <a:pt x="2418" y="1235"/>
                    <a:pt x="1727" y="1235"/>
                  </a:cubicBezTo>
                  <a:cubicBezTo>
                    <a:pt x="1691" y="1235"/>
                    <a:pt x="1644" y="1247"/>
                    <a:pt x="1608" y="1283"/>
                  </a:cubicBezTo>
                  <a:lnTo>
                    <a:pt x="1275" y="1616"/>
                  </a:lnTo>
                  <a:cubicBezTo>
                    <a:pt x="1215" y="1676"/>
                    <a:pt x="1215" y="1783"/>
                    <a:pt x="1275" y="1843"/>
                  </a:cubicBezTo>
                  <a:cubicBezTo>
                    <a:pt x="1304" y="1872"/>
                    <a:pt x="1343" y="1887"/>
                    <a:pt x="1382" y="1887"/>
                  </a:cubicBezTo>
                  <a:cubicBezTo>
                    <a:pt x="1421" y="1887"/>
                    <a:pt x="1459" y="1872"/>
                    <a:pt x="1489" y="1843"/>
                  </a:cubicBezTo>
                  <a:lnTo>
                    <a:pt x="1787" y="1545"/>
                  </a:lnTo>
                  <a:cubicBezTo>
                    <a:pt x="2227" y="1557"/>
                    <a:pt x="2584" y="1700"/>
                    <a:pt x="2846" y="1938"/>
                  </a:cubicBezTo>
                  <a:cubicBezTo>
                    <a:pt x="3073" y="2140"/>
                    <a:pt x="3132" y="2485"/>
                    <a:pt x="2977" y="2747"/>
                  </a:cubicBezTo>
                  <a:cubicBezTo>
                    <a:pt x="2799" y="3081"/>
                    <a:pt x="2441" y="3283"/>
                    <a:pt x="2072" y="3283"/>
                  </a:cubicBezTo>
                  <a:cubicBezTo>
                    <a:pt x="1489" y="3283"/>
                    <a:pt x="1037" y="2831"/>
                    <a:pt x="1037" y="2247"/>
                  </a:cubicBezTo>
                  <a:cubicBezTo>
                    <a:pt x="1037" y="2152"/>
                    <a:pt x="953" y="2081"/>
                    <a:pt x="870" y="2081"/>
                  </a:cubicBezTo>
                  <a:cubicBezTo>
                    <a:pt x="775" y="2081"/>
                    <a:pt x="703" y="2152"/>
                    <a:pt x="703" y="2247"/>
                  </a:cubicBezTo>
                  <a:cubicBezTo>
                    <a:pt x="703" y="2747"/>
                    <a:pt x="989" y="3200"/>
                    <a:pt x="1394" y="3438"/>
                  </a:cubicBezTo>
                  <a:lnTo>
                    <a:pt x="1394" y="3759"/>
                  </a:lnTo>
                  <a:lnTo>
                    <a:pt x="1394" y="3807"/>
                  </a:lnTo>
                  <a:cubicBezTo>
                    <a:pt x="858" y="3688"/>
                    <a:pt x="525" y="3509"/>
                    <a:pt x="394" y="3426"/>
                  </a:cubicBezTo>
                  <a:cubicBezTo>
                    <a:pt x="394" y="3426"/>
                    <a:pt x="382" y="3426"/>
                    <a:pt x="394" y="3402"/>
                  </a:cubicBezTo>
                  <a:cubicBezTo>
                    <a:pt x="525" y="3081"/>
                    <a:pt x="691" y="2438"/>
                    <a:pt x="691" y="1759"/>
                  </a:cubicBezTo>
                  <a:cubicBezTo>
                    <a:pt x="691" y="1045"/>
                    <a:pt x="1239" y="414"/>
                    <a:pt x="1941" y="354"/>
                  </a:cubicBezTo>
                  <a:cubicBezTo>
                    <a:pt x="1983" y="348"/>
                    <a:pt x="2028" y="345"/>
                    <a:pt x="2072" y="345"/>
                  </a:cubicBezTo>
                  <a:close/>
                  <a:moveTo>
                    <a:pt x="2430" y="3581"/>
                  </a:moveTo>
                  <a:lnTo>
                    <a:pt x="2430" y="3783"/>
                  </a:lnTo>
                  <a:cubicBezTo>
                    <a:pt x="2430" y="3974"/>
                    <a:pt x="2537" y="4152"/>
                    <a:pt x="2715" y="4224"/>
                  </a:cubicBezTo>
                  <a:lnTo>
                    <a:pt x="2822" y="4271"/>
                  </a:lnTo>
                  <a:cubicBezTo>
                    <a:pt x="2656" y="4509"/>
                    <a:pt x="2370" y="4676"/>
                    <a:pt x="2072" y="4676"/>
                  </a:cubicBezTo>
                  <a:cubicBezTo>
                    <a:pt x="1775" y="4676"/>
                    <a:pt x="1489" y="4509"/>
                    <a:pt x="1334" y="4271"/>
                  </a:cubicBezTo>
                  <a:lnTo>
                    <a:pt x="1429" y="4224"/>
                  </a:lnTo>
                  <a:cubicBezTo>
                    <a:pt x="1608" y="4140"/>
                    <a:pt x="1715" y="3974"/>
                    <a:pt x="1715" y="3783"/>
                  </a:cubicBezTo>
                  <a:lnTo>
                    <a:pt x="1715" y="3581"/>
                  </a:lnTo>
                  <a:cubicBezTo>
                    <a:pt x="1834" y="3617"/>
                    <a:pt x="1953" y="3628"/>
                    <a:pt x="2072" y="3628"/>
                  </a:cubicBezTo>
                  <a:cubicBezTo>
                    <a:pt x="2191" y="3628"/>
                    <a:pt x="2311" y="3617"/>
                    <a:pt x="2430" y="3581"/>
                  </a:cubicBezTo>
                  <a:close/>
                  <a:moveTo>
                    <a:pt x="2065" y="0"/>
                  </a:moveTo>
                  <a:cubicBezTo>
                    <a:pt x="2010" y="0"/>
                    <a:pt x="1953" y="3"/>
                    <a:pt x="1894" y="9"/>
                  </a:cubicBezTo>
                  <a:cubicBezTo>
                    <a:pt x="1037" y="92"/>
                    <a:pt x="346" y="842"/>
                    <a:pt x="346" y="1735"/>
                  </a:cubicBezTo>
                  <a:cubicBezTo>
                    <a:pt x="346" y="2378"/>
                    <a:pt x="203" y="2962"/>
                    <a:pt x="60" y="3271"/>
                  </a:cubicBezTo>
                  <a:cubicBezTo>
                    <a:pt x="1" y="3426"/>
                    <a:pt x="48" y="3581"/>
                    <a:pt x="179" y="3676"/>
                  </a:cubicBezTo>
                  <a:cubicBezTo>
                    <a:pt x="310" y="3759"/>
                    <a:pt x="584" y="3926"/>
                    <a:pt x="1013" y="4045"/>
                  </a:cubicBezTo>
                  <a:lnTo>
                    <a:pt x="382" y="4379"/>
                  </a:lnTo>
                  <a:cubicBezTo>
                    <a:pt x="144" y="4498"/>
                    <a:pt x="1" y="4712"/>
                    <a:pt x="1" y="4986"/>
                  </a:cubicBezTo>
                  <a:lnTo>
                    <a:pt x="1" y="6045"/>
                  </a:lnTo>
                  <a:cubicBezTo>
                    <a:pt x="1" y="6129"/>
                    <a:pt x="84" y="6200"/>
                    <a:pt x="167" y="6200"/>
                  </a:cubicBezTo>
                  <a:cubicBezTo>
                    <a:pt x="263" y="6200"/>
                    <a:pt x="334" y="6129"/>
                    <a:pt x="334" y="6045"/>
                  </a:cubicBezTo>
                  <a:lnTo>
                    <a:pt x="334" y="4974"/>
                  </a:lnTo>
                  <a:cubicBezTo>
                    <a:pt x="334" y="4831"/>
                    <a:pt x="406" y="4712"/>
                    <a:pt x="525" y="4652"/>
                  </a:cubicBezTo>
                  <a:lnTo>
                    <a:pt x="1037" y="4402"/>
                  </a:lnTo>
                  <a:cubicBezTo>
                    <a:pt x="1239" y="4760"/>
                    <a:pt x="1644" y="4986"/>
                    <a:pt x="2060" y="4986"/>
                  </a:cubicBezTo>
                  <a:cubicBezTo>
                    <a:pt x="2489" y="4986"/>
                    <a:pt x="2882" y="4760"/>
                    <a:pt x="3084" y="4402"/>
                  </a:cubicBezTo>
                  <a:lnTo>
                    <a:pt x="3596" y="4652"/>
                  </a:lnTo>
                  <a:cubicBezTo>
                    <a:pt x="3704" y="4712"/>
                    <a:pt x="3787" y="4831"/>
                    <a:pt x="3787" y="4974"/>
                  </a:cubicBezTo>
                  <a:lnTo>
                    <a:pt x="3787" y="6022"/>
                  </a:lnTo>
                  <a:cubicBezTo>
                    <a:pt x="3787" y="6117"/>
                    <a:pt x="3858" y="6188"/>
                    <a:pt x="3954" y="6188"/>
                  </a:cubicBezTo>
                  <a:cubicBezTo>
                    <a:pt x="4037" y="6188"/>
                    <a:pt x="4108" y="6117"/>
                    <a:pt x="4108" y="6022"/>
                  </a:cubicBezTo>
                  <a:lnTo>
                    <a:pt x="4108" y="4974"/>
                  </a:lnTo>
                  <a:cubicBezTo>
                    <a:pt x="4132" y="4712"/>
                    <a:pt x="3977" y="4474"/>
                    <a:pt x="3739" y="4379"/>
                  </a:cubicBezTo>
                  <a:lnTo>
                    <a:pt x="3096" y="4045"/>
                  </a:lnTo>
                  <a:cubicBezTo>
                    <a:pt x="3537" y="3926"/>
                    <a:pt x="3799" y="3759"/>
                    <a:pt x="3930" y="3676"/>
                  </a:cubicBezTo>
                  <a:cubicBezTo>
                    <a:pt x="4073" y="3581"/>
                    <a:pt x="4108" y="3426"/>
                    <a:pt x="4049" y="3271"/>
                  </a:cubicBezTo>
                  <a:cubicBezTo>
                    <a:pt x="3918" y="2962"/>
                    <a:pt x="3775" y="2378"/>
                    <a:pt x="3775" y="1735"/>
                  </a:cubicBezTo>
                  <a:cubicBezTo>
                    <a:pt x="3775" y="866"/>
                    <a:pt x="3084" y="104"/>
                    <a:pt x="2227" y="9"/>
                  </a:cubicBezTo>
                  <a:cubicBezTo>
                    <a:pt x="2174" y="3"/>
                    <a:pt x="2120" y="0"/>
                    <a:pt x="2065"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 name="Google Shape;9246;p16">
              <a:extLst>
                <a:ext uri="{FF2B5EF4-FFF2-40B4-BE49-F238E27FC236}">
                  <a16:creationId xmlns:a16="http://schemas.microsoft.com/office/drawing/2014/main" id="{48CC978C-DF9C-BE01-4677-45FDADD3E691}"/>
                </a:ext>
              </a:extLst>
            </p:cNvPr>
            <p:cNvSpPr/>
            <p:nvPr/>
          </p:nvSpPr>
          <p:spPr>
            <a:xfrm>
              <a:off x="3116592" y="2293778"/>
              <a:ext cx="10630" cy="32241"/>
            </a:xfrm>
            <a:custGeom>
              <a:avLst/>
              <a:gdLst/>
              <a:ahLst/>
              <a:cxnLst/>
              <a:rect l="l" t="t" r="r" b="b"/>
              <a:pathLst>
                <a:path w="334" h="1013" extrusionOk="0">
                  <a:moveTo>
                    <a:pt x="167" y="0"/>
                  </a:moveTo>
                  <a:cubicBezTo>
                    <a:pt x="72" y="0"/>
                    <a:pt x="0" y="72"/>
                    <a:pt x="0" y="167"/>
                  </a:cubicBezTo>
                  <a:lnTo>
                    <a:pt x="0" y="846"/>
                  </a:lnTo>
                  <a:cubicBezTo>
                    <a:pt x="0" y="941"/>
                    <a:pt x="72" y="1012"/>
                    <a:pt x="167" y="1012"/>
                  </a:cubicBezTo>
                  <a:cubicBezTo>
                    <a:pt x="250" y="1012"/>
                    <a:pt x="334" y="941"/>
                    <a:pt x="334" y="846"/>
                  </a:cubicBezTo>
                  <a:lnTo>
                    <a:pt x="334" y="167"/>
                  </a:lnTo>
                  <a:cubicBezTo>
                    <a:pt x="310" y="72"/>
                    <a:pt x="250" y="0"/>
                    <a:pt x="167"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 name="Google Shape;9247;p16">
              <a:extLst>
                <a:ext uri="{FF2B5EF4-FFF2-40B4-BE49-F238E27FC236}">
                  <a16:creationId xmlns:a16="http://schemas.microsoft.com/office/drawing/2014/main" id="{176A8570-2667-D742-7661-E66FA73495A8}"/>
                </a:ext>
              </a:extLst>
            </p:cNvPr>
            <p:cNvSpPr/>
            <p:nvPr/>
          </p:nvSpPr>
          <p:spPr>
            <a:xfrm>
              <a:off x="3193519" y="2293778"/>
              <a:ext cx="10248" cy="32241"/>
            </a:xfrm>
            <a:custGeom>
              <a:avLst/>
              <a:gdLst/>
              <a:ahLst/>
              <a:cxnLst/>
              <a:rect l="l" t="t" r="r" b="b"/>
              <a:pathLst>
                <a:path w="322" h="1013" extrusionOk="0">
                  <a:moveTo>
                    <a:pt x="155" y="0"/>
                  </a:moveTo>
                  <a:cubicBezTo>
                    <a:pt x="72" y="0"/>
                    <a:pt x="0" y="72"/>
                    <a:pt x="0" y="167"/>
                  </a:cubicBezTo>
                  <a:lnTo>
                    <a:pt x="0" y="846"/>
                  </a:lnTo>
                  <a:cubicBezTo>
                    <a:pt x="0" y="941"/>
                    <a:pt x="72" y="1012"/>
                    <a:pt x="155" y="1012"/>
                  </a:cubicBezTo>
                  <a:cubicBezTo>
                    <a:pt x="250" y="1012"/>
                    <a:pt x="322" y="941"/>
                    <a:pt x="322" y="846"/>
                  </a:cubicBezTo>
                  <a:lnTo>
                    <a:pt x="322" y="167"/>
                  </a:lnTo>
                  <a:cubicBezTo>
                    <a:pt x="310" y="72"/>
                    <a:pt x="250" y="0"/>
                    <a:pt x="155"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 name="Google Shape;9248;p16">
              <a:extLst>
                <a:ext uri="{FF2B5EF4-FFF2-40B4-BE49-F238E27FC236}">
                  <a16:creationId xmlns:a16="http://schemas.microsoft.com/office/drawing/2014/main" id="{A73C1826-D9C2-3D16-3A94-A246ECF272E7}"/>
                </a:ext>
              </a:extLst>
            </p:cNvPr>
            <p:cNvSpPr/>
            <p:nvPr/>
          </p:nvSpPr>
          <p:spPr>
            <a:xfrm>
              <a:off x="3346227" y="2166755"/>
              <a:ext cx="54966" cy="18301"/>
            </a:xfrm>
            <a:custGeom>
              <a:avLst/>
              <a:gdLst/>
              <a:ahLst/>
              <a:cxnLst/>
              <a:rect l="l" t="t" r="r" b="b"/>
              <a:pathLst>
                <a:path w="1727" h="575" extrusionOk="0">
                  <a:moveTo>
                    <a:pt x="646" y="0"/>
                  </a:moveTo>
                  <a:cubicBezTo>
                    <a:pt x="494" y="0"/>
                    <a:pt x="326" y="15"/>
                    <a:pt x="143" y="50"/>
                  </a:cubicBezTo>
                  <a:cubicBezTo>
                    <a:pt x="60" y="62"/>
                    <a:pt x="0" y="122"/>
                    <a:pt x="0" y="217"/>
                  </a:cubicBezTo>
                  <a:lnTo>
                    <a:pt x="0" y="396"/>
                  </a:lnTo>
                  <a:cubicBezTo>
                    <a:pt x="0" y="479"/>
                    <a:pt x="84" y="550"/>
                    <a:pt x="167" y="550"/>
                  </a:cubicBezTo>
                  <a:cubicBezTo>
                    <a:pt x="262" y="550"/>
                    <a:pt x="334" y="479"/>
                    <a:pt x="334" y="396"/>
                  </a:cubicBezTo>
                  <a:lnTo>
                    <a:pt x="334" y="360"/>
                  </a:lnTo>
                  <a:cubicBezTo>
                    <a:pt x="445" y="344"/>
                    <a:pt x="549" y="338"/>
                    <a:pt x="645" y="338"/>
                  </a:cubicBezTo>
                  <a:cubicBezTo>
                    <a:pt x="845" y="338"/>
                    <a:pt x="1007" y="367"/>
                    <a:pt x="1120" y="407"/>
                  </a:cubicBezTo>
                  <a:cubicBezTo>
                    <a:pt x="1334" y="467"/>
                    <a:pt x="1453" y="538"/>
                    <a:pt x="1453" y="538"/>
                  </a:cubicBezTo>
                  <a:cubicBezTo>
                    <a:pt x="1477" y="550"/>
                    <a:pt x="1512" y="574"/>
                    <a:pt x="1536" y="574"/>
                  </a:cubicBezTo>
                  <a:cubicBezTo>
                    <a:pt x="1584" y="574"/>
                    <a:pt x="1643" y="538"/>
                    <a:pt x="1667" y="491"/>
                  </a:cubicBezTo>
                  <a:cubicBezTo>
                    <a:pt x="1727" y="396"/>
                    <a:pt x="1715" y="288"/>
                    <a:pt x="1643" y="241"/>
                  </a:cubicBezTo>
                  <a:cubicBezTo>
                    <a:pt x="1615" y="231"/>
                    <a:pt x="1258" y="0"/>
                    <a:pt x="646"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 name="Google Shape;9249;p16">
              <a:extLst>
                <a:ext uri="{FF2B5EF4-FFF2-40B4-BE49-F238E27FC236}">
                  <a16:creationId xmlns:a16="http://schemas.microsoft.com/office/drawing/2014/main" id="{D1598472-097D-73D9-33A0-E07BE3E263CC}"/>
                </a:ext>
              </a:extLst>
            </p:cNvPr>
            <p:cNvSpPr/>
            <p:nvPr/>
          </p:nvSpPr>
          <p:spPr>
            <a:xfrm>
              <a:off x="3302655" y="2134991"/>
              <a:ext cx="141760" cy="192143"/>
            </a:xfrm>
            <a:custGeom>
              <a:avLst/>
              <a:gdLst/>
              <a:ahLst/>
              <a:cxnLst/>
              <a:rect l="l" t="t" r="r" b="b"/>
              <a:pathLst>
                <a:path w="4454" h="6037" extrusionOk="0">
                  <a:moveTo>
                    <a:pt x="3453" y="334"/>
                  </a:moveTo>
                  <a:lnTo>
                    <a:pt x="3453" y="1132"/>
                  </a:lnTo>
                  <a:cubicBezTo>
                    <a:pt x="3453" y="1263"/>
                    <a:pt x="3429" y="1405"/>
                    <a:pt x="3370" y="1525"/>
                  </a:cubicBezTo>
                  <a:lnTo>
                    <a:pt x="3310" y="1644"/>
                  </a:lnTo>
                  <a:cubicBezTo>
                    <a:pt x="3298" y="1667"/>
                    <a:pt x="3298" y="1691"/>
                    <a:pt x="3298" y="1715"/>
                  </a:cubicBezTo>
                  <a:lnTo>
                    <a:pt x="3298" y="2060"/>
                  </a:lnTo>
                  <a:cubicBezTo>
                    <a:pt x="3274" y="2346"/>
                    <a:pt x="3155" y="2608"/>
                    <a:pt x="2953" y="2799"/>
                  </a:cubicBezTo>
                  <a:cubicBezTo>
                    <a:pt x="2739" y="3001"/>
                    <a:pt x="2477" y="3096"/>
                    <a:pt x="2191" y="3096"/>
                  </a:cubicBezTo>
                  <a:cubicBezTo>
                    <a:pt x="1643" y="3084"/>
                    <a:pt x="1179" y="2596"/>
                    <a:pt x="1179" y="2013"/>
                  </a:cubicBezTo>
                  <a:lnTo>
                    <a:pt x="1179" y="1715"/>
                  </a:lnTo>
                  <a:cubicBezTo>
                    <a:pt x="1179" y="1691"/>
                    <a:pt x="1179" y="1667"/>
                    <a:pt x="1167" y="1644"/>
                  </a:cubicBezTo>
                  <a:lnTo>
                    <a:pt x="1107" y="1525"/>
                  </a:lnTo>
                  <a:cubicBezTo>
                    <a:pt x="1048" y="1405"/>
                    <a:pt x="1012" y="1275"/>
                    <a:pt x="1012" y="1132"/>
                  </a:cubicBezTo>
                  <a:cubicBezTo>
                    <a:pt x="1012" y="691"/>
                    <a:pt x="1369" y="334"/>
                    <a:pt x="1822" y="334"/>
                  </a:cubicBezTo>
                  <a:close/>
                  <a:moveTo>
                    <a:pt x="2762" y="3310"/>
                  </a:moveTo>
                  <a:lnTo>
                    <a:pt x="2762" y="3537"/>
                  </a:lnTo>
                  <a:cubicBezTo>
                    <a:pt x="2762" y="3572"/>
                    <a:pt x="2774" y="3620"/>
                    <a:pt x="2774" y="3680"/>
                  </a:cubicBezTo>
                  <a:lnTo>
                    <a:pt x="2239" y="4096"/>
                  </a:lnTo>
                  <a:lnTo>
                    <a:pt x="1691" y="3680"/>
                  </a:lnTo>
                  <a:cubicBezTo>
                    <a:pt x="1703" y="3632"/>
                    <a:pt x="1703" y="3584"/>
                    <a:pt x="1703" y="3537"/>
                  </a:cubicBezTo>
                  <a:lnTo>
                    <a:pt x="1703" y="3310"/>
                  </a:lnTo>
                  <a:cubicBezTo>
                    <a:pt x="1846" y="3370"/>
                    <a:pt x="2012" y="3406"/>
                    <a:pt x="2191" y="3406"/>
                  </a:cubicBezTo>
                  <a:lnTo>
                    <a:pt x="2239" y="3406"/>
                  </a:lnTo>
                  <a:cubicBezTo>
                    <a:pt x="2417" y="3406"/>
                    <a:pt x="2596" y="3382"/>
                    <a:pt x="2762" y="3310"/>
                  </a:cubicBezTo>
                  <a:close/>
                  <a:moveTo>
                    <a:pt x="1822" y="1"/>
                  </a:moveTo>
                  <a:cubicBezTo>
                    <a:pt x="1191" y="1"/>
                    <a:pt x="703" y="513"/>
                    <a:pt x="703" y="1120"/>
                  </a:cubicBezTo>
                  <a:cubicBezTo>
                    <a:pt x="703" y="1298"/>
                    <a:pt x="750" y="1489"/>
                    <a:pt x="822" y="1656"/>
                  </a:cubicBezTo>
                  <a:lnTo>
                    <a:pt x="869" y="1751"/>
                  </a:lnTo>
                  <a:lnTo>
                    <a:pt x="869" y="2001"/>
                  </a:lnTo>
                  <a:cubicBezTo>
                    <a:pt x="869" y="2441"/>
                    <a:pt x="1072" y="2846"/>
                    <a:pt x="1381" y="3096"/>
                  </a:cubicBezTo>
                  <a:lnTo>
                    <a:pt x="1381" y="3537"/>
                  </a:lnTo>
                  <a:cubicBezTo>
                    <a:pt x="1381" y="3608"/>
                    <a:pt x="1346" y="3680"/>
                    <a:pt x="1274" y="3703"/>
                  </a:cubicBezTo>
                  <a:lnTo>
                    <a:pt x="453" y="4025"/>
                  </a:lnTo>
                  <a:cubicBezTo>
                    <a:pt x="179" y="4132"/>
                    <a:pt x="0" y="4382"/>
                    <a:pt x="0" y="4668"/>
                  </a:cubicBezTo>
                  <a:lnTo>
                    <a:pt x="0" y="5858"/>
                  </a:lnTo>
                  <a:cubicBezTo>
                    <a:pt x="0" y="5942"/>
                    <a:pt x="83" y="6013"/>
                    <a:pt x="167" y="6013"/>
                  </a:cubicBezTo>
                  <a:cubicBezTo>
                    <a:pt x="262" y="6013"/>
                    <a:pt x="334" y="5942"/>
                    <a:pt x="334" y="5858"/>
                  </a:cubicBezTo>
                  <a:lnTo>
                    <a:pt x="334" y="4668"/>
                  </a:lnTo>
                  <a:cubicBezTo>
                    <a:pt x="334" y="4513"/>
                    <a:pt x="417" y="4382"/>
                    <a:pt x="560" y="4334"/>
                  </a:cubicBezTo>
                  <a:lnTo>
                    <a:pt x="1369" y="4025"/>
                  </a:lnTo>
                  <a:cubicBezTo>
                    <a:pt x="1417" y="4001"/>
                    <a:pt x="1465" y="3977"/>
                    <a:pt x="1488" y="3965"/>
                  </a:cubicBezTo>
                  <a:lnTo>
                    <a:pt x="2060" y="4394"/>
                  </a:lnTo>
                  <a:lnTo>
                    <a:pt x="2060" y="5870"/>
                  </a:lnTo>
                  <a:cubicBezTo>
                    <a:pt x="2060" y="5954"/>
                    <a:pt x="2131" y="6037"/>
                    <a:pt x="2215" y="6037"/>
                  </a:cubicBezTo>
                  <a:cubicBezTo>
                    <a:pt x="2310" y="6037"/>
                    <a:pt x="2381" y="5954"/>
                    <a:pt x="2381" y="5870"/>
                  </a:cubicBezTo>
                  <a:lnTo>
                    <a:pt x="2381" y="4394"/>
                  </a:lnTo>
                  <a:lnTo>
                    <a:pt x="2953" y="3965"/>
                  </a:lnTo>
                  <a:cubicBezTo>
                    <a:pt x="2977" y="3989"/>
                    <a:pt x="3024" y="4013"/>
                    <a:pt x="3072" y="4025"/>
                  </a:cubicBezTo>
                  <a:lnTo>
                    <a:pt x="3882" y="4334"/>
                  </a:lnTo>
                  <a:cubicBezTo>
                    <a:pt x="4024" y="4382"/>
                    <a:pt x="4108" y="4513"/>
                    <a:pt x="4108" y="4668"/>
                  </a:cubicBezTo>
                  <a:lnTo>
                    <a:pt x="4108" y="5858"/>
                  </a:lnTo>
                  <a:cubicBezTo>
                    <a:pt x="4108" y="5942"/>
                    <a:pt x="4179" y="6013"/>
                    <a:pt x="4274" y="6013"/>
                  </a:cubicBezTo>
                  <a:cubicBezTo>
                    <a:pt x="4358" y="6013"/>
                    <a:pt x="4441" y="5942"/>
                    <a:pt x="4441" y="5858"/>
                  </a:cubicBezTo>
                  <a:lnTo>
                    <a:pt x="4441" y="4668"/>
                  </a:lnTo>
                  <a:cubicBezTo>
                    <a:pt x="4453" y="4382"/>
                    <a:pt x="4274" y="4108"/>
                    <a:pt x="4024" y="4025"/>
                  </a:cubicBezTo>
                  <a:lnTo>
                    <a:pt x="3203" y="3703"/>
                  </a:lnTo>
                  <a:cubicBezTo>
                    <a:pt x="3131" y="3680"/>
                    <a:pt x="3084" y="3620"/>
                    <a:pt x="3084" y="3537"/>
                  </a:cubicBezTo>
                  <a:lnTo>
                    <a:pt x="3084" y="3108"/>
                  </a:lnTo>
                  <a:cubicBezTo>
                    <a:pt x="3120" y="3084"/>
                    <a:pt x="3155" y="3060"/>
                    <a:pt x="3191" y="3025"/>
                  </a:cubicBezTo>
                  <a:cubicBezTo>
                    <a:pt x="3453" y="2775"/>
                    <a:pt x="3608" y="2418"/>
                    <a:pt x="3608" y="2037"/>
                  </a:cubicBezTo>
                  <a:lnTo>
                    <a:pt x="3608" y="1727"/>
                  </a:lnTo>
                  <a:lnTo>
                    <a:pt x="3655" y="1644"/>
                  </a:lnTo>
                  <a:cubicBezTo>
                    <a:pt x="3739" y="1477"/>
                    <a:pt x="3774" y="1298"/>
                    <a:pt x="3774" y="1108"/>
                  </a:cubicBezTo>
                  <a:lnTo>
                    <a:pt x="3774" y="167"/>
                  </a:lnTo>
                  <a:cubicBezTo>
                    <a:pt x="3774" y="84"/>
                    <a:pt x="3691" y="1"/>
                    <a:pt x="3608"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 name="Google Shape;9250;p16">
              <a:extLst>
                <a:ext uri="{FF2B5EF4-FFF2-40B4-BE49-F238E27FC236}">
                  <a16:creationId xmlns:a16="http://schemas.microsoft.com/office/drawing/2014/main" id="{CF75F441-131B-7C3A-C984-FDF68A438143}"/>
                </a:ext>
              </a:extLst>
            </p:cNvPr>
            <p:cNvSpPr/>
            <p:nvPr/>
          </p:nvSpPr>
          <p:spPr>
            <a:xfrm>
              <a:off x="3330313" y="2288463"/>
              <a:ext cx="10248" cy="37938"/>
            </a:xfrm>
            <a:custGeom>
              <a:avLst/>
              <a:gdLst/>
              <a:ahLst/>
              <a:cxnLst/>
              <a:rect l="l" t="t" r="r" b="b"/>
              <a:pathLst>
                <a:path w="322" h="1192" extrusionOk="0">
                  <a:moveTo>
                    <a:pt x="167" y="1"/>
                  </a:moveTo>
                  <a:cubicBezTo>
                    <a:pt x="72" y="1"/>
                    <a:pt x="0" y="84"/>
                    <a:pt x="0" y="167"/>
                  </a:cubicBezTo>
                  <a:lnTo>
                    <a:pt x="0" y="1036"/>
                  </a:lnTo>
                  <a:cubicBezTo>
                    <a:pt x="0" y="1120"/>
                    <a:pt x="72" y="1191"/>
                    <a:pt x="167" y="1191"/>
                  </a:cubicBezTo>
                  <a:cubicBezTo>
                    <a:pt x="250" y="1191"/>
                    <a:pt x="322" y="1120"/>
                    <a:pt x="322" y="1036"/>
                  </a:cubicBezTo>
                  <a:lnTo>
                    <a:pt x="322" y="167"/>
                  </a:lnTo>
                  <a:cubicBezTo>
                    <a:pt x="310" y="84"/>
                    <a:pt x="250" y="1"/>
                    <a:pt x="167"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 name="Google Shape;9251;p16">
              <a:extLst>
                <a:ext uri="{FF2B5EF4-FFF2-40B4-BE49-F238E27FC236}">
                  <a16:creationId xmlns:a16="http://schemas.microsoft.com/office/drawing/2014/main" id="{80EAD479-B8AE-36FD-904E-786F5A55A77F}"/>
                </a:ext>
              </a:extLst>
            </p:cNvPr>
            <p:cNvSpPr/>
            <p:nvPr/>
          </p:nvSpPr>
          <p:spPr>
            <a:xfrm>
              <a:off x="3406859" y="2288463"/>
              <a:ext cx="10630" cy="37938"/>
            </a:xfrm>
            <a:custGeom>
              <a:avLst/>
              <a:gdLst/>
              <a:ahLst/>
              <a:cxnLst/>
              <a:rect l="l" t="t" r="r" b="b"/>
              <a:pathLst>
                <a:path w="334" h="1192" extrusionOk="0">
                  <a:moveTo>
                    <a:pt x="167" y="1"/>
                  </a:moveTo>
                  <a:cubicBezTo>
                    <a:pt x="84" y="1"/>
                    <a:pt x="0" y="84"/>
                    <a:pt x="0" y="167"/>
                  </a:cubicBezTo>
                  <a:lnTo>
                    <a:pt x="0" y="1036"/>
                  </a:lnTo>
                  <a:cubicBezTo>
                    <a:pt x="0" y="1120"/>
                    <a:pt x="84" y="1191"/>
                    <a:pt x="167" y="1191"/>
                  </a:cubicBezTo>
                  <a:cubicBezTo>
                    <a:pt x="262" y="1191"/>
                    <a:pt x="334" y="1120"/>
                    <a:pt x="334" y="1036"/>
                  </a:cubicBezTo>
                  <a:lnTo>
                    <a:pt x="334" y="167"/>
                  </a:lnTo>
                  <a:cubicBezTo>
                    <a:pt x="322" y="84"/>
                    <a:pt x="262" y="1"/>
                    <a:pt x="167"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 name="Google Shape;9252;p16">
              <a:extLst>
                <a:ext uri="{FF2B5EF4-FFF2-40B4-BE49-F238E27FC236}">
                  <a16:creationId xmlns:a16="http://schemas.microsoft.com/office/drawing/2014/main" id="{0CE03B57-276B-4BF5-27CE-33733D5C5ADA}"/>
                </a:ext>
              </a:extLst>
            </p:cNvPr>
            <p:cNvSpPr/>
            <p:nvPr/>
          </p:nvSpPr>
          <p:spPr>
            <a:xfrm>
              <a:off x="3149183" y="1976585"/>
              <a:ext cx="219419" cy="183072"/>
            </a:xfrm>
            <a:custGeom>
              <a:avLst/>
              <a:gdLst/>
              <a:ahLst/>
              <a:cxnLst/>
              <a:rect l="l" t="t" r="r" b="b"/>
              <a:pathLst>
                <a:path w="6894" h="5752" extrusionOk="0">
                  <a:moveTo>
                    <a:pt x="2369" y="4108"/>
                  </a:moveTo>
                  <a:lnTo>
                    <a:pt x="2286" y="4466"/>
                  </a:lnTo>
                  <a:lnTo>
                    <a:pt x="2060" y="4466"/>
                  </a:lnTo>
                  <a:cubicBezTo>
                    <a:pt x="1869" y="4466"/>
                    <a:pt x="1703" y="4299"/>
                    <a:pt x="1703" y="4108"/>
                  </a:cubicBezTo>
                  <a:close/>
                  <a:moveTo>
                    <a:pt x="5513" y="310"/>
                  </a:moveTo>
                  <a:cubicBezTo>
                    <a:pt x="5703" y="310"/>
                    <a:pt x="5870" y="477"/>
                    <a:pt x="5870" y="667"/>
                  </a:cubicBezTo>
                  <a:lnTo>
                    <a:pt x="5870" y="3418"/>
                  </a:lnTo>
                  <a:cubicBezTo>
                    <a:pt x="5870" y="3608"/>
                    <a:pt x="5703" y="3775"/>
                    <a:pt x="5513" y="3775"/>
                  </a:cubicBezTo>
                  <a:lnTo>
                    <a:pt x="4132" y="3775"/>
                  </a:lnTo>
                  <a:cubicBezTo>
                    <a:pt x="4096" y="3775"/>
                    <a:pt x="4048" y="3787"/>
                    <a:pt x="4036" y="3811"/>
                  </a:cubicBezTo>
                  <a:lnTo>
                    <a:pt x="2500" y="4918"/>
                  </a:lnTo>
                  <a:lnTo>
                    <a:pt x="2739" y="3966"/>
                  </a:lnTo>
                  <a:cubicBezTo>
                    <a:pt x="2762" y="3930"/>
                    <a:pt x="2739" y="3870"/>
                    <a:pt x="2715" y="3835"/>
                  </a:cubicBezTo>
                  <a:cubicBezTo>
                    <a:pt x="2679" y="3787"/>
                    <a:pt x="2643" y="3775"/>
                    <a:pt x="2584" y="3775"/>
                  </a:cubicBezTo>
                  <a:lnTo>
                    <a:pt x="691" y="3775"/>
                  </a:lnTo>
                  <a:cubicBezTo>
                    <a:pt x="500" y="3775"/>
                    <a:pt x="333" y="3608"/>
                    <a:pt x="333" y="3418"/>
                  </a:cubicBezTo>
                  <a:lnTo>
                    <a:pt x="333" y="667"/>
                  </a:lnTo>
                  <a:cubicBezTo>
                    <a:pt x="333" y="477"/>
                    <a:pt x="500" y="310"/>
                    <a:pt x="691" y="310"/>
                  </a:cubicBezTo>
                  <a:close/>
                  <a:moveTo>
                    <a:pt x="6215" y="989"/>
                  </a:moveTo>
                  <a:cubicBezTo>
                    <a:pt x="6406" y="989"/>
                    <a:pt x="6572" y="1156"/>
                    <a:pt x="6572" y="1346"/>
                  </a:cubicBezTo>
                  <a:lnTo>
                    <a:pt x="6572" y="4108"/>
                  </a:lnTo>
                  <a:lnTo>
                    <a:pt x="6549" y="4108"/>
                  </a:lnTo>
                  <a:cubicBezTo>
                    <a:pt x="6549" y="4299"/>
                    <a:pt x="6394" y="4466"/>
                    <a:pt x="6191" y="4466"/>
                  </a:cubicBezTo>
                  <a:lnTo>
                    <a:pt x="4810" y="4466"/>
                  </a:lnTo>
                  <a:cubicBezTo>
                    <a:pt x="4763" y="4466"/>
                    <a:pt x="4727" y="4477"/>
                    <a:pt x="4691" y="4513"/>
                  </a:cubicBezTo>
                  <a:cubicBezTo>
                    <a:pt x="4667" y="4549"/>
                    <a:pt x="4644" y="4608"/>
                    <a:pt x="4667" y="4656"/>
                  </a:cubicBezTo>
                  <a:lnTo>
                    <a:pt x="4763" y="5323"/>
                  </a:lnTo>
                  <a:lnTo>
                    <a:pt x="3596" y="4537"/>
                  </a:lnTo>
                  <a:lnTo>
                    <a:pt x="4191" y="4096"/>
                  </a:lnTo>
                  <a:lnTo>
                    <a:pt x="5513" y="4096"/>
                  </a:lnTo>
                  <a:cubicBezTo>
                    <a:pt x="5882" y="4096"/>
                    <a:pt x="6191" y="3799"/>
                    <a:pt x="6191" y="3418"/>
                  </a:cubicBezTo>
                  <a:lnTo>
                    <a:pt x="6191" y="989"/>
                  </a:lnTo>
                  <a:close/>
                  <a:moveTo>
                    <a:pt x="691" y="1"/>
                  </a:moveTo>
                  <a:cubicBezTo>
                    <a:pt x="322" y="1"/>
                    <a:pt x="0" y="298"/>
                    <a:pt x="0" y="679"/>
                  </a:cubicBezTo>
                  <a:lnTo>
                    <a:pt x="0" y="3430"/>
                  </a:lnTo>
                  <a:cubicBezTo>
                    <a:pt x="0" y="3811"/>
                    <a:pt x="298" y="4120"/>
                    <a:pt x="691" y="4120"/>
                  </a:cubicBezTo>
                  <a:lnTo>
                    <a:pt x="1393" y="4120"/>
                  </a:lnTo>
                  <a:lnTo>
                    <a:pt x="1393" y="4132"/>
                  </a:lnTo>
                  <a:cubicBezTo>
                    <a:pt x="1393" y="4501"/>
                    <a:pt x="1691" y="4823"/>
                    <a:pt x="2072" y="4823"/>
                  </a:cubicBezTo>
                  <a:lnTo>
                    <a:pt x="2203" y="4823"/>
                  </a:lnTo>
                  <a:lnTo>
                    <a:pt x="2143" y="5073"/>
                  </a:lnTo>
                  <a:cubicBezTo>
                    <a:pt x="2119" y="5180"/>
                    <a:pt x="2167" y="5275"/>
                    <a:pt x="2250" y="5335"/>
                  </a:cubicBezTo>
                  <a:cubicBezTo>
                    <a:pt x="2298" y="5370"/>
                    <a:pt x="2346" y="5382"/>
                    <a:pt x="2381" y="5382"/>
                  </a:cubicBezTo>
                  <a:cubicBezTo>
                    <a:pt x="2429" y="5382"/>
                    <a:pt x="2489" y="5370"/>
                    <a:pt x="2536" y="5335"/>
                  </a:cubicBezTo>
                  <a:lnTo>
                    <a:pt x="3251" y="4823"/>
                  </a:lnTo>
                  <a:lnTo>
                    <a:pt x="3417" y="4823"/>
                  </a:lnTo>
                  <a:lnTo>
                    <a:pt x="4751" y="5716"/>
                  </a:lnTo>
                  <a:cubicBezTo>
                    <a:pt x="4798" y="5740"/>
                    <a:pt x="4846" y="5751"/>
                    <a:pt x="4882" y="5751"/>
                  </a:cubicBezTo>
                  <a:cubicBezTo>
                    <a:pt x="4929" y="5751"/>
                    <a:pt x="4977" y="5740"/>
                    <a:pt x="5025" y="5716"/>
                  </a:cubicBezTo>
                  <a:cubicBezTo>
                    <a:pt x="5108" y="5656"/>
                    <a:pt x="5144" y="5561"/>
                    <a:pt x="5120" y="5454"/>
                  </a:cubicBezTo>
                  <a:lnTo>
                    <a:pt x="5025" y="4799"/>
                  </a:lnTo>
                  <a:lnTo>
                    <a:pt x="6215" y="4799"/>
                  </a:lnTo>
                  <a:cubicBezTo>
                    <a:pt x="6584" y="4799"/>
                    <a:pt x="6894" y="4501"/>
                    <a:pt x="6894" y="4120"/>
                  </a:cubicBezTo>
                  <a:lnTo>
                    <a:pt x="6894" y="1370"/>
                  </a:lnTo>
                  <a:cubicBezTo>
                    <a:pt x="6870" y="977"/>
                    <a:pt x="6572" y="679"/>
                    <a:pt x="6191" y="679"/>
                  </a:cubicBezTo>
                  <a:cubicBezTo>
                    <a:pt x="6179" y="298"/>
                    <a:pt x="5882" y="1"/>
                    <a:pt x="5513"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9253;p16">
              <a:extLst>
                <a:ext uri="{FF2B5EF4-FFF2-40B4-BE49-F238E27FC236}">
                  <a16:creationId xmlns:a16="http://schemas.microsoft.com/office/drawing/2014/main" id="{53F2E196-3493-3D13-85F4-995519DA8E4B}"/>
                </a:ext>
              </a:extLst>
            </p:cNvPr>
            <p:cNvSpPr/>
            <p:nvPr/>
          </p:nvSpPr>
          <p:spPr>
            <a:xfrm>
              <a:off x="3187822" y="2009177"/>
              <a:ext cx="26926" cy="10280"/>
            </a:xfrm>
            <a:custGeom>
              <a:avLst/>
              <a:gdLst/>
              <a:ahLst/>
              <a:cxnLst/>
              <a:rect l="l" t="t" r="r" b="b"/>
              <a:pathLst>
                <a:path w="846" h="323" extrusionOk="0">
                  <a:moveTo>
                    <a:pt x="155" y="1"/>
                  </a:moveTo>
                  <a:cubicBezTo>
                    <a:pt x="72" y="1"/>
                    <a:pt x="1" y="72"/>
                    <a:pt x="1" y="167"/>
                  </a:cubicBezTo>
                  <a:cubicBezTo>
                    <a:pt x="1" y="251"/>
                    <a:pt x="72" y="322"/>
                    <a:pt x="155" y="322"/>
                  </a:cubicBezTo>
                  <a:lnTo>
                    <a:pt x="679" y="322"/>
                  </a:lnTo>
                  <a:cubicBezTo>
                    <a:pt x="774" y="322"/>
                    <a:pt x="846" y="251"/>
                    <a:pt x="846" y="167"/>
                  </a:cubicBezTo>
                  <a:cubicBezTo>
                    <a:pt x="846" y="72"/>
                    <a:pt x="774" y="1"/>
                    <a:pt x="679"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 name="Google Shape;9254;p16">
              <a:extLst>
                <a:ext uri="{FF2B5EF4-FFF2-40B4-BE49-F238E27FC236}">
                  <a16:creationId xmlns:a16="http://schemas.microsoft.com/office/drawing/2014/main" id="{9F970717-E881-1516-0ECD-532F09DA57E4}"/>
                </a:ext>
              </a:extLst>
            </p:cNvPr>
            <p:cNvSpPr/>
            <p:nvPr/>
          </p:nvSpPr>
          <p:spPr>
            <a:xfrm>
              <a:off x="3226110" y="2009177"/>
              <a:ext cx="81478" cy="10280"/>
            </a:xfrm>
            <a:custGeom>
              <a:avLst/>
              <a:gdLst/>
              <a:ahLst/>
              <a:cxnLst/>
              <a:rect l="l" t="t" r="r" b="b"/>
              <a:pathLst>
                <a:path w="2560" h="323" extrusionOk="0">
                  <a:moveTo>
                    <a:pt x="167" y="1"/>
                  </a:moveTo>
                  <a:cubicBezTo>
                    <a:pt x="72" y="1"/>
                    <a:pt x="0" y="72"/>
                    <a:pt x="0" y="167"/>
                  </a:cubicBezTo>
                  <a:cubicBezTo>
                    <a:pt x="0" y="251"/>
                    <a:pt x="72" y="322"/>
                    <a:pt x="167" y="322"/>
                  </a:cubicBezTo>
                  <a:lnTo>
                    <a:pt x="2393" y="322"/>
                  </a:lnTo>
                  <a:cubicBezTo>
                    <a:pt x="2488" y="322"/>
                    <a:pt x="2560" y="251"/>
                    <a:pt x="2560" y="167"/>
                  </a:cubicBezTo>
                  <a:cubicBezTo>
                    <a:pt x="2560" y="72"/>
                    <a:pt x="2488" y="1"/>
                    <a:pt x="2393"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 name="Google Shape;9255;p16">
              <a:extLst>
                <a:ext uri="{FF2B5EF4-FFF2-40B4-BE49-F238E27FC236}">
                  <a16:creationId xmlns:a16="http://schemas.microsoft.com/office/drawing/2014/main" id="{46B7E802-B0B9-2F9C-EC8C-AE6D1C0C71DB}"/>
                </a:ext>
              </a:extLst>
            </p:cNvPr>
            <p:cNvSpPr/>
            <p:nvPr/>
          </p:nvSpPr>
          <p:spPr>
            <a:xfrm>
              <a:off x="3187822" y="2036453"/>
              <a:ext cx="119767" cy="10662"/>
            </a:xfrm>
            <a:custGeom>
              <a:avLst/>
              <a:gdLst/>
              <a:ahLst/>
              <a:cxnLst/>
              <a:rect l="l" t="t" r="r" b="b"/>
              <a:pathLst>
                <a:path w="3763" h="335" extrusionOk="0">
                  <a:moveTo>
                    <a:pt x="155" y="1"/>
                  </a:moveTo>
                  <a:cubicBezTo>
                    <a:pt x="72" y="1"/>
                    <a:pt x="1" y="84"/>
                    <a:pt x="1" y="168"/>
                  </a:cubicBezTo>
                  <a:cubicBezTo>
                    <a:pt x="1" y="263"/>
                    <a:pt x="72" y="334"/>
                    <a:pt x="155" y="334"/>
                  </a:cubicBezTo>
                  <a:lnTo>
                    <a:pt x="3596" y="334"/>
                  </a:lnTo>
                  <a:cubicBezTo>
                    <a:pt x="3691" y="334"/>
                    <a:pt x="3763" y="263"/>
                    <a:pt x="3763" y="168"/>
                  </a:cubicBezTo>
                  <a:cubicBezTo>
                    <a:pt x="3763" y="84"/>
                    <a:pt x="3691" y="1"/>
                    <a:pt x="3596"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 name="Google Shape;9256;p16">
              <a:extLst>
                <a:ext uri="{FF2B5EF4-FFF2-40B4-BE49-F238E27FC236}">
                  <a16:creationId xmlns:a16="http://schemas.microsoft.com/office/drawing/2014/main" id="{826E31D1-882F-1317-0046-A13E2361214D}"/>
                </a:ext>
              </a:extLst>
            </p:cNvPr>
            <p:cNvSpPr/>
            <p:nvPr/>
          </p:nvSpPr>
          <p:spPr>
            <a:xfrm>
              <a:off x="3187822" y="2064143"/>
              <a:ext cx="81510" cy="10248"/>
            </a:xfrm>
            <a:custGeom>
              <a:avLst/>
              <a:gdLst/>
              <a:ahLst/>
              <a:cxnLst/>
              <a:rect l="l" t="t" r="r" b="b"/>
              <a:pathLst>
                <a:path w="2561" h="322" extrusionOk="0">
                  <a:moveTo>
                    <a:pt x="155" y="0"/>
                  </a:moveTo>
                  <a:cubicBezTo>
                    <a:pt x="72" y="0"/>
                    <a:pt x="1" y="72"/>
                    <a:pt x="1" y="167"/>
                  </a:cubicBezTo>
                  <a:cubicBezTo>
                    <a:pt x="1" y="250"/>
                    <a:pt x="72" y="322"/>
                    <a:pt x="155" y="322"/>
                  </a:cubicBezTo>
                  <a:lnTo>
                    <a:pt x="2394" y="322"/>
                  </a:lnTo>
                  <a:cubicBezTo>
                    <a:pt x="2477" y="322"/>
                    <a:pt x="2560" y="250"/>
                    <a:pt x="2560" y="167"/>
                  </a:cubicBezTo>
                  <a:cubicBezTo>
                    <a:pt x="2560" y="72"/>
                    <a:pt x="2477" y="0"/>
                    <a:pt x="2394"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 name="Google Shape;9257;p16">
              <a:extLst>
                <a:ext uri="{FF2B5EF4-FFF2-40B4-BE49-F238E27FC236}">
                  <a16:creationId xmlns:a16="http://schemas.microsoft.com/office/drawing/2014/main" id="{D7104DE3-9570-D9CA-7672-7E31E37910EC}"/>
                </a:ext>
              </a:extLst>
            </p:cNvPr>
            <p:cNvSpPr/>
            <p:nvPr/>
          </p:nvSpPr>
          <p:spPr>
            <a:xfrm>
              <a:off x="3280663" y="2064143"/>
              <a:ext cx="26926" cy="10248"/>
            </a:xfrm>
            <a:custGeom>
              <a:avLst/>
              <a:gdLst/>
              <a:ahLst/>
              <a:cxnLst/>
              <a:rect l="l" t="t" r="r" b="b"/>
              <a:pathLst>
                <a:path w="846" h="322" extrusionOk="0">
                  <a:moveTo>
                    <a:pt x="155" y="0"/>
                  </a:moveTo>
                  <a:cubicBezTo>
                    <a:pt x="72" y="0"/>
                    <a:pt x="1" y="72"/>
                    <a:pt x="1" y="167"/>
                  </a:cubicBezTo>
                  <a:cubicBezTo>
                    <a:pt x="1" y="250"/>
                    <a:pt x="72" y="322"/>
                    <a:pt x="155" y="322"/>
                  </a:cubicBezTo>
                  <a:lnTo>
                    <a:pt x="679" y="322"/>
                  </a:lnTo>
                  <a:cubicBezTo>
                    <a:pt x="774" y="322"/>
                    <a:pt x="846" y="250"/>
                    <a:pt x="846" y="167"/>
                  </a:cubicBezTo>
                  <a:cubicBezTo>
                    <a:pt x="846" y="72"/>
                    <a:pt x="774" y="0"/>
                    <a:pt x="679"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4" name="Google Shape;9244;p16">
            <a:extLst>
              <a:ext uri="{FF2B5EF4-FFF2-40B4-BE49-F238E27FC236}">
                <a16:creationId xmlns:a16="http://schemas.microsoft.com/office/drawing/2014/main" id="{5D498223-CE50-9063-4597-936CCC7DBEB2}"/>
              </a:ext>
            </a:extLst>
          </p:cNvPr>
          <p:cNvGrpSpPr/>
          <p:nvPr/>
        </p:nvGrpSpPr>
        <p:grpSpPr>
          <a:xfrm>
            <a:off x="7267095" y="5295614"/>
            <a:ext cx="350198" cy="350548"/>
            <a:chOff x="3094217" y="1976585"/>
            <a:chExt cx="350198" cy="350548"/>
          </a:xfrm>
        </p:grpSpPr>
        <p:sp>
          <p:nvSpPr>
            <p:cNvPr id="75" name="Google Shape;9245;p16">
              <a:extLst>
                <a:ext uri="{FF2B5EF4-FFF2-40B4-BE49-F238E27FC236}">
                  <a16:creationId xmlns:a16="http://schemas.microsoft.com/office/drawing/2014/main" id="{2468899D-0C89-E27C-0F63-EAA71B7D4067}"/>
                </a:ext>
              </a:extLst>
            </p:cNvPr>
            <p:cNvSpPr/>
            <p:nvPr/>
          </p:nvSpPr>
          <p:spPr>
            <a:xfrm>
              <a:off x="3094217" y="2129039"/>
              <a:ext cx="131543" cy="197362"/>
            </a:xfrm>
            <a:custGeom>
              <a:avLst/>
              <a:gdLst/>
              <a:ahLst/>
              <a:cxnLst/>
              <a:rect l="l" t="t" r="r" b="b"/>
              <a:pathLst>
                <a:path w="4133" h="6201" extrusionOk="0">
                  <a:moveTo>
                    <a:pt x="2072" y="345"/>
                  </a:moveTo>
                  <a:cubicBezTo>
                    <a:pt x="2117" y="345"/>
                    <a:pt x="2162" y="348"/>
                    <a:pt x="2203" y="354"/>
                  </a:cubicBezTo>
                  <a:cubicBezTo>
                    <a:pt x="2906" y="414"/>
                    <a:pt x="3454" y="1045"/>
                    <a:pt x="3454" y="1759"/>
                  </a:cubicBezTo>
                  <a:cubicBezTo>
                    <a:pt x="3454" y="2438"/>
                    <a:pt x="3620" y="3069"/>
                    <a:pt x="3751" y="3402"/>
                  </a:cubicBezTo>
                  <a:lnTo>
                    <a:pt x="3751" y="3426"/>
                  </a:lnTo>
                  <a:cubicBezTo>
                    <a:pt x="3608" y="3509"/>
                    <a:pt x="3299" y="3688"/>
                    <a:pt x="2763" y="3807"/>
                  </a:cubicBezTo>
                  <a:lnTo>
                    <a:pt x="2763" y="3759"/>
                  </a:lnTo>
                  <a:lnTo>
                    <a:pt x="2763" y="3438"/>
                  </a:lnTo>
                  <a:cubicBezTo>
                    <a:pt x="2965" y="3319"/>
                    <a:pt x="3144" y="3140"/>
                    <a:pt x="3263" y="2926"/>
                  </a:cubicBezTo>
                  <a:cubicBezTo>
                    <a:pt x="3489" y="2533"/>
                    <a:pt x="3418" y="2021"/>
                    <a:pt x="3073" y="1712"/>
                  </a:cubicBezTo>
                  <a:cubicBezTo>
                    <a:pt x="2834" y="1485"/>
                    <a:pt x="2418" y="1235"/>
                    <a:pt x="1727" y="1235"/>
                  </a:cubicBezTo>
                  <a:cubicBezTo>
                    <a:pt x="1691" y="1235"/>
                    <a:pt x="1644" y="1247"/>
                    <a:pt x="1608" y="1283"/>
                  </a:cubicBezTo>
                  <a:lnTo>
                    <a:pt x="1275" y="1616"/>
                  </a:lnTo>
                  <a:cubicBezTo>
                    <a:pt x="1215" y="1676"/>
                    <a:pt x="1215" y="1783"/>
                    <a:pt x="1275" y="1843"/>
                  </a:cubicBezTo>
                  <a:cubicBezTo>
                    <a:pt x="1304" y="1872"/>
                    <a:pt x="1343" y="1887"/>
                    <a:pt x="1382" y="1887"/>
                  </a:cubicBezTo>
                  <a:cubicBezTo>
                    <a:pt x="1421" y="1887"/>
                    <a:pt x="1459" y="1872"/>
                    <a:pt x="1489" y="1843"/>
                  </a:cubicBezTo>
                  <a:lnTo>
                    <a:pt x="1787" y="1545"/>
                  </a:lnTo>
                  <a:cubicBezTo>
                    <a:pt x="2227" y="1557"/>
                    <a:pt x="2584" y="1700"/>
                    <a:pt x="2846" y="1938"/>
                  </a:cubicBezTo>
                  <a:cubicBezTo>
                    <a:pt x="3073" y="2140"/>
                    <a:pt x="3132" y="2485"/>
                    <a:pt x="2977" y="2747"/>
                  </a:cubicBezTo>
                  <a:cubicBezTo>
                    <a:pt x="2799" y="3081"/>
                    <a:pt x="2441" y="3283"/>
                    <a:pt x="2072" y="3283"/>
                  </a:cubicBezTo>
                  <a:cubicBezTo>
                    <a:pt x="1489" y="3283"/>
                    <a:pt x="1037" y="2831"/>
                    <a:pt x="1037" y="2247"/>
                  </a:cubicBezTo>
                  <a:cubicBezTo>
                    <a:pt x="1037" y="2152"/>
                    <a:pt x="953" y="2081"/>
                    <a:pt x="870" y="2081"/>
                  </a:cubicBezTo>
                  <a:cubicBezTo>
                    <a:pt x="775" y="2081"/>
                    <a:pt x="703" y="2152"/>
                    <a:pt x="703" y="2247"/>
                  </a:cubicBezTo>
                  <a:cubicBezTo>
                    <a:pt x="703" y="2747"/>
                    <a:pt x="989" y="3200"/>
                    <a:pt x="1394" y="3438"/>
                  </a:cubicBezTo>
                  <a:lnTo>
                    <a:pt x="1394" y="3759"/>
                  </a:lnTo>
                  <a:lnTo>
                    <a:pt x="1394" y="3807"/>
                  </a:lnTo>
                  <a:cubicBezTo>
                    <a:pt x="858" y="3688"/>
                    <a:pt x="525" y="3509"/>
                    <a:pt x="394" y="3426"/>
                  </a:cubicBezTo>
                  <a:cubicBezTo>
                    <a:pt x="394" y="3426"/>
                    <a:pt x="382" y="3426"/>
                    <a:pt x="394" y="3402"/>
                  </a:cubicBezTo>
                  <a:cubicBezTo>
                    <a:pt x="525" y="3081"/>
                    <a:pt x="691" y="2438"/>
                    <a:pt x="691" y="1759"/>
                  </a:cubicBezTo>
                  <a:cubicBezTo>
                    <a:pt x="691" y="1045"/>
                    <a:pt x="1239" y="414"/>
                    <a:pt x="1941" y="354"/>
                  </a:cubicBezTo>
                  <a:cubicBezTo>
                    <a:pt x="1983" y="348"/>
                    <a:pt x="2028" y="345"/>
                    <a:pt x="2072" y="345"/>
                  </a:cubicBezTo>
                  <a:close/>
                  <a:moveTo>
                    <a:pt x="2430" y="3581"/>
                  </a:moveTo>
                  <a:lnTo>
                    <a:pt x="2430" y="3783"/>
                  </a:lnTo>
                  <a:cubicBezTo>
                    <a:pt x="2430" y="3974"/>
                    <a:pt x="2537" y="4152"/>
                    <a:pt x="2715" y="4224"/>
                  </a:cubicBezTo>
                  <a:lnTo>
                    <a:pt x="2822" y="4271"/>
                  </a:lnTo>
                  <a:cubicBezTo>
                    <a:pt x="2656" y="4509"/>
                    <a:pt x="2370" y="4676"/>
                    <a:pt x="2072" y="4676"/>
                  </a:cubicBezTo>
                  <a:cubicBezTo>
                    <a:pt x="1775" y="4676"/>
                    <a:pt x="1489" y="4509"/>
                    <a:pt x="1334" y="4271"/>
                  </a:cubicBezTo>
                  <a:lnTo>
                    <a:pt x="1429" y="4224"/>
                  </a:lnTo>
                  <a:cubicBezTo>
                    <a:pt x="1608" y="4140"/>
                    <a:pt x="1715" y="3974"/>
                    <a:pt x="1715" y="3783"/>
                  </a:cubicBezTo>
                  <a:lnTo>
                    <a:pt x="1715" y="3581"/>
                  </a:lnTo>
                  <a:cubicBezTo>
                    <a:pt x="1834" y="3617"/>
                    <a:pt x="1953" y="3628"/>
                    <a:pt x="2072" y="3628"/>
                  </a:cubicBezTo>
                  <a:cubicBezTo>
                    <a:pt x="2191" y="3628"/>
                    <a:pt x="2311" y="3617"/>
                    <a:pt x="2430" y="3581"/>
                  </a:cubicBezTo>
                  <a:close/>
                  <a:moveTo>
                    <a:pt x="2065" y="0"/>
                  </a:moveTo>
                  <a:cubicBezTo>
                    <a:pt x="2010" y="0"/>
                    <a:pt x="1953" y="3"/>
                    <a:pt x="1894" y="9"/>
                  </a:cubicBezTo>
                  <a:cubicBezTo>
                    <a:pt x="1037" y="92"/>
                    <a:pt x="346" y="842"/>
                    <a:pt x="346" y="1735"/>
                  </a:cubicBezTo>
                  <a:cubicBezTo>
                    <a:pt x="346" y="2378"/>
                    <a:pt x="203" y="2962"/>
                    <a:pt x="60" y="3271"/>
                  </a:cubicBezTo>
                  <a:cubicBezTo>
                    <a:pt x="1" y="3426"/>
                    <a:pt x="48" y="3581"/>
                    <a:pt x="179" y="3676"/>
                  </a:cubicBezTo>
                  <a:cubicBezTo>
                    <a:pt x="310" y="3759"/>
                    <a:pt x="584" y="3926"/>
                    <a:pt x="1013" y="4045"/>
                  </a:cubicBezTo>
                  <a:lnTo>
                    <a:pt x="382" y="4379"/>
                  </a:lnTo>
                  <a:cubicBezTo>
                    <a:pt x="144" y="4498"/>
                    <a:pt x="1" y="4712"/>
                    <a:pt x="1" y="4986"/>
                  </a:cubicBezTo>
                  <a:lnTo>
                    <a:pt x="1" y="6045"/>
                  </a:lnTo>
                  <a:cubicBezTo>
                    <a:pt x="1" y="6129"/>
                    <a:pt x="84" y="6200"/>
                    <a:pt x="167" y="6200"/>
                  </a:cubicBezTo>
                  <a:cubicBezTo>
                    <a:pt x="263" y="6200"/>
                    <a:pt x="334" y="6129"/>
                    <a:pt x="334" y="6045"/>
                  </a:cubicBezTo>
                  <a:lnTo>
                    <a:pt x="334" y="4974"/>
                  </a:lnTo>
                  <a:cubicBezTo>
                    <a:pt x="334" y="4831"/>
                    <a:pt x="406" y="4712"/>
                    <a:pt x="525" y="4652"/>
                  </a:cubicBezTo>
                  <a:lnTo>
                    <a:pt x="1037" y="4402"/>
                  </a:lnTo>
                  <a:cubicBezTo>
                    <a:pt x="1239" y="4760"/>
                    <a:pt x="1644" y="4986"/>
                    <a:pt x="2060" y="4986"/>
                  </a:cubicBezTo>
                  <a:cubicBezTo>
                    <a:pt x="2489" y="4986"/>
                    <a:pt x="2882" y="4760"/>
                    <a:pt x="3084" y="4402"/>
                  </a:cubicBezTo>
                  <a:lnTo>
                    <a:pt x="3596" y="4652"/>
                  </a:lnTo>
                  <a:cubicBezTo>
                    <a:pt x="3704" y="4712"/>
                    <a:pt x="3787" y="4831"/>
                    <a:pt x="3787" y="4974"/>
                  </a:cubicBezTo>
                  <a:lnTo>
                    <a:pt x="3787" y="6022"/>
                  </a:lnTo>
                  <a:cubicBezTo>
                    <a:pt x="3787" y="6117"/>
                    <a:pt x="3858" y="6188"/>
                    <a:pt x="3954" y="6188"/>
                  </a:cubicBezTo>
                  <a:cubicBezTo>
                    <a:pt x="4037" y="6188"/>
                    <a:pt x="4108" y="6117"/>
                    <a:pt x="4108" y="6022"/>
                  </a:cubicBezTo>
                  <a:lnTo>
                    <a:pt x="4108" y="4974"/>
                  </a:lnTo>
                  <a:cubicBezTo>
                    <a:pt x="4132" y="4712"/>
                    <a:pt x="3977" y="4474"/>
                    <a:pt x="3739" y="4379"/>
                  </a:cubicBezTo>
                  <a:lnTo>
                    <a:pt x="3096" y="4045"/>
                  </a:lnTo>
                  <a:cubicBezTo>
                    <a:pt x="3537" y="3926"/>
                    <a:pt x="3799" y="3759"/>
                    <a:pt x="3930" y="3676"/>
                  </a:cubicBezTo>
                  <a:cubicBezTo>
                    <a:pt x="4073" y="3581"/>
                    <a:pt x="4108" y="3426"/>
                    <a:pt x="4049" y="3271"/>
                  </a:cubicBezTo>
                  <a:cubicBezTo>
                    <a:pt x="3918" y="2962"/>
                    <a:pt x="3775" y="2378"/>
                    <a:pt x="3775" y="1735"/>
                  </a:cubicBezTo>
                  <a:cubicBezTo>
                    <a:pt x="3775" y="866"/>
                    <a:pt x="3084" y="104"/>
                    <a:pt x="2227" y="9"/>
                  </a:cubicBezTo>
                  <a:cubicBezTo>
                    <a:pt x="2174" y="3"/>
                    <a:pt x="2120" y="0"/>
                    <a:pt x="2065"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 name="Google Shape;9246;p16">
              <a:extLst>
                <a:ext uri="{FF2B5EF4-FFF2-40B4-BE49-F238E27FC236}">
                  <a16:creationId xmlns:a16="http://schemas.microsoft.com/office/drawing/2014/main" id="{8F335521-302E-F4C4-52C5-A74FE6EB4497}"/>
                </a:ext>
              </a:extLst>
            </p:cNvPr>
            <p:cNvSpPr/>
            <p:nvPr/>
          </p:nvSpPr>
          <p:spPr>
            <a:xfrm>
              <a:off x="3116592" y="2293778"/>
              <a:ext cx="10630" cy="32241"/>
            </a:xfrm>
            <a:custGeom>
              <a:avLst/>
              <a:gdLst/>
              <a:ahLst/>
              <a:cxnLst/>
              <a:rect l="l" t="t" r="r" b="b"/>
              <a:pathLst>
                <a:path w="334" h="1013" extrusionOk="0">
                  <a:moveTo>
                    <a:pt x="167" y="0"/>
                  </a:moveTo>
                  <a:cubicBezTo>
                    <a:pt x="72" y="0"/>
                    <a:pt x="0" y="72"/>
                    <a:pt x="0" y="167"/>
                  </a:cubicBezTo>
                  <a:lnTo>
                    <a:pt x="0" y="846"/>
                  </a:lnTo>
                  <a:cubicBezTo>
                    <a:pt x="0" y="941"/>
                    <a:pt x="72" y="1012"/>
                    <a:pt x="167" y="1012"/>
                  </a:cubicBezTo>
                  <a:cubicBezTo>
                    <a:pt x="250" y="1012"/>
                    <a:pt x="334" y="941"/>
                    <a:pt x="334" y="846"/>
                  </a:cubicBezTo>
                  <a:lnTo>
                    <a:pt x="334" y="167"/>
                  </a:lnTo>
                  <a:cubicBezTo>
                    <a:pt x="310" y="72"/>
                    <a:pt x="250" y="0"/>
                    <a:pt x="167"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 name="Google Shape;9247;p16">
              <a:extLst>
                <a:ext uri="{FF2B5EF4-FFF2-40B4-BE49-F238E27FC236}">
                  <a16:creationId xmlns:a16="http://schemas.microsoft.com/office/drawing/2014/main" id="{C72FF350-64AB-10BE-239D-FBA1DDB6431B}"/>
                </a:ext>
              </a:extLst>
            </p:cNvPr>
            <p:cNvSpPr/>
            <p:nvPr/>
          </p:nvSpPr>
          <p:spPr>
            <a:xfrm>
              <a:off x="3193519" y="2293778"/>
              <a:ext cx="10248" cy="32241"/>
            </a:xfrm>
            <a:custGeom>
              <a:avLst/>
              <a:gdLst/>
              <a:ahLst/>
              <a:cxnLst/>
              <a:rect l="l" t="t" r="r" b="b"/>
              <a:pathLst>
                <a:path w="322" h="1013" extrusionOk="0">
                  <a:moveTo>
                    <a:pt x="155" y="0"/>
                  </a:moveTo>
                  <a:cubicBezTo>
                    <a:pt x="72" y="0"/>
                    <a:pt x="0" y="72"/>
                    <a:pt x="0" y="167"/>
                  </a:cubicBezTo>
                  <a:lnTo>
                    <a:pt x="0" y="846"/>
                  </a:lnTo>
                  <a:cubicBezTo>
                    <a:pt x="0" y="941"/>
                    <a:pt x="72" y="1012"/>
                    <a:pt x="155" y="1012"/>
                  </a:cubicBezTo>
                  <a:cubicBezTo>
                    <a:pt x="250" y="1012"/>
                    <a:pt x="322" y="941"/>
                    <a:pt x="322" y="846"/>
                  </a:cubicBezTo>
                  <a:lnTo>
                    <a:pt x="322" y="167"/>
                  </a:lnTo>
                  <a:cubicBezTo>
                    <a:pt x="310" y="72"/>
                    <a:pt x="250" y="0"/>
                    <a:pt x="155"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 name="Google Shape;9248;p16">
              <a:extLst>
                <a:ext uri="{FF2B5EF4-FFF2-40B4-BE49-F238E27FC236}">
                  <a16:creationId xmlns:a16="http://schemas.microsoft.com/office/drawing/2014/main" id="{209C88D1-AF27-A1B9-09F4-5A19DD453411}"/>
                </a:ext>
              </a:extLst>
            </p:cNvPr>
            <p:cNvSpPr/>
            <p:nvPr/>
          </p:nvSpPr>
          <p:spPr>
            <a:xfrm>
              <a:off x="3346227" y="2166755"/>
              <a:ext cx="54966" cy="18301"/>
            </a:xfrm>
            <a:custGeom>
              <a:avLst/>
              <a:gdLst/>
              <a:ahLst/>
              <a:cxnLst/>
              <a:rect l="l" t="t" r="r" b="b"/>
              <a:pathLst>
                <a:path w="1727" h="575" extrusionOk="0">
                  <a:moveTo>
                    <a:pt x="646" y="0"/>
                  </a:moveTo>
                  <a:cubicBezTo>
                    <a:pt x="494" y="0"/>
                    <a:pt x="326" y="15"/>
                    <a:pt x="143" y="50"/>
                  </a:cubicBezTo>
                  <a:cubicBezTo>
                    <a:pt x="60" y="62"/>
                    <a:pt x="0" y="122"/>
                    <a:pt x="0" y="217"/>
                  </a:cubicBezTo>
                  <a:lnTo>
                    <a:pt x="0" y="396"/>
                  </a:lnTo>
                  <a:cubicBezTo>
                    <a:pt x="0" y="479"/>
                    <a:pt x="84" y="550"/>
                    <a:pt x="167" y="550"/>
                  </a:cubicBezTo>
                  <a:cubicBezTo>
                    <a:pt x="262" y="550"/>
                    <a:pt x="334" y="479"/>
                    <a:pt x="334" y="396"/>
                  </a:cubicBezTo>
                  <a:lnTo>
                    <a:pt x="334" y="360"/>
                  </a:lnTo>
                  <a:cubicBezTo>
                    <a:pt x="445" y="344"/>
                    <a:pt x="549" y="338"/>
                    <a:pt x="645" y="338"/>
                  </a:cubicBezTo>
                  <a:cubicBezTo>
                    <a:pt x="845" y="338"/>
                    <a:pt x="1007" y="367"/>
                    <a:pt x="1120" y="407"/>
                  </a:cubicBezTo>
                  <a:cubicBezTo>
                    <a:pt x="1334" y="467"/>
                    <a:pt x="1453" y="538"/>
                    <a:pt x="1453" y="538"/>
                  </a:cubicBezTo>
                  <a:cubicBezTo>
                    <a:pt x="1477" y="550"/>
                    <a:pt x="1512" y="574"/>
                    <a:pt x="1536" y="574"/>
                  </a:cubicBezTo>
                  <a:cubicBezTo>
                    <a:pt x="1584" y="574"/>
                    <a:pt x="1643" y="538"/>
                    <a:pt x="1667" y="491"/>
                  </a:cubicBezTo>
                  <a:cubicBezTo>
                    <a:pt x="1727" y="396"/>
                    <a:pt x="1715" y="288"/>
                    <a:pt x="1643" y="241"/>
                  </a:cubicBezTo>
                  <a:cubicBezTo>
                    <a:pt x="1615" y="231"/>
                    <a:pt x="1258" y="0"/>
                    <a:pt x="646"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 name="Google Shape;9249;p16">
              <a:extLst>
                <a:ext uri="{FF2B5EF4-FFF2-40B4-BE49-F238E27FC236}">
                  <a16:creationId xmlns:a16="http://schemas.microsoft.com/office/drawing/2014/main" id="{63BB67A0-1022-E9A1-7A7C-829073DBEC27}"/>
                </a:ext>
              </a:extLst>
            </p:cNvPr>
            <p:cNvSpPr/>
            <p:nvPr/>
          </p:nvSpPr>
          <p:spPr>
            <a:xfrm>
              <a:off x="3302655" y="2134991"/>
              <a:ext cx="141760" cy="192143"/>
            </a:xfrm>
            <a:custGeom>
              <a:avLst/>
              <a:gdLst/>
              <a:ahLst/>
              <a:cxnLst/>
              <a:rect l="l" t="t" r="r" b="b"/>
              <a:pathLst>
                <a:path w="4454" h="6037" extrusionOk="0">
                  <a:moveTo>
                    <a:pt x="3453" y="334"/>
                  </a:moveTo>
                  <a:lnTo>
                    <a:pt x="3453" y="1132"/>
                  </a:lnTo>
                  <a:cubicBezTo>
                    <a:pt x="3453" y="1263"/>
                    <a:pt x="3429" y="1405"/>
                    <a:pt x="3370" y="1525"/>
                  </a:cubicBezTo>
                  <a:lnTo>
                    <a:pt x="3310" y="1644"/>
                  </a:lnTo>
                  <a:cubicBezTo>
                    <a:pt x="3298" y="1667"/>
                    <a:pt x="3298" y="1691"/>
                    <a:pt x="3298" y="1715"/>
                  </a:cubicBezTo>
                  <a:lnTo>
                    <a:pt x="3298" y="2060"/>
                  </a:lnTo>
                  <a:cubicBezTo>
                    <a:pt x="3274" y="2346"/>
                    <a:pt x="3155" y="2608"/>
                    <a:pt x="2953" y="2799"/>
                  </a:cubicBezTo>
                  <a:cubicBezTo>
                    <a:pt x="2739" y="3001"/>
                    <a:pt x="2477" y="3096"/>
                    <a:pt x="2191" y="3096"/>
                  </a:cubicBezTo>
                  <a:cubicBezTo>
                    <a:pt x="1643" y="3084"/>
                    <a:pt x="1179" y="2596"/>
                    <a:pt x="1179" y="2013"/>
                  </a:cubicBezTo>
                  <a:lnTo>
                    <a:pt x="1179" y="1715"/>
                  </a:lnTo>
                  <a:cubicBezTo>
                    <a:pt x="1179" y="1691"/>
                    <a:pt x="1179" y="1667"/>
                    <a:pt x="1167" y="1644"/>
                  </a:cubicBezTo>
                  <a:lnTo>
                    <a:pt x="1107" y="1525"/>
                  </a:lnTo>
                  <a:cubicBezTo>
                    <a:pt x="1048" y="1405"/>
                    <a:pt x="1012" y="1275"/>
                    <a:pt x="1012" y="1132"/>
                  </a:cubicBezTo>
                  <a:cubicBezTo>
                    <a:pt x="1012" y="691"/>
                    <a:pt x="1369" y="334"/>
                    <a:pt x="1822" y="334"/>
                  </a:cubicBezTo>
                  <a:close/>
                  <a:moveTo>
                    <a:pt x="2762" y="3310"/>
                  </a:moveTo>
                  <a:lnTo>
                    <a:pt x="2762" y="3537"/>
                  </a:lnTo>
                  <a:cubicBezTo>
                    <a:pt x="2762" y="3572"/>
                    <a:pt x="2774" y="3620"/>
                    <a:pt x="2774" y="3680"/>
                  </a:cubicBezTo>
                  <a:lnTo>
                    <a:pt x="2239" y="4096"/>
                  </a:lnTo>
                  <a:lnTo>
                    <a:pt x="1691" y="3680"/>
                  </a:lnTo>
                  <a:cubicBezTo>
                    <a:pt x="1703" y="3632"/>
                    <a:pt x="1703" y="3584"/>
                    <a:pt x="1703" y="3537"/>
                  </a:cubicBezTo>
                  <a:lnTo>
                    <a:pt x="1703" y="3310"/>
                  </a:lnTo>
                  <a:cubicBezTo>
                    <a:pt x="1846" y="3370"/>
                    <a:pt x="2012" y="3406"/>
                    <a:pt x="2191" y="3406"/>
                  </a:cubicBezTo>
                  <a:lnTo>
                    <a:pt x="2239" y="3406"/>
                  </a:lnTo>
                  <a:cubicBezTo>
                    <a:pt x="2417" y="3406"/>
                    <a:pt x="2596" y="3382"/>
                    <a:pt x="2762" y="3310"/>
                  </a:cubicBezTo>
                  <a:close/>
                  <a:moveTo>
                    <a:pt x="1822" y="1"/>
                  </a:moveTo>
                  <a:cubicBezTo>
                    <a:pt x="1191" y="1"/>
                    <a:pt x="703" y="513"/>
                    <a:pt x="703" y="1120"/>
                  </a:cubicBezTo>
                  <a:cubicBezTo>
                    <a:pt x="703" y="1298"/>
                    <a:pt x="750" y="1489"/>
                    <a:pt x="822" y="1656"/>
                  </a:cubicBezTo>
                  <a:lnTo>
                    <a:pt x="869" y="1751"/>
                  </a:lnTo>
                  <a:lnTo>
                    <a:pt x="869" y="2001"/>
                  </a:lnTo>
                  <a:cubicBezTo>
                    <a:pt x="869" y="2441"/>
                    <a:pt x="1072" y="2846"/>
                    <a:pt x="1381" y="3096"/>
                  </a:cubicBezTo>
                  <a:lnTo>
                    <a:pt x="1381" y="3537"/>
                  </a:lnTo>
                  <a:cubicBezTo>
                    <a:pt x="1381" y="3608"/>
                    <a:pt x="1346" y="3680"/>
                    <a:pt x="1274" y="3703"/>
                  </a:cubicBezTo>
                  <a:lnTo>
                    <a:pt x="453" y="4025"/>
                  </a:lnTo>
                  <a:cubicBezTo>
                    <a:pt x="179" y="4132"/>
                    <a:pt x="0" y="4382"/>
                    <a:pt x="0" y="4668"/>
                  </a:cubicBezTo>
                  <a:lnTo>
                    <a:pt x="0" y="5858"/>
                  </a:lnTo>
                  <a:cubicBezTo>
                    <a:pt x="0" y="5942"/>
                    <a:pt x="83" y="6013"/>
                    <a:pt x="167" y="6013"/>
                  </a:cubicBezTo>
                  <a:cubicBezTo>
                    <a:pt x="262" y="6013"/>
                    <a:pt x="334" y="5942"/>
                    <a:pt x="334" y="5858"/>
                  </a:cubicBezTo>
                  <a:lnTo>
                    <a:pt x="334" y="4668"/>
                  </a:lnTo>
                  <a:cubicBezTo>
                    <a:pt x="334" y="4513"/>
                    <a:pt x="417" y="4382"/>
                    <a:pt x="560" y="4334"/>
                  </a:cubicBezTo>
                  <a:lnTo>
                    <a:pt x="1369" y="4025"/>
                  </a:lnTo>
                  <a:cubicBezTo>
                    <a:pt x="1417" y="4001"/>
                    <a:pt x="1465" y="3977"/>
                    <a:pt x="1488" y="3965"/>
                  </a:cubicBezTo>
                  <a:lnTo>
                    <a:pt x="2060" y="4394"/>
                  </a:lnTo>
                  <a:lnTo>
                    <a:pt x="2060" y="5870"/>
                  </a:lnTo>
                  <a:cubicBezTo>
                    <a:pt x="2060" y="5954"/>
                    <a:pt x="2131" y="6037"/>
                    <a:pt x="2215" y="6037"/>
                  </a:cubicBezTo>
                  <a:cubicBezTo>
                    <a:pt x="2310" y="6037"/>
                    <a:pt x="2381" y="5954"/>
                    <a:pt x="2381" y="5870"/>
                  </a:cubicBezTo>
                  <a:lnTo>
                    <a:pt x="2381" y="4394"/>
                  </a:lnTo>
                  <a:lnTo>
                    <a:pt x="2953" y="3965"/>
                  </a:lnTo>
                  <a:cubicBezTo>
                    <a:pt x="2977" y="3989"/>
                    <a:pt x="3024" y="4013"/>
                    <a:pt x="3072" y="4025"/>
                  </a:cubicBezTo>
                  <a:lnTo>
                    <a:pt x="3882" y="4334"/>
                  </a:lnTo>
                  <a:cubicBezTo>
                    <a:pt x="4024" y="4382"/>
                    <a:pt x="4108" y="4513"/>
                    <a:pt x="4108" y="4668"/>
                  </a:cubicBezTo>
                  <a:lnTo>
                    <a:pt x="4108" y="5858"/>
                  </a:lnTo>
                  <a:cubicBezTo>
                    <a:pt x="4108" y="5942"/>
                    <a:pt x="4179" y="6013"/>
                    <a:pt x="4274" y="6013"/>
                  </a:cubicBezTo>
                  <a:cubicBezTo>
                    <a:pt x="4358" y="6013"/>
                    <a:pt x="4441" y="5942"/>
                    <a:pt x="4441" y="5858"/>
                  </a:cubicBezTo>
                  <a:lnTo>
                    <a:pt x="4441" y="4668"/>
                  </a:lnTo>
                  <a:cubicBezTo>
                    <a:pt x="4453" y="4382"/>
                    <a:pt x="4274" y="4108"/>
                    <a:pt x="4024" y="4025"/>
                  </a:cubicBezTo>
                  <a:lnTo>
                    <a:pt x="3203" y="3703"/>
                  </a:lnTo>
                  <a:cubicBezTo>
                    <a:pt x="3131" y="3680"/>
                    <a:pt x="3084" y="3620"/>
                    <a:pt x="3084" y="3537"/>
                  </a:cubicBezTo>
                  <a:lnTo>
                    <a:pt x="3084" y="3108"/>
                  </a:lnTo>
                  <a:cubicBezTo>
                    <a:pt x="3120" y="3084"/>
                    <a:pt x="3155" y="3060"/>
                    <a:pt x="3191" y="3025"/>
                  </a:cubicBezTo>
                  <a:cubicBezTo>
                    <a:pt x="3453" y="2775"/>
                    <a:pt x="3608" y="2418"/>
                    <a:pt x="3608" y="2037"/>
                  </a:cubicBezTo>
                  <a:lnTo>
                    <a:pt x="3608" y="1727"/>
                  </a:lnTo>
                  <a:lnTo>
                    <a:pt x="3655" y="1644"/>
                  </a:lnTo>
                  <a:cubicBezTo>
                    <a:pt x="3739" y="1477"/>
                    <a:pt x="3774" y="1298"/>
                    <a:pt x="3774" y="1108"/>
                  </a:cubicBezTo>
                  <a:lnTo>
                    <a:pt x="3774" y="167"/>
                  </a:lnTo>
                  <a:cubicBezTo>
                    <a:pt x="3774" y="84"/>
                    <a:pt x="3691" y="1"/>
                    <a:pt x="3608"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 name="Google Shape;9250;p16">
              <a:extLst>
                <a:ext uri="{FF2B5EF4-FFF2-40B4-BE49-F238E27FC236}">
                  <a16:creationId xmlns:a16="http://schemas.microsoft.com/office/drawing/2014/main" id="{F8EB6FDF-AF89-5FD6-06CA-74DA71343585}"/>
                </a:ext>
              </a:extLst>
            </p:cNvPr>
            <p:cNvSpPr/>
            <p:nvPr/>
          </p:nvSpPr>
          <p:spPr>
            <a:xfrm>
              <a:off x="3330313" y="2288463"/>
              <a:ext cx="10248" cy="37938"/>
            </a:xfrm>
            <a:custGeom>
              <a:avLst/>
              <a:gdLst/>
              <a:ahLst/>
              <a:cxnLst/>
              <a:rect l="l" t="t" r="r" b="b"/>
              <a:pathLst>
                <a:path w="322" h="1192" extrusionOk="0">
                  <a:moveTo>
                    <a:pt x="167" y="1"/>
                  </a:moveTo>
                  <a:cubicBezTo>
                    <a:pt x="72" y="1"/>
                    <a:pt x="0" y="84"/>
                    <a:pt x="0" y="167"/>
                  </a:cubicBezTo>
                  <a:lnTo>
                    <a:pt x="0" y="1036"/>
                  </a:lnTo>
                  <a:cubicBezTo>
                    <a:pt x="0" y="1120"/>
                    <a:pt x="72" y="1191"/>
                    <a:pt x="167" y="1191"/>
                  </a:cubicBezTo>
                  <a:cubicBezTo>
                    <a:pt x="250" y="1191"/>
                    <a:pt x="322" y="1120"/>
                    <a:pt x="322" y="1036"/>
                  </a:cubicBezTo>
                  <a:lnTo>
                    <a:pt x="322" y="167"/>
                  </a:lnTo>
                  <a:cubicBezTo>
                    <a:pt x="310" y="84"/>
                    <a:pt x="250" y="1"/>
                    <a:pt x="167"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 name="Google Shape;9251;p16">
              <a:extLst>
                <a:ext uri="{FF2B5EF4-FFF2-40B4-BE49-F238E27FC236}">
                  <a16:creationId xmlns:a16="http://schemas.microsoft.com/office/drawing/2014/main" id="{5BC3D74F-7D1E-C2B6-0EE9-282B811A4EE6}"/>
                </a:ext>
              </a:extLst>
            </p:cNvPr>
            <p:cNvSpPr/>
            <p:nvPr/>
          </p:nvSpPr>
          <p:spPr>
            <a:xfrm>
              <a:off x="3406859" y="2288463"/>
              <a:ext cx="10630" cy="37938"/>
            </a:xfrm>
            <a:custGeom>
              <a:avLst/>
              <a:gdLst/>
              <a:ahLst/>
              <a:cxnLst/>
              <a:rect l="l" t="t" r="r" b="b"/>
              <a:pathLst>
                <a:path w="334" h="1192" extrusionOk="0">
                  <a:moveTo>
                    <a:pt x="167" y="1"/>
                  </a:moveTo>
                  <a:cubicBezTo>
                    <a:pt x="84" y="1"/>
                    <a:pt x="0" y="84"/>
                    <a:pt x="0" y="167"/>
                  </a:cubicBezTo>
                  <a:lnTo>
                    <a:pt x="0" y="1036"/>
                  </a:lnTo>
                  <a:cubicBezTo>
                    <a:pt x="0" y="1120"/>
                    <a:pt x="84" y="1191"/>
                    <a:pt x="167" y="1191"/>
                  </a:cubicBezTo>
                  <a:cubicBezTo>
                    <a:pt x="262" y="1191"/>
                    <a:pt x="334" y="1120"/>
                    <a:pt x="334" y="1036"/>
                  </a:cubicBezTo>
                  <a:lnTo>
                    <a:pt x="334" y="167"/>
                  </a:lnTo>
                  <a:cubicBezTo>
                    <a:pt x="322" y="84"/>
                    <a:pt x="262" y="1"/>
                    <a:pt x="167"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 name="Google Shape;9252;p16">
              <a:extLst>
                <a:ext uri="{FF2B5EF4-FFF2-40B4-BE49-F238E27FC236}">
                  <a16:creationId xmlns:a16="http://schemas.microsoft.com/office/drawing/2014/main" id="{0043488C-AA48-481E-0446-9D89B79E0A6F}"/>
                </a:ext>
              </a:extLst>
            </p:cNvPr>
            <p:cNvSpPr/>
            <p:nvPr/>
          </p:nvSpPr>
          <p:spPr>
            <a:xfrm>
              <a:off x="3149183" y="1976585"/>
              <a:ext cx="219419" cy="183072"/>
            </a:xfrm>
            <a:custGeom>
              <a:avLst/>
              <a:gdLst/>
              <a:ahLst/>
              <a:cxnLst/>
              <a:rect l="l" t="t" r="r" b="b"/>
              <a:pathLst>
                <a:path w="6894" h="5752" extrusionOk="0">
                  <a:moveTo>
                    <a:pt x="2369" y="4108"/>
                  </a:moveTo>
                  <a:lnTo>
                    <a:pt x="2286" y="4466"/>
                  </a:lnTo>
                  <a:lnTo>
                    <a:pt x="2060" y="4466"/>
                  </a:lnTo>
                  <a:cubicBezTo>
                    <a:pt x="1869" y="4466"/>
                    <a:pt x="1703" y="4299"/>
                    <a:pt x="1703" y="4108"/>
                  </a:cubicBezTo>
                  <a:close/>
                  <a:moveTo>
                    <a:pt x="5513" y="310"/>
                  </a:moveTo>
                  <a:cubicBezTo>
                    <a:pt x="5703" y="310"/>
                    <a:pt x="5870" y="477"/>
                    <a:pt x="5870" y="667"/>
                  </a:cubicBezTo>
                  <a:lnTo>
                    <a:pt x="5870" y="3418"/>
                  </a:lnTo>
                  <a:cubicBezTo>
                    <a:pt x="5870" y="3608"/>
                    <a:pt x="5703" y="3775"/>
                    <a:pt x="5513" y="3775"/>
                  </a:cubicBezTo>
                  <a:lnTo>
                    <a:pt x="4132" y="3775"/>
                  </a:lnTo>
                  <a:cubicBezTo>
                    <a:pt x="4096" y="3775"/>
                    <a:pt x="4048" y="3787"/>
                    <a:pt x="4036" y="3811"/>
                  </a:cubicBezTo>
                  <a:lnTo>
                    <a:pt x="2500" y="4918"/>
                  </a:lnTo>
                  <a:lnTo>
                    <a:pt x="2739" y="3966"/>
                  </a:lnTo>
                  <a:cubicBezTo>
                    <a:pt x="2762" y="3930"/>
                    <a:pt x="2739" y="3870"/>
                    <a:pt x="2715" y="3835"/>
                  </a:cubicBezTo>
                  <a:cubicBezTo>
                    <a:pt x="2679" y="3787"/>
                    <a:pt x="2643" y="3775"/>
                    <a:pt x="2584" y="3775"/>
                  </a:cubicBezTo>
                  <a:lnTo>
                    <a:pt x="691" y="3775"/>
                  </a:lnTo>
                  <a:cubicBezTo>
                    <a:pt x="500" y="3775"/>
                    <a:pt x="333" y="3608"/>
                    <a:pt x="333" y="3418"/>
                  </a:cubicBezTo>
                  <a:lnTo>
                    <a:pt x="333" y="667"/>
                  </a:lnTo>
                  <a:cubicBezTo>
                    <a:pt x="333" y="477"/>
                    <a:pt x="500" y="310"/>
                    <a:pt x="691" y="310"/>
                  </a:cubicBezTo>
                  <a:close/>
                  <a:moveTo>
                    <a:pt x="6215" y="989"/>
                  </a:moveTo>
                  <a:cubicBezTo>
                    <a:pt x="6406" y="989"/>
                    <a:pt x="6572" y="1156"/>
                    <a:pt x="6572" y="1346"/>
                  </a:cubicBezTo>
                  <a:lnTo>
                    <a:pt x="6572" y="4108"/>
                  </a:lnTo>
                  <a:lnTo>
                    <a:pt x="6549" y="4108"/>
                  </a:lnTo>
                  <a:cubicBezTo>
                    <a:pt x="6549" y="4299"/>
                    <a:pt x="6394" y="4466"/>
                    <a:pt x="6191" y="4466"/>
                  </a:cubicBezTo>
                  <a:lnTo>
                    <a:pt x="4810" y="4466"/>
                  </a:lnTo>
                  <a:cubicBezTo>
                    <a:pt x="4763" y="4466"/>
                    <a:pt x="4727" y="4477"/>
                    <a:pt x="4691" y="4513"/>
                  </a:cubicBezTo>
                  <a:cubicBezTo>
                    <a:pt x="4667" y="4549"/>
                    <a:pt x="4644" y="4608"/>
                    <a:pt x="4667" y="4656"/>
                  </a:cubicBezTo>
                  <a:lnTo>
                    <a:pt x="4763" y="5323"/>
                  </a:lnTo>
                  <a:lnTo>
                    <a:pt x="3596" y="4537"/>
                  </a:lnTo>
                  <a:lnTo>
                    <a:pt x="4191" y="4096"/>
                  </a:lnTo>
                  <a:lnTo>
                    <a:pt x="5513" y="4096"/>
                  </a:lnTo>
                  <a:cubicBezTo>
                    <a:pt x="5882" y="4096"/>
                    <a:pt x="6191" y="3799"/>
                    <a:pt x="6191" y="3418"/>
                  </a:cubicBezTo>
                  <a:lnTo>
                    <a:pt x="6191" y="989"/>
                  </a:lnTo>
                  <a:close/>
                  <a:moveTo>
                    <a:pt x="691" y="1"/>
                  </a:moveTo>
                  <a:cubicBezTo>
                    <a:pt x="322" y="1"/>
                    <a:pt x="0" y="298"/>
                    <a:pt x="0" y="679"/>
                  </a:cubicBezTo>
                  <a:lnTo>
                    <a:pt x="0" y="3430"/>
                  </a:lnTo>
                  <a:cubicBezTo>
                    <a:pt x="0" y="3811"/>
                    <a:pt x="298" y="4120"/>
                    <a:pt x="691" y="4120"/>
                  </a:cubicBezTo>
                  <a:lnTo>
                    <a:pt x="1393" y="4120"/>
                  </a:lnTo>
                  <a:lnTo>
                    <a:pt x="1393" y="4132"/>
                  </a:lnTo>
                  <a:cubicBezTo>
                    <a:pt x="1393" y="4501"/>
                    <a:pt x="1691" y="4823"/>
                    <a:pt x="2072" y="4823"/>
                  </a:cubicBezTo>
                  <a:lnTo>
                    <a:pt x="2203" y="4823"/>
                  </a:lnTo>
                  <a:lnTo>
                    <a:pt x="2143" y="5073"/>
                  </a:lnTo>
                  <a:cubicBezTo>
                    <a:pt x="2119" y="5180"/>
                    <a:pt x="2167" y="5275"/>
                    <a:pt x="2250" y="5335"/>
                  </a:cubicBezTo>
                  <a:cubicBezTo>
                    <a:pt x="2298" y="5370"/>
                    <a:pt x="2346" y="5382"/>
                    <a:pt x="2381" y="5382"/>
                  </a:cubicBezTo>
                  <a:cubicBezTo>
                    <a:pt x="2429" y="5382"/>
                    <a:pt x="2489" y="5370"/>
                    <a:pt x="2536" y="5335"/>
                  </a:cubicBezTo>
                  <a:lnTo>
                    <a:pt x="3251" y="4823"/>
                  </a:lnTo>
                  <a:lnTo>
                    <a:pt x="3417" y="4823"/>
                  </a:lnTo>
                  <a:lnTo>
                    <a:pt x="4751" y="5716"/>
                  </a:lnTo>
                  <a:cubicBezTo>
                    <a:pt x="4798" y="5740"/>
                    <a:pt x="4846" y="5751"/>
                    <a:pt x="4882" y="5751"/>
                  </a:cubicBezTo>
                  <a:cubicBezTo>
                    <a:pt x="4929" y="5751"/>
                    <a:pt x="4977" y="5740"/>
                    <a:pt x="5025" y="5716"/>
                  </a:cubicBezTo>
                  <a:cubicBezTo>
                    <a:pt x="5108" y="5656"/>
                    <a:pt x="5144" y="5561"/>
                    <a:pt x="5120" y="5454"/>
                  </a:cubicBezTo>
                  <a:lnTo>
                    <a:pt x="5025" y="4799"/>
                  </a:lnTo>
                  <a:lnTo>
                    <a:pt x="6215" y="4799"/>
                  </a:lnTo>
                  <a:cubicBezTo>
                    <a:pt x="6584" y="4799"/>
                    <a:pt x="6894" y="4501"/>
                    <a:pt x="6894" y="4120"/>
                  </a:cubicBezTo>
                  <a:lnTo>
                    <a:pt x="6894" y="1370"/>
                  </a:lnTo>
                  <a:cubicBezTo>
                    <a:pt x="6870" y="977"/>
                    <a:pt x="6572" y="679"/>
                    <a:pt x="6191" y="679"/>
                  </a:cubicBezTo>
                  <a:cubicBezTo>
                    <a:pt x="6179" y="298"/>
                    <a:pt x="5882" y="1"/>
                    <a:pt x="5513"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4" name="Google Shape;9253;p16">
              <a:extLst>
                <a:ext uri="{FF2B5EF4-FFF2-40B4-BE49-F238E27FC236}">
                  <a16:creationId xmlns:a16="http://schemas.microsoft.com/office/drawing/2014/main" id="{8F0C37B8-493C-8C3D-5A99-938081D201E8}"/>
                </a:ext>
              </a:extLst>
            </p:cNvPr>
            <p:cNvSpPr/>
            <p:nvPr/>
          </p:nvSpPr>
          <p:spPr>
            <a:xfrm>
              <a:off x="3187822" y="2009177"/>
              <a:ext cx="26926" cy="10280"/>
            </a:xfrm>
            <a:custGeom>
              <a:avLst/>
              <a:gdLst/>
              <a:ahLst/>
              <a:cxnLst/>
              <a:rect l="l" t="t" r="r" b="b"/>
              <a:pathLst>
                <a:path w="846" h="323" extrusionOk="0">
                  <a:moveTo>
                    <a:pt x="155" y="1"/>
                  </a:moveTo>
                  <a:cubicBezTo>
                    <a:pt x="72" y="1"/>
                    <a:pt x="1" y="72"/>
                    <a:pt x="1" y="167"/>
                  </a:cubicBezTo>
                  <a:cubicBezTo>
                    <a:pt x="1" y="251"/>
                    <a:pt x="72" y="322"/>
                    <a:pt x="155" y="322"/>
                  </a:cubicBezTo>
                  <a:lnTo>
                    <a:pt x="679" y="322"/>
                  </a:lnTo>
                  <a:cubicBezTo>
                    <a:pt x="774" y="322"/>
                    <a:pt x="846" y="251"/>
                    <a:pt x="846" y="167"/>
                  </a:cubicBezTo>
                  <a:cubicBezTo>
                    <a:pt x="846" y="72"/>
                    <a:pt x="774" y="1"/>
                    <a:pt x="679"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 name="Google Shape;9254;p16">
              <a:extLst>
                <a:ext uri="{FF2B5EF4-FFF2-40B4-BE49-F238E27FC236}">
                  <a16:creationId xmlns:a16="http://schemas.microsoft.com/office/drawing/2014/main" id="{E54AE407-0A99-CB1F-9A6D-20D5579142A1}"/>
                </a:ext>
              </a:extLst>
            </p:cNvPr>
            <p:cNvSpPr/>
            <p:nvPr/>
          </p:nvSpPr>
          <p:spPr>
            <a:xfrm>
              <a:off x="3226110" y="2009177"/>
              <a:ext cx="81478" cy="10280"/>
            </a:xfrm>
            <a:custGeom>
              <a:avLst/>
              <a:gdLst/>
              <a:ahLst/>
              <a:cxnLst/>
              <a:rect l="l" t="t" r="r" b="b"/>
              <a:pathLst>
                <a:path w="2560" h="323" extrusionOk="0">
                  <a:moveTo>
                    <a:pt x="167" y="1"/>
                  </a:moveTo>
                  <a:cubicBezTo>
                    <a:pt x="72" y="1"/>
                    <a:pt x="0" y="72"/>
                    <a:pt x="0" y="167"/>
                  </a:cubicBezTo>
                  <a:cubicBezTo>
                    <a:pt x="0" y="251"/>
                    <a:pt x="72" y="322"/>
                    <a:pt x="167" y="322"/>
                  </a:cubicBezTo>
                  <a:lnTo>
                    <a:pt x="2393" y="322"/>
                  </a:lnTo>
                  <a:cubicBezTo>
                    <a:pt x="2488" y="322"/>
                    <a:pt x="2560" y="251"/>
                    <a:pt x="2560" y="167"/>
                  </a:cubicBezTo>
                  <a:cubicBezTo>
                    <a:pt x="2560" y="72"/>
                    <a:pt x="2488" y="1"/>
                    <a:pt x="2393"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 name="Google Shape;9255;p16">
              <a:extLst>
                <a:ext uri="{FF2B5EF4-FFF2-40B4-BE49-F238E27FC236}">
                  <a16:creationId xmlns:a16="http://schemas.microsoft.com/office/drawing/2014/main" id="{FCD5BDDE-D537-85BE-EC7D-9CE25A82FBF1}"/>
                </a:ext>
              </a:extLst>
            </p:cNvPr>
            <p:cNvSpPr/>
            <p:nvPr/>
          </p:nvSpPr>
          <p:spPr>
            <a:xfrm>
              <a:off x="3187822" y="2036453"/>
              <a:ext cx="119767" cy="10662"/>
            </a:xfrm>
            <a:custGeom>
              <a:avLst/>
              <a:gdLst/>
              <a:ahLst/>
              <a:cxnLst/>
              <a:rect l="l" t="t" r="r" b="b"/>
              <a:pathLst>
                <a:path w="3763" h="335" extrusionOk="0">
                  <a:moveTo>
                    <a:pt x="155" y="1"/>
                  </a:moveTo>
                  <a:cubicBezTo>
                    <a:pt x="72" y="1"/>
                    <a:pt x="1" y="84"/>
                    <a:pt x="1" y="168"/>
                  </a:cubicBezTo>
                  <a:cubicBezTo>
                    <a:pt x="1" y="263"/>
                    <a:pt x="72" y="334"/>
                    <a:pt x="155" y="334"/>
                  </a:cubicBezTo>
                  <a:lnTo>
                    <a:pt x="3596" y="334"/>
                  </a:lnTo>
                  <a:cubicBezTo>
                    <a:pt x="3691" y="334"/>
                    <a:pt x="3763" y="263"/>
                    <a:pt x="3763" y="168"/>
                  </a:cubicBezTo>
                  <a:cubicBezTo>
                    <a:pt x="3763" y="84"/>
                    <a:pt x="3691" y="1"/>
                    <a:pt x="3596"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7" name="Google Shape;9256;p16">
              <a:extLst>
                <a:ext uri="{FF2B5EF4-FFF2-40B4-BE49-F238E27FC236}">
                  <a16:creationId xmlns:a16="http://schemas.microsoft.com/office/drawing/2014/main" id="{E40F3F2E-4340-5FF1-4733-E3B70438412A}"/>
                </a:ext>
              </a:extLst>
            </p:cNvPr>
            <p:cNvSpPr/>
            <p:nvPr/>
          </p:nvSpPr>
          <p:spPr>
            <a:xfrm>
              <a:off x="3187822" y="2064143"/>
              <a:ext cx="81510" cy="10248"/>
            </a:xfrm>
            <a:custGeom>
              <a:avLst/>
              <a:gdLst/>
              <a:ahLst/>
              <a:cxnLst/>
              <a:rect l="l" t="t" r="r" b="b"/>
              <a:pathLst>
                <a:path w="2561" h="322" extrusionOk="0">
                  <a:moveTo>
                    <a:pt x="155" y="0"/>
                  </a:moveTo>
                  <a:cubicBezTo>
                    <a:pt x="72" y="0"/>
                    <a:pt x="1" y="72"/>
                    <a:pt x="1" y="167"/>
                  </a:cubicBezTo>
                  <a:cubicBezTo>
                    <a:pt x="1" y="250"/>
                    <a:pt x="72" y="322"/>
                    <a:pt x="155" y="322"/>
                  </a:cubicBezTo>
                  <a:lnTo>
                    <a:pt x="2394" y="322"/>
                  </a:lnTo>
                  <a:cubicBezTo>
                    <a:pt x="2477" y="322"/>
                    <a:pt x="2560" y="250"/>
                    <a:pt x="2560" y="167"/>
                  </a:cubicBezTo>
                  <a:cubicBezTo>
                    <a:pt x="2560" y="72"/>
                    <a:pt x="2477" y="0"/>
                    <a:pt x="2394"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8" name="Google Shape;9257;p16">
              <a:extLst>
                <a:ext uri="{FF2B5EF4-FFF2-40B4-BE49-F238E27FC236}">
                  <a16:creationId xmlns:a16="http://schemas.microsoft.com/office/drawing/2014/main" id="{14219E74-F4A7-41BB-352F-420136A4D281}"/>
                </a:ext>
              </a:extLst>
            </p:cNvPr>
            <p:cNvSpPr/>
            <p:nvPr/>
          </p:nvSpPr>
          <p:spPr>
            <a:xfrm>
              <a:off x="3280663" y="2064143"/>
              <a:ext cx="26926" cy="10248"/>
            </a:xfrm>
            <a:custGeom>
              <a:avLst/>
              <a:gdLst/>
              <a:ahLst/>
              <a:cxnLst/>
              <a:rect l="l" t="t" r="r" b="b"/>
              <a:pathLst>
                <a:path w="846" h="322" extrusionOk="0">
                  <a:moveTo>
                    <a:pt x="155" y="0"/>
                  </a:moveTo>
                  <a:cubicBezTo>
                    <a:pt x="72" y="0"/>
                    <a:pt x="1" y="72"/>
                    <a:pt x="1" y="167"/>
                  </a:cubicBezTo>
                  <a:cubicBezTo>
                    <a:pt x="1" y="250"/>
                    <a:pt x="72" y="322"/>
                    <a:pt x="155" y="322"/>
                  </a:cubicBezTo>
                  <a:lnTo>
                    <a:pt x="679" y="322"/>
                  </a:lnTo>
                  <a:cubicBezTo>
                    <a:pt x="774" y="322"/>
                    <a:pt x="846" y="250"/>
                    <a:pt x="846" y="167"/>
                  </a:cubicBezTo>
                  <a:cubicBezTo>
                    <a:pt x="846" y="72"/>
                    <a:pt x="774" y="0"/>
                    <a:pt x="679"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89" name="Google Shape;11786;p20">
            <a:extLst>
              <a:ext uri="{FF2B5EF4-FFF2-40B4-BE49-F238E27FC236}">
                <a16:creationId xmlns:a16="http://schemas.microsoft.com/office/drawing/2014/main" id="{27233560-2263-9C15-54FB-53A33348C79F}"/>
              </a:ext>
            </a:extLst>
          </p:cNvPr>
          <p:cNvGrpSpPr/>
          <p:nvPr/>
        </p:nvGrpSpPr>
        <p:grpSpPr>
          <a:xfrm>
            <a:off x="4420948" y="4770806"/>
            <a:ext cx="280072" cy="275520"/>
            <a:chOff x="4210933" y="2926777"/>
            <a:chExt cx="280072" cy="275520"/>
          </a:xfrm>
        </p:grpSpPr>
        <p:sp>
          <p:nvSpPr>
            <p:cNvPr id="90" name="Google Shape;11787;p20">
              <a:extLst>
                <a:ext uri="{FF2B5EF4-FFF2-40B4-BE49-F238E27FC236}">
                  <a16:creationId xmlns:a16="http://schemas.microsoft.com/office/drawing/2014/main" id="{C4579E8B-B629-9106-08B8-09B94EDA8E5D}"/>
                </a:ext>
              </a:extLst>
            </p:cNvPr>
            <p:cNvSpPr/>
            <p:nvPr/>
          </p:nvSpPr>
          <p:spPr>
            <a:xfrm>
              <a:off x="4490623" y="2970352"/>
              <a:ext cx="32" cy="414"/>
            </a:xfrm>
            <a:custGeom>
              <a:avLst/>
              <a:gdLst/>
              <a:ahLst/>
              <a:cxnLst/>
              <a:rect l="l" t="t" r="r" b="b"/>
              <a:pathLst>
                <a:path w="1" h="13" extrusionOk="0">
                  <a:moveTo>
                    <a:pt x="0" y="0"/>
                  </a:moveTo>
                  <a:cubicBezTo>
                    <a:pt x="0" y="12"/>
                    <a:pt x="0" y="0"/>
                    <a:pt x="0"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 name="Google Shape;11788;p20">
              <a:extLst>
                <a:ext uri="{FF2B5EF4-FFF2-40B4-BE49-F238E27FC236}">
                  <a16:creationId xmlns:a16="http://schemas.microsoft.com/office/drawing/2014/main" id="{4FB4FD3D-ABD0-FA45-C213-BE6367E32CBA}"/>
                </a:ext>
              </a:extLst>
            </p:cNvPr>
            <p:cNvSpPr/>
            <p:nvPr/>
          </p:nvSpPr>
          <p:spPr>
            <a:xfrm>
              <a:off x="4489859" y="2969589"/>
              <a:ext cx="32" cy="32"/>
            </a:xfrm>
            <a:custGeom>
              <a:avLst/>
              <a:gdLst/>
              <a:ahLst/>
              <a:cxnLst/>
              <a:rect l="l" t="t" r="r" b="b"/>
              <a:pathLst>
                <a:path w="1" h="1" extrusionOk="0">
                  <a:moveTo>
                    <a:pt x="0" y="1"/>
                  </a:move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2" name="Google Shape;11789;p20">
              <a:extLst>
                <a:ext uri="{FF2B5EF4-FFF2-40B4-BE49-F238E27FC236}">
                  <a16:creationId xmlns:a16="http://schemas.microsoft.com/office/drawing/2014/main" id="{9A8FAC91-E6E7-B15D-D23B-F1BFFB3C9524}"/>
                </a:ext>
              </a:extLst>
            </p:cNvPr>
            <p:cNvSpPr/>
            <p:nvPr/>
          </p:nvSpPr>
          <p:spPr>
            <a:xfrm>
              <a:off x="4210933" y="2944952"/>
              <a:ext cx="280072" cy="257346"/>
            </a:xfrm>
            <a:custGeom>
              <a:avLst/>
              <a:gdLst/>
              <a:ahLst/>
              <a:cxnLst/>
              <a:rect l="l" t="t" r="r" b="b"/>
              <a:pathLst>
                <a:path w="8799" h="8085" extrusionOk="0">
                  <a:moveTo>
                    <a:pt x="7549" y="620"/>
                  </a:moveTo>
                  <a:lnTo>
                    <a:pt x="6596" y="6382"/>
                  </a:lnTo>
                  <a:lnTo>
                    <a:pt x="6596" y="620"/>
                  </a:lnTo>
                  <a:close/>
                  <a:moveTo>
                    <a:pt x="4965" y="1"/>
                  </a:moveTo>
                  <a:cubicBezTo>
                    <a:pt x="4894" y="1"/>
                    <a:pt x="4834" y="60"/>
                    <a:pt x="4834" y="143"/>
                  </a:cubicBezTo>
                  <a:cubicBezTo>
                    <a:pt x="4834" y="215"/>
                    <a:pt x="4894" y="274"/>
                    <a:pt x="4965" y="274"/>
                  </a:cubicBezTo>
                  <a:lnTo>
                    <a:pt x="6322" y="274"/>
                  </a:lnTo>
                  <a:lnTo>
                    <a:pt x="6322" y="7835"/>
                  </a:lnTo>
                  <a:lnTo>
                    <a:pt x="262" y="7835"/>
                  </a:lnTo>
                  <a:lnTo>
                    <a:pt x="262" y="7192"/>
                  </a:lnTo>
                  <a:cubicBezTo>
                    <a:pt x="262" y="7121"/>
                    <a:pt x="203" y="7061"/>
                    <a:pt x="131" y="7061"/>
                  </a:cubicBezTo>
                  <a:cubicBezTo>
                    <a:pt x="60" y="7061"/>
                    <a:pt x="0" y="7121"/>
                    <a:pt x="0" y="7192"/>
                  </a:cubicBezTo>
                  <a:lnTo>
                    <a:pt x="0" y="7954"/>
                  </a:lnTo>
                  <a:cubicBezTo>
                    <a:pt x="0" y="8025"/>
                    <a:pt x="60" y="8085"/>
                    <a:pt x="131" y="8085"/>
                  </a:cubicBezTo>
                  <a:lnTo>
                    <a:pt x="6465" y="8085"/>
                  </a:lnTo>
                  <a:cubicBezTo>
                    <a:pt x="6525" y="8085"/>
                    <a:pt x="6561" y="8037"/>
                    <a:pt x="6584" y="8002"/>
                  </a:cubicBezTo>
                  <a:lnTo>
                    <a:pt x="7906" y="3715"/>
                  </a:lnTo>
                  <a:cubicBezTo>
                    <a:pt x="7918" y="3632"/>
                    <a:pt x="7882" y="3572"/>
                    <a:pt x="7811" y="3549"/>
                  </a:cubicBezTo>
                  <a:cubicBezTo>
                    <a:pt x="7799" y="3547"/>
                    <a:pt x="7788" y="3546"/>
                    <a:pt x="7777" y="3546"/>
                  </a:cubicBezTo>
                  <a:cubicBezTo>
                    <a:pt x="7721" y="3546"/>
                    <a:pt x="7674" y="3572"/>
                    <a:pt x="7644" y="3632"/>
                  </a:cubicBezTo>
                  <a:lnTo>
                    <a:pt x="6870" y="6132"/>
                  </a:lnTo>
                  <a:lnTo>
                    <a:pt x="7727" y="989"/>
                  </a:lnTo>
                  <a:lnTo>
                    <a:pt x="8466" y="989"/>
                  </a:lnTo>
                  <a:lnTo>
                    <a:pt x="7799" y="3144"/>
                  </a:lnTo>
                  <a:cubicBezTo>
                    <a:pt x="7787" y="3215"/>
                    <a:pt x="7811" y="3275"/>
                    <a:pt x="7882" y="3311"/>
                  </a:cubicBezTo>
                  <a:lnTo>
                    <a:pt x="7930" y="3311"/>
                  </a:lnTo>
                  <a:cubicBezTo>
                    <a:pt x="7989" y="3311"/>
                    <a:pt x="8037" y="3275"/>
                    <a:pt x="8049" y="3215"/>
                  </a:cubicBezTo>
                  <a:lnTo>
                    <a:pt x="8763" y="894"/>
                  </a:lnTo>
                  <a:cubicBezTo>
                    <a:pt x="8799" y="870"/>
                    <a:pt x="8799" y="822"/>
                    <a:pt x="8763" y="798"/>
                  </a:cubicBezTo>
                  <a:cubicBezTo>
                    <a:pt x="8739" y="763"/>
                    <a:pt x="8704" y="739"/>
                    <a:pt x="8668" y="739"/>
                  </a:cubicBezTo>
                  <a:lnTo>
                    <a:pt x="7787" y="739"/>
                  </a:lnTo>
                  <a:lnTo>
                    <a:pt x="7835" y="501"/>
                  </a:lnTo>
                  <a:cubicBezTo>
                    <a:pt x="7835" y="453"/>
                    <a:pt x="7835" y="417"/>
                    <a:pt x="7799" y="394"/>
                  </a:cubicBezTo>
                  <a:cubicBezTo>
                    <a:pt x="7763" y="358"/>
                    <a:pt x="7739" y="346"/>
                    <a:pt x="7692" y="346"/>
                  </a:cubicBezTo>
                  <a:lnTo>
                    <a:pt x="6596" y="346"/>
                  </a:lnTo>
                  <a:lnTo>
                    <a:pt x="6596" y="143"/>
                  </a:lnTo>
                  <a:cubicBezTo>
                    <a:pt x="6596" y="60"/>
                    <a:pt x="6537" y="1"/>
                    <a:pt x="6453"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 name="Google Shape;11790;p20">
              <a:extLst>
                <a:ext uri="{FF2B5EF4-FFF2-40B4-BE49-F238E27FC236}">
                  <a16:creationId xmlns:a16="http://schemas.microsoft.com/office/drawing/2014/main" id="{D846B3C8-C8CC-20ED-F783-48BC99984BD1}"/>
                </a:ext>
              </a:extLst>
            </p:cNvPr>
            <p:cNvSpPr/>
            <p:nvPr/>
          </p:nvSpPr>
          <p:spPr>
            <a:xfrm>
              <a:off x="4212047" y="2926777"/>
              <a:ext cx="144826" cy="234619"/>
            </a:xfrm>
            <a:custGeom>
              <a:avLst/>
              <a:gdLst/>
              <a:ahLst/>
              <a:cxnLst/>
              <a:rect l="l" t="t" r="r" b="b"/>
              <a:pathLst>
                <a:path w="4550" h="7371" extrusionOk="0">
                  <a:moveTo>
                    <a:pt x="132" y="0"/>
                  </a:moveTo>
                  <a:cubicBezTo>
                    <a:pt x="60" y="0"/>
                    <a:pt x="1" y="60"/>
                    <a:pt x="1" y="131"/>
                  </a:cubicBezTo>
                  <a:lnTo>
                    <a:pt x="1" y="7239"/>
                  </a:lnTo>
                  <a:cubicBezTo>
                    <a:pt x="1" y="7311"/>
                    <a:pt x="60" y="7370"/>
                    <a:pt x="132" y="7370"/>
                  </a:cubicBezTo>
                  <a:cubicBezTo>
                    <a:pt x="203" y="7370"/>
                    <a:pt x="263" y="7311"/>
                    <a:pt x="263" y="7239"/>
                  </a:cubicBezTo>
                  <a:lnTo>
                    <a:pt x="263" y="262"/>
                  </a:lnTo>
                  <a:lnTo>
                    <a:pt x="1763" y="262"/>
                  </a:lnTo>
                  <a:lnTo>
                    <a:pt x="2299" y="810"/>
                  </a:lnTo>
                  <a:cubicBezTo>
                    <a:pt x="2335" y="845"/>
                    <a:pt x="2358" y="857"/>
                    <a:pt x="2394" y="857"/>
                  </a:cubicBezTo>
                  <a:lnTo>
                    <a:pt x="4418" y="857"/>
                  </a:lnTo>
                  <a:cubicBezTo>
                    <a:pt x="4490" y="857"/>
                    <a:pt x="4549" y="798"/>
                    <a:pt x="4549" y="726"/>
                  </a:cubicBezTo>
                  <a:cubicBezTo>
                    <a:pt x="4537" y="655"/>
                    <a:pt x="4478" y="595"/>
                    <a:pt x="4418" y="595"/>
                  </a:cubicBezTo>
                  <a:lnTo>
                    <a:pt x="2454" y="595"/>
                  </a:lnTo>
                  <a:lnTo>
                    <a:pt x="1918" y="36"/>
                  </a:lnTo>
                  <a:cubicBezTo>
                    <a:pt x="1882" y="12"/>
                    <a:pt x="1858" y="0"/>
                    <a:pt x="1823"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 name="Google Shape;11791;p20">
              <a:extLst>
                <a:ext uri="{FF2B5EF4-FFF2-40B4-BE49-F238E27FC236}">
                  <a16:creationId xmlns:a16="http://schemas.microsoft.com/office/drawing/2014/main" id="{DBA43003-5819-EA85-61C5-D84310A2800B}"/>
                </a:ext>
              </a:extLst>
            </p:cNvPr>
            <p:cNvSpPr/>
            <p:nvPr/>
          </p:nvSpPr>
          <p:spPr>
            <a:xfrm>
              <a:off x="4246550" y="2996103"/>
              <a:ext cx="28074" cy="28106"/>
            </a:xfrm>
            <a:custGeom>
              <a:avLst/>
              <a:gdLst/>
              <a:ahLst/>
              <a:cxnLst/>
              <a:rect l="l" t="t" r="r" b="b"/>
              <a:pathLst>
                <a:path w="882" h="883" extrusionOk="0">
                  <a:moveTo>
                    <a:pt x="620" y="263"/>
                  </a:moveTo>
                  <a:lnTo>
                    <a:pt x="620" y="608"/>
                  </a:lnTo>
                  <a:lnTo>
                    <a:pt x="262" y="608"/>
                  </a:lnTo>
                  <a:lnTo>
                    <a:pt x="262" y="263"/>
                  </a:lnTo>
                  <a:close/>
                  <a:moveTo>
                    <a:pt x="131" y="1"/>
                  </a:moveTo>
                  <a:cubicBezTo>
                    <a:pt x="60" y="1"/>
                    <a:pt x="0" y="60"/>
                    <a:pt x="0" y="144"/>
                  </a:cubicBezTo>
                  <a:lnTo>
                    <a:pt x="0" y="751"/>
                  </a:lnTo>
                  <a:cubicBezTo>
                    <a:pt x="0" y="822"/>
                    <a:pt x="60" y="882"/>
                    <a:pt x="131" y="882"/>
                  </a:cubicBezTo>
                  <a:lnTo>
                    <a:pt x="739" y="882"/>
                  </a:lnTo>
                  <a:cubicBezTo>
                    <a:pt x="822" y="882"/>
                    <a:pt x="881" y="822"/>
                    <a:pt x="881" y="751"/>
                  </a:cubicBezTo>
                  <a:lnTo>
                    <a:pt x="881" y="144"/>
                  </a:lnTo>
                  <a:cubicBezTo>
                    <a:pt x="881" y="60"/>
                    <a:pt x="822" y="1"/>
                    <a:pt x="739"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 name="Google Shape;11792;p20">
              <a:extLst>
                <a:ext uri="{FF2B5EF4-FFF2-40B4-BE49-F238E27FC236}">
                  <a16:creationId xmlns:a16="http://schemas.microsoft.com/office/drawing/2014/main" id="{0AC80112-B8D3-544F-EDEF-D85731777241}"/>
                </a:ext>
              </a:extLst>
            </p:cNvPr>
            <p:cNvSpPr/>
            <p:nvPr/>
          </p:nvSpPr>
          <p:spPr>
            <a:xfrm>
              <a:off x="4285956" y="3015456"/>
              <a:ext cx="97814" cy="8753"/>
            </a:xfrm>
            <a:custGeom>
              <a:avLst/>
              <a:gdLst/>
              <a:ahLst/>
              <a:cxnLst/>
              <a:rect l="l" t="t" r="r" b="b"/>
              <a:pathLst>
                <a:path w="3073" h="275" extrusionOk="0">
                  <a:moveTo>
                    <a:pt x="132" y="0"/>
                  </a:moveTo>
                  <a:cubicBezTo>
                    <a:pt x="60" y="0"/>
                    <a:pt x="1" y="60"/>
                    <a:pt x="1" y="143"/>
                  </a:cubicBezTo>
                  <a:cubicBezTo>
                    <a:pt x="1" y="214"/>
                    <a:pt x="60" y="274"/>
                    <a:pt x="132" y="274"/>
                  </a:cubicBezTo>
                  <a:lnTo>
                    <a:pt x="2942" y="274"/>
                  </a:lnTo>
                  <a:cubicBezTo>
                    <a:pt x="3013" y="274"/>
                    <a:pt x="3072" y="214"/>
                    <a:pt x="3072" y="143"/>
                  </a:cubicBezTo>
                  <a:cubicBezTo>
                    <a:pt x="3072" y="72"/>
                    <a:pt x="3013" y="0"/>
                    <a:pt x="2942"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 name="Google Shape;11793;p20">
              <a:extLst>
                <a:ext uri="{FF2B5EF4-FFF2-40B4-BE49-F238E27FC236}">
                  <a16:creationId xmlns:a16="http://schemas.microsoft.com/office/drawing/2014/main" id="{68807B69-497A-6CF1-2F92-59457494E168}"/>
                </a:ext>
              </a:extLst>
            </p:cNvPr>
            <p:cNvSpPr/>
            <p:nvPr/>
          </p:nvSpPr>
          <p:spPr>
            <a:xfrm>
              <a:off x="4285956" y="3001800"/>
              <a:ext cx="30366" cy="8753"/>
            </a:xfrm>
            <a:custGeom>
              <a:avLst/>
              <a:gdLst/>
              <a:ahLst/>
              <a:cxnLst/>
              <a:rect l="l" t="t" r="r" b="b"/>
              <a:pathLst>
                <a:path w="954" h="275" extrusionOk="0">
                  <a:moveTo>
                    <a:pt x="132" y="1"/>
                  </a:moveTo>
                  <a:cubicBezTo>
                    <a:pt x="60" y="1"/>
                    <a:pt x="1" y="60"/>
                    <a:pt x="1" y="132"/>
                  </a:cubicBezTo>
                  <a:cubicBezTo>
                    <a:pt x="1" y="215"/>
                    <a:pt x="60" y="274"/>
                    <a:pt x="132" y="274"/>
                  </a:cubicBezTo>
                  <a:lnTo>
                    <a:pt x="810" y="274"/>
                  </a:lnTo>
                  <a:cubicBezTo>
                    <a:pt x="894" y="274"/>
                    <a:pt x="953" y="215"/>
                    <a:pt x="953" y="132"/>
                  </a:cubicBezTo>
                  <a:cubicBezTo>
                    <a:pt x="953" y="60"/>
                    <a:pt x="894" y="1"/>
                    <a:pt x="810"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 name="Google Shape;11794;p20">
              <a:extLst>
                <a:ext uri="{FF2B5EF4-FFF2-40B4-BE49-F238E27FC236}">
                  <a16:creationId xmlns:a16="http://schemas.microsoft.com/office/drawing/2014/main" id="{1A0CB73E-17FC-396A-6E06-1AB50C812E47}"/>
                </a:ext>
              </a:extLst>
            </p:cNvPr>
            <p:cNvSpPr/>
            <p:nvPr/>
          </p:nvSpPr>
          <p:spPr>
            <a:xfrm>
              <a:off x="4246550" y="3060177"/>
              <a:ext cx="28074" cy="28074"/>
            </a:xfrm>
            <a:custGeom>
              <a:avLst/>
              <a:gdLst/>
              <a:ahLst/>
              <a:cxnLst/>
              <a:rect l="l" t="t" r="r" b="b"/>
              <a:pathLst>
                <a:path w="882" h="882" extrusionOk="0">
                  <a:moveTo>
                    <a:pt x="620" y="274"/>
                  </a:moveTo>
                  <a:lnTo>
                    <a:pt x="620" y="631"/>
                  </a:lnTo>
                  <a:lnTo>
                    <a:pt x="262" y="631"/>
                  </a:lnTo>
                  <a:lnTo>
                    <a:pt x="262" y="274"/>
                  </a:lnTo>
                  <a:close/>
                  <a:moveTo>
                    <a:pt x="131" y="0"/>
                  </a:moveTo>
                  <a:cubicBezTo>
                    <a:pt x="60" y="0"/>
                    <a:pt x="0" y="60"/>
                    <a:pt x="0" y="131"/>
                  </a:cubicBezTo>
                  <a:lnTo>
                    <a:pt x="0" y="750"/>
                  </a:lnTo>
                  <a:cubicBezTo>
                    <a:pt x="0" y="822"/>
                    <a:pt x="60" y="881"/>
                    <a:pt x="131" y="881"/>
                  </a:cubicBezTo>
                  <a:lnTo>
                    <a:pt x="739" y="881"/>
                  </a:lnTo>
                  <a:cubicBezTo>
                    <a:pt x="822" y="881"/>
                    <a:pt x="881" y="822"/>
                    <a:pt x="881" y="750"/>
                  </a:cubicBezTo>
                  <a:lnTo>
                    <a:pt x="881" y="131"/>
                  </a:lnTo>
                  <a:cubicBezTo>
                    <a:pt x="881" y="60"/>
                    <a:pt x="822" y="0"/>
                    <a:pt x="739"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 name="Google Shape;11795;p20">
              <a:extLst>
                <a:ext uri="{FF2B5EF4-FFF2-40B4-BE49-F238E27FC236}">
                  <a16:creationId xmlns:a16="http://schemas.microsoft.com/office/drawing/2014/main" id="{6012D1B4-A58F-6F09-E739-6D860782FADC}"/>
                </a:ext>
              </a:extLst>
            </p:cNvPr>
            <p:cNvSpPr/>
            <p:nvPr/>
          </p:nvSpPr>
          <p:spPr>
            <a:xfrm>
              <a:off x="4285956" y="3080261"/>
              <a:ext cx="97814" cy="8371"/>
            </a:xfrm>
            <a:custGeom>
              <a:avLst/>
              <a:gdLst/>
              <a:ahLst/>
              <a:cxnLst/>
              <a:rect l="l" t="t" r="r" b="b"/>
              <a:pathLst>
                <a:path w="3073" h="263" extrusionOk="0">
                  <a:moveTo>
                    <a:pt x="132" y="0"/>
                  </a:moveTo>
                  <a:cubicBezTo>
                    <a:pt x="60" y="0"/>
                    <a:pt x="1" y="48"/>
                    <a:pt x="1" y="131"/>
                  </a:cubicBezTo>
                  <a:cubicBezTo>
                    <a:pt x="1" y="203"/>
                    <a:pt x="60" y="262"/>
                    <a:pt x="132" y="262"/>
                  </a:cubicBezTo>
                  <a:lnTo>
                    <a:pt x="2942" y="262"/>
                  </a:lnTo>
                  <a:cubicBezTo>
                    <a:pt x="3013" y="262"/>
                    <a:pt x="3072" y="203"/>
                    <a:pt x="3072" y="131"/>
                  </a:cubicBezTo>
                  <a:cubicBezTo>
                    <a:pt x="3072" y="48"/>
                    <a:pt x="3013" y="0"/>
                    <a:pt x="2942"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 name="Google Shape;11796;p20">
              <a:extLst>
                <a:ext uri="{FF2B5EF4-FFF2-40B4-BE49-F238E27FC236}">
                  <a16:creationId xmlns:a16="http://schemas.microsoft.com/office/drawing/2014/main" id="{81AEA15C-762F-2212-6ADF-5C6CF72BBF4A}"/>
                </a:ext>
              </a:extLst>
            </p:cNvPr>
            <p:cNvSpPr/>
            <p:nvPr/>
          </p:nvSpPr>
          <p:spPr>
            <a:xfrm>
              <a:off x="4285956" y="3066224"/>
              <a:ext cx="30366" cy="8753"/>
            </a:xfrm>
            <a:custGeom>
              <a:avLst/>
              <a:gdLst/>
              <a:ahLst/>
              <a:cxnLst/>
              <a:rect l="l" t="t" r="r" b="b"/>
              <a:pathLst>
                <a:path w="954" h="275" extrusionOk="0">
                  <a:moveTo>
                    <a:pt x="132" y="1"/>
                  </a:moveTo>
                  <a:cubicBezTo>
                    <a:pt x="60" y="1"/>
                    <a:pt x="1" y="60"/>
                    <a:pt x="1" y="143"/>
                  </a:cubicBezTo>
                  <a:cubicBezTo>
                    <a:pt x="1" y="215"/>
                    <a:pt x="60" y="274"/>
                    <a:pt x="132" y="274"/>
                  </a:cubicBezTo>
                  <a:lnTo>
                    <a:pt x="810" y="274"/>
                  </a:lnTo>
                  <a:cubicBezTo>
                    <a:pt x="894" y="274"/>
                    <a:pt x="953" y="215"/>
                    <a:pt x="953" y="143"/>
                  </a:cubicBezTo>
                  <a:cubicBezTo>
                    <a:pt x="953" y="60"/>
                    <a:pt x="894" y="1"/>
                    <a:pt x="810"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 name="Google Shape;11797;p20">
              <a:extLst>
                <a:ext uri="{FF2B5EF4-FFF2-40B4-BE49-F238E27FC236}">
                  <a16:creationId xmlns:a16="http://schemas.microsoft.com/office/drawing/2014/main" id="{2F83E073-A198-9192-B367-869E08B047CD}"/>
                </a:ext>
              </a:extLst>
            </p:cNvPr>
            <p:cNvSpPr/>
            <p:nvPr/>
          </p:nvSpPr>
          <p:spPr>
            <a:xfrm>
              <a:off x="4246550" y="3124601"/>
              <a:ext cx="28074" cy="28074"/>
            </a:xfrm>
            <a:custGeom>
              <a:avLst/>
              <a:gdLst/>
              <a:ahLst/>
              <a:cxnLst/>
              <a:rect l="l" t="t" r="r" b="b"/>
              <a:pathLst>
                <a:path w="882" h="882" extrusionOk="0">
                  <a:moveTo>
                    <a:pt x="620" y="250"/>
                  </a:moveTo>
                  <a:lnTo>
                    <a:pt x="620" y="607"/>
                  </a:lnTo>
                  <a:lnTo>
                    <a:pt x="262" y="607"/>
                  </a:lnTo>
                  <a:lnTo>
                    <a:pt x="262" y="250"/>
                  </a:lnTo>
                  <a:close/>
                  <a:moveTo>
                    <a:pt x="131" y="0"/>
                  </a:moveTo>
                  <a:cubicBezTo>
                    <a:pt x="60" y="0"/>
                    <a:pt x="0" y="60"/>
                    <a:pt x="0" y="131"/>
                  </a:cubicBezTo>
                  <a:lnTo>
                    <a:pt x="0" y="738"/>
                  </a:lnTo>
                  <a:cubicBezTo>
                    <a:pt x="0" y="822"/>
                    <a:pt x="60" y="881"/>
                    <a:pt x="131" y="881"/>
                  </a:cubicBezTo>
                  <a:lnTo>
                    <a:pt x="739" y="881"/>
                  </a:lnTo>
                  <a:cubicBezTo>
                    <a:pt x="822" y="881"/>
                    <a:pt x="881" y="822"/>
                    <a:pt x="881" y="738"/>
                  </a:cubicBezTo>
                  <a:lnTo>
                    <a:pt x="881" y="131"/>
                  </a:lnTo>
                  <a:cubicBezTo>
                    <a:pt x="881" y="60"/>
                    <a:pt x="822" y="0"/>
                    <a:pt x="739"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 name="Google Shape;11798;p20">
              <a:extLst>
                <a:ext uri="{FF2B5EF4-FFF2-40B4-BE49-F238E27FC236}">
                  <a16:creationId xmlns:a16="http://schemas.microsoft.com/office/drawing/2014/main" id="{675AF3DB-C76C-B250-2F30-BED257698F7E}"/>
                </a:ext>
              </a:extLst>
            </p:cNvPr>
            <p:cNvSpPr/>
            <p:nvPr/>
          </p:nvSpPr>
          <p:spPr>
            <a:xfrm>
              <a:off x="4285956" y="3143921"/>
              <a:ext cx="97814" cy="8753"/>
            </a:xfrm>
            <a:custGeom>
              <a:avLst/>
              <a:gdLst/>
              <a:ahLst/>
              <a:cxnLst/>
              <a:rect l="l" t="t" r="r" b="b"/>
              <a:pathLst>
                <a:path w="3073" h="275" extrusionOk="0">
                  <a:moveTo>
                    <a:pt x="132" y="0"/>
                  </a:moveTo>
                  <a:cubicBezTo>
                    <a:pt x="60" y="0"/>
                    <a:pt x="1" y="60"/>
                    <a:pt x="1" y="131"/>
                  </a:cubicBezTo>
                  <a:cubicBezTo>
                    <a:pt x="1" y="215"/>
                    <a:pt x="60" y="274"/>
                    <a:pt x="132" y="274"/>
                  </a:cubicBezTo>
                  <a:lnTo>
                    <a:pt x="2942" y="274"/>
                  </a:lnTo>
                  <a:cubicBezTo>
                    <a:pt x="3013" y="274"/>
                    <a:pt x="3072" y="215"/>
                    <a:pt x="3072" y="131"/>
                  </a:cubicBezTo>
                  <a:cubicBezTo>
                    <a:pt x="3072" y="60"/>
                    <a:pt x="3013" y="0"/>
                    <a:pt x="2942"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2" name="Google Shape;11799;p20">
              <a:extLst>
                <a:ext uri="{FF2B5EF4-FFF2-40B4-BE49-F238E27FC236}">
                  <a16:creationId xmlns:a16="http://schemas.microsoft.com/office/drawing/2014/main" id="{9D079917-AC79-C547-EAAF-7E1EF4026AAC}"/>
                </a:ext>
              </a:extLst>
            </p:cNvPr>
            <p:cNvSpPr/>
            <p:nvPr/>
          </p:nvSpPr>
          <p:spPr>
            <a:xfrm>
              <a:off x="4285956" y="3130266"/>
              <a:ext cx="30366" cy="8371"/>
            </a:xfrm>
            <a:custGeom>
              <a:avLst/>
              <a:gdLst/>
              <a:ahLst/>
              <a:cxnLst/>
              <a:rect l="l" t="t" r="r" b="b"/>
              <a:pathLst>
                <a:path w="954" h="263" extrusionOk="0">
                  <a:moveTo>
                    <a:pt x="132" y="1"/>
                  </a:moveTo>
                  <a:cubicBezTo>
                    <a:pt x="60" y="1"/>
                    <a:pt x="1" y="60"/>
                    <a:pt x="1" y="132"/>
                  </a:cubicBezTo>
                  <a:cubicBezTo>
                    <a:pt x="1" y="215"/>
                    <a:pt x="60" y="263"/>
                    <a:pt x="132" y="263"/>
                  </a:cubicBezTo>
                  <a:lnTo>
                    <a:pt x="810" y="263"/>
                  </a:lnTo>
                  <a:cubicBezTo>
                    <a:pt x="894" y="263"/>
                    <a:pt x="953" y="215"/>
                    <a:pt x="953" y="132"/>
                  </a:cubicBezTo>
                  <a:cubicBezTo>
                    <a:pt x="953" y="60"/>
                    <a:pt x="894" y="1"/>
                    <a:pt x="810"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03" name="Google Shape;11786;p20">
            <a:extLst>
              <a:ext uri="{FF2B5EF4-FFF2-40B4-BE49-F238E27FC236}">
                <a16:creationId xmlns:a16="http://schemas.microsoft.com/office/drawing/2014/main" id="{62F53B86-11BA-E161-2EA5-3D13966FC836}"/>
              </a:ext>
            </a:extLst>
          </p:cNvPr>
          <p:cNvGrpSpPr/>
          <p:nvPr/>
        </p:nvGrpSpPr>
        <p:grpSpPr>
          <a:xfrm>
            <a:off x="4426374" y="5402633"/>
            <a:ext cx="280072" cy="275520"/>
            <a:chOff x="4210933" y="2926777"/>
            <a:chExt cx="280072" cy="275520"/>
          </a:xfrm>
        </p:grpSpPr>
        <p:sp>
          <p:nvSpPr>
            <p:cNvPr id="104" name="Google Shape;11787;p20">
              <a:extLst>
                <a:ext uri="{FF2B5EF4-FFF2-40B4-BE49-F238E27FC236}">
                  <a16:creationId xmlns:a16="http://schemas.microsoft.com/office/drawing/2014/main" id="{C5E264CB-EA6C-D570-5B0A-1971FDE3A7D4}"/>
                </a:ext>
              </a:extLst>
            </p:cNvPr>
            <p:cNvSpPr/>
            <p:nvPr/>
          </p:nvSpPr>
          <p:spPr>
            <a:xfrm>
              <a:off x="4490623" y="2970352"/>
              <a:ext cx="32" cy="414"/>
            </a:xfrm>
            <a:custGeom>
              <a:avLst/>
              <a:gdLst/>
              <a:ahLst/>
              <a:cxnLst/>
              <a:rect l="l" t="t" r="r" b="b"/>
              <a:pathLst>
                <a:path w="1" h="13" extrusionOk="0">
                  <a:moveTo>
                    <a:pt x="0" y="0"/>
                  </a:moveTo>
                  <a:cubicBezTo>
                    <a:pt x="0" y="12"/>
                    <a:pt x="0" y="0"/>
                    <a:pt x="0"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5" name="Google Shape;11788;p20">
              <a:extLst>
                <a:ext uri="{FF2B5EF4-FFF2-40B4-BE49-F238E27FC236}">
                  <a16:creationId xmlns:a16="http://schemas.microsoft.com/office/drawing/2014/main" id="{0948EBB9-1C86-A401-D2DD-CA80623FDD18}"/>
                </a:ext>
              </a:extLst>
            </p:cNvPr>
            <p:cNvSpPr/>
            <p:nvPr/>
          </p:nvSpPr>
          <p:spPr>
            <a:xfrm>
              <a:off x="4489859" y="2969589"/>
              <a:ext cx="32" cy="32"/>
            </a:xfrm>
            <a:custGeom>
              <a:avLst/>
              <a:gdLst/>
              <a:ahLst/>
              <a:cxnLst/>
              <a:rect l="l" t="t" r="r" b="b"/>
              <a:pathLst>
                <a:path w="1" h="1" extrusionOk="0">
                  <a:moveTo>
                    <a:pt x="0" y="1"/>
                  </a:move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6" name="Google Shape;11789;p20">
              <a:extLst>
                <a:ext uri="{FF2B5EF4-FFF2-40B4-BE49-F238E27FC236}">
                  <a16:creationId xmlns:a16="http://schemas.microsoft.com/office/drawing/2014/main" id="{EE681E0C-8574-114D-4351-6DBDAD6E4CE2}"/>
                </a:ext>
              </a:extLst>
            </p:cNvPr>
            <p:cNvSpPr/>
            <p:nvPr/>
          </p:nvSpPr>
          <p:spPr>
            <a:xfrm>
              <a:off x="4210933" y="2944952"/>
              <a:ext cx="280072" cy="257346"/>
            </a:xfrm>
            <a:custGeom>
              <a:avLst/>
              <a:gdLst/>
              <a:ahLst/>
              <a:cxnLst/>
              <a:rect l="l" t="t" r="r" b="b"/>
              <a:pathLst>
                <a:path w="8799" h="8085" extrusionOk="0">
                  <a:moveTo>
                    <a:pt x="7549" y="620"/>
                  </a:moveTo>
                  <a:lnTo>
                    <a:pt x="6596" y="6382"/>
                  </a:lnTo>
                  <a:lnTo>
                    <a:pt x="6596" y="620"/>
                  </a:lnTo>
                  <a:close/>
                  <a:moveTo>
                    <a:pt x="4965" y="1"/>
                  </a:moveTo>
                  <a:cubicBezTo>
                    <a:pt x="4894" y="1"/>
                    <a:pt x="4834" y="60"/>
                    <a:pt x="4834" y="143"/>
                  </a:cubicBezTo>
                  <a:cubicBezTo>
                    <a:pt x="4834" y="215"/>
                    <a:pt x="4894" y="274"/>
                    <a:pt x="4965" y="274"/>
                  </a:cubicBezTo>
                  <a:lnTo>
                    <a:pt x="6322" y="274"/>
                  </a:lnTo>
                  <a:lnTo>
                    <a:pt x="6322" y="7835"/>
                  </a:lnTo>
                  <a:lnTo>
                    <a:pt x="262" y="7835"/>
                  </a:lnTo>
                  <a:lnTo>
                    <a:pt x="262" y="7192"/>
                  </a:lnTo>
                  <a:cubicBezTo>
                    <a:pt x="262" y="7121"/>
                    <a:pt x="203" y="7061"/>
                    <a:pt x="131" y="7061"/>
                  </a:cubicBezTo>
                  <a:cubicBezTo>
                    <a:pt x="60" y="7061"/>
                    <a:pt x="0" y="7121"/>
                    <a:pt x="0" y="7192"/>
                  </a:cubicBezTo>
                  <a:lnTo>
                    <a:pt x="0" y="7954"/>
                  </a:lnTo>
                  <a:cubicBezTo>
                    <a:pt x="0" y="8025"/>
                    <a:pt x="60" y="8085"/>
                    <a:pt x="131" y="8085"/>
                  </a:cubicBezTo>
                  <a:lnTo>
                    <a:pt x="6465" y="8085"/>
                  </a:lnTo>
                  <a:cubicBezTo>
                    <a:pt x="6525" y="8085"/>
                    <a:pt x="6561" y="8037"/>
                    <a:pt x="6584" y="8002"/>
                  </a:cubicBezTo>
                  <a:lnTo>
                    <a:pt x="7906" y="3715"/>
                  </a:lnTo>
                  <a:cubicBezTo>
                    <a:pt x="7918" y="3632"/>
                    <a:pt x="7882" y="3572"/>
                    <a:pt x="7811" y="3549"/>
                  </a:cubicBezTo>
                  <a:cubicBezTo>
                    <a:pt x="7799" y="3547"/>
                    <a:pt x="7788" y="3546"/>
                    <a:pt x="7777" y="3546"/>
                  </a:cubicBezTo>
                  <a:cubicBezTo>
                    <a:pt x="7721" y="3546"/>
                    <a:pt x="7674" y="3572"/>
                    <a:pt x="7644" y="3632"/>
                  </a:cubicBezTo>
                  <a:lnTo>
                    <a:pt x="6870" y="6132"/>
                  </a:lnTo>
                  <a:lnTo>
                    <a:pt x="7727" y="989"/>
                  </a:lnTo>
                  <a:lnTo>
                    <a:pt x="8466" y="989"/>
                  </a:lnTo>
                  <a:lnTo>
                    <a:pt x="7799" y="3144"/>
                  </a:lnTo>
                  <a:cubicBezTo>
                    <a:pt x="7787" y="3215"/>
                    <a:pt x="7811" y="3275"/>
                    <a:pt x="7882" y="3311"/>
                  </a:cubicBezTo>
                  <a:lnTo>
                    <a:pt x="7930" y="3311"/>
                  </a:lnTo>
                  <a:cubicBezTo>
                    <a:pt x="7989" y="3311"/>
                    <a:pt x="8037" y="3275"/>
                    <a:pt x="8049" y="3215"/>
                  </a:cubicBezTo>
                  <a:lnTo>
                    <a:pt x="8763" y="894"/>
                  </a:lnTo>
                  <a:cubicBezTo>
                    <a:pt x="8799" y="870"/>
                    <a:pt x="8799" y="822"/>
                    <a:pt x="8763" y="798"/>
                  </a:cubicBezTo>
                  <a:cubicBezTo>
                    <a:pt x="8739" y="763"/>
                    <a:pt x="8704" y="739"/>
                    <a:pt x="8668" y="739"/>
                  </a:cubicBezTo>
                  <a:lnTo>
                    <a:pt x="7787" y="739"/>
                  </a:lnTo>
                  <a:lnTo>
                    <a:pt x="7835" y="501"/>
                  </a:lnTo>
                  <a:cubicBezTo>
                    <a:pt x="7835" y="453"/>
                    <a:pt x="7835" y="417"/>
                    <a:pt x="7799" y="394"/>
                  </a:cubicBezTo>
                  <a:cubicBezTo>
                    <a:pt x="7763" y="358"/>
                    <a:pt x="7739" y="346"/>
                    <a:pt x="7692" y="346"/>
                  </a:cubicBezTo>
                  <a:lnTo>
                    <a:pt x="6596" y="346"/>
                  </a:lnTo>
                  <a:lnTo>
                    <a:pt x="6596" y="143"/>
                  </a:lnTo>
                  <a:cubicBezTo>
                    <a:pt x="6596" y="60"/>
                    <a:pt x="6537" y="1"/>
                    <a:pt x="6453"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7" name="Google Shape;11790;p20">
              <a:extLst>
                <a:ext uri="{FF2B5EF4-FFF2-40B4-BE49-F238E27FC236}">
                  <a16:creationId xmlns:a16="http://schemas.microsoft.com/office/drawing/2014/main" id="{C044C0EF-C787-0614-A1A7-F361D75CEED8}"/>
                </a:ext>
              </a:extLst>
            </p:cNvPr>
            <p:cNvSpPr/>
            <p:nvPr/>
          </p:nvSpPr>
          <p:spPr>
            <a:xfrm>
              <a:off x="4212047" y="2926777"/>
              <a:ext cx="144826" cy="234619"/>
            </a:xfrm>
            <a:custGeom>
              <a:avLst/>
              <a:gdLst/>
              <a:ahLst/>
              <a:cxnLst/>
              <a:rect l="l" t="t" r="r" b="b"/>
              <a:pathLst>
                <a:path w="4550" h="7371" extrusionOk="0">
                  <a:moveTo>
                    <a:pt x="132" y="0"/>
                  </a:moveTo>
                  <a:cubicBezTo>
                    <a:pt x="60" y="0"/>
                    <a:pt x="1" y="60"/>
                    <a:pt x="1" y="131"/>
                  </a:cubicBezTo>
                  <a:lnTo>
                    <a:pt x="1" y="7239"/>
                  </a:lnTo>
                  <a:cubicBezTo>
                    <a:pt x="1" y="7311"/>
                    <a:pt x="60" y="7370"/>
                    <a:pt x="132" y="7370"/>
                  </a:cubicBezTo>
                  <a:cubicBezTo>
                    <a:pt x="203" y="7370"/>
                    <a:pt x="263" y="7311"/>
                    <a:pt x="263" y="7239"/>
                  </a:cubicBezTo>
                  <a:lnTo>
                    <a:pt x="263" y="262"/>
                  </a:lnTo>
                  <a:lnTo>
                    <a:pt x="1763" y="262"/>
                  </a:lnTo>
                  <a:lnTo>
                    <a:pt x="2299" y="810"/>
                  </a:lnTo>
                  <a:cubicBezTo>
                    <a:pt x="2335" y="845"/>
                    <a:pt x="2358" y="857"/>
                    <a:pt x="2394" y="857"/>
                  </a:cubicBezTo>
                  <a:lnTo>
                    <a:pt x="4418" y="857"/>
                  </a:lnTo>
                  <a:cubicBezTo>
                    <a:pt x="4490" y="857"/>
                    <a:pt x="4549" y="798"/>
                    <a:pt x="4549" y="726"/>
                  </a:cubicBezTo>
                  <a:cubicBezTo>
                    <a:pt x="4537" y="655"/>
                    <a:pt x="4478" y="595"/>
                    <a:pt x="4418" y="595"/>
                  </a:cubicBezTo>
                  <a:lnTo>
                    <a:pt x="2454" y="595"/>
                  </a:lnTo>
                  <a:lnTo>
                    <a:pt x="1918" y="36"/>
                  </a:lnTo>
                  <a:cubicBezTo>
                    <a:pt x="1882" y="12"/>
                    <a:pt x="1858" y="0"/>
                    <a:pt x="1823"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8" name="Google Shape;11791;p20">
              <a:extLst>
                <a:ext uri="{FF2B5EF4-FFF2-40B4-BE49-F238E27FC236}">
                  <a16:creationId xmlns:a16="http://schemas.microsoft.com/office/drawing/2014/main" id="{C6EA826A-7FED-4F22-24C7-5B68F9749B32}"/>
                </a:ext>
              </a:extLst>
            </p:cNvPr>
            <p:cNvSpPr/>
            <p:nvPr/>
          </p:nvSpPr>
          <p:spPr>
            <a:xfrm>
              <a:off x="4246550" y="2996103"/>
              <a:ext cx="28074" cy="28106"/>
            </a:xfrm>
            <a:custGeom>
              <a:avLst/>
              <a:gdLst/>
              <a:ahLst/>
              <a:cxnLst/>
              <a:rect l="l" t="t" r="r" b="b"/>
              <a:pathLst>
                <a:path w="882" h="883" extrusionOk="0">
                  <a:moveTo>
                    <a:pt x="620" y="263"/>
                  </a:moveTo>
                  <a:lnTo>
                    <a:pt x="620" y="608"/>
                  </a:lnTo>
                  <a:lnTo>
                    <a:pt x="262" y="608"/>
                  </a:lnTo>
                  <a:lnTo>
                    <a:pt x="262" y="263"/>
                  </a:lnTo>
                  <a:close/>
                  <a:moveTo>
                    <a:pt x="131" y="1"/>
                  </a:moveTo>
                  <a:cubicBezTo>
                    <a:pt x="60" y="1"/>
                    <a:pt x="0" y="60"/>
                    <a:pt x="0" y="144"/>
                  </a:cubicBezTo>
                  <a:lnTo>
                    <a:pt x="0" y="751"/>
                  </a:lnTo>
                  <a:cubicBezTo>
                    <a:pt x="0" y="822"/>
                    <a:pt x="60" y="882"/>
                    <a:pt x="131" y="882"/>
                  </a:cubicBezTo>
                  <a:lnTo>
                    <a:pt x="739" y="882"/>
                  </a:lnTo>
                  <a:cubicBezTo>
                    <a:pt x="822" y="882"/>
                    <a:pt x="881" y="822"/>
                    <a:pt x="881" y="751"/>
                  </a:cubicBezTo>
                  <a:lnTo>
                    <a:pt x="881" y="144"/>
                  </a:lnTo>
                  <a:cubicBezTo>
                    <a:pt x="881" y="60"/>
                    <a:pt x="822" y="1"/>
                    <a:pt x="739"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9" name="Google Shape;11792;p20">
              <a:extLst>
                <a:ext uri="{FF2B5EF4-FFF2-40B4-BE49-F238E27FC236}">
                  <a16:creationId xmlns:a16="http://schemas.microsoft.com/office/drawing/2014/main" id="{AA2B7C82-22C2-F22B-19E1-96D0BDE67633}"/>
                </a:ext>
              </a:extLst>
            </p:cNvPr>
            <p:cNvSpPr/>
            <p:nvPr/>
          </p:nvSpPr>
          <p:spPr>
            <a:xfrm>
              <a:off x="4285956" y="3015456"/>
              <a:ext cx="97814" cy="8753"/>
            </a:xfrm>
            <a:custGeom>
              <a:avLst/>
              <a:gdLst/>
              <a:ahLst/>
              <a:cxnLst/>
              <a:rect l="l" t="t" r="r" b="b"/>
              <a:pathLst>
                <a:path w="3073" h="275" extrusionOk="0">
                  <a:moveTo>
                    <a:pt x="132" y="0"/>
                  </a:moveTo>
                  <a:cubicBezTo>
                    <a:pt x="60" y="0"/>
                    <a:pt x="1" y="60"/>
                    <a:pt x="1" y="143"/>
                  </a:cubicBezTo>
                  <a:cubicBezTo>
                    <a:pt x="1" y="214"/>
                    <a:pt x="60" y="274"/>
                    <a:pt x="132" y="274"/>
                  </a:cubicBezTo>
                  <a:lnTo>
                    <a:pt x="2942" y="274"/>
                  </a:lnTo>
                  <a:cubicBezTo>
                    <a:pt x="3013" y="274"/>
                    <a:pt x="3072" y="214"/>
                    <a:pt x="3072" y="143"/>
                  </a:cubicBezTo>
                  <a:cubicBezTo>
                    <a:pt x="3072" y="72"/>
                    <a:pt x="3013" y="0"/>
                    <a:pt x="2942"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0" name="Google Shape;11793;p20">
              <a:extLst>
                <a:ext uri="{FF2B5EF4-FFF2-40B4-BE49-F238E27FC236}">
                  <a16:creationId xmlns:a16="http://schemas.microsoft.com/office/drawing/2014/main" id="{8EFE006D-6ED9-3D04-3CF1-14360CB59722}"/>
                </a:ext>
              </a:extLst>
            </p:cNvPr>
            <p:cNvSpPr/>
            <p:nvPr/>
          </p:nvSpPr>
          <p:spPr>
            <a:xfrm>
              <a:off x="4285956" y="3001800"/>
              <a:ext cx="30366" cy="8753"/>
            </a:xfrm>
            <a:custGeom>
              <a:avLst/>
              <a:gdLst/>
              <a:ahLst/>
              <a:cxnLst/>
              <a:rect l="l" t="t" r="r" b="b"/>
              <a:pathLst>
                <a:path w="954" h="275" extrusionOk="0">
                  <a:moveTo>
                    <a:pt x="132" y="1"/>
                  </a:moveTo>
                  <a:cubicBezTo>
                    <a:pt x="60" y="1"/>
                    <a:pt x="1" y="60"/>
                    <a:pt x="1" y="132"/>
                  </a:cubicBezTo>
                  <a:cubicBezTo>
                    <a:pt x="1" y="215"/>
                    <a:pt x="60" y="274"/>
                    <a:pt x="132" y="274"/>
                  </a:cubicBezTo>
                  <a:lnTo>
                    <a:pt x="810" y="274"/>
                  </a:lnTo>
                  <a:cubicBezTo>
                    <a:pt x="894" y="274"/>
                    <a:pt x="953" y="215"/>
                    <a:pt x="953" y="132"/>
                  </a:cubicBezTo>
                  <a:cubicBezTo>
                    <a:pt x="953" y="60"/>
                    <a:pt x="894" y="1"/>
                    <a:pt x="810"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1" name="Google Shape;11794;p20">
              <a:extLst>
                <a:ext uri="{FF2B5EF4-FFF2-40B4-BE49-F238E27FC236}">
                  <a16:creationId xmlns:a16="http://schemas.microsoft.com/office/drawing/2014/main" id="{B41912DB-AB3D-41A0-AC2B-DFECE8FEA1FB}"/>
                </a:ext>
              </a:extLst>
            </p:cNvPr>
            <p:cNvSpPr/>
            <p:nvPr/>
          </p:nvSpPr>
          <p:spPr>
            <a:xfrm>
              <a:off x="4246550" y="3060177"/>
              <a:ext cx="28074" cy="28074"/>
            </a:xfrm>
            <a:custGeom>
              <a:avLst/>
              <a:gdLst/>
              <a:ahLst/>
              <a:cxnLst/>
              <a:rect l="l" t="t" r="r" b="b"/>
              <a:pathLst>
                <a:path w="882" h="882" extrusionOk="0">
                  <a:moveTo>
                    <a:pt x="620" y="274"/>
                  </a:moveTo>
                  <a:lnTo>
                    <a:pt x="620" y="631"/>
                  </a:lnTo>
                  <a:lnTo>
                    <a:pt x="262" y="631"/>
                  </a:lnTo>
                  <a:lnTo>
                    <a:pt x="262" y="274"/>
                  </a:lnTo>
                  <a:close/>
                  <a:moveTo>
                    <a:pt x="131" y="0"/>
                  </a:moveTo>
                  <a:cubicBezTo>
                    <a:pt x="60" y="0"/>
                    <a:pt x="0" y="60"/>
                    <a:pt x="0" y="131"/>
                  </a:cubicBezTo>
                  <a:lnTo>
                    <a:pt x="0" y="750"/>
                  </a:lnTo>
                  <a:cubicBezTo>
                    <a:pt x="0" y="822"/>
                    <a:pt x="60" y="881"/>
                    <a:pt x="131" y="881"/>
                  </a:cubicBezTo>
                  <a:lnTo>
                    <a:pt x="739" y="881"/>
                  </a:lnTo>
                  <a:cubicBezTo>
                    <a:pt x="822" y="881"/>
                    <a:pt x="881" y="822"/>
                    <a:pt x="881" y="750"/>
                  </a:cubicBezTo>
                  <a:lnTo>
                    <a:pt x="881" y="131"/>
                  </a:lnTo>
                  <a:cubicBezTo>
                    <a:pt x="881" y="60"/>
                    <a:pt x="822" y="0"/>
                    <a:pt x="739"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 name="Google Shape;11795;p20">
              <a:extLst>
                <a:ext uri="{FF2B5EF4-FFF2-40B4-BE49-F238E27FC236}">
                  <a16:creationId xmlns:a16="http://schemas.microsoft.com/office/drawing/2014/main" id="{0BA199BD-BD13-23BA-D6E3-9C166EF28132}"/>
                </a:ext>
              </a:extLst>
            </p:cNvPr>
            <p:cNvSpPr/>
            <p:nvPr/>
          </p:nvSpPr>
          <p:spPr>
            <a:xfrm>
              <a:off x="4285956" y="3080261"/>
              <a:ext cx="97814" cy="8371"/>
            </a:xfrm>
            <a:custGeom>
              <a:avLst/>
              <a:gdLst/>
              <a:ahLst/>
              <a:cxnLst/>
              <a:rect l="l" t="t" r="r" b="b"/>
              <a:pathLst>
                <a:path w="3073" h="263" extrusionOk="0">
                  <a:moveTo>
                    <a:pt x="132" y="0"/>
                  </a:moveTo>
                  <a:cubicBezTo>
                    <a:pt x="60" y="0"/>
                    <a:pt x="1" y="48"/>
                    <a:pt x="1" y="131"/>
                  </a:cubicBezTo>
                  <a:cubicBezTo>
                    <a:pt x="1" y="203"/>
                    <a:pt x="60" y="262"/>
                    <a:pt x="132" y="262"/>
                  </a:cubicBezTo>
                  <a:lnTo>
                    <a:pt x="2942" y="262"/>
                  </a:lnTo>
                  <a:cubicBezTo>
                    <a:pt x="3013" y="262"/>
                    <a:pt x="3072" y="203"/>
                    <a:pt x="3072" y="131"/>
                  </a:cubicBezTo>
                  <a:cubicBezTo>
                    <a:pt x="3072" y="48"/>
                    <a:pt x="3013" y="0"/>
                    <a:pt x="2942"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 name="Google Shape;11796;p20">
              <a:extLst>
                <a:ext uri="{FF2B5EF4-FFF2-40B4-BE49-F238E27FC236}">
                  <a16:creationId xmlns:a16="http://schemas.microsoft.com/office/drawing/2014/main" id="{2F62838F-4E1C-6A8B-D759-683556A517BA}"/>
                </a:ext>
              </a:extLst>
            </p:cNvPr>
            <p:cNvSpPr/>
            <p:nvPr/>
          </p:nvSpPr>
          <p:spPr>
            <a:xfrm>
              <a:off x="4285956" y="3066224"/>
              <a:ext cx="30366" cy="8753"/>
            </a:xfrm>
            <a:custGeom>
              <a:avLst/>
              <a:gdLst/>
              <a:ahLst/>
              <a:cxnLst/>
              <a:rect l="l" t="t" r="r" b="b"/>
              <a:pathLst>
                <a:path w="954" h="275" extrusionOk="0">
                  <a:moveTo>
                    <a:pt x="132" y="1"/>
                  </a:moveTo>
                  <a:cubicBezTo>
                    <a:pt x="60" y="1"/>
                    <a:pt x="1" y="60"/>
                    <a:pt x="1" y="143"/>
                  </a:cubicBezTo>
                  <a:cubicBezTo>
                    <a:pt x="1" y="215"/>
                    <a:pt x="60" y="274"/>
                    <a:pt x="132" y="274"/>
                  </a:cubicBezTo>
                  <a:lnTo>
                    <a:pt x="810" y="274"/>
                  </a:lnTo>
                  <a:cubicBezTo>
                    <a:pt x="894" y="274"/>
                    <a:pt x="953" y="215"/>
                    <a:pt x="953" y="143"/>
                  </a:cubicBezTo>
                  <a:cubicBezTo>
                    <a:pt x="953" y="60"/>
                    <a:pt x="894" y="1"/>
                    <a:pt x="810"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 name="Google Shape;11797;p20">
              <a:extLst>
                <a:ext uri="{FF2B5EF4-FFF2-40B4-BE49-F238E27FC236}">
                  <a16:creationId xmlns:a16="http://schemas.microsoft.com/office/drawing/2014/main" id="{3322BA4C-8043-4F75-6BA0-61E5EA460A37}"/>
                </a:ext>
              </a:extLst>
            </p:cNvPr>
            <p:cNvSpPr/>
            <p:nvPr/>
          </p:nvSpPr>
          <p:spPr>
            <a:xfrm>
              <a:off x="4246550" y="3124601"/>
              <a:ext cx="28074" cy="28074"/>
            </a:xfrm>
            <a:custGeom>
              <a:avLst/>
              <a:gdLst/>
              <a:ahLst/>
              <a:cxnLst/>
              <a:rect l="l" t="t" r="r" b="b"/>
              <a:pathLst>
                <a:path w="882" h="882" extrusionOk="0">
                  <a:moveTo>
                    <a:pt x="620" y="250"/>
                  </a:moveTo>
                  <a:lnTo>
                    <a:pt x="620" y="607"/>
                  </a:lnTo>
                  <a:lnTo>
                    <a:pt x="262" y="607"/>
                  </a:lnTo>
                  <a:lnTo>
                    <a:pt x="262" y="250"/>
                  </a:lnTo>
                  <a:close/>
                  <a:moveTo>
                    <a:pt x="131" y="0"/>
                  </a:moveTo>
                  <a:cubicBezTo>
                    <a:pt x="60" y="0"/>
                    <a:pt x="0" y="60"/>
                    <a:pt x="0" y="131"/>
                  </a:cubicBezTo>
                  <a:lnTo>
                    <a:pt x="0" y="738"/>
                  </a:lnTo>
                  <a:cubicBezTo>
                    <a:pt x="0" y="822"/>
                    <a:pt x="60" y="881"/>
                    <a:pt x="131" y="881"/>
                  </a:cubicBezTo>
                  <a:lnTo>
                    <a:pt x="739" y="881"/>
                  </a:lnTo>
                  <a:cubicBezTo>
                    <a:pt x="822" y="881"/>
                    <a:pt x="881" y="822"/>
                    <a:pt x="881" y="738"/>
                  </a:cubicBezTo>
                  <a:lnTo>
                    <a:pt x="881" y="131"/>
                  </a:lnTo>
                  <a:cubicBezTo>
                    <a:pt x="881" y="60"/>
                    <a:pt x="822" y="0"/>
                    <a:pt x="739"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 name="Google Shape;11798;p20">
              <a:extLst>
                <a:ext uri="{FF2B5EF4-FFF2-40B4-BE49-F238E27FC236}">
                  <a16:creationId xmlns:a16="http://schemas.microsoft.com/office/drawing/2014/main" id="{CED76853-F78C-9E6B-365B-D6ED6FA91347}"/>
                </a:ext>
              </a:extLst>
            </p:cNvPr>
            <p:cNvSpPr/>
            <p:nvPr/>
          </p:nvSpPr>
          <p:spPr>
            <a:xfrm>
              <a:off x="4285956" y="3143921"/>
              <a:ext cx="97814" cy="8753"/>
            </a:xfrm>
            <a:custGeom>
              <a:avLst/>
              <a:gdLst/>
              <a:ahLst/>
              <a:cxnLst/>
              <a:rect l="l" t="t" r="r" b="b"/>
              <a:pathLst>
                <a:path w="3073" h="275" extrusionOk="0">
                  <a:moveTo>
                    <a:pt x="132" y="0"/>
                  </a:moveTo>
                  <a:cubicBezTo>
                    <a:pt x="60" y="0"/>
                    <a:pt x="1" y="60"/>
                    <a:pt x="1" y="131"/>
                  </a:cubicBezTo>
                  <a:cubicBezTo>
                    <a:pt x="1" y="215"/>
                    <a:pt x="60" y="274"/>
                    <a:pt x="132" y="274"/>
                  </a:cubicBezTo>
                  <a:lnTo>
                    <a:pt x="2942" y="274"/>
                  </a:lnTo>
                  <a:cubicBezTo>
                    <a:pt x="3013" y="274"/>
                    <a:pt x="3072" y="215"/>
                    <a:pt x="3072" y="131"/>
                  </a:cubicBezTo>
                  <a:cubicBezTo>
                    <a:pt x="3072" y="60"/>
                    <a:pt x="3013" y="0"/>
                    <a:pt x="2942"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 name="Google Shape;11799;p20">
              <a:extLst>
                <a:ext uri="{FF2B5EF4-FFF2-40B4-BE49-F238E27FC236}">
                  <a16:creationId xmlns:a16="http://schemas.microsoft.com/office/drawing/2014/main" id="{24A9B68A-FCC1-C580-C11F-CBD8A6E8B3AC}"/>
                </a:ext>
              </a:extLst>
            </p:cNvPr>
            <p:cNvSpPr/>
            <p:nvPr/>
          </p:nvSpPr>
          <p:spPr>
            <a:xfrm>
              <a:off x="4285956" y="3130266"/>
              <a:ext cx="30366" cy="8371"/>
            </a:xfrm>
            <a:custGeom>
              <a:avLst/>
              <a:gdLst/>
              <a:ahLst/>
              <a:cxnLst/>
              <a:rect l="l" t="t" r="r" b="b"/>
              <a:pathLst>
                <a:path w="954" h="263" extrusionOk="0">
                  <a:moveTo>
                    <a:pt x="132" y="1"/>
                  </a:moveTo>
                  <a:cubicBezTo>
                    <a:pt x="60" y="1"/>
                    <a:pt x="1" y="60"/>
                    <a:pt x="1" y="132"/>
                  </a:cubicBezTo>
                  <a:cubicBezTo>
                    <a:pt x="1" y="215"/>
                    <a:pt x="60" y="263"/>
                    <a:pt x="132" y="263"/>
                  </a:cubicBezTo>
                  <a:lnTo>
                    <a:pt x="810" y="263"/>
                  </a:lnTo>
                  <a:cubicBezTo>
                    <a:pt x="894" y="263"/>
                    <a:pt x="953" y="215"/>
                    <a:pt x="953" y="132"/>
                  </a:cubicBezTo>
                  <a:cubicBezTo>
                    <a:pt x="953" y="60"/>
                    <a:pt x="894" y="1"/>
                    <a:pt x="810"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20" name="Title 19">
            <a:extLst>
              <a:ext uri="{FF2B5EF4-FFF2-40B4-BE49-F238E27FC236}">
                <a16:creationId xmlns:a16="http://schemas.microsoft.com/office/drawing/2014/main" id="{74DCBDBE-9616-D817-2055-35AA6FFECFA0}"/>
              </a:ext>
            </a:extLst>
          </p:cNvPr>
          <p:cNvSpPr>
            <a:spLocks noGrp="1"/>
          </p:cNvSpPr>
          <p:nvPr>
            <p:ph type="title"/>
          </p:nvPr>
        </p:nvSpPr>
        <p:spPr>
          <a:xfrm>
            <a:off x="622502" y="214146"/>
            <a:ext cx="7696200" cy="715566"/>
          </a:xfrm>
        </p:spPr>
        <p:txBody>
          <a:bodyPr/>
          <a:lstStyle/>
          <a:p>
            <a:r>
              <a:rPr lang="en-US" dirty="0"/>
              <a:t>Student 2 Reflection</a:t>
            </a:r>
          </a:p>
        </p:txBody>
      </p:sp>
      <p:sp>
        <p:nvSpPr>
          <p:cNvPr id="21" name="Content Placeholder 20">
            <a:extLst>
              <a:ext uri="{FF2B5EF4-FFF2-40B4-BE49-F238E27FC236}">
                <a16:creationId xmlns:a16="http://schemas.microsoft.com/office/drawing/2014/main" id="{35A622E8-8922-593B-5530-C4F52C19C3E6}"/>
              </a:ext>
            </a:extLst>
          </p:cNvPr>
          <p:cNvSpPr>
            <a:spLocks noGrp="1"/>
          </p:cNvSpPr>
          <p:nvPr>
            <p:ph idx="1"/>
          </p:nvPr>
        </p:nvSpPr>
        <p:spPr>
          <a:xfrm>
            <a:off x="363167" y="954349"/>
            <a:ext cx="8294450" cy="3342085"/>
          </a:xfrm>
        </p:spPr>
        <p:txBody>
          <a:bodyPr>
            <a:normAutofit/>
          </a:bodyPr>
          <a:lstStyle/>
          <a:p>
            <a:pPr>
              <a:lnSpc>
                <a:spcPct val="100000"/>
              </a:lnSpc>
            </a:pPr>
            <a:r>
              <a:rPr lang="en-US" sz="1800" kern="100" dirty="0" err="1">
                <a:solidFill>
                  <a:schemeClr val="tx1"/>
                </a:solidFill>
                <a:effectLst/>
                <a:latin typeface="+mn-lt"/>
                <a:ea typeface="Malgun Gothic" panose="020B0503020000020004" pitchFamily="34" charset="-127"/>
                <a:cs typeface="Times New Roman" panose="02020603050405020304" pitchFamily="18" charset="0"/>
              </a:rPr>
              <a:t>ChatGPT</a:t>
            </a:r>
            <a:r>
              <a:rPr lang="en-US" sz="1800" kern="100" dirty="0">
                <a:solidFill>
                  <a:schemeClr val="tx1"/>
                </a:solidFill>
                <a:effectLst/>
                <a:latin typeface="+mn-lt"/>
                <a:ea typeface="Malgun Gothic" panose="020B0503020000020004" pitchFamily="34" charset="-127"/>
                <a:cs typeface="Times New Roman" panose="02020603050405020304" pitchFamily="18" charset="0"/>
              </a:rPr>
              <a:t> was very helpful with the revision because</a:t>
            </a:r>
            <a:r>
              <a:rPr lang="en-US" sz="1800" kern="100" dirty="0">
                <a:solidFill>
                  <a:schemeClr val="tx1"/>
                </a:solidFill>
                <a:effectLst/>
                <a:highlight>
                  <a:srgbClr val="FFDDEB"/>
                </a:highlight>
                <a:latin typeface="+mn-lt"/>
                <a:ea typeface="Malgun Gothic" panose="020B0503020000020004" pitchFamily="34" charset="-127"/>
                <a:cs typeface="Times New Roman" panose="02020603050405020304" pitchFamily="18" charset="0"/>
              </a:rPr>
              <a:t> it not only made my corrections but explained why it chose what it did.</a:t>
            </a:r>
            <a:r>
              <a:rPr lang="en-US" sz="1800" kern="100" dirty="0">
                <a:solidFill>
                  <a:schemeClr val="tx1"/>
                </a:solidFill>
                <a:effectLst/>
                <a:latin typeface="+mn-lt"/>
                <a:ea typeface="Malgun Gothic" panose="020B0503020000020004" pitchFamily="34" charset="-127"/>
                <a:cs typeface="Times New Roman" panose="02020603050405020304" pitchFamily="18" charset="0"/>
              </a:rPr>
              <a:t> This allowed me to reevaluate what I meant to say and whether or not I conveyed that message. Often, I feel that </a:t>
            </a:r>
            <a:r>
              <a:rPr lang="en-US" sz="1800" kern="100" dirty="0" err="1">
                <a:solidFill>
                  <a:schemeClr val="tx1"/>
                </a:solidFill>
                <a:effectLst/>
                <a:latin typeface="+mn-lt"/>
                <a:ea typeface="Malgun Gothic" panose="020B0503020000020004" pitchFamily="34" charset="-127"/>
                <a:cs typeface="Times New Roman" panose="02020603050405020304" pitchFamily="18" charset="0"/>
              </a:rPr>
              <a:t>ChatGPT</a:t>
            </a:r>
            <a:r>
              <a:rPr lang="en-US" sz="1800" kern="100" dirty="0">
                <a:solidFill>
                  <a:schemeClr val="tx1"/>
                </a:solidFill>
                <a:effectLst/>
                <a:latin typeface="+mn-lt"/>
                <a:ea typeface="Malgun Gothic" panose="020B0503020000020004" pitchFamily="34" charset="-127"/>
                <a:cs typeface="Times New Roman" panose="02020603050405020304" pitchFamily="18" charset="0"/>
              </a:rPr>
              <a:t> helps clarify my writing and make it easier to read, but in a few cases, </a:t>
            </a:r>
            <a:r>
              <a:rPr lang="en-US" sz="1800" kern="100" dirty="0">
                <a:solidFill>
                  <a:schemeClr val="tx1"/>
                </a:solidFill>
                <a:effectLst/>
                <a:highlight>
                  <a:srgbClr val="FFDDEB"/>
                </a:highlight>
                <a:latin typeface="+mn-lt"/>
                <a:ea typeface="Malgun Gothic" panose="020B0503020000020004" pitchFamily="34" charset="-127"/>
                <a:cs typeface="Times New Roman" panose="02020603050405020304" pitchFamily="18" charset="0"/>
              </a:rPr>
              <a:t>it fails to understand the context of what I am writing</a:t>
            </a:r>
            <a:r>
              <a:rPr lang="en-US" sz="1800" kern="100" dirty="0">
                <a:solidFill>
                  <a:schemeClr val="tx1"/>
                </a:solidFill>
                <a:effectLst/>
                <a:latin typeface="+mn-lt"/>
                <a:ea typeface="Malgun Gothic" panose="020B0503020000020004" pitchFamily="34" charset="-127"/>
                <a:cs typeface="Times New Roman" panose="02020603050405020304" pitchFamily="18" charset="0"/>
              </a:rPr>
              <a:t>. In the future, I will continue to use </a:t>
            </a:r>
            <a:r>
              <a:rPr lang="en-US" sz="1800" kern="100" dirty="0" err="1">
                <a:solidFill>
                  <a:schemeClr val="tx1"/>
                </a:solidFill>
                <a:effectLst/>
                <a:latin typeface="+mn-lt"/>
                <a:ea typeface="Malgun Gothic" panose="020B0503020000020004" pitchFamily="34" charset="-127"/>
                <a:cs typeface="Times New Roman" panose="02020603050405020304" pitchFamily="18" charset="0"/>
              </a:rPr>
              <a:t>ChatGPT</a:t>
            </a:r>
            <a:r>
              <a:rPr lang="en-US" sz="1800" kern="100" dirty="0">
                <a:solidFill>
                  <a:schemeClr val="tx1"/>
                </a:solidFill>
                <a:effectLst/>
                <a:latin typeface="+mn-lt"/>
                <a:ea typeface="Malgun Gothic" panose="020B0503020000020004" pitchFamily="34" charset="-127"/>
                <a:cs typeface="Times New Roman" panose="02020603050405020304" pitchFamily="18" charset="0"/>
              </a:rPr>
              <a:t> as a correction tool.</a:t>
            </a:r>
            <a:endParaRPr lang="en-US" sz="1800" kern="100" dirty="0">
              <a:solidFill>
                <a:schemeClr val="tx1"/>
              </a:solidFill>
              <a:effectLst/>
              <a:latin typeface="+mn-lt"/>
              <a:ea typeface="DengXian" panose="02010600030101010101" pitchFamily="2" charset="-122"/>
              <a:cs typeface="Times New Roman" panose="02020603050405020304" pitchFamily="18" charset="0"/>
            </a:endParaRPr>
          </a:p>
          <a:p>
            <a:pPr>
              <a:lnSpc>
                <a:spcPct val="100000"/>
              </a:lnSpc>
            </a:pPr>
            <a:endParaRPr lang="en-US" dirty="0">
              <a:latin typeface="+mn-lt"/>
            </a:endParaRPr>
          </a:p>
        </p:txBody>
      </p:sp>
    </p:spTree>
    <p:extLst>
      <p:ext uri="{BB962C8B-B14F-4D97-AF65-F5344CB8AC3E}">
        <p14:creationId xmlns:p14="http://schemas.microsoft.com/office/powerpoint/2010/main" val="2844845634"/>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Elipse 94">
            <a:extLst>
              <a:ext uri="{FF2B5EF4-FFF2-40B4-BE49-F238E27FC236}">
                <a16:creationId xmlns:a16="http://schemas.microsoft.com/office/drawing/2014/main" id="{228DE905-19CB-3EC8-693E-03C10C6048BE}"/>
              </a:ext>
            </a:extLst>
          </p:cNvPr>
          <p:cNvSpPr/>
          <p:nvPr/>
        </p:nvSpPr>
        <p:spPr>
          <a:xfrm>
            <a:off x="4258864" y="5259870"/>
            <a:ext cx="534946" cy="5349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Rectángulo 7">
            <a:extLst>
              <a:ext uri="{FF2B5EF4-FFF2-40B4-BE49-F238E27FC236}">
                <a16:creationId xmlns:a16="http://schemas.microsoft.com/office/drawing/2014/main" id="{8B14D3E7-07C7-46BC-83C2-F8ACDFB98529}"/>
              </a:ext>
            </a:extLst>
          </p:cNvPr>
          <p:cNvSpPr/>
          <p:nvPr/>
        </p:nvSpPr>
        <p:spPr>
          <a:xfrm>
            <a:off x="129702" y="161961"/>
            <a:ext cx="8761379" cy="43935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ES" dirty="0"/>
          </a:p>
        </p:txBody>
      </p:sp>
      <p:grpSp>
        <p:nvGrpSpPr>
          <p:cNvPr id="12" name="Grupo 11">
            <a:extLst>
              <a:ext uri="{FF2B5EF4-FFF2-40B4-BE49-F238E27FC236}">
                <a16:creationId xmlns:a16="http://schemas.microsoft.com/office/drawing/2014/main" id="{5686B954-EA23-4665-8540-295A41FA9C7E}"/>
              </a:ext>
            </a:extLst>
          </p:cNvPr>
          <p:cNvGrpSpPr/>
          <p:nvPr/>
        </p:nvGrpSpPr>
        <p:grpSpPr>
          <a:xfrm>
            <a:off x="2872041" y="5259870"/>
            <a:ext cx="528674" cy="528674"/>
            <a:chOff x="2872041" y="5239956"/>
            <a:chExt cx="528674" cy="528674"/>
          </a:xfrm>
        </p:grpSpPr>
        <p:sp>
          <p:nvSpPr>
            <p:cNvPr id="13" name="Elipse 12">
              <a:extLst>
                <a:ext uri="{FF2B5EF4-FFF2-40B4-BE49-F238E27FC236}">
                  <a16:creationId xmlns:a16="http://schemas.microsoft.com/office/drawing/2014/main" id="{5A3BB4B4-076E-40A7-ACA5-FB61609F0769}"/>
                </a:ext>
              </a:extLst>
            </p:cNvPr>
            <p:cNvSpPr/>
            <p:nvPr/>
          </p:nvSpPr>
          <p:spPr>
            <a:xfrm>
              <a:off x="2872041" y="5239956"/>
              <a:ext cx="528674" cy="528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14" name="Google Shape;8552;p14">
              <a:extLst>
                <a:ext uri="{FF2B5EF4-FFF2-40B4-BE49-F238E27FC236}">
                  <a16:creationId xmlns:a16="http://schemas.microsoft.com/office/drawing/2014/main" id="{BA7956AD-BD0F-4841-B738-AE59FE99165D}"/>
                </a:ext>
              </a:extLst>
            </p:cNvPr>
            <p:cNvGrpSpPr/>
            <p:nvPr/>
          </p:nvGrpSpPr>
          <p:grpSpPr>
            <a:xfrm>
              <a:off x="2958661" y="5326386"/>
              <a:ext cx="355434" cy="355815"/>
              <a:chOff x="4673540" y="3680297"/>
              <a:chExt cx="355434" cy="355815"/>
            </a:xfrm>
            <a:solidFill>
              <a:schemeClr val="tx2"/>
            </a:solidFill>
          </p:grpSpPr>
          <p:sp>
            <p:nvSpPr>
              <p:cNvPr id="15" name="Google Shape;8553;p14">
                <a:extLst>
                  <a:ext uri="{FF2B5EF4-FFF2-40B4-BE49-F238E27FC236}">
                    <a16:creationId xmlns:a16="http://schemas.microsoft.com/office/drawing/2014/main" id="{9CEAF7B9-28DA-4371-ACBD-8E9C836F4F47}"/>
                  </a:ext>
                </a:extLst>
              </p:cNvPr>
              <p:cNvSpPr/>
              <p:nvPr/>
            </p:nvSpPr>
            <p:spPr>
              <a:xfrm>
                <a:off x="4673540" y="3680297"/>
                <a:ext cx="355434" cy="355815"/>
              </a:xfrm>
              <a:custGeom>
                <a:avLst/>
                <a:gdLst/>
                <a:ahLst/>
                <a:cxnLst/>
                <a:rect l="l" t="t" r="r" b="b"/>
                <a:pathLst>
                  <a:path w="11193" h="11205" extrusionOk="0">
                    <a:moveTo>
                      <a:pt x="2012" y="0"/>
                    </a:moveTo>
                    <a:cubicBezTo>
                      <a:pt x="905" y="0"/>
                      <a:pt x="0" y="893"/>
                      <a:pt x="0" y="2013"/>
                    </a:cubicBezTo>
                    <a:lnTo>
                      <a:pt x="0" y="9192"/>
                    </a:lnTo>
                    <a:cubicBezTo>
                      <a:pt x="0" y="10287"/>
                      <a:pt x="893" y="11204"/>
                      <a:pt x="2012" y="11204"/>
                    </a:cubicBezTo>
                    <a:lnTo>
                      <a:pt x="9180" y="11204"/>
                    </a:lnTo>
                    <a:cubicBezTo>
                      <a:pt x="10287" y="11204"/>
                      <a:pt x="11192" y="10311"/>
                      <a:pt x="11192" y="9192"/>
                    </a:cubicBezTo>
                    <a:lnTo>
                      <a:pt x="11192" y="2013"/>
                    </a:lnTo>
                    <a:cubicBezTo>
                      <a:pt x="11180" y="917"/>
                      <a:pt x="10287" y="0"/>
                      <a:pt x="9180" y="0"/>
                    </a:cubicBezTo>
                    <a:lnTo>
                      <a:pt x="8085" y="0"/>
                    </a:lnTo>
                    <a:cubicBezTo>
                      <a:pt x="7989" y="0"/>
                      <a:pt x="7918" y="84"/>
                      <a:pt x="7918" y="167"/>
                    </a:cubicBezTo>
                    <a:cubicBezTo>
                      <a:pt x="7918" y="262"/>
                      <a:pt x="7989" y="334"/>
                      <a:pt x="8085" y="334"/>
                    </a:cubicBezTo>
                    <a:lnTo>
                      <a:pt x="9180" y="334"/>
                    </a:lnTo>
                    <a:cubicBezTo>
                      <a:pt x="10109" y="334"/>
                      <a:pt x="10847" y="1084"/>
                      <a:pt x="10847" y="2001"/>
                    </a:cubicBezTo>
                    <a:lnTo>
                      <a:pt x="10847" y="9180"/>
                    </a:lnTo>
                    <a:cubicBezTo>
                      <a:pt x="10847" y="10097"/>
                      <a:pt x="10109" y="10847"/>
                      <a:pt x="9180" y="10847"/>
                    </a:cubicBezTo>
                    <a:lnTo>
                      <a:pt x="2012" y="10847"/>
                    </a:lnTo>
                    <a:cubicBezTo>
                      <a:pt x="1084" y="10847"/>
                      <a:pt x="345" y="10097"/>
                      <a:pt x="345" y="9180"/>
                    </a:cubicBezTo>
                    <a:lnTo>
                      <a:pt x="345" y="2001"/>
                    </a:lnTo>
                    <a:cubicBezTo>
                      <a:pt x="345" y="1084"/>
                      <a:pt x="1084" y="334"/>
                      <a:pt x="2012" y="334"/>
                    </a:cubicBezTo>
                    <a:lnTo>
                      <a:pt x="7418" y="334"/>
                    </a:lnTo>
                    <a:cubicBezTo>
                      <a:pt x="7501" y="334"/>
                      <a:pt x="7573" y="262"/>
                      <a:pt x="7573" y="167"/>
                    </a:cubicBezTo>
                    <a:cubicBezTo>
                      <a:pt x="7573" y="84"/>
                      <a:pt x="7501" y="0"/>
                      <a:pt x="741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8554;p14">
                <a:extLst>
                  <a:ext uri="{FF2B5EF4-FFF2-40B4-BE49-F238E27FC236}">
                    <a16:creationId xmlns:a16="http://schemas.microsoft.com/office/drawing/2014/main" id="{D690AFF7-7B74-4050-9223-08EBA654A1AD}"/>
                  </a:ext>
                </a:extLst>
              </p:cNvPr>
              <p:cNvSpPr/>
              <p:nvPr/>
            </p:nvSpPr>
            <p:spPr>
              <a:xfrm>
                <a:off x="4805864" y="3736630"/>
                <a:ext cx="93042" cy="92661"/>
              </a:xfrm>
              <a:custGeom>
                <a:avLst/>
                <a:gdLst/>
                <a:ahLst/>
                <a:cxnLst/>
                <a:rect l="l" t="t" r="r" b="b"/>
                <a:pathLst>
                  <a:path w="2930" h="2918" extrusionOk="0">
                    <a:moveTo>
                      <a:pt x="1477" y="334"/>
                    </a:moveTo>
                    <a:cubicBezTo>
                      <a:pt x="2096" y="334"/>
                      <a:pt x="2608" y="834"/>
                      <a:pt x="2608" y="1465"/>
                    </a:cubicBezTo>
                    <a:cubicBezTo>
                      <a:pt x="2608" y="2084"/>
                      <a:pt x="2096" y="2596"/>
                      <a:pt x="1477" y="2596"/>
                    </a:cubicBezTo>
                    <a:cubicBezTo>
                      <a:pt x="846" y="2596"/>
                      <a:pt x="346" y="2084"/>
                      <a:pt x="346" y="1465"/>
                    </a:cubicBezTo>
                    <a:cubicBezTo>
                      <a:pt x="346" y="834"/>
                      <a:pt x="846" y="334"/>
                      <a:pt x="1477" y="334"/>
                    </a:cubicBezTo>
                    <a:close/>
                    <a:moveTo>
                      <a:pt x="1477" y="0"/>
                    </a:moveTo>
                    <a:cubicBezTo>
                      <a:pt x="667" y="0"/>
                      <a:pt x="12" y="655"/>
                      <a:pt x="12" y="1465"/>
                    </a:cubicBezTo>
                    <a:cubicBezTo>
                      <a:pt x="0" y="2263"/>
                      <a:pt x="655" y="2918"/>
                      <a:pt x="1477" y="2918"/>
                    </a:cubicBezTo>
                    <a:cubicBezTo>
                      <a:pt x="2274" y="2918"/>
                      <a:pt x="2929" y="2263"/>
                      <a:pt x="2929" y="1465"/>
                    </a:cubicBezTo>
                    <a:cubicBezTo>
                      <a:pt x="2929" y="655"/>
                      <a:pt x="2274" y="0"/>
                      <a:pt x="147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8555;p14">
                <a:extLst>
                  <a:ext uri="{FF2B5EF4-FFF2-40B4-BE49-F238E27FC236}">
                    <a16:creationId xmlns:a16="http://schemas.microsoft.com/office/drawing/2014/main" id="{475FE4C7-FC8E-4882-BE4D-0AC38AAB5B85}"/>
                  </a:ext>
                </a:extLst>
              </p:cNvPr>
              <p:cNvSpPr/>
              <p:nvPr/>
            </p:nvSpPr>
            <p:spPr>
              <a:xfrm>
                <a:off x="4779380" y="3841358"/>
                <a:ext cx="143723" cy="138801"/>
              </a:xfrm>
              <a:custGeom>
                <a:avLst/>
                <a:gdLst/>
                <a:ahLst/>
                <a:cxnLst/>
                <a:rect l="l" t="t" r="r" b="b"/>
                <a:pathLst>
                  <a:path w="4526" h="4371" extrusionOk="0">
                    <a:moveTo>
                      <a:pt x="477" y="1"/>
                    </a:moveTo>
                    <a:cubicBezTo>
                      <a:pt x="215" y="1"/>
                      <a:pt x="1" y="203"/>
                      <a:pt x="1" y="477"/>
                    </a:cubicBezTo>
                    <a:lnTo>
                      <a:pt x="1" y="893"/>
                    </a:lnTo>
                    <a:cubicBezTo>
                      <a:pt x="1" y="1155"/>
                      <a:pt x="203" y="1370"/>
                      <a:pt x="477" y="1370"/>
                    </a:cubicBezTo>
                    <a:lnTo>
                      <a:pt x="763" y="1370"/>
                    </a:lnTo>
                    <a:cubicBezTo>
                      <a:pt x="834" y="1370"/>
                      <a:pt x="906" y="1429"/>
                      <a:pt x="906" y="1513"/>
                    </a:cubicBezTo>
                    <a:lnTo>
                      <a:pt x="906" y="2858"/>
                    </a:lnTo>
                    <a:cubicBezTo>
                      <a:pt x="906" y="2929"/>
                      <a:pt x="846" y="3001"/>
                      <a:pt x="763" y="3001"/>
                    </a:cubicBezTo>
                    <a:lnTo>
                      <a:pt x="572" y="3001"/>
                    </a:lnTo>
                    <a:cubicBezTo>
                      <a:pt x="299" y="3001"/>
                      <a:pt x="96" y="3215"/>
                      <a:pt x="96" y="3477"/>
                    </a:cubicBezTo>
                    <a:lnTo>
                      <a:pt x="96" y="3894"/>
                    </a:lnTo>
                    <a:cubicBezTo>
                      <a:pt x="96" y="4168"/>
                      <a:pt x="299" y="4370"/>
                      <a:pt x="572" y="4370"/>
                    </a:cubicBezTo>
                    <a:lnTo>
                      <a:pt x="4049" y="4370"/>
                    </a:lnTo>
                    <a:cubicBezTo>
                      <a:pt x="4311" y="4370"/>
                      <a:pt x="4525" y="4168"/>
                      <a:pt x="4525" y="3894"/>
                    </a:cubicBezTo>
                    <a:lnTo>
                      <a:pt x="4525" y="3477"/>
                    </a:lnTo>
                    <a:cubicBezTo>
                      <a:pt x="4525" y="3215"/>
                      <a:pt x="4311" y="3001"/>
                      <a:pt x="4049" y="3001"/>
                    </a:cubicBezTo>
                    <a:lnTo>
                      <a:pt x="3859" y="3001"/>
                    </a:lnTo>
                    <a:cubicBezTo>
                      <a:pt x="3787" y="3001"/>
                      <a:pt x="3704" y="2941"/>
                      <a:pt x="3704" y="2858"/>
                    </a:cubicBezTo>
                    <a:lnTo>
                      <a:pt x="3704" y="477"/>
                    </a:lnTo>
                    <a:cubicBezTo>
                      <a:pt x="3704" y="203"/>
                      <a:pt x="3501" y="1"/>
                      <a:pt x="3228" y="1"/>
                    </a:cubicBezTo>
                    <a:lnTo>
                      <a:pt x="1442" y="1"/>
                    </a:lnTo>
                    <a:cubicBezTo>
                      <a:pt x="1358" y="1"/>
                      <a:pt x="1287" y="72"/>
                      <a:pt x="1287" y="155"/>
                    </a:cubicBezTo>
                    <a:cubicBezTo>
                      <a:pt x="1287" y="251"/>
                      <a:pt x="1358" y="322"/>
                      <a:pt x="1442" y="322"/>
                    </a:cubicBezTo>
                    <a:lnTo>
                      <a:pt x="3228" y="322"/>
                    </a:lnTo>
                    <a:cubicBezTo>
                      <a:pt x="3311" y="322"/>
                      <a:pt x="3382" y="382"/>
                      <a:pt x="3382" y="477"/>
                    </a:cubicBezTo>
                    <a:lnTo>
                      <a:pt x="3382" y="2858"/>
                    </a:lnTo>
                    <a:cubicBezTo>
                      <a:pt x="3382" y="3120"/>
                      <a:pt x="3585" y="3334"/>
                      <a:pt x="3859" y="3334"/>
                    </a:cubicBezTo>
                    <a:lnTo>
                      <a:pt x="4049" y="3334"/>
                    </a:lnTo>
                    <a:cubicBezTo>
                      <a:pt x="4121" y="3334"/>
                      <a:pt x="4204" y="3394"/>
                      <a:pt x="4204" y="3477"/>
                    </a:cubicBezTo>
                    <a:lnTo>
                      <a:pt x="4204" y="3894"/>
                    </a:lnTo>
                    <a:cubicBezTo>
                      <a:pt x="4204" y="3965"/>
                      <a:pt x="4132" y="4049"/>
                      <a:pt x="4049" y="4049"/>
                    </a:cubicBezTo>
                    <a:lnTo>
                      <a:pt x="572" y="4049"/>
                    </a:lnTo>
                    <a:cubicBezTo>
                      <a:pt x="489" y="4049"/>
                      <a:pt x="418" y="3989"/>
                      <a:pt x="418" y="3894"/>
                    </a:cubicBezTo>
                    <a:lnTo>
                      <a:pt x="418" y="3477"/>
                    </a:lnTo>
                    <a:cubicBezTo>
                      <a:pt x="418" y="3406"/>
                      <a:pt x="477" y="3334"/>
                      <a:pt x="572" y="3334"/>
                    </a:cubicBezTo>
                    <a:lnTo>
                      <a:pt x="763" y="3334"/>
                    </a:lnTo>
                    <a:cubicBezTo>
                      <a:pt x="1025" y="3334"/>
                      <a:pt x="1239" y="3120"/>
                      <a:pt x="1239" y="2858"/>
                    </a:cubicBezTo>
                    <a:lnTo>
                      <a:pt x="1239" y="1513"/>
                    </a:lnTo>
                    <a:cubicBezTo>
                      <a:pt x="1239" y="1251"/>
                      <a:pt x="1025" y="1036"/>
                      <a:pt x="763" y="1036"/>
                    </a:cubicBezTo>
                    <a:lnTo>
                      <a:pt x="477" y="1036"/>
                    </a:lnTo>
                    <a:cubicBezTo>
                      <a:pt x="406" y="1036"/>
                      <a:pt x="334" y="977"/>
                      <a:pt x="334" y="893"/>
                    </a:cubicBezTo>
                    <a:lnTo>
                      <a:pt x="334" y="477"/>
                    </a:lnTo>
                    <a:cubicBezTo>
                      <a:pt x="334" y="393"/>
                      <a:pt x="394" y="322"/>
                      <a:pt x="477" y="322"/>
                    </a:cubicBezTo>
                    <a:lnTo>
                      <a:pt x="787" y="322"/>
                    </a:lnTo>
                    <a:cubicBezTo>
                      <a:pt x="882" y="322"/>
                      <a:pt x="953" y="251"/>
                      <a:pt x="953" y="155"/>
                    </a:cubicBezTo>
                    <a:cubicBezTo>
                      <a:pt x="953" y="72"/>
                      <a:pt x="882" y="1"/>
                      <a:pt x="78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6" name="Grupo 25">
            <a:extLst>
              <a:ext uri="{FF2B5EF4-FFF2-40B4-BE49-F238E27FC236}">
                <a16:creationId xmlns:a16="http://schemas.microsoft.com/office/drawing/2014/main" id="{181F051A-BB80-47AA-8D9A-56EAE4893701}"/>
              </a:ext>
            </a:extLst>
          </p:cNvPr>
          <p:cNvGrpSpPr/>
          <p:nvPr/>
        </p:nvGrpSpPr>
        <p:grpSpPr>
          <a:xfrm>
            <a:off x="5720764" y="4408976"/>
            <a:ext cx="528675" cy="528675"/>
            <a:chOff x="5720764" y="5239955"/>
            <a:chExt cx="528675" cy="528675"/>
          </a:xfrm>
        </p:grpSpPr>
        <p:sp>
          <p:nvSpPr>
            <p:cNvPr id="27" name="Elipse 26">
              <a:extLst>
                <a:ext uri="{FF2B5EF4-FFF2-40B4-BE49-F238E27FC236}">
                  <a16:creationId xmlns:a16="http://schemas.microsoft.com/office/drawing/2014/main" id="{8E7890C4-7046-4185-B80A-2C489DC59B7C}"/>
                </a:ext>
              </a:extLst>
            </p:cNvPr>
            <p:cNvSpPr/>
            <p:nvPr/>
          </p:nvSpPr>
          <p:spPr>
            <a:xfrm>
              <a:off x="5720764" y="5239955"/>
              <a:ext cx="528675" cy="5286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28" name="Google Shape;9481;p16">
              <a:extLst>
                <a:ext uri="{FF2B5EF4-FFF2-40B4-BE49-F238E27FC236}">
                  <a16:creationId xmlns:a16="http://schemas.microsoft.com/office/drawing/2014/main" id="{E27201D2-BA2C-49BF-A0C7-83EEC8D00623}"/>
                </a:ext>
              </a:extLst>
            </p:cNvPr>
            <p:cNvGrpSpPr/>
            <p:nvPr/>
          </p:nvGrpSpPr>
          <p:grpSpPr>
            <a:xfrm>
              <a:off x="5761688" y="5340763"/>
              <a:ext cx="446826" cy="327059"/>
              <a:chOff x="5733194" y="2431718"/>
              <a:chExt cx="446826" cy="327059"/>
            </a:xfrm>
            <a:solidFill>
              <a:schemeClr val="tx2"/>
            </a:solidFill>
          </p:grpSpPr>
          <p:sp>
            <p:nvSpPr>
              <p:cNvPr id="29" name="Google Shape;9482;p16">
                <a:extLst>
                  <a:ext uri="{FF2B5EF4-FFF2-40B4-BE49-F238E27FC236}">
                    <a16:creationId xmlns:a16="http://schemas.microsoft.com/office/drawing/2014/main" id="{03FC178A-73EA-4F32-807D-F6625C24C843}"/>
                  </a:ext>
                </a:extLst>
              </p:cNvPr>
              <p:cNvSpPr/>
              <p:nvPr/>
            </p:nvSpPr>
            <p:spPr>
              <a:xfrm>
                <a:off x="6032946" y="2474145"/>
                <a:ext cx="56112" cy="20115"/>
              </a:xfrm>
              <a:custGeom>
                <a:avLst/>
                <a:gdLst/>
                <a:ahLst/>
                <a:cxnLst/>
                <a:rect l="l" t="t" r="r" b="b"/>
                <a:pathLst>
                  <a:path w="1763" h="632" extrusionOk="0">
                    <a:moveTo>
                      <a:pt x="215" y="1"/>
                    </a:moveTo>
                    <a:cubicBezTo>
                      <a:pt x="96" y="1"/>
                      <a:pt x="1" y="96"/>
                      <a:pt x="1" y="215"/>
                    </a:cubicBezTo>
                    <a:cubicBezTo>
                      <a:pt x="1" y="334"/>
                      <a:pt x="96" y="417"/>
                      <a:pt x="215" y="417"/>
                    </a:cubicBezTo>
                    <a:cubicBezTo>
                      <a:pt x="441" y="417"/>
                      <a:pt x="1108" y="453"/>
                      <a:pt x="1429" y="620"/>
                    </a:cubicBezTo>
                    <a:cubicBezTo>
                      <a:pt x="1465" y="632"/>
                      <a:pt x="1489" y="632"/>
                      <a:pt x="1525" y="632"/>
                    </a:cubicBezTo>
                    <a:cubicBezTo>
                      <a:pt x="1596" y="632"/>
                      <a:pt x="1668" y="584"/>
                      <a:pt x="1703" y="513"/>
                    </a:cubicBezTo>
                    <a:cubicBezTo>
                      <a:pt x="1763" y="417"/>
                      <a:pt x="1727" y="298"/>
                      <a:pt x="1632" y="239"/>
                    </a:cubicBezTo>
                    <a:cubicBezTo>
                      <a:pt x="1156" y="1"/>
                      <a:pt x="263" y="1"/>
                      <a:pt x="21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9483;p16">
                <a:extLst>
                  <a:ext uri="{FF2B5EF4-FFF2-40B4-BE49-F238E27FC236}">
                    <a16:creationId xmlns:a16="http://schemas.microsoft.com/office/drawing/2014/main" id="{A960522C-27D6-4E6F-A07C-89DBEBA775BE}"/>
                  </a:ext>
                </a:extLst>
              </p:cNvPr>
              <p:cNvSpPr/>
              <p:nvPr/>
            </p:nvSpPr>
            <p:spPr>
              <a:xfrm>
                <a:off x="5733194" y="2431718"/>
                <a:ext cx="446826" cy="327059"/>
              </a:xfrm>
              <a:custGeom>
                <a:avLst/>
                <a:gdLst/>
                <a:ahLst/>
                <a:cxnLst/>
                <a:rect l="l" t="t" r="r" b="b"/>
                <a:pathLst>
                  <a:path w="14039" h="10276" extrusionOk="0">
                    <a:moveTo>
                      <a:pt x="11621" y="655"/>
                    </a:moveTo>
                    <a:lnTo>
                      <a:pt x="11621" y="1500"/>
                    </a:lnTo>
                    <a:cubicBezTo>
                      <a:pt x="11621" y="1631"/>
                      <a:pt x="11598" y="1762"/>
                      <a:pt x="11538" y="1905"/>
                    </a:cubicBezTo>
                    <a:lnTo>
                      <a:pt x="11431" y="2108"/>
                    </a:lnTo>
                    <a:cubicBezTo>
                      <a:pt x="11419" y="2143"/>
                      <a:pt x="11419" y="2167"/>
                      <a:pt x="11419" y="2203"/>
                    </a:cubicBezTo>
                    <a:lnTo>
                      <a:pt x="11419" y="2631"/>
                    </a:lnTo>
                    <a:cubicBezTo>
                      <a:pt x="11419" y="2929"/>
                      <a:pt x="11300" y="3215"/>
                      <a:pt x="11074" y="3429"/>
                    </a:cubicBezTo>
                    <a:cubicBezTo>
                      <a:pt x="10858" y="3634"/>
                      <a:pt x="10599" y="3751"/>
                      <a:pt x="10317" y="3751"/>
                    </a:cubicBezTo>
                    <a:cubicBezTo>
                      <a:pt x="10303" y="3751"/>
                      <a:pt x="10290" y="3751"/>
                      <a:pt x="10276" y="3751"/>
                    </a:cubicBezTo>
                    <a:cubicBezTo>
                      <a:pt x="9657" y="3739"/>
                      <a:pt x="9181" y="3215"/>
                      <a:pt x="9181" y="2584"/>
                    </a:cubicBezTo>
                    <a:lnTo>
                      <a:pt x="9181" y="2203"/>
                    </a:lnTo>
                    <a:cubicBezTo>
                      <a:pt x="9181" y="2167"/>
                      <a:pt x="9181" y="2143"/>
                      <a:pt x="9169" y="2108"/>
                    </a:cubicBezTo>
                    <a:lnTo>
                      <a:pt x="9038" y="1857"/>
                    </a:lnTo>
                    <a:cubicBezTo>
                      <a:pt x="8990" y="1762"/>
                      <a:pt x="8966" y="1667"/>
                      <a:pt x="8966" y="1560"/>
                    </a:cubicBezTo>
                    <a:lnTo>
                      <a:pt x="8966" y="1548"/>
                    </a:lnTo>
                    <a:cubicBezTo>
                      <a:pt x="8966" y="1048"/>
                      <a:pt x="9359" y="655"/>
                      <a:pt x="9859" y="655"/>
                    </a:cubicBezTo>
                    <a:close/>
                    <a:moveTo>
                      <a:pt x="4156" y="429"/>
                    </a:moveTo>
                    <a:cubicBezTo>
                      <a:pt x="4513" y="429"/>
                      <a:pt x="4823" y="560"/>
                      <a:pt x="5061" y="822"/>
                    </a:cubicBezTo>
                    <a:cubicBezTo>
                      <a:pt x="5299" y="1072"/>
                      <a:pt x="5442" y="1417"/>
                      <a:pt x="5478" y="1786"/>
                    </a:cubicBezTo>
                    <a:cubicBezTo>
                      <a:pt x="5513" y="2215"/>
                      <a:pt x="5656" y="3108"/>
                      <a:pt x="5847" y="3643"/>
                    </a:cubicBezTo>
                    <a:lnTo>
                      <a:pt x="5835" y="3643"/>
                    </a:lnTo>
                    <a:cubicBezTo>
                      <a:pt x="5525" y="3762"/>
                      <a:pt x="4882" y="3941"/>
                      <a:pt x="4132" y="3941"/>
                    </a:cubicBezTo>
                    <a:cubicBezTo>
                      <a:pt x="4077" y="3944"/>
                      <a:pt x="4021" y="3945"/>
                      <a:pt x="3967" y="3945"/>
                    </a:cubicBezTo>
                    <a:cubicBezTo>
                      <a:pt x="3330" y="3945"/>
                      <a:pt x="2762" y="3765"/>
                      <a:pt x="2477" y="3655"/>
                    </a:cubicBezTo>
                    <a:cubicBezTo>
                      <a:pt x="2656" y="3108"/>
                      <a:pt x="2799" y="2215"/>
                      <a:pt x="2835" y="1786"/>
                    </a:cubicBezTo>
                    <a:cubicBezTo>
                      <a:pt x="2858" y="1417"/>
                      <a:pt x="3013" y="1072"/>
                      <a:pt x="3251" y="822"/>
                    </a:cubicBezTo>
                    <a:cubicBezTo>
                      <a:pt x="3501" y="560"/>
                      <a:pt x="3811" y="429"/>
                      <a:pt x="4156" y="429"/>
                    </a:cubicBezTo>
                    <a:close/>
                    <a:moveTo>
                      <a:pt x="10752" y="4096"/>
                    </a:moveTo>
                    <a:cubicBezTo>
                      <a:pt x="10752" y="4155"/>
                      <a:pt x="10764" y="4215"/>
                      <a:pt x="10776" y="4274"/>
                    </a:cubicBezTo>
                    <a:lnTo>
                      <a:pt x="10609" y="4429"/>
                    </a:lnTo>
                    <a:cubicBezTo>
                      <a:pt x="10526" y="4524"/>
                      <a:pt x="10419" y="4572"/>
                      <a:pt x="10300" y="4572"/>
                    </a:cubicBezTo>
                    <a:cubicBezTo>
                      <a:pt x="10181" y="4572"/>
                      <a:pt x="10062" y="4524"/>
                      <a:pt x="9990" y="4429"/>
                    </a:cubicBezTo>
                    <a:lnTo>
                      <a:pt x="9823" y="4274"/>
                    </a:lnTo>
                    <a:cubicBezTo>
                      <a:pt x="9835" y="4215"/>
                      <a:pt x="9859" y="4155"/>
                      <a:pt x="9859" y="4096"/>
                    </a:cubicBezTo>
                    <a:cubicBezTo>
                      <a:pt x="9990" y="4132"/>
                      <a:pt x="10121" y="4167"/>
                      <a:pt x="10252" y="4167"/>
                    </a:cubicBezTo>
                    <a:lnTo>
                      <a:pt x="10300" y="4167"/>
                    </a:lnTo>
                    <a:cubicBezTo>
                      <a:pt x="10455" y="4167"/>
                      <a:pt x="10609" y="4132"/>
                      <a:pt x="10752" y="4096"/>
                    </a:cubicBezTo>
                    <a:close/>
                    <a:moveTo>
                      <a:pt x="4692" y="4358"/>
                    </a:moveTo>
                    <a:cubicBezTo>
                      <a:pt x="4763" y="4524"/>
                      <a:pt x="4918" y="4644"/>
                      <a:pt x="5097" y="4691"/>
                    </a:cubicBezTo>
                    <a:lnTo>
                      <a:pt x="5835" y="4894"/>
                    </a:lnTo>
                    <a:cubicBezTo>
                      <a:pt x="6025" y="4953"/>
                      <a:pt x="6168" y="5132"/>
                      <a:pt x="6168" y="5322"/>
                    </a:cubicBezTo>
                    <a:lnTo>
                      <a:pt x="6168" y="7251"/>
                    </a:lnTo>
                    <a:cubicBezTo>
                      <a:pt x="6168" y="7501"/>
                      <a:pt x="5954" y="7692"/>
                      <a:pt x="5716" y="7692"/>
                    </a:cubicBezTo>
                    <a:lnTo>
                      <a:pt x="5704" y="7692"/>
                    </a:lnTo>
                    <a:lnTo>
                      <a:pt x="5704" y="6144"/>
                    </a:lnTo>
                    <a:cubicBezTo>
                      <a:pt x="5668" y="5787"/>
                      <a:pt x="5394" y="5501"/>
                      <a:pt x="5025" y="5501"/>
                    </a:cubicBezTo>
                    <a:lnTo>
                      <a:pt x="3275" y="5501"/>
                    </a:lnTo>
                    <a:cubicBezTo>
                      <a:pt x="2918" y="5501"/>
                      <a:pt x="2632" y="5787"/>
                      <a:pt x="2632" y="6144"/>
                    </a:cubicBezTo>
                    <a:lnTo>
                      <a:pt x="2632" y="7692"/>
                    </a:lnTo>
                    <a:lnTo>
                      <a:pt x="2620" y="7692"/>
                    </a:lnTo>
                    <a:cubicBezTo>
                      <a:pt x="2370" y="7692"/>
                      <a:pt x="2180" y="7489"/>
                      <a:pt x="2180" y="7251"/>
                    </a:cubicBezTo>
                    <a:lnTo>
                      <a:pt x="2180" y="5322"/>
                    </a:lnTo>
                    <a:cubicBezTo>
                      <a:pt x="2180" y="5132"/>
                      <a:pt x="2311" y="4941"/>
                      <a:pt x="2501" y="4894"/>
                    </a:cubicBezTo>
                    <a:lnTo>
                      <a:pt x="3251" y="4691"/>
                    </a:lnTo>
                    <a:cubicBezTo>
                      <a:pt x="3430" y="4644"/>
                      <a:pt x="3561" y="4524"/>
                      <a:pt x="3644" y="4358"/>
                    </a:cubicBezTo>
                    <a:cubicBezTo>
                      <a:pt x="3811" y="4370"/>
                      <a:pt x="3989" y="4394"/>
                      <a:pt x="4168" y="4394"/>
                    </a:cubicBezTo>
                    <a:cubicBezTo>
                      <a:pt x="4347" y="4394"/>
                      <a:pt x="4525" y="4370"/>
                      <a:pt x="4692" y="4358"/>
                    </a:cubicBezTo>
                    <a:close/>
                    <a:moveTo>
                      <a:pt x="10526" y="5906"/>
                    </a:moveTo>
                    <a:cubicBezTo>
                      <a:pt x="10538" y="5906"/>
                      <a:pt x="10538" y="5906"/>
                      <a:pt x="10538" y="5918"/>
                    </a:cubicBezTo>
                    <a:lnTo>
                      <a:pt x="10538" y="7680"/>
                    </a:lnTo>
                    <a:cubicBezTo>
                      <a:pt x="10538" y="7692"/>
                      <a:pt x="10538" y="7692"/>
                      <a:pt x="10526" y="7692"/>
                    </a:cubicBezTo>
                    <a:lnTo>
                      <a:pt x="7895" y="7692"/>
                    </a:lnTo>
                    <a:cubicBezTo>
                      <a:pt x="7871" y="7692"/>
                      <a:pt x="7871" y="7692"/>
                      <a:pt x="7871" y="7680"/>
                    </a:cubicBezTo>
                    <a:lnTo>
                      <a:pt x="7871" y="5918"/>
                    </a:lnTo>
                    <a:lnTo>
                      <a:pt x="10526" y="5906"/>
                    </a:lnTo>
                    <a:close/>
                    <a:moveTo>
                      <a:pt x="11050" y="4596"/>
                    </a:moveTo>
                    <a:lnTo>
                      <a:pt x="11228" y="4691"/>
                    </a:lnTo>
                    <a:lnTo>
                      <a:pt x="11967" y="4894"/>
                    </a:lnTo>
                    <a:cubicBezTo>
                      <a:pt x="12157" y="4953"/>
                      <a:pt x="12300" y="5132"/>
                      <a:pt x="12300" y="5322"/>
                    </a:cubicBezTo>
                    <a:lnTo>
                      <a:pt x="12300" y="7251"/>
                    </a:lnTo>
                    <a:cubicBezTo>
                      <a:pt x="12300" y="7501"/>
                      <a:pt x="12086" y="7692"/>
                      <a:pt x="11848" y="7692"/>
                    </a:cubicBezTo>
                    <a:lnTo>
                      <a:pt x="10955" y="7692"/>
                    </a:lnTo>
                    <a:lnTo>
                      <a:pt x="10955" y="7680"/>
                    </a:lnTo>
                    <a:lnTo>
                      <a:pt x="10955" y="7227"/>
                    </a:lnTo>
                    <a:lnTo>
                      <a:pt x="11621" y="7227"/>
                    </a:lnTo>
                    <a:cubicBezTo>
                      <a:pt x="11740" y="7227"/>
                      <a:pt x="11836" y="7144"/>
                      <a:pt x="11836" y="7025"/>
                    </a:cubicBezTo>
                    <a:lnTo>
                      <a:pt x="11836" y="5715"/>
                    </a:lnTo>
                    <a:cubicBezTo>
                      <a:pt x="11836" y="5596"/>
                      <a:pt x="11740" y="5501"/>
                      <a:pt x="11621" y="5501"/>
                    </a:cubicBezTo>
                    <a:cubicBezTo>
                      <a:pt x="11502" y="5501"/>
                      <a:pt x="11419" y="5596"/>
                      <a:pt x="11419" y="5715"/>
                    </a:cubicBezTo>
                    <a:lnTo>
                      <a:pt x="11419" y="6834"/>
                    </a:lnTo>
                    <a:lnTo>
                      <a:pt x="10955" y="6834"/>
                    </a:lnTo>
                    <a:lnTo>
                      <a:pt x="10955" y="5941"/>
                    </a:lnTo>
                    <a:cubicBezTo>
                      <a:pt x="10955" y="5691"/>
                      <a:pt x="10764" y="5525"/>
                      <a:pt x="10538" y="5525"/>
                    </a:cubicBezTo>
                    <a:lnTo>
                      <a:pt x="8335" y="5525"/>
                    </a:lnTo>
                    <a:lnTo>
                      <a:pt x="8335" y="5322"/>
                    </a:lnTo>
                    <a:lnTo>
                      <a:pt x="8299" y="5322"/>
                    </a:lnTo>
                    <a:cubicBezTo>
                      <a:pt x="8299" y="5132"/>
                      <a:pt x="8442" y="4941"/>
                      <a:pt x="8633" y="4894"/>
                    </a:cubicBezTo>
                    <a:lnTo>
                      <a:pt x="9383" y="4691"/>
                    </a:lnTo>
                    <a:cubicBezTo>
                      <a:pt x="9442" y="4667"/>
                      <a:pt x="9490" y="4644"/>
                      <a:pt x="9562" y="4596"/>
                    </a:cubicBezTo>
                    <a:lnTo>
                      <a:pt x="9693" y="4727"/>
                    </a:lnTo>
                    <a:cubicBezTo>
                      <a:pt x="9859" y="4894"/>
                      <a:pt x="10062" y="4989"/>
                      <a:pt x="10300" y="4989"/>
                    </a:cubicBezTo>
                    <a:cubicBezTo>
                      <a:pt x="10526" y="4989"/>
                      <a:pt x="10752" y="4894"/>
                      <a:pt x="10907" y="4727"/>
                    </a:cubicBezTo>
                    <a:lnTo>
                      <a:pt x="11050" y="4596"/>
                    </a:lnTo>
                    <a:close/>
                    <a:moveTo>
                      <a:pt x="2632" y="8108"/>
                    </a:moveTo>
                    <a:lnTo>
                      <a:pt x="2632" y="8573"/>
                    </a:lnTo>
                    <a:lnTo>
                      <a:pt x="846" y="8573"/>
                    </a:lnTo>
                    <a:lnTo>
                      <a:pt x="846" y="8108"/>
                    </a:lnTo>
                    <a:close/>
                    <a:moveTo>
                      <a:pt x="13157" y="8108"/>
                    </a:moveTo>
                    <a:lnTo>
                      <a:pt x="13157" y="8573"/>
                    </a:lnTo>
                    <a:lnTo>
                      <a:pt x="5668" y="8573"/>
                    </a:lnTo>
                    <a:lnTo>
                      <a:pt x="5668" y="8108"/>
                    </a:lnTo>
                    <a:close/>
                    <a:moveTo>
                      <a:pt x="5049" y="5906"/>
                    </a:moveTo>
                    <a:cubicBezTo>
                      <a:pt x="5180" y="5906"/>
                      <a:pt x="5287" y="6013"/>
                      <a:pt x="5287" y="6144"/>
                    </a:cubicBezTo>
                    <a:lnTo>
                      <a:pt x="5287" y="9001"/>
                    </a:lnTo>
                    <a:lnTo>
                      <a:pt x="3049" y="9001"/>
                    </a:lnTo>
                    <a:lnTo>
                      <a:pt x="3049" y="6144"/>
                    </a:lnTo>
                    <a:cubicBezTo>
                      <a:pt x="3049" y="6013"/>
                      <a:pt x="3156" y="5906"/>
                      <a:pt x="3287" y="5906"/>
                    </a:cubicBezTo>
                    <a:close/>
                    <a:moveTo>
                      <a:pt x="4168" y="0"/>
                    </a:moveTo>
                    <a:cubicBezTo>
                      <a:pt x="3239" y="0"/>
                      <a:pt x="2501" y="738"/>
                      <a:pt x="2430" y="1738"/>
                    </a:cubicBezTo>
                    <a:cubicBezTo>
                      <a:pt x="2394" y="2155"/>
                      <a:pt x="2263" y="2989"/>
                      <a:pt x="2084" y="3477"/>
                    </a:cubicBezTo>
                    <a:cubicBezTo>
                      <a:pt x="2037" y="3584"/>
                      <a:pt x="2049" y="3703"/>
                      <a:pt x="2096" y="3810"/>
                    </a:cubicBezTo>
                    <a:cubicBezTo>
                      <a:pt x="2144" y="3905"/>
                      <a:pt x="2239" y="3989"/>
                      <a:pt x="2334" y="4024"/>
                    </a:cubicBezTo>
                    <a:cubicBezTo>
                      <a:pt x="2513" y="4084"/>
                      <a:pt x="2811" y="4179"/>
                      <a:pt x="3156" y="4251"/>
                    </a:cubicBezTo>
                    <a:cubicBezTo>
                      <a:pt x="3144" y="4251"/>
                      <a:pt x="3144" y="4251"/>
                      <a:pt x="3120" y="4263"/>
                    </a:cubicBezTo>
                    <a:lnTo>
                      <a:pt x="2382" y="4477"/>
                    </a:lnTo>
                    <a:cubicBezTo>
                      <a:pt x="2013" y="4584"/>
                      <a:pt x="1751" y="4917"/>
                      <a:pt x="1751" y="5310"/>
                    </a:cubicBezTo>
                    <a:lnTo>
                      <a:pt x="1751" y="7227"/>
                    </a:lnTo>
                    <a:cubicBezTo>
                      <a:pt x="1751" y="7394"/>
                      <a:pt x="1799" y="7561"/>
                      <a:pt x="1894" y="7680"/>
                    </a:cubicBezTo>
                    <a:lnTo>
                      <a:pt x="203" y="7680"/>
                    </a:lnTo>
                    <a:cubicBezTo>
                      <a:pt x="84" y="7680"/>
                      <a:pt x="1" y="7763"/>
                      <a:pt x="1" y="7882"/>
                    </a:cubicBezTo>
                    <a:cubicBezTo>
                      <a:pt x="1" y="8001"/>
                      <a:pt x="84" y="8096"/>
                      <a:pt x="203" y="8096"/>
                    </a:cubicBezTo>
                    <a:lnTo>
                      <a:pt x="441" y="8096"/>
                    </a:lnTo>
                    <a:lnTo>
                      <a:pt x="441" y="10073"/>
                    </a:lnTo>
                    <a:cubicBezTo>
                      <a:pt x="441" y="10192"/>
                      <a:pt x="537" y="10275"/>
                      <a:pt x="656" y="10275"/>
                    </a:cubicBezTo>
                    <a:cubicBezTo>
                      <a:pt x="775" y="10275"/>
                      <a:pt x="858" y="10192"/>
                      <a:pt x="858" y="10073"/>
                    </a:cubicBezTo>
                    <a:lnTo>
                      <a:pt x="858" y="8954"/>
                    </a:lnTo>
                    <a:lnTo>
                      <a:pt x="2644" y="8954"/>
                    </a:lnTo>
                    <a:lnTo>
                      <a:pt x="2644" y="10073"/>
                    </a:lnTo>
                    <a:cubicBezTo>
                      <a:pt x="2644" y="10192"/>
                      <a:pt x="2739" y="10275"/>
                      <a:pt x="2858" y="10275"/>
                    </a:cubicBezTo>
                    <a:cubicBezTo>
                      <a:pt x="2977" y="10275"/>
                      <a:pt x="3073" y="10192"/>
                      <a:pt x="3073" y="10073"/>
                    </a:cubicBezTo>
                    <a:lnTo>
                      <a:pt x="3073" y="9406"/>
                    </a:lnTo>
                    <a:lnTo>
                      <a:pt x="5287" y="9406"/>
                    </a:lnTo>
                    <a:lnTo>
                      <a:pt x="5287" y="10073"/>
                    </a:lnTo>
                    <a:cubicBezTo>
                      <a:pt x="5287" y="10192"/>
                      <a:pt x="5371" y="10275"/>
                      <a:pt x="5490" y="10275"/>
                    </a:cubicBezTo>
                    <a:cubicBezTo>
                      <a:pt x="5609" y="10275"/>
                      <a:pt x="5704" y="10192"/>
                      <a:pt x="5704" y="10073"/>
                    </a:cubicBezTo>
                    <a:lnTo>
                      <a:pt x="5704" y="8954"/>
                    </a:lnTo>
                    <a:lnTo>
                      <a:pt x="13169" y="8954"/>
                    </a:lnTo>
                    <a:lnTo>
                      <a:pt x="13169" y="10073"/>
                    </a:lnTo>
                    <a:cubicBezTo>
                      <a:pt x="13169" y="10192"/>
                      <a:pt x="13264" y="10275"/>
                      <a:pt x="13383" y="10275"/>
                    </a:cubicBezTo>
                    <a:cubicBezTo>
                      <a:pt x="13503" y="10275"/>
                      <a:pt x="13586" y="10192"/>
                      <a:pt x="13586" y="10073"/>
                    </a:cubicBezTo>
                    <a:lnTo>
                      <a:pt x="13586" y="8096"/>
                    </a:lnTo>
                    <a:lnTo>
                      <a:pt x="13824" y="8096"/>
                    </a:lnTo>
                    <a:cubicBezTo>
                      <a:pt x="13943" y="8096"/>
                      <a:pt x="14038" y="8001"/>
                      <a:pt x="14038" y="7882"/>
                    </a:cubicBezTo>
                    <a:cubicBezTo>
                      <a:pt x="14003" y="7787"/>
                      <a:pt x="13919" y="7692"/>
                      <a:pt x="13800" y="7692"/>
                    </a:cubicBezTo>
                    <a:lnTo>
                      <a:pt x="12562" y="7692"/>
                    </a:lnTo>
                    <a:cubicBezTo>
                      <a:pt x="12633" y="7561"/>
                      <a:pt x="12693" y="7406"/>
                      <a:pt x="12693" y="7251"/>
                    </a:cubicBezTo>
                    <a:lnTo>
                      <a:pt x="12693" y="5322"/>
                    </a:lnTo>
                    <a:cubicBezTo>
                      <a:pt x="12693" y="4941"/>
                      <a:pt x="12443" y="4596"/>
                      <a:pt x="12074" y="4489"/>
                    </a:cubicBezTo>
                    <a:lnTo>
                      <a:pt x="11324" y="4286"/>
                    </a:lnTo>
                    <a:cubicBezTo>
                      <a:pt x="11228" y="4251"/>
                      <a:pt x="11169" y="4167"/>
                      <a:pt x="11169" y="4060"/>
                    </a:cubicBezTo>
                    <a:lnTo>
                      <a:pt x="11169" y="3893"/>
                    </a:lnTo>
                    <a:cubicBezTo>
                      <a:pt x="11240" y="3858"/>
                      <a:pt x="11300" y="3798"/>
                      <a:pt x="11359" y="3739"/>
                    </a:cubicBezTo>
                    <a:cubicBezTo>
                      <a:pt x="11657" y="3453"/>
                      <a:pt x="11824" y="3060"/>
                      <a:pt x="11824" y="2643"/>
                    </a:cubicBezTo>
                    <a:lnTo>
                      <a:pt x="11824" y="2262"/>
                    </a:lnTo>
                    <a:lnTo>
                      <a:pt x="11895" y="2096"/>
                    </a:lnTo>
                    <a:cubicBezTo>
                      <a:pt x="11979" y="1917"/>
                      <a:pt x="12026" y="1703"/>
                      <a:pt x="12026" y="1512"/>
                    </a:cubicBezTo>
                    <a:lnTo>
                      <a:pt x="12026" y="453"/>
                    </a:lnTo>
                    <a:cubicBezTo>
                      <a:pt x="12026" y="333"/>
                      <a:pt x="11943" y="250"/>
                      <a:pt x="11824" y="250"/>
                    </a:cubicBezTo>
                    <a:lnTo>
                      <a:pt x="9859" y="250"/>
                    </a:lnTo>
                    <a:cubicBezTo>
                      <a:pt x="9145" y="250"/>
                      <a:pt x="8561" y="834"/>
                      <a:pt x="8561" y="1548"/>
                    </a:cubicBezTo>
                    <a:lnTo>
                      <a:pt x="8561" y="1560"/>
                    </a:lnTo>
                    <a:cubicBezTo>
                      <a:pt x="8561" y="1727"/>
                      <a:pt x="8597" y="1881"/>
                      <a:pt x="8680" y="2036"/>
                    </a:cubicBezTo>
                    <a:lnTo>
                      <a:pt x="8788" y="2238"/>
                    </a:lnTo>
                    <a:lnTo>
                      <a:pt x="8788" y="2572"/>
                    </a:lnTo>
                    <a:cubicBezTo>
                      <a:pt x="8788" y="3108"/>
                      <a:pt x="9050" y="3584"/>
                      <a:pt x="9442" y="3870"/>
                    </a:cubicBezTo>
                    <a:lnTo>
                      <a:pt x="9442" y="4048"/>
                    </a:lnTo>
                    <a:cubicBezTo>
                      <a:pt x="9442" y="4143"/>
                      <a:pt x="9359" y="4239"/>
                      <a:pt x="9276" y="4263"/>
                    </a:cubicBezTo>
                    <a:lnTo>
                      <a:pt x="8526" y="4477"/>
                    </a:lnTo>
                    <a:cubicBezTo>
                      <a:pt x="8157" y="4584"/>
                      <a:pt x="7907" y="4917"/>
                      <a:pt x="7907" y="5310"/>
                    </a:cubicBezTo>
                    <a:lnTo>
                      <a:pt x="7907" y="5489"/>
                    </a:lnTo>
                    <a:lnTo>
                      <a:pt x="7895" y="5489"/>
                    </a:lnTo>
                    <a:cubicBezTo>
                      <a:pt x="7657" y="5489"/>
                      <a:pt x="7478" y="5679"/>
                      <a:pt x="7478" y="5906"/>
                    </a:cubicBezTo>
                    <a:lnTo>
                      <a:pt x="7478" y="7656"/>
                    </a:lnTo>
                    <a:lnTo>
                      <a:pt x="7478" y="7680"/>
                    </a:lnTo>
                    <a:lnTo>
                      <a:pt x="6442" y="7680"/>
                    </a:lnTo>
                    <a:cubicBezTo>
                      <a:pt x="6525" y="7537"/>
                      <a:pt x="6585" y="7394"/>
                      <a:pt x="6585" y="7227"/>
                    </a:cubicBezTo>
                    <a:lnTo>
                      <a:pt x="6585" y="5310"/>
                    </a:lnTo>
                    <a:cubicBezTo>
                      <a:pt x="6585" y="4917"/>
                      <a:pt x="6323" y="4584"/>
                      <a:pt x="5954" y="4477"/>
                    </a:cubicBezTo>
                    <a:lnTo>
                      <a:pt x="5216" y="4263"/>
                    </a:lnTo>
                    <a:cubicBezTo>
                      <a:pt x="5192" y="4263"/>
                      <a:pt x="5192" y="4263"/>
                      <a:pt x="5180" y="4251"/>
                    </a:cubicBezTo>
                    <a:cubicBezTo>
                      <a:pt x="5537" y="4179"/>
                      <a:pt x="5823" y="4084"/>
                      <a:pt x="6002" y="4024"/>
                    </a:cubicBezTo>
                    <a:cubicBezTo>
                      <a:pt x="6109" y="3989"/>
                      <a:pt x="6192" y="3905"/>
                      <a:pt x="6240" y="3810"/>
                    </a:cubicBezTo>
                    <a:cubicBezTo>
                      <a:pt x="6287" y="3703"/>
                      <a:pt x="6299" y="3596"/>
                      <a:pt x="6252" y="3477"/>
                    </a:cubicBezTo>
                    <a:cubicBezTo>
                      <a:pt x="6073" y="2977"/>
                      <a:pt x="5942" y="2143"/>
                      <a:pt x="5906" y="1738"/>
                    </a:cubicBezTo>
                    <a:cubicBezTo>
                      <a:pt x="5835" y="738"/>
                      <a:pt x="5097" y="0"/>
                      <a:pt x="416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9484;p16">
                <a:extLst>
                  <a:ext uri="{FF2B5EF4-FFF2-40B4-BE49-F238E27FC236}">
                    <a16:creationId xmlns:a16="http://schemas.microsoft.com/office/drawing/2014/main" id="{2E5B3F0C-2FAB-4D56-8D7D-D3B11EC7F128}"/>
                  </a:ext>
                </a:extLst>
              </p:cNvPr>
              <p:cNvSpPr/>
              <p:nvPr/>
            </p:nvSpPr>
            <p:spPr>
              <a:xfrm>
                <a:off x="6019323" y="2641653"/>
                <a:ext cx="13272" cy="13272"/>
              </a:xfrm>
              <a:custGeom>
                <a:avLst/>
                <a:gdLst/>
                <a:ahLst/>
                <a:cxnLst/>
                <a:rect l="l" t="t" r="r" b="b"/>
                <a:pathLst>
                  <a:path w="417" h="417" extrusionOk="0">
                    <a:moveTo>
                      <a:pt x="202" y="0"/>
                    </a:moveTo>
                    <a:cubicBezTo>
                      <a:pt x="95" y="0"/>
                      <a:pt x="0" y="84"/>
                      <a:pt x="0" y="203"/>
                    </a:cubicBezTo>
                    <a:cubicBezTo>
                      <a:pt x="0" y="322"/>
                      <a:pt x="95" y="417"/>
                      <a:pt x="202" y="417"/>
                    </a:cubicBezTo>
                    <a:cubicBezTo>
                      <a:pt x="322" y="417"/>
                      <a:pt x="417" y="322"/>
                      <a:pt x="417" y="203"/>
                    </a:cubicBezTo>
                    <a:cubicBezTo>
                      <a:pt x="417" y="84"/>
                      <a:pt x="322" y="0"/>
                      <a:pt x="20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3" name="Elipse 32">
            <a:extLst>
              <a:ext uri="{FF2B5EF4-FFF2-40B4-BE49-F238E27FC236}">
                <a16:creationId xmlns:a16="http://schemas.microsoft.com/office/drawing/2014/main" id="{72E485D3-9A8C-4FD1-AB30-1E353F4A9671}"/>
              </a:ext>
            </a:extLst>
          </p:cNvPr>
          <p:cNvSpPr/>
          <p:nvPr/>
        </p:nvSpPr>
        <p:spPr>
          <a:xfrm>
            <a:off x="7159237" y="5228879"/>
            <a:ext cx="546290" cy="54629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37" name="Grupo 36">
            <a:extLst>
              <a:ext uri="{FF2B5EF4-FFF2-40B4-BE49-F238E27FC236}">
                <a16:creationId xmlns:a16="http://schemas.microsoft.com/office/drawing/2014/main" id="{96C8E3C0-FEBB-478B-8BD1-D5228BD82F1E}"/>
              </a:ext>
            </a:extLst>
          </p:cNvPr>
          <p:cNvGrpSpPr/>
          <p:nvPr/>
        </p:nvGrpSpPr>
        <p:grpSpPr>
          <a:xfrm>
            <a:off x="1452060" y="5280286"/>
            <a:ext cx="534946" cy="534946"/>
            <a:chOff x="1452060" y="4405696"/>
            <a:chExt cx="534946" cy="534946"/>
          </a:xfrm>
        </p:grpSpPr>
        <p:sp>
          <p:nvSpPr>
            <p:cNvPr id="38" name="Elipse 37">
              <a:extLst>
                <a:ext uri="{FF2B5EF4-FFF2-40B4-BE49-F238E27FC236}">
                  <a16:creationId xmlns:a16="http://schemas.microsoft.com/office/drawing/2014/main" id="{2B6673FF-9755-4016-A354-0D54114D0BB9}"/>
                </a:ext>
              </a:extLst>
            </p:cNvPr>
            <p:cNvSpPr/>
            <p:nvPr/>
          </p:nvSpPr>
          <p:spPr>
            <a:xfrm>
              <a:off x="1452060" y="4405696"/>
              <a:ext cx="534946" cy="5349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39" name="Google Shape;9763;p16">
              <a:extLst>
                <a:ext uri="{FF2B5EF4-FFF2-40B4-BE49-F238E27FC236}">
                  <a16:creationId xmlns:a16="http://schemas.microsoft.com/office/drawing/2014/main" id="{EDD80E6C-F9F9-4839-BCAB-1754855B78AC}"/>
                </a:ext>
              </a:extLst>
            </p:cNvPr>
            <p:cNvGrpSpPr/>
            <p:nvPr/>
          </p:nvGrpSpPr>
          <p:grpSpPr>
            <a:xfrm>
              <a:off x="1587258" y="4496558"/>
              <a:ext cx="264550" cy="353222"/>
              <a:chOff x="903530" y="3806125"/>
              <a:chExt cx="264550" cy="353222"/>
            </a:xfrm>
            <a:solidFill>
              <a:schemeClr val="tx2"/>
            </a:solidFill>
          </p:grpSpPr>
          <p:sp>
            <p:nvSpPr>
              <p:cNvPr id="40" name="Google Shape;9764;p16">
                <a:extLst>
                  <a:ext uri="{FF2B5EF4-FFF2-40B4-BE49-F238E27FC236}">
                    <a16:creationId xmlns:a16="http://schemas.microsoft.com/office/drawing/2014/main" id="{556986D3-B946-4B74-9299-9068CAA0F1AB}"/>
                  </a:ext>
                </a:extLst>
              </p:cNvPr>
              <p:cNvSpPr/>
              <p:nvPr/>
            </p:nvSpPr>
            <p:spPr>
              <a:xfrm>
                <a:off x="926637" y="3839321"/>
                <a:ext cx="173237" cy="162002"/>
              </a:xfrm>
              <a:custGeom>
                <a:avLst/>
                <a:gdLst/>
                <a:ahLst/>
                <a:cxnLst/>
                <a:rect l="l" t="t" r="r" b="b"/>
                <a:pathLst>
                  <a:path w="5443" h="5090" extrusionOk="0">
                    <a:moveTo>
                      <a:pt x="3418" y="1"/>
                    </a:moveTo>
                    <a:cubicBezTo>
                      <a:pt x="2623" y="1"/>
                      <a:pt x="1831" y="307"/>
                      <a:pt x="1227" y="911"/>
                    </a:cubicBezTo>
                    <a:cubicBezTo>
                      <a:pt x="108" y="2030"/>
                      <a:pt x="1" y="3804"/>
                      <a:pt x="989" y="5030"/>
                    </a:cubicBezTo>
                    <a:cubicBezTo>
                      <a:pt x="1013" y="5078"/>
                      <a:pt x="1061" y="5090"/>
                      <a:pt x="1120" y="5090"/>
                    </a:cubicBezTo>
                    <a:cubicBezTo>
                      <a:pt x="1156" y="5090"/>
                      <a:pt x="1192" y="5078"/>
                      <a:pt x="1227" y="5066"/>
                    </a:cubicBezTo>
                    <a:cubicBezTo>
                      <a:pt x="1299" y="5006"/>
                      <a:pt x="1311" y="4899"/>
                      <a:pt x="1251" y="4840"/>
                    </a:cubicBezTo>
                    <a:cubicBezTo>
                      <a:pt x="382" y="3744"/>
                      <a:pt x="477" y="2149"/>
                      <a:pt x="1477" y="1149"/>
                    </a:cubicBezTo>
                    <a:cubicBezTo>
                      <a:pt x="2019" y="607"/>
                      <a:pt x="2735" y="334"/>
                      <a:pt x="3452" y="334"/>
                    </a:cubicBezTo>
                    <a:cubicBezTo>
                      <a:pt x="4059" y="334"/>
                      <a:pt x="4666" y="530"/>
                      <a:pt x="5168" y="923"/>
                    </a:cubicBezTo>
                    <a:cubicBezTo>
                      <a:pt x="5199" y="948"/>
                      <a:pt x="5237" y="961"/>
                      <a:pt x="5273" y="961"/>
                    </a:cubicBezTo>
                    <a:cubicBezTo>
                      <a:pt x="5321" y="961"/>
                      <a:pt x="5367" y="939"/>
                      <a:pt x="5394" y="899"/>
                    </a:cubicBezTo>
                    <a:cubicBezTo>
                      <a:pt x="5442" y="827"/>
                      <a:pt x="5418" y="720"/>
                      <a:pt x="5347" y="672"/>
                    </a:cubicBezTo>
                    <a:cubicBezTo>
                      <a:pt x="4777" y="223"/>
                      <a:pt x="4096" y="1"/>
                      <a:pt x="341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9765;p16">
                <a:extLst>
                  <a:ext uri="{FF2B5EF4-FFF2-40B4-BE49-F238E27FC236}">
                    <a16:creationId xmlns:a16="http://schemas.microsoft.com/office/drawing/2014/main" id="{7000BAEA-15FF-4A88-98F0-4E3AC56105D0}"/>
                  </a:ext>
                </a:extLst>
              </p:cNvPr>
              <p:cNvSpPr/>
              <p:nvPr/>
            </p:nvSpPr>
            <p:spPr>
              <a:xfrm>
                <a:off x="903530" y="3806125"/>
                <a:ext cx="264550" cy="353222"/>
              </a:xfrm>
              <a:custGeom>
                <a:avLst/>
                <a:gdLst/>
                <a:ahLst/>
                <a:cxnLst/>
                <a:rect l="l" t="t" r="r" b="b"/>
                <a:pathLst>
                  <a:path w="8312" h="11098" extrusionOk="0">
                    <a:moveTo>
                      <a:pt x="4144" y="322"/>
                    </a:moveTo>
                    <a:cubicBezTo>
                      <a:pt x="6251" y="322"/>
                      <a:pt x="7966" y="2025"/>
                      <a:pt x="7966" y="4144"/>
                    </a:cubicBezTo>
                    <a:cubicBezTo>
                      <a:pt x="7978" y="5085"/>
                      <a:pt x="7775" y="6002"/>
                      <a:pt x="7371" y="6895"/>
                    </a:cubicBezTo>
                    <a:cubicBezTo>
                      <a:pt x="7037" y="7609"/>
                      <a:pt x="6597" y="8323"/>
                      <a:pt x="6025" y="8978"/>
                    </a:cubicBezTo>
                    <a:cubicBezTo>
                      <a:pt x="5228" y="9919"/>
                      <a:pt x="4418" y="10526"/>
                      <a:pt x="4156" y="10717"/>
                    </a:cubicBezTo>
                    <a:cubicBezTo>
                      <a:pt x="3882" y="10538"/>
                      <a:pt x="3084" y="9931"/>
                      <a:pt x="2275" y="8990"/>
                    </a:cubicBezTo>
                    <a:cubicBezTo>
                      <a:pt x="1715" y="8323"/>
                      <a:pt x="1251" y="7621"/>
                      <a:pt x="929" y="6895"/>
                    </a:cubicBezTo>
                    <a:cubicBezTo>
                      <a:pt x="525" y="6002"/>
                      <a:pt x="310" y="5085"/>
                      <a:pt x="310" y="4144"/>
                    </a:cubicBezTo>
                    <a:cubicBezTo>
                      <a:pt x="310" y="2025"/>
                      <a:pt x="2025" y="322"/>
                      <a:pt x="4144" y="322"/>
                    </a:cubicBezTo>
                    <a:close/>
                    <a:moveTo>
                      <a:pt x="4156" y="1"/>
                    </a:moveTo>
                    <a:cubicBezTo>
                      <a:pt x="1858" y="1"/>
                      <a:pt x="1" y="1870"/>
                      <a:pt x="1" y="4156"/>
                    </a:cubicBezTo>
                    <a:cubicBezTo>
                      <a:pt x="1" y="5121"/>
                      <a:pt x="215" y="6097"/>
                      <a:pt x="644" y="7049"/>
                    </a:cubicBezTo>
                    <a:cubicBezTo>
                      <a:pt x="989" y="7788"/>
                      <a:pt x="1441" y="8514"/>
                      <a:pt x="2037" y="9216"/>
                    </a:cubicBezTo>
                    <a:cubicBezTo>
                      <a:pt x="3037" y="10395"/>
                      <a:pt x="4037" y="11050"/>
                      <a:pt x="4061" y="11062"/>
                    </a:cubicBezTo>
                    <a:cubicBezTo>
                      <a:pt x="4096" y="11074"/>
                      <a:pt x="4120" y="11098"/>
                      <a:pt x="4156" y="11098"/>
                    </a:cubicBezTo>
                    <a:cubicBezTo>
                      <a:pt x="4180" y="11098"/>
                      <a:pt x="4215" y="11074"/>
                      <a:pt x="4239" y="11062"/>
                    </a:cubicBezTo>
                    <a:cubicBezTo>
                      <a:pt x="4287" y="11038"/>
                      <a:pt x="5275" y="10395"/>
                      <a:pt x="6263" y="9216"/>
                    </a:cubicBezTo>
                    <a:cubicBezTo>
                      <a:pt x="6859" y="8538"/>
                      <a:pt x="7323" y="7800"/>
                      <a:pt x="7668" y="7049"/>
                    </a:cubicBezTo>
                    <a:cubicBezTo>
                      <a:pt x="8085" y="6109"/>
                      <a:pt x="8311" y="5144"/>
                      <a:pt x="8311" y="4156"/>
                    </a:cubicBezTo>
                    <a:cubicBezTo>
                      <a:pt x="8311" y="1870"/>
                      <a:pt x="6442" y="1"/>
                      <a:pt x="415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9766;p16">
                <a:extLst>
                  <a:ext uri="{FF2B5EF4-FFF2-40B4-BE49-F238E27FC236}">
                    <a16:creationId xmlns:a16="http://schemas.microsoft.com/office/drawing/2014/main" id="{DE2126DD-6F46-4EFC-B372-9A3E2E3144C8}"/>
                  </a:ext>
                </a:extLst>
              </p:cNvPr>
              <p:cNvSpPr/>
              <p:nvPr/>
            </p:nvSpPr>
            <p:spPr>
              <a:xfrm>
                <a:off x="1008879" y="3904059"/>
                <a:ext cx="54966" cy="18460"/>
              </a:xfrm>
              <a:custGeom>
                <a:avLst/>
                <a:gdLst/>
                <a:ahLst/>
                <a:cxnLst/>
                <a:rect l="l" t="t" r="r" b="b"/>
                <a:pathLst>
                  <a:path w="1727" h="580" extrusionOk="0">
                    <a:moveTo>
                      <a:pt x="648" y="1"/>
                    </a:moveTo>
                    <a:cubicBezTo>
                      <a:pt x="492" y="1"/>
                      <a:pt x="319" y="16"/>
                      <a:pt x="132" y="55"/>
                    </a:cubicBezTo>
                    <a:cubicBezTo>
                      <a:pt x="60" y="67"/>
                      <a:pt x="1" y="127"/>
                      <a:pt x="1" y="222"/>
                    </a:cubicBezTo>
                    <a:lnTo>
                      <a:pt x="1" y="401"/>
                    </a:lnTo>
                    <a:cubicBezTo>
                      <a:pt x="1" y="484"/>
                      <a:pt x="72" y="555"/>
                      <a:pt x="155" y="555"/>
                    </a:cubicBezTo>
                    <a:cubicBezTo>
                      <a:pt x="251" y="555"/>
                      <a:pt x="322" y="484"/>
                      <a:pt x="322" y="401"/>
                    </a:cubicBezTo>
                    <a:lnTo>
                      <a:pt x="322" y="365"/>
                    </a:lnTo>
                    <a:cubicBezTo>
                      <a:pt x="434" y="350"/>
                      <a:pt x="539" y="343"/>
                      <a:pt x="636" y="343"/>
                    </a:cubicBezTo>
                    <a:cubicBezTo>
                      <a:pt x="841" y="343"/>
                      <a:pt x="1011" y="372"/>
                      <a:pt x="1132" y="413"/>
                    </a:cubicBezTo>
                    <a:cubicBezTo>
                      <a:pt x="1334" y="472"/>
                      <a:pt x="1453" y="543"/>
                      <a:pt x="1465" y="543"/>
                    </a:cubicBezTo>
                    <a:cubicBezTo>
                      <a:pt x="1501" y="555"/>
                      <a:pt x="1525" y="579"/>
                      <a:pt x="1560" y="579"/>
                    </a:cubicBezTo>
                    <a:cubicBezTo>
                      <a:pt x="1620" y="579"/>
                      <a:pt x="1667" y="543"/>
                      <a:pt x="1691" y="496"/>
                    </a:cubicBezTo>
                    <a:cubicBezTo>
                      <a:pt x="1727" y="401"/>
                      <a:pt x="1703" y="305"/>
                      <a:pt x="1632" y="246"/>
                    </a:cubicBezTo>
                    <a:cubicBezTo>
                      <a:pt x="1613" y="236"/>
                      <a:pt x="1255" y="1"/>
                      <a:pt x="64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9767;p16">
                <a:extLst>
                  <a:ext uri="{FF2B5EF4-FFF2-40B4-BE49-F238E27FC236}">
                    <a16:creationId xmlns:a16="http://schemas.microsoft.com/office/drawing/2014/main" id="{A62C95C5-01FE-4FB7-8E61-7BAAF8398218}"/>
                  </a:ext>
                </a:extLst>
              </p:cNvPr>
              <p:cNvSpPr/>
              <p:nvPr/>
            </p:nvSpPr>
            <p:spPr>
              <a:xfrm>
                <a:off x="972118" y="3872072"/>
                <a:ext cx="172473" cy="164866"/>
              </a:xfrm>
              <a:custGeom>
                <a:avLst/>
                <a:gdLst/>
                <a:ahLst/>
                <a:cxnLst/>
                <a:rect l="l" t="t" r="r" b="b"/>
                <a:pathLst>
                  <a:path w="5419" h="5180" extrusionOk="0">
                    <a:moveTo>
                      <a:pt x="3239" y="346"/>
                    </a:moveTo>
                    <a:lnTo>
                      <a:pt x="3239" y="1144"/>
                    </a:lnTo>
                    <a:cubicBezTo>
                      <a:pt x="3239" y="1287"/>
                      <a:pt x="3203" y="1418"/>
                      <a:pt x="3144" y="1537"/>
                    </a:cubicBezTo>
                    <a:lnTo>
                      <a:pt x="3084" y="1668"/>
                    </a:lnTo>
                    <a:cubicBezTo>
                      <a:pt x="3073" y="1703"/>
                      <a:pt x="3073" y="1715"/>
                      <a:pt x="3073" y="1739"/>
                    </a:cubicBezTo>
                    <a:lnTo>
                      <a:pt x="3073" y="2084"/>
                    </a:lnTo>
                    <a:cubicBezTo>
                      <a:pt x="3073" y="2370"/>
                      <a:pt x="2953" y="2632"/>
                      <a:pt x="2763" y="2846"/>
                    </a:cubicBezTo>
                    <a:cubicBezTo>
                      <a:pt x="2558" y="3028"/>
                      <a:pt x="2311" y="3145"/>
                      <a:pt x="2040" y="3145"/>
                    </a:cubicBezTo>
                    <a:cubicBezTo>
                      <a:pt x="2027" y="3145"/>
                      <a:pt x="2014" y="3144"/>
                      <a:pt x="2001" y="3144"/>
                    </a:cubicBezTo>
                    <a:cubicBezTo>
                      <a:pt x="1406" y="3108"/>
                      <a:pt x="941" y="2620"/>
                      <a:pt x="941" y="2037"/>
                    </a:cubicBezTo>
                    <a:lnTo>
                      <a:pt x="941" y="1739"/>
                    </a:lnTo>
                    <a:cubicBezTo>
                      <a:pt x="941" y="1715"/>
                      <a:pt x="941" y="1703"/>
                      <a:pt x="929" y="1668"/>
                    </a:cubicBezTo>
                    <a:lnTo>
                      <a:pt x="870" y="1537"/>
                    </a:lnTo>
                    <a:cubicBezTo>
                      <a:pt x="810" y="1418"/>
                      <a:pt x="775" y="1287"/>
                      <a:pt x="775" y="1144"/>
                    </a:cubicBezTo>
                    <a:cubicBezTo>
                      <a:pt x="775" y="703"/>
                      <a:pt x="1132" y="346"/>
                      <a:pt x="1584" y="346"/>
                    </a:cubicBezTo>
                    <a:close/>
                    <a:moveTo>
                      <a:pt x="1465" y="3346"/>
                    </a:moveTo>
                    <a:cubicBezTo>
                      <a:pt x="1608" y="3406"/>
                      <a:pt x="1775" y="3453"/>
                      <a:pt x="1953" y="3465"/>
                    </a:cubicBezTo>
                    <a:lnTo>
                      <a:pt x="2001" y="3465"/>
                    </a:lnTo>
                    <a:cubicBezTo>
                      <a:pt x="2180" y="3465"/>
                      <a:pt x="2370" y="3442"/>
                      <a:pt x="2537" y="3370"/>
                    </a:cubicBezTo>
                    <a:lnTo>
                      <a:pt x="2537" y="3584"/>
                    </a:lnTo>
                    <a:cubicBezTo>
                      <a:pt x="2537" y="3632"/>
                      <a:pt x="2549" y="3692"/>
                      <a:pt x="2549" y="3739"/>
                    </a:cubicBezTo>
                    <a:lnTo>
                      <a:pt x="2001" y="4156"/>
                    </a:lnTo>
                    <a:lnTo>
                      <a:pt x="1453" y="3727"/>
                    </a:lnTo>
                    <a:cubicBezTo>
                      <a:pt x="1465" y="3680"/>
                      <a:pt x="1465" y="3632"/>
                      <a:pt x="1465" y="3573"/>
                    </a:cubicBezTo>
                    <a:lnTo>
                      <a:pt x="1465" y="3346"/>
                    </a:lnTo>
                    <a:close/>
                    <a:moveTo>
                      <a:pt x="1251" y="3977"/>
                    </a:moveTo>
                    <a:lnTo>
                      <a:pt x="1834" y="4406"/>
                    </a:lnTo>
                    <a:lnTo>
                      <a:pt x="1834" y="4870"/>
                    </a:lnTo>
                    <a:cubicBezTo>
                      <a:pt x="1334" y="4835"/>
                      <a:pt x="822" y="4680"/>
                      <a:pt x="394" y="4358"/>
                    </a:cubicBezTo>
                    <a:cubicBezTo>
                      <a:pt x="417" y="4335"/>
                      <a:pt x="465" y="4299"/>
                      <a:pt x="501" y="4287"/>
                    </a:cubicBezTo>
                    <a:lnTo>
                      <a:pt x="1132" y="4049"/>
                    </a:lnTo>
                    <a:cubicBezTo>
                      <a:pt x="1179" y="4037"/>
                      <a:pt x="1227" y="4001"/>
                      <a:pt x="1251" y="3977"/>
                    </a:cubicBezTo>
                    <a:close/>
                    <a:moveTo>
                      <a:pt x="2739" y="3989"/>
                    </a:moveTo>
                    <a:cubicBezTo>
                      <a:pt x="2787" y="4025"/>
                      <a:pt x="2822" y="4037"/>
                      <a:pt x="2858" y="4061"/>
                    </a:cubicBezTo>
                    <a:lnTo>
                      <a:pt x="3632" y="4346"/>
                    </a:lnTo>
                    <a:cubicBezTo>
                      <a:pt x="3192" y="4656"/>
                      <a:pt x="2680" y="4835"/>
                      <a:pt x="2168" y="4870"/>
                    </a:cubicBezTo>
                    <a:lnTo>
                      <a:pt x="2168" y="4418"/>
                    </a:lnTo>
                    <a:lnTo>
                      <a:pt x="2739" y="3989"/>
                    </a:lnTo>
                    <a:close/>
                    <a:moveTo>
                      <a:pt x="1596" y="1"/>
                    </a:moveTo>
                    <a:cubicBezTo>
                      <a:pt x="977" y="1"/>
                      <a:pt x="465" y="501"/>
                      <a:pt x="465" y="1132"/>
                    </a:cubicBezTo>
                    <a:cubicBezTo>
                      <a:pt x="465" y="1310"/>
                      <a:pt x="513" y="1501"/>
                      <a:pt x="596" y="1668"/>
                    </a:cubicBezTo>
                    <a:lnTo>
                      <a:pt x="644" y="1751"/>
                    </a:lnTo>
                    <a:lnTo>
                      <a:pt x="644" y="2013"/>
                    </a:lnTo>
                    <a:cubicBezTo>
                      <a:pt x="644" y="2453"/>
                      <a:pt x="858" y="2858"/>
                      <a:pt x="1168" y="3120"/>
                    </a:cubicBezTo>
                    <a:lnTo>
                      <a:pt x="1168" y="3561"/>
                    </a:lnTo>
                    <a:cubicBezTo>
                      <a:pt x="1168" y="3632"/>
                      <a:pt x="1120" y="3704"/>
                      <a:pt x="1048" y="3739"/>
                    </a:cubicBezTo>
                    <a:lnTo>
                      <a:pt x="406" y="3977"/>
                    </a:lnTo>
                    <a:cubicBezTo>
                      <a:pt x="239" y="4037"/>
                      <a:pt x="108" y="4168"/>
                      <a:pt x="36" y="4311"/>
                    </a:cubicBezTo>
                    <a:cubicBezTo>
                      <a:pt x="1" y="4394"/>
                      <a:pt x="25" y="4466"/>
                      <a:pt x="84" y="4513"/>
                    </a:cubicBezTo>
                    <a:cubicBezTo>
                      <a:pt x="644" y="4954"/>
                      <a:pt x="1334" y="5180"/>
                      <a:pt x="2001" y="5180"/>
                    </a:cubicBezTo>
                    <a:cubicBezTo>
                      <a:pt x="2799" y="5180"/>
                      <a:pt x="3596" y="4870"/>
                      <a:pt x="4204" y="4275"/>
                    </a:cubicBezTo>
                    <a:cubicBezTo>
                      <a:pt x="5323" y="3168"/>
                      <a:pt x="5418" y="1406"/>
                      <a:pt x="4442" y="167"/>
                    </a:cubicBezTo>
                    <a:cubicBezTo>
                      <a:pt x="4405" y="124"/>
                      <a:pt x="4351" y="98"/>
                      <a:pt x="4301" y="98"/>
                    </a:cubicBezTo>
                    <a:cubicBezTo>
                      <a:pt x="4269" y="98"/>
                      <a:pt x="4239" y="108"/>
                      <a:pt x="4216" y="132"/>
                    </a:cubicBezTo>
                    <a:cubicBezTo>
                      <a:pt x="4144" y="191"/>
                      <a:pt x="4132" y="298"/>
                      <a:pt x="4192" y="358"/>
                    </a:cubicBezTo>
                    <a:cubicBezTo>
                      <a:pt x="5061" y="1465"/>
                      <a:pt x="4966" y="3049"/>
                      <a:pt x="3965" y="4049"/>
                    </a:cubicBezTo>
                    <a:lnTo>
                      <a:pt x="3906" y="4108"/>
                    </a:lnTo>
                    <a:cubicBezTo>
                      <a:pt x="3870" y="4096"/>
                      <a:pt x="3835" y="4061"/>
                      <a:pt x="3799" y="4049"/>
                    </a:cubicBezTo>
                    <a:lnTo>
                      <a:pt x="2977" y="3739"/>
                    </a:lnTo>
                    <a:cubicBezTo>
                      <a:pt x="2906" y="3704"/>
                      <a:pt x="2858" y="3644"/>
                      <a:pt x="2858" y="3561"/>
                    </a:cubicBezTo>
                    <a:lnTo>
                      <a:pt x="2858" y="3144"/>
                    </a:lnTo>
                    <a:cubicBezTo>
                      <a:pt x="2894" y="3108"/>
                      <a:pt x="2942" y="3084"/>
                      <a:pt x="2965" y="3049"/>
                    </a:cubicBezTo>
                    <a:cubicBezTo>
                      <a:pt x="3239" y="2787"/>
                      <a:pt x="3382" y="2441"/>
                      <a:pt x="3382" y="2072"/>
                    </a:cubicBezTo>
                    <a:lnTo>
                      <a:pt x="3382" y="1751"/>
                    </a:lnTo>
                    <a:lnTo>
                      <a:pt x="3430" y="1668"/>
                    </a:lnTo>
                    <a:cubicBezTo>
                      <a:pt x="3513" y="1501"/>
                      <a:pt x="3561" y="1310"/>
                      <a:pt x="3561" y="1132"/>
                    </a:cubicBezTo>
                    <a:lnTo>
                      <a:pt x="3561" y="167"/>
                    </a:lnTo>
                    <a:cubicBezTo>
                      <a:pt x="3561" y="72"/>
                      <a:pt x="3489" y="1"/>
                      <a:pt x="339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4" name="Forma libre: forma 43">
            <a:extLst>
              <a:ext uri="{FF2B5EF4-FFF2-40B4-BE49-F238E27FC236}">
                <a16:creationId xmlns:a16="http://schemas.microsoft.com/office/drawing/2014/main" id="{DE0C0517-3C83-49B5-8D58-4B89D181B22C}"/>
              </a:ext>
            </a:extLst>
          </p:cNvPr>
          <p:cNvSpPr/>
          <p:nvPr/>
        </p:nvSpPr>
        <p:spPr>
          <a:xfrm>
            <a:off x="-3018363" y="4700181"/>
            <a:ext cx="23498591" cy="450260"/>
          </a:xfrm>
          <a:custGeom>
            <a:avLst/>
            <a:gdLst>
              <a:gd name="connsiteX0" fmla="*/ 0 w 23498591"/>
              <a:gd name="connsiteY0" fmla="*/ 0 h 450260"/>
              <a:gd name="connsiteX1" fmla="*/ 8327624 w 23498591"/>
              <a:gd name="connsiteY1" fmla="*/ 0 h 450260"/>
              <a:gd name="connsiteX2" fmla="*/ 9009283 w 23498591"/>
              <a:gd name="connsiteY2" fmla="*/ 356116 h 450260"/>
              <a:gd name="connsiteX3" fmla="*/ 9617086 w 23498591"/>
              <a:gd name="connsiteY3" fmla="*/ 3134 h 450260"/>
              <a:gd name="connsiteX4" fmla="*/ 9656467 w 23498591"/>
              <a:gd name="connsiteY4" fmla="*/ 0 h 450260"/>
              <a:gd name="connsiteX5" fmla="*/ 23498591 w 23498591"/>
              <a:gd name="connsiteY5" fmla="*/ 0 h 450260"/>
              <a:gd name="connsiteX6" fmla="*/ 23498591 w 23498591"/>
              <a:gd name="connsiteY6" fmla="*/ 450260 h 450260"/>
              <a:gd name="connsiteX7" fmla="*/ 0 w 23498591"/>
              <a:gd name="connsiteY7" fmla="*/ 450260 h 45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498591" h="450260">
                <a:moveTo>
                  <a:pt x="0" y="0"/>
                </a:moveTo>
                <a:lnTo>
                  <a:pt x="8327624" y="0"/>
                </a:lnTo>
                <a:cubicBezTo>
                  <a:pt x="8656083" y="2229"/>
                  <a:pt x="8622270" y="358157"/>
                  <a:pt x="9009283" y="356116"/>
                </a:cubicBezTo>
                <a:cubicBezTo>
                  <a:pt x="9372108" y="354203"/>
                  <a:pt x="9384442" y="41974"/>
                  <a:pt x="9617086" y="3134"/>
                </a:cubicBezTo>
                <a:lnTo>
                  <a:pt x="9656467" y="0"/>
                </a:lnTo>
                <a:lnTo>
                  <a:pt x="23498591" y="0"/>
                </a:lnTo>
                <a:lnTo>
                  <a:pt x="23498591" y="450260"/>
                </a:lnTo>
                <a:lnTo>
                  <a:pt x="0" y="45026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s-ES" dirty="0"/>
              <a:t>a</a:t>
            </a:r>
          </a:p>
        </p:txBody>
      </p:sp>
      <p:grpSp>
        <p:nvGrpSpPr>
          <p:cNvPr id="48" name="Google Shape;8552;p14">
            <a:extLst>
              <a:ext uri="{FF2B5EF4-FFF2-40B4-BE49-F238E27FC236}">
                <a16:creationId xmlns:a16="http://schemas.microsoft.com/office/drawing/2014/main" id="{9A8E787C-1A00-40ED-8171-C107E50E7CCA}"/>
              </a:ext>
            </a:extLst>
          </p:cNvPr>
          <p:cNvGrpSpPr/>
          <p:nvPr/>
        </p:nvGrpSpPr>
        <p:grpSpPr>
          <a:xfrm>
            <a:off x="2958661" y="4740873"/>
            <a:ext cx="355434" cy="355815"/>
            <a:chOff x="4673540" y="3680297"/>
            <a:chExt cx="355434" cy="355815"/>
          </a:xfrm>
          <a:solidFill>
            <a:srgbClr val="93B9AD"/>
          </a:solidFill>
        </p:grpSpPr>
        <p:sp>
          <p:nvSpPr>
            <p:cNvPr id="49" name="Google Shape;8553;p14">
              <a:extLst>
                <a:ext uri="{FF2B5EF4-FFF2-40B4-BE49-F238E27FC236}">
                  <a16:creationId xmlns:a16="http://schemas.microsoft.com/office/drawing/2014/main" id="{065AFDCA-A214-46EC-A597-5978526CCBAA}"/>
                </a:ext>
              </a:extLst>
            </p:cNvPr>
            <p:cNvSpPr/>
            <p:nvPr/>
          </p:nvSpPr>
          <p:spPr>
            <a:xfrm>
              <a:off x="4673540" y="3680297"/>
              <a:ext cx="355434" cy="355815"/>
            </a:xfrm>
            <a:custGeom>
              <a:avLst/>
              <a:gdLst/>
              <a:ahLst/>
              <a:cxnLst/>
              <a:rect l="l" t="t" r="r" b="b"/>
              <a:pathLst>
                <a:path w="11193" h="11205" extrusionOk="0">
                  <a:moveTo>
                    <a:pt x="2012" y="0"/>
                  </a:moveTo>
                  <a:cubicBezTo>
                    <a:pt x="905" y="0"/>
                    <a:pt x="0" y="893"/>
                    <a:pt x="0" y="2013"/>
                  </a:cubicBezTo>
                  <a:lnTo>
                    <a:pt x="0" y="9192"/>
                  </a:lnTo>
                  <a:cubicBezTo>
                    <a:pt x="0" y="10287"/>
                    <a:pt x="893" y="11204"/>
                    <a:pt x="2012" y="11204"/>
                  </a:cubicBezTo>
                  <a:lnTo>
                    <a:pt x="9180" y="11204"/>
                  </a:lnTo>
                  <a:cubicBezTo>
                    <a:pt x="10287" y="11204"/>
                    <a:pt x="11192" y="10311"/>
                    <a:pt x="11192" y="9192"/>
                  </a:cubicBezTo>
                  <a:lnTo>
                    <a:pt x="11192" y="2013"/>
                  </a:lnTo>
                  <a:cubicBezTo>
                    <a:pt x="11180" y="917"/>
                    <a:pt x="10287" y="0"/>
                    <a:pt x="9180" y="0"/>
                  </a:cubicBezTo>
                  <a:lnTo>
                    <a:pt x="8085" y="0"/>
                  </a:lnTo>
                  <a:cubicBezTo>
                    <a:pt x="7989" y="0"/>
                    <a:pt x="7918" y="84"/>
                    <a:pt x="7918" y="167"/>
                  </a:cubicBezTo>
                  <a:cubicBezTo>
                    <a:pt x="7918" y="262"/>
                    <a:pt x="7989" y="334"/>
                    <a:pt x="8085" y="334"/>
                  </a:cubicBezTo>
                  <a:lnTo>
                    <a:pt x="9180" y="334"/>
                  </a:lnTo>
                  <a:cubicBezTo>
                    <a:pt x="10109" y="334"/>
                    <a:pt x="10847" y="1084"/>
                    <a:pt x="10847" y="2001"/>
                  </a:cubicBezTo>
                  <a:lnTo>
                    <a:pt x="10847" y="9180"/>
                  </a:lnTo>
                  <a:cubicBezTo>
                    <a:pt x="10847" y="10097"/>
                    <a:pt x="10109" y="10847"/>
                    <a:pt x="9180" y="10847"/>
                  </a:cubicBezTo>
                  <a:lnTo>
                    <a:pt x="2012" y="10847"/>
                  </a:lnTo>
                  <a:cubicBezTo>
                    <a:pt x="1084" y="10847"/>
                    <a:pt x="345" y="10097"/>
                    <a:pt x="345" y="9180"/>
                  </a:cubicBezTo>
                  <a:lnTo>
                    <a:pt x="345" y="2001"/>
                  </a:lnTo>
                  <a:cubicBezTo>
                    <a:pt x="345" y="1084"/>
                    <a:pt x="1084" y="334"/>
                    <a:pt x="2012" y="334"/>
                  </a:cubicBezTo>
                  <a:lnTo>
                    <a:pt x="7418" y="334"/>
                  </a:lnTo>
                  <a:cubicBezTo>
                    <a:pt x="7501" y="334"/>
                    <a:pt x="7573" y="262"/>
                    <a:pt x="7573" y="167"/>
                  </a:cubicBezTo>
                  <a:cubicBezTo>
                    <a:pt x="7573" y="84"/>
                    <a:pt x="7501" y="0"/>
                    <a:pt x="741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8554;p14">
              <a:extLst>
                <a:ext uri="{FF2B5EF4-FFF2-40B4-BE49-F238E27FC236}">
                  <a16:creationId xmlns:a16="http://schemas.microsoft.com/office/drawing/2014/main" id="{59A9018A-751A-4946-A144-EE38216FFEBF}"/>
                </a:ext>
              </a:extLst>
            </p:cNvPr>
            <p:cNvSpPr/>
            <p:nvPr/>
          </p:nvSpPr>
          <p:spPr>
            <a:xfrm>
              <a:off x="4805864" y="3736630"/>
              <a:ext cx="93042" cy="92661"/>
            </a:xfrm>
            <a:custGeom>
              <a:avLst/>
              <a:gdLst/>
              <a:ahLst/>
              <a:cxnLst/>
              <a:rect l="l" t="t" r="r" b="b"/>
              <a:pathLst>
                <a:path w="2930" h="2918" extrusionOk="0">
                  <a:moveTo>
                    <a:pt x="1477" y="334"/>
                  </a:moveTo>
                  <a:cubicBezTo>
                    <a:pt x="2096" y="334"/>
                    <a:pt x="2608" y="834"/>
                    <a:pt x="2608" y="1465"/>
                  </a:cubicBezTo>
                  <a:cubicBezTo>
                    <a:pt x="2608" y="2084"/>
                    <a:pt x="2096" y="2596"/>
                    <a:pt x="1477" y="2596"/>
                  </a:cubicBezTo>
                  <a:cubicBezTo>
                    <a:pt x="846" y="2596"/>
                    <a:pt x="346" y="2084"/>
                    <a:pt x="346" y="1465"/>
                  </a:cubicBezTo>
                  <a:cubicBezTo>
                    <a:pt x="346" y="834"/>
                    <a:pt x="846" y="334"/>
                    <a:pt x="1477" y="334"/>
                  </a:cubicBezTo>
                  <a:close/>
                  <a:moveTo>
                    <a:pt x="1477" y="0"/>
                  </a:moveTo>
                  <a:cubicBezTo>
                    <a:pt x="667" y="0"/>
                    <a:pt x="12" y="655"/>
                    <a:pt x="12" y="1465"/>
                  </a:cubicBezTo>
                  <a:cubicBezTo>
                    <a:pt x="0" y="2263"/>
                    <a:pt x="655" y="2918"/>
                    <a:pt x="1477" y="2918"/>
                  </a:cubicBezTo>
                  <a:cubicBezTo>
                    <a:pt x="2274" y="2918"/>
                    <a:pt x="2929" y="2263"/>
                    <a:pt x="2929" y="1465"/>
                  </a:cubicBezTo>
                  <a:cubicBezTo>
                    <a:pt x="2929" y="655"/>
                    <a:pt x="2274" y="0"/>
                    <a:pt x="147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8555;p14">
              <a:extLst>
                <a:ext uri="{FF2B5EF4-FFF2-40B4-BE49-F238E27FC236}">
                  <a16:creationId xmlns:a16="http://schemas.microsoft.com/office/drawing/2014/main" id="{9C3A2C6D-C9F6-4F20-9BA8-0FB7956A7CC9}"/>
                </a:ext>
              </a:extLst>
            </p:cNvPr>
            <p:cNvSpPr/>
            <p:nvPr/>
          </p:nvSpPr>
          <p:spPr>
            <a:xfrm>
              <a:off x="4779380" y="3841358"/>
              <a:ext cx="143723" cy="138801"/>
            </a:xfrm>
            <a:custGeom>
              <a:avLst/>
              <a:gdLst/>
              <a:ahLst/>
              <a:cxnLst/>
              <a:rect l="l" t="t" r="r" b="b"/>
              <a:pathLst>
                <a:path w="4526" h="4371" extrusionOk="0">
                  <a:moveTo>
                    <a:pt x="477" y="1"/>
                  </a:moveTo>
                  <a:cubicBezTo>
                    <a:pt x="215" y="1"/>
                    <a:pt x="1" y="203"/>
                    <a:pt x="1" y="477"/>
                  </a:cubicBezTo>
                  <a:lnTo>
                    <a:pt x="1" y="893"/>
                  </a:lnTo>
                  <a:cubicBezTo>
                    <a:pt x="1" y="1155"/>
                    <a:pt x="203" y="1370"/>
                    <a:pt x="477" y="1370"/>
                  </a:cubicBezTo>
                  <a:lnTo>
                    <a:pt x="763" y="1370"/>
                  </a:lnTo>
                  <a:cubicBezTo>
                    <a:pt x="834" y="1370"/>
                    <a:pt x="906" y="1429"/>
                    <a:pt x="906" y="1513"/>
                  </a:cubicBezTo>
                  <a:lnTo>
                    <a:pt x="906" y="2858"/>
                  </a:lnTo>
                  <a:cubicBezTo>
                    <a:pt x="906" y="2929"/>
                    <a:pt x="846" y="3001"/>
                    <a:pt x="763" y="3001"/>
                  </a:cubicBezTo>
                  <a:lnTo>
                    <a:pt x="572" y="3001"/>
                  </a:lnTo>
                  <a:cubicBezTo>
                    <a:pt x="299" y="3001"/>
                    <a:pt x="96" y="3215"/>
                    <a:pt x="96" y="3477"/>
                  </a:cubicBezTo>
                  <a:lnTo>
                    <a:pt x="96" y="3894"/>
                  </a:lnTo>
                  <a:cubicBezTo>
                    <a:pt x="96" y="4168"/>
                    <a:pt x="299" y="4370"/>
                    <a:pt x="572" y="4370"/>
                  </a:cubicBezTo>
                  <a:lnTo>
                    <a:pt x="4049" y="4370"/>
                  </a:lnTo>
                  <a:cubicBezTo>
                    <a:pt x="4311" y="4370"/>
                    <a:pt x="4525" y="4168"/>
                    <a:pt x="4525" y="3894"/>
                  </a:cubicBezTo>
                  <a:lnTo>
                    <a:pt x="4525" y="3477"/>
                  </a:lnTo>
                  <a:cubicBezTo>
                    <a:pt x="4525" y="3215"/>
                    <a:pt x="4311" y="3001"/>
                    <a:pt x="4049" y="3001"/>
                  </a:cubicBezTo>
                  <a:lnTo>
                    <a:pt x="3859" y="3001"/>
                  </a:lnTo>
                  <a:cubicBezTo>
                    <a:pt x="3787" y="3001"/>
                    <a:pt x="3704" y="2941"/>
                    <a:pt x="3704" y="2858"/>
                  </a:cubicBezTo>
                  <a:lnTo>
                    <a:pt x="3704" y="477"/>
                  </a:lnTo>
                  <a:cubicBezTo>
                    <a:pt x="3704" y="203"/>
                    <a:pt x="3501" y="1"/>
                    <a:pt x="3228" y="1"/>
                  </a:cubicBezTo>
                  <a:lnTo>
                    <a:pt x="1442" y="1"/>
                  </a:lnTo>
                  <a:cubicBezTo>
                    <a:pt x="1358" y="1"/>
                    <a:pt x="1287" y="72"/>
                    <a:pt x="1287" y="155"/>
                  </a:cubicBezTo>
                  <a:cubicBezTo>
                    <a:pt x="1287" y="251"/>
                    <a:pt x="1358" y="322"/>
                    <a:pt x="1442" y="322"/>
                  </a:cubicBezTo>
                  <a:lnTo>
                    <a:pt x="3228" y="322"/>
                  </a:lnTo>
                  <a:cubicBezTo>
                    <a:pt x="3311" y="322"/>
                    <a:pt x="3382" y="382"/>
                    <a:pt x="3382" y="477"/>
                  </a:cubicBezTo>
                  <a:lnTo>
                    <a:pt x="3382" y="2858"/>
                  </a:lnTo>
                  <a:cubicBezTo>
                    <a:pt x="3382" y="3120"/>
                    <a:pt x="3585" y="3334"/>
                    <a:pt x="3859" y="3334"/>
                  </a:cubicBezTo>
                  <a:lnTo>
                    <a:pt x="4049" y="3334"/>
                  </a:lnTo>
                  <a:cubicBezTo>
                    <a:pt x="4121" y="3334"/>
                    <a:pt x="4204" y="3394"/>
                    <a:pt x="4204" y="3477"/>
                  </a:cubicBezTo>
                  <a:lnTo>
                    <a:pt x="4204" y="3894"/>
                  </a:lnTo>
                  <a:cubicBezTo>
                    <a:pt x="4204" y="3965"/>
                    <a:pt x="4132" y="4049"/>
                    <a:pt x="4049" y="4049"/>
                  </a:cubicBezTo>
                  <a:lnTo>
                    <a:pt x="572" y="4049"/>
                  </a:lnTo>
                  <a:cubicBezTo>
                    <a:pt x="489" y="4049"/>
                    <a:pt x="418" y="3989"/>
                    <a:pt x="418" y="3894"/>
                  </a:cubicBezTo>
                  <a:lnTo>
                    <a:pt x="418" y="3477"/>
                  </a:lnTo>
                  <a:cubicBezTo>
                    <a:pt x="418" y="3406"/>
                    <a:pt x="477" y="3334"/>
                    <a:pt x="572" y="3334"/>
                  </a:cubicBezTo>
                  <a:lnTo>
                    <a:pt x="763" y="3334"/>
                  </a:lnTo>
                  <a:cubicBezTo>
                    <a:pt x="1025" y="3334"/>
                    <a:pt x="1239" y="3120"/>
                    <a:pt x="1239" y="2858"/>
                  </a:cubicBezTo>
                  <a:lnTo>
                    <a:pt x="1239" y="1513"/>
                  </a:lnTo>
                  <a:cubicBezTo>
                    <a:pt x="1239" y="1251"/>
                    <a:pt x="1025" y="1036"/>
                    <a:pt x="763" y="1036"/>
                  </a:cubicBezTo>
                  <a:lnTo>
                    <a:pt x="477" y="1036"/>
                  </a:lnTo>
                  <a:cubicBezTo>
                    <a:pt x="406" y="1036"/>
                    <a:pt x="334" y="977"/>
                    <a:pt x="334" y="893"/>
                  </a:cubicBezTo>
                  <a:lnTo>
                    <a:pt x="334" y="477"/>
                  </a:lnTo>
                  <a:cubicBezTo>
                    <a:pt x="334" y="393"/>
                    <a:pt x="394" y="322"/>
                    <a:pt x="477" y="322"/>
                  </a:cubicBezTo>
                  <a:lnTo>
                    <a:pt x="787" y="322"/>
                  </a:lnTo>
                  <a:cubicBezTo>
                    <a:pt x="882" y="322"/>
                    <a:pt x="953" y="251"/>
                    <a:pt x="953" y="155"/>
                  </a:cubicBezTo>
                  <a:cubicBezTo>
                    <a:pt x="953" y="72"/>
                    <a:pt x="882" y="1"/>
                    <a:pt x="78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 name="Google Shape;9481;p16">
            <a:extLst>
              <a:ext uri="{FF2B5EF4-FFF2-40B4-BE49-F238E27FC236}">
                <a16:creationId xmlns:a16="http://schemas.microsoft.com/office/drawing/2014/main" id="{E37FD089-50D1-4853-884E-396292E4087A}"/>
              </a:ext>
            </a:extLst>
          </p:cNvPr>
          <p:cNvGrpSpPr/>
          <p:nvPr/>
        </p:nvGrpSpPr>
        <p:grpSpPr>
          <a:xfrm>
            <a:off x="5761688" y="4755251"/>
            <a:ext cx="446826" cy="327059"/>
            <a:chOff x="5733194" y="2431718"/>
            <a:chExt cx="446826" cy="327059"/>
          </a:xfrm>
          <a:noFill/>
        </p:grpSpPr>
        <p:sp>
          <p:nvSpPr>
            <p:cNvPr id="59" name="Google Shape;9482;p16">
              <a:extLst>
                <a:ext uri="{FF2B5EF4-FFF2-40B4-BE49-F238E27FC236}">
                  <a16:creationId xmlns:a16="http://schemas.microsoft.com/office/drawing/2014/main" id="{0D508983-8519-4B43-A376-F5FFEF49F3E5}"/>
                </a:ext>
              </a:extLst>
            </p:cNvPr>
            <p:cNvSpPr/>
            <p:nvPr/>
          </p:nvSpPr>
          <p:spPr>
            <a:xfrm>
              <a:off x="6032946" y="2474145"/>
              <a:ext cx="56112" cy="20115"/>
            </a:xfrm>
            <a:custGeom>
              <a:avLst/>
              <a:gdLst/>
              <a:ahLst/>
              <a:cxnLst/>
              <a:rect l="l" t="t" r="r" b="b"/>
              <a:pathLst>
                <a:path w="1763" h="632" extrusionOk="0">
                  <a:moveTo>
                    <a:pt x="215" y="1"/>
                  </a:moveTo>
                  <a:cubicBezTo>
                    <a:pt x="96" y="1"/>
                    <a:pt x="1" y="96"/>
                    <a:pt x="1" y="215"/>
                  </a:cubicBezTo>
                  <a:cubicBezTo>
                    <a:pt x="1" y="334"/>
                    <a:pt x="96" y="417"/>
                    <a:pt x="215" y="417"/>
                  </a:cubicBezTo>
                  <a:cubicBezTo>
                    <a:pt x="441" y="417"/>
                    <a:pt x="1108" y="453"/>
                    <a:pt x="1429" y="620"/>
                  </a:cubicBezTo>
                  <a:cubicBezTo>
                    <a:pt x="1465" y="632"/>
                    <a:pt x="1489" y="632"/>
                    <a:pt x="1525" y="632"/>
                  </a:cubicBezTo>
                  <a:cubicBezTo>
                    <a:pt x="1596" y="632"/>
                    <a:pt x="1668" y="584"/>
                    <a:pt x="1703" y="513"/>
                  </a:cubicBezTo>
                  <a:cubicBezTo>
                    <a:pt x="1763" y="417"/>
                    <a:pt x="1727" y="298"/>
                    <a:pt x="1632" y="239"/>
                  </a:cubicBezTo>
                  <a:cubicBezTo>
                    <a:pt x="1156" y="1"/>
                    <a:pt x="263" y="1"/>
                    <a:pt x="21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9483;p16">
              <a:extLst>
                <a:ext uri="{FF2B5EF4-FFF2-40B4-BE49-F238E27FC236}">
                  <a16:creationId xmlns:a16="http://schemas.microsoft.com/office/drawing/2014/main" id="{E2E0B3CA-BFD3-4D6E-8AB2-02A488F153A6}"/>
                </a:ext>
              </a:extLst>
            </p:cNvPr>
            <p:cNvSpPr/>
            <p:nvPr/>
          </p:nvSpPr>
          <p:spPr>
            <a:xfrm>
              <a:off x="5733194" y="2431718"/>
              <a:ext cx="446826" cy="327059"/>
            </a:xfrm>
            <a:custGeom>
              <a:avLst/>
              <a:gdLst/>
              <a:ahLst/>
              <a:cxnLst/>
              <a:rect l="l" t="t" r="r" b="b"/>
              <a:pathLst>
                <a:path w="14039" h="10276" extrusionOk="0">
                  <a:moveTo>
                    <a:pt x="11621" y="655"/>
                  </a:moveTo>
                  <a:lnTo>
                    <a:pt x="11621" y="1500"/>
                  </a:lnTo>
                  <a:cubicBezTo>
                    <a:pt x="11621" y="1631"/>
                    <a:pt x="11598" y="1762"/>
                    <a:pt x="11538" y="1905"/>
                  </a:cubicBezTo>
                  <a:lnTo>
                    <a:pt x="11431" y="2108"/>
                  </a:lnTo>
                  <a:cubicBezTo>
                    <a:pt x="11419" y="2143"/>
                    <a:pt x="11419" y="2167"/>
                    <a:pt x="11419" y="2203"/>
                  </a:cubicBezTo>
                  <a:lnTo>
                    <a:pt x="11419" y="2631"/>
                  </a:lnTo>
                  <a:cubicBezTo>
                    <a:pt x="11419" y="2929"/>
                    <a:pt x="11300" y="3215"/>
                    <a:pt x="11074" y="3429"/>
                  </a:cubicBezTo>
                  <a:cubicBezTo>
                    <a:pt x="10858" y="3634"/>
                    <a:pt x="10599" y="3751"/>
                    <a:pt x="10317" y="3751"/>
                  </a:cubicBezTo>
                  <a:cubicBezTo>
                    <a:pt x="10303" y="3751"/>
                    <a:pt x="10290" y="3751"/>
                    <a:pt x="10276" y="3751"/>
                  </a:cubicBezTo>
                  <a:cubicBezTo>
                    <a:pt x="9657" y="3739"/>
                    <a:pt x="9181" y="3215"/>
                    <a:pt x="9181" y="2584"/>
                  </a:cubicBezTo>
                  <a:lnTo>
                    <a:pt x="9181" y="2203"/>
                  </a:lnTo>
                  <a:cubicBezTo>
                    <a:pt x="9181" y="2167"/>
                    <a:pt x="9181" y="2143"/>
                    <a:pt x="9169" y="2108"/>
                  </a:cubicBezTo>
                  <a:lnTo>
                    <a:pt x="9038" y="1857"/>
                  </a:lnTo>
                  <a:cubicBezTo>
                    <a:pt x="8990" y="1762"/>
                    <a:pt x="8966" y="1667"/>
                    <a:pt x="8966" y="1560"/>
                  </a:cubicBezTo>
                  <a:lnTo>
                    <a:pt x="8966" y="1548"/>
                  </a:lnTo>
                  <a:cubicBezTo>
                    <a:pt x="8966" y="1048"/>
                    <a:pt x="9359" y="655"/>
                    <a:pt x="9859" y="655"/>
                  </a:cubicBezTo>
                  <a:close/>
                  <a:moveTo>
                    <a:pt x="4156" y="429"/>
                  </a:moveTo>
                  <a:cubicBezTo>
                    <a:pt x="4513" y="429"/>
                    <a:pt x="4823" y="560"/>
                    <a:pt x="5061" y="822"/>
                  </a:cubicBezTo>
                  <a:cubicBezTo>
                    <a:pt x="5299" y="1072"/>
                    <a:pt x="5442" y="1417"/>
                    <a:pt x="5478" y="1786"/>
                  </a:cubicBezTo>
                  <a:cubicBezTo>
                    <a:pt x="5513" y="2215"/>
                    <a:pt x="5656" y="3108"/>
                    <a:pt x="5847" y="3643"/>
                  </a:cubicBezTo>
                  <a:lnTo>
                    <a:pt x="5835" y="3643"/>
                  </a:lnTo>
                  <a:cubicBezTo>
                    <a:pt x="5525" y="3762"/>
                    <a:pt x="4882" y="3941"/>
                    <a:pt x="4132" y="3941"/>
                  </a:cubicBezTo>
                  <a:cubicBezTo>
                    <a:pt x="4077" y="3944"/>
                    <a:pt x="4021" y="3945"/>
                    <a:pt x="3967" y="3945"/>
                  </a:cubicBezTo>
                  <a:cubicBezTo>
                    <a:pt x="3330" y="3945"/>
                    <a:pt x="2762" y="3765"/>
                    <a:pt x="2477" y="3655"/>
                  </a:cubicBezTo>
                  <a:cubicBezTo>
                    <a:pt x="2656" y="3108"/>
                    <a:pt x="2799" y="2215"/>
                    <a:pt x="2835" y="1786"/>
                  </a:cubicBezTo>
                  <a:cubicBezTo>
                    <a:pt x="2858" y="1417"/>
                    <a:pt x="3013" y="1072"/>
                    <a:pt x="3251" y="822"/>
                  </a:cubicBezTo>
                  <a:cubicBezTo>
                    <a:pt x="3501" y="560"/>
                    <a:pt x="3811" y="429"/>
                    <a:pt x="4156" y="429"/>
                  </a:cubicBezTo>
                  <a:close/>
                  <a:moveTo>
                    <a:pt x="10752" y="4096"/>
                  </a:moveTo>
                  <a:cubicBezTo>
                    <a:pt x="10752" y="4155"/>
                    <a:pt x="10764" y="4215"/>
                    <a:pt x="10776" y="4274"/>
                  </a:cubicBezTo>
                  <a:lnTo>
                    <a:pt x="10609" y="4429"/>
                  </a:lnTo>
                  <a:cubicBezTo>
                    <a:pt x="10526" y="4524"/>
                    <a:pt x="10419" y="4572"/>
                    <a:pt x="10300" y="4572"/>
                  </a:cubicBezTo>
                  <a:cubicBezTo>
                    <a:pt x="10181" y="4572"/>
                    <a:pt x="10062" y="4524"/>
                    <a:pt x="9990" y="4429"/>
                  </a:cubicBezTo>
                  <a:lnTo>
                    <a:pt x="9823" y="4274"/>
                  </a:lnTo>
                  <a:cubicBezTo>
                    <a:pt x="9835" y="4215"/>
                    <a:pt x="9859" y="4155"/>
                    <a:pt x="9859" y="4096"/>
                  </a:cubicBezTo>
                  <a:cubicBezTo>
                    <a:pt x="9990" y="4132"/>
                    <a:pt x="10121" y="4167"/>
                    <a:pt x="10252" y="4167"/>
                  </a:cubicBezTo>
                  <a:lnTo>
                    <a:pt x="10300" y="4167"/>
                  </a:lnTo>
                  <a:cubicBezTo>
                    <a:pt x="10455" y="4167"/>
                    <a:pt x="10609" y="4132"/>
                    <a:pt x="10752" y="4096"/>
                  </a:cubicBezTo>
                  <a:close/>
                  <a:moveTo>
                    <a:pt x="4692" y="4358"/>
                  </a:moveTo>
                  <a:cubicBezTo>
                    <a:pt x="4763" y="4524"/>
                    <a:pt x="4918" y="4644"/>
                    <a:pt x="5097" y="4691"/>
                  </a:cubicBezTo>
                  <a:lnTo>
                    <a:pt x="5835" y="4894"/>
                  </a:lnTo>
                  <a:cubicBezTo>
                    <a:pt x="6025" y="4953"/>
                    <a:pt x="6168" y="5132"/>
                    <a:pt x="6168" y="5322"/>
                  </a:cubicBezTo>
                  <a:lnTo>
                    <a:pt x="6168" y="7251"/>
                  </a:lnTo>
                  <a:cubicBezTo>
                    <a:pt x="6168" y="7501"/>
                    <a:pt x="5954" y="7692"/>
                    <a:pt x="5716" y="7692"/>
                  </a:cubicBezTo>
                  <a:lnTo>
                    <a:pt x="5704" y="7692"/>
                  </a:lnTo>
                  <a:lnTo>
                    <a:pt x="5704" y="6144"/>
                  </a:lnTo>
                  <a:cubicBezTo>
                    <a:pt x="5668" y="5787"/>
                    <a:pt x="5394" y="5501"/>
                    <a:pt x="5025" y="5501"/>
                  </a:cubicBezTo>
                  <a:lnTo>
                    <a:pt x="3275" y="5501"/>
                  </a:lnTo>
                  <a:cubicBezTo>
                    <a:pt x="2918" y="5501"/>
                    <a:pt x="2632" y="5787"/>
                    <a:pt x="2632" y="6144"/>
                  </a:cubicBezTo>
                  <a:lnTo>
                    <a:pt x="2632" y="7692"/>
                  </a:lnTo>
                  <a:lnTo>
                    <a:pt x="2620" y="7692"/>
                  </a:lnTo>
                  <a:cubicBezTo>
                    <a:pt x="2370" y="7692"/>
                    <a:pt x="2180" y="7489"/>
                    <a:pt x="2180" y="7251"/>
                  </a:cubicBezTo>
                  <a:lnTo>
                    <a:pt x="2180" y="5322"/>
                  </a:lnTo>
                  <a:cubicBezTo>
                    <a:pt x="2180" y="5132"/>
                    <a:pt x="2311" y="4941"/>
                    <a:pt x="2501" y="4894"/>
                  </a:cubicBezTo>
                  <a:lnTo>
                    <a:pt x="3251" y="4691"/>
                  </a:lnTo>
                  <a:cubicBezTo>
                    <a:pt x="3430" y="4644"/>
                    <a:pt x="3561" y="4524"/>
                    <a:pt x="3644" y="4358"/>
                  </a:cubicBezTo>
                  <a:cubicBezTo>
                    <a:pt x="3811" y="4370"/>
                    <a:pt x="3989" y="4394"/>
                    <a:pt x="4168" y="4394"/>
                  </a:cubicBezTo>
                  <a:cubicBezTo>
                    <a:pt x="4347" y="4394"/>
                    <a:pt x="4525" y="4370"/>
                    <a:pt x="4692" y="4358"/>
                  </a:cubicBezTo>
                  <a:close/>
                  <a:moveTo>
                    <a:pt x="10526" y="5906"/>
                  </a:moveTo>
                  <a:cubicBezTo>
                    <a:pt x="10538" y="5906"/>
                    <a:pt x="10538" y="5906"/>
                    <a:pt x="10538" y="5918"/>
                  </a:cubicBezTo>
                  <a:lnTo>
                    <a:pt x="10538" y="7680"/>
                  </a:lnTo>
                  <a:cubicBezTo>
                    <a:pt x="10538" y="7692"/>
                    <a:pt x="10538" y="7692"/>
                    <a:pt x="10526" y="7692"/>
                  </a:cubicBezTo>
                  <a:lnTo>
                    <a:pt x="7895" y="7692"/>
                  </a:lnTo>
                  <a:cubicBezTo>
                    <a:pt x="7871" y="7692"/>
                    <a:pt x="7871" y="7692"/>
                    <a:pt x="7871" y="7680"/>
                  </a:cubicBezTo>
                  <a:lnTo>
                    <a:pt x="7871" y="5918"/>
                  </a:lnTo>
                  <a:lnTo>
                    <a:pt x="10526" y="5906"/>
                  </a:lnTo>
                  <a:close/>
                  <a:moveTo>
                    <a:pt x="11050" y="4596"/>
                  </a:moveTo>
                  <a:lnTo>
                    <a:pt x="11228" y="4691"/>
                  </a:lnTo>
                  <a:lnTo>
                    <a:pt x="11967" y="4894"/>
                  </a:lnTo>
                  <a:cubicBezTo>
                    <a:pt x="12157" y="4953"/>
                    <a:pt x="12300" y="5132"/>
                    <a:pt x="12300" y="5322"/>
                  </a:cubicBezTo>
                  <a:lnTo>
                    <a:pt x="12300" y="7251"/>
                  </a:lnTo>
                  <a:cubicBezTo>
                    <a:pt x="12300" y="7501"/>
                    <a:pt x="12086" y="7692"/>
                    <a:pt x="11848" y="7692"/>
                  </a:cubicBezTo>
                  <a:lnTo>
                    <a:pt x="10955" y="7692"/>
                  </a:lnTo>
                  <a:lnTo>
                    <a:pt x="10955" y="7680"/>
                  </a:lnTo>
                  <a:lnTo>
                    <a:pt x="10955" y="7227"/>
                  </a:lnTo>
                  <a:lnTo>
                    <a:pt x="11621" y="7227"/>
                  </a:lnTo>
                  <a:cubicBezTo>
                    <a:pt x="11740" y="7227"/>
                    <a:pt x="11836" y="7144"/>
                    <a:pt x="11836" y="7025"/>
                  </a:cubicBezTo>
                  <a:lnTo>
                    <a:pt x="11836" y="5715"/>
                  </a:lnTo>
                  <a:cubicBezTo>
                    <a:pt x="11836" y="5596"/>
                    <a:pt x="11740" y="5501"/>
                    <a:pt x="11621" y="5501"/>
                  </a:cubicBezTo>
                  <a:cubicBezTo>
                    <a:pt x="11502" y="5501"/>
                    <a:pt x="11419" y="5596"/>
                    <a:pt x="11419" y="5715"/>
                  </a:cubicBezTo>
                  <a:lnTo>
                    <a:pt x="11419" y="6834"/>
                  </a:lnTo>
                  <a:lnTo>
                    <a:pt x="10955" y="6834"/>
                  </a:lnTo>
                  <a:lnTo>
                    <a:pt x="10955" y="5941"/>
                  </a:lnTo>
                  <a:cubicBezTo>
                    <a:pt x="10955" y="5691"/>
                    <a:pt x="10764" y="5525"/>
                    <a:pt x="10538" y="5525"/>
                  </a:cubicBezTo>
                  <a:lnTo>
                    <a:pt x="8335" y="5525"/>
                  </a:lnTo>
                  <a:lnTo>
                    <a:pt x="8335" y="5322"/>
                  </a:lnTo>
                  <a:lnTo>
                    <a:pt x="8299" y="5322"/>
                  </a:lnTo>
                  <a:cubicBezTo>
                    <a:pt x="8299" y="5132"/>
                    <a:pt x="8442" y="4941"/>
                    <a:pt x="8633" y="4894"/>
                  </a:cubicBezTo>
                  <a:lnTo>
                    <a:pt x="9383" y="4691"/>
                  </a:lnTo>
                  <a:cubicBezTo>
                    <a:pt x="9442" y="4667"/>
                    <a:pt x="9490" y="4644"/>
                    <a:pt x="9562" y="4596"/>
                  </a:cubicBezTo>
                  <a:lnTo>
                    <a:pt x="9693" y="4727"/>
                  </a:lnTo>
                  <a:cubicBezTo>
                    <a:pt x="9859" y="4894"/>
                    <a:pt x="10062" y="4989"/>
                    <a:pt x="10300" y="4989"/>
                  </a:cubicBezTo>
                  <a:cubicBezTo>
                    <a:pt x="10526" y="4989"/>
                    <a:pt x="10752" y="4894"/>
                    <a:pt x="10907" y="4727"/>
                  </a:cubicBezTo>
                  <a:lnTo>
                    <a:pt x="11050" y="4596"/>
                  </a:lnTo>
                  <a:close/>
                  <a:moveTo>
                    <a:pt x="2632" y="8108"/>
                  </a:moveTo>
                  <a:lnTo>
                    <a:pt x="2632" y="8573"/>
                  </a:lnTo>
                  <a:lnTo>
                    <a:pt x="846" y="8573"/>
                  </a:lnTo>
                  <a:lnTo>
                    <a:pt x="846" y="8108"/>
                  </a:lnTo>
                  <a:close/>
                  <a:moveTo>
                    <a:pt x="13157" y="8108"/>
                  </a:moveTo>
                  <a:lnTo>
                    <a:pt x="13157" y="8573"/>
                  </a:lnTo>
                  <a:lnTo>
                    <a:pt x="5668" y="8573"/>
                  </a:lnTo>
                  <a:lnTo>
                    <a:pt x="5668" y="8108"/>
                  </a:lnTo>
                  <a:close/>
                  <a:moveTo>
                    <a:pt x="5049" y="5906"/>
                  </a:moveTo>
                  <a:cubicBezTo>
                    <a:pt x="5180" y="5906"/>
                    <a:pt x="5287" y="6013"/>
                    <a:pt x="5287" y="6144"/>
                  </a:cubicBezTo>
                  <a:lnTo>
                    <a:pt x="5287" y="9001"/>
                  </a:lnTo>
                  <a:lnTo>
                    <a:pt x="3049" y="9001"/>
                  </a:lnTo>
                  <a:lnTo>
                    <a:pt x="3049" y="6144"/>
                  </a:lnTo>
                  <a:cubicBezTo>
                    <a:pt x="3049" y="6013"/>
                    <a:pt x="3156" y="5906"/>
                    <a:pt x="3287" y="5906"/>
                  </a:cubicBezTo>
                  <a:close/>
                  <a:moveTo>
                    <a:pt x="4168" y="0"/>
                  </a:moveTo>
                  <a:cubicBezTo>
                    <a:pt x="3239" y="0"/>
                    <a:pt x="2501" y="738"/>
                    <a:pt x="2430" y="1738"/>
                  </a:cubicBezTo>
                  <a:cubicBezTo>
                    <a:pt x="2394" y="2155"/>
                    <a:pt x="2263" y="2989"/>
                    <a:pt x="2084" y="3477"/>
                  </a:cubicBezTo>
                  <a:cubicBezTo>
                    <a:pt x="2037" y="3584"/>
                    <a:pt x="2049" y="3703"/>
                    <a:pt x="2096" y="3810"/>
                  </a:cubicBezTo>
                  <a:cubicBezTo>
                    <a:pt x="2144" y="3905"/>
                    <a:pt x="2239" y="3989"/>
                    <a:pt x="2334" y="4024"/>
                  </a:cubicBezTo>
                  <a:cubicBezTo>
                    <a:pt x="2513" y="4084"/>
                    <a:pt x="2811" y="4179"/>
                    <a:pt x="3156" y="4251"/>
                  </a:cubicBezTo>
                  <a:cubicBezTo>
                    <a:pt x="3144" y="4251"/>
                    <a:pt x="3144" y="4251"/>
                    <a:pt x="3120" y="4263"/>
                  </a:cubicBezTo>
                  <a:lnTo>
                    <a:pt x="2382" y="4477"/>
                  </a:lnTo>
                  <a:cubicBezTo>
                    <a:pt x="2013" y="4584"/>
                    <a:pt x="1751" y="4917"/>
                    <a:pt x="1751" y="5310"/>
                  </a:cubicBezTo>
                  <a:lnTo>
                    <a:pt x="1751" y="7227"/>
                  </a:lnTo>
                  <a:cubicBezTo>
                    <a:pt x="1751" y="7394"/>
                    <a:pt x="1799" y="7561"/>
                    <a:pt x="1894" y="7680"/>
                  </a:cubicBezTo>
                  <a:lnTo>
                    <a:pt x="203" y="7680"/>
                  </a:lnTo>
                  <a:cubicBezTo>
                    <a:pt x="84" y="7680"/>
                    <a:pt x="1" y="7763"/>
                    <a:pt x="1" y="7882"/>
                  </a:cubicBezTo>
                  <a:cubicBezTo>
                    <a:pt x="1" y="8001"/>
                    <a:pt x="84" y="8096"/>
                    <a:pt x="203" y="8096"/>
                  </a:cubicBezTo>
                  <a:lnTo>
                    <a:pt x="441" y="8096"/>
                  </a:lnTo>
                  <a:lnTo>
                    <a:pt x="441" y="10073"/>
                  </a:lnTo>
                  <a:cubicBezTo>
                    <a:pt x="441" y="10192"/>
                    <a:pt x="537" y="10275"/>
                    <a:pt x="656" y="10275"/>
                  </a:cubicBezTo>
                  <a:cubicBezTo>
                    <a:pt x="775" y="10275"/>
                    <a:pt x="858" y="10192"/>
                    <a:pt x="858" y="10073"/>
                  </a:cubicBezTo>
                  <a:lnTo>
                    <a:pt x="858" y="8954"/>
                  </a:lnTo>
                  <a:lnTo>
                    <a:pt x="2644" y="8954"/>
                  </a:lnTo>
                  <a:lnTo>
                    <a:pt x="2644" y="10073"/>
                  </a:lnTo>
                  <a:cubicBezTo>
                    <a:pt x="2644" y="10192"/>
                    <a:pt x="2739" y="10275"/>
                    <a:pt x="2858" y="10275"/>
                  </a:cubicBezTo>
                  <a:cubicBezTo>
                    <a:pt x="2977" y="10275"/>
                    <a:pt x="3073" y="10192"/>
                    <a:pt x="3073" y="10073"/>
                  </a:cubicBezTo>
                  <a:lnTo>
                    <a:pt x="3073" y="9406"/>
                  </a:lnTo>
                  <a:lnTo>
                    <a:pt x="5287" y="9406"/>
                  </a:lnTo>
                  <a:lnTo>
                    <a:pt x="5287" y="10073"/>
                  </a:lnTo>
                  <a:cubicBezTo>
                    <a:pt x="5287" y="10192"/>
                    <a:pt x="5371" y="10275"/>
                    <a:pt x="5490" y="10275"/>
                  </a:cubicBezTo>
                  <a:cubicBezTo>
                    <a:pt x="5609" y="10275"/>
                    <a:pt x="5704" y="10192"/>
                    <a:pt x="5704" y="10073"/>
                  </a:cubicBezTo>
                  <a:lnTo>
                    <a:pt x="5704" y="8954"/>
                  </a:lnTo>
                  <a:lnTo>
                    <a:pt x="13169" y="8954"/>
                  </a:lnTo>
                  <a:lnTo>
                    <a:pt x="13169" y="10073"/>
                  </a:lnTo>
                  <a:cubicBezTo>
                    <a:pt x="13169" y="10192"/>
                    <a:pt x="13264" y="10275"/>
                    <a:pt x="13383" y="10275"/>
                  </a:cubicBezTo>
                  <a:cubicBezTo>
                    <a:pt x="13503" y="10275"/>
                    <a:pt x="13586" y="10192"/>
                    <a:pt x="13586" y="10073"/>
                  </a:cubicBezTo>
                  <a:lnTo>
                    <a:pt x="13586" y="8096"/>
                  </a:lnTo>
                  <a:lnTo>
                    <a:pt x="13824" y="8096"/>
                  </a:lnTo>
                  <a:cubicBezTo>
                    <a:pt x="13943" y="8096"/>
                    <a:pt x="14038" y="8001"/>
                    <a:pt x="14038" y="7882"/>
                  </a:cubicBezTo>
                  <a:cubicBezTo>
                    <a:pt x="14003" y="7787"/>
                    <a:pt x="13919" y="7692"/>
                    <a:pt x="13800" y="7692"/>
                  </a:cubicBezTo>
                  <a:lnTo>
                    <a:pt x="12562" y="7692"/>
                  </a:lnTo>
                  <a:cubicBezTo>
                    <a:pt x="12633" y="7561"/>
                    <a:pt x="12693" y="7406"/>
                    <a:pt x="12693" y="7251"/>
                  </a:cubicBezTo>
                  <a:lnTo>
                    <a:pt x="12693" y="5322"/>
                  </a:lnTo>
                  <a:cubicBezTo>
                    <a:pt x="12693" y="4941"/>
                    <a:pt x="12443" y="4596"/>
                    <a:pt x="12074" y="4489"/>
                  </a:cubicBezTo>
                  <a:lnTo>
                    <a:pt x="11324" y="4286"/>
                  </a:lnTo>
                  <a:cubicBezTo>
                    <a:pt x="11228" y="4251"/>
                    <a:pt x="11169" y="4167"/>
                    <a:pt x="11169" y="4060"/>
                  </a:cubicBezTo>
                  <a:lnTo>
                    <a:pt x="11169" y="3893"/>
                  </a:lnTo>
                  <a:cubicBezTo>
                    <a:pt x="11240" y="3858"/>
                    <a:pt x="11300" y="3798"/>
                    <a:pt x="11359" y="3739"/>
                  </a:cubicBezTo>
                  <a:cubicBezTo>
                    <a:pt x="11657" y="3453"/>
                    <a:pt x="11824" y="3060"/>
                    <a:pt x="11824" y="2643"/>
                  </a:cubicBezTo>
                  <a:lnTo>
                    <a:pt x="11824" y="2262"/>
                  </a:lnTo>
                  <a:lnTo>
                    <a:pt x="11895" y="2096"/>
                  </a:lnTo>
                  <a:cubicBezTo>
                    <a:pt x="11979" y="1917"/>
                    <a:pt x="12026" y="1703"/>
                    <a:pt x="12026" y="1512"/>
                  </a:cubicBezTo>
                  <a:lnTo>
                    <a:pt x="12026" y="453"/>
                  </a:lnTo>
                  <a:cubicBezTo>
                    <a:pt x="12026" y="333"/>
                    <a:pt x="11943" y="250"/>
                    <a:pt x="11824" y="250"/>
                  </a:cubicBezTo>
                  <a:lnTo>
                    <a:pt x="9859" y="250"/>
                  </a:lnTo>
                  <a:cubicBezTo>
                    <a:pt x="9145" y="250"/>
                    <a:pt x="8561" y="834"/>
                    <a:pt x="8561" y="1548"/>
                  </a:cubicBezTo>
                  <a:lnTo>
                    <a:pt x="8561" y="1560"/>
                  </a:lnTo>
                  <a:cubicBezTo>
                    <a:pt x="8561" y="1727"/>
                    <a:pt x="8597" y="1881"/>
                    <a:pt x="8680" y="2036"/>
                  </a:cubicBezTo>
                  <a:lnTo>
                    <a:pt x="8788" y="2238"/>
                  </a:lnTo>
                  <a:lnTo>
                    <a:pt x="8788" y="2572"/>
                  </a:lnTo>
                  <a:cubicBezTo>
                    <a:pt x="8788" y="3108"/>
                    <a:pt x="9050" y="3584"/>
                    <a:pt x="9442" y="3870"/>
                  </a:cubicBezTo>
                  <a:lnTo>
                    <a:pt x="9442" y="4048"/>
                  </a:lnTo>
                  <a:cubicBezTo>
                    <a:pt x="9442" y="4143"/>
                    <a:pt x="9359" y="4239"/>
                    <a:pt x="9276" y="4263"/>
                  </a:cubicBezTo>
                  <a:lnTo>
                    <a:pt x="8526" y="4477"/>
                  </a:lnTo>
                  <a:cubicBezTo>
                    <a:pt x="8157" y="4584"/>
                    <a:pt x="7907" y="4917"/>
                    <a:pt x="7907" y="5310"/>
                  </a:cubicBezTo>
                  <a:lnTo>
                    <a:pt x="7907" y="5489"/>
                  </a:lnTo>
                  <a:lnTo>
                    <a:pt x="7895" y="5489"/>
                  </a:lnTo>
                  <a:cubicBezTo>
                    <a:pt x="7657" y="5489"/>
                    <a:pt x="7478" y="5679"/>
                    <a:pt x="7478" y="5906"/>
                  </a:cubicBezTo>
                  <a:lnTo>
                    <a:pt x="7478" y="7656"/>
                  </a:lnTo>
                  <a:lnTo>
                    <a:pt x="7478" y="7680"/>
                  </a:lnTo>
                  <a:lnTo>
                    <a:pt x="6442" y="7680"/>
                  </a:lnTo>
                  <a:cubicBezTo>
                    <a:pt x="6525" y="7537"/>
                    <a:pt x="6585" y="7394"/>
                    <a:pt x="6585" y="7227"/>
                  </a:cubicBezTo>
                  <a:lnTo>
                    <a:pt x="6585" y="5310"/>
                  </a:lnTo>
                  <a:cubicBezTo>
                    <a:pt x="6585" y="4917"/>
                    <a:pt x="6323" y="4584"/>
                    <a:pt x="5954" y="4477"/>
                  </a:cubicBezTo>
                  <a:lnTo>
                    <a:pt x="5216" y="4263"/>
                  </a:lnTo>
                  <a:cubicBezTo>
                    <a:pt x="5192" y="4263"/>
                    <a:pt x="5192" y="4263"/>
                    <a:pt x="5180" y="4251"/>
                  </a:cubicBezTo>
                  <a:cubicBezTo>
                    <a:pt x="5537" y="4179"/>
                    <a:pt x="5823" y="4084"/>
                    <a:pt x="6002" y="4024"/>
                  </a:cubicBezTo>
                  <a:cubicBezTo>
                    <a:pt x="6109" y="3989"/>
                    <a:pt x="6192" y="3905"/>
                    <a:pt x="6240" y="3810"/>
                  </a:cubicBezTo>
                  <a:cubicBezTo>
                    <a:pt x="6287" y="3703"/>
                    <a:pt x="6299" y="3596"/>
                    <a:pt x="6252" y="3477"/>
                  </a:cubicBezTo>
                  <a:cubicBezTo>
                    <a:pt x="6073" y="2977"/>
                    <a:pt x="5942" y="2143"/>
                    <a:pt x="5906" y="1738"/>
                  </a:cubicBezTo>
                  <a:cubicBezTo>
                    <a:pt x="5835" y="738"/>
                    <a:pt x="5097" y="0"/>
                    <a:pt x="416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9484;p16">
              <a:extLst>
                <a:ext uri="{FF2B5EF4-FFF2-40B4-BE49-F238E27FC236}">
                  <a16:creationId xmlns:a16="http://schemas.microsoft.com/office/drawing/2014/main" id="{BE383D03-0441-4982-ABF1-3982B2D58B5B}"/>
                </a:ext>
              </a:extLst>
            </p:cNvPr>
            <p:cNvSpPr/>
            <p:nvPr/>
          </p:nvSpPr>
          <p:spPr>
            <a:xfrm>
              <a:off x="6019323" y="2641653"/>
              <a:ext cx="13272" cy="13272"/>
            </a:xfrm>
            <a:custGeom>
              <a:avLst/>
              <a:gdLst/>
              <a:ahLst/>
              <a:cxnLst/>
              <a:rect l="l" t="t" r="r" b="b"/>
              <a:pathLst>
                <a:path w="417" h="417" extrusionOk="0">
                  <a:moveTo>
                    <a:pt x="202" y="0"/>
                  </a:moveTo>
                  <a:cubicBezTo>
                    <a:pt x="95" y="0"/>
                    <a:pt x="0" y="84"/>
                    <a:pt x="0" y="203"/>
                  </a:cubicBezTo>
                  <a:cubicBezTo>
                    <a:pt x="0" y="322"/>
                    <a:pt x="95" y="417"/>
                    <a:pt x="202" y="417"/>
                  </a:cubicBezTo>
                  <a:cubicBezTo>
                    <a:pt x="322" y="417"/>
                    <a:pt x="417" y="322"/>
                    <a:pt x="417" y="203"/>
                  </a:cubicBezTo>
                  <a:cubicBezTo>
                    <a:pt x="417" y="84"/>
                    <a:pt x="322" y="0"/>
                    <a:pt x="20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 name="Google Shape;9763;p16">
            <a:extLst>
              <a:ext uri="{FF2B5EF4-FFF2-40B4-BE49-F238E27FC236}">
                <a16:creationId xmlns:a16="http://schemas.microsoft.com/office/drawing/2014/main" id="{BF628247-7F29-4C6B-8DF9-B44324142AA4}"/>
              </a:ext>
            </a:extLst>
          </p:cNvPr>
          <p:cNvGrpSpPr/>
          <p:nvPr/>
        </p:nvGrpSpPr>
        <p:grpSpPr>
          <a:xfrm>
            <a:off x="1587258" y="4742169"/>
            <a:ext cx="264550" cy="353222"/>
            <a:chOff x="903530" y="3806125"/>
            <a:chExt cx="264550" cy="353222"/>
          </a:xfrm>
          <a:solidFill>
            <a:schemeClr val="tx2"/>
          </a:solidFill>
        </p:grpSpPr>
        <p:sp>
          <p:nvSpPr>
            <p:cNvPr id="66" name="Google Shape;9764;p16">
              <a:extLst>
                <a:ext uri="{FF2B5EF4-FFF2-40B4-BE49-F238E27FC236}">
                  <a16:creationId xmlns:a16="http://schemas.microsoft.com/office/drawing/2014/main" id="{037F3DF9-8444-4C83-A588-726FEA7E7079}"/>
                </a:ext>
              </a:extLst>
            </p:cNvPr>
            <p:cNvSpPr/>
            <p:nvPr/>
          </p:nvSpPr>
          <p:spPr>
            <a:xfrm>
              <a:off x="926637" y="3839321"/>
              <a:ext cx="173237" cy="162002"/>
            </a:xfrm>
            <a:custGeom>
              <a:avLst/>
              <a:gdLst/>
              <a:ahLst/>
              <a:cxnLst/>
              <a:rect l="l" t="t" r="r" b="b"/>
              <a:pathLst>
                <a:path w="5443" h="5090" extrusionOk="0">
                  <a:moveTo>
                    <a:pt x="3418" y="1"/>
                  </a:moveTo>
                  <a:cubicBezTo>
                    <a:pt x="2623" y="1"/>
                    <a:pt x="1831" y="307"/>
                    <a:pt x="1227" y="911"/>
                  </a:cubicBezTo>
                  <a:cubicBezTo>
                    <a:pt x="108" y="2030"/>
                    <a:pt x="1" y="3804"/>
                    <a:pt x="989" y="5030"/>
                  </a:cubicBezTo>
                  <a:cubicBezTo>
                    <a:pt x="1013" y="5078"/>
                    <a:pt x="1061" y="5090"/>
                    <a:pt x="1120" y="5090"/>
                  </a:cubicBezTo>
                  <a:cubicBezTo>
                    <a:pt x="1156" y="5090"/>
                    <a:pt x="1192" y="5078"/>
                    <a:pt x="1227" y="5066"/>
                  </a:cubicBezTo>
                  <a:cubicBezTo>
                    <a:pt x="1299" y="5006"/>
                    <a:pt x="1311" y="4899"/>
                    <a:pt x="1251" y="4840"/>
                  </a:cubicBezTo>
                  <a:cubicBezTo>
                    <a:pt x="382" y="3744"/>
                    <a:pt x="477" y="2149"/>
                    <a:pt x="1477" y="1149"/>
                  </a:cubicBezTo>
                  <a:cubicBezTo>
                    <a:pt x="2019" y="607"/>
                    <a:pt x="2735" y="334"/>
                    <a:pt x="3452" y="334"/>
                  </a:cubicBezTo>
                  <a:cubicBezTo>
                    <a:pt x="4059" y="334"/>
                    <a:pt x="4666" y="530"/>
                    <a:pt x="5168" y="923"/>
                  </a:cubicBezTo>
                  <a:cubicBezTo>
                    <a:pt x="5199" y="948"/>
                    <a:pt x="5237" y="961"/>
                    <a:pt x="5273" y="961"/>
                  </a:cubicBezTo>
                  <a:cubicBezTo>
                    <a:pt x="5321" y="961"/>
                    <a:pt x="5367" y="939"/>
                    <a:pt x="5394" y="899"/>
                  </a:cubicBezTo>
                  <a:cubicBezTo>
                    <a:pt x="5442" y="827"/>
                    <a:pt x="5418" y="720"/>
                    <a:pt x="5347" y="672"/>
                  </a:cubicBezTo>
                  <a:cubicBezTo>
                    <a:pt x="4777" y="223"/>
                    <a:pt x="4096" y="1"/>
                    <a:pt x="341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9765;p16">
              <a:extLst>
                <a:ext uri="{FF2B5EF4-FFF2-40B4-BE49-F238E27FC236}">
                  <a16:creationId xmlns:a16="http://schemas.microsoft.com/office/drawing/2014/main" id="{399E7FEB-66D2-4FA9-8DCA-C9681CF835BE}"/>
                </a:ext>
              </a:extLst>
            </p:cNvPr>
            <p:cNvSpPr/>
            <p:nvPr/>
          </p:nvSpPr>
          <p:spPr>
            <a:xfrm>
              <a:off x="903530" y="3806125"/>
              <a:ext cx="264550" cy="353222"/>
            </a:xfrm>
            <a:custGeom>
              <a:avLst/>
              <a:gdLst/>
              <a:ahLst/>
              <a:cxnLst/>
              <a:rect l="l" t="t" r="r" b="b"/>
              <a:pathLst>
                <a:path w="8312" h="11098" extrusionOk="0">
                  <a:moveTo>
                    <a:pt x="4144" y="322"/>
                  </a:moveTo>
                  <a:cubicBezTo>
                    <a:pt x="6251" y="322"/>
                    <a:pt x="7966" y="2025"/>
                    <a:pt x="7966" y="4144"/>
                  </a:cubicBezTo>
                  <a:cubicBezTo>
                    <a:pt x="7978" y="5085"/>
                    <a:pt x="7775" y="6002"/>
                    <a:pt x="7371" y="6895"/>
                  </a:cubicBezTo>
                  <a:cubicBezTo>
                    <a:pt x="7037" y="7609"/>
                    <a:pt x="6597" y="8323"/>
                    <a:pt x="6025" y="8978"/>
                  </a:cubicBezTo>
                  <a:cubicBezTo>
                    <a:pt x="5228" y="9919"/>
                    <a:pt x="4418" y="10526"/>
                    <a:pt x="4156" y="10717"/>
                  </a:cubicBezTo>
                  <a:cubicBezTo>
                    <a:pt x="3882" y="10538"/>
                    <a:pt x="3084" y="9931"/>
                    <a:pt x="2275" y="8990"/>
                  </a:cubicBezTo>
                  <a:cubicBezTo>
                    <a:pt x="1715" y="8323"/>
                    <a:pt x="1251" y="7621"/>
                    <a:pt x="929" y="6895"/>
                  </a:cubicBezTo>
                  <a:cubicBezTo>
                    <a:pt x="525" y="6002"/>
                    <a:pt x="310" y="5085"/>
                    <a:pt x="310" y="4144"/>
                  </a:cubicBezTo>
                  <a:cubicBezTo>
                    <a:pt x="310" y="2025"/>
                    <a:pt x="2025" y="322"/>
                    <a:pt x="4144" y="322"/>
                  </a:cubicBezTo>
                  <a:close/>
                  <a:moveTo>
                    <a:pt x="4156" y="1"/>
                  </a:moveTo>
                  <a:cubicBezTo>
                    <a:pt x="1858" y="1"/>
                    <a:pt x="1" y="1870"/>
                    <a:pt x="1" y="4156"/>
                  </a:cubicBezTo>
                  <a:cubicBezTo>
                    <a:pt x="1" y="5121"/>
                    <a:pt x="215" y="6097"/>
                    <a:pt x="644" y="7049"/>
                  </a:cubicBezTo>
                  <a:cubicBezTo>
                    <a:pt x="989" y="7788"/>
                    <a:pt x="1441" y="8514"/>
                    <a:pt x="2037" y="9216"/>
                  </a:cubicBezTo>
                  <a:cubicBezTo>
                    <a:pt x="3037" y="10395"/>
                    <a:pt x="4037" y="11050"/>
                    <a:pt x="4061" y="11062"/>
                  </a:cubicBezTo>
                  <a:cubicBezTo>
                    <a:pt x="4096" y="11074"/>
                    <a:pt x="4120" y="11098"/>
                    <a:pt x="4156" y="11098"/>
                  </a:cubicBezTo>
                  <a:cubicBezTo>
                    <a:pt x="4180" y="11098"/>
                    <a:pt x="4215" y="11074"/>
                    <a:pt x="4239" y="11062"/>
                  </a:cubicBezTo>
                  <a:cubicBezTo>
                    <a:pt x="4287" y="11038"/>
                    <a:pt x="5275" y="10395"/>
                    <a:pt x="6263" y="9216"/>
                  </a:cubicBezTo>
                  <a:cubicBezTo>
                    <a:pt x="6859" y="8538"/>
                    <a:pt x="7323" y="7800"/>
                    <a:pt x="7668" y="7049"/>
                  </a:cubicBezTo>
                  <a:cubicBezTo>
                    <a:pt x="8085" y="6109"/>
                    <a:pt x="8311" y="5144"/>
                    <a:pt x="8311" y="4156"/>
                  </a:cubicBezTo>
                  <a:cubicBezTo>
                    <a:pt x="8311" y="1870"/>
                    <a:pt x="6442" y="1"/>
                    <a:pt x="415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9766;p16">
              <a:extLst>
                <a:ext uri="{FF2B5EF4-FFF2-40B4-BE49-F238E27FC236}">
                  <a16:creationId xmlns:a16="http://schemas.microsoft.com/office/drawing/2014/main" id="{33E13588-35F3-4A0A-85F6-0638008D4152}"/>
                </a:ext>
              </a:extLst>
            </p:cNvPr>
            <p:cNvSpPr/>
            <p:nvPr/>
          </p:nvSpPr>
          <p:spPr>
            <a:xfrm>
              <a:off x="1008879" y="3904059"/>
              <a:ext cx="54966" cy="18460"/>
            </a:xfrm>
            <a:custGeom>
              <a:avLst/>
              <a:gdLst/>
              <a:ahLst/>
              <a:cxnLst/>
              <a:rect l="l" t="t" r="r" b="b"/>
              <a:pathLst>
                <a:path w="1727" h="580" extrusionOk="0">
                  <a:moveTo>
                    <a:pt x="648" y="1"/>
                  </a:moveTo>
                  <a:cubicBezTo>
                    <a:pt x="492" y="1"/>
                    <a:pt x="319" y="16"/>
                    <a:pt x="132" y="55"/>
                  </a:cubicBezTo>
                  <a:cubicBezTo>
                    <a:pt x="60" y="67"/>
                    <a:pt x="1" y="127"/>
                    <a:pt x="1" y="222"/>
                  </a:cubicBezTo>
                  <a:lnTo>
                    <a:pt x="1" y="401"/>
                  </a:lnTo>
                  <a:cubicBezTo>
                    <a:pt x="1" y="484"/>
                    <a:pt x="72" y="555"/>
                    <a:pt x="155" y="555"/>
                  </a:cubicBezTo>
                  <a:cubicBezTo>
                    <a:pt x="251" y="555"/>
                    <a:pt x="322" y="484"/>
                    <a:pt x="322" y="401"/>
                  </a:cubicBezTo>
                  <a:lnTo>
                    <a:pt x="322" y="365"/>
                  </a:lnTo>
                  <a:cubicBezTo>
                    <a:pt x="434" y="350"/>
                    <a:pt x="539" y="343"/>
                    <a:pt x="636" y="343"/>
                  </a:cubicBezTo>
                  <a:cubicBezTo>
                    <a:pt x="841" y="343"/>
                    <a:pt x="1011" y="372"/>
                    <a:pt x="1132" y="413"/>
                  </a:cubicBezTo>
                  <a:cubicBezTo>
                    <a:pt x="1334" y="472"/>
                    <a:pt x="1453" y="543"/>
                    <a:pt x="1465" y="543"/>
                  </a:cubicBezTo>
                  <a:cubicBezTo>
                    <a:pt x="1501" y="555"/>
                    <a:pt x="1525" y="579"/>
                    <a:pt x="1560" y="579"/>
                  </a:cubicBezTo>
                  <a:cubicBezTo>
                    <a:pt x="1620" y="579"/>
                    <a:pt x="1667" y="543"/>
                    <a:pt x="1691" y="496"/>
                  </a:cubicBezTo>
                  <a:cubicBezTo>
                    <a:pt x="1727" y="401"/>
                    <a:pt x="1703" y="305"/>
                    <a:pt x="1632" y="246"/>
                  </a:cubicBezTo>
                  <a:cubicBezTo>
                    <a:pt x="1613" y="236"/>
                    <a:pt x="1255" y="1"/>
                    <a:pt x="64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9767;p16">
              <a:extLst>
                <a:ext uri="{FF2B5EF4-FFF2-40B4-BE49-F238E27FC236}">
                  <a16:creationId xmlns:a16="http://schemas.microsoft.com/office/drawing/2014/main" id="{E204F022-4169-40EC-9FBC-CBBA570B7490}"/>
                </a:ext>
              </a:extLst>
            </p:cNvPr>
            <p:cNvSpPr/>
            <p:nvPr/>
          </p:nvSpPr>
          <p:spPr>
            <a:xfrm>
              <a:off x="972118" y="3872072"/>
              <a:ext cx="172473" cy="164866"/>
            </a:xfrm>
            <a:custGeom>
              <a:avLst/>
              <a:gdLst/>
              <a:ahLst/>
              <a:cxnLst/>
              <a:rect l="l" t="t" r="r" b="b"/>
              <a:pathLst>
                <a:path w="5419" h="5180" extrusionOk="0">
                  <a:moveTo>
                    <a:pt x="3239" y="346"/>
                  </a:moveTo>
                  <a:lnTo>
                    <a:pt x="3239" y="1144"/>
                  </a:lnTo>
                  <a:cubicBezTo>
                    <a:pt x="3239" y="1287"/>
                    <a:pt x="3203" y="1418"/>
                    <a:pt x="3144" y="1537"/>
                  </a:cubicBezTo>
                  <a:lnTo>
                    <a:pt x="3084" y="1668"/>
                  </a:lnTo>
                  <a:cubicBezTo>
                    <a:pt x="3073" y="1703"/>
                    <a:pt x="3073" y="1715"/>
                    <a:pt x="3073" y="1739"/>
                  </a:cubicBezTo>
                  <a:lnTo>
                    <a:pt x="3073" y="2084"/>
                  </a:lnTo>
                  <a:cubicBezTo>
                    <a:pt x="3073" y="2370"/>
                    <a:pt x="2953" y="2632"/>
                    <a:pt x="2763" y="2846"/>
                  </a:cubicBezTo>
                  <a:cubicBezTo>
                    <a:pt x="2558" y="3028"/>
                    <a:pt x="2311" y="3145"/>
                    <a:pt x="2040" y="3145"/>
                  </a:cubicBezTo>
                  <a:cubicBezTo>
                    <a:pt x="2027" y="3145"/>
                    <a:pt x="2014" y="3144"/>
                    <a:pt x="2001" y="3144"/>
                  </a:cubicBezTo>
                  <a:cubicBezTo>
                    <a:pt x="1406" y="3108"/>
                    <a:pt x="941" y="2620"/>
                    <a:pt x="941" y="2037"/>
                  </a:cubicBezTo>
                  <a:lnTo>
                    <a:pt x="941" y="1739"/>
                  </a:lnTo>
                  <a:cubicBezTo>
                    <a:pt x="941" y="1715"/>
                    <a:pt x="941" y="1703"/>
                    <a:pt x="929" y="1668"/>
                  </a:cubicBezTo>
                  <a:lnTo>
                    <a:pt x="870" y="1537"/>
                  </a:lnTo>
                  <a:cubicBezTo>
                    <a:pt x="810" y="1418"/>
                    <a:pt x="775" y="1287"/>
                    <a:pt x="775" y="1144"/>
                  </a:cubicBezTo>
                  <a:cubicBezTo>
                    <a:pt x="775" y="703"/>
                    <a:pt x="1132" y="346"/>
                    <a:pt x="1584" y="346"/>
                  </a:cubicBezTo>
                  <a:close/>
                  <a:moveTo>
                    <a:pt x="1465" y="3346"/>
                  </a:moveTo>
                  <a:cubicBezTo>
                    <a:pt x="1608" y="3406"/>
                    <a:pt x="1775" y="3453"/>
                    <a:pt x="1953" y="3465"/>
                  </a:cubicBezTo>
                  <a:lnTo>
                    <a:pt x="2001" y="3465"/>
                  </a:lnTo>
                  <a:cubicBezTo>
                    <a:pt x="2180" y="3465"/>
                    <a:pt x="2370" y="3442"/>
                    <a:pt x="2537" y="3370"/>
                  </a:cubicBezTo>
                  <a:lnTo>
                    <a:pt x="2537" y="3584"/>
                  </a:lnTo>
                  <a:cubicBezTo>
                    <a:pt x="2537" y="3632"/>
                    <a:pt x="2549" y="3692"/>
                    <a:pt x="2549" y="3739"/>
                  </a:cubicBezTo>
                  <a:lnTo>
                    <a:pt x="2001" y="4156"/>
                  </a:lnTo>
                  <a:lnTo>
                    <a:pt x="1453" y="3727"/>
                  </a:lnTo>
                  <a:cubicBezTo>
                    <a:pt x="1465" y="3680"/>
                    <a:pt x="1465" y="3632"/>
                    <a:pt x="1465" y="3573"/>
                  </a:cubicBezTo>
                  <a:lnTo>
                    <a:pt x="1465" y="3346"/>
                  </a:lnTo>
                  <a:close/>
                  <a:moveTo>
                    <a:pt x="1251" y="3977"/>
                  </a:moveTo>
                  <a:lnTo>
                    <a:pt x="1834" y="4406"/>
                  </a:lnTo>
                  <a:lnTo>
                    <a:pt x="1834" y="4870"/>
                  </a:lnTo>
                  <a:cubicBezTo>
                    <a:pt x="1334" y="4835"/>
                    <a:pt x="822" y="4680"/>
                    <a:pt x="394" y="4358"/>
                  </a:cubicBezTo>
                  <a:cubicBezTo>
                    <a:pt x="417" y="4335"/>
                    <a:pt x="465" y="4299"/>
                    <a:pt x="501" y="4287"/>
                  </a:cubicBezTo>
                  <a:lnTo>
                    <a:pt x="1132" y="4049"/>
                  </a:lnTo>
                  <a:cubicBezTo>
                    <a:pt x="1179" y="4037"/>
                    <a:pt x="1227" y="4001"/>
                    <a:pt x="1251" y="3977"/>
                  </a:cubicBezTo>
                  <a:close/>
                  <a:moveTo>
                    <a:pt x="2739" y="3989"/>
                  </a:moveTo>
                  <a:cubicBezTo>
                    <a:pt x="2787" y="4025"/>
                    <a:pt x="2822" y="4037"/>
                    <a:pt x="2858" y="4061"/>
                  </a:cubicBezTo>
                  <a:lnTo>
                    <a:pt x="3632" y="4346"/>
                  </a:lnTo>
                  <a:cubicBezTo>
                    <a:pt x="3192" y="4656"/>
                    <a:pt x="2680" y="4835"/>
                    <a:pt x="2168" y="4870"/>
                  </a:cubicBezTo>
                  <a:lnTo>
                    <a:pt x="2168" y="4418"/>
                  </a:lnTo>
                  <a:lnTo>
                    <a:pt x="2739" y="3989"/>
                  </a:lnTo>
                  <a:close/>
                  <a:moveTo>
                    <a:pt x="1596" y="1"/>
                  </a:moveTo>
                  <a:cubicBezTo>
                    <a:pt x="977" y="1"/>
                    <a:pt x="465" y="501"/>
                    <a:pt x="465" y="1132"/>
                  </a:cubicBezTo>
                  <a:cubicBezTo>
                    <a:pt x="465" y="1310"/>
                    <a:pt x="513" y="1501"/>
                    <a:pt x="596" y="1668"/>
                  </a:cubicBezTo>
                  <a:lnTo>
                    <a:pt x="644" y="1751"/>
                  </a:lnTo>
                  <a:lnTo>
                    <a:pt x="644" y="2013"/>
                  </a:lnTo>
                  <a:cubicBezTo>
                    <a:pt x="644" y="2453"/>
                    <a:pt x="858" y="2858"/>
                    <a:pt x="1168" y="3120"/>
                  </a:cubicBezTo>
                  <a:lnTo>
                    <a:pt x="1168" y="3561"/>
                  </a:lnTo>
                  <a:cubicBezTo>
                    <a:pt x="1168" y="3632"/>
                    <a:pt x="1120" y="3704"/>
                    <a:pt x="1048" y="3739"/>
                  </a:cubicBezTo>
                  <a:lnTo>
                    <a:pt x="406" y="3977"/>
                  </a:lnTo>
                  <a:cubicBezTo>
                    <a:pt x="239" y="4037"/>
                    <a:pt x="108" y="4168"/>
                    <a:pt x="36" y="4311"/>
                  </a:cubicBezTo>
                  <a:cubicBezTo>
                    <a:pt x="1" y="4394"/>
                    <a:pt x="25" y="4466"/>
                    <a:pt x="84" y="4513"/>
                  </a:cubicBezTo>
                  <a:cubicBezTo>
                    <a:pt x="644" y="4954"/>
                    <a:pt x="1334" y="5180"/>
                    <a:pt x="2001" y="5180"/>
                  </a:cubicBezTo>
                  <a:cubicBezTo>
                    <a:pt x="2799" y="5180"/>
                    <a:pt x="3596" y="4870"/>
                    <a:pt x="4204" y="4275"/>
                  </a:cubicBezTo>
                  <a:cubicBezTo>
                    <a:pt x="5323" y="3168"/>
                    <a:pt x="5418" y="1406"/>
                    <a:pt x="4442" y="167"/>
                  </a:cubicBezTo>
                  <a:cubicBezTo>
                    <a:pt x="4405" y="124"/>
                    <a:pt x="4351" y="98"/>
                    <a:pt x="4301" y="98"/>
                  </a:cubicBezTo>
                  <a:cubicBezTo>
                    <a:pt x="4269" y="98"/>
                    <a:pt x="4239" y="108"/>
                    <a:pt x="4216" y="132"/>
                  </a:cubicBezTo>
                  <a:cubicBezTo>
                    <a:pt x="4144" y="191"/>
                    <a:pt x="4132" y="298"/>
                    <a:pt x="4192" y="358"/>
                  </a:cubicBezTo>
                  <a:cubicBezTo>
                    <a:pt x="5061" y="1465"/>
                    <a:pt x="4966" y="3049"/>
                    <a:pt x="3965" y="4049"/>
                  </a:cubicBezTo>
                  <a:lnTo>
                    <a:pt x="3906" y="4108"/>
                  </a:lnTo>
                  <a:cubicBezTo>
                    <a:pt x="3870" y="4096"/>
                    <a:pt x="3835" y="4061"/>
                    <a:pt x="3799" y="4049"/>
                  </a:cubicBezTo>
                  <a:lnTo>
                    <a:pt x="2977" y="3739"/>
                  </a:lnTo>
                  <a:cubicBezTo>
                    <a:pt x="2906" y="3704"/>
                    <a:pt x="2858" y="3644"/>
                    <a:pt x="2858" y="3561"/>
                  </a:cubicBezTo>
                  <a:lnTo>
                    <a:pt x="2858" y="3144"/>
                  </a:lnTo>
                  <a:cubicBezTo>
                    <a:pt x="2894" y="3108"/>
                    <a:pt x="2942" y="3084"/>
                    <a:pt x="2965" y="3049"/>
                  </a:cubicBezTo>
                  <a:cubicBezTo>
                    <a:pt x="3239" y="2787"/>
                    <a:pt x="3382" y="2441"/>
                    <a:pt x="3382" y="2072"/>
                  </a:cubicBezTo>
                  <a:lnTo>
                    <a:pt x="3382" y="1751"/>
                  </a:lnTo>
                  <a:lnTo>
                    <a:pt x="3430" y="1668"/>
                  </a:lnTo>
                  <a:cubicBezTo>
                    <a:pt x="3513" y="1501"/>
                    <a:pt x="3561" y="1310"/>
                    <a:pt x="3561" y="1132"/>
                  </a:cubicBezTo>
                  <a:lnTo>
                    <a:pt x="3561" y="167"/>
                  </a:lnTo>
                  <a:cubicBezTo>
                    <a:pt x="3561" y="72"/>
                    <a:pt x="3489" y="1"/>
                    <a:pt x="339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 name="Google Shape;9244;p16">
            <a:extLst>
              <a:ext uri="{FF2B5EF4-FFF2-40B4-BE49-F238E27FC236}">
                <a16:creationId xmlns:a16="http://schemas.microsoft.com/office/drawing/2014/main" id="{6A82B8F7-01B2-9026-13F2-280CE8077CCA}"/>
              </a:ext>
            </a:extLst>
          </p:cNvPr>
          <p:cNvGrpSpPr/>
          <p:nvPr/>
        </p:nvGrpSpPr>
        <p:grpSpPr>
          <a:xfrm>
            <a:off x="7244720" y="4775365"/>
            <a:ext cx="350198" cy="350548"/>
            <a:chOff x="3094217" y="1976585"/>
            <a:chExt cx="350198" cy="350548"/>
          </a:xfrm>
        </p:grpSpPr>
        <p:sp>
          <p:nvSpPr>
            <p:cNvPr id="3" name="Google Shape;9245;p16">
              <a:extLst>
                <a:ext uri="{FF2B5EF4-FFF2-40B4-BE49-F238E27FC236}">
                  <a16:creationId xmlns:a16="http://schemas.microsoft.com/office/drawing/2014/main" id="{2785C625-49AB-AEF0-10D0-667AB4073E02}"/>
                </a:ext>
              </a:extLst>
            </p:cNvPr>
            <p:cNvSpPr/>
            <p:nvPr/>
          </p:nvSpPr>
          <p:spPr>
            <a:xfrm>
              <a:off x="3094217" y="2129039"/>
              <a:ext cx="131543" cy="197362"/>
            </a:xfrm>
            <a:custGeom>
              <a:avLst/>
              <a:gdLst/>
              <a:ahLst/>
              <a:cxnLst/>
              <a:rect l="l" t="t" r="r" b="b"/>
              <a:pathLst>
                <a:path w="4133" h="6201" extrusionOk="0">
                  <a:moveTo>
                    <a:pt x="2072" y="345"/>
                  </a:moveTo>
                  <a:cubicBezTo>
                    <a:pt x="2117" y="345"/>
                    <a:pt x="2162" y="348"/>
                    <a:pt x="2203" y="354"/>
                  </a:cubicBezTo>
                  <a:cubicBezTo>
                    <a:pt x="2906" y="414"/>
                    <a:pt x="3454" y="1045"/>
                    <a:pt x="3454" y="1759"/>
                  </a:cubicBezTo>
                  <a:cubicBezTo>
                    <a:pt x="3454" y="2438"/>
                    <a:pt x="3620" y="3069"/>
                    <a:pt x="3751" y="3402"/>
                  </a:cubicBezTo>
                  <a:lnTo>
                    <a:pt x="3751" y="3426"/>
                  </a:lnTo>
                  <a:cubicBezTo>
                    <a:pt x="3608" y="3509"/>
                    <a:pt x="3299" y="3688"/>
                    <a:pt x="2763" y="3807"/>
                  </a:cubicBezTo>
                  <a:lnTo>
                    <a:pt x="2763" y="3759"/>
                  </a:lnTo>
                  <a:lnTo>
                    <a:pt x="2763" y="3438"/>
                  </a:lnTo>
                  <a:cubicBezTo>
                    <a:pt x="2965" y="3319"/>
                    <a:pt x="3144" y="3140"/>
                    <a:pt x="3263" y="2926"/>
                  </a:cubicBezTo>
                  <a:cubicBezTo>
                    <a:pt x="3489" y="2533"/>
                    <a:pt x="3418" y="2021"/>
                    <a:pt x="3073" y="1712"/>
                  </a:cubicBezTo>
                  <a:cubicBezTo>
                    <a:pt x="2834" y="1485"/>
                    <a:pt x="2418" y="1235"/>
                    <a:pt x="1727" y="1235"/>
                  </a:cubicBezTo>
                  <a:cubicBezTo>
                    <a:pt x="1691" y="1235"/>
                    <a:pt x="1644" y="1247"/>
                    <a:pt x="1608" y="1283"/>
                  </a:cubicBezTo>
                  <a:lnTo>
                    <a:pt x="1275" y="1616"/>
                  </a:lnTo>
                  <a:cubicBezTo>
                    <a:pt x="1215" y="1676"/>
                    <a:pt x="1215" y="1783"/>
                    <a:pt x="1275" y="1843"/>
                  </a:cubicBezTo>
                  <a:cubicBezTo>
                    <a:pt x="1304" y="1872"/>
                    <a:pt x="1343" y="1887"/>
                    <a:pt x="1382" y="1887"/>
                  </a:cubicBezTo>
                  <a:cubicBezTo>
                    <a:pt x="1421" y="1887"/>
                    <a:pt x="1459" y="1872"/>
                    <a:pt x="1489" y="1843"/>
                  </a:cubicBezTo>
                  <a:lnTo>
                    <a:pt x="1787" y="1545"/>
                  </a:lnTo>
                  <a:cubicBezTo>
                    <a:pt x="2227" y="1557"/>
                    <a:pt x="2584" y="1700"/>
                    <a:pt x="2846" y="1938"/>
                  </a:cubicBezTo>
                  <a:cubicBezTo>
                    <a:pt x="3073" y="2140"/>
                    <a:pt x="3132" y="2485"/>
                    <a:pt x="2977" y="2747"/>
                  </a:cubicBezTo>
                  <a:cubicBezTo>
                    <a:pt x="2799" y="3081"/>
                    <a:pt x="2441" y="3283"/>
                    <a:pt x="2072" y="3283"/>
                  </a:cubicBezTo>
                  <a:cubicBezTo>
                    <a:pt x="1489" y="3283"/>
                    <a:pt x="1037" y="2831"/>
                    <a:pt x="1037" y="2247"/>
                  </a:cubicBezTo>
                  <a:cubicBezTo>
                    <a:pt x="1037" y="2152"/>
                    <a:pt x="953" y="2081"/>
                    <a:pt x="870" y="2081"/>
                  </a:cubicBezTo>
                  <a:cubicBezTo>
                    <a:pt x="775" y="2081"/>
                    <a:pt x="703" y="2152"/>
                    <a:pt x="703" y="2247"/>
                  </a:cubicBezTo>
                  <a:cubicBezTo>
                    <a:pt x="703" y="2747"/>
                    <a:pt x="989" y="3200"/>
                    <a:pt x="1394" y="3438"/>
                  </a:cubicBezTo>
                  <a:lnTo>
                    <a:pt x="1394" y="3759"/>
                  </a:lnTo>
                  <a:lnTo>
                    <a:pt x="1394" y="3807"/>
                  </a:lnTo>
                  <a:cubicBezTo>
                    <a:pt x="858" y="3688"/>
                    <a:pt x="525" y="3509"/>
                    <a:pt x="394" y="3426"/>
                  </a:cubicBezTo>
                  <a:cubicBezTo>
                    <a:pt x="394" y="3426"/>
                    <a:pt x="382" y="3426"/>
                    <a:pt x="394" y="3402"/>
                  </a:cubicBezTo>
                  <a:cubicBezTo>
                    <a:pt x="525" y="3081"/>
                    <a:pt x="691" y="2438"/>
                    <a:pt x="691" y="1759"/>
                  </a:cubicBezTo>
                  <a:cubicBezTo>
                    <a:pt x="691" y="1045"/>
                    <a:pt x="1239" y="414"/>
                    <a:pt x="1941" y="354"/>
                  </a:cubicBezTo>
                  <a:cubicBezTo>
                    <a:pt x="1983" y="348"/>
                    <a:pt x="2028" y="345"/>
                    <a:pt x="2072" y="345"/>
                  </a:cubicBezTo>
                  <a:close/>
                  <a:moveTo>
                    <a:pt x="2430" y="3581"/>
                  </a:moveTo>
                  <a:lnTo>
                    <a:pt x="2430" y="3783"/>
                  </a:lnTo>
                  <a:cubicBezTo>
                    <a:pt x="2430" y="3974"/>
                    <a:pt x="2537" y="4152"/>
                    <a:pt x="2715" y="4224"/>
                  </a:cubicBezTo>
                  <a:lnTo>
                    <a:pt x="2822" y="4271"/>
                  </a:lnTo>
                  <a:cubicBezTo>
                    <a:pt x="2656" y="4509"/>
                    <a:pt x="2370" y="4676"/>
                    <a:pt x="2072" y="4676"/>
                  </a:cubicBezTo>
                  <a:cubicBezTo>
                    <a:pt x="1775" y="4676"/>
                    <a:pt x="1489" y="4509"/>
                    <a:pt x="1334" y="4271"/>
                  </a:cubicBezTo>
                  <a:lnTo>
                    <a:pt x="1429" y="4224"/>
                  </a:lnTo>
                  <a:cubicBezTo>
                    <a:pt x="1608" y="4140"/>
                    <a:pt x="1715" y="3974"/>
                    <a:pt x="1715" y="3783"/>
                  </a:cubicBezTo>
                  <a:lnTo>
                    <a:pt x="1715" y="3581"/>
                  </a:lnTo>
                  <a:cubicBezTo>
                    <a:pt x="1834" y="3617"/>
                    <a:pt x="1953" y="3628"/>
                    <a:pt x="2072" y="3628"/>
                  </a:cubicBezTo>
                  <a:cubicBezTo>
                    <a:pt x="2191" y="3628"/>
                    <a:pt x="2311" y="3617"/>
                    <a:pt x="2430" y="3581"/>
                  </a:cubicBezTo>
                  <a:close/>
                  <a:moveTo>
                    <a:pt x="2065" y="0"/>
                  </a:moveTo>
                  <a:cubicBezTo>
                    <a:pt x="2010" y="0"/>
                    <a:pt x="1953" y="3"/>
                    <a:pt x="1894" y="9"/>
                  </a:cubicBezTo>
                  <a:cubicBezTo>
                    <a:pt x="1037" y="92"/>
                    <a:pt x="346" y="842"/>
                    <a:pt x="346" y="1735"/>
                  </a:cubicBezTo>
                  <a:cubicBezTo>
                    <a:pt x="346" y="2378"/>
                    <a:pt x="203" y="2962"/>
                    <a:pt x="60" y="3271"/>
                  </a:cubicBezTo>
                  <a:cubicBezTo>
                    <a:pt x="1" y="3426"/>
                    <a:pt x="48" y="3581"/>
                    <a:pt x="179" y="3676"/>
                  </a:cubicBezTo>
                  <a:cubicBezTo>
                    <a:pt x="310" y="3759"/>
                    <a:pt x="584" y="3926"/>
                    <a:pt x="1013" y="4045"/>
                  </a:cubicBezTo>
                  <a:lnTo>
                    <a:pt x="382" y="4379"/>
                  </a:lnTo>
                  <a:cubicBezTo>
                    <a:pt x="144" y="4498"/>
                    <a:pt x="1" y="4712"/>
                    <a:pt x="1" y="4986"/>
                  </a:cubicBezTo>
                  <a:lnTo>
                    <a:pt x="1" y="6045"/>
                  </a:lnTo>
                  <a:cubicBezTo>
                    <a:pt x="1" y="6129"/>
                    <a:pt x="84" y="6200"/>
                    <a:pt x="167" y="6200"/>
                  </a:cubicBezTo>
                  <a:cubicBezTo>
                    <a:pt x="263" y="6200"/>
                    <a:pt x="334" y="6129"/>
                    <a:pt x="334" y="6045"/>
                  </a:cubicBezTo>
                  <a:lnTo>
                    <a:pt x="334" y="4974"/>
                  </a:lnTo>
                  <a:cubicBezTo>
                    <a:pt x="334" y="4831"/>
                    <a:pt x="406" y="4712"/>
                    <a:pt x="525" y="4652"/>
                  </a:cubicBezTo>
                  <a:lnTo>
                    <a:pt x="1037" y="4402"/>
                  </a:lnTo>
                  <a:cubicBezTo>
                    <a:pt x="1239" y="4760"/>
                    <a:pt x="1644" y="4986"/>
                    <a:pt x="2060" y="4986"/>
                  </a:cubicBezTo>
                  <a:cubicBezTo>
                    <a:pt x="2489" y="4986"/>
                    <a:pt x="2882" y="4760"/>
                    <a:pt x="3084" y="4402"/>
                  </a:cubicBezTo>
                  <a:lnTo>
                    <a:pt x="3596" y="4652"/>
                  </a:lnTo>
                  <a:cubicBezTo>
                    <a:pt x="3704" y="4712"/>
                    <a:pt x="3787" y="4831"/>
                    <a:pt x="3787" y="4974"/>
                  </a:cubicBezTo>
                  <a:lnTo>
                    <a:pt x="3787" y="6022"/>
                  </a:lnTo>
                  <a:cubicBezTo>
                    <a:pt x="3787" y="6117"/>
                    <a:pt x="3858" y="6188"/>
                    <a:pt x="3954" y="6188"/>
                  </a:cubicBezTo>
                  <a:cubicBezTo>
                    <a:pt x="4037" y="6188"/>
                    <a:pt x="4108" y="6117"/>
                    <a:pt x="4108" y="6022"/>
                  </a:cubicBezTo>
                  <a:lnTo>
                    <a:pt x="4108" y="4974"/>
                  </a:lnTo>
                  <a:cubicBezTo>
                    <a:pt x="4132" y="4712"/>
                    <a:pt x="3977" y="4474"/>
                    <a:pt x="3739" y="4379"/>
                  </a:cubicBezTo>
                  <a:lnTo>
                    <a:pt x="3096" y="4045"/>
                  </a:lnTo>
                  <a:cubicBezTo>
                    <a:pt x="3537" y="3926"/>
                    <a:pt x="3799" y="3759"/>
                    <a:pt x="3930" y="3676"/>
                  </a:cubicBezTo>
                  <a:cubicBezTo>
                    <a:pt x="4073" y="3581"/>
                    <a:pt x="4108" y="3426"/>
                    <a:pt x="4049" y="3271"/>
                  </a:cubicBezTo>
                  <a:cubicBezTo>
                    <a:pt x="3918" y="2962"/>
                    <a:pt x="3775" y="2378"/>
                    <a:pt x="3775" y="1735"/>
                  </a:cubicBezTo>
                  <a:cubicBezTo>
                    <a:pt x="3775" y="866"/>
                    <a:pt x="3084" y="104"/>
                    <a:pt x="2227" y="9"/>
                  </a:cubicBezTo>
                  <a:cubicBezTo>
                    <a:pt x="2174" y="3"/>
                    <a:pt x="2120" y="0"/>
                    <a:pt x="2065"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 name="Google Shape;9246;p16">
              <a:extLst>
                <a:ext uri="{FF2B5EF4-FFF2-40B4-BE49-F238E27FC236}">
                  <a16:creationId xmlns:a16="http://schemas.microsoft.com/office/drawing/2014/main" id="{48CC978C-DF9C-BE01-4677-45FDADD3E691}"/>
                </a:ext>
              </a:extLst>
            </p:cNvPr>
            <p:cNvSpPr/>
            <p:nvPr/>
          </p:nvSpPr>
          <p:spPr>
            <a:xfrm>
              <a:off x="3116592" y="2293778"/>
              <a:ext cx="10630" cy="32241"/>
            </a:xfrm>
            <a:custGeom>
              <a:avLst/>
              <a:gdLst/>
              <a:ahLst/>
              <a:cxnLst/>
              <a:rect l="l" t="t" r="r" b="b"/>
              <a:pathLst>
                <a:path w="334" h="1013" extrusionOk="0">
                  <a:moveTo>
                    <a:pt x="167" y="0"/>
                  </a:moveTo>
                  <a:cubicBezTo>
                    <a:pt x="72" y="0"/>
                    <a:pt x="0" y="72"/>
                    <a:pt x="0" y="167"/>
                  </a:cubicBezTo>
                  <a:lnTo>
                    <a:pt x="0" y="846"/>
                  </a:lnTo>
                  <a:cubicBezTo>
                    <a:pt x="0" y="941"/>
                    <a:pt x="72" y="1012"/>
                    <a:pt x="167" y="1012"/>
                  </a:cubicBezTo>
                  <a:cubicBezTo>
                    <a:pt x="250" y="1012"/>
                    <a:pt x="334" y="941"/>
                    <a:pt x="334" y="846"/>
                  </a:cubicBezTo>
                  <a:lnTo>
                    <a:pt x="334" y="167"/>
                  </a:lnTo>
                  <a:cubicBezTo>
                    <a:pt x="310" y="72"/>
                    <a:pt x="250" y="0"/>
                    <a:pt x="167"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 name="Google Shape;9247;p16">
              <a:extLst>
                <a:ext uri="{FF2B5EF4-FFF2-40B4-BE49-F238E27FC236}">
                  <a16:creationId xmlns:a16="http://schemas.microsoft.com/office/drawing/2014/main" id="{176A8570-2667-D742-7661-E66FA73495A8}"/>
                </a:ext>
              </a:extLst>
            </p:cNvPr>
            <p:cNvSpPr/>
            <p:nvPr/>
          </p:nvSpPr>
          <p:spPr>
            <a:xfrm>
              <a:off x="3193519" y="2293778"/>
              <a:ext cx="10248" cy="32241"/>
            </a:xfrm>
            <a:custGeom>
              <a:avLst/>
              <a:gdLst/>
              <a:ahLst/>
              <a:cxnLst/>
              <a:rect l="l" t="t" r="r" b="b"/>
              <a:pathLst>
                <a:path w="322" h="1013" extrusionOk="0">
                  <a:moveTo>
                    <a:pt x="155" y="0"/>
                  </a:moveTo>
                  <a:cubicBezTo>
                    <a:pt x="72" y="0"/>
                    <a:pt x="0" y="72"/>
                    <a:pt x="0" y="167"/>
                  </a:cubicBezTo>
                  <a:lnTo>
                    <a:pt x="0" y="846"/>
                  </a:lnTo>
                  <a:cubicBezTo>
                    <a:pt x="0" y="941"/>
                    <a:pt x="72" y="1012"/>
                    <a:pt x="155" y="1012"/>
                  </a:cubicBezTo>
                  <a:cubicBezTo>
                    <a:pt x="250" y="1012"/>
                    <a:pt x="322" y="941"/>
                    <a:pt x="322" y="846"/>
                  </a:cubicBezTo>
                  <a:lnTo>
                    <a:pt x="322" y="167"/>
                  </a:lnTo>
                  <a:cubicBezTo>
                    <a:pt x="310" y="72"/>
                    <a:pt x="250" y="0"/>
                    <a:pt x="155"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 name="Google Shape;9248;p16">
              <a:extLst>
                <a:ext uri="{FF2B5EF4-FFF2-40B4-BE49-F238E27FC236}">
                  <a16:creationId xmlns:a16="http://schemas.microsoft.com/office/drawing/2014/main" id="{A73C1826-D9C2-3D16-3A94-A246ECF272E7}"/>
                </a:ext>
              </a:extLst>
            </p:cNvPr>
            <p:cNvSpPr/>
            <p:nvPr/>
          </p:nvSpPr>
          <p:spPr>
            <a:xfrm>
              <a:off x="3346227" y="2166755"/>
              <a:ext cx="54966" cy="18301"/>
            </a:xfrm>
            <a:custGeom>
              <a:avLst/>
              <a:gdLst/>
              <a:ahLst/>
              <a:cxnLst/>
              <a:rect l="l" t="t" r="r" b="b"/>
              <a:pathLst>
                <a:path w="1727" h="575" extrusionOk="0">
                  <a:moveTo>
                    <a:pt x="646" y="0"/>
                  </a:moveTo>
                  <a:cubicBezTo>
                    <a:pt x="494" y="0"/>
                    <a:pt x="326" y="15"/>
                    <a:pt x="143" y="50"/>
                  </a:cubicBezTo>
                  <a:cubicBezTo>
                    <a:pt x="60" y="62"/>
                    <a:pt x="0" y="122"/>
                    <a:pt x="0" y="217"/>
                  </a:cubicBezTo>
                  <a:lnTo>
                    <a:pt x="0" y="396"/>
                  </a:lnTo>
                  <a:cubicBezTo>
                    <a:pt x="0" y="479"/>
                    <a:pt x="84" y="550"/>
                    <a:pt x="167" y="550"/>
                  </a:cubicBezTo>
                  <a:cubicBezTo>
                    <a:pt x="262" y="550"/>
                    <a:pt x="334" y="479"/>
                    <a:pt x="334" y="396"/>
                  </a:cubicBezTo>
                  <a:lnTo>
                    <a:pt x="334" y="360"/>
                  </a:lnTo>
                  <a:cubicBezTo>
                    <a:pt x="445" y="344"/>
                    <a:pt x="549" y="338"/>
                    <a:pt x="645" y="338"/>
                  </a:cubicBezTo>
                  <a:cubicBezTo>
                    <a:pt x="845" y="338"/>
                    <a:pt x="1007" y="367"/>
                    <a:pt x="1120" y="407"/>
                  </a:cubicBezTo>
                  <a:cubicBezTo>
                    <a:pt x="1334" y="467"/>
                    <a:pt x="1453" y="538"/>
                    <a:pt x="1453" y="538"/>
                  </a:cubicBezTo>
                  <a:cubicBezTo>
                    <a:pt x="1477" y="550"/>
                    <a:pt x="1512" y="574"/>
                    <a:pt x="1536" y="574"/>
                  </a:cubicBezTo>
                  <a:cubicBezTo>
                    <a:pt x="1584" y="574"/>
                    <a:pt x="1643" y="538"/>
                    <a:pt x="1667" y="491"/>
                  </a:cubicBezTo>
                  <a:cubicBezTo>
                    <a:pt x="1727" y="396"/>
                    <a:pt x="1715" y="288"/>
                    <a:pt x="1643" y="241"/>
                  </a:cubicBezTo>
                  <a:cubicBezTo>
                    <a:pt x="1615" y="231"/>
                    <a:pt x="1258" y="0"/>
                    <a:pt x="646"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 name="Google Shape;9249;p16">
              <a:extLst>
                <a:ext uri="{FF2B5EF4-FFF2-40B4-BE49-F238E27FC236}">
                  <a16:creationId xmlns:a16="http://schemas.microsoft.com/office/drawing/2014/main" id="{D1598472-097D-73D9-33A0-E07BE3E263CC}"/>
                </a:ext>
              </a:extLst>
            </p:cNvPr>
            <p:cNvSpPr/>
            <p:nvPr/>
          </p:nvSpPr>
          <p:spPr>
            <a:xfrm>
              <a:off x="3302655" y="2134991"/>
              <a:ext cx="141760" cy="192143"/>
            </a:xfrm>
            <a:custGeom>
              <a:avLst/>
              <a:gdLst/>
              <a:ahLst/>
              <a:cxnLst/>
              <a:rect l="l" t="t" r="r" b="b"/>
              <a:pathLst>
                <a:path w="4454" h="6037" extrusionOk="0">
                  <a:moveTo>
                    <a:pt x="3453" y="334"/>
                  </a:moveTo>
                  <a:lnTo>
                    <a:pt x="3453" y="1132"/>
                  </a:lnTo>
                  <a:cubicBezTo>
                    <a:pt x="3453" y="1263"/>
                    <a:pt x="3429" y="1405"/>
                    <a:pt x="3370" y="1525"/>
                  </a:cubicBezTo>
                  <a:lnTo>
                    <a:pt x="3310" y="1644"/>
                  </a:lnTo>
                  <a:cubicBezTo>
                    <a:pt x="3298" y="1667"/>
                    <a:pt x="3298" y="1691"/>
                    <a:pt x="3298" y="1715"/>
                  </a:cubicBezTo>
                  <a:lnTo>
                    <a:pt x="3298" y="2060"/>
                  </a:lnTo>
                  <a:cubicBezTo>
                    <a:pt x="3274" y="2346"/>
                    <a:pt x="3155" y="2608"/>
                    <a:pt x="2953" y="2799"/>
                  </a:cubicBezTo>
                  <a:cubicBezTo>
                    <a:pt x="2739" y="3001"/>
                    <a:pt x="2477" y="3096"/>
                    <a:pt x="2191" y="3096"/>
                  </a:cubicBezTo>
                  <a:cubicBezTo>
                    <a:pt x="1643" y="3084"/>
                    <a:pt x="1179" y="2596"/>
                    <a:pt x="1179" y="2013"/>
                  </a:cubicBezTo>
                  <a:lnTo>
                    <a:pt x="1179" y="1715"/>
                  </a:lnTo>
                  <a:cubicBezTo>
                    <a:pt x="1179" y="1691"/>
                    <a:pt x="1179" y="1667"/>
                    <a:pt x="1167" y="1644"/>
                  </a:cubicBezTo>
                  <a:lnTo>
                    <a:pt x="1107" y="1525"/>
                  </a:lnTo>
                  <a:cubicBezTo>
                    <a:pt x="1048" y="1405"/>
                    <a:pt x="1012" y="1275"/>
                    <a:pt x="1012" y="1132"/>
                  </a:cubicBezTo>
                  <a:cubicBezTo>
                    <a:pt x="1012" y="691"/>
                    <a:pt x="1369" y="334"/>
                    <a:pt x="1822" y="334"/>
                  </a:cubicBezTo>
                  <a:close/>
                  <a:moveTo>
                    <a:pt x="2762" y="3310"/>
                  </a:moveTo>
                  <a:lnTo>
                    <a:pt x="2762" y="3537"/>
                  </a:lnTo>
                  <a:cubicBezTo>
                    <a:pt x="2762" y="3572"/>
                    <a:pt x="2774" y="3620"/>
                    <a:pt x="2774" y="3680"/>
                  </a:cubicBezTo>
                  <a:lnTo>
                    <a:pt x="2239" y="4096"/>
                  </a:lnTo>
                  <a:lnTo>
                    <a:pt x="1691" y="3680"/>
                  </a:lnTo>
                  <a:cubicBezTo>
                    <a:pt x="1703" y="3632"/>
                    <a:pt x="1703" y="3584"/>
                    <a:pt x="1703" y="3537"/>
                  </a:cubicBezTo>
                  <a:lnTo>
                    <a:pt x="1703" y="3310"/>
                  </a:lnTo>
                  <a:cubicBezTo>
                    <a:pt x="1846" y="3370"/>
                    <a:pt x="2012" y="3406"/>
                    <a:pt x="2191" y="3406"/>
                  </a:cubicBezTo>
                  <a:lnTo>
                    <a:pt x="2239" y="3406"/>
                  </a:lnTo>
                  <a:cubicBezTo>
                    <a:pt x="2417" y="3406"/>
                    <a:pt x="2596" y="3382"/>
                    <a:pt x="2762" y="3310"/>
                  </a:cubicBezTo>
                  <a:close/>
                  <a:moveTo>
                    <a:pt x="1822" y="1"/>
                  </a:moveTo>
                  <a:cubicBezTo>
                    <a:pt x="1191" y="1"/>
                    <a:pt x="703" y="513"/>
                    <a:pt x="703" y="1120"/>
                  </a:cubicBezTo>
                  <a:cubicBezTo>
                    <a:pt x="703" y="1298"/>
                    <a:pt x="750" y="1489"/>
                    <a:pt x="822" y="1656"/>
                  </a:cubicBezTo>
                  <a:lnTo>
                    <a:pt x="869" y="1751"/>
                  </a:lnTo>
                  <a:lnTo>
                    <a:pt x="869" y="2001"/>
                  </a:lnTo>
                  <a:cubicBezTo>
                    <a:pt x="869" y="2441"/>
                    <a:pt x="1072" y="2846"/>
                    <a:pt x="1381" y="3096"/>
                  </a:cubicBezTo>
                  <a:lnTo>
                    <a:pt x="1381" y="3537"/>
                  </a:lnTo>
                  <a:cubicBezTo>
                    <a:pt x="1381" y="3608"/>
                    <a:pt x="1346" y="3680"/>
                    <a:pt x="1274" y="3703"/>
                  </a:cubicBezTo>
                  <a:lnTo>
                    <a:pt x="453" y="4025"/>
                  </a:lnTo>
                  <a:cubicBezTo>
                    <a:pt x="179" y="4132"/>
                    <a:pt x="0" y="4382"/>
                    <a:pt x="0" y="4668"/>
                  </a:cubicBezTo>
                  <a:lnTo>
                    <a:pt x="0" y="5858"/>
                  </a:lnTo>
                  <a:cubicBezTo>
                    <a:pt x="0" y="5942"/>
                    <a:pt x="83" y="6013"/>
                    <a:pt x="167" y="6013"/>
                  </a:cubicBezTo>
                  <a:cubicBezTo>
                    <a:pt x="262" y="6013"/>
                    <a:pt x="334" y="5942"/>
                    <a:pt x="334" y="5858"/>
                  </a:cubicBezTo>
                  <a:lnTo>
                    <a:pt x="334" y="4668"/>
                  </a:lnTo>
                  <a:cubicBezTo>
                    <a:pt x="334" y="4513"/>
                    <a:pt x="417" y="4382"/>
                    <a:pt x="560" y="4334"/>
                  </a:cubicBezTo>
                  <a:lnTo>
                    <a:pt x="1369" y="4025"/>
                  </a:lnTo>
                  <a:cubicBezTo>
                    <a:pt x="1417" y="4001"/>
                    <a:pt x="1465" y="3977"/>
                    <a:pt x="1488" y="3965"/>
                  </a:cubicBezTo>
                  <a:lnTo>
                    <a:pt x="2060" y="4394"/>
                  </a:lnTo>
                  <a:lnTo>
                    <a:pt x="2060" y="5870"/>
                  </a:lnTo>
                  <a:cubicBezTo>
                    <a:pt x="2060" y="5954"/>
                    <a:pt x="2131" y="6037"/>
                    <a:pt x="2215" y="6037"/>
                  </a:cubicBezTo>
                  <a:cubicBezTo>
                    <a:pt x="2310" y="6037"/>
                    <a:pt x="2381" y="5954"/>
                    <a:pt x="2381" y="5870"/>
                  </a:cubicBezTo>
                  <a:lnTo>
                    <a:pt x="2381" y="4394"/>
                  </a:lnTo>
                  <a:lnTo>
                    <a:pt x="2953" y="3965"/>
                  </a:lnTo>
                  <a:cubicBezTo>
                    <a:pt x="2977" y="3989"/>
                    <a:pt x="3024" y="4013"/>
                    <a:pt x="3072" y="4025"/>
                  </a:cubicBezTo>
                  <a:lnTo>
                    <a:pt x="3882" y="4334"/>
                  </a:lnTo>
                  <a:cubicBezTo>
                    <a:pt x="4024" y="4382"/>
                    <a:pt x="4108" y="4513"/>
                    <a:pt x="4108" y="4668"/>
                  </a:cubicBezTo>
                  <a:lnTo>
                    <a:pt x="4108" y="5858"/>
                  </a:lnTo>
                  <a:cubicBezTo>
                    <a:pt x="4108" y="5942"/>
                    <a:pt x="4179" y="6013"/>
                    <a:pt x="4274" y="6013"/>
                  </a:cubicBezTo>
                  <a:cubicBezTo>
                    <a:pt x="4358" y="6013"/>
                    <a:pt x="4441" y="5942"/>
                    <a:pt x="4441" y="5858"/>
                  </a:cubicBezTo>
                  <a:lnTo>
                    <a:pt x="4441" y="4668"/>
                  </a:lnTo>
                  <a:cubicBezTo>
                    <a:pt x="4453" y="4382"/>
                    <a:pt x="4274" y="4108"/>
                    <a:pt x="4024" y="4025"/>
                  </a:cubicBezTo>
                  <a:lnTo>
                    <a:pt x="3203" y="3703"/>
                  </a:lnTo>
                  <a:cubicBezTo>
                    <a:pt x="3131" y="3680"/>
                    <a:pt x="3084" y="3620"/>
                    <a:pt x="3084" y="3537"/>
                  </a:cubicBezTo>
                  <a:lnTo>
                    <a:pt x="3084" y="3108"/>
                  </a:lnTo>
                  <a:cubicBezTo>
                    <a:pt x="3120" y="3084"/>
                    <a:pt x="3155" y="3060"/>
                    <a:pt x="3191" y="3025"/>
                  </a:cubicBezTo>
                  <a:cubicBezTo>
                    <a:pt x="3453" y="2775"/>
                    <a:pt x="3608" y="2418"/>
                    <a:pt x="3608" y="2037"/>
                  </a:cubicBezTo>
                  <a:lnTo>
                    <a:pt x="3608" y="1727"/>
                  </a:lnTo>
                  <a:lnTo>
                    <a:pt x="3655" y="1644"/>
                  </a:lnTo>
                  <a:cubicBezTo>
                    <a:pt x="3739" y="1477"/>
                    <a:pt x="3774" y="1298"/>
                    <a:pt x="3774" y="1108"/>
                  </a:cubicBezTo>
                  <a:lnTo>
                    <a:pt x="3774" y="167"/>
                  </a:lnTo>
                  <a:cubicBezTo>
                    <a:pt x="3774" y="84"/>
                    <a:pt x="3691" y="1"/>
                    <a:pt x="3608"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 name="Google Shape;9250;p16">
              <a:extLst>
                <a:ext uri="{FF2B5EF4-FFF2-40B4-BE49-F238E27FC236}">
                  <a16:creationId xmlns:a16="http://schemas.microsoft.com/office/drawing/2014/main" id="{CF75F441-131B-7C3A-C984-FDF68A438143}"/>
                </a:ext>
              </a:extLst>
            </p:cNvPr>
            <p:cNvSpPr/>
            <p:nvPr/>
          </p:nvSpPr>
          <p:spPr>
            <a:xfrm>
              <a:off x="3330313" y="2288463"/>
              <a:ext cx="10248" cy="37938"/>
            </a:xfrm>
            <a:custGeom>
              <a:avLst/>
              <a:gdLst/>
              <a:ahLst/>
              <a:cxnLst/>
              <a:rect l="l" t="t" r="r" b="b"/>
              <a:pathLst>
                <a:path w="322" h="1192" extrusionOk="0">
                  <a:moveTo>
                    <a:pt x="167" y="1"/>
                  </a:moveTo>
                  <a:cubicBezTo>
                    <a:pt x="72" y="1"/>
                    <a:pt x="0" y="84"/>
                    <a:pt x="0" y="167"/>
                  </a:cubicBezTo>
                  <a:lnTo>
                    <a:pt x="0" y="1036"/>
                  </a:lnTo>
                  <a:cubicBezTo>
                    <a:pt x="0" y="1120"/>
                    <a:pt x="72" y="1191"/>
                    <a:pt x="167" y="1191"/>
                  </a:cubicBezTo>
                  <a:cubicBezTo>
                    <a:pt x="250" y="1191"/>
                    <a:pt x="322" y="1120"/>
                    <a:pt x="322" y="1036"/>
                  </a:cubicBezTo>
                  <a:lnTo>
                    <a:pt x="322" y="167"/>
                  </a:lnTo>
                  <a:cubicBezTo>
                    <a:pt x="310" y="84"/>
                    <a:pt x="250" y="1"/>
                    <a:pt x="167"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 name="Google Shape;9251;p16">
              <a:extLst>
                <a:ext uri="{FF2B5EF4-FFF2-40B4-BE49-F238E27FC236}">
                  <a16:creationId xmlns:a16="http://schemas.microsoft.com/office/drawing/2014/main" id="{80EAD479-B8AE-36FD-904E-786F5A55A77F}"/>
                </a:ext>
              </a:extLst>
            </p:cNvPr>
            <p:cNvSpPr/>
            <p:nvPr/>
          </p:nvSpPr>
          <p:spPr>
            <a:xfrm>
              <a:off x="3406859" y="2288463"/>
              <a:ext cx="10630" cy="37938"/>
            </a:xfrm>
            <a:custGeom>
              <a:avLst/>
              <a:gdLst/>
              <a:ahLst/>
              <a:cxnLst/>
              <a:rect l="l" t="t" r="r" b="b"/>
              <a:pathLst>
                <a:path w="334" h="1192" extrusionOk="0">
                  <a:moveTo>
                    <a:pt x="167" y="1"/>
                  </a:moveTo>
                  <a:cubicBezTo>
                    <a:pt x="84" y="1"/>
                    <a:pt x="0" y="84"/>
                    <a:pt x="0" y="167"/>
                  </a:cubicBezTo>
                  <a:lnTo>
                    <a:pt x="0" y="1036"/>
                  </a:lnTo>
                  <a:cubicBezTo>
                    <a:pt x="0" y="1120"/>
                    <a:pt x="84" y="1191"/>
                    <a:pt x="167" y="1191"/>
                  </a:cubicBezTo>
                  <a:cubicBezTo>
                    <a:pt x="262" y="1191"/>
                    <a:pt x="334" y="1120"/>
                    <a:pt x="334" y="1036"/>
                  </a:cubicBezTo>
                  <a:lnTo>
                    <a:pt x="334" y="167"/>
                  </a:lnTo>
                  <a:cubicBezTo>
                    <a:pt x="322" y="84"/>
                    <a:pt x="262" y="1"/>
                    <a:pt x="167"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 name="Google Shape;9252;p16">
              <a:extLst>
                <a:ext uri="{FF2B5EF4-FFF2-40B4-BE49-F238E27FC236}">
                  <a16:creationId xmlns:a16="http://schemas.microsoft.com/office/drawing/2014/main" id="{0CE03B57-276B-4BF5-27CE-33733D5C5ADA}"/>
                </a:ext>
              </a:extLst>
            </p:cNvPr>
            <p:cNvSpPr/>
            <p:nvPr/>
          </p:nvSpPr>
          <p:spPr>
            <a:xfrm>
              <a:off x="3149183" y="1976585"/>
              <a:ext cx="219419" cy="183072"/>
            </a:xfrm>
            <a:custGeom>
              <a:avLst/>
              <a:gdLst/>
              <a:ahLst/>
              <a:cxnLst/>
              <a:rect l="l" t="t" r="r" b="b"/>
              <a:pathLst>
                <a:path w="6894" h="5752" extrusionOk="0">
                  <a:moveTo>
                    <a:pt x="2369" y="4108"/>
                  </a:moveTo>
                  <a:lnTo>
                    <a:pt x="2286" y="4466"/>
                  </a:lnTo>
                  <a:lnTo>
                    <a:pt x="2060" y="4466"/>
                  </a:lnTo>
                  <a:cubicBezTo>
                    <a:pt x="1869" y="4466"/>
                    <a:pt x="1703" y="4299"/>
                    <a:pt x="1703" y="4108"/>
                  </a:cubicBezTo>
                  <a:close/>
                  <a:moveTo>
                    <a:pt x="5513" y="310"/>
                  </a:moveTo>
                  <a:cubicBezTo>
                    <a:pt x="5703" y="310"/>
                    <a:pt x="5870" y="477"/>
                    <a:pt x="5870" y="667"/>
                  </a:cubicBezTo>
                  <a:lnTo>
                    <a:pt x="5870" y="3418"/>
                  </a:lnTo>
                  <a:cubicBezTo>
                    <a:pt x="5870" y="3608"/>
                    <a:pt x="5703" y="3775"/>
                    <a:pt x="5513" y="3775"/>
                  </a:cubicBezTo>
                  <a:lnTo>
                    <a:pt x="4132" y="3775"/>
                  </a:lnTo>
                  <a:cubicBezTo>
                    <a:pt x="4096" y="3775"/>
                    <a:pt x="4048" y="3787"/>
                    <a:pt x="4036" y="3811"/>
                  </a:cubicBezTo>
                  <a:lnTo>
                    <a:pt x="2500" y="4918"/>
                  </a:lnTo>
                  <a:lnTo>
                    <a:pt x="2739" y="3966"/>
                  </a:lnTo>
                  <a:cubicBezTo>
                    <a:pt x="2762" y="3930"/>
                    <a:pt x="2739" y="3870"/>
                    <a:pt x="2715" y="3835"/>
                  </a:cubicBezTo>
                  <a:cubicBezTo>
                    <a:pt x="2679" y="3787"/>
                    <a:pt x="2643" y="3775"/>
                    <a:pt x="2584" y="3775"/>
                  </a:cubicBezTo>
                  <a:lnTo>
                    <a:pt x="691" y="3775"/>
                  </a:lnTo>
                  <a:cubicBezTo>
                    <a:pt x="500" y="3775"/>
                    <a:pt x="333" y="3608"/>
                    <a:pt x="333" y="3418"/>
                  </a:cubicBezTo>
                  <a:lnTo>
                    <a:pt x="333" y="667"/>
                  </a:lnTo>
                  <a:cubicBezTo>
                    <a:pt x="333" y="477"/>
                    <a:pt x="500" y="310"/>
                    <a:pt x="691" y="310"/>
                  </a:cubicBezTo>
                  <a:close/>
                  <a:moveTo>
                    <a:pt x="6215" y="989"/>
                  </a:moveTo>
                  <a:cubicBezTo>
                    <a:pt x="6406" y="989"/>
                    <a:pt x="6572" y="1156"/>
                    <a:pt x="6572" y="1346"/>
                  </a:cubicBezTo>
                  <a:lnTo>
                    <a:pt x="6572" y="4108"/>
                  </a:lnTo>
                  <a:lnTo>
                    <a:pt x="6549" y="4108"/>
                  </a:lnTo>
                  <a:cubicBezTo>
                    <a:pt x="6549" y="4299"/>
                    <a:pt x="6394" y="4466"/>
                    <a:pt x="6191" y="4466"/>
                  </a:cubicBezTo>
                  <a:lnTo>
                    <a:pt x="4810" y="4466"/>
                  </a:lnTo>
                  <a:cubicBezTo>
                    <a:pt x="4763" y="4466"/>
                    <a:pt x="4727" y="4477"/>
                    <a:pt x="4691" y="4513"/>
                  </a:cubicBezTo>
                  <a:cubicBezTo>
                    <a:pt x="4667" y="4549"/>
                    <a:pt x="4644" y="4608"/>
                    <a:pt x="4667" y="4656"/>
                  </a:cubicBezTo>
                  <a:lnTo>
                    <a:pt x="4763" y="5323"/>
                  </a:lnTo>
                  <a:lnTo>
                    <a:pt x="3596" y="4537"/>
                  </a:lnTo>
                  <a:lnTo>
                    <a:pt x="4191" y="4096"/>
                  </a:lnTo>
                  <a:lnTo>
                    <a:pt x="5513" y="4096"/>
                  </a:lnTo>
                  <a:cubicBezTo>
                    <a:pt x="5882" y="4096"/>
                    <a:pt x="6191" y="3799"/>
                    <a:pt x="6191" y="3418"/>
                  </a:cubicBezTo>
                  <a:lnTo>
                    <a:pt x="6191" y="989"/>
                  </a:lnTo>
                  <a:close/>
                  <a:moveTo>
                    <a:pt x="691" y="1"/>
                  </a:moveTo>
                  <a:cubicBezTo>
                    <a:pt x="322" y="1"/>
                    <a:pt x="0" y="298"/>
                    <a:pt x="0" y="679"/>
                  </a:cubicBezTo>
                  <a:lnTo>
                    <a:pt x="0" y="3430"/>
                  </a:lnTo>
                  <a:cubicBezTo>
                    <a:pt x="0" y="3811"/>
                    <a:pt x="298" y="4120"/>
                    <a:pt x="691" y="4120"/>
                  </a:cubicBezTo>
                  <a:lnTo>
                    <a:pt x="1393" y="4120"/>
                  </a:lnTo>
                  <a:lnTo>
                    <a:pt x="1393" y="4132"/>
                  </a:lnTo>
                  <a:cubicBezTo>
                    <a:pt x="1393" y="4501"/>
                    <a:pt x="1691" y="4823"/>
                    <a:pt x="2072" y="4823"/>
                  </a:cubicBezTo>
                  <a:lnTo>
                    <a:pt x="2203" y="4823"/>
                  </a:lnTo>
                  <a:lnTo>
                    <a:pt x="2143" y="5073"/>
                  </a:lnTo>
                  <a:cubicBezTo>
                    <a:pt x="2119" y="5180"/>
                    <a:pt x="2167" y="5275"/>
                    <a:pt x="2250" y="5335"/>
                  </a:cubicBezTo>
                  <a:cubicBezTo>
                    <a:pt x="2298" y="5370"/>
                    <a:pt x="2346" y="5382"/>
                    <a:pt x="2381" y="5382"/>
                  </a:cubicBezTo>
                  <a:cubicBezTo>
                    <a:pt x="2429" y="5382"/>
                    <a:pt x="2489" y="5370"/>
                    <a:pt x="2536" y="5335"/>
                  </a:cubicBezTo>
                  <a:lnTo>
                    <a:pt x="3251" y="4823"/>
                  </a:lnTo>
                  <a:lnTo>
                    <a:pt x="3417" y="4823"/>
                  </a:lnTo>
                  <a:lnTo>
                    <a:pt x="4751" y="5716"/>
                  </a:lnTo>
                  <a:cubicBezTo>
                    <a:pt x="4798" y="5740"/>
                    <a:pt x="4846" y="5751"/>
                    <a:pt x="4882" y="5751"/>
                  </a:cubicBezTo>
                  <a:cubicBezTo>
                    <a:pt x="4929" y="5751"/>
                    <a:pt x="4977" y="5740"/>
                    <a:pt x="5025" y="5716"/>
                  </a:cubicBezTo>
                  <a:cubicBezTo>
                    <a:pt x="5108" y="5656"/>
                    <a:pt x="5144" y="5561"/>
                    <a:pt x="5120" y="5454"/>
                  </a:cubicBezTo>
                  <a:lnTo>
                    <a:pt x="5025" y="4799"/>
                  </a:lnTo>
                  <a:lnTo>
                    <a:pt x="6215" y="4799"/>
                  </a:lnTo>
                  <a:cubicBezTo>
                    <a:pt x="6584" y="4799"/>
                    <a:pt x="6894" y="4501"/>
                    <a:pt x="6894" y="4120"/>
                  </a:cubicBezTo>
                  <a:lnTo>
                    <a:pt x="6894" y="1370"/>
                  </a:lnTo>
                  <a:cubicBezTo>
                    <a:pt x="6870" y="977"/>
                    <a:pt x="6572" y="679"/>
                    <a:pt x="6191" y="679"/>
                  </a:cubicBezTo>
                  <a:cubicBezTo>
                    <a:pt x="6179" y="298"/>
                    <a:pt x="5882" y="1"/>
                    <a:pt x="5513"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9253;p16">
              <a:extLst>
                <a:ext uri="{FF2B5EF4-FFF2-40B4-BE49-F238E27FC236}">
                  <a16:creationId xmlns:a16="http://schemas.microsoft.com/office/drawing/2014/main" id="{53F2E196-3493-3D13-85F4-995519DA8E4B}"/>
                </a:ext>
              </a:extLst>
            </p:cNvPr>
            <p:cNvSpPr/>
            <p:nvPr/>
          </p:nvSpPr>
          <p:spPr>
            <a:xfrm>
              <a:off x="3187822" y="2009177"/>
              <a:ext cx="26926" cy="10280"/>
            </a:xfrm>
            <a:custGeom>
              <a:avLst/>
              <a:gdLst/>
              <a:ahLst/>
              <a:cxnLst/>
              <a:rect l="l" t="t" r="r" b="b"/>
              <a:pathLst>
                <a:path w="846" h="323" extrusionOk="0">
                  <a:moveTo>
                    <a:pt x="155" y="1"/>
                  </a:moveTo>
                  <a:cubicBezTo>
                    <a:pt x="72" y="1"/>
                    <a:pt x="1" y="72"/>
                    <a:pt x="1" y="167"/>
                  </a:cubicBezTo>
                  <a:cubicBezTo>
                    <a:pt x="1" y="251"/>
                    <a:pt x="72" y="322"/>
                    <a:pt x="155" y="322"/>
                  </a:cubicBezTo>
                  <a:lnTo>
                    <a:pt x="679" y="322"/>
                  </a:lnTo>
                  <a:cubicBezTo>
                    <a:pt x="774" y="322"/>
                    <a:pt x="846" y="251"/>
                    <a:pt x="846" y="167"/>
                  </a:cubicBezTo>
                  <a:cubicBezTo>
                    <a:pt x="846" y="72"/>
                    <a:pt x="774" y="1"/>
                    <a:pt x="679"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 name="Google Shape;9254;p16">
              <a:extLst>
                <a:ext uri="{FF2B5EF4-FFF2-40B4-BE49-F238E27FC236}">
                  <a16:creationId xmlns:a16="http://schemas.microsoft.com/office/drawing/2014/main" id="{9F970717-E881-1516-0ECD-532F09DA57E4}"/>
                </a:ext>
              </a:extLst>
            </p:cNvPr>
            <p:cNvSpPr/>
            <p:nvPr/>
          </p:nvSpPr>
          <p:spPr>
            <a:xfrm>
              <a:off x="3226110" y="2009177"/>
              <a:ext cx="81478" cy="10280"/>
            </a:xfrm>
            <a:custGeom>
              <a:avLst/>
              <a:gdLst/>
              <a:ahLst/>
              <a:cxnLst/>
              <a:rect l="l" t="t" r="r" b="b"/>
              <a:pathLst>
                <a:path w="2560" h="323" extrusionOk="0">
                  <a:moveTo>
                    <a:pt x="167" y="1"/>
                  </a:moveTo>
                  <a:cubicBezTo>
                    <a:pt x="72" y="1"/>
                    <a:pt x="0" y="72"/>
                    <a:pt x="0" y="167"/>
                  </a:cubicBezTo>
                  <a:cubicBezTo>
                    <a:pt x="0" y="251"/>
                    <a:pt x="72" y="322"/>
                    <a:pt x="167" y="322"/>
                  </a:cubicBezTo>
                  <a:lnTo>
                    <a:pt x="2393" y="322"/>
                  </a:lnTo>
                  <a:cubicBezTo>
                    <a:pt x="2488" y="322"/>
                    <a:pt x="2560" y="251"/>
                    <a:pt x="2560" y="167"/>
                  </a:cubicBezTo>
                  <a:cubicBezTo>
                    <a:pt x="2560" y="72"/>
                    <a:pt x="2488" y="1"/>
                    <a:pt x="2393"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 name="Google Shape;9255;p16">
              <a:extLst>
                <a:ext uri="{FF2B5EF4-FFF2-40B4-BE49-F238E27FC236}">
                  <a16:creationId xmlns:a16="http://schemas.microsoft.com/office/drawing/2014/main" id="{46B7E802-B0B9-2F9C-EC8C-AE6D1C0C71DB}"/>
                </a:ext>
              </a:extLst>
            </p:cNvPr>
            <p:cNvSpPr/>
            <p:nvPr/>
          </p:nvSpPr>
          <p:spPr>
            <a:xfrm>
              <a:off x="3187822" y="2036453"/>
              <a:ext cx="119767" cy="10662"/>
            </a:xfrm>
            <a:custGeom>
              <a:avLst/>
              <a:gdLst/>
              <a:ahLst/>
              <a:cxnLst/>
              <a:rect l="l" t="t" r="r" b="b"/>
              <a:pathLst>
                <a:path w="3763" h="335" extrusionOk="0">
                  <a:moveTo>
                    <a:pt x="155" y="1"/>
                  </a:moveTo>
                  <a:cubicBezTo>
                    <a:pt x="72" y="1"/>
                    <a:pt x="1" y="84"/>
                    <a:pt x="1" y="168"/>
                  </a:cubicBezTo>
                  <a:cubicBezTo>
                    <a:pt x="1" y="263"/>
                    <a:pt x="72" y="334"/>
                    <a:pt x="155" y="334"/>
                  </a:cubicBezTo>
                  <a:lnTo>
                    <a:pt x="3596" y="334"/>
                  </a:lnTo>
                  <a:cubicBezTo>
                    <a:pt x="3691" y="334"/>
                    <a:pt x="3763" y="263"/>
                    <a:pt x="3763" y="168"/>
                  </a:cubicBezTo>
                  <a:cubicBezTo>
                    <a:pt x="3763" y="84"/>
                    <a:pt x="3691" y="1"/>
                    <a:pt x="3596"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 name="Google Shape;9256;p16">
              <a:extLst>
                <a:ext uri="{FF2B5EF4-FFF2-40B4-BE49-F238E27FC236}">
                  <a16:creationId xmlns:a16="http://schemas.microsoft.com/office/drawing/2014/main" id="{826E31D1-882F-1317-0046-A13E2361214D}"/>
                </a:ext>
              </a:extLst>
            </p:cNvPr>
            <p:cNvSpPr/>
            <p:nvPr/>
          </p:nvSpPr>
          <p:spPr>
            <a:xfrm>
              <a:off x="3187822" y="2064143"/>
              <a:ext cx="81510" cy="10248"/>
            </a:xfrm>
            <a:custGeom>
              <a:avLst/>
              <a:gdLst/>
              <a:ahLst/>
              <a:cxnLst/>
              <a:rect l="l" t="t" r="r" b="b"/>
              <a:pathLst>
                <a:path w="2561" h="322" extrusionOk="0">
                  <a:moveTo>
                    <a:pt x="155" y="0"/>
                  </a:moveTo>
                  <a:cubicBezTo>
                    <a:pt x="72" y="0"/>
                    <a:pt x="1" y="72"/>
                    <a:pt x="1" y="167"/>
                  </a:cubicBezTo>
                  <a:cubicBezTo>
                    <a:pt x="1" y="250"/>
                    <a:pt x="72" y="322"/>
                    <a:pt x="155" y="322"/>
                  </a:cubicBezTo>
                  <a:lnTo>
                    <a:pt x="2394" y="322"/>
                  </a:lnTo>
                  <a:cubicBezTo>
                    <a:pt x="2477" y="322"/>
                    <a:pt x="2560" y="250"/>
                    <a:pt x="2560" y="167"/>
                  </a:cubicBezTo>
                  <a:cubicBezTo>
                    <a:pt x="2560" y="72"/>
                    <a:pt x="2477" y="0"/>
                    <a:pt x="2394"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 name="Google Shape;9257;p16">
              <a:extLst>
                <a:ext uri="{FF2B5EF4-FFF2-40B4-BE49-F238E27FC236}">
                  <a16:creationId xmlns:a16="http://schemas.microsoft.com/office/drawing/2014/main" id="{D7104DE3-9570-D9CA-7672-7E31E37910EC}"/>
                </a:ext>
              </a:extLst>
            </p:cNvPr>
            <p:cNvSpPr/>
            <p:nvPr/>
          </p:nvSpPr>
          <p:spPr>
            <a:xfrm>
              <a:off x="3280663" y="2064143"/>
              <a:ext cx="26926" cy="10248"/>
            </a:xfrm>
            <a:custGeom>
              <a:avLst/>
              <a:gdLst/>
              <a:ahLst/>
              <a:cxnLst/>
              <a:rect l="l" t="t" r="r" b="b"/>
              <a:pathLst>
                <a:path w="846" h="322" extrusionOk="0">
                  <a:moveTo>
                    <a:pt x="155" y="0"/>
                  </a:moveTo>
                  <a:cubicBezTo>
                    <a:pt x="72" y="0"/>
                    <a:pt x="1" y="72"/>
                    <a:pt x="1" y="167"/>
                  </a:cubicBezTo>
                  <a:cubicBezTo>
                    <a:pt x="1" y="250"/>
                    <a:pt x="72" y="322"/>
                    <a:pt x="155" y="322"/>
                  </a:cubicBezTo>
                  <a:lnTo>
                    <a:pt x="679" y="322"/>
                  </a:lnTo>
                  <a:cubicBezTo>
                    <a:pt x="774" y="322"/>
                    <a:pt x="846" y="250"/>
                    <a:pt x="846" y="167"/>
                  </a:cubicBezTo>
                  <a:cubicBezTo>
                    <a:pt x="846" y="72"/>
                    <a:pt x="774" y="0"/>
                    <a:pt x="679"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4" name="Google Shape;9244;p16">
            <a:extLst>
              <a:ext uri="{FF2B5EF4-FFF2-40B4-BE49-F238E27FC236}">
                <a16:creationId xmlns:a16="http://schemas.microsoft.com/office/drawing/2014/main" id="{5D498223-CE50-9063-4597-936CCC7DBEB2}"/>
              </a:ext>
            </a:extLst>
          </p:cNvPr>
          <p:cNvGrpSpPr/>
          <p:nvPr/>
        </p:nvGrpSpPr>
        <p:grpSpPr>
          <a:xfrm>
            <a:off x="7267095" y="5295614"/>
            <a:ext cx="350198" cy="350548"/>
            <a:chOff x="3094217" y="1976585"/>
            <a:chExt cx="350198" cy="350548"/>
          </a:xfrm>
        </p:grpSpPr>
        <p:sp>
          <p:nvSpPr>
            <p:cNvPr id="75" name="Google Shape;9245;p16">
              <a:extLst>
                <a:ext uri="{FF2B5EF4-FFF2-40B4-BE49-F238E27FC236}">
                  <a16:creationId xmlns:a16="http://schemas.microsoft.com/office/drawing/2014/main" id="{2468899D-0C89-E27C-0F63-EAA71B7D4067}"/>
                </a:ext>
              </a:extLst>
            </p:cNvPr>
            <p:cNvSpPr/>
            <p:nvPr/>
          </p:nvSpPr>
          <p:spPr>
            <a:xfrm>
              <a:off x="3094217" y="2129039"/>
              <a:ext cx="131543" cy="197362"/>
            </a:xfrm>
            <a:custGeom>
              <a:avLst/>
              <a:gdLst/>
              <a:ahLst/>
              <a:cxnLst/>
              <a:rect l="l" t="t" r="r" b="b"/>
              <a:pathLst>
                <a:path w="4133" h="6201" extrusionOk="0">
                  <a:moveTo>
                    <a:pt x="2072" y="345"/>
                  </a:moveTo>
                  <a:cubicBezTo>
                    <a:pt x="2117" y="345"/>
                    <a:pt x="2162" y="348"/>
                    <a:pt x="2203" y="354"/>
                  </a:cubicBezTo>
                  <a:cubicBezTo>
                    <a:pt x="2906" y="414"/>
                    <a:pt x="3454" y="1045"/>
                    <a:pt x="3454" y="1759"/>
                  </a:cubicBezTo>
                  <a:cubicBezTo>
                    <a:pt x="3454" y="2438"/>
                    <a:pt x="3620" y="3069"/>
                    <a:pt x="3751" y="3402"/>
                  </a:cubicBezTo>
                  <a:lnTo>
                    <a:pt x="3751" y="3426"/>
                  </a:lnTo>
                  <a:cubicBezTo>
                    <a:pt x="3608" y="3509"/>
                    <a:pt x="3299" y="3688"/>
                    <a:pt x="2763" y="3807"/>
                  </a:cubicBezTo>
                  <a:lnTo>
                    <a:pt x="2763" y="3759"/>
                  </a:lnTo>
                  <a:lnTo>
                    <a:pt x="2763" y="3438"/>
                  </a:lnTo>
                  <a:cubicBezTo>
                    <a:pt x="2965" y="3319"/>
                    <a:pt x="3144" y="3140"/>
                    <a:pt x="3263" y="2926"/>
                  </a:cubicBezTo>
                  <a:cubicBezTo>
                    <a:pt x="3489" y="2533"/>
                    <a:pt x="3418" y="2021"/>
                    <a:pt x="3073" y="1712"/>
                  </a:cubicBezTo>
                  <a:cubicBezTo>
                    <a:pt x="2834" y="1485"/>
                    <a:pt x="2418" y="1235"/>
                    <a:pt x="1727" y="1235"/>
                  </a:cubicBezTo>
                  <a:cubicBezTo>
                    <a:pt x="1691" y="1235"/>
                    <a:pt x="1644" y="1247"/>
                    <a:pt x="1608" y="1283"/>
                  </a:cubicBezTo>
                  <a:lnTo>
                    <a:pt x="1275" y="1616"/>
                  </a:lnTo>
                  <a:cubicBezTo>
                    <a:pt x="1215" y="1676"/>
                    <a:pt x="1215" y="1783"/>
                    <a:pt x="1275" y="1843"/>
                  </a:cubicBezTo>
                  <a:cubicBezTo>
                    <a:pt x="1304" y="1872"/>
                    <a:pt x="1343" y="1887"/>
                    <a:pt x="1382" y="1887"/>
                  </a:cubicBezTo>
                  <a:cubicBezTo>
                    <a:pt x="1421" y="1887"/>
                    <a:pt x="1459" y="1872"/>
                    <a:pt x="1489" y="1843"/>
                  </a:cubicBezTo>
                  <a:lnTo>
                    <a:pt x="1787" y="1545"/>
                  </a:lnTo>
                  <a:cubicBezTo>
                    <a:pt x="2227" y="1557"/>
                    <a:pt x="2584" y="1700"/>
                    <a:pt x="2846" y="1938"/>
                  </a:cubicBezTo>
                  <a:cubicBezTo>
                    <a:pt x="3073" y="2140"/>
                    <a:pt x="3132" y="2485"/>
                    <a:pt x="2977" y="2747"/>
                  </a:cubicBezTo>
                  <a:cubicBezTo>
                    <a:pt x="2799" y="3081"/>
                    <a:pt x="2441" y="3283"/>
                    <a:pt x="2072" y="3283"/>
                  </a:cubicBezTo>
                  <a:cubicBezTo>
                    <a:pt x="1489" y="3283"/>
                    <a:pt x="1037" y="2831"/>
                    <a:pt x="1037" y="2247"/>
                  </a:cubicBezTo>
                  <a:cubicBezTo>
                    <a:pt x="1037" y="2152"/>
                    <a:pt x="953" y="2081"/>
                    <a:pt x="870" y="2081"/>
                  </a:cubicBezTo>
                  <a:cubicBezTo>
                    <a:pt x="775" y="2081"/>
                    <a:pt x="703" y="2152"/>
                    <a:pt x="703" y="2247"/>
                  </a:cubicBezTo>
                  <a:cubicBezTo>
                    <a:pt x="703" y="2747"/>
                    <a:pt x="989" y="3200"/>
                    <a:pt x="1394" y="3438"/>
                  </a:cubicBezTo>
                  <a:lnTo>
                    <a:pt x="1394" y="3759"/>
                  </a:lnTo>
                  <a:lnTo>
                    <a:pt x="1394" y="3807"/>
                  </a:lnTo>
                  <a:cubicBezTo>
                    <a:pt x="858" y="3688"/>
                    <a:pt x="525" y="3509"/>
                    <a:pt x="394" y="3426"/>
                  </a:cubicBezTo>
                  <a:cubicBezTo>
                    <a:pt x="394" y="3426"/>
                    <a:pt x="382" y="3426"/>
                    <a:pt x="394" y="3402"/>
                  </a:cubicBezTo>
                  <a:cubicBezTo>
                    <a:pt x="525" y="3081"/>
                    <a:pt x="691" y="2438"/>
                    <a:pt x="691" y="1759"/>
                  </a:cubicBezTo>
                  <a:cubicBezTo>
                    <a:pt x="691" y="1045"/>
                    <a:pt x="1239" y="414"/>
                    <a:pt x="1941" y="354"/>
                  </a:cubicBezTo>
                  <a:cubicBezTo>
                    <a:pt x="1983" y="348"/>
                    <a:pt x="2028" y="345"/>
                    <a:pt x="2072" y="345"/>
                  </a:cubicBezTo>
                  <a:close/>
                  <a:moveTo>
                    <a:pt x="2430" y="3581"/>
                  </a:moveTo>
                  <a:lnTo>
                    <a:pt x="2430" y="3783"/>
                  </a:lnTo>
                  <a:cubicBezTo>
                    <a:pt x="2430" y="3974"/>
                    <a:pt x="2537" y="4152"/>
                    <a:pt x="2715" y="4224"/>
                  </a:cubicBezTo>
                  <a:lnTo>
                    <a:pt x="2822" y="4271"/>
                  </a:lnTo>
                  <a:cubicBezTo>
                    <a:pt x="2656" y="4509"/>
                    <a:pt x="2370" y="4676"/>
                    <a:pt x="2072" y="4676"/>
                  </a:cubicBezTo>
                  <a:cubicBezTo>
                    <a:pt x="1775" y="4676"/>
                    <a:pt x="1489" y="4509"/>
                    <a:pt x="1334" y="4271"/>
                  </a:cubicBezTo>
                  <a:lnTo>
                    <a:pt x="1429" y="4224"/>
                  </a:lnTo>
                  <a:cubicBezTo>
                    <a:pt x="1608" y="4140"/>
                    <a:pt x="1715" y="3974"/>
                    <a:pt x="1715" y="3783"/>
                  </a:cubicBezTo>
                  <a:lnTo>
                    <a:pt x="1715" y="3581"/>
                  </a:lnTo>
                  <a:cubicBezTo>
                    <a:pt x="1834" y="3617"/>
                    <a:pt x="1953" y="3628"/>
                    <a:pt x="2072" y="3628"/>
                  </a:cubicBezTo>
                  <a:cubicBezTo>
                    <a:pt x="2191" y="3628"/>
                    <a:pt x="2311" y="3617"/>
                    <a:pt x="2430" y="3581"/>
                  </a:cubicBezTo>
                  <a:close/>
                  <a:moveTo>
                    <a:pt x="2065" y="0"/>
                  </a:moveTo>
                  <a:cubicBezTo>
                    <a:pt x="2010" y="0"/>
                    <a:pt x="1953" y="3"/>
                    <a:pt x="1894" y="9"/>
                  </a:cubicBezTo>
                  <a:cubicBezTo>
                    <a:pt x="1037" y="92"/>
                    <a:pt x="346" y="842"/>
                    <a:pt x="346" y="1735"/>
                  </a:cubicBezTo>
                  <a:cubicBezTo>
                    <a:pt x="346" y="2378"/>
                    <a:pt x="203" y="2962"/>
                    <a:pt x="60" y="3271"/>
                  </a:cubicBezTo>
                  <a:cubicBezTo>
                    <a:pt x="1" y="3426"/>
                    <a:pt x="48" y="3581"/>
                    <a:pt x="179" y="3676"/>
                  </a:cubicBezTo>
                  <a:cubicBezTo>
                    <a:pt x="310" y="3759"/>
                    <a:pt x="584" y="3926"/>
                    <a:pt x="1013" y="4045"/>
                  </a:cubicBezTo>
                  <a:lnTo>
                    <a:pt x="382" y="4379"/>
                  </a:lnTo>
                  <a:cubicBezTo>
                    <a:pt x="144" y="4498"/>
                    <a:pt x="1" y="4712"/>
                    <a:pt x="1" y="4986"/>
                  </a:cubicBezTo>
                  <a:lnTo>
                    <a:pt x="1" y="6045"/>
                  </a:lnTo>
                  <a:cubicBezTo>
                    <a:pt x="1" y="6129"/>
                    <a:pt x="84" y="6200"/>
                    <a:pt x="167" y="6200"/>
                  </a:cubicBezTo>
                  <a:cubicBezTo>
                    <a:pt x="263" y="6200"/>
                    <a:pt x="334" y="6129"/>
                    <a:pt x="334" y="6045"/>
                  </a:cubicBezTo>
                  <a:lnTo>
                    <a:pt x="334" y="4974"/>
                  </a:lnTo>
                  <a:cubicBezTo>
                    <a:pt x="334" y="4831"/>
                    <a:pt x="406" y="4712"/>
                    <a:pt x="525" y="4652"/>
                  </a:cubicBezTo>
                  <a:lnTo>
                    <a:pt x="1037" y="4402"/>
                  </a:lnTo>
                  <a:cubicBezTo>
                    <a:pt x="1239" y="4760"/>
                    <a:pt x="1644" y="4986"/>
                    <a:pt x="2060" y="4986"/>
                  </a:cubicBezTo>
                  <a:cubicBezTo>
                    <a:pt x="2489" y="4986"/>
                    <a:pt x="2882" y="4760"/>
                    <a:pt x="3084" y="4402"/>
                  </a:cubicBezTo>
                  <a:lnTo>
                    <a:pt x="3596" y="4652"/>
                  </a:lnTo>
                  <a:cubicBezTo>
                    <a:pt x="3704" y="4712"/>
                    <a:pt x="3787" y="4831"/>
                    <a:pt x="3787" y="4974"/>
                  </a:cubicBezTo>
                  <a:lnTo>
                    <a:pt x="3787" y="6022"/>
                  </a:lnTo>
                  <a:cubicBezTo>
                    <a:pt x="3787" y="6117"/>
                    <a:pt x="3858" y="6188"/>
                    <a:pt x="3954" y="6188"/>
                  </a:cubicBezTo>
                  <a:cubicBezTo>
                    <a:pt x="4037" y="6188"/>
                    <a:pt x="4108" y="6117"/>
                    <a:pt x="4108" y="6022"/>
                  </a:cubicBezTo>
                  <a:lnTo>
                    <a:pt x="4108" y="4974"/>
                  </a:lnTo>
                  <a:cubicBezTo>
                    <a:pt x="4132" y="4712"/>
                    <a:pt x="3977" y="4474"/>
                    <a:pt x="3739" y="4379"/>
                  </a:cubicBezTo>
                  <a:lnTo>
                    <a:pt x="3096" y="4045"/>
                  </a:lnTo>
                  <a:cubicBezTo>
                    <a:pt x="3537" y="3926"/>
                    <a:pt x="3799" y="3759"/>
                    <a:pt x="3930" y="3676"/>
                  </a:cubicBezTo>
                  <a:cubicBezTo>
                    <a:pt x="4073" y="3581"/>
                    <a:pt x="4108" y="3426"/>
                    <a:pt x="4049" y="3271"/>
                  </a:cubicBezTo>
                  <a:cubicBezTo>
                    <a:pt x="3918" y="2962"/>
                    <a:pt x="3775" y="2378"/>
                    <a:pt x="3775" y="1735"/>
                  </a:cubicBezTo>
                  <a:cubicBezTo>
                    <a:pt x="3775" y="866"/>
                    <a:pt x="3084" y="104"/>
                    <a:pt x="2227" y="9"/>
                  </a:cubicBezTo>
                  <a:cubicBezTo>
                    <a:pt x="2174" y="3"/>
                    <a:pt x="2120" y="0"/>
                    <a:pt x="2065"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 name="Google Shape;9246;p16">
              <a:extLst>
                <a:ext uri="{FF2B5EF4-FFF2-40B4-BE49-F238E27FC236}">
                  <a16:creationId xmlns:a16="http://schemas.microsoft.com/office/drawing/2014/main" id="{8F335521-302E-F4C4-52C5-A74FE6EB4497}"/>
                </a:ext>
              </a:extLst>
            </p:cNvPr>
            <p:cNvSpPr/>
            <p:nvPr/>
          </p:nvSpPr>
          <p:spPr>
            <a:xfrm>
              <a:off x="3116592" y="2293778"/>
              <a:ext cx="10630" cy="32241"/>
            </a:xfrm>
            <a:custGeom>
              <a:avLst/>
              <a:gdLst/>
              <a:ahLst/>
              <a:cxnLst/>
              <a:rect l="l" t="t" r="r" b="b"/>
              <a:pathLst>
                <a:path w="334" h="1013" extrusionOk="0">
                  <a:moveTo>
                    <a:pt x="167" y="0"/>
                  </a:moveTo>
                  <a:cubicBezTo>
                    <a:pt x="72" y="0"/>
                    <a:pt x="0" y="72"/>
                    <a:pt x="0" y="167"/>
                  </a:cubicBezTo>
                  <a:lnTo>
                    <a:pt x="0" y="846"/>
                  </a:lnTo>
                  <a:cubicBezTo>
                    <a:pt x="0" y="941"/>
                    <a:pt x="72" y="1012"/>
                    <a:pt x="167" y="1012"/>
                  </a:cubicBezTo>
                  <a:cubicBezTo>
                    <a:pt x="250" y="1012"/>
                    <a:pt x="334" y="941"/>
                    <a:pt x="334" y="846"/>
                  </a:cubicBezTo>
                  <a:lnTo>
                    <a:pt x="334" y="167"/>
                  </a:lnTo>
                  <a:cubicBezTo>
                    <a:pt x="310" y="72"/>
                    <a:pt x="250" y="0"/>
                    <a:pt x="167"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 name="Google Shape;9247;p16">
              <a:extLst>
                <a:ext uri="{FF2B5EF4-FFF2-40B4-BE49-F238E27FC236}">
                  <a16:creationId xmlns:a16="http://schemas.microsoft.com/office/drawing/2014/main" id="{C72FF350-64AB-10BE-239D-FBA1DDB6431B}"/>
                </a:ext>
              </a:extLst>
            </p:cNvPr>
            <p:cNvSpPr/>
            <p:nvPr/>
          </p:nvSpPr>
          <p:spPr>
            <a:xfrm>
              <a:off x="3193519" y="2293778"/>
              <a:ext cx="10248" cy="32241"/>
            </a:xfrm>
            <a:custGeom>
              <a:avLst/>
              <a:gdLst/>
              <a:ahLst/>
              <a:cxnLst/>
              <a:rect l="l" t="t" r="r" b="b"/>
              <a:pathLst>
                <a:path w="322" h="1013" extrusionOk="0">
                  <a:moveTo>
                    <a:pt x="155" y="0"/>
                  </a:moveTo>
                  <a:cubicBezTo>
                    <a:pt x="72" y="0"/>
                    <a:pt x="0" y="72"/>
                    <a:pt x="0" y="167"/>
                  </a:cubicBezTo>
                  <a:lnTo>
                    <a:pt x="0" y="846"/>
                  </a:lnTo>
                  <a:cubicBezTo>
                    <a:pt x="0" y="941"/>
                    <a:pt x="72" y="1012"/>
                    <a:pt x="155" y="1012"/>
                  </a:cubicBezTo>
                  <a:cubicBezTo>
                    <a:pt x="250" y="1012"/>
                    <a:pt x="322" y="941"/>
                    <a:pt x="322" y="846"/>
                  </a:cubicBezTo>
                  <a:lnTo>
                    <a:pt x="322" y="167"/>
                  </a:lnTo>
                  <a:cubicBezTo>
                    <a:pt x="310" y="72"/>
                    <a:pt x="250" y="0"/>
                    <a:pt x="155"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 name="Google Shape;9248;p16">
              <a:extLst>
                <a:ext uri="{FF2B5EF4-FFF2-40B4-BE49-F238E27FC236}">
                  <a16:creationId xmlns:a16="http://schemas.microsoft.com/office/drawing/2014/main" id="{209C88D1-AF27-A1B9-09F4-5A19DD453411}"/>
                </a:ext>
              </a:extLst>
            </p:cNvPr>
            <p:cNvSpPr/>
            <p:nvPr/>
          </p:nvSpPr>
          <p:spPr>
            <a:xfrm>
              <a:off x="3346227" y="2166755"/>
              <a:ext cx="54966" cy="18301"/>
            </a:xfrm>
            <a:custGeom>
              <a:avLst/>
              <a:gdLst/>
              <a:ahLst/>
              <a:cxnLst/>
              <a:rect l="l" t="t" r="r" b="b"/>
              <a:pathLst>
                <a:path w="1727" h="575" extrusionOk="0">
                  <a:moveTo>
                    <a:pt x="646" y="0"/>
                  </a:moveTo>
                  <a:cubicBezTo>
                    <a:pt x="494" y="0"/>
                    <a:pt x="326" y="15"/>
                    <a:pt x="143" y="50"/>
                  </a:cubicBezTo>
                  <a:cubicBezTo>
                    <a:pt x="60" y="62"/>
                    <a:pt x="0" y="122"/>
                    <a:pt x="0" y="217"/>
                  </a:cubicBezTo>
                  <a:lnTo>
                    <a:pt x="0" y="396"/>
                  </a:lnTo>
                  <a:cubicBezTo>
                    <a:pt x="0" y="479"/>
                    <a:pt x="84" y="550"/>
                    <a:pt x="167" y="550"/>
                  </a:cubicBezTo>
                  <a:cubicBezTo>
                    <a:pt x="262" y="550"/>
                    <a:pt x="334" y="479"/>
                    <a:pt x="334" y="396"/>
                  </a:cubicBezTo>
                  <a:lnTo>
                    <a:pt x="334" y="360"/>
                  </a:lnTo>
                  <a:cubicBezTo>
                    <a:pt x="445" y="344"/>
                    <a:pt x="549" y="338"/>
                    <a:pt x="645" y="338"/>
                  </a:cubicBezTo>
                  <a:cubicBezTo>
                    <a:pt x="845" y="338"/>
                    <a:pt x="1007" y="367"/>
                    <a:pt x="1120" y="407"/>
                  </a:cubicBezTo>
                  <a:cubicBezTo>
                    <a:pt x="1334" y="467"/>
                    <a:pt x="1453" y="538"/>
                    <a:pt x="1453" y="538"/>
                  </a:cubicBezTo>
                  <a:cubicBezTo>
                    <a:pt x="1477" y="550"/>
                    <a:pt x="1512" y="574"/>
                    <a:pt x="1536" y="574"/>
                  </a:cubicBezTo>
                  <a:cubicBezTo>
                    <a:pt x="1584" y="574"/>
                    <a:pt x="1643" y="538"/>
                    <a:pt x="1667" y="491"/>
                  </a:cubicBezTo>
                  <a:cubicBezTo>
                    <a:pt x="1727" y="396"/>
                    <a:pt x="1715" y="288"/>
                    <a:pt x="1643" y="241"/>
                  </a:cubicBezTo>
                  <a:cubicBezTo>
                    <a:pt x="1615" y="231"/>
                    <a:pt x="1258" y="0"/>
                    <a:pt x="646"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 name="Google Shape;9249;p16">
              <a:extLst>
                <a:ext uri="{FF2B5EF4-FFF2-40B4-BE49-F238E27FC236}">
                  <a16:creationId xmlns:a16="http://schemas.microsoft.com/office/drawing/2014/main" id="{63BB67A0-1022-E9A1-7A7C-829073DBEC27}"/>
                </a:ext>
              </a:extLst>
            </p:cNvPr>
            <p:cNvSpPr/>
            <p:nvPr/>
          </p:nvSpPr>
          <p:spPr>
            <a:xfrm>
              <a:off x="3302655" y="2134991"/>
              <a:ext cx="141760" cy="192143"/>
            </a:xfrm>
            <a:custGeom>
              <a:avLst/>
              <a:gdLst/>
              <a:ahLst/>
              <a:cxnLst/>
              <a:rect l="l" t="t" r="r" b="b"/>
              <a:pathLst>
                <a:path w="4454" h="6037" extrusionOk="0">
                  <a:moveTo>
                    <a:pt x="3453" y="334"/>
                  </a:moveTo>
                  <a:lnTo>
                    <a:pt x="3453" y="1132"/>
                  </a:lnTo>
                  <a:cubicBezTo>
                    <a:pt x="3453" y="1263"/>
                    <a:pt x="3429" y="1405"/>
                    <a:pt x="3370" y="1525"/>
                  </a:cubicBezTo>
                  <a:lnTo>
                    <a:pt x="3310" y="1644"/>
                  </a:lnTo>
                  <a:cubicBezTo>
                    <a:pt x="3298" y="1667"/>
                    <a:pt x="3298" y="1691"/>
                    <a:pt x="3298" y="1715"/>
                  </a:cubicBezTo>
                  <a:lnTo>
                    <a:pt x="3298" y="2060"/>
                  </a:lnTo>
                  <a:cubicBezTo>
                    <a:pt x="3274" y="2346"/>
                    <a:pt x="3155" y="2608"/>
                    <a:pt x="2953" y="2799"/>
                  </a:cubicBezTo>
                  <a:cubicBezTo>
                    <a:pt x="2739" y="3001"/>
                    <a:pt x="2477" y="3096"/>
                    <a:pt x="2191" y="3096"/>
                  </a:cubicBezTo>
                  <a:cubicBezTo>
                    <a:pt x="1643" y="3084"/>
                    <a:pt x="1179" y="2596"/>
                    <a:pt x="1179" y="2013"/>
                  </a:cubicBezTo>
                  <a:lnTo>
                    <a:pt x="1179" y="1715"/>
                  </a:lnTo>
                  <a:cubicBezTo>
                    <a:pt x="1179" y="1691"/>
                    <a:pt x="1179" y="1667"/>
                    <a:pt x="1167" y="1644"/>
                  </a:cubicBezTo>
                  <a:lnTo>
                    <a:pt x="1107" y="1525"/>
                  </a:lnTo>
                  <a:cubicBezTo>
                    <a:pt x="1048" y="1405"/>
                    <a:pt x="1012" y="1275"/>
                    <a:pt x="1012" y="1132"/>
                  </a:cubicBezTo>
                  <a:cubicBezTo>
                    <a:pt x="1012" y="691"/>
                    <a:pt x="1369" y="334"/>
                    <a:pt x="1822" y="334"/>
                  </a:cubicBezTo>
                  <a:close/>
                  <a:moveTo>
                    <a:pt x="2762" y="3310"/>
                  </a:moveTo>
                  <a:lnTo>
                    <a:pt x="2762" y="3537"/>
                  </a:lnTo>
                  <a:cubicBezTo>
                    <a:pt x="2762" y="3572"/>
                    <a:pt x="2774" y="3620"/>
                    <a:pt x="2774" y="3680"/>
                  </a:cubicBezTo>
                  <a:lnTo>
                    <a:pt x="2239" y="4096"/>
                  </a:lnTo>
                  <a:lnTo>
                    <a:pt x="1691" y="3680"/>
                  </a:lnTo>
                  <a:cubicBezTo>
                    <a:pt x="1703" y="3632"/>
                    <a:pt x="1703" y="3584"/>
                    <a:pt x="1703" y="3537"/>
                  </a:cubicBezTo>
                  <a:lnTo>
                    <a:pt x="1703" y="3310"/>
                  </a:lnTo>
                  <a:cubicBezTo>
                    <a:pt x="1846" y="3370"/>
                    <a:pt x="2012" y="3406"/>
                    <a:pt x="2191" y="3406"/>
                  </a:cubicBezTo>
                  <a:lnTo>
                    <a:pt x="2239" y="3406"/>
                  </a:lnTo>
                  <a:cubicBezTo>
                    <a:pt x="2417" y="3406"/>
                    <a:pt x="2596" y="3382"/>
                    <a:pt x="2762" y="3310"/>
                  </a:cubicBezTo>
                  <a:close/>
                  <a:moveTo>
                    <a:pt x="1822" y="1"/>
                  </a:moveTo>
                  <a:cubicBezTo>
                    <a:pt x="1191" y="1"/>
                    <a:pt x="703" y="513"/>
                    <a:pt x="703" y="1120"/>
                  </a:cubicBezTo>
                  <a:cubicBezTo>
                    <a:pt x="703" y="1298"/>
                    <a:pt x="750" y="1489"/>
                    <a:pt x="822" y="1656"/>
                  </a:cubicBezTo>
                  <a:lnTo>
                    <a:pt x="869" y="1751"/>
                  </a:lnTo>
                  <a:lnTo>
                    <a:pt x="869" y="2001"/>
                  </a:lnTo>
                  <a:cubicBezTo>
                    <a:pt x="869" y="2441"/>
                    <a:pt x="1072" y="2846"/>
                    <a:pt x="1381" y="3096"/>
                  </a:cubicBezTo>
                  <a:lnTo>
                    <a:pt x="1381" y="3537"/>
                  </a:lnTo>
                  <a:cubicBezTo>
                    <a:pt x="1381" y="3608"/>
                    <a:pt x="1346" y="3680"/>
                    <a:pt x="1274" y="3703"/>
                  </a:cubicBezTo>
                  <a:lnTo>
                    <a:pt x="453" y="4025"/>
                  </a:lnTo>
                  <a:cubicBezTo>
                    <a:pt x="179" y="4132"/>
                    <a:pt x="0" y="4382"/>
                    <a:pt x="0" y="4668"/>
                  </a:cubicBezTo>
                  <a:lnTo>
                    <a:pt x="0" y="5858"/>
                  </a:lnTo>
                  <a:cubicBezTo>
                    <a:pt x="0" y="5942"/>
                    <a:pt x="83" y="6013"/>
                    <a:pt x="167" y="6013"/>
                  </a:cubicBezTo>
                  <a:cubicBezTo>
                    <a:pt x="262" y="6013"/>
                    <a:pt x="334" y="5942"/>
                    <a:pt x="334" y="5858"/>
                  </a:cubicBezTo>
                  <a:lnTo>
                    <a:pt x="334" y="4668"/>
                  </a:lnTo>
                  <a:cubicBezTo>
                    <a:pt x="334" y="4513"/>
                    <a:pt x="417" y="4382"/>
                    <a:pt x="560" y="4334"/>
                  </a:cubicBezTo>
                  <a:lnTo>
                    <a:pt x="1369" y="4025"/>
                  </a:lnTo>
                  <a:cubicBezTo>
                    <a:pt x="1417" y="4001"/>
                    <a:pt x="1465" y="3977"/>
                    <a:pt x="1488" y="3965"/>
                  </a:cubicBezTo>
                  <a:lnTo>
                    <a:pt x="2060" y="4394"/>
                  </a:lnTo>
                  <a:lnTo>
                    <a:pt x="2060" y="5870"/>
                  </a:lnTo>
                  <a:cubicBezTo>
                    <a:pt x="2060" y="5954"/>
                    <a:pt x="2131" y="6037"/>
                    <a:pt x="2215" y="6037"/>
                  </a:cubicBezTo>
                  <a:cubicBezTo>
                    <a:pt x="2310" y="6037"/>
                    <a:pt x="2381" y="5954"/>
                    <a:pt x="2381" y="5870"/>
                  </a:cubicBezTo>
                  <a:lnTo>
                    <a:pt x="2381" y="4394"/>
                  </a:lnTo>
                  <a:lnTo>
                    <a:pt x="2953" y="3965"/>
                  </a:lnTo>
                  <a:cubicBezTo>
                    <a:pt x="2977" y="3989"/>
                    <a:pt x="3024" y="4013"/>
                    <a:pt x="3072" y="4025"/>
                  </a:cubicBezTo>
                  <a:lnTo>
                    <a:pt x="3882" y="4334"/>
                  </a:lnTo>
                  <a:cubicBezTo>
                    <a:pt x="4024" y="4382"/>
                    <a:pt x="4108" y="4513"/>
                    <a:pt x="4108" y="4668"/>
                  </a:cubicBezTo>
                  <a:lnTo>
                    <a:pt x="4108" y="5858"/>
                  </a:lnTo>
                  <a:cubicBezTo>
                    <a:pt x="4108" y="5942"/>
                    <a:pt x="4179" y="6013"/>
                    <a:pt x="4274" y="6013"/>
                  </a:cubicBezTo>
                  <a:cubicBezTo>
                    <a:pt x="4358" y="6013"/>
                    <a:pt x="4441" y="5942"/>
                    <a:pt x="4441" y="5858"/>
                  </a:cubicBezTo>
                  <a:lnTo>
                    <a:pt x="4441" y="4668"/>
                  </a:lnTo>
                  <a:cubicBezTo>
                    <a:pt x="4453" y="4382"/>
                    <a:pt x="4274" y="4108"/>
                    <a:pt x="4024" y="4025"/>
                  </a:cubicBezTo>
                  <a:lnTo>
                    <a:pt x="3203" y="3703"/>
                  </a:lnTo>
                  <a:cubicBezTo>
                    <a:pt x="3131" y="3680"/>
                    <a:pt x="3084" y="3620"/>
                    <a:pt x="3084" y="3537"/>
                  </a:cubicBezTo>
                  <a:lnTo>
                    <a:pt x="3084" y="3108"/>
                  </a:lnTo>
                  <a:cubicBezTo>
                    <a:pt x="3120" y="3084"/>
                    <a:pt x="3155" y="3060"/>
                    <a:pt x="3191" y="3025"/>
                  </a:cubicBezTo>
                  <a:cubicBezTo>
                    <a:pt x="3453" y="2775"/>
                    <a:pt x="3608" y="2418"/>
                    <a:pt x="3608" y="2037"/>
                  </a:cubicBezTo>
                  <a:lnTo>
                    <a:pt x="3608" y="1727"/>
                  </a:lnTo>
                  <a:lnTo>
                    <a:pt x="3655" y="1644"/>
                  </a:lnTo>
                  <a:cubicBezTo>
                    <a:pt x="3739" y="1477"/>
                    <a:pt x="3774" y="1298"/>
                    <a:pt x="3774" y="1108"/>
                  </a:cubicBezTo>
                  <a:lnTo>
                    <a:pt x="3774" y="167"/>
                  </a:lnTo>
                  <a:cubicBezTo>
                    <a:pt x="3774" y="84"/>
                    <a:pt x="3691" y="1"/>
                    <a:pt x="3608"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 name="Google Shape;9250;p16">
              <a:extLst>
                <a:ext uri="{FF2B5EF4-FFF2-40B4-BE49-F238E27FC236}">
                  <a16:creationId xmlns:a16="http://schemas.microsoft.com/office/drawing/2014/main" id="{F8EB6FDF-AF89-5FD6-06CA-74DA71343585}"/>
                </a:ext>
              </a:extLst>
            </p:cNvPr>
            <p:cNvSpPr/>
            <p:nvPr/>
          </p:nvSpPr>
          <p:spPr>
            <a:xfrm>
              <a:off x="3330313" y="2288463"/>
              <a:ext cx="10248" cy="37938"/>
            </a:xfrm>
            <a:custGeom>
              <a:avLst/>
              <a:gdLst/>
              <a:ahLst/>
              <a:cxnLst/>
              <a:rect l="l" t="t" r="r" b="b"/>
              <a:pathLst>
                <a:path w="322" h="1192" extrusionOk="0">
                  <a:moveTo>
                    <a:pt x="167" y="1"/>
                  </a:moveTo>
                  <a:cubicBezTo>
                    <a:pt x="72" y="1"/>
                    <a:pt x="0" y="84"/>
                    <a:pt x="0" y="167"/>
                  </a:cubicBezTo>
                  <a:lnTo>
                    <a:pt x="0" y="1036"/>
                  </a:lnTo>
                  <a:cubicBezTo>
                    <a:pt x="0" y="1120"/>
                    <a:pt x="72" y="1191"/>
                    <a:pt x="167" y="1191"/>
                  </a:cubicBezTo>
                  <a:cubicBezTo>
                    <a:pt x="250" y="1191"/>
                    <a:pt x="322" y="1120"/>
                    <a:pt x="322" y="1036"/>
                  </a:cubicBezTo>
                  <a:lnTo>
                    <a:pt x="322" y="167"/>
                  </a:lnTo>
                  <a:cubicBezTo>
                    <a:pt x="310" y="84"/>
                    <a:pt x="250" y="1"/>
                    <a:pt x="167"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 name="Google Shape;9251;p16">
              <a:extLst>
                <a:ext uri="{FF2B5EF4-FFF2-40B4-BE49-F238E27FC236}">
                  <a16:creationId xmlns:a16="http://schemas.microsoft.com/office/drawing/2014/main" id="{5BC3D74F-7D1E-C2B6-0EE9-282B811A4EE6}"/>
                </a:ext>
              </a:extLst>
            </p:cNvPr>
            <p:cNvSpPr/>
            <p:nvPr/>
          </p:nvSpPr>
          <p:spPr>
            <a:xfrm>
              <a:off x="3406859" y="2288463"/>
              <a:ext cx="10630" cy="37938"/>
            </a:xfrm>
            <a:custGeom>
              <a:avLst/>
              <a:gdLst/>
              <a:ahLst/>
              <a:cxnLst/>
              <a:rect l="l" t="t" r="r" b="b"/>
              <a:pathLst>
                <a:path w="334" h="1192" extrusionOk="0">
                  <a:moveTo>
                    <a:pt x="167" y="1"/>
                  </a:moveTo>
                  <a:cubicBezTo>
                    <a:pt x="84" y="1"/>
                    <a:pt x="0" y="84"/>
                    <a:pt x="0" y="167"/>
                  </a:cubicBezTo>
                  <a:lnTo>
                    <a:pt x="0" y="1036"/>
                  </a:lnTo>
                  <a:cubicBezTo>
                    <a:pt x="0" y="1120"/>
                    <a:pt x="84" y="1191"/>
                    <a:pt x="167" y="1191"/>
                  </a:cubicBezTo>
                  <a:cubicBezTo>
                    <a:pt x="262" y="1191"/>
                    <a:pt x="334" y="1120"/>
                    <a:pt x="334" y="1036"/>
                  </a:cubicBezTo>
                  <a:lnTo>
                    <a:pt x="334" y="167"/>
                  </a:lnTo>
                  <a:cubicBezTo>
                    <a:pt x="322" y="84"/>
                    <a:pt x="262" y="1"/>
                    <a:pt x="167"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 name="Google Shape;9252;p16">
              <a:extLst>
                <a:ext uri="{FF2B5EF4-FFF2-40B4-BE49-F238E27FC236}">
                  <a16:creationId xmlns:a16="http://schemas.microsoft.com/office/drawing/2014/main" id="{0043488C-AA48-481E-0446-9D89B79E0A6F}"/>
                </a:ext>
              </a:extLst>
            </p:cNvPr>
            <p:cNvSpPr/>
            <p:nvPr/>
          </p:nvSpPr>
          <p:spPr>
            <a:xfrm>
              <a:off x="3149183" y="1976585"/>
              <a:ext cx="219419" cy="183072"/>
            </a:xfrm>
            <a:custGeom>
              <a:avLst/>
              <a:gdLst/>
              <a:ahLst/>
              <a:cxnLst/>
              <a:rect l="l" t="t" r="r" b="b"/>
              <a:pathLst>
                <a:path w="6894" h="5752" extrusionOk="0">
                  <a:moveTo>
                    <a:pt x="2369" y="4108"/>
                  </a:moveTo>
                  <a:lnTo>
                    <a:pt x="2286" y="4466"/>
                  </a:lnTo>
                  <a:lnTo>
                    <a:pt x="2060" y="4466"/>
                  </a:lnTo>
                  <a:cubicBezTo>
                    <a:pt x="1869" y="4466"/>
                    <a:pt x="1703" y="4299"/>
                    <a:pt x="1703" y="4108"/>
                  </a:cubicBezTo>
                  <a:close/>
                  <a:moveTo>
                    <a:pt x="5513" y="310"/>
                  </a:moveTo>
                  <a:cubicBezTo>
                    <a:pt x="5703" y="310"/>
                    <a:pt x="5870" y="477"/>
                    <a:pt x="5870" y="667"/>
                  </a:cubicBezTo>
                  <a:lnTo>
                    <a:pt x="5870" y="3418"/>
                  </a:lnTo>
                  <a:cubicBezTo>
                    <a:pt x="5870" y="3608"/>
                    <a:pt x="5703" y="3775"/>
                    <a:pt x="5513" y="3775"/>
                  </a:cubicBezTo>
                  <a:lnTo>
                    <a:pt x="4132" y="3775"/>
                  </a:lnTo>
                  <a:cubicBezTo>
                    <a:pt x="4096" y="3775"/>
                    <a:pt x="4048" y="3787"/>
                    <a:pt x="4036" y="3811"/>
                  </a:cubicBezTo>
                  <a:lnTo>
                    <a:pt x="2500" y="4918"/>
                  </a:lnTo>
                  <a:lnTo>
                    <a:pt x="2739" y="3966"/>
                  </a:lnTo>
                  <a:cubicBezTo>
                    <a:pt x="2762" y="3930"/>
                    <a:pt x="2739" y="3870"/>
                    <a:pt x="2715" y="3835"/>
                  </a:cubicBezTo>
                  <a:cubicBezTo>
                    <a:pt x="2679" y="3787"/>
                    <a:pt x="2643" y="3775"/>
                    <a:pt x="2584" y="3775"/>
                  </a:cubicBezTo>
                  <a:lnTo>
                    <a:pt x="691" y="3775"/>
                  </a:lnTo>
                  <a:cubicBezTo>
                    <a:pt x="500" y="3775"/>
                    <a:pt x="333" y="3608"/>
                    <a:pt x="333" y="3418"/>
                  </a:cubicBezTo>
                  <a:lnTo>
                    <a:pt x="333" y="667"/>
                  </a:lnTo>
                  <a:cubicBezTo>
                    <a:pt x="333" y="477"/>
                    <a:pt x="500" y="310"/>
                    <a:pt x="691" y="310"/>
                  </a:cubicBezTo>
                  <a:close/>
                  <a:moveTo>
                    <a:pt x="6215" y="989"/>
                  </a:moveTo>
                  <a:cubicBezTo>
                    <a:pt x="6406" y="989"/>
                    <a:pt x="6572" y="1156"/>
                    <a:pt x="6572" y="1346"/>
                  </a:cubicBezTo>
                  <a:lnTo>
                    <a:pt x="6572" y="4108"/>
                  </a:lnTo>
                  <a:lnTo>
                    <a:pt x="6549" y="4108"/>
                  </a:lnTo>
                  <a:cubicBezTo>
                    <a:pt x="6549" y="4299"/>
                    <a:pt x="6394" y="4466"/>
                    <a:pt x="6191" y="4466"/>
                  </a:cubicBezTo>
                  <a:lnTo>
                    <a:pt x="4810" y="4466"/>
                  </a:lnTo>
                  <a:cubicBezTo>
                    <a:pt x="4763" y="4466"/>
                    <a:pt x="4727" y="4477"/>
                    <a:pt x="4691" y="4513"/>
                  </a:cubicBezTo>
                  <a:cubicBezTo>
                    <a:pt x="4667" y="4549"/>
                    <a:pt x="4644" y="4608"/>
                    <a:pt x="4667" y="4656"/>
                  </a:cubicBezTo>
                  <a:lnTo>
                    <a:pt x="4763" y="5323"/>
                  </a:lnTo>
                  <a:lnTo>
                    <a:pt x="3596" y="4537"/>
                  </a:lnTo>
                  <a:lnTo>
                    <a:pt x="4191" y="4096"/>
                  </a:lnTo>
                  <a:lnTo>
                    <a:pt x="5513" y="4096"/>
                  </a:lnTo>
                  <a:cubicBezTo>
                    <a:pt x="5882" y="4096"/>
                    <a:pt x="6191" y="3799"/>
                    <a:pt x="6191" y="3418"/>
                  </a:cubicBezTo>
                  <a:lnTo>
                    <a:pt x="6191" y="989"/>
                  </a:lnTo>
                  <a:close/>
                  <a:moveTo>
                    <a:pt x="691" y="1"/>
                  </a:moveTo>
                  <a:cubicBezTo>
                    <a:pt x="322" y="1"/>
                    <a:pt x="0" y="298"/>
                    <a:pt x="0" y="679"/>
                  </a:cubicBezTo>
                  <a:lnTo>
                    <a:pt x="0" y="3430"/>
                  </a:lnTo>
                  <a:cubicBezTo>
                    <a:pt x="0" y="3811"/>
                    <a:pt x="298" y="4120"/>
                    <a:pt x="691" y="4120"/>
                  </a:cubicBezTo>
                  <a:lnTo>
                    <a:pt x="1393" y="4120"/>
                  </a:lnTo>
                  <a:lnTo>
                    <a:pt x="1393" y="4132"/>
                  </a:lnTo>
                  <a:cubicBezTo>
                    <a:pt x="1393" y="4501"/>
                    <a:pt x="1691" y="4823"/>
                    <a:pt x="2072" y="4823"/>
                  </a:cubicBezTo>
                  <a:lnTo>
                    <a:pt x="2203" y="4823"/>
                  </a:lnTo>
                  <a:lnTo>
                    <a:pt x="2143" y="5073"/>
                  </a:lnTo>
                  <a:cubicBezTo>
                    <a:pt x="2119" y="5180"/>
                    <a:pt x="2167" y="5275"/>
                    <a:pt x="2250" y="5335"/>
                  </a:cubicBezTo>
                  <a:cubicBezTo>
                    <a:pt x="2298" y="5370"/>
                    <a:pt x="2346" y="5382"/>
                    <a:pt x="2381" y="5382"/>
                  </a:cubicBezTo>
                  <a:cubicBezTo>
                    <a:pt x="2429" y="5382"/>
                    <a:pt x="2489" y="5370"/>
                    <a:pt x="2536" y="5335"/>
                  </a:cubicBezTo>
                  <a:lnTo>
                    <a:pt x="3251" y="4823"/>
                  </a:lnTo>
                  <a:lnTo>
                    <a:pt x="3417" y="4823"/>
                  </a:lnTo>
                  <a:lnTo>
                    <a:pt x="4751" y="5716"/>
                  </a:lnTo>
                  <a:cubicBezTo>
                    <a:pt x="4798" y="5740"/>
                    <a:pt x="4846" y="5751"/>
                    <a:pt x="4882" y="5751"/>
                  </a:cubicBezTo>
                  <a:cubicBezTo>
                    <a:pt x="4929" y="5751"/>
                    <a:pt x="4977" y="5740"/>
                    <a:pt x="5025" y="5716"/>
                  </a:cubicBezTo>
                  <a:cubicBezTo>
                    <a:pt x="5108" y="5656"/>
                    <a:pt x="5144" y="5561"/>
                    <a:pt x="5120" y="5454"/>
                  </a:cubicBezTo>
                  <a:lnTo>
                    <a:pt x="5025" y="4799"/>
                  </a:lnTo>
                  <a:lnTo>
                    <a:pt x="6215" y="4799"/>
                  </a:lnTo>
                  <a:cubicBezTo>
                    <a:pt x="6584" y="4799"/>
                    <a:pt x="6894" y="4501"/>
                    <a:pt x="6894" y="4120"/>
                  </a:cubicBezTo>
                  <a:lnTo>
                    <a:pt x="6894" y="1370"/>
                  </a:lnTo>
                  <a:cubicBezTo>
                    <a:pt x="6870" y="977"/>
                    <a:pt x="6572" y="679"/>
                    <a:pt x="6191" y="679"/>
                  </a:cubicBezTo>
                  <a:cubicBezTo>
                    <a:pt x="6179" y="298"/>
                    <a:pt x="5882" y="1"/>
                    <a:pt x="5513"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4" name="Google Shape;9253;p16">
              <a:extLst>
                <a:ext uri="{FF2B5EF4-FFF2-40B4-BE49-F238E27FC236}">
                  <a16:creationId xmlns:a16="http://schemas.microsoft.com/office/drawing/2014/main" id="{8F0C37B8-493C-8C3D-5A99-938081D201E8}"/>
                </a:ext>
              </a:extLst>
            </p:cNvPr>
            <p:cNvSpPr/>
            <p:nvPr/>
          </p:nvSpPr>
          <p:spPr>
            <a:xfrm>
              <a:off x="3187822" y="2009177"/>
              <a:ext cx="26926" cy="10280"/>
            </a:xfrm>
            <a:custGeom>
              <a:avLst/>
              <a:gdLst/>
              <a:ahLst/>
              <a:cxnLst/>
              <a:rect l="l" t="t" r="r" b="b"/>
              <a:pathLst>
                <a:path w="846" h="323" extrusionOk="0">
                  <a:moveTo>
                    <a:pt x="155" y="1"/>
                  </a:moveTo>
                  <a:cubicBezTo>
                    <a:pt x="72" y="1"/>
                    <a:pt x="1" y="72"/>
                    <a:pt x="1" y="167"/>
                  </a:cubicBezTo>
                  <a:cubicBezTo>
                    <a:pt x="1" y="251"/>
                    <a:pt x="72" y="322"/>
                    <a:pt x="155" y="322"/>
                  </a:cubicBezTo>
                  <a:lnTo>
                    <a:pt x="679" y="322"/>
                  </a:lnTo>
                  <a:cubicBezTo>
                    <a:pt x="774" y="322"/>
                    <a:pt x="846" y="251"/>
                    <a:pt x="846" y="167"/>
                  </a:cubicBezTo>
                  <a:cubicBezTo>
                    <a:pt x="846" y="72"/>
                    <a:pt x="774" y="1"/>
                    <a:pt x="679"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 name="Google Shape;9254;p16">
              <a:extLst>
                <a:ext uri="{FF2B5EF4-FFF2-40B4-BE49-F238E27FC236}">
                  <a16:creationId xmlns:a16="http://schemas.microsoft.com/office/drawing/2014/main" id="{E54AE407-0A99-CB1F-9A6D-20D5579142A1}"/>
                </a:ext>
              </a:extLst>
            </p:cNvPr>
            <p:cNvSpPr/>
            <p:nvPr/>
          </p:nvSpPr>
          <p:spPr>
            <a:xfrm>
              <a:off x="3226110" y="2009177"/>
              <a:ext cx="81478" cy="10280"/>
            </a:xfrm>
            <a:custGeom>
              <a:avLst/>
              <a:gdLst/>
              <a:ahLst/>
              <a:cxnLst/>
              <a:rect l="l" t="t" r="r" b="b"/>
              <a:pathLst>
                <a:path w="2560" h="323" extrusionOk="0">
                  <a:moveTo>
                    <a:pt x="167" y="1"/>
                  </a:moveTo>
                  <a:cubicBezTo>
                    <a:pt x="72" y="1"/>
                    <a:pt x="0" y="72"/>
                    <a:pt x="0" y="167"/>
                  </a:cubicBezTo>
                  <a:cubicBezTo>
                    <a:pt x="0" y="251"/>
                    <a:pt x="72" y="322"/>
                    <a:pt x="167" y="322"/>
                  </a:cubicBezTo>
                  <a:lnTo>
                    <a:pt x="2393" y="322"/>
                  </a:lnTo>
                  <a:cubicBezTo>
                    <a:pt x="2488" y="322"/>
                    <a:pt x="2560" y="251"/>
                    <a:pt x="2560" y="167"/>
                  </a:cubicBezTo>
                  <a:cubicBezTo>
                    <a:pt x="2560" y="72"/>
                    <a:pt x="2488" y="1"/>
                    <a:pt x="2393"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 name="Google Shape;9255;p16">
              <a:extLst>
                <a:ext uri="{FF2B5EF4-FFF2-40B4-BE49-F238E27FC236}">
                  <a16:creationId xmlns:a16="http://schemas.microsoft.com/office/drawing/2014/main" id="{FCD5BDDE-D537-85BE-EC7D-9CE25A82FBF1}"/>
                </a:ext>
              </a:extLst>
            </p:cNvPr>
            <p:cNvSpPr/>
            <p:nvPr/>
          </p:nvSpPr>
          <p:spPr>
            <a:xfrm>
              <a:off x="3187822" y="2036453"/>
              <a:ext cx="119767" cy="10662"/>
            </a:xfrm>
            <a:custGeom>
              <a:avLst/>
              <a:gdLst/>
              <a:ahLst/>
              <a:cxnLst/>
              <a:rect l="l" t="t" r="r" b="b"/>
              <a:pathLst>
                <a:path w="3763" h="335" extrusionOk="0">
                  <a:moveTo>
                    <a:pt x="155" y="1"/>
                  </a:moveTo>
                  <a:cubicBezTo>
                    <a:pt x="72" y="1"/>
                    <a:pt x="1" y="84"/>
                    <a:pt x="1" y="168"/>
                  </a:cubicBezTo>
                  <a:cubicBezTo>
                    <a:pt x="1" y="263"/>
                    <a:pt x="72" y="334"/>
                    <a:pt x="155" y="334"/>
                  </a:cubicBezTo>
                  <a:lnTo>
                    <a:pt x="3596" y="334"/>
                  </a:lnTo>
                  <a:cubicBezTo>
                    <a:pt x="3691" y="334"/>
                    <a:pt x="3763" y="263"/>
                    <a:pt x="3763" y="168"/>
                  </a:cubicBezTo>
                  <a:cubicBezTo>
                    <a:pt x="3763" y="84"/>
                    <a:pt x="3691" y="1"/>
                    <a:pt x="3596"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7" name="Google Shape;9256;p16">
              <a:extLst>
                <a:ext uri="{FF2B5EF4-FFF2-40B4-BE49-F238E27FC236}">
                  <a16:creationId xmlns:a16="http://schemas.microsoft.com/office/drawing/2014/main" id="{E40F3F2E-4340-5FF1-4733-E3B70438412A}"/>
                </a:ext>
              </a:extLst>
            </p:cNvPr>
            <p:cNvSpPr/>
            <p:nvPr/>
          </p:nvSpPr>
          <p:spPr>
            <a:xfrm>
              <a:off x="3187822" y="2064143"/>
              <a:ext cx="81510" cy="10248"/>
            </a:xfrm>
            <a:custGeom>
              <a:avLst/>
              <a:gdLst/>
              <a:ahLst/>
              <a:cxnLst/>
              <a:rect l="l" t="t" r="r" b="b"/>
              <a:pathLst>
                <a:path w="2561" h="322" extrusionOk="0">
                  <a:moveTo>
                    <a:pt x="155" y="0"/>
                  </a:moveTo>
                  <a:cubicBezTo>
                    <a:pt x="72" y="0"/>
                    <a:pt x="1" y="72"/>
                    <a:pt x="1" y="167"/>
                  </a:cubicBezTo>
                  <a:cubicBezTo>
                    <a:pt x="1" y="250"/>
                    <a:pt x="72" y="322"/>
                    <a:pt x="155" y="322"/>
                  </a:cubicBezTo>
                  <a:lnTo>
                    <a:pt x="2394" y="322"/>
                  </a:lnTo>
                  <a:cubicBezTo>
                    <a:pt x="2477" y="322"/>
                    <a:pt x="2560" y="250"/>
                    <a:pt x="2560" y="167"/>
                  </a:cubicBezTo>
                  <a:cubicBezTo>
                    <a:pt x="2560" y="72"/>
                    <a:pt x="2477" y="0"/>
                    <a:pt x="2394"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8" name="Google Shape;9257;p16">
              <a:extLst>
                <a:ext uri="{FF2B5EF4-FFF2-40B4-BE49-F238E27FC236}">
                  <a16:creationId xmlns:a16="http://schemas.microsoft.com/office/drawing/2014/main" id="{14219E74-F4A7-41BB-352F-420136A4D281}"/>
                </a:ext>
              </a:extLst>
            </p:cNvPr>
            <p:cNvSpPr/>
            <p:nvPr/>
          </p:nvSpPr>
          <p:spPr>
            <a:xfrm>
              <a:off x="3280663" y="2064143"/>
              <a:ext cx="26926" cy="10248"/>
            </a:xfrm>
            <a:custGeom>
              <a:avLst/>
              <a:gdLst/>
              <a:ahLst/>
              <a:cxnLst/>
              <a:rect l="l" t="t" r="r" b="b"/>
              <a:pathLst>
                <a:path w="846" h="322" extrusionOk="0">
                  <a:moveTo>
                    <a:pt x="155" y="0"/>
                  </a:moveTo>
                  <a:cubicBezTo>
                    <a:pt x="72" y="0"/>
                    <a:pt x="1" y="72"/>
                    <a:pt x="1" y="167"/>
                  </a:cubicBezTo>
                  <a:cubicBezTo>
                    <a:pt x="1" y="250"/>
                    <a:pt x="72" y="322"/>
                    <a:pt x="155" y="322"/>
                  </a:cubicBezTo>
                  <a:lnTo>
                    <a:pt x="679" y="322"/>
                  </a:lnTo>
                  <a:cubicBezTo>
                    <a:pt x="774" y="322"/>
                    <a:pt x="846" y="250"/>
                    <a:pt x="846" y="167"/>
                  </a:cubicBezTo>
                  <a:cubicBezTo>
                    <a:pt x="846" y="72"/>
                    <a:pt x="774" y="0"/>
                    <a:pt x="679"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89" name="Google Shape;11786;p20">
            <a:extLst>
              <a:ext uri="{FF2B5EF4-FFF2-40B4-BE49-F238E27FC236}">
                <a16:creationId xmlns:a16="http://schemas.microsoft.com/office/drawing/2014/main" id="{27233560-2263-9C15-54FB-53A33348C79F}"/>
              </a:ext>
            </a:extLst>
          </p:cNvPr>
          <p:cNvGrpSpPr/>
          <p:nvPr/>
        </p:nvGrpSpPr>
        <p:grpSpPr>
          <a:xfrm>
            <a:off x="4420948" y="4770806"/>
            <a:ext cx="280072" cy="275520"/>
            <a:chOff x="4210933" y="2926777"/>
            <a:chExt cx="280072" cy="275520"/>
          </a:xfrm>
        </p:grpSpPr>
        <p:sp>
          <p:nvSpPr>
            <p:cNvPr id="90" name="Google Shape;11787;p20">
              <a:extLst>
                <a:ext uri="{FF2B5EF4-FFF2-40B4-BE49-F238E27FC236}">
                  <a16:creationId xmlns:a16="http://schemas.microsoft.com/office/drawing/2014/main" id="{C4579E8B-B629-9106-08B8-09B94EDA8E5D}"/>
                </a:ext>
              </a:extLst>
            </p:cNvPr>
            <p:cNvSpPr/>
            <p:nvPr/>
          </p:nvSpPr>
          <p:spPr>
            <a:xfrm>
              <a:off x="4490623" y="2970352"/>
              <a:ext cx="32" cy="414"/>
            </a:xfrm>
            <a:custGeom>
              <a:avLst/>
              <a:gdLst/>
              <a:ahLst/>
              <a:cxnLst/>
              <a:rect l="l" t="t" r="r" b="b"/>
              <a:pathLst>
                <a:path w="1" h="13" extrusionOk="0">
                  <a:moveTo>
                    <a:pt x="0" y="0"/>
                  </a:moveTo>
                  <a:cubicBezTo>
                    <a:pt x="0" y="12"/>
                    <a:pt x="0" y="0"/>
                    <a:pt x="0"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 name="Google Shape;11788;p20">
              <a:extLst>
                <a:ext uri="{FF2B5EF4-FFF2-40B4-BE49-F238E27FC236}">
                  <a16:creationId xmlns:a16="http://schemas.microsoft.com/office/drawing/2014/main" id="{4FB4FD3D-ABD0-FA45-C213-BE6367E32CBA}"/>
                </a:ext>
              </a:extLst>
            </p:cNvPr>
            <p:cNvSpPr/>
            <p:nvPr/>
          </p:nvSpPr>
          <p:spPr>
            <a:xfrm>
              <a:off x="4489859" y="2969589"/>
              <a:ext cx="32" cy="32"/>
            </a:xfrm>
            <a:custGeom>
              <a:avLst/>
              <a:gdLst/>
              <a:ahLst/>
              <a:cxnLst/>
              <a:rect l="l" t="t" r="r" b="b"/>
              <a:pathLst>
                <a:path w="1" h="1" extrusionOk="0">
                  <a:moveTo>
                    <a:pt x="0" y="1"/>
                  </a:move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2" name="Google Shape;11789;p20">
              <a:extLst>
                <a:ext uri="{FF2B5EF4-FFF2-40B4-BE49-F238E27FC236}">
                  <a16:creationId xmlns:a16="http://schemas.microsoft.com/office/drawing/2014/main" id="{9A8FAC91-E6E7-B15D-D23B-F1BFFB3C9524}"/>
                </a:ext>
              </a:extLst>
            </p:cNvPr>
            <p:cNvSpPr/>
            <p:nvPr/>
          </p:nvSpPr>
          <p:spPr>
            <a:xfrm>
              <a:off x="4210933" y="2944952"/>
              <a:ext cx="280072" cy="257346"/>
            </a:xfrm>
            <a:custGeom>
              <a:avLst/>
              <a:gdLst/>
              <a:ahLst/>
              <a:cxnLst/>
              <a:rect l="l" t="t" r="r" b="b"/>
              <a:pathLst>
                <a:path w="8799" h="8085" extrusionOk="0">
                  <a:moveTo>
                    <a:pt x="7549" y="620"/>
                  </a:moveTo>
                  <a:lnTo>
                    <a:pt x="6596" y="6382"/>
                  </a:lnTo>
                  <a:lnTo>
                    <a:pt x="6596" y="620"/>
                  </a:lnTo>
                  <a:close/>
                  <a:moveTo>
                    <a:pt x="4965" y="1"/>
                  </a:moveTo>
                  <a:cubicBezTo>
                    <a:pt x="4894" y="1"/>
                    <a:pt x="4834" y="60"/>
                    <a:pt x="4834" y="143"/>
                  </a:cubicBezTo>
                  <a:cubicBezTo>
                    <a:pt x="4834" y="215"/>
                    <a:pt x="4894" y="274"/>
                    <a:pt x="4965" y="274"/>
                  </a:cubicBezTo>
                  <a:lnTo>
                    <a:pt x="6322" y="274"/>
                  </a:lnTo>
                  <a:lnTo>
                    <a:pt x="6322" y="7835"/>
                  </a:lnTo>
                  <a:lnTo>
                    <a:pt x="262" y="7835"/>
                  </a:lnTo>
                  <a:lnTo>
                    <a:pt x="262" y="7192"/>
                  </a:lnTo>
                  <a:cubicBezTo>
                    <a:pt x="262" y="7121"/>
                    <a:pt x="203" y="7061"/>
                    <a:pt x="131" y="7061"/>
                  </a:cubicBezTo>
                  <a:cubicBezTo>
                    <a:pt x="60" y="7061"/>
                    <a:pt x="0" y="7121"/>
                    <a:pt x="0" y="7192"/>
                  </a:cubicBezTo>
                  <a:lnTo>
                    <a:pt x="0" y="7954"/>
                  </a:lnTo>
                  <a:cubicBezTo>
                    <a:pt x="0" y="8025"/>
                    <a:pt x="60" y="8085"/>
                    <a:pt x="131" y="8085"/>
                  </a:cubicBezTo>
                  <a:lnTo>
                    <a:pt x="6465" y="8085"/>
                  </a:lnTo>
                  <a:cubicBezTo>
                    <a:pt x="6525" y="8085"/>
                    <a:pt x="6561" y="8037"/>
                    <a:pt x="6584" y="8002"/>
                  </a:cubicBezTo>
                  <a:lnTo>
                    <a:pt x="7906" y="3715"/>
                  </a:lnTo>
                  <a:cubicBezTo>
                    <a:pt x="7918" y="3632"/>
                    <a:pt x="7882" y="3572"/>
                    <a:pt x="7811" y="3549"/>
                  </a:cubicBezTo>
                  <a:cubicBezTo>
                    <a:pt x="7799" y="3547"/>
                    <a:pt x="7788" y="3546"/>
                    <a:pt x="7777" y="3546"/>
                  </a:cubicBezTo>
                  <a:cubicBezTo>
                    <a:pt x="7721" y="3546"/>
                    <a:pt x="7674" y="3572"/>
                    <a:pt x="7644" y="3632"/>
                  </a:cubicBezTo>
                  <a:lnTo>
                    <a:pt x="6870" y="6132"/>
                  </a:lnTo>
                  <a:lnTo>
                    <a:pt x="7727" y="989"/>
                  </a:lnTo>
                  <a:lnTo>
                    <a:pt x="8466" y="989"/>
                  </a:lnTo>
                  <a:lnTo>
                    <a:pt x="7799" y="3144"/>
                  </a:lnTo>
                  <a:cubicBezTo>
                    <a:pt x="7787" y="3215"/>
                    <a:pt x="7811" y="3275"/>
                    <a:pt x="7882" y="3311"/>
                  </a:cubicBezTo>
                  <a:lnTo>
                    <a:pt x="7930" y="3311"/>
                  </a:lnTo>
                  <a:cubicBezTo>
                    <a:pt x="7989" y="3311"/>
                    <a:pt x="8037" y="3275"/>
                    <a:pt x="8049" y="3215"/>
                  </a:cubicBezTo>
                  <a:lnTo>
                    <a:pt x="8763" y="894"/>
                  </a:lnTo>
                  <a:cubicBezTo>
                    <a:pt x="8799" y="870"/>
                    <a:pt x="8799" y="822"/>
                    <a:pt x="8763" y="798"/>
                  </a:cubicBezTo>
                  <a:cubicBezTo>
                    <a:pt x="8739" y="763"/>
                    <a:pt x="8704" y="739"/>
                    <a:pt x="8668" y="739"/>
                  </a:cubicBezTo>
                  <a:lnTo>
                    <a:pt x="7787" y="739"/>
                  </a:lnTo>
                  <a:lnTo>
                    <a:pt x="7835" y="501"/>
                  </a:lnTo>
                  <a:cubicBezTo>
                    <a:pt x="7835" y="453"/>
                    <a:pt x="7835" y="417"/>
                    <a:pt x="7799" y="394"/>
                  </a:cubicBezTo>
                  <a:cubicBezTo>
                    <a:pt x="7763" y="358"/>
                    <a:pt x="7739" y="346"/>
                    <a:pt x="7692" y="346"/>
                  </a:cubicBezTo>
                  <a:lnTo>
                    <a:pt x="6596" y="346"/>
                  </a:lnTo>
                  <a:lnTo>
                    <a:pt x="6596" y="143"/>
                  </a:lnTo>
                  <a:cubicBezTo>
                    <a:pt x="6596" y="60"/>
                    <a:pt x="6537" y="1"/>
                    <a:pt x="6453"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 name="Google Shape;11790;p20">
              <a:extLst>
                <a:ext uri="{FF2B5EF4-FFF2-40B4-BE49-F238E27FC236}">
                  <a16:creationId xmlns:a16="http://schemas.microsoft.com/office/drawing/2014/main" id="{D846B3C8-C8CC-20ED-F783-48BC99984BD1}"/>
                </a:ext>
              </a:extLst>
            </p:cNvPr>
            <p:cNvSpPr/>
            <p:nvPr/>
          </p:nvSpPr>
          <p:spPr>
            <a:xfrm>
              <a:off x="4212047" y="2926777"/>
              <a:ext cx="144826" cy="234619"/>
            </a:xfrm>
            <a:custGeom>
              <a:avLst/>
              <a:gdLst/>
              <a:ahLst/>
              <a:cxnLst/>
              <a:rect l="l" t="t" r="r" b="b"/>
              <a:pathLst>
                <a:path w="4550" h="7371" extrusionOk="0">
                  <a:moveTo>
                    <a:pt x="132" y="0"/>
                  </a:moveTo>
                  <a:cubicBezTo>
                    <a:pt x="60" y="0"/>
                    <a:pt x="1" y="60"/>
                    <a:pt x="1" y="131"/>
                  </a:cubicBezTo>
                  <a:lnTo>
                    <a:pt x="1" y="7239"/>
                  </a:lnTo>
                  <a:cubicBezTo>
                    <a:pt x="1" y="7311"/>
                    <a:pt x="60" y="7370"/>
                    <a:pt x="132" y="7370"/>
                  </a:cubicBezTo>
                  <a:cubicBezTo>
                    <a:pt x="203" y="7370"/>
                    <a:pt x="263" y="7311"/>
                    <a:pt x="263" y="7239"/>
                  </a:cubicBezTo>
                  <a:lnTo>
                    <a:pt x="263" y="262"/>
                  </a:lnTo>
                  <a:lnTo>
                    <a:pt x="1763" y="262"/>
                  </a:lnTo>
                  <a:lnTo>
                    <a:pt x="2299" y="810"/>
                  </a:lnTo>
                  <a:cubicBezTo>
                    <a:pt x="2335" y="845"/>
                    <a:pt x="2358" y="857"/>
                    <a:pt x="2394" y="857"/>
                  </a:cubicBezTo>
                  <a:lnTo>
                    <a:pt x="4418" y="857"/>
                  </a:lnTo>
                  <a:cubicBezTo>
                    <a:pt x="4490" y="857"/>
                    <a:pt x="4549" y="798"/>
                    <a:pt x="4549" y="726"/>
                  </a:cubicBezTo>
                  <a:cubicBezTo>
                    <a:pt x="4537" y="655"/>
                    <a:pt x="4478" y="595"/>
                    <a:pt x="4418" y="595"/>
                  </a:cubicBezTo>
                  <a:lnTo>
                    <a:pt x="2454" y="595"/>
                  </a:lnTo>
                  <a:lnTo>
                    <a:pt x="1918" y="36"/>
                  </a:lnTo>
                  <a:cubicBezTo>
                    <a:pt x="1882" y="12"/>
                    <a:pt x="1858" y="0"/>
                    <a:pt x="1823"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 name="Google Shape;11791;p20">
              <a:extLst>
                <a:ext uri="{FF2B5EF4-FFF2-40B4-BE49-F238E27FC236}">
                  <a16:creationId xmlns:a16="http://schemas.microsoft.com/office/drawing/2014/main" id="{DBA43003-5819-EA85-61C5-D84310A2800B}"/>
                </a:ext>
              </a:extLst>
            </p:cNvPr>
            <p:cNvSpPr/>
            <p:nvPr/>
          </p:nvSpPr>
          <p:spPr>
            <a:xfrm>
              <a:off x="4246550" y="2996103"/>
              <a:ext cx="28074" cy="28106"/>
            </a:xfrm>
            <a:custGeom>
              <a:avLst/>
              <a:gdLst/>
              <a:ahLst/>
              <a:cxnLst/>
              <a:rect l="l" t="t" r="r" b="b"/>
              <a:pathLst>
                <a:path w="882" h="883" extrusionOk="0">
                  <a:moveTo>
                    <a:pt x="620" y="263"/>
                  </a:moveTo>
                  <a:lnTo>
                    <a:pt x="620" y="608"/>
                  </a:lnTo>
                  <a:lnTo>
                    <a:pt x="262" y="608"/>
                  </a:lnTo>
                  <a:lnTo>
                    <a:pt x="262" y="263"/>
                  </a:lnTo>
                  <a:close/>
                  <a:moveTo>
                    <a:pt x="131" y="1"/>
                  </a:moveTo>
                  <a:cubicBezTo>
                    <a:pt x="60" y="1"/>
                    <a:pt x="0" y="60"/>
                    <a:pt x="0" y="144"/>
                  </a:cubicBezTo>
                  <a:lnTo>
                    <a:pt x="0" y="751"/>
                  </a:lnTo>
                  <a:cubicBezTo>
                    <a:pt x="0" y="822"/>
                    <a:pt x="60" y="882"/>
                    <a:pt x="131" y="882"/>
                  </a:cubicBezTo>
                  <a:lnTo>
                    <a:pt x="739" y="882"/>
                  </a:lnTo>
                  <a:cubicBezTo>
                    <a:pt x="822" y="882"/>
                    <a:pt x="881" y="822"/>
                    <a:pt x="881" y="751"/>
                  </a:cubicBezTo>
                  <a:lnTo>
                    <a:pt x="881" y="144"/>
                  </a:lnTo>
                  <a:cubicBezTo>
                    <a:pt x="881" y="60"/>
                    <a:pt x="822" y="1"/>
                    <a:pt x="739"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 name="Google Shape;11792;p20">
              <a:extLst>
                <a:ext uri="{FF2B5EF4-FFF2-40B4-BE49-F238E27FC236}">
                  <a16:creationId xmlns:a16="http://schemas.microsoft.com/office/drawing/2014/main" id="{0AC80112-B8D3-544F-EDEF-D85731777241}"/>
                </a:ext>
              </a:extLst>
            </p:cNvPr>
            <p:cNvSpPr/>
            <p:nvPr/>
          </p:nvSpPr>
          <p:spPr>
            <a:xfrm>
              <a:off x="4285956" y="3015456"/>
              <a:ext cx="97814" cy="8753"/>
            </a:xfrm>
            <a:custGeom>
              <a:avLst/>
              <a:gdLst/>
              <a:ahLst/>
              <a:cxnLst/>
              <a:rect l="l" t="t" r="r" b="b"/>
              <a:pathLst>
                <a:path w="3073" h="275" extrusionOk="0">
                  <a:moveTo>
                    <a:pt x="132" y="0"/>
                  </a:moveTo>
                  <a:cubicBezTo>
                    <a:pt x="60" y="0"/>
                    <a:pt x="1" y="60"/>
                    <a:pt x="1" y="143"/>
                  </a:cubicBezTo>
                  <a:cubicBezTo>
                    <a:pt x="1" y="214"/>
                    <a:pt x="60" y="274"/>
                    <a:pt x="132" y="274"/>
                  </a:cubicBezTo>
                  <a:lnTo>
                    <a:pt x="2942" y="274"/>
                  </a:lnTo>
                  <a:cubicBezTo>
                    <a:pt x="3013" y="274"/>
                    <a:pt x="3072" y="214"/>
                    <a:pt x="3072" y="143"/>
                  </a:cubicBezTo>
                  <a:cubicBezTo>
                    <a:pt x="3072" y="72"/>
                    <a:pt x="3013" y="0"/>
                    <a:pt x="2942"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 name="Google Shape;11793;p20">
              <a:extLst>
                <a:ext uri="{FF2B5EF4-FFF2-40B4-BE49-F238E27FC236}">
                  <a16:creationId xmlns:a16="http://schemas.microsoft.com/office/drawing/2014/main" id="{68807B69-497A-6CF1-2F92-59457494E168}"/>
                </a:ext>
              </a:extLst>
            </p:cNvPr>
            <p:cNvSpPr/>
            <p:nvPr/>
          </p:nvSpPr>
          <p:spPr>
            <a:xfrm>
              <a:off x="4285956" y="3001800"/>
              <a:ext cx="30366" cy="8753"/>
            </a:xfrm>
            <a:custGeom>
              <a:avLst/>
              <a:gdLst/>
              <a:ahLst/>
              <a:cxnLst/>
              <a:rect l="l" t="t" r="r" b="b"/>
              <a:pathLst>
                <a:path w="954" h="275" extrusionOk="0">
                  <a:moveTo>
                    <a:pt x="132" y="1"/>
                  </a:moveTo>
                  <a:cubicBezTo>
                    <a:pt x="60" y="1"/>
                    <a:pt x="1" y="60"/>
                    <a:pt x="1" y="132"/>
                  </a:cubicBezTo>
                  <a:cubicBezTo>
                    <a:pt x="1" y="215"/>
                    <a:pt x="60" y="274"/>
                    <a:pt x="132" y="274"/>
                  </a:cubicBezTo>
                  <a:lnTo>
                    <a:pt x="810" y="274"/>
                  </a:lnTo>
                  <a:cubicBezTo>
                    <a:pt x="894" y="274"/>
                    <a:pt x="953" y="215"/>
                    <a:pt x="953" y="132"/>
                  </a:cubicBezTo>
                  <a:cubicBezTo>
                    <a:pt x="953" y="60"/>
                    <a:pt x="894" y="1"/>
                    <a:pt x="810"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 name="Google Shape;11794;p20">
              <a:extLst>
                <a:ext uri="{FF2B5EF4-FFF2-40B4-BE49-F238E27FC236}">
                  <a16:creationId xmlns:a16="http://schemas.microsoft.com/office/drawing/2014/main" id="{1A0CB73E-17FC-396A-6E06-1AB50C812E47}"/>
                </a:ext>
              </a:extLst>
            </p:cNvPr>
            <p:cNvSpPr/>
            <p:nvPr/>
          </p:nvSpPr>
          <p:spPr>
            <a:xfrm>
              <a:off x="4246550" y="3060177"/>
              <a:ext cx="28074" cy="28074"/>
            </a:xfrm>
            <a:custGeom>
              <a:avLst/>
              <a:gdLst/>
              <a:ahLst/>
              <a:cxnLst/>
              <a:rect l="l" t="t" r="r" b="b"/>
              <a:pathLst>
                <a:path w="882" h="882" extrusionOk="0">
                  <a:moveTo>
                    <a:pt x="620" y="274"/>
                  </a:moveTo>
                  <a:lnTo>
                    <a:pt x="620" y="631"/>
                  </a:lnTo>
                  <a:lnTo>
                    <a:pt x="262" y="631"/>
                  </a:lnTo>
                  <a:lnTo>
                    <a:pt x="262" y="274"/>
                  </a:lnTo>
                  <a:close/>
                  <a:moveTo>
                    <a:pt x="131" y="0"/>
                  </a:moveTo>
                  <a:cubicBezTo>
                    <a:pt x="60" y="0"/>
                    <a:pt x="0" y="60"/>
                    <a:pt x="0" y="131"/>
                  </a:cubicBezTo>
                  <a:lnTo>
                    <a:pt x="0" y="750"/>
                  </a:lnTo>
                  <a:cubicBezTo>
                    <a:pt x="0" y="822"/>
                    <a:pt x="60" y="881"/>
                    <a:pt x="131" y="881"/>
                  </a:cubicBezTo>
                  <a:lnTo>
                    <a:pt x="739" y="881"/>
                  </a:lnTo>
                  <a:cubicBezTo>
                    <a:pt x="822" y="881"/>
                    <a:pt x="881" y="822"/>
                    <a:pt x="881" y="750"/>
                  </a:cubicBezTo>
                  <a:lnTo>
                    <a:pt x="881" y="131"/>
                  </a:lnTo>
                  <a:cubicBezTo>
                    <a:pt x="881" y="60"/>
                    <a:pt x="822" y="0"/>
                    <a:pt x="739"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 name="Google Shape;11795;p20">
              <a:extLst>
                <a:ext uri="{FF2B5EF4-FFF2-40B4-BE49-F238E27FC236}">
                  <a16:creationId xmlns:a16="http://schemas.microsoft.com/office/drawing/2014/main" id="{6012D1B4-A58F-6F09-E739-6D860782FADC}"/>
                </a:ext>
              </a:extLst>
            </p:cNvPr>
            <p:cNvSpPr/>
            <p:nvPr/>
          </p:nvSpPr>
          <p:spPr>
            <a:xfrm>
              <a:off x="4285956" y="3080261"/>
              <a:ext cx="97814" cy="8371"/>
            </a:xfrm>
            <a:custGeom>
              <a:avLst/>
              <a:gdLst/>
              <a:ahLst/>
              <a:cxnLst/>
              <a:rect l="l" t="t" r="r" b="b"/>
              <a:pathLst>
                <a:path w="3073" h="263" extrusionOk="0">
                  <a:moveTo>
                    <a:pt x="132" y="0"/>
                  </a:moveTo>
                  <a:cubicBezTo>
                    <a:pt x="60" y="0"/>
                    <a:pt x="1" y="48"/>
                    <a:pt x="1" y="131"/>
                  </a:cubicBezTo>
                  <a:cubicBezTo>
                    <a:pt x="1" y="203"/>
                    <a:pt x="60" y="262"/>
                    <a:pt x="132" y="262"/>
                  </a:cubicBezTo>
                  <a:lnTo>
                    <a:pt x="2942" y="262"/>
                  </a:lnTo>
                  <a:cubicBezTo>
                    <a:pt x="3013" y="262"/>
                    <a:pt x="3072" y="203"/>
                    <a:pt x="3072" y="131"/>
                  </a:cubicBezTo>
                  <a:cubicBezTo>
                    <a:pt x="3072" y="48"/>
                    <a:pt x="3013" y="0"/>
                    <a:pt x="2942"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 name="Google Shape;11796;p20">
              <a:extLst>
                <a:ext uri="{FF2B5EF4-FFF2-40B4-BE49-F238E27FC236}">
                  <a16:creationId xmlns:a16="http://schemas.microsoft.com/office/drawing/2014/main" id="{81AEA15C-762F-2212-6ADF-5C6CF72BBF4A}"/>
                </a:ext>
              </a:extLst>
            </p:cNvPr>
            <p:cNvSpPr/>
            <p:nvPr/>
          </p:nvSpPr>
          <p:spPr>
            <a:xfrm>
              <a:off x="4285956" y="3066224"/>
              <a:ext cx="30366" cy="8753"/>
            </a:xfrm>
            <a:custGeom>
              <a:avLst/>
              <a:gdLst/>
              <a:ahLst/>
              <a:cxnLst/>
              <a:rect l="l" t="t" r="r" b="b"/>
              <a:pathLst>
                <a:path w="954" h="275" extrusionOk="0">
                  <a:moveTo>
                    <a:pt x="132" y="1"/>
                  </a:moveTo>
                  <a:cubicBezTo>
                    <a:pt x="60" y="1"/>
                    <a:pt x="1" y="60"/>
                    <a:pt x="1" y="143"/>
                  </a:cubicBezTo>
                  <a:cubicBezTo>
                    <a:pt x="1" y="215"/>
                    <a:pt x="60" y="274"/>
                    <a:pt x="132" y="274"/>
                  </a:cubicBezTo>
                  <a:lnTo>
                    <a:pt x="810" y="274"/>
                  </a:lnTo>
                  <a:cubicBezTo>
                    <a:pt x="894" y="274"/>
                    <a:pt x="953" y="215"/>
                    <a:pt x="953" y="143"/>
                  </a:cubicBezTo>
                  <a:cubicBezTo>
                    <a:pt x="953" y="60"/>
                    <a:pt x="894" y="1"/>
                    <a:pt x="810"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 name="Google Shape;11797;p20">
              <a:extLst>
                <a:ext uri="{FF2B5EF4-FFF2-40B4-BE49-F238E27FC236}">
                  <a16:creationId xmlns:a16="http://schemas.microsoft.com/office/drawing/2014/main" id="{2F83E073-A198-9192-B367-869E08B047CD}"/>
                </a:ext>
              </a:extLst>
            </p:cNvPr>
            <p:cNvSpPr/>
            <p:nvPr/>
          </p:nvSpPr>
          <p:spPr>
            <a:xfrm>
              <a:off x="4246550" y="3124601"/>
              <a:ext cx="28074" cy="28074"/>
            </a:xfrm>
            <a:custGeom>
              <a:avLst/>
              <a:gdLst/>
              <a:ahLst/>
              <a:cxnLst/>
              <a:rect l="l" t="t" r="r" b="b"/>
              <a:pathLst>
                <a:path w="882" h="882" extrusionOk="0">
                  <a:moveTo>
                    <a:pt x="620" y="250"/>
                  </a:moveTo>
                  <a:lnTo>
                    <a:pt x="620" y="607"/>
                  </a:lnTo>
                  <a:lnTo>
                    <a:pt x="262" y="607"/>
                  </a:lnTo>
                  <a:lnTo>
                    <a:pt x="262" y="250"/>
                  </a:lnTo>
                  <a:close/>
                  <a:moveTo>
                    <a:pt x="131" y="0"/>
                  </a:moveTo>
                  <a:cubicBezTo>
                    <a:pt x="60" y="0"/>
                    <a:pt x="0" y="60"/>
                    <a:pt x="0" y="131"/>
                  </a:cubicBezTo>
                  <a:lnTo>
                    <a:pt x="0" y="738"/>
                  </a:lnTo>
                  <a:cubicBezTo>
                    <a:pt x="0" y="822"/>
                    <a:pt x="60" y="881"/>
                    <a:pt x="131" y="881"/>
                  </a:cubicBezTo>
                  <a:lnTo>
                    <a:pt x="739" y="881"/>
                  </a:lnTo>
                  <a:cubicBezTo>
                    <a:pt x="822" y="881"/>
                    <a:pt x="881" y="822"/>
                    <a:pt x="881" y="738"/>
                  </a:cubicBezTo>
                  <a:lnTo>
                    <a:pt x="881" y="131"/>
                  </a:lnTo>
                  <a:cubicBezTo>
                    <a:pt x="881" y="60"/>
                    <a:pt x="822" y="0"/>
                    <a:pt x="739"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 name="Google Shape;11798;p20">
              <a:extLst>
                <a:ext uri="{FF2B5EF4-FFF2-40B4-BE49-F238E27FC236}">
                  <a16:creationId xmlns:a16="http://schemas.microsoft.com/office/drawing/2014/main" id="{675AF3DB-C76C-B250-2F30-BED257698F7E}"/>
                </a:ext>
              </a:extLst>
            </p:cNvPr>
            <p:cNvSpPr/>
            <p:nvPr/>
          </p:nvSpPr>
          <p:spPr>
            <a:xfrm>
              <a:off x="4285956" y="3143921"/>
              <a:ext cx="97814" cy="8753"/>
            </a:xfrm>
            <a:custGeom>
              <a:avLst/>
              <a:gdLst/>
              <a:ahLst/>
              <a:cxnLst/>
              <a:rect l="l" t="t" r="r" b="b"/>
              <a:pathLst>
                <a:path w="3073" h="275" extrusionOk="0">
                  <a:moveTo>
                    <a:pt x="132" y="0"/>
                  </a:moveTo>
                  <a:cubicBezTo>
                    <a:pt x="60" y="0"/>
                    <a:pt x="1" y="60"/>
                    <a:pt x="1" y="131"/>
                  </a:cubicBezTo>
                  <a:cubicBezTo>
                    <a:pt x="1" y="215"/>
                    <a:pt x="60" y="274"/>
                    <a:pt x="132" y="274"/>
                  </a:cubicBezTo>
                  <a:lnTo>
                    <a:pt x="2942" y="274"/>
                  </a:lnTo>
                  <a:cubicBezTo>
                    <a:pt x="3013" y="274"/>
                    <a:pt x="3072" y="215"/>
                    <a:pt x="3072" y="131"/>
                  </a:cubicBezTo>
                  <a:cubicBezTo>
                    <a:pt x="3072" y="60"/>
                    <a:pt x="3013" y="0"/>
                    <a:pt x="2942"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2" name="Google Shape;11799;p20">
              <a:extLst>
                <a:ext uri="{FF2B5EF4-FFF2-40B4-BE49-F238E27FC236}">
                  <a16:creationId xmlns:a16="http://schemas.microsoft.com/office/drawing/2014/main" id="{9D079917-AC79-C547-EAAF-7E1EF4026AAC}"/>
                </a:ext>
              </a:extLst>
            </p:cNvPr>
            <p:cNvSpPr/>
            <p:nvPr/>
          </p:nvSpPr>
          <p:spPr>
            <a:xfrm>
              <a:off x="4285956" y="3130266"/>
              <a:ext cx="30366" cy="8371"/>
            </a:xfrm>
            <a:custGeom>
              <a:avLst/>
              <a:gdLst/>
              <a:ahLst/>
              <a:cxnLst/>
              <a:rect l="l" t="t" r="r" b="b"/>
              <a:pathLst>
                <a:path w="954" h="263" extrusionOk="0">
                  <a:moveTo>
                    <a:pt x="132" y="1"/>
                  </a:moveTo>
                  <a:cubicBezTo>
                    <a:pt x="60" y="1"/>
                    <a:pt x="1" y="60"/>
                    <a:pt x="1" y="132"/>
                  </a:cubicBezTo>
                  <a:cubicBezTo>
                    <a:pt x="1" y="215"/>
                    <a:pt x="60" y="263"/>
                    <a:pt x="132" y="263"/>
                  </a:cubicBezTo>
                  <a:lnTo>
                    <a:pt x="810" y="263"/>
                  </a:lnTo>
                  <a:cubicBezTo>
                    <a:pt x="894" y="263"/>
                    <a:pt x="953" y="215"/>
                    <a:pt x="953" y="132"/>
                  </a:cubicBezTo>
                  <a:cubicBezTo>
                    <a:pt x="953" y="60"/>
                    <a:pt x="894" y="1"/>
                    <a:pt x="810"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03" name="Google Shape;11786;p20">
            <a:extLst>
              <a:ext uri="{FF2B5EF4-FFF2-40B4-BE49-F238E27FC236}">
                <a16:creationId xmlns:a16="http://schemas.microsoft.com/office/drawing/2014/main" id="{62F53B86-11BA-E161-2EA5-3D13966FC836}"/>
              </a:ext>
            </a:extLst>
          </p:cNvPr>
          <p:cNvGrpSpPr/>
          <p:nvPr/>
        </p:nvGrpSpPr>
        <p:grpSpPr>
          <a:xfrm>
            <a:off x="4426374" y="5402633"/>
            <a:ext cx="280072" cy="275520"/>
            <a:chOff x="4210933" y="2926777"/>
            <a:chExt cx="280072" cy="275520"/>
          </a:xfrm>
        </p:grpSpPr>
        <p:sp>
          <p:nvSpPr>
            <p:cNvPr id="104" name="Google Shape;11787;p20">
              <a:extLst>
                <a:ext uri="{FF2B5EF4-FFF2-40B4-BE49-F238E27FC236}">
                  <a16:creationId xmlns:a16="http://schemas.microsoft.com/office/drawing/2014/main" id="{C5E264CB-EA6C-D570-5B0A-1971FDE3A7D4}"/>
                </a:ext>
              </a:extLst>
            </p:cNvPr>
            <p:cNvSpPr/>
            <p:nvPr/>
          </p:nvSpPr>
          <p:spPr>
            <a:xfrm>
              <a:off x="4490623" y="2970352"/>
              <a:ext cx="32" cy="414"/>
            </a:xfrm>
            <a:custGeom>
              <a:avLst/>
              <a:gdLst/>
              <a:ahLst/>
              <a:cxnLst/>
              <a:rect l="l" t="t" r="r" b="b"/>
              <a:pathLst>
                <a:path w="1" h="13" extrusionOk="0">
                  <a:moveTo>
                    <a:pt x="0" y="0"/>
                  </a:moveTo>
                  <a:cubicBezTo>
                    <a:pt x="0" y="12"/>
                    <a:pt x="0" y="0"/>
                    <a:pt x="0"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5" name="Google Shape;11788;p20">
              <a:extLst>
                <a:ext uri="{FF2B5EF4-FFF2-40B4-BE49-F238E27FC236}">
                  <a16:creationId xmlns:a16="http://schemas.microsoft.com/office/drawing/2014/main" id="{0948EBB9-1C86-A401-D2DD-CA80623FDD18}"/>
                </a:ext>
              </a:extLst>
            </p:cNvPr>
            <p:cNvSpPr/>
            <p:nvPr/>
          </p:nvSpPr>
          <p:spPr>
            <a:xfrm>
              <a:off x="4489859" y="2969589"/>
              <a:ext cx="32" cy="32"/>
            </a:xfrm>
            <a:custGeom>
              <a:avLst/>
              <a:gdLst/>
              <a:ahLst/>
              <a:cxnLst/>
              <a:rect l="l" t="t" r="r" b="b"/>
              <a:pathLst>
                <a:path w="1" h="1" extrusionOk="0">
                  <a:moveTo>
                    <a:pt x="0" y="1"/>
                  </a:move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6" name="Google Shape;11789;p20">
              <a:extLst>
                <a:ext uri="{FF2B5EF4-FFF2-40B4-BE49-F238E27FC236}">
                  <a16:creationId xmlns:a16="http://schemas.microsoft.com/office/drawing/2014/main" id="{EE681E0C-8574-114D-4351-6DBDAD6E4CE2}"/>
                </a:ext>
              </a:extLst>
            </p:cNvPr>
            <p:cNvSpPr/>
            <p:nvPr/>
          </p:nvSpPr>
          <p:spPr>
            <a:xfrm>
              <a:off x="4210933" y="2944952"/>
              <a:ext cx="280072" cy="257346"/>
            </a:xfrm>
            <a:custGeom>
              <a:avLst/>
              <a:gdLst/>
              <a:ahLst/>
              <a:cxnLst/>
              <a:rect l="l" t="t" r="r" b="b"/>
              <a:pathLst>
                <a:path w="8799" h="8085" extrusionOk="0">
                  <a:moveTo>
                    <a:pt x="7549" y="620"/>
                  </a:moveTo>
                  <a:lnTo>
                    <a:pt x="6596" y="6382"/>
                  </a:lnTo>
                  <a:lnTo>
                    <a:pt x="6596" y="620"/>
                  </a:lnTo>
                  <a:close/>
                  <a:moveTo>
                    <a:pt x="4965" y="1"/>
                  </a:moveTo>
                  <a:cubicBezTo>
                    <a:pt x="4894" y="1"/>
                    <a:pt x="4834" y="60"/>
                    <a:pt x="4834" y="143"/>
                  </a:cubicBezTo>
                  <a:cubicBezTo>
                    <a:pt x="4834" y="215"/>
                    <a:pt x="4894" y="274"/>
                    <a:pt x="4965" y="274"/>
                  </a:cubicBezTo>
                  <a:lnTo>
                    <a:pt x="6322" y="274"/>
                  </a:lnTo>
                  <a:lnTo>
                    <a:pt x="6322" y="7835"/>
                  </a:lnTo>
                  <a:lnTo>
                    <a:pt x="262" y="7835"/>
                  </a:lnTo>
                  <a:lnTo>
                    <a:pt x="262" y="7192"/>
                  </a:lnTo>
                  <a:cubicBezTo>
                    <a:pt x="262" y="7121"/>
                    <a:pt x="203" y="7061"/>
                    <a:pt x="131" y="7061"/>
                  </a:cubicBezTo>
                  <a:cubicBezTo>
                    <a:pt x="60" y="7061"/>
                    <a:pt x="0" y="7121"/>
                    <a:pt x="0" y="7192"/>
                  </a:cubicBezTo>
                  <a:lnTo>
                    <a:pt x="0" y="7954"/>
                  </a:lnTo>
                  <a:cubicBezTo>
                    <a:pt x="0" y="8025"/>
                    <a:pt x="60" y="8085"/>
                    <a:pt x="131" y="8085"/>
                  </a:cubicBezTo>
                  <a:lnTo>
                    <a:pt x="6465" y="8085"/>
                  </a:lnTo>
                  <a:cubicBezTo>
                    <a:pt x="6525" y="8085"/>
                    <a:pt x="6561" y="8037"/>
                    <a:pt x="6584" y="8002"/>
                  </a:cubicBezTo>
                  <a:lnTo>
                    <a:pt x="7906" y="3715"/>
                  </a:lnTo>
                  <a:cubicBezTo>
                    <a:pt x="7918" y="3632"/>
                    <a:pt x="7882" y="3572"/>
                    <a:pt x="7811" y="3549"/>
                  </a:cubicBezTo>
                  <a:cubicBezTo>
                    <a:pt x="7799" y="3547"/>
                    <a:pt x="7788" y="3546"/>
                    <a:pt x="7777" y="3546"/>
                  </a:cubicBezTo>
                  <a:cubicBezTo>
                    <a:pt x="7721" y="3546"/>
                    <a:pt x="7674" y="3572"/>
                    <a:pt x="7644" y="3632"/>
                  </a:cubicBezTo>
                  <a:lnTo>
                    <a:pt x="6870" y="6132"/>
                  </a:lnTo>
                  <a:lnTo>
                    <a:pt x="7727" y="989"/>
                  </a:lnTo>
                  <a:lnTo>
                    <a:pt x="8466" y="989"/>
                  </a:lnTo>
                  <a:lnTo>
                    <a:pt x="7799" y="3144"/>
                  </a:lnTo>
                  <a:cubicBezTo>
                    <a:pt x="7787" y="3215"/>
                    <a:pt x="7811" y="3275"/>
                    <a:pt x="7882" y="3311"/>
                  </a:cubicBezTo>
                  <a:lnTo>
                    <a:pt x="7930" y="3311"/>
                  </a:lnTo>
                  <a:cubicBezTo>
                    <a:pt x="7989" y="3311"/>
                    <a:pt x="8037" y="3275"/>
                    <a:pt x="8049" y="3215"/>
                  </a:cubicBezTo>
                  <a:lnTo>
                    <a:pt x="8763" y="894"/>
                  </a:lnTo>
                  <a:cubicBezTo>
                    <a:pt x="8799" y="870"/>
                    <a:pt x="8799" y="822"/>
                    <a:pt x="8763" y="798"/>
                  </a:cubicBezTo>
                  <a:cubicBezTo>
                    <a:pt x="8739" y="763"/>
                    <a:pt x="8704" y="739"/>
                    <a:pt x="8668" y="739"/>
                  </a:cubicBezTo>
                  <a:lnTo>
                    <a:pt x="7787" y="739"/>
                  </a:lnTo>
                  <a:lnTo>
                    <a:pt x="7835" y="501"/>
                  </a:lnTo>
                  <a:cubicBezTo>
                    <a:pt x="7835" y="453"/>
                    <a:pt x="7835" y="417"/>
                    <a:pt x="7799" y="394"/>
                  </a:cubicBezTo>
                  <a:cubicBezTo>
                    <a:pt x="7763" y="358"/>
                    <a:pt x="7739" y="346"/>
                    <a:pt x="7692" y="346"/>
                  </a:cubicBezTo>
                  <a:lnTo>
                    <a:pt x="6596" y="346"/>
                  </a:lnTo>
                  <a:lnTo>
                    <a:pt x="6596" y="143"/>
                  </a:lnTo>
                  <a:cubicBezTo>
                    <a:pt x="6596" y="60"/>
                    <a:pt x="6537" y="1"/>
                    <a:pt x="6453"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7" name="Google Shape;11790;p20">
              <a:extLst>
                <a:ext uri="{FF2B5EF4-FFF2-40B4-BE49-F238E27FC236}">
                  <a16:creationId xmlns:a16="http://schemas.microsoft.com/office/drawing/2014/main" id="{C044C0EF-C787-0614-A1A7-F361D75CEED8}"/>
                </a:ext>
              </a:extLst>
            </p:cNvPr>
            <p:cNvSpPr/>
            <p:nvPr/>
          </p:nvSpPr>
          <p:spPr>
            <a:xfrm>
              <a:off x="4212047" y="2926777"/>
              <a:ext cx="144826" cy="234619"/>
            </a:xfrm>
            <a:custGeom>
              <a:avLst/>
              <a:gdLst/>
              <a:ahLst/>
              <a:cxnLst/>
              <a:rect l="l" t="t" r="r" b="b"/>
              <a:pathLst>
                <a:path w="4550" h="7371" extrusionOk="0">
                  <a:moveTo>
                    <a:pt x="132" y="0"/>
                  </a:moveTo>
                  <a:cubicBezTo>
                    <a:pt x="60" y="0"/>
                    <a:pt x="1" y="60"/>
                    <a:pt x="1" y="131"/>
                  </a:cubicBezTo>
                  <a:lnTo>
                    <a:pt x="1" y="7239"/>
                  </a:lnTo>
                  <a:cubicBezTo>
                    <a:pt x="1" y="7311"/>
                    <a:pt x="60" y="7370"/>
                    <a:pt x="132" y="7370"/>
                  </a:cubicBezTo>
                  <a:cubicBezTo>
                    <a:pt x="203" y="7370"/>
                    <a:pt x="263" y="7311"/>
                    <a:pt x="263" y="7239"/>
                  </a:cubicBezTo>
                  <a:lnTo>
                    <a:pt x="263" y="262"/>
                  </a:lnTo>
                  <a:lnTo>
                    <a:pt x="1763" y="262"/>
                  </a:lnTo>
                  <a:lnTo>
                    <a:pt x="2299" y="810"/>
                  </a:lnTo>
                  <a:cubicBezTo>
                    <a:pt x="2335" y="845"/>
                    <a:pt x="2358" y="857"/>
                    <a:pt x="2394" y="857"/>
                  </a:cubicBezTo>
                  <a:lnTo>
                    <a:pt x="4418" y="857"/>
                  </a:lnTo>
                  <a:cubicBezTo>
                    <a:pt x="4490" y="857"/>
                    <a:pt x="4549" y="798"/>
                    <a:pt x="4549" y="726"/>
                  </a:cubicBezTo>
                  <a:cubicBezTo>
                    <a:pt x="4537" y="655"/>
                    <a:pt x="4478" y="595"/>
                    <a:pt x="4418" y="595"/>
                  </a:cubicBezTo>
                  <a:lnTo>
                    <a:pt x="2454" y="595"/>
                  </a:lnTo>
                  <a:lnTo>
                    <a:pt x="1918" y="36"/>
                  </a:lnTo>
                  <a:cubicBezTo>
                    <a:pt x="1882" y="12"/>
                    <a:pt x="1858" y="0"/>
                    <a:pt x="1823"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8" name="Google Shape;11791;p20">
              <a:extLst>
                <a:ext uri="{FF2B5EF4-FFF2-40B4-BE49-F238E27FC236}">
                  <a16:creationId xmlns:a16="http://schemas.microsoft.com/office/drawing/2014/main" id="{C6EA826A-7FED-4F22-24C7-5B68F9749B32}"/>
                </a:ext>
              </a:extLst>
            </p:cNvPr>
            <p:cNvSpPr/>
            <p:nvPr/>
          </p:nvSpPr>
          <p:spPr>
            <a:xfrm>
              <a:off x="4246550" y="2996103"/>
              <a:ext cx="28074" cy="28106"/>
            </a:xfrm>
            <a:custGeom>
              <a:avLst/>
              <a:gdLst/>
              <a:ahLst/>
              <a:cxnLst/>
              <a:rect l="l" t="t" r="r" b="b"/>
              <a:pathLst>
                <a:path w="882" h="883" extrusionOk="0">
                  <a:moveTo>
                    <a:pt x="620" y="263"/>
                  </a:moveTo>
                  <a:lnTo>
                    <a:pt x="620" y="608"/>
                  </a:lnTo>
                  <a:lnTo>
                    <a:pt x="262" y="608"/>
                  </a:lnTo>
                  <a:lnTo>
                    <a:pt x="262" y="263"/>
                  </a:lnTo>
                  <a:close/>
                  <a:moveTo>
                    <a:pt x="131" y="1"/>
                  </a:moveTo>
                  <a:cubicBezTo>
                    <a:pt x="60" y="1"/>
                    <a:pt x="0" y="60"/>
                    <a:pt x="0" y="144"/>
                  </a:cubicBezTo>
                  <a:lnTo>
                    <a:pt x="0" y="751"/>
                  </a:lnTo>
                  <a:cubicBezTo>
                    <a:pt x="0" y="822"/>
                    <a:pt x="60" y="882"/>
                    <a:pt x="131" y="882"/>
                  </a:cubicBezTo>
                  <a:lnTo>
                    <a:pt x="739" y="882"/>
                  </a:lnTo>
                  <a:cubicBezTo>
                    <a:pt x="822" y="882"/>
                    <a:pt x="881" y="822"/>
                    <a:pt x="881" y="751"/>
                  </a:cubicBezTo>
                  <a:lnTo>
                    <a:pt x="881" y="144"/>
                  </a:lnTo>
                  <a:cubicBezTo>
                    <a:pt x="881" y="60"/>
                    <a:pt x="822" y="1"/>
                    <a:pt x="739"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9" name="Google Shape;11792;p20">
              <a:extLst>
                <a:ext uri="{FF2B5EF4-FFF2-40B4-BE49-F238E27FC236}">
                  <a16:creationId xmlns:a16="http://schemas.microsoft.com/office/drawing/2014/main" id="{AA2B7C82-22C2-F22B-19E1-96D0BDE67633}"/>
                </a:ext>
              </a:extLst>
            </p:cNvPr>
            <p:cNvSpPr/>
            <p:nvPr/>
          </p:nvSpPr>
          <p:spPr>
            <a:xfrm>
              <a:off x="4285956" y="3015456"/>
              <a:ext cx="97814" cy="8753"/>
            </a:xfrm>
            <a:custGeom>
              <a:avLst/>
              <a:gdLst/>
              <a:ahLst/>
              <a:cxnLst/>
              <a:rect l="l" t="t" r="r" b="b"/>
              <a:pathLst>
                <a:path w="3073" h="275" extrusionOk="0">
                  <a:moveTo>
                    <a:pt x="132" y="0"/>
                  </a:moveTo>
                  <a:cubicBezTo>
                    <a:pt x="60" y="0"/>
                    <a:pt x="1" y="60"/>
                    <a:pt x="1" y="143"/>
                  </a:cubicBezTo>
                  <a:cubicBezTo>
                    <a:pt x="1" y="214"/>
                    <a:pt x="60" y="274"/>
                    <a:pt x="132" y="274"/>
                  </a:cubicBezTo>
                  <a:lnTo>
                    <a:pt x="2942" y="274"/>
                  </a:lnTo>
                  <a:cubicBezTo>
                    <a:pt x="3013" y="274"/>
                    <a:pt x="3072" y="214"/>
                    <a:pt x="3072" y="143"/>
                  </a:cubicBezTo>
                  <a:cubicBezTo>
                    <a:pt x="3072" y="72"/>
                    <a:pt x="3013" y="0"/>
                    <a:pt x="2942"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0" name="Google Shape;11793;p20">
              <a:extLst>
                <a:ext uri="{FF2B5EF4-FFF2-40B4-BE49-F238E27FC236}">
                  <a16:creationId xmlns:a16="http://schemas.microsoft.com/office/drawing/2014/main" id="{8EFE006D-6ED9-3D04-3CF1-14360CB59722}"/>
                </a:ext>
              </a:extLst>
            </p:cNvPr>
            <p:cNvSpPr/>
            <p:nvPr/>
          </p:nvSpPr>
          <p:spPr>
            <a:xfrm>
              <a:off x="4285956" y="3001800"/>
              <a:ext cx="30366" cy="8753"/>
            </a:xfrm>
            <a:custGeom>
              <a:avLst/>
              <a:gdLst/>
              <a:ahLst/>
              <a:cxnLst/>
              <a:rect l="l" t="t" r="r" b="b"/>
              <a:pathLst>
                <a:path w="954" h="275" extrusionOk="0">
                  <a:moveTo>
                    <a:pt x="132" y="1"/>
                  </a:moveTo>
                  <a:cubicBezTo>
                    <a:pt x="60" y="1"/>
                    <a:pt x="1" y="60"/>
                    <a:pt x="1" y="132"/>
                  </a:cubicBezTo>
                  <a:cubicBezTo>
                    <a:pt x="1" y="215"/>
                    <a:pt x="60" y="274"/>
                    <a:pt x="132" y="274"/>
                  </a:cubicBezTo>
                  <a:lnTo>
                    <a:pt x="810" y="274"/>
                  </a:lnTo>
                  <a:cubicBezTo>
                    <a:pt x="894" y="274"/>
                    <a:pt x="953" y="215"/>
                    <a:pt x="953" y="132"/>
                  </a:cubicBezTo>
                  <a:cubicBezTo>
                    <a:pt x="953" y="60"/>
                    <a:pt x="894" y="1"/>
                    <a:pt x="810"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1" name="Google Shape;11794;p20">
              <a:extLst>
                <a:ext uri="{FF2B5EF4-FFF2-40B4-BE49-F238E27FC236}">
                  <a16:creationId xmlns:a16="http://schemas.microsoft.com/office/drawing/2014/main" id="{B41912DB-AB3D-41A0-AC2B-DFECE8FEA1FB}"/>
                </a:ext>
              </a:extLst>
            </p:cNvPr>
            <p:cNvSpPr/>
            <p:nvPr/>
          </p:nvSpPr>
          <p:spPr>
            <a:xfrm>
              <a:off x="4246550" y="3060177"/>
              <a:ext cx="28074" cy="28074"/>
            </a:xfrm>
            <a:custGeom>
              <a:avLst/>
              <a:gdLst/>
              <a:ahLst/>
              <a:cxnLst/>
              <a:rect l="l" t="t" r="r" b="b"/>
              <a:pathLst>
                <a:path w="882" h="882" extrusionOk="0">
                  <a:moveTo>
                    <a:pt x="620" y="274"/>
                  </a:moveTo>
                  <a:lnTo>
                    <a:pt x="620" y="631"/>
                  </a:lnTo>
                  <a:lnTo>
                    <a:pt x="262" y="631"/>
                  </a:lnTo>
                  <a:lnTo>
                    <a:pt x="262" y="274"/>
                  </a:lnTo>
                  <a:close/>
                  <a:moveTo>
                    <a:pt x="131" y="0"/>
                  </a:moveTo>
                  <a:cubicBezTo>
                    <a:pt x="60" y="0"/>
                    <a:pt x="0" y="60"/>
                    <a:pt x="0" y="131"/>
                  </a:cubicBezTo>
                  <a:lnTo>
                    <a:pt x="0" y="750"/>
                  </a:lnTo>
                  <a:cubicBezTo>
                    <a:pt x="0" y="822"/>
                    <a:pt x="60" y="881"/>
                    <a:pt x="131" y="881"/>
                  </a:cubicBezTo>
                  <a:lnTo>
                    <a:pt x="739" y="881"/>
                  </a:lnTo>
                  <a:cubicBezTo>
                    <a:pt x="822" y="881"/>
                    <a:pt x="881" y="822"/>
                    <a:pt x="881" y="750"/>
                  </a:cubicBezTo>
                  <a:lnTo>
                    <a:pt x="881" y="131"/>
                  </a:lnTo>
                  <a:cubicBezTo>
                    <a:pt x="881" y="60"/>
                    <a:pt x="822" y="0"/>
                    <a:pt x="739"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 name="Google Shape;11795;p20">
              <a:extLst>
                <a:ext uri="{FF2B5EF4-FFF2-40B4-BE49-F238E27FC236}">
                  <a16:creationId xmlns:a16="http://schemas.microsoft.com/office/drawing/2014/main" id="{0BA199BD-BD13-23BA-D6E3-9C166EF28132}"/>
                </a:ext>
              </a:extLst>
            </p:cNvPr>
            <p:cNvSpPr/>
            <p:nvPr/>
          </p:nvSpPr>
          <p:spPr>
            <a:xfrm>
              <a:off x="4285956" y="3080261"/>
              <a:ext cx="97814" cy="8371"/>
            </a:xfrm>
            <a:custGeom>
              <a:avLst/>
              <a:gdLst/>
              <a:ahLst/>
              <a:cxnLst/>
              <a:rect l="l" t="t" r="r" b="b"/>
              <a:pathLst>
                <a:path w="3073" h="263" extrusionOk="0">
                  <a:moveTo>
                    <a:pt x="132" y="0"/>
                  </a:moveTo>
                  <a:cubicBezTo>
                    <a:pt x="60" y="0"/>
                    <a:pt x="1" y="48"/>
                    <a:pt x="1" y="131"/>
                  </a:cubicBezTo>
                  <a:cubicBezTo>
                    <a:pt x="1" y="203"/>
                    <a:pt x="60" y="262"/>
                    <a:pt x="132" y="262"/>
                  </a:cubicBezTo>
                  <a:lnTo>
                    <a:pt x="2942" y="262"/>
                  </a:lnTo>
                  <a:cubicBezTo>
                    <a:pt x="3013" y="262"/>
                    <a:pt x="3072" y="203"/>
                    <a:pt x="3072" y="131"/>
                  </a:cubicBezTo>
                  <a:cubicBezTo>
                    <a:pt x="3072" y="48"/>
                    <a:pt x="3013" y="0"/>
                    <a:pt x="2942"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 name="Google Shape;11796;p20">
              <a:extLst>
                <a:ext uri="{FF2B5EF4-FFF2-40B4-BE49-F238E27FC236}">
                  <a16:creationId xmlns:a16="http://schemas.microsoft.com/office/drawing/2014/main" id="{2F62838F-4E1C-6A8B-D759-683556A517BA}"/>
                </a:ext>
              </a:extLst>
            </p:cNvPr>
            <p:cNvSpPr/>
            <p:nvPr/>
          </p:nvSpPr>
          <p:spPr>
            <a:xfrm>
              <a:off x="4285956" y="3066224"/>
              <a:ext cx="30366" cy="8753"/>
            </a:xfrm>
            <a:custGeom>
              <a:avLst/>
              <a:gdLst/>
              <a:ahLst/>
              <a:cxnLst/>
              <a:rect l="l" t="t" r="r" b="b"/>
              <a:pathLst>
                <a:path w="954" h="275" extrusionOk="0">
                  <a:moveTo>
                    <a:pt x="132" y="1"/>
                  </a:moveTo>
                  <a:cubicBezTo>
                    <a:pt x="60" y="1"/>
                    <a:pt x="1" y="60"/>
                    <a:pt x="1" y="143"/>
                  </a:cubicBezTo>
                  <a:cubicBezTo>
                    <a:pt x="1" y="215"/>
                    <a:pt x="60" y="274"/>
                    <a:pt x="132" y="274"/>
                  </a:cubicBezTo>
                  <a:lnTo>
                    <a:pt x="810" y="274"/>
                  </a:lnTo>
                  <a:cubicBezTo>
                    <a:pt x="894" y="274"/>
                    <a:pt x="953" y="215"/>
                    <a:pt x="953" y="143"/>
                  </a:cubicBezTo>
                  <a:cubicBezTo>
                    <a:pt x="953" y="60"/>
                    <a:pt x="894" y="1"/>
                    <a:pt x="810"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 name="Google Shape;11797;p20">
              <a:extLst>
                <a:ext uri="{FF2B5EF4-FFF2-40B4-BE49-F238E27FC236}">
                  <a16:creationId xmlns:a16="http://schemas.microsoft.com/office/drawing/2014/main" id="{3322BA4C-8043-4F75-6BA0-61E5EA460A37}"/>
                </a:ext>
              </a:extLst>
            </p:cNvPr>
            <p:cNvSpPr/>
            <p:nvPr/>
          </p:nvSpPr>
          <p:spPr>
            <a:xfrm>
              <a:off x="4246550" y="3124601"/>
              <a:ext cx="28074" cy="28074"/>
            </a:xfrm>
            <a:custGeom>
              <a:avLst/>
              <a:gdLst/>
              <a:ahLst/>
              <a:cxnLst/>
              <a:rect l="l" t="t" r="r" b="b"/>
              <a:pathLst>
                <a:path w="882" h="882" extrusionOk="0">
                  <a:moveTo>
                    <a:pt x="620" y="250"/>
                  </a:moveTo>
                  <a:lnTo>
                    <a:pt x="620" y="607"/>
                  </a:lnTo>
                  <a:lnTo>
                    <a:pt x="262" y="607"/>
                  </a:lnTo>
                  <a:lnTo>
                    <a:pt x="262" y="250"/>
                  </a:lnTo>
                  <a:close/>
                  <a:moveTo>
                    <a:pt x="131" y="0"/>
                  </a:moveTo>
                  <a:cubicBezTo>
                    <a:pt x="60" y="0"/>
                    <a:pt x="0" y="60"/>
                    <a:pt x="0" y="131"/>
                  </a:cubicBezTo>
                  <a:lnTo>
                    <a:pt x="0" y="738"/>
                  </a:lnTo>
                  <a:cubicBezTo>
                    <a:pt x="0" y="822"/>
                    <a:pt x="60" y="881"/>
                    <a:pt x="131" y="881"/>
                  </a:cubicBezTo>
                  <a:lnTo>
                    <a:pt x="739" y="881"/>
                  </a:lnTo>
                  <a:cubicBezTo>
                    <a:pt x="822" y="881"/>
                    <a:pt x="881" y="822"/>
                    <a:pt x="881" y="738"/>
                  </a:cubicBezTo>
                  <a:lnTo>
                    <a:pt x="881" y="131"/>
                  </a:lnTo>
                  <a:cubicBezTo>
                    <a:pt x="881" y="60"/>
                    <a:pt x="822" y="0"/>
                    <a:pt x="739"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 name="Google Shape;11798;p20">
              <a:extLst>
                <a:ext uri="{FF2B5EF4-FFF2-40B4-BE49-F238E27FC236}">
                  <a16:creationId xmlns:a16="http://schemas.microsoft.com/office/drawing/2014/main" id="{CED76853-F78C-9E6B-365B-D6ED6FA91347}"/>
                </a:ext>
              </a:extLst>
            </p:cNvPr>
            <p:cNvSpPr/>
            <p:nvPr/>
          </p:nvSpPr>
          <p:spPr>
            <a:xfrm>
              <a:off x="4285956" y="3143921"/>
              <a:ext cx="97814" cy="8753"/>
            </a:xfrm>
            <a:custGeom>
              <a:avLst/>
              <a:gdLst/>
              <a:ahLst/>
              <a:cxnLst/>
              <a:rect l="l" t="t" r="r" b="b"/>
              <a:pathLst>
                <a:path w="3073" h="275" extrusionOk="0">
                  <a:moveTo>
                    <a:pt x="132" y="0"/>
                  </a:moveTo>
                  <a:cubicBezTo>
                    <a:pt x="60" y="0"/>
                    <a:pt x="1" y="60"/>
                    <a:pt x="1" y="131"/>
                  </a:cubicBezTo>
                  <a:cubicBezTo>
                    <a:pt x="1" y="215"/>
                    <a:pt x="60" y="274"/>
                    <a:pt x="132" y="274"/>
                  </a:cubicBezTo>
                  <a:lnTo>
                    <a:pt x="2942" y="274"/>
                  </a:lnTo>
                  <a:cubicBezTo>
                    <a:pt x="3013" y="274"/>
                    <a:pt x="3072" y="215"/>
                    <a:pt x="3072" y="131"/>
                  </a:cubicBezTo>
                  <a:cubicBezTo>
                    <a:pt x="3072" y="60"/>
                    <a:pt x="3013" y="0"/>
                    <a:pt x="2942"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 name="Google Shape;11799;p20">
              <a:extLst>
                <a:ext uri="{FF2B5EF4-FFF2-40B4-BE49-F238E27FC236}">
                  <a16:creationId xmlns:a16="http://schemas.microsoft.com/office/drawing/2014/main" id="{24A9B68A-FCC1-C580-C11F-CBD8A6E8B3AC}"/>
                </a:ext>
              </a:extLst>
            </p:cNvPr>
            <p:cNvSpPr/>
            <p:nvPr/>
          </p:nvSpPr>
          <p:spPr>
            <a:xfrm>
              <a:off x="4285956" y="3130266"/>
              <a:ext cx="30366" cy="8371"/>
            </a:xfrm>
            <a:custGeom>
              <a:avLst/>
              <a:gdLst/>
              <a:ahLst/>
              <a:cxnLst/>
              <a:rect l="l" t="t" r="r" b="b"/>
              <a:pathLst>
                <a:path w="954" h="263" extrusionOk="0">
                  <a:moveTo>
                    <a:pt x="132" y="1"/>
                  </a:moveTo>
                  <a:cubicBezTo>
                    <a:pt x="60" y="1"/>
                    <a:pt x="1" y="60"/>
                    <a:pt x="1" y="132"/>
                  </a:cubicBezTo>
                  <a:cubicBezTo>
                    <a:pt x="1" y="215"/>
                    <a:pt x="60" y="263"/>
                    <a:pt x="132" y="263"/>
                  </a:cubicBezTo>
                  <a:lnTo>
                    <a:pt x="810" y="263"/>
                  </a:lnTo>
                  <a:cubicBezTo>
                    <a:pt x="894" y="263"/>
                    <a:pt x="953" y="215"/>
                    <a:pt x="953" y="132"/>
                  </a:cubicBezTo>
                  <a:cubicBezTo>
                    <a:pt x="953" y="60"/>
                    <a:pt x="894" y="1"/>
                    <a:pt x="810"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20" name="Title 19">
            <a:extLst>
              <a:ext uri="{FF2B5EF4-FFF2-40B4-BE49-F238E27FC236}">
                <a16:creationId xmlns:a16="http://schemas.microsoft.com/office/drawing/2014/main" id="{74DCBDBE-9616-D817-2055-35AA6FFECFA0}"/>
              </a:ext>
            </a:extLst>
          </p:cNvPr>
          <p:cNvSpPr>
            <a:spLocks noGrp="1"/>
          </p:cNvSpPr>
          <p:nvPr>
            <p:ph type="title"/>
          </p:nvPr>
        </p:nvSpPr>
        <p:spPr>
          <a:xfrm>
            <a:off x="622502" y="214146"/>
            <a:ext cx="7696200" cy="715566"/>
          </a:xfrm>
        </p:spPr>
        <p:txBody>
          <a:bodyPr/>
          <a:lstStyle/>
          <a:p>
            <a:r>
              <a:rPr lang="en-US" dirty="0"/>
              <a:t>Student 3 Storyboard</a:t>
            </a:r>
          </a:p>
        </p:txBody>
      </p:sp>
      <p:pic>
        <p:nvPicPr>
          <p:cNvPr id="7" name="Content Placeholder 6" descr="A screenshot of a screen&#10;&#10;Description automatically generated">
            <a:extLst>
              <a:ext uri="{FF2B5EF4-FFF2-40B4-BE49-F238E27FC236}">
                <a16:creationId xmlns:a16="http://schemas.microsoft.com/office/drawing/2014/main" id="{14A749BB-E7FF-A1CC-D97A-8ABE0FBE8A2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59427" y="858346"/>
            <a:ext cx="5699810" cy="3731242"/>
          </a:xfrm>
        </p:spPr>
      </p:pic>
    </p:spTree>
    <p:extLst>
      <p:ext uri="{BB962C8B-B14F-4D97-AF65-F5344CB8AC3E}">
        <p14:creationId xmlns:p14="http://schemas.microsoft.com/office/powerpoint/2010/main" val="3911039453"/>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Elipse 94">
            <a:extLst>
              <a:ext uri="{FF2B5EF4-FFF2-40B4-BE49-F238E27FC236}">
                <a16:creationId xmlns:a16="http://schemas.microsoft.com/office/drawing/2014/main" id="{228DE905-19CB-3EC8-693E-03C10C6048BE}"/>
              </a:ext>
            </a:extLst>
          </p:cNvPr>
          <p:cNvSpPr/>
          <p:nvPr/>
        </p:nvSpPr>
        <p:spPr>
          <a:xfrm>
            <a:off x="4258864" y="5259870"/>
            <a:ext cx="534946" cy="5349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Rectángulo 7">
            <a:extLst>
              <a:ext uri="{FF2B5EF4-FFF2-40B4-BE49-F238E27FC236}">
                <a16:creationId xmlns:a16="http://schemas.microsoft.com/office/drawing/2014/main" id="{8B14D3E7-07C7-46BC-83C2-F8ACDFB98529}"/>
              </a:ext>
            </a:extLst>
          </p:cNvPr>
          <p:cNvSpPr/>
          <p:nvPr/>
        </p:nvSpPr>
        <p:spPr>
          <a:xfrm>
            <a:off x="129702" y="161961"/>
            <a:ext cx="8761379" cy="43935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ES" dirty="0"/>
          </a:p>
        </p:txBody>
      </p:sp>
      <p:grpSp>
        <p:nvGrpSpPr>
          <p:cNvPr id="12" name="Grupo 11">
            <a:extLst>
              <a:ext uri="{FF2B5EF4-FFF2-40B4-BE49-F238E27FC236}">
                <a16:creationId xmlns:a16="http://schemas.microsoft.com/office/drawing/2014/main" id="{5686B954-EA23-4665-8540-295A41FA9C7E}"/>
              </a:ext>
            </a:extLst>
          </p:cNvPr>
          <p:cNvGrpSpPr/>
          <p:nvPr/>
        </p:nvGrpSpPr>
        <p:grpSpPr>
          <a:xfrm>
            <a:off x="2872041" y="5259870"/>
            <a:ext cx="528674" cy="528674"/>
            <a:chOff x="2872041" y="5239956"/>
            <a:chExt cx="528674" cy="528674"/>
          </a:xfrm>
        </p:grpSpPr>
        <p:sp>
          <p:nvSpPr>
            <p:cNvPr id="13" name="Elipse 12">
              <a:extLst>
                <a:ext uri="{FF2B5EF4-FFF2-40B4-BE49-F238E27FC236}">
                  <a16:creationId xmlns:a16="http://schemas.microsoft.com/office/drawing/2014/main" id="{5A3BB4B4-076E-40A7-ACA5-FB61609F0769}"/>
                </a:ext>
              </a:extLst>
            </p:cNvPr>
            <p:cNvSpPr/>
            <p:nvPr/>
          </p:nvSpPr>
          <p:spPr>
            <a:xfrm>
              <a:off x="2872041" y="5239956"/>
              <a:ext cx="528674" cy="528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14" name="Google Shape;8552;p14">
              <a:extLst>
                <a:ext uri="{FF2B5EF4-FFF2-40B4-BE49-F238E27FC236}">
                  <a16:creationId xmlns:a16="http://schemas.microsoft.com/office/drawing/2014/main" id="{BA7956AD-BD0F-4841-B738-AE59FE99165D}"/>
                </a:ext>
              </a:extLst>
            </p:cNvPr>
            <p:cNvGrpSpPr/>
            <p:nvPr/>
          </p:nvGrpSpPr>
          <p:grpSpPr>
            <a:xfrm>
              <a:off x="2958661" y="5326386"/>
              <a:ext cx="355434" cy="355815"/>
              <a:chOff x="4673540" y="3680297"/>
              <a:chExt cx="355434" cy="355815"/>
            </a:xfrm>
            <a:solidFill>
              <a:schemeClr val="tx2"/>
            </a:solidFill>
          </p:grpSpPr>
          <p:sp>
            <p:nvSpPr>
              <p:cNvPr id="15" name="Google Shape;8553;p14">
                <a:extLst>
                  <a:ext uri="{FF2B5EF4-FFF2-40B4-BE49-F238E27FC236}">
                    <a16:creationId xmlns:a16="http://schemas.microsoft.com/office/drawing/2014/main" id="{9CEAF7B9-28DA-4371-ACBD-8E9C836F4F47}"/>
                  </a:ext>
                </a:extLst>
              </p:cNvPr>
              <p:cNvSpPr/>
              <p:nvPr/>
            </p:nvSpPr>
            <p:spPr>
              <a:xfrm>
                <a:off x="4673540" y="3680297"/>
                <a:ext cx="355434" cy="355815"/>
              </a:xfrm>
              <a:custGeom>
                <a:avLst/>
                <a:gdLst/>
                <a:ahLst/>
                <a:cxnLst/>
                <a:rect l="l" t="t" r="r" b="b"/>
                <a:pathLst>
                  <a:path w="11193" h="11205" extrusionOk="0">
                    <a:moveTo>
                      <a:pt x="2012" y="0"/>
                    </a:moveTo>
                    <a:cubicBezTo>
                      <a:pt x="905" y="0"/>
                      <a:pt x="0" y="893"/>
                      <a:pt x="0" y="2013"/>
                    </a:cubicBezTo>
                    <a:lnTo>
                      <a:pt x="0" y="9192"/>
                    </a:lnTo>
                    <a:cubicBezTo>
                      <a:pt x="0" y="10287"/>
                      <a:pt x="893" y="11204"/>
                      <a:pt x="2012" y="11204"/>
                    </a:cubicBezTo>
                    <a:lnTo>
                      <a:pt x="9180" y="11204"/>
                    </a:lnTo>
                    <a:cubicBezTo>
                      <a:pt x="10287" y="11204"/>
                      <a:pt x="11192" y="10311"/>
                      <a:pt x="11192" y="9192"/>
                    </a:cubicBezTo>
                    <a:lnTo>
                      <a:pt x="11192" y="2013"/>
                    </a:lnTo>
                    <a:cubicBezTo>
                      <a:pt x="11180" y="917"/>
                      <a:pt x="10287" y="0"/>
                      <a:pt x="9180" y="0"/>
                    </a:cubicBezTo>
                    <a:lnTo>
                      <a:pt x="8085" y="0"/>
                    </a:lnTo>
                    <a:cubicBezTo>
                      <a:pt x="7989" y="0"/>
                      <a:pt x="7918" y="84"/>
                      <a:pt x="7918" y="167"/>
                    </a:cubicBezTo>
                    <a:cubicBezTo>
                      <a:pt x="7918" y="262"/>
                      <a:pt x="7989" y="334"/>
                      <a:pt x="8085" y="334"/>
                    </a:cubicBezTo>
                    <a:lnTo>
                      <a:pt x="9180" y="334"/>
                    </a:lnTo>
                    <a:cubicBezTo>
                      <a:pt x="10109" y="334"/>
                      <a:pt x="10847" y="1084"/>
                      <a:pt x="10847" y="2001"/>
                    </a:cubicBezTo>
                    <a:lnTo>
                      <a:pt x="10847" y="9180"/>
                    </a:lnTo>
                    <a:cubicBezTo>
                      <a:pt x="10847" y="10097"/>
                      <a:pt x="10109" y="10847"/>
                      <a:pt x="9180" y="10847"/>
                    </a:cubicBezTo>
                    <a:lnTo>
                      <a:pt x="2012" y="10847"/>
                    </a:lnTo>
                    <a:cubicBezTo>
                      <a:pt x="1084" y="10847"/>
                      <a:pt x="345" y="10097"/>
                      <a:pt x="345" y="9180"/>
                    </a:cubicBezTo>
                    <a:lnTo>
                      <a:pt x="345" y="2001"/>
                    </a:lnTo>
                    <a:cubicBezTo>
                      <a:pt x="345" y="1084"/>
                      <a:pt x="1084" y="334"/>
                      <a:pt x="2012" y="334"/>
                    </a:cubicBezTo>
                    <a:lnTo>
                      <a:pt x="7418" y="334"/>
                    </a:lnTo>
                    <a:cubicBezTo>
                      <a:pt x="7501" y="334"/>
                      <a:pt x="7573" y="262"/>
                      <a:pt x="7573" y="167"/>
                    </a:cubicBezTo>
                    <a:cubicBezTo>
                      <a:pt x="7573" y="84"/>
                      <a:pt x="7501" y="0"/>
                      <a:pt x="741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8554;p14">
                <a:extLst>
                  <a:ext uri="{FF2B5EF4-FFF2-40B4-BE49-F238E27FC236}">
                    <a16:creationId xmlns:a16="http://schemas.microsoft.com/office/drawing/2014/main" id="{D690AFF7-7B74-4050-9223-08EBA654A1AD}"/>
                  </a:ext>
                </a:extLst>
              </p:cNvPr>
              <p:cNvSpPr/>
              <p:nvPr/>
            </p:nvSpPr>
            <p:spPr>
              <a:xfrm>
                <a:off x="4805864" y="3736630"/>
                <a:ext cx="93042" cy="92661"/>
              </a:xfrm>
              <a:custGeom>
                <a:avLst/>
                <a:gdLst/>
                <a:ahLst/>
                <a:cxnLst/>
                <a:rect l="l" t="t" r="r" b="b"/>
                <a:pathLst>
                  <a:path w="2930" h="2918" extrusionOk="0">
                    <a:moveTo>
                      <a:pt x="1477" y="334"/>
                    </a:moveTo>
                    <a:cubicBezTo>
                      <a:pt x="2096" y="334"/>
                      <a:pt x="2608" y="834"/>
                      <a:pt x="2608" y="1465"/>
                    </a:cubicBezTo>
                    <a:cubicBezTo>
                      <a:pt x="2608" y="2084"/>
                      <a:pt x="2096" y="2596"/>
                      <a:pt x="1477" y="2596"/>
                    </a:cubicBezTo>
                    <a:cubicBezTo>
                      <a:pt x="846" y="2596"/>
                      <a:pt x="346" y="2084"/>
                      <a:pt x="346" y="1465"/>
                    </a:cubicBezTo>
                    <a:cubicBezTo>
                      <a:pt x="346" y="834"/>
                      <a:pt x="846" y="334"/>
                      <a:pt x="1477" y="334"/>
                    </a:cubicBezTo>
                    <a:close/>
                    <a:moveTo>
                      <a:pt x="1477" y="0"/>
                    </a:moveTo>
                    <a:cubicBezTo>
                      <a:pt x="667" y="0"/>
                      <a:pt x="12" y="655"/>
                      <a:pt x="12" y="1465"/>
                    </a:cubicBezTo>
                    <a:cubicBezTo>
                      <a:pt x="0" y="2263"/>
                      <a:pt x="655" y="2918"/>
                      <a:pt x="1477" y="2918"/>
                    </a:cubicBezTo>
                    <a:cubicBezTo>
                      <a:pt x="2274" y="2918"/>
                      <a:pt x="2929" y="2263"/>
                      <a:pt x="2929" y="1465"/>
                    </a:cubicBezTo>
                    <a:cubicBezTo>
                      <a:pt x="2929" y="655"/>
                      <a:pt x="2274" y="0"/>
                      <a:pt x="147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8555;p14">
                <a:extLst>
                  <a:ext uri="{FF2B5EF4-FFF2-40B4-BE49-F238E27FC236}">
                    <a16:creationId xmlns:a16="http://schemas.microsoft.com/office/drawing/2014/main" id="{475FE4C7-FC8E-4882-BE4D-0AC38AAB5B85}"/>
                  </a:ext>
                </a:extLst>
              </p:cNvPr>
              <p:cNvSpPr/>
              <p:nvPr/>
            </p:nvSpPr>
            <p:spPr>
              <a:xfrm>
                <a:off x="4779380" y="3841358"/>
                <a:ext cx="143723" cy="138801"/>
              </a:xfrm>
              <a:custGeom>
                <a:avLst/>
                <a:gdLst/>
                <a:ahLst/>
                <a:cxnLst/>
                <a:rect l="l" t="t" r="r" b="b"/>
                <a:pathLst>
                  <a:path w="4526" h="4371" extrusionOk="0">
                    <a:moveTo>
                      <a:pt x="477" y="1"/>
                    </a:moveTo>
                    <a:cubicBezTo>
                      <a:pt x="215" y="1"/>
                      <a:pt x="1" y="203"/>
                      <a:pt x="1" y="477"/>
                    </a:cubicBezTo>
                    <a:lnTo>
                      <a:pt x="1" y="893"/>
                    </a:lnTo>
                    <a:cubicBezTo>
                      <a:pt x="1" y="1155"/>
                      <a:pt x="203" y="1370"/>
                      <a:pt x="477" y="1370"/>
                    </a:cubicBezTo>
                    <a:lnTo>
                      <a:pt x="763" y="1370"/>
                    </a:lnTo>
                    <a:cubicBezTo>
                      <a:pt x="834" y="1370"/>
                      <a:pt x="906" y="1429"/>
                      <a:pt x="906" y="1513"/>
                    </a:cubicBezTo>
                    <a:lnTo>
                      <a:pt x="906" y="2858"/>
                    </a:lnTo>
                    <a:cubicBezTo>
                      <a:pt x="906" y="2929"/>
                      <a:pt x="846" y="3001"/>
                      <a:pt x="763" y="3001"/>
                    </a:cubicBezTo>
                    <a:lnTo>
                      <a:pt x="572" y="3001"/>
                    </a:lnTo>
                    <a:cubicBezTo>
                      <a:pt x="299" y="3001"/>
                      <a:pt x="96" y="3215"/>
                      <a:pt x="96" y="3477"/>
                    </a:cubicBezTo>
                    <a:lnTo>
                      <a:pt x="96" y="3894"/>
                    </a:lnTo>
                    <a:cubicBezTo>
                      <a:pt x="96" y="4168"/>
                      <a:pt x="299" y="4370"/>
                      <a:pt x="572" y="4370"/>
                    </a:cubicBezTo>
                    <a:lnTo>
                      <a:pt x="4049" y="4370"/>
                    </a:lnTo>
                    <a:cubicBezTo>
                      <a:pt x="4311" y="4370"/>
                      <a:pt x="4525" y="4168"/>
                      <a:pt x="4525" y="3894"/>
                    </a:cubicBezTo>
                    <a:lnTo>
                      <a:pt x="4525" y="3477"/>
                    </a:lnTo>
                    <a:cubicBezTo>
                      <a:pt x="4525" y="3215"/>
                      <a:pt x="4311" y="3001"/>
                      <a:pt x="4049" y="3001"/>
                    </a:cubicBezTo>
                    <a:lnTo>
                      <a:pt x="3859" y="3001"/>
                    </a:lnTo>
                    <a:cubicBezTo>
                      <a:pt x="3787" y="3001"/>
                      <a:pt x="3704" y="2941"/>
                      <a:pt x="3704" y="2858"/>
                    </a:cubicBezTo>
                    <a:lnTo>
                      <a:pt x="3704" y="477"/>
                    </a:lnTo>
                    <a:cubicBezTo>
                      <a:pt x="3704" y="203"/>
                      <a:pt x="3501" y="1"/>
                      <a:pt x="3228" y="1"/>
                    </a:cubicBezTo>
                    <a:lnTo>
                      <a:pt x="1442" y="1"/>
                    </a:lnTo>
                    <a:cubicBezTo>
                      <a:pt x="1358" y="1"/>
                      <a:pt x="1287" y="72"/>
                      <a:pt x="1287" y="155"/>
                    </a:cubicBezTo>
                    <a:cubicBezTo>
                      <a:pt x="1287" y="251"/>
                      <a:pt x="1358" y="322"/>
                      <a:pt x="1442" y="322"/>
                    </a:cubicBezTo>
                    <a:lnTo>
                      <a:pt x="3228" y="322"/>
                    </a:lnTo>
                    <a:cubicBezTo>
                      <a:pt x="3311" y="322"/>
                      <a:pt x="3382" y="382"/>
                      <a:pt x="3382" y="477"/>
                    </a:cubicBezTo>
                    <a:lnTo>
                      <a:pt x="3382" y="2858"/>
                    </a:lnTo>
                    <a:cubicBezTo>
                      <a:pt x="3382" y="3120"/>
                      <a:pt x="3585" y="3334"/>
                      <a:pt x="3859" y="3334"/>
                    </a:cubicBezTo>
                    <a:lnTo>
                      <a:pt x="4049" y="3334"/>
                    </a:lnTo>
                    <a:cubicBezTo>
                      <a:pt x="4121" y="3334"/>
                      <a:pt x="4204" y="3394"/>
                      <a:pt x="4204" y="3477"/>
                    </a:cubicBezTo>
                    <a:lnTo>
                      <a:pt x="4204" y="3894"/>
                    </a:lnTo>
                    <a:cubicBezTo>
                      <a:pt x="4204" y="3965"/>
                      <a:pt x="4132" y="4049"/>
                      <a:pt x="4049" y="4049"/>
                    </a:cubicBezTo>
                    <a:lnTo>
                      <a:pt x="572" y="4049"/>
                    </a:lnTo>
                    <a:cubicBezTo>
                      <a:pt x="489" y="4049"/>
                      <a:pt x="418" y="3989"/>
                      <a:pt x="418" y="3894"/>
                    </a:cubicBezTo>
                    <a:lnTo>
                      <a:pt x="418" y="3477"/>
                    </a:lnTo>
                    <a:cubicBezTo>
                      <a:pt x="418" y="3406"/>
                      <a:pt x="477" y="3334"/>
                      <a:pt x="572" y="3334"/>
                    </a:cubicBezTo>
                    <a:lnTo>
                      <a:pt x="763" y="3334"/>
                    </a:lnTo>
                    <a:cubicBezTo>
                      <a:pt x="1025" y="3334"/>
                      <a:pt x="1239" y="3120"/>
                      <a:pt x="1239" y="2858"/>
                    </a:cubicBezTo>
                    <a:lnTo>
                      <a:pt x="1239" y="1513"/>
                    </a:lnTo>
                    <a:cubicBezTo>
                      <a:pt x="1239" y="1251"/>
                      <a:pt x="1025" y="1036"/>
                      <a:pt x="763" y="1036"/>
                    </a:cubicBezTo>
                    <a:lnTo>
                      <a:pt x="477" y="1036"/>
                    </a:lnTo>
                    <a:cubicBezTo>
                      <a:pt x="406" y="1036"/>
                      <a:pt x="334" y="977"/>
                      <a:pt x="334" y="893"/>
                    </a:cubicBezTo>
                    <a:lnTo>
                      <a:pt x="334" y="477"/>
                    </a:lnTo>
                    <a:cubicBezTo>
                      <a:pt x="334" y="393"/>
                      <a:pt x="394" y="322"/>
                      <a:pt x="477" y="322"/>
                    </a:cubicBezTo>
                    <a:lnTo>
                      <a:pt x="787" y="322"/>
                    </a:lnTo>
                    <a:cubicBezTo>
                      <a:pt x="882" y="322"/>
                      <a:pt x="953" y="251"/>
                      <a:pt x="953" y="155"/>
                    </a:cubicBezTo>
                    <a:cubicBezTo>
                      <a:pt x="953" y="72"/>
                      <a:pt x="882" y="1"/>
                      <a:pt x="78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6" name="Grupo 25">
            <a:extLst>
              <a:ext uri="{FF2B5EF4-FFF2-40B4-BE49-F238E27FC236}">
                <a16:creationId xmlns:a16="http://schemas.microsoft.com/office/drawing/2014/main" id="{181F051A-BB80-47AA-8D9A-56EAE4893701}"/>
              </a:ext>
            </a:extLst>
          </p:cNvPr>
          <p:cNvGrpSpPr/>
          <p:nvPr/>
        </p:nvGrpSpPr>
        <p:grpSpPr>
          <a:xfrm>
            <a:off x="5720764" y="4408976"/>
            <a:ext cx="528675" cy="528675"/>
            <a:chOff x="5720764" y="5239955"/>
            <a:chExt cx="528675" cy="528675"/>
          </a:xfrm>
        </p:grpSpPr>
        <p:sp>
          <p:nvSpPr>
            <p:cNvPr id="27" name="Elipse 26">
              <a:extLst>
                <a:ext uri="{FF2B5EF4-FFF2-40B4-BE49-F238E27FC236}">
                  <a16:creationId xmlns:a16="http://schemas.microsoft.com/office/drawing/2014/main" id="{8E7890C4-7046-4185-B80A-2C489DC59B7C}"/>
                </a:ext>
              </a:extLst>
            </p:cNvPr>
            <p:cNvSpPr/>
            <p:nvPr/>
          </p:nvSpPr>
          <p:spPr>
            <a:xfrm>
              <a:off x="5720764" y="5239955"/>
              <a:ext cx="528675" cy="5286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28" name="Google Shape;9481;p16">
              <a:extLst>
                <a:ext uri="{FF2B5EF4-FFF2-40B4-BE49-F238E27FC236}">
                  <a16:creationId xmlns:a16="http://schemas.microsoft.com/office/drawing/2014/main" id="{E27201D2-BA2C-49BF-A0C7-83EEC8D00623}"/>
                </a:ext>
              </a:extLst>
            </p:cNvPr>
            <p:cNvGrpSpPr/>
            <p:nvPr/>
          </p:nvGrpSpPr>
          <p:grpSpPr>
            <a:xfrm>
              <a:off x="5761688" y="5340763"/>
              <a:ext cx="446826" cy="327059"/>
              <a:chOff x="5733194" y="2431718"/>
              <a:chExt cx="446826" cy="327059"/>
            </a:xfrm>
            <a:solidFill>
              <a:schemeClr val="tx2"/>
            </a:solidFill>
          </p:grpSpPr>
          <p:sp>
            <p:nvSpPr>
              <p:cNvPr id="29" name="Google Shape;9482;p16">
                <a:extLst>
                  <a:ext uri="{FF2B5EF4-FFF2-40B4-BE49-F238E27FC236}">
                    <a16:creationId xmlns:a16="http://schemas.microsoft.com/office/drawing/2014/main" id="{03FC178A-73EA-4F32-807D-F6625C24C843}"/>
                  </a:ext>
                </a:extLst>
              </p:cNvPr>
              <p:cNvSpPr/>
              <p:nvPr/>
            </p:nvSpPr>
            <p:spPr>
              <a:xfrm>
                <a:off x="6032946" y="2474145"/>
                <a:ext cx="56112" cy="20115"/>
              </a:xfrm>
              <a:custGeom>
                <a:avLst/>
                <a:gdLst/>
                <a:ahLst/>
                <a:cxnLst/>
                <a:rect l="l" t="t" r="r" b="b"/>
                <a:pathLst>
                  <a:path w="1763" h="632" extrusionOk="0">
                    <a:moveTo>
                      <a:pt x="215" y="1"/>
                    </a:moveTo>
                    <a:cubicBezTo>
                      <a:pt x="96" y="1"/>
                      <a:pt x="1" y="96"/>
                      <a:pt x="1" y="215"/>
                    </a:cubicBezTo>
                    <a:cubicBezTo>
                      <a:pt x="1" y="334"/>
                      <a:pt x="96" y="417"/>
                      <a:pt x="215" y="417"/>
                    </a:cubicBezTo>
                    <a:cubicBezTo>
                      <a:pt x="441" y="417"/>
                      <a:pt x="1108" y="453"/>
                      <a:pt x="1429" y="620"/>
                    </a:cubicBezTo>
                    <a:cubicBezTo>
                      <a:pt x="1465" y="632"/>
                      <a:pt x="1489" y="632"/>
                      <a:pt x="1525" y="632"/>
                    </a:cubicBezTo>
                    <a:cubicBezTo>
                      <a:pt x="1596" y="632"/>
                      <a:pt x="1668" y="584"/>
                      <a:pt x="1703" y="513"/>
                    </a:cubicBezTo>
                    <a:cubicBezTo>
                      <a:pt x="1763" y="417"/>
                      <a:pt x="1727" y="298"/>
                      <a:pt x="1632" y="239"/>
                    </a:cubicBezTo>
                    <a:cubicBezTo>
                      <a:pt x="1156" y="1"/>
                      <a:pt x="263" y="1"/>
                      <a:pt x="21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9483;p16">
                <a:extLst>
                  <a:ext uri="{FF2B5EF4-FFF2-40B4-BE49-F238E27FC236}">
                    <a16:creationId xmlns:a16="http://schemas.microsoft.com/office/drawing/2014/main" id="{A960522C-27D6-4E6F-A07C-89DBEBA775BE}"/>
                  </a:ext>
                </a:extLst>
              </p:cNvPr>
              <p:cNvSpPr/>
              <p:nvPr/>
            </p:nvSpPr>
            <p:spPr>
              <a:xfrm>
                <a:off x="5733194" y="2431718"/>
                <a:ext cx="446826" cy="327059"/>
              </a:xfrm>
              <a:custGeom>
                <a:avLst/>
                <a:gdLst/>
                <a:ahLst/>
                <a:cxnLst/>
                <a:rect l="l" t="t" r="r" b="b"/>
                <a:pathLst>
                  <a:path w="14039" h="10276" extrusionOk="0">
                    <a:moveTo>
                      <a:pt x="11621" y="655"/>
                    </a:moveTo>
                    <a:lnTo>
                      <a:pt x="11621" y="1500"/>
                    </a:lnTo>
                    <a:cubicBezTo>
                      <a:pt x="11621" y="1631"/>
                      <a:pt x="11598" y="1762"/>
                      <a:pt x="11538" y="1905"/>
                    </a:cubicBezTo>
                    <a:lnTo>
                      <a:pt x="11431" y="2108"/>
                    </a:lnTo>
                    <a:cubicBezTo>
                      <a:pt x="11419" y="2143"/>
                      <a:pt x="11419" y="2167"/>
                      <a:pt x="11419" y="2203"/>
                    </a:cubicBezTo>
                    <a:lnTo>
                      <a:pt x="11419" y="2631"/>
                    </a:lnTo>
                    <a:cubicBezTo>
                      <a:pt x="11419" y="2929"/>
                      <a:pt x="11300" y="3215"/>
                      <a:pt x="11074" y="3429"/>
                    </a:cubicBezTo>
                    <a:cubicBezTo>
                      <a:pt x="10858" y="3634"/>
                      <a:pt x="10599" y="3751"/>
                      <a:pt x="10317" y="3751"/>
                    </a:cubicBezTo>
                    <a:cubicBezTo>
                      <a:pt x="10303" y="3751"/>
                      <a:pt x="10290" y="3751"/>
                      <a:pt x="10276" y="3751"/>
                    </a:cubicBezTo>
                    <a:cubicBezTo>
                      <a:pt x="9657" y="3739"/>
                      <a:pt x="9181" y="3215"/>
                      <a:pt x="9181" y="2584"/>
                    </a:cubicBezTo>
                    <a:lnTo>
                      <a:pt x="9181" y="2203"/>
                    </a:lnTo>
                    <a:cubicBezTo>
                      <a:pt x="9181" y="2167"/>
                      <a:pt x="9181" y="2143"/>
                      <a:pt x="9169" y="2108"/>
                    </a:cubicBezTo>
                    <a:lnTo>
                      <a:pt x="9038" y="1857"/>
                    </a:lnTo>
                    <a:cubicBezTo>
                      <a:pt x="8990" y="1762"/>
                      <a:pt x="8966" y="1667"/>
                      <a:pt x="8966" y="1560"/>
                    </a:cubicBezTo>
                    <a:lnTo>
                      <a:pt x="8966" y="1548"/>
                    </a:lnTo>
                    <a:cubicBezTo>
                      <a:pt x="8966" y="1048"/>
                      <a:pt x="9359" y="655"/>
                      <a:pt x="9859" y="655"/>
                    </a:cubicBezTo>
                    <a:close/>
                    <a:moveTo>
                      <a:pt x="4156" y="429"/>
                    </a:moveTo>
                    <a:cubicBezTo>
                      <a:pt x="4513" y="429"/>
                      <a:pt x="4823" y="560"/>
                      <a:pt x="5061" y="822"/>
                    </a:cubicBezTo>
                    <a:cubicBezTo>
                      <a:pt x="5299" y="1072"/>
                      <a:pt x="5442" y="1417"/>
                      <a:pt x="5478" y="1786"/>
                    </a:cubicBezTo>
                    <a:cubicBezTo>
                      <a:pt x="5513" y="2215"/>
                      <a:pt x="5656" y="3108"/>
                      <a:pt x="5847" y="3643"/>
                    </a:cubicBezTo>
                    <a:lnTo>
                      <a:pt x="5835" y="3643"/>
                    </a:lnTo>
                    <a:cubicBezTo>
                      <a:pt x="5525" y="3762"/>
                      <a:pt x="4882" y="3941"/>
                      <a:pt x="4132" y="3941"/>
                    </a:cubicBezTo>
                    <a:cubicBezTo>
                      <a:pt x="4077" y="3944"/>
                      <a:pt x="4021" y="3945"/>
                      <a:pt x="3967" y="3945"/>
                    </a:cubicBezTo>
                    <a:cubicBezTo>
                      <a:pt x="3330" y="3945"/>
                      <a:pt x="2762" y="3765"/>
                      <a:pt x="2477" y="3655"/>
                    </a:cubicBezTo>
                    <a:cubicBezTo>
                      <a:pt x="2656" y="3108"/>
                      <a:pt x="2799" y="2215"/>
                      <a:pt x="2835" y="1786"/>
                    </a:cubicBezTo>
                    <a:cubicBezTo>
                      <a:pt x="2858" y="1417"/>
                      <a:pt x="3013" y="1072"/>
                      <a:pt x="3251" y="822"/>
                    </a:cubicBezTo>
                    <a:cubicBezTo>
                      <a:pt x="3501" y="560"/>
                      <a:pt x="3811" y="429"/>
                      <a:pt x="4156" y="429"/>
                    </a:cubicBezTo>
                    <a:close/>
                    <a:moveTo>
                      <a:pt x="10752" y="4096"/>
                    </a:moveTo>
                    <a:cubicBezTo>
                      <a:pt x="10752" y="4155"/>
                      <a:pt x="10764" y="4215"/>
                      <a:pt x="10776" y="4274"/>
                    </a:cubicBezTo>
                    <a:lnTo>
                      <a:pt x="10609" y="4429"/>
                    </a:lnTo>
                    <a:cubicBezTo>
                      <a:pt x="10526" y="4524"/>
                      <a:pt x="10419" y="4572"/>
                      <a:pt x="10300" y="4572"/>
                    </a:cubicBezTo>
                    <a:cubicBezTo>
                      <a:pt x="10181" y="4572"/>
                      <a:pt x="10062" y="4524"/>
                      <a:pt x="9990" y="4429"/>
                    </a:cubicBezTo>
                    <a:lnTo>
                      <a:pt x="9823" y="4274"/>
                    </a:lnTo>
                    <a:cubicBezTo>
                      <a:pt x="9835" y="4215"/>
                      <a:pt x="9859" y="4155"/>
                      <a:pt x="9859" y="4096"/>
                    </a:cubicBezTo>
                    <a:cubicBezTo>
                      <a:pt x="9990" y="4132"/>
                      <a:pt x="10121" y="4167"/>
                      <a:pt x="10252" y="4167"/>
                    </a:cubicBezTo>
                    <a:lnTo>
                      <a:pt x="10300" y="4167"/>
                    </a:lnTo>
                    <a:cubicBezTo>
                      <a:pt x="10455" y="4167"/>
                      <a:pt x="10609" y="4132"/>
                      <a:pt x="10752" y="4096"/>
                    </a:cubicBezTo>
                    <a:close/>
                    <a:moveTo>
                      <a:pt x="4692" y="4358"/>
                    </a:moveTo>
                    <a:cubicBezTo>
                      <a:pt x="4763" y="4524"/>
                      <a:pt x="4918" y="4644"/>
                      <a:pt x="5097" y="4691"/>
                    </a:cubicBezTo>
                    <a:lnTo>
                      <a:pt x="5835" y="4894"/>
                    </a:lnTo>
                    <a:cubicBezTo>
                      <a:pt x="6025" y="4953"/>
                      <a:pt x="6168" y="5132"/>
                      <a:pt x="6168" y="5322"/>
                    </a:cubicBezTo>
                    <a:lnTo>
                      <a:pt x="6168" y="7251"/>
                    </a:lnTo>
                    <a:cubicBezTo>
                      <a:pt x="6168" y="7501"/>
                      <a:pt x="5954" y="7692"/>
                      <a:pt x="5716" y="7692"/>
                    </a:cubicBezTo>
                    <a:lnTo>
                      <a:pt x="5704" y="7692"/>
                    </a:lnTo>
                    <a:lnTo>
                      <a:pt x="5704" y="6144"/>
                    </a:lnTo>
                    <a:cubicBezTo>
                      <a:pt x="5668" y="5787"/>
                      <a:pt x="5394" y="5501"/>
                      <a:pt x="5025" y="5501"/>
                    </a:cubicBezTo>
                    <a:lnTo>
                      <a:pt x="3275" y="5501"/>
                    </a:lnTo>
                    <a:cubicBezTo>
                      <a:pt x="2918" y="5501"/>
                      <a:pt x="2632" y="5787"/>
                      <a:pt x="2632" y="6144"/>
                    </a:cubicBezTo>
                    <a:lnTo>
                      <a:pt x="2632" y="7692"/>
                    </a:lnTo>
                    <a:lnTo>
                      <a:pt x="2620" y="7692"/>
                    </a:lnTo>
                    <a:cubicBezTo>
                      <a:pt x="2370" y="7692"/>
                      <a:pt x="2180" y="7489"/>
                      <a:pt x="2180" y="7251"/>
                    </a:cubicBezTo>
                    <a:lnTo>
                      <a:pt x="2180" y="5322"/>
                    </a:lnTo>
                    <a:cubicBezTo>
                      <a:pt x="2180" y="5132"/>
                      <a:pt x="2311" y="4941"/>
                      <a:pt x="2501" y="4894"/>
                    </a:cubicBezTo>
                    <a:lnTo>
                      <a:pt x="3251" y="4691"/>
                    </a:lnTo>
                    <a:cubicBezTo>
                      <a:pt x="3430" y="4644"/>
                      <a:pt x="3561" y="4524"/>
                      <a:pt x="3644" y="4358"/>
                    </a:cubicBezTo>
                    <a:cubicBezTo>
                      <a:pt x="3811" y="4370"/>
                      <a:pt x="3989" y="4394"/>
                      <a:pt x="4168" y="4394"/>
                    </a:cubicBezTo>
                    <a:cubicBezTo>
                      <a:pt x="4347" y="4394"/>
                      <a:pt x="4525" y="4370"/>
                      <a:pt x="4692" y="4358"/>
                    </a:cubicBezTo>
                    <a:close/>
                    <a:moveTo>
                      <a:pt x="10526" y="5906"/>
                    </a:moveTo>
                    <a:cubicBezTo>
                      <a:pt x="10538" y="5906"/>
                      <a:pt x="10538" y="5906"/>
                      <a:pt x="10538" y="5918"/>
                    </a:cubicBezTo>
                    <a:lnTo>
                      <a:pt x="10538" y="7680"/>
                    </a:lnTo>
                    <a:cubicBezTo>
                      <a:pt x="10538" y="7692"/>
                      <a:pt x="10538" y="7692"/>
                      <a:pt x="10526" y="7692"/>
                    </a:cubicBezTo>
                    <a:lnTo>
                      <a:pt x="7895" y="7692"/>
                    </a:lnTo>
                    <a:cubicBezTo>
                      <a:pt x="7871" y="7692"/>
                      <a:pt x="7871" y="7692"/>
                      <a:pt x="7871" y="7680"/>
                    </a:cubicBezTo>
                    <a:lnTo>
                      <a:pt x="7871" y="5918"/>
                    </a:lnTo>
                    <a:lnTo>
                      <a:pt x="10526" y="5906"/>
                    </a:lnTo>
                    <a:close/>
                    <a:moveTo>
                      <a:pt x="11050" y="4596"/>
                    </a:moveTo>
                    <a:lnTo>
                      <a:pt x="11228" y="4691"/>
                    </a:lnTo>
                    <a:lnTo>
                      <a:pt x="11967" y="4894"/>
                    </a:lnTo>
                    <a:cubicBezTo>
                      <a:pt x="12157" y="4953"/>
                      <a:pt x="12300" y="5132"/>
                      <a:pt x="12300" y="5322"/>
                    </a:cubicBezTo>
                    <a:lnTo>
                      <a:pt x="12300" y="7251"/>
                    </a:lnTo>
                    <a:cubicBezTo>
                      <a:pt x="12300" y="7501"/>
                      <a:pt x="12086" y="7692"/>
                      <a:pt x="11848" y="7692"/>
                    </a:cubicBezTo>
                    <a:lnTo>
                      <a:pt x="10955" y="7692"/>
                    </a:lnTo>
                    <a:lnTo>
                      <a:pt x="10955" y="7680"/>
                    </a:lnTo>
                    <a:lnTo>
                      <a:pt x="10955" y="7227"/>
                    </a:lnTo>
                    <a:lnTo>
                      <a:pt x="11621" y="7227"/>
                    </a:lnTo>
                    <a:cubicBezTo>
                      <a:pt x="11740" y="7227"/>
                      <a:pt x="11836" y="7144"/>
                      <a:pt x="11836" y="7025"/>
                    </a:cubicBezTo>
                    <a:lnTo>
                      <a:pt x="11836" y="5715"/>
                    </a:lnTo>
                    <a:cubicBezTo>
                      <a:pt x="11836" y="5596"/>
                      <a:pt x="11740" y="5501"/>
                      <a:pt x="11621" y="5501"/>
                    </a:cubicBezTo>
                    <a:cubicBezTo>
                      <a:pt x="11502" y="5501"/>
                      <a:pt x="11419" y="5596"/>
                      <a:pt x="11419" y="5715"/>
                    </a:cubicBezTo>
                    <a:lnTo>
                      <a:pt x="11419" y="6834"/>
                    </a:lnTo>
                    <a:lnTo>
                      <a:pt x="10955" y="6834"/>
                    </a:lnTo>
                    <a:lnTo>
                      <a:pt x="10955" y="5941"/>
                    </a:lnTo>
                    <a:cubicBezTo>
                      <a:pt x="10955" y="5691"/>
                      <a:pt x="10764" y="5525"/>
                      <a:pt x="10538" y="5525"/>
                    </a:cubicBezTo>
                    <a:lnTo>
                      <a:pt x="8335" y="5525"/>
                    </a:lnTo>
                    <a:lnTo>
                      <a:pt x="8335" y="5322"/>
                    </a:lnTo>
                    <a:lnTo>
                      <a:pt x="8299" y="5322"/>
                    </a:lnTo>
                    <a:cubicBezTo>
                      <a:pt x="8299" y="5132"/>
                      <a:pt x="8442" y="4941"/>
                      <a:pt x="8633" y="4894"/>
                    </a:cubicBezTo>
                    <a:lnTo>
                      <a:pt x="9383" y="4691"/>
                    </a:lnTo>
                    <a:cubicBezTo>
                      <a:pt x="9442" y="4667"/>
                      <a:pt x="9490" y="4644"/>
                      <a:pt x="9562" y="4596"/>
                    </a:cubicBezTo>
                    <a:lnTo>
                      <a:pt x="9693" y="4727"/>
                    </a:lnTo>
                    <a:cubicBezTo>
                      <a:pt x="9859" y="4894"/>
                      <a:pt x="10062" y="4989"/>
                      <a:pt x="10300" y="4989"/>
                    </a:cubicBezTo>
                    <a:cubicBezTo>
                      <a:pt x="10526" y="4989"/>
                      <a:pt x="10752" y="4894"/>
                      <a:pt x="10907" y="4727"/>
                    </a:cubicBezTo>
                    <a:lnTo>
                      <a:pt x="11050" y="4596"/>
                    </a:lnTo>
                    <a:close/>
                    <a:moveTo>
                      <a:pt x="2632" y="8108"/>
                    </a:moveTo>
                    <a:lnTo>
                      <a:pt x="2632" y="8573"/>
                    </a:lnTo>
                    <a:lnTo>
                      <a:pt x="846" y="8573"/>
                    </a:lnTo>
                    <a:lnTo>
                      <a:pt x="846" y="8108"/>
                    </a:lnTo>
                    <a:close/>
                    <a:moveTo>
                      <a:pt x="13157" y="8108"/>
                    </a:moveTo>
                    <a:lnTo>
                      <a:pt x="13157" y="8573"/>
                    </a:lnTo>
                    <a:lnTo>
                      <a:pt x="5668" y="8573"/>
                    </a:lnTo>
                    <a:lnTo>
                      <a:pt x="5668" y="8108"/>
                    </a:lnTo>
                    <a:close/>
                    <a:moveTo>
                      <a:pt x="5049" y="5906"/>
                    </a:moveTo>
                    <a:cubicBezTo>
                      <a:pt x="5180" y="5906"/>
                      <a:pt x="5287" y="6013"/>
                      <a:pt x="5287" y="6144"/>
                    </a:cubicBezTo>
                    <a:lnTo>
                      <a:pt x="5287" y="9001"/>
                    </a:lnTo>
                    <a:lnTo>
                      <a:pt x="3049" y="9001"/>
                    </a:lnTo>
                    <a:lnTo>
                      <a:pt x="3049" y="6144"/>
                    </a:lnTo>
                    <a:cubicBezTo>
                      <a:pt x="3049" y="6013"/>
                      <a:pt x="3156" y="5906"/>
                      <a:pt x="3287" y="5906"/>
                    </a:cubicBezTo>
                    <a:close/>
                    <a:moveTo>
                      <a:pt x="4168" y="0"/>
                    </a:moveTo>
                    <a:cubicBezTo>
                      <a:pt x="3239" y="0"/>
                      <a:pt x="2501" y="738"/>
                      <a:pt x="2430" y="1738"/>
                    </a:cubicBezTo>
                    <a:cubicBezTo>
                      <a:pt x="2394" y="2155"/>
                      <a:pt x="2263" y="2989"/>
                      <a:pt x="2084" y="3477"/>
                    </a:cubicBezTo>
                    <a:cubicBezTo>
                      <a:pt x="2037" y="3584"/>
                      <a:pt x="2049" y="3703"/>
                      <a:pt x="2096" y="3810"/>
                    </a:cubicBezTo>
                    <a:cubicBezTo>
                      <a:pt x="2144" y="3905"/>
                      <a:pt x="2239" y="3989"/>
                      <a:pt x="2334" y="4024"/>
                    </a:cubicBezTo>
                    <a:cubicBezTo>
                      <a:pt x="2513" y="4084"/>
                      <a:pt x="2811" y="4179"/>
                      <a:pt x="3156" y="4251"/>
                    </a:cubicBezTo>
                    <a:cubicBezTo>
                      <a:pt x="3144" y="4251"/>
                      <a:pt x="3144" y="4251"/>
                      <a:pt x="3120" y="4263"/>
                    </a:cubicBezTo>
                    <a:lnTo>
                      <a:pt x="2382" y="4477"/>
                    </a:lnTo>
                    <a:cubicBezTo>
                      <a:pt x="2013" y="4584"/>
                      <a:pt x="1751" y="4917"/>
                      <a:pt x="1751" y="5310"/>
                    </a:cubicBezTo>
                    <a:lnTo>
                      <a:pt x="1751" y="7227"/>
                    </a:lnTo>
                    <a:cubicBezTo>
                      <a:pt x="1751" y="7394"/>
                      <a:pt x="1799" y="7561"/>
                      <a:pt x="1894" y="7680"/>
                    </a:cubicBezTo>
                    <a:lnTo>
                      <a:pt x="203" y="7680"/>
                    </a:lnTo>
                    <a:cubicBezTo>
                      <a:pt x="84" y="7680"/>
                      <a:pt x="1" y="7763"/>
                      <a:pt x="1" y="7882"/>
                    </a:cubicBezTo>
                    <a:cubicBezTo>
                      <a:pt x="1" y="8001"/>
                      <a:pt x="84" y="8096"/>
                      <a:pt x="203" y="8096"/>
                    </a:cubicBezTo>
                    <a:lnTo>
                      <a:pt x="441" y="8096"/>
                    </a:lnTo>
                    <a:lnTo>
                      <a:pt x="441" y="10073"/>
                    </a:lnTo>
                    <a:cubicBezTo>
                      <a:pt x="441" y="10192"/>
                      <a:pt x="537" y="10275"/>
                      <a:pt x="656" y="10275"/>
                    </a:cubicBezTo>
                    <a:cubicBezTo>
                      <a:pt x="775" y="10275"/>
                      <a:pt x="858" y="10192"/>
                      <a:pt x="858" y="10073"/>
                    </a:cubicBezTo>
                    <a:lnTo>
                      <a:pt x="858" y="8954"/>
                    </a:lnTo>
                    <a:lnTo>
                      <a:pt x="2644" y="8954"/>
                    </a:lnTo>
                    <a:lnTo>
                      <a:pt x="2644" y="10073"/>
                    </a:lnTo>
                    <a:cubicBezTo>
                      <a:pt x="2644" y="10192"/>
                      <a:pt x="2739" y="10275"/>
                      <a:pt x="2858" y="10275"/>
                    </a:cubicBezTo>
                    <a:cubicBezTo>
                      <a:pt x="2977" y="10275"/>
                      <a:pt x="3073" y="10192"/>
                      <a:pt x="3073" y="10073"/>
                    </a:cubicBezTo>
                    <a:lnTo>
                      <a:pt x="3073" y="9406"/>
                    </a:lnTo>
                    <a:lnTo>
                      <a:pt x="5287" y="9406"/>
                    </a:lnTo>
                    <a:lnTo>
                      <a:pt x="5287" y="10073"/>
                    </a:lnTo>
                    <a:cubicBezTo>
                      <a:pt x="5287" y="10192"/>
                      <a:pt x="5371" y="10275"/>
                      <a:pt x="5490" y="10275"/>
                    </a:cubicBezTo>
                    <a:cubicBezTo>
                      <a:pt x="5609" y="10275"/>
                      <a:pt x="5704" y="10192"/>
                      <a:pt x="5704" y="10073"/>
                    </a:cubicBezTo>
                    <a:lnTo>
                      <a:pt x="5704" y="8954"/>
                    </a:lnTo>
                    <a:lnTo>
                      <a:pt x="13169" y="8954"/>
                    </a:lnTo>
                    <a:lnTo>
                      <a:pt x="13169" y="10073"/>
                    </a:lnTo>
                    <a:cubicBezTo>
                      <a:pt x="13169" y="10192"/>
                      <a:pt x="13264" y="10275"/>
                      <a:pt x="13383" y="10275"/>
                    </a:cubicBezTo>
                    <a:cubicBezTo>
                      <a:pt x="13503" y="10275"/>
                      <a:pt x="13586" y="10192"/>
                      <a:pt x="13586" y="10073"/>
                    </a:cubicBezTo>
                    <a:lnTo>
                      <a:pt x="13586" y="8096"/>
                    </a:lnTo>
                    <a:lnTo>
                      <a:pt x="13824" y="8096"/>
                    </a:lnTo>
                    <a:cubicBezTo>
                      <a:pt x="13943" y="8096"/>
                      <a:pt x="14038" y="8001"/>
                      <a:pt x="14038" y="7882"/>
                    </a:cubicBezTo>
                    <a:cubicBezTo>
                      <a:pt x="14003" y="7787"/>
                      <a:pt x="13919" y="7692"/>
                      <a:pt x="13800" y="7692"/>
                    </a:cubicBezTo>
                    <a:lnTo>
                      <a:pt x="12562" y="7692"/>
                    </a:lnTo>
                    <a:cubicBezTo>
                      <a:pt x="12633" y="7561"/>
                      <a:pt x="12693" y="7406"/>
                      <a:pt x="12693" y="7251"/>
                    </a:cubicBezTo>
                    <a:lnTo>
                      <a:pt x="12693" y="5322"/>
                    </a:lnTo>
                    <a:cubicBezTo>
                      <a:pt x="12693" y="4941"/>
                      <a:pt x="12443" y="4596"/>
                      <a:pt x="12074" y="4489"/>
                    </a:cubicBezTo>
                    <a:lnTo>
                      <a:pt x="11324" y="4286"/>
                    </a:lnTo>
                    <a:cubicBezTo>
                      <a:pt x="11228" y="4251"/>
                      <a:pt x="11169" y="4167"/>
                      <a:pt x="11169" y="4060"/>
                    </a:cubicBezTo>
                    <a:lnTo>
                      <a:pt x="11169" y="3893"/>
                    </a:lnTo>
                    <a:cubicBezTo>
                      <a:pt x="11240" y="3858"/>
                      <a:pt x="11300" y="3798"/>
                      <a:pt x="11359" y="3739"/>
                    </a:cubicBezTo>
                    <a:cubicBezTo>
                      <a:pt x="11657" y="3453"/>
                      <a:pt x="11824" y="3060"/>
                      <a:pt x="11824" y="2643"/>
                    </a:cubicBezTo>
                    <a:lnTo>
                      <a:pt x="11824" y="2262"/>
                    </a:lnTo>
                    <a:lnTo>
                      <a:pt x="11895" y="2096"/>
                    </a:lnTo>
                    <a:cubicBezTo>
                      <a:pt x="11979" y="1917"/>
                      <a:pt x="12026" y="1703"/>
                      <a:pt x="12026" y="1512"/>
                    </a:cubicBezTo>
                    <a:lnTo>
                      <a:pt x="12026" y="453"/>
                    </a:lnTo>
                    <a:cubicBezTo>
                      <a:pt x="12026" y="333"/>
                      <a:pt x="11943" y="250"/>
                      <a:pt x="11824" y="250"/>
                    </a:cubicBezTo>
                    <a:lnTo>
                      <a:pt x="9859" y="250"/>
                    </a:lnTo>
                    <a:cubicBezTo>
                      <a:pt x="9145" y="250"/>
                      <a:pt x="8561" y="834"/>
                      <a:pt x="8561" y="1548"/>
                    </a:cubicBezTo>
                    <a:lnTo>
                      <a:pt x="8561" y="1560"/>
                    </a:lnTo>
                    <a:cubicBezTo>
                      <a:pt x="8561" y="1727"/>
                      <a:pt x="8597" y="1881"/>
                      <a:pt x="8680" y="2036"/>
                    </a:cubicBezTo>
                    <a:lnTo>
                      <a:pt x="8788" y="2238"/>
                    </a:lnTo>
                    <a:lnTo>
                      <a:pt x="8788" y="2572"/>
                    </a:lnTo>
                    <a:cubicBezTo>
                      <a:pt x="8788" y="3108"/>
                      <a:pt x="9050" y="3584"/>
                      <a:pt x="9442" y="3870"/>
                    </a:cubicBezTo>
                    <a:lnTo>
                      <a:pt x="9442" y="4048"/>
                    </a:lnTo>
                    <a:cubicBezTo>
                      <a:pt x="9442" y="4143"/>
                      <a:pt x="9359" y="4239"/>
                      <a:pt x="9276" y="4263"/>
                    </a:cubicBezTo>
                    <a:lnTo>
                      <a:pt x="8526" y="4477"/>
                    </a:lnTo>
                    <a:cubicBezTo>
                      <a:pt x="8157" y="4584"/>
                      <a:pt x="7907" y="4917"/>
                      <a:pt x="7907" y="5310"/>
                    </a:cubicBezTo>
                    <a:lnTo>
                      <a:pt x="7907" y="5489"/>
                    </a:lnTo>
                    <a:lnTo>
                      <a:pt x="7895" y="5489"/>
                    </a:lnTo>
                    <a:cubicBezTo>
                      <a:pt x="7657" y="5489"/>
                      <a:pt x="7478" y="5679"/>
                      <a:pt x="7478" y="5906"/>
                    </a:cubicBezTo>
                    <a:lnTo>
                      <a:pt x="7478" y="7656"/>
                    </a:lnTo>
                    <a:lnTo>
                      <a:pt x="7478" y="7680"/>
                    </a:lnTo>
                    <a:lnTo>
                      <a:pt x="6442" y="7680"/>
                    </a:lnTo>
                    <a:cubicBezTo>
                      <a:pt x="6525" y="7537"/>
                      <a:pt x="6585" y="7394"/>
                      <a:pt x="6585" y="7227"/>
                    </a:cubicBezTo>
                    <a:lnTo>
                      <a:pt x="6585" y="5310"/>
                    </a:lnTo>
                    <a:cubicBezTo>
                      <a:pt x="6585" y="4917"/>
                      <a:pt x="6323" y="4584"/>
                      <a:pt x="5954" y="4477"/>
                    </a:cubicBezTo>
                    <a:lnTo>
                      <a:pt x="5216" y="4263"/>
                    </a:lnTo>
                    <a:cubicBezTo>
                      <a:pt x="5192" y="4263"/>
                      <a:pt x="5192" y="4263"/>
                      <a:pt x="5180" y="4251"/>
                    </a:cubicBezTo>
                    <a:cubicBezTo>
                      <a:pt x="5537" y="4179"/>
                      <a:pt x="5823" y="4084"/>
                      <a:pt x="6002" y="4024"/>
                    </a:cubicBezTo>
                    <a:cubicBezTo>
                      <a:pt x="6109" y="3989"/>
                      <a:pt x="6192" y="3905"/>
                      <a:pt x="6240" y="3810"/>
                    </a:cubicBezTo>
                    <a:cubicBezTo>
                      <a:pt x="6287" y="3703"/>
                      <a:pt x="6299" y="3596"/>
                      <a:pt x="6252" y="3477"/>
                    </a:cubicBezTo>
                    <a:cubicBezTo>
                      <a:pt x="6073" y="2977"/>
                      <a:pt x="5942" y="2143"/>
                      <a:pt x="5906" y="1738"/>
                    </a:cubicBezTo>
                    <a:cubicBezTo>
                      <a:pt x="5835" y="738"/>
                      <a:pt x="5097" y="0"/>
                      <a:pt x="416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9484;p16">
                <a:extLst>
                  <a:ext uri="{FF2B5EF4-FFF2-40B4-BE49-F238E27FC236}">
                    <a16:creationId xmlns:a16="http://schemas.microsoft.com/office/drawing/2014/main" id="{2E5B3F0C-2FAB-4D56-8D7D-D3B11EC7F128}"/>
                  </a:ext>
                </a:extLst>
              </p:cNvPr>
              <p:cNvSpPr/>
              <p:nvPr/>
            </p:nvSpPr>
            <p:spPr>
              <a:xfrm>
                <a:off x="6019323" y="2641653"/>
                <a:ext cx="13272" cy="13272"/>
              </a:xfrm>
              <a:custGeom>
                <a:avLst/>
                <a:gdLst/>
                <a:ahLst/>
                <a:cxnLst/>
                <a:rect l="l" t="t" r="r" b="b"/>
                <a:pathLst>
                  <a:path w="417" h="417" extrusionOk="0">
                    <a:moveTo>
                      <a:pt x="202" y="0"/>
                    </a:moveTo>
                    <a:cubicBezTo>
                      <a:pt x="95" y="0"/>
                      <a:pt x="0" y="84"/>
                      <a:pt x="0" y="203"/>
                    </a:cubicBezTo>
                    <a:cubicBezTo>
                      <a:pt x="0" y="322"/>
                      <a:pt x="95" y="417"/>
                      <a:pt x="202" y="417"/>
                    </a:cubicBezTo>
                    <a:cubicBezTo>
                      <a:pt x="322" y="417"/>
                      <a:pt x="417" y="322"/>
                      <a:pt x="417" y="203"/>
                    </a:cubicBezTo>
                    <a:cubicBezTo>
                      <a:pt x="417" y="84"/>
                      <a:pt x="322" y="0"/>
                      <a:pt x="20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3" name="Elipse 32">
            <a:extLst>
              <a:ext uri="{FF2B5EF4-FFF2-40B4-BE49-F238E27FC236}">
                <a16:creationId xmlns:a16="http://schemas.microsoft.com/office/drawing/2014/main" id="{72E485D3-9A8C-4FD1-AB30-1E353F4A9671}"/>
              </a:ext>
            </a:extLst>
          </p:cNvPr>
          <p:cNvSpPr/>
          <p:nvPr/>
        </p:nvSpPr>
        <p:spPr>
          <a:xfrm>
            <a:off x="7159237" y="5228879"/>
            <a:ext cx="546290" cy="54629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37" name="Grupo 36">
            <a:extLst>
              <a:ext uri="{FF2B5EF4-FFF2-40B4-BE49-F238E27FC236}">
                <a16:creationId xmlns:a16="http://schemas.microsoft.com/office/drawing/2014/main" id="{96C8E3C0-FEBB-478B-8BD1-D5228BD82F1E}"/>
              </a:ext>
            </a:extLst>
          </p:cNvPr>
          <p:cNvGrpSpPr/>
          <p:nvPr/>
        </p:nvGrpSpPr>
        <p:grpSpPr>
          <a:xfrm>
            <a:off x="1452060" y="5280286"/>
            <a:ext cx="534946" cy="534946"/>
            <a:chOff x="1452060" y="4405696"/>
            <a:chExt cx="534946" cy="534946"/>
          </a:xfrm>
        </p:grpSpPr>
        <p:sp>
          <p:nvSpPr>
            <p:cNvPr id="38" name="Elipse 37">
              <a:extLst>
                <a:ext uri="{FF2B5EF4-FFF2-40B4-BE49-F238E27FC236}">
                  <a16:creationId xmlns:a16="http://schemas.microsoft.com/office/drawing/2014/main" id="{2B6673FF-9755-4016-A354-0D54114D0BB9}"/>
                </a:ext>
              </a:extLst>
            </p:cNvPr>
            <p:cNvSpPr/>
            <p:nvPr/>
          </p:nvSpPr>
          <p:spPr>
            <a:xfrm>
              <a:off x="1452060" y="4405696"/>
              <a:ext cx="534946" cy="5349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39" name="Google Shape;9763;p16">
              <a:extLst>
                <a:ext uri="{FF2B5EF4-FFF2-40B4-BE49-F238E27FC236}">
                  <a16:creationId xmlns:a16="http://schemas.microsoft.com/office/drawing/2014/main" id="{EDD80E6C-F9F9-4839-BCAB-1754855B78AC}"/>
                </a:ext>
              </a:extLst>
            </p:cNvPr>
            <p:cNvGrpSpPr/>
            <p:nvPr/>
          </p:nvGrpSpPr>
          <p:grpSpPr>
            <a:xfrm>
              <a:off x="1587258" y="4496558"/>
              <a:ext cx="264550" cy="353222"/>
              <a:chOff x="903530" y="3806125"/>
              <a:chExt cx="264550" cy="353222"/>
            </a:xfrm>
            <a:solidFill>
              <a:schemeClr val="tx2"/>
            </a:solidFill>
          </p:grpSpPr>
          <p:sp>
            <p:nvSpPr>
              <p:cNvPr id="40" name="Google Shape;9764;p16">
                <a:extLst>
                  <a:ext uri="{FF2B5EF4-FFF2-40B4-BE49-F238E27FC236}">
                    <a16:creationId xmlns:a16="http://schemas.microsoft.com/office/drawing/2014/main" id="{556986D3-B946-4B74-9299-9068CAA0F1AB}"/>
                  </a:ext>
                </a:extLst>
              </p:cNvPr>
              <p:cNvSpPr/>
              <p:nvPr/>
            </p:nvSpPr>
            <p:spPr>
              <a:xfrm>
                <a:off x="926637" y="3839321"/>
                <a:ext cx="173237" cy="162002"/>
              </a:xfrm>
              <a:custGeom>
                <a:avLst/>
                <a:gdLst/>
                <a:ahLst/>
                <a:cxnLst/>
                <a:rect l="l" t="t" r="r" b="b"/>
                <a:pathLst>
                  <a:path w="5443" h="5090" extrusionOk="0">
                    <a:moveTo>
                      <a:pt x="3418" y="1"/>
                    </a:moveTo>
                    <a:cubicBezTo>
                      <a:pt x="2623" y="1"/>
                      <a:pt x="1831" y="307"/>
                      <a:pt x="1227" y="911"/>
                    </a:cubicBezTo>
                    <a:cubicBezTo>
                      <a:pt x="108" y="2030"/>
                      <a:pt x="1" y="3804"/>
                      <a:pt x="989" y="5030"/>
                    </a:cubicBezTo>
                    <a:cubicBezTo>
                      <a:pt x="1013" y="5078"/>
                      <a:pt x="1061" y="5090"/>
                      <a:pt x="1120" y="5090"/>
                    </a:cubicBezTo>
                    <a:cubicBezTo>
                      <a:pt x="1156" y="5090"/>
                      <a:pt x="1192" y="5078"/>
                      <a:pt x="1227" y="5066"/>
                    </a:cubicBezTo>
                    <a:cubicBezTo>
                      <a:pt x="1299" y="5006"/>
                      <a:pt x="1311" y="4899"/>
                      <a:pt x="1251" y="4840"/>
                    </a:cubicBezTo>
                    <a:cubicBezTo>
                      <a:pt x="382" y="3744"/>
                      <a:pt x="477" y="2149"/>
                      <a:pt x="1477" y="1149"/>
                    </a:cubicBezTo>
                    <a:cubicBezTo>
                      <a:pt x="2019" y="607"/>
                      <a:pt x="2735" y="334"/>
                      <a:pt x="3452" y="334"/>
                    </a:cubicBezTo>
                    <a:cubicBezTo>
                      <a:pt x="4059" y="334"/>
                      <a:pt x="4666" y="530"/>
                      <a:pt x="5168" y="923"/>
                    </a:cubicBezTo>
                    <a:cubicBezTo>
                      <a:pt x="5199" y="948"/>
                      <a:pt x="5237" y="961"/>
                      <a:pt x="5273" y="961"/>
                    </a:cubicBezTo>
                    <a:cubicBezTo>
                      <a:pt x="5321" y="961"/>
                      <a:pt x="5367" y="939"/>
                      <a:pt x="5394" y="899"/>
                    </a:cubicBezTo>
                    <a:cubicBezTo>
                      <a:pt x="5442" y="827"/>
                      <a:pt x="5418" y="720"/>
                      <a:pt x="5347" y="672"/>
                    </a:cubicBezTo>
                    <a:cubicBezTo>
                      <a:pt x="4777" y="223"/>
                      <a:pt x="4096" y="1"/>
                      <a:pt x="341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9765;p16">
                <a:extLst>
                  <a:ext uri="{FF2B5EF4-FFF2-40B4-BE49-F238E27FC236}">
                    <a16:creationId xmlns:a16="http://schemas.microsoft.com/office/drawing/2014/main" id="{7000BAEA-15FF-4A88-98F0-4E3AC56105D0}"/>
                  </a:ext>
                </a:extLst>
              </p:cNvPr>
              <p:cNvSpPr/>
              <p:nvPr/>
            </p:nvSpPr>
            <p:spPr>
              <a:xfrm>
                <a:off x="903530" y="3806125"/>
                <a:ext cx="264550" cy="353222"/>
              </a:xfrm>
              <a:custGeom>
                <a:avLst/>
                <a:gdLst/>
                <a:ahLst/>
                <a:cxnLst/>
                <a:rect l="l" t="t" r="r" b="b"/>
                <a:pathLst>
                  <a:path w="8312" h="11098" extrusionOk="0">
                    <a:moveTo>
                      <a:pt x="4144" y="322"/>
                    </a:moveTo>
                    <a:cubicBezTo>
                      <a:pt x="6251" y="322"/>
                      <a:pt x="7966" y="2025"/>
                      <a:pt x="7966" y="4144"/>
                    </a:cubicBezTo>
                    <a:cubicBezTo>
                      <a:pt x="7978" y="5085"/>
                      <a:pt x="7775" y="6002"/>
                      <a:pt x="7371" y="6895"/>
                    </a:cubicBezTo>
                    <a:cubicBezTo>
                      <a:pt x="7037" y="7609"/>
                      <a:pt x="6597" y="8323"/>
                      <a:pt x="6025" y="8978"/>
                    </a:cubicBezTo>
                    <a:cubicBezTo>
                      <a:pt x="5228" y="9919"/>
                      <a:pt x="4418" y="10526"/>
                      <a:pt x="4156" y="10717"/>
                    </a:cubicBezTo>
                    <a:cubicBezTo>
                      <a:pt x="3882" y="10538"/>
                      <a:pt x="3084" y="9931"/>
                      <a:pt x="2275" y="8990"/>
                    </a:cubicBezTo>
                    <a:cubicBezTo>
                      <a:pt x="1715" y="8323"/>
                      <a:pt x="1251" y="7621"/>
                      <a:pt x="929" y="6895"/>
                    </a:cubicBezTo>
                    <a:cubicBezTo>
                      <a:pt x="525" y="6002"/>
                      <a:pt x="310" y="5085"/>
                      <a:pt x="310" y="4144"/>
                    </a:cubicBezTo>
                    <a:cubicBezTo>
                      <a:pt x="310" y="2025"/>
                      <a:pt x="2025" y="322"/>
                      <a:pt x="4144" y="322"/>
                    </a:cubicBezTo>
                    <a:close/>
                    <a:moveTo>
                      <a:pt x="4156" y="1"/>
                    </a:moveTo>
                    <a:cubicBezTo>
                      <a:pt x="1858" y="1"/>
                      <a:pt x="1" y="1870"/>
                      <a:pt x="1" y="4156"/>
                    </a:cubicBezTo>
                    <a:cubicBezTo>
                      <a:pt x="1" y="5121"/>
                      <a:pt x="215" y="6097"/>
                      <a:pt x="644" y="7049"/>
                    </a:cubicBezTo>
                    <a:cubicBezTo>
                      <a:pt x="989" y="7788"/>
                      <a:pt x="1441" y="8514"/>
                      <a:pt x="2037" y="9216"/>
                    </a:cubicBezTo>
                    <a:cubicBezTo>
                      <a:pt x="3037" y="10395"/>
                      <a:pt x="4037" y="11050"/>
                      <a:pt x="4061" y="11062"/>
                    </a:cubicBezTo>
                    <a:cubicBezTo>
                      <a:pt x="4096" y="11074"/>
                      <a:pt x="4120" y="11098"/>
                      <a:pt x="4156" y="11098"/>
                    </a:cubicBezTo>
                    <a:cubicBezTo>
                      <a:pt x="4180" y="11098"/>
                      <a:pt x="4215" y="11074"/>
                      <a:pt x="4239" y="11062"/>
                    </a:cubicBezTo>
                    <a:cubicBezTo>
                      <a:pt x="4287" y="11038"/>
                      <a:pt x="5275" y="10395"/>
                      <a:pt x="6263" y="9216"/>
                    </a:cubicBezTo>
                    <a:cubicBezTo>
                      <a:pt x="6859" y="8538"/>
                      <a:pt x="7323" y="7800"/>
                      <a:pt x="7668" y="7049"/>
                    </a:cubicBezTo>
                    <a:cubicBezTo>
                      <a:pt x="8085" y="6109"/>
                      <a:pt x="8311" y="5144"/>
                      <a:pt x="8311" y="4156"/>
                    </a:cubicBezTo>
                    <a:cubicBezTo>
                      <a:pt x="8311" y="1870"/>
                      <a:pt x="6442" y="1"/>
                      <a:pt x="415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9766;p16">
                <a:extLst>
                  <a:ext uri="{FF2B5EF4-FFF2-40B4-BE49-F238E27FC236}">
                    <a16:creationId xmlns:a16="http://schemas.microsoft.com/office/drawing/2014/main" id="{DE2126DD-6F46-4EFC-B372-9A3E2E3144C8}"/>
                  </a:ext>
                </a:extLst>
              </p:cNvPr>
              <p:cNvSpPr/>
              <p:nvPr/>
            </p:nvSpPr>
            <p:spPr>
              <a:xfrm>
                <a:off x="1008879" y="3904059"/>
                <a:ext cx="54966" cy="18460"/>
              </a:xfrm>
              <a:custGeom>
                <a:avLst/>
                <a:gdLst/>
                <a:ahLst/>
                <a:cxnLst/>
                <a:rect l="l" t="t" r="r" b="b"/>
                <a:pathLst>
                  <a:path w="1727" h="580" extrusionOk="0">
                    <a:moveTo>
                      <a:pt x="648" y="1"/>
                    </a:moveTo>
                    <a:cubicBezTo>
                      <a:pt x="492" y="1"/>
                      <a:pt x="319" y="16"/>
                      <a:pt x="132" y="55"/>
                    </a:cubicBezTo>
                    <a:cubicBezTo>
                      <a:pt x="60" y="67"/>
                      <a:pt x="1" y="127"/>
                      <a:pt x="1" y="222"/>
                    </a:cubicBezTo>
                    <a:lnTo>
                      <a:pt x="1" y="401"/>
                    </a:lnTo>
                    <a:cubicBezTo>
                      <a:pt x="1" y="484"/>
                      <a:pt x="72" y="555"/>
                      <a:pt x="155" y="555"/>
                    </a:cubicBezTo>
                    <a:cubicBezTo>
                      <a:pt x="251" y="555"/>
                      <a:pt x="322" y="484"/>
                      <a:pt x="322" y="401"/>
                    </a:cubicBezTo>
                    <a:lnTo>
                      <a:pt x="322" y="365"/>
                    </a:lnTo>
                    <a:cubicBezTo>
                      <a:pt x="434" y="350"/>
                      <a:pt x="539" y="343"/>
                      <a:pt x="636" y="343"/>
                    </a:cubicBezTo>
                    <a:cubicBezTo>
                      <a:pt x="841" y="343"/>
                      <a:pt x="1011" y="372"/>
                      <a:pt x="1132" y="413"/>
                    </a:cubicBezTo>
                    <a:cubicBezTo>
                      <a:pt x="1334" y="472"/>
                      <a:pt x="1453" y="543"/>
                      <a:pt x="1465" y="543"/>
                    </a:cubicBezTo>
                    <a:cubicBezTo>
                      <a:pt x="1501" y="555"/>
                      <a:pt x="1525" y="579"/>
                      <a:pt x="1560" y="579"/>
                    </a:cubicBezTo>
                    <a:cubicBezTo>
                      <a:pt x="1620" y="579"/>
                      <a:pt x="1667" y="543"/>
                      <a:pt x="1691" y="496"/>
                    </a:cubicBezTo>
                    <a:cubicBezTo>
                      <a:pt x="1727" y="401"/>
                      <a:pt x="1703" y="305"/>
                      <a:pt x="1632" y="246"/>
                    </a:cubicBezTo>
                    <a:cubicBezTo>
                      <a:pt x="1613" y="236"/>
                      <a:pt x="1255" y="1"/>
                      <a:pt x="64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9767;p16">
                <a:extLst>
                  <a:ext uri="{FF2B5EF4-FFF2-40B4-BE49-F238E27FC236}">
                    <a16:creationId xmlns:a16="http://schemas.microsoft.com/office/drawing/2014/main" id="{A62C95C5-01FE-4FB7-8E61-7BAAF8398218}"/>
                  </a:ext>
                </a:extLst>
              </p:cNvPr>
              <p:cNvSpPr/>
              <p:nvPr/>
            </p:nvSpPr>
            <p:spPr>
              <a:xfrm>
                <a:off x="972118" y="3872072"/>
                <a:ext cx="172473" cy="164866"/>
              </a:xfrm>
              <a:custGeom>
                <a:avLst/>
                <a:gdLst/>
                <a:ahLst/>
                <a:cxnLst/>
                <a:rect l="l" t="t" r="r" b="b"/>
                <a:pathLst>
                  <a:path w="5419" h="5180" extrusionOk="0">
                    <a:moveTo>
                      <a:pt x="3239" y="346"/>
                    </a:moveTo>
                    <a:lnTo>
                      <a:pt x="3239" y="1144"/>
                    </a:lnTo>
                    <a:cubicBezTo>
                      <a:pt x="3239" y="1287"/>
                      <a:pt x="3203" y="1418"/>
                      <a:pt x="3144" y="1537"/>
                    </a:cubicBezTo>
                    <a:lnTo>
                      <a:pt x="3084" y="1668"/>
                    </a:lnTo>
                    <a:cubicBezTo>
                      <a:pt x="3073" y="1703"/>
                      <a:pt x="3073" y="1715"/>
                      <a:pt x="3073" y="1739"/>
                    </a:cubicBezTo>
                    <a:lnTo>
                      <a:pt x="3073" y="2084"/>
                    </a:lnTo>
                    <a:cubicBezTo>
                      <a:pt x="3073" y="2370"/>
                      <a:pt x="2953" y="2632"/>
                      <a:pt x="2763" y="2846"/>
                    </a:cubicBezTo>
                    <a:cubicBezTo>
                      <a:pt x="2558" y="3028"/>
                      <a:pt x="2311" y="3145"/>
                      <a:pt x="2040" y="3145"/>
                    </a:cubicBezTo>
                    <a:cubicBezTo>
                      <a:pt x="2027" y="3145"/>
                      <a:pt x="2014" y="3144"/>
                      <a:pt x="2001" y="3144"/>
                    </a:cubicBezTo>
                    <a:cubicBezTo>
                      <a:pt x="1406" y="3108"/>
                      <a:pt x="941" y="2620"/>
                      <a:pt x="941" y="2037"/>
                    </a:cubicBezTo>
                    <a:lnTo>
                      <a:pt x="941" y="1739"/>
                    </a:lnTo>
                    <a:cubicBezTo>
                      <a:pt x="941" y="1715"/>
                      <a:pt x="941" y="1703"/>
                      <a:pt x="929" y="1668"/>
                    </a:cubicBezTo>
                    <a:lnTo>
                      <a:pt x="870" y="1537"/>
                    </a:lnTo>
                    <a:cubicBezTo>
                      <a:pt x="810" y="1418"/>
                      <a:pt x="775" y="1287"/>
                      <a:pt x="775" y="1144"/>
                    </a:cubicBezTo>
                    <a:cubicBezTo>
                      <a:pt x="775" y="703"/>
                      <a:pt x="1132" y="346"/>
                      <a:pt x="1584" y="346"/>
                    </a:cubicBezTo>
                    <a:close/>
                    <a:moveTo>
                      <a:pt x="1465" y="3346"/>
                    </a:moveTo>
                    <a:cubicBezTo>
                      <a:pt x="1608" y="3406"/>
                      <a:pt x="1775" y="3453"/>
                      <a:pt x="1953" y="3465"/>
                    </a:cubicBezTo>
                    <a:lnTo>
                      <a:pt x="2001" y="3465"/>
                    </a:lnTo>
                    <a:cubicBezTo>
                      <a:pt x="2180" y="3465"/>
                      <a:pt x="2370" y="3442"/>
                      <a:pt x="2537" y="3370"/>
                    </a:cubicBezTo>
                    <a:lnTo>
                      <a:pt x="2537" y="3584"/>
                    </a:lnTo>
                    <a:cubicBezTo>
                      <a:pt x="2537" y="3632"/>
                      <a:pt x="2549" y="3692"/>
                      <a:pt x="2549" y="3739"/>
                    </a:cubicBezTo>
                    <a:lnTo>
                      <a:pt x="2001" y="4156"/>
                    </a:lnTo>
                    <a:lnTo>
                      <a:pt x="1453" y="3727"/>
                    </a:lnTo>
                    <a:cubicBezTo>
                      <a:pt x="1465" y="3680"/>
                      <a:pt x="1465" y="3632"/>
                      <a:pt x="1465" y="3573"/>
                    </a:cubicBezTo>
                    <a:lnTo>
                      <a:pt x="1465" y="3346"/>
                    </a:lnTo>
                    <a:close/>
                    <a:moveTo>
                      <a:pt x="1251" y="3977"/>
                    </a:moveTo>
                    <a:lnTo>
                      <a:pt x="1834" y="4406"/>
                    </a:lnTo>
                    <a:lnTo>
                      <a:pt x="1834" y="4870"/>
                    </a:lnTo>
                    <a:cubicBezTo>
                      <a:pt x="1334" y="4835"/>
                      <a:pt x="822" y="4680"/>
                      <a:pt x="394" y="4358"/>
                    </a:cubicBezTo>
                    <a:cubicBezTo>
                      <a:pt x="417" y="4335"/>
                      <a:pt x="465" y="4299"/>
                      <a:pt x="501" y="4287"/>
                    </a:cubicBezTo>
                    <a:lnTo>
                      <a:pt x="1132" y="4049"/>
                    </a:lnTo>
                    <a:cubicBezTo>
                      <a:pt x="1179" y="4037"/>
                      <a:pt x="1227" y="4001"/>
                      <a:pt x="1251" y="3977"/>
                    </a:cubicBezTo>
                    <a:close/>
                    <a:moveTo>
                      <a:pt x="2739" y="3989"/>
                    </a:moveTo>
                    <a:cubicBezTo>
                      <a:pt x="2787" y="4025"/>
                      <a:pt x="2822" y="4037"/>
                      <a:pt x="2858" y="4061"/>
                    </a:cubicBezTo>
                    <a:lnTo>
                      <a:pt x="3632" y="4346"/>
                    </a:lnTo>
                    <a:cubicBezTo>
                      <a:pt x="3192" y="4656"/>
                      <a:pt x="2680" y="4835"/>
                      <a:pt x="2168" y="4870"/>
                    </a:cubicBezTo>
                    <a:lnTo>
                      <a:pt x="2168" y="4418"/>
                    </a:lnTo>
                    <a:lnTo>
                      <a:pt x="2739" y="3989"/>
                    </a:lnTo>
                    <a:close/>
                    <a:moveTo>
                      <a:pt x="1596" y="1"/>
                    </a:moveTo>
                    <a:cubicBezTo>
                      <a:pt x="977" y="1"/>
                      <a:pt x="465" y="501"/>
                      <a:pt x="465" y="1132"/>
                    </a:cubicBezTo>
                    <a:cubicBezTo>
                      <a:pt x="465" y="1310"/>
                      <a:pt x="513" y="1501"/>
                      <a:pt x="596" y="1668"/>
                    </a:cubicBezTo>
                    <a:lnTo>
                      <a:pt x="644" y="1751"/>
                    </a:lnTo>
                    <a:lnTo>
                      <a:pt x="644" y="2013"/>
                    </a:lnTo>
                    <a:cubicBezTo>
                      <a:pt x="644" y="2453"/>
                      <a:pt x="858" y="2858"/>
                      <a:pt x="1168" y="3120"/>
                    </a:cubicBezTo>
                    <a:lnTo>
                      <a:pt x="1168" y="3561"/>
                    </a:lnTo>
                    <a:cubicBezTo>
                      <a:pt x="1168" y="3632"/>
                      <a:pt x="1120" y="3704"/>
                      <a:pt x="1048" y="3739"/>
                    </a:cubicBezTo>
                    <a:lnTo>
                      <a:pt x="406" y="3977"/>
                    </a:lnTo>
                    <a:cubicBezTo>
                      <a:pt x="239" y="4037"/>
                      <a:pt x="108" y="4168"/>
                      <a:pt x="36" y="4311"/>
                    </a:cubicBezTo>
                    <a:cubicBezTo>
                      <a:pt x="1" y="4394"/>
                      <a:pt x="25" y="4466"/>
                      <a:pt x="84" y="4513"/>
                    </a:cubicBezTo>
                    <a:cubicBezTo>
                      <a:pt x="644" y="4954"/>
                      <a:pt x="1334" y="5180"/>
                      <a:pt x="2001" y="5180"/>
                    </a:cubicBezTo>
                    <a:cubicBezTo>
                      <a:pt x="2799" y="5180"/>
                      <a:pt x="3596" y="4870"/>
                      <a:pt x="4204" y="4275"/>
                    </a:cubicBezTo>
                    <a:cubicBezTo>
                      <a:pt x="5323" y="3168"/>
                      <a:pt x="5418" y="1406"/>
                      <a:pt x="4442" y="167"/>
                    </a:cubicBezTo>
                    <a:cubicBezTo>
                      <a:pt x="4405" y="124"/>
                      <a:pt x="4351" y="98"/>
                      <a:pt x="4301" y="98"/>
                    </a:cubicBezTo>
                    <a:cubicBezTo>
                      <a:pt x="4269" y="98"/>
                      <a:pt x="4239" y="108"/>
                      <a:pt x="4216" y="132"/>
                    </a:cubicBezTo>
                    <a:cubicBezTo>
                      <a:pt x="4144" y="191"/>
                      <a:pt x="4132" y="298"/>
                      <a:pt x="4192" y="358"/>
                    </a:cubicBezTo>
                    <a:cubicBezTo>
                      <a:pt x="5061" y="1465"/>
                      <a:pt x="4966" y="3049"/>
                      <a:pt x="3965" y="4049"/>
                    </a:cubicBezTo>
                    <a:lnTo>
                      <a:pt x="3906" y="4108"/>
                    </a:lnTo>
                    <a:cubicBezTo>
                      <a:pt x="3870" y="4096"/>
                      <a:pt x="3835" y="4061"/>
                      <a:pt x="3799" y="4049"/>
                    </a:cubicBezTo>
                    <a:lnTo>
                      <a:pt x="2977" y="3739"/>
                    </a:lnTo>
                    <a:cubicBezTo>
                      <a:pt x="2906" y="3704"/>
                      <a:pt x="2858" y="3644"/>
                      <a:pt x="2858" y="3561"/>
                    </a:cubicBezTo>
                    <a:lnTo>
                      <a:pt x="2858" y="3144"/>
                    </a:lnTo>
                    <a:cubicBezTo>
                      <a:pt x="2894" y="3108"/>
                      <a:pt x="2942" y="3084"/>
                      <a:pt x="2965" y="3049"/>
                    </a:cubicBezTo>
                    <a:cubicBezTo>
                      <a:pt x="3239" y="2787"/>
                      <a:pt x="3382" y="2441"/>
                      <a:pt x="3382" y="2072"/>
                    </a:cubicBezTo>
                    <a:lnTo>
                      <a:pt x="3382" y="1751"/>
                    </a:lnTo>
                    <a:lnTo>
                      <a:pt x="3430" y="1668"/>
                    </a:lnTo>
                    <a:cubicBezTo>
                      <a:pt x="3513" y="1501"/>
                      <a:pt x="3561" y="1310"/>
                      <a:pt x="3561" y="1132"/>
                    </a:cubicBezTo>
                    <a:lnTo>
                      <a:pt x="3561" y="167"/>
                    </a:lnTo>
                    <a:cubicBezTo>
                      <a:pt x="3561" y="72"/>
                      <a:pt x="3489" y="1"/>
                      <a:pt x="339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4" name="Forma libre: forma 43">
            <a:extLst>
              <a:ext uri="{FF2B5EF4-FFF2-40B4-BE49-F238E27FC236}">
                <a16:creationId xmlns:a16="http://schemas.microsoft.com/office/drawing/2014/main" id="{DE0C0517-3C83-49B5-8D58-4B89D181B22C}"/>
              </a:ext>
            </a:extLst>
          </p:cNvPr>
          <p:cNvSpPr/>
          <p:nvPr/>
        </p:nvSpPr>
        <p:spPr>
          <a:xfrm>
            <a:off x="-3018363" y="4700181"/>
            <a:ext cx="23498591" cy="450260"/>
          </a:xfrm>
          <a:custGeom>
            <a:avLst/>
            <a:gdLst>
              <a:gd name="connsiteX0" fmla="*/ 0 w 23498591"/>
              <a:gd name="connsiteY0" fmla="*/ 0 h 450260"/>
              <a:gd name="connsiteX1" fmla="*/ 8327624 w 23498591"/>
              <a:gd name="connsiteY1" fmla="*/ 0 h 450260"/>
              <a:gd name="connsiteX2" fmla="*/ 9009283 w 23498591"/>
              <a:gd name="connsiteY2" fmla="*/ 356116 h 450260"/>
              <a:gd name="connsiteX3" fmla="*/ 9617086 w 23498591"/>
              <a:gd name="connsiteY3" fmla="*/ 3134 h 450260"/>
              <a:gd name="connsiteX4" fmla="*/ 9656467 w 23498591"/>
              <a:gd name="connsiteY4" fmla="*/ 0 h 450260"/>
              <a:gd name="connsiteX5" fmla="*/ 23498591 w 23498591"/>
              <a:gd name="connsiteY5" fmla="*/ 0 h 450260"/>
              <a:gd name="connsiteX6" fmla="*/ 23498591 w 23498591"/>
              <a:gd name="connsiteY6" fmla="*/ 450260 h 450260"/>
              <a:gd name="connsiteX7" fmla="*/ 0 w 23498591"/>
              <a:gd name="connsiteY7" fmla="*/ 450260 h 45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498591" h="450260">
                <a:moveTo>
                  <a:pt x="0" y="0"/>
                </a:moveTo>
                <a:lnTo>
                  <a:pt x="8327624" y="0"/>
                </a:lnTo>
                <a:cubicBezTo>
                  <a:pt x="8656083" y="2229"/>
                  <a:pt x="8622270" y="358157"/>
                  <a:pt x="9009283" y="356116"/>
                </a:cubicBezTo>
                <a:cubicBezTo>
                  <a:pt x="9372108" y="354203"/>
                  <a:pt x="9384442" y="41974"/>
                  <a:pt x="9617086" y="3134"/>
                </a:cubicBezTo>
                <a:lnTo>
                  <a:pt x="9656467" y="0"/>
                </a:lnTo>
                <a:lnTo>
                  <a:pt x="23498591" y="0"/>
                </a:lnTo>
                <a:lnTo>
                  <a:pt x="23498591" y="450260"/>
                </a:lnTo>
                <a:lnTo>
                  <a:pt x="0" y="45026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s-ES" dirty="0"/>
              <a:t>a</a:t>
            </a:r>
          </a:p>
        </p:txBody>
      </p:sp>
      <p:grpSp>
        <p:nvGrpSpPr>
          <p:cNvPr id="48" name="Google Shape;8552;p14">
            <a:extLst>
              <a:ext uri="{FF2B5EF4-FFF2-40B4-BE49-F238E27FC236}">
                <a16:creationId xmlns:a16="http://schemas.microsoft.com/office/drawing/2014/main" id="{9A8E787C-1A00-40ED-8171-C107E50E7CCA}"/>
              </a:ext>
            </a:extLst>
          </p:cNvPr>
          <p:cNvGrpSpPr/>
          <p:nvPr/>
        </p:nvGrpSpPr>
        <p:grpSpPr>
          <a:xfrm>
            <a:off x="2958661" y="4740873"/>
            <a:ext cx="355434" cy="355815"/>
            <a:chOff x="4673540" y="3680297"/>
            <a:chExt cx="355434" cy="355815"/>
          </a:xfrm>
          <a:solidFill>
            <a:srgbClr val="93B9AD"/>
          </a:solidFill>
        </p:grpSpPr>
        <p:sp>
          <p:nvSpPr>
            <p:cNvPr id="49" name="Google Shape;8553;p14">
              <a:extLst>
                <a:ext uri="{FF2B5EF4-FFF2-40B4-BE49-F238E27FC236}">
                  <a16:creationId xmlns:a16="http://schemas.microsoft.com/office/drawing/2014/main" id="{065AFDCA-A214-46EC-A597-5978526CCBAA}"/>
                </a:ext>
              </a:extLst>
            </p:cNvPr>
            <p:cNvSpPr/>
            <p:nvPr/>
          </p:nvSpPr>
          <p:spPr>
            <a:xfrm>
              <a:off x="4673540" y="3680297"/>
              <a:ext cx="355434" cy="355815"/>
            </a:xfrm>
            <a:custGeom>
              <a:avLst/>
              <a:gdLst/>
              <a:ahLst/>
              <a:cxnLst/>
              <a:rect l="l" t="t" r="r" b="b"/>
              <a:pathLst>
                <a:path w="11193" h="11205" extrusionOk="0">
                  <a:moveTo>
                    <a:pt x="2012" y="0"/>
                  </a:moveTo>
                  <a:cubicBezTo>
                    <a:pt x="905" y="0"/>
                    <a:pt x="0" y="893"/>
                    <a:pt x="0" y="2013"/>
                  </a:cubicBezTo>
                  <a:lnTo>
                    <a:pt x="0" y="9192"/>
                  </a:lnTo>
                  <a:cubicBezTo>
                    <a:pt x="0" y="10287"/>
                    <a:pt x="893" y="11204"/>
                    <a:pt x="2012" y="11204"/>
                  </a:cubicBezTo>
                  <a:lnTo>
                    <a:pt x="9180" y="11204"/>
                  </a:lnTo>
                  <a:cubicBezTo>
                    <a:pt x="10287" y="11204"/>
                    <a:pt x="11192" y="10311"/>
                    <a:pt x="11192" y="9192"/>
                  </a:cubicBezTo>
                  <a:lnTo>
                    <a:pt x="11192" y="2013"/>
                  </a:lnTo>
                  <a:cubicBezTo>
                    <a:pt x="11180" y="917"/>
                    <a:pt x="10287" y="0"/>
                    <a:pt x="9180" y="0"/>
                  </a:cubicBezTo>
                  <a:lnTo>
                    <a:pt x="8085" y="0"/>
                  </a:lnTo>
                  <a:cubicBezTo>
                    <a:pt x="7989" y="0"/>
                    <a:pt x="7918" y="84"/>
                    <a:pt x="7918" y="167"/>
                  </a:cubicBezTo>
                  <a:cubicBezTo>
                    <a:pt x="7918" y="262"/>
                    <a:pt x="7989" y="334"/>
                    <a:pt x="8085" y="334"/>
                  </a:cubicBezTo>
                  <a:lnTo>
                    <a:pt x="9180" y="334"/>
                  </a:lnTo>
                  <a:cubicBezTo>
                    <a:pt x="10109" y="334"/>
                    <a:pt x="10847" y="1084"/>
                    <a:pt x="10847" y="2001"/>
                  </a:cubicBezTo>
                  <a:lnTo>
                    <a:pt x="10847" y="9180"/>
                  </a:lnTo>
                  <a:cubicBezTo>
                    <a:pt x="10847" y="10097"/>
                    <a:pt x="10109" y="10847"/>
                    <a:pt x="9180" y="10847"/>
                  </a:cubicBezTo>
                  <a:lnTo>
                    <a:pt x="2012" y="10847"/>
                  </a:lnTo>
                  <a:cubicBezTo>
                    <a:pt x="1084" y="10847"/>
                    <a:pt x="345" y="10097"/>
                    <a:pt x="345" y="9180"/>
                  </a:cubicBezTo>
                  <a:lnTo>
                    <a:pt x="345" y="2001"/>
                  </a:lnTo>
                  <a:cubicBezTo>
                    <a:pt x="345" y="1084"/>
                    <a:pt x="1084" y="334"/>
                    <a:pt x="2012" y="334"/>
                  </a:cubicBezTo>
                  <a:lnTo>
                    <a:pt x="7418" y="334"/>
                  </a:lnTo>
                  <a:cubicBezTo>
                    <a:pt x="7501" y="334"/>
                    <a:pt x="7573" y="262"/>
                    <a:pt x="7573" y="167"/>
                  </a:cubicBezTo>
                  <a:cubicBezTo>
                    <a:pt x="7573" y="84"/>
                    <a:pt x="7501" y="0"/>
                    <a:pt x="741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8554;p14">
              <a:extLst>
                <a:ext uri="{FF2B5EF4-FFF2-40B4-BE49-F238E27FC236}">
                  <a16:creationId xmlns:a16="http://schemas.microsoft.com/office/drawing/2014/main" id="{59A9018A-751A-4946-A144-EE38216FFEBF}"/>
                </a:ext>
              </a:extLst>
            </p:cNvPr>
            <p:cNvSpPr/>
            <p:nvPr/>
          </p:nvSpPr>
          <p:spPr>
            <a:xfrm>
              <a:off x="4805864" y="3736630"/>
              <a:ext cx="93042" cy="92661"/>
            </a:xfrm>
            <a:custGeom>
              <a:avLst/>
              <a:gdLst/>
              <a:ahLst/>
              <a:cxnLst/>
              <a:rect l="l" t="t" r="r" b="b"/>
              <a:pathLst>
                <a:path w="2930" h="2918" extrusionOk="0">
                  <a:moveTo>
                    <a:pt x="1477" y="334"/>
                  </a:moveTo>
                  <a:cubicBezTo>
                    <a:pt x="2096" y="334"/>
                    <a:pt x="2608" y="834"/>
                    <a:pt x="2608" y="1465"/>
                  </a:cubicBezTo>
                  <a:cubicBezTo>
                    <a:pt x="2608" y="2084"/>
                    <a:pt x="2096" y="2596"/>
                    <a:pt x="1477" y="2596"/>
                  </a:cubicBezTo>
                  <a:cubicBezTo>
                    <a:pt x="846" y="2596"/>
                    <a:pt x="346" y="2084"/>
                    <a:pt x="346" y="1465"/>
                  </a:cubicBezTo>
                  <a:cubicBezTo>
                    <a:pt x="346" y="834"/>
                    <a:pt x="846" y="334"/>
                    <a:pt x="1477" y="334"/>
                  </a:cubicBezTo>
                  <a:close/>
                  <a:moveTo>
                    <a:pt x="1477" y="0"/>
                  </a:moveTo>
                  <a:cubicBezTo>
                    <a:pt x="667" y="0"/>
                    <a:pt x="12" y="655"/>
                    <a:pt x="12" y="1465"/>
                  </a:cubicBezTo>
                  <a:cubicBezTo>
                    <a:pt x="0" y="2263"/>
                    <a:pt x="655" y="2918"/>
                    <a:pt x="1477" y="2918"/>
                  </a:cubicBezTo>
                  <a:cubicBezTo>
                    <a:pt x="2274" y="2918"/>
                    <a:pt x="2929" y="2263"/>
                    <a:pt x="2929" y="1465"/>
                  </a:cubicBezTo>
                  <a:cubicBezTo>
                    <a:pt x="2929" y="655"/>
                    <a:pt x="2274" y="0"/>
                    <a:pt x="147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8555;p14">
              <a:extLst>
                <a:ext uri="{FF2B5EF4-FFF2-40B4-BE49-F238E27FC236}">
                  <a16:creationId xmlns:a16="http://schemas.microsoft.com/office/drawing/2014/main" id="{9C3A2C6D-C9F6-4F20-9BA8-0FB7956A7CC9}"/>
                </a:ext>
              </a:extLst>
            </p:cNvPr>
            <p:cNvSpPr/>
            <p:nvPr/>
          </p:nvSpPr>
          <p:spPr>
            <a:xfrm>
              <a:off x="4779380" y="3841358"/>
              <a:ext cx="143723" cy="138801"/>
            </a:xfrm>
            <a:custGeom>
              <a:avLst/>
              <a:gdLst/>
              <a:ahLst/>
              <a:cxnLst/>
              <a:rect l="l" t="t" r="r" b="b"/>
              <a:pathLst>
                <a:path w="4526" h="4371" extrusionOk="0">
                  <a:moveTo>
                    <a:pt x="477" y="1"/>
                  </a:moveTo>
                  <a:cubicBezTo>
                    <a:pt x="215" y="1"/>
                    <a:pt x="1" y="203"/>
                    <a:pt x="1" y="477"/>
                  </a:cubicBezTo>
                  <a:lnTo>
                    <a:pt x="1" y="893"/>
                  </a:lnTo>
                  <a:cubicBezTo>
                    <a:pt x="1" y="1155"/>
                    <a:pt x="203" y="1370"/>
                    <a:pt x="477" y="1370"/>
                  </a:cubicBezTo>
                  <a:lnTo>
                    <a:pt x="763" y="1370"/>
                  </a:lnTo>
                  <a:cubicBezTo>
                    <a:pt x="834" y="1370"/>
                    <a:pt x="906" y="1429"/>
                    <a:pt x="906" y="1513"/>
                  </a:cubicBezTo>
                  <a:lnTo>
                    <a:pt x="906" y="2858"/>
                  </a:lnTo>
                  <a:cubicBezTo>
                    <a:pt x="906" y="2929"/>
                    <a:pt x="846" y="3001"/>
                    <a:pt x="763" y="3001"/>
                  </a:cubicBezTo>
                  <a:lnTo>
                    <a:pt x="572" y="3001"/>
                  </a:lnTo>
                  <a:cubicBezTo>
                    <a:pt x="299" y="3001"/>
                    <a:pt x="96" y="3215"/>
                    <a:pt x="96" y="3477"/>
                  </a:cubicBezTo>
                  <a:lnTo>
                    <a:pt x="96" y="3894"/>
                  </a:lnTo>
                  <a:cubicBezTo>
                    <a:pt x="96" y="4168"/>
                    <a:pt x="299" y="4370"/>
                    <a:pt x="572" y="4370"/>
                  </a:cubicBezTo>
                  <a:lnTo>
                    <a:pt x="4049" y="4370"/>
                  </a:lnTo>
                  <a:cubicBezTo>
                    <a:pt x="4311" y="4370"/>
                    <a:pt x="4525" y="4168"/>
                    <a:pt x="4525" y="3894"/>
                  </a:cubicBezTo>
                  <a:lnTo>
                    <a:pt x="4525" y="3477"/>
                  </a:lnTo>
                  <a:cubicBezTo>
                    <a:pt x="4525" y="3215"/>
                    <a:pt x="4311" y="3001"/>
                    <a:pt x="4049" y="3001"/>
                  </a:cubicBezTo>
                  <a:lnTo>
                    <a:pt x="3859" y="3001"/>
                  </a:lnTo>
                  <a:cubicBezTo>
                    <a:pt x="3787" y="3001"/>
                    <a:pt x="3704" y="2941"/>
                    <a:pt x="3704" y="2858"/>
                  </a:cubicBezTo>
                  <a:lnTo>
                    <a:pt x="3704" y="477"/>
                  </a:lnTo>
                  <a:cubicBezTo>
                    <a:pt x="3704" y="203"/>
                    <a:pt x="3501" y="1"/>
                    <a:pt x="3228" y="1"/>
                  </a:cubicBezTo>
                  <a:lnTo>
                    <a:pt x="1442" y="1"/>
                  </a:lnTo>
                  <a:cubicBezTo>
                    <a:pt x="1358" y="1"/>
                    <a:pt x="1287" y="72"/>
                    <a:pt x="1287" y="155"/>
                  </a:cubicBezTo>
                  <a:cubicBezTo>
                    <a:pt x="1287" y="251"/>
                    <a:pt x="1358" y="322"/>
                    <a:pt x="1442" y="322"/>
                  </a:cubicBezTo>
                  <a:lnTo>
                    <a:pt x="3228" y="322"/>
                  </a:lnTo>
                  <a:cubicBezTo>
                    <a:pt x="3311" y="322"/>
                    <a:pt x="3382" y="382"/>
                    <a:pt x="3382" y="477"/>
                  </a:cubicBezTo>
                  <a:lnTo>
                    <a:pt x="3382" y="2858"/>
                  </a:lnTo>
                  <a:cubicBezTo>
                    <a:pt x="3382" y="3120"/>
                    <a:pt x="3585" y="3334"/>
                    <a:pt x="3859" y="3334"/>
                  </a:cubicBezTo>
                  <a:lnTo>
                    <a:pt x="4049" y="3334"/>
                  </a:lnTo>
                  <a:cubicBezTo>
                    <a:pt x="4121" y="3334"/>
                    <a:pt x="4204" y="3394"/>
                    <a:pt x="4204" y="3477"/>
                  </a:cubicBezTo>
                  <a:lnTo>
                    <a:pt x="4204" y="3894"/>
                  </a:lnTo>
                  <a:cubicBezTo>
                    <a:pt x="4204" y="3965"/>
                    <a:pt x="4132" y="4049"/>
                    <a:pt x="4049" y="4049"/>
                  </a:cubicBezTo>
                  <a:lnTo>
                    <a:pt x="572" y="4049"/>
                  </a:lnTo>
                  <a:cubicBezTo>
                    <a:pt x="489" y="4049"/>
                    <a:pt x="418" y="3989"/>
                    <a:pt x="418" y="3894"/>
                  </a:cubicBezTo>
                  <a:lnTo>
                    <a:pt x="418" y="3477"/>
                  </a:lnTo>
                  <a:cubicBezTo>
                    <a:pt x="418" y="3406"/>
                    <a:pt x="477" y="3334"/>
                    <a:pt x="572" y="3334"/>
                  </a:cubicBezTo>
                  <a:lnTo>
                    <a:pt x="763" y="3334"/>
                  </a:lnTo>
                  <a:cubicBezTo>
                    <a:pt x="1025" y="3334"/>
                    <a:pt x="1239" y="3120"/>
                    <a:pt x="1239" y="2858"/>
                  </a:cubicBezTo>
                  <a:lnTo>
                    <a:pt x="1239" y="1513"/>
                  </a:lnTo>
                  <a:cubicBezTo>
                    <a:pt x="1239" y="1251"/>
                    <a:pt x="1025" y="1036"/>
                    <a:pt x="763" y="1036"/>
                  </a:cubicBezTo>
                  <a:lnTo>
                    <a:pt x="477" y="1036"/>
                  </a:lnTo>
                  <a:cubicBezTo>
                    <a:pt x="406" y="1036"/>
                    <a:pt x="334" y="977"/>
                    <a:pt x="334" y="893"/>
                  </a:cubicBezTo>
                  <a:lnTo>
                    <a:pt x="334" y="477"/>
                  </a:lnTo>
                  <a:cubicBezTo>
                    <a:pt x="334" y="393"/>
                    <a:pt x="394" y="322"/>
                    <a:pt x="477" y="322"/>
                  </a:cubicBezTo>
                  <a:lnTo>
                    <a:pt x="787" y="322"/>
                  </a:lnTo>
                  <a:cubicBezTo>
                    <a:pt x="882" y="322"/>
                    <a:pt x="953" y="251"/>
                    <a:pt x="953" y="155"/>
                  </a:cubicBezTo>
                  <a:cubicBezTo>
                    <a:pt x="953" y="72"/>
                    <a:pt x="882" y="1"/>
                    <a:pt x="78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 name="Google Shape;9481;p16">
            <a:extLst>
              <a:ext uri="{FF2B5EF4-FFF2-40B4-BE49-F238E27FC236}">
                <a16:creationId xmlns:a16="http://schemas.microsoft.com/office/drawing/2014/main" id="{E37FD089-50D1-4853-884E-396292E4087A}"/>
              </a:ext>
            </a:extLst>
          </p:cNvPr>
          <p:cNvGrpSpPr/>
          <p:nvPr/>
        </p:nvGrpSpPr>
        <p:grpSpPr>
          <a:xfrm>
            <a:off x="5761688" y="4755251"/>
            <a:ext cx="446826" cy="327059"/>
            <a:chOff x="5733194" y="2431718"/>
            <a:chExt cx="446826" cy="327059"/>
          </a:xfrm>
          <a:noFill/>
        </p:grpSpPr>
        <p:sp>
          <p:nvSpPr>
            <p:cNvPr id="59" name="Google Shape;9482;p16">
              <a:extLst>
                <a:ext uri="{FF2B5EF4-FFF2-40B4-BE49-F238E27FC236}">
                  <a16:creationId xmlns:a16="http://schemas.microsoft.com/office/drawing/2014/main" id="{0D508983-8519-4B43-A376-F5FFEF49F3E5}"/>
                </a:ext>
              </a:extLst>
            </p:cNvPr>
            <p:cNvSpPr/>
            <p:nvPr/>
          </p:nvSpPr>
          <p:spPr>
            <a:xfrm>
              <a:off x="6032946" y="2474145"/>
              <a:ext cx="56112" cy="20115"/>
            </a:xfrm>
            <a:custGeom>
              <a:avLst/>
              <a:gdLst/>
              <a:ahLst/>
              <a:cxnLst/>
              <a:rect l="l" t="t" r="r" b="b"/>
              <a:pathLst>
                <a:path w="1763" h="632" extrusionOk="0">
                  <a:moveTo>
                    <a:pt x="215" y="1"/>
                  </a:moveTo>
                  <a:cubicBezTo>
                    <a:pt x="96" y="1"/>
                    <a:pt x="1" y="96"/>
                    <a:pt x="1" y="215"/>
                  </a:cubicBezTo>
                  <a:cubicBezTo>
                    <a:pt x="1" y="334"/>
                    <a:pt x="96" y="417"/>
                    <a:pt x="215" y="417"/>
                  </a:cubicBezTo>
                  <a:cubicBezTo>
                    <a:pt x="441" y="417"/>
                    <a:pt x="1108" y="453"/>
                    <a:pt x="1429" y="620"/>
                  </a:cubicBezTo>
                  <a:cubicBezTo>
                    <a:pt x="1465" y="632"/>
                    <a:pt x="1489" y="632"/>
                    <a:pt x="1525" y="632"/>
                  </a:cubicBezTo>
                  <a:cubicBezTo>
                    <a:pt x="1596" y="632"/>
                    <a:pt x="1668" y="584"/>
                    <a:pt x="1703" y="513"/>
                  </a:cubicBezTo>
                  <a:cubicBezTo>
                    <a:pt x="1763" y="417"/>
                    <a:pt x="1727" y="298"/>
                    <a:pt x="1632" y="239"/>
                  </a:cubicBezTo>
                  <a:cubicBezTo>
                    <a:pt x="1156" y="1"/>
                    <a:pt x="263" y="1"/>
                    <a:pt x="21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9483;p16">
              <a:extLst>
                <a:ext uri="{FF2B5EF4-FFF2-40B4-BE49-F238E27FC236}">
                  <a16:creationId xmlns:a16="http://schemas.microsoft.com/office/drawing/2014/main" id="{E2E0B3CA-BFD3-4D6E-8AB2-02A488F153A6}"/>
                </a:ext>
              </a:extLst>
            </p:cNvPr>
            <p:cNvSpPr/>
            <p:nvPr/>
          </p:nvSpPr>
          <p:spPr>
            <a:xfrm>
              <a:off x="5733194" y="2431718"/>
              <a:ext cx="446826" cy="327059"/>
            </a:xfrm>
            <a:custGeom>
              <a:avLst/>
              <a:gdLst/>
              <a:ahLst/>
              <a:cxnLst/>
              <a:rect l="l" t="t" r="r" b="b"/>
              <a:pathLst>
                <a:path w="14039" h="10276" extrusionOk="0">
                  <a:moveTo>
                    <a:pt x="11621" y="655"/>
                  </a:moveTo>
                  <a:lnTo>
                    <a:pt x="11621" y="1500"/>
                  </a:lnTo>
                  <a:cubicBezTo>
                    <a:pt x="11621" y="1631"/>
                    <a:pt x="11598" y="1762"/>
                    <a:pt x="11538" y="1905"/>
                  </a:cubicBezTo>
                  <a:lnTo>
                    <a:pt x="11431" y="2108"/>
                  </a:lnTo>
                  <a:cubicBezTo>
                    <a:pt x="11419" y="2143"/>
                    <a:pt x="11419" y="2167"/>
                    <a:pt x="11419" y="2203"/>
                  </a:cubicBezTo>
                  <a:lnTo>
                    <a:pt x="11419" y="2631"/>
                  </a:lnTo>
                  <a:cubicBezTo>
                    <a:pt x="11419" y="2929"/>
                    <a:pt x="11300" y="3215"/>
                    <a:pt x="11074" y="3429"/>
                  </a:cubicBezTo>
                  <a:cubicBezTo>
                    <a:pt x="10858" y="3634"/>
                    <a:pt x="10599" y="3751"/>
                    <a:pt x="10317" y="3751"/>
                  </a:cubicBezTo>
                  <a:cubicBezTo>
                    <a:pt x="10303" y="3751"/>
                    <a:pt x="10290" y="3751"/>
                    <a:pt x="10276" y="3751"/>
                  </a:cubicBezTo>
                  <a:cubicBezTo>
                    <a:pt x="9657" y="3739"/>
                    <a:pt x="9181" y="3215"/>
                    <a:pt x="9181" y="2584"/>
                  </a:cubicBezTo>
                  <a:lnTo>
                    <a:pt x="9181" y="2203"/>
                  </a:lnTo>
                  <a:cubicBezTo>
                    <a:pt x="9181" y="2167"/>
                    <a:pt x="9181" y="2143"/>
                    <a:pt x="9169" y="2108"/>
                  </a:cubicBezTo>
                  <a:lnTo>
                    <a:pt x="9038" y="1857"/>
                  </a:lnTo>
                  <a:cubicBezTo>
                    <a:pt x="8990" y="1762"/>
                    <a:pt x="8966" y="1667"/>
                    <a:pt x="8966" y="1560"/>
                  </a:cubicBezTo>
                  <a:lnTo>
                    <a:pt x="8966" y="1548"/>
                  </a:lnTo>
                  <a:cubicBezTo>
                    <a:pt x="8966" y="1048"/>
                    <a:pt x="9359" y="655"/>
                    <a:pt x="9859" y="655"/>
                  </a:cubicBezTo>
                  <a:close/>
                  <a:moveTo>
                    <a:pt x="4156" y="429"/>
                  </a:moveTo>
                  <a:cubicBezTo>
                    <a:pt x="4513" y="429"/>
                    <a:pt x="4823" y="560"/>
                    <a:pt x="5061" y="822"/>
                  </a:cubicBezTo>
                  <a:cubicBezTo>
                    <a:pt x="5299" y="1072"/>
                    <a:pt x="5442" y="1417"/>
                    <a:pt x="5478" y="1786"/>
                  </a:cubicBezTo>
                  <a:cubicBezTo>
                    <a:pt x="5513" y="2215"/>
                    <a:pt x="5656" y="3108"/>
                    <a:pt x="5847" y="3643"/>
                  </a:cubicBezTo>
                  <a:lnTo>
                    <a:pt x="5835" y="3643"/>
                  </a:lnTo>
                  <a:cubicBezTo>
                    <a:pt x="5525" y="3762"/>
                    <a:pt x="4882" y="3941"/>
                    <a:pt x="4132" y="3941"/>
                  </a:cubicBezTo>
                  <a:cubicBezTo>
                    <a:pt x="4077" y="3944"/>
                    <a:pt x="4021" y="3945"/>
                    <a:pt x="3967" y="3945"/>
                  </a:cubicBezTo>
                  <a:cubicBezTo>
                    <a:pt x="3330" y="3945"/>
                    <a:pt x="2762" y="3765"/>
                    <a:pt x="2477" y="3655"/>
                  </a:cubicBezTo>
                  <a:cubicBezTo>
                    <a:pt x="2656" y="3108"/>
                    <a:pt x="2799" y="2215"/>
                    <a:pt x="2835" y="1786"/>
                  </a:cubicBezTo>
                  <a:cubicBezTo>
                    <a:pt x="2858" y="1417"/>
                    <a:pt x="3013" y="1072"/>
                    <a:pt x="3251" y="822"/>
                  </a:cubicBezTo>
                  <a:cubicBezTo>
                    <a:pt x="3501" y="560"/>
                    <a:pt x="3811" y="429"/>
                    <a:pt x="4156" y="429"/>
                  </a:cubicBezTo>
                  <a:close/>
                  <a:moveTo>
                    <a:pt x="10752" y="4096"/>
                  </a:moveTo>
                  <a:cubicBezTo>
                    <a:pt x="10752" y="4155"/>
                    <a:pt x="10764" y="4215"/>
                    <a:pt x="10776" y="4274"/>
                  </a:cubicBezTo>
                  <a:lnTo>
                    <a:pt x="10609" y="4429"/>
                  </a:lnTo>
                  <a:cubicBezTo>
                    <a:pt x="10526" y="4524"/>
                    <a:pt x="10419" y="4572"/>
                    <a:pt x="10300" y="4572"/>
                  </a:cubicBezTo>
                  <a:cubicBezTo>
                    <a:pt x="10181" y="4572"/>
                    <a:pt x="10062" y="4524"/>
                    <a:pt x="9990" y="4429"/>
                  </a:cubicBezTo>
                  <a:lnTo>
                    <a:pt x="9823" y="4274"/>
                  </a:lnTo>
                  <a:cubicBezTo>
                    <a:pt x="9835" y="4215"/>
                    <a:pt x="9859" y="4155"/>
                    <a:pt x="9859" y="4096"/>
                  </a:cubicBezTo>
                  <a:cubicBezTo>
                    <a:pt x="9990" y="4132"/>
                    <a:pt x="10121" y="4167"/>
                    <a:pt x="10252" y="4167"/>
                  </a:cubicBezTo>
                  <a:lnTo>
                    <a:pt x="10300" y="4167"/>
                  </a:lnTo>
                  <a:cubicBezTo>
                    <a:pt x="10455" y="4167"/>
                    <a:pt x="10609" y="4132"/>
                    <a:pt x="10752" y="4096"/>
                  </a:cubicBezTo>
                  <a:close/>
                  <a:moveTo>
                    <a:pt x="4692" y="4358"/>
                  </a:moveTo>
                  <a:cubicBezTo>
                    <a:pt x="4763" y="4524"/>
                    <a:pt x="4918" y="4644"/>
                    <a:pt x="5097" y="4691"/>
                  </a:cubicBezTo>
                  <a:lnTo>
                    <a:pt x="5835" y="4894"/>
                  </a:lnTo>
                  <a:cubicBezTo>
                    <a:pt x="6025" y="4953"/>
                    <a:pt x="6168" y="5132"/>
                    <a:pt x="6168" y="5322"/>
                  </a:cubicBezTo>
                  <a:lnTo>
                    <a:pt x="6168" y="7251"/>
                  </a:lnTo>
                  <a:cubicBezTo>
                    <a:pt x="6168" y="7501"/>
                    <a:pt x="5954" y="7692"/>
                    <a:pt x="5716" y="7692"/>
                  </a:cubicBezTo>
                  <a:lnTo>
                    <a:pt x="5704" y="7692"/>
                  </a:lnTo>
                  <a:lnTo>
                    <a:pt x="5704" y="6144"/>
                  </a:lnTo>
                  <a:cubicBezTo>
                    <a:pt x="5668" y="5787"/>
                    <a:pt x="5394" y="5501"/>
                    <a:pt x="5025" y="5501"/>
                  </a:cubicBezTo>
                  <a:lnTo>
                    <a:pt x="3275" y="5501"/>
                  </a:lnTo>
                  <a:cubicBezTo>
                    <a:pt x="2918" y="5501"/>
                    <a:pt x="2632" y="5787"/>
                    <a:pt x="2632" y="6144"/>
                  </a:cubicBezTo>
                  <a:lnTo>
                    <a:pt x="2632" y="7692"/>
                  </a:lnTo>
                  <a:lnTo>
                    <a:pt x="2620" y="7692"/>
                  </a:lnTo>
                  <a:cubicBezTo>
                    <a:pt x="2370" y="7692"/>
                    <a:pt x="2180" y="7489"/>
                    <a:pt x="2180" y="7251"/>
                  </a:cubicBezTo>
                  <a:lnTo>
                    <a:pt x="2180" y="5322"/>
                  </a:lnTo>
                  <a:cubicBezTo>
                    <a:pt x="2180" y="5132"/>
                    <a:pt x="2311" y="4941"/>
                    <a:pt x="2501" y="4894"/>
                  </a:cubicBezTo>
                  <a:lnTo>
                    <a:pt x="3251" y="4691"/>
                  </a:lnTo>
                  <a:cubicBezTo>
                    <a:pt x="3430" y="4644"/>
                    <a:pt x="3561" y="4524"/>
                    <a:pt x="3644" y="4358"/>
                  </a:cubicBezTo>
                  <a:cubicBezTo>
                    <a:pt x="3811" y="4370"/>
                    <a:pt x="3989" y="4394"/>
                    <a:pt x="4168" y="4394"/>
                  </a:cubicBezTo>
                  <a:cubicBezTo>
                    <a:pt x="4347" y="4394"/>
                    <a:pt x="4525" y="4370"/>
                    <a:pt x="4692" y="4358"/>
                  </a:cubicBezTo>
                  <a:close/>
                  <a:moveTo>
                    <a:pt x="10526" y="5906"/>
                  </a:moveTo>
                  <a:cubicBezTo>
                    <a:pt x="10538" y="5906"/>
                    <a:pt x="10538" y="5906"/>
                    <a:pt x="10538" y="5918"/>
                  </a:cubicBezTo>
                  <a:lnTo>
                    <a:pt x="10538" y="7680"/>
                  </a:lnTo>
                  <a:cubicBezTo>
                    <a:pt x="10538" y="7692"/>
                    <a:pt x="10538" y="7692"/>
                    <a:pt x="10526" y="7692"/>
                  </a:cubicBezTo>
                  <a:lnTo>
                    <a:pt x="7895" y="7692"/>
                  </a:lnTo>
                  <a:cubicBezTo>
                    <a:pt x="7871" y="7692"/>
                    <a:pt x="7871" y="7692"/>
                    <a:pt x="7871" y="7680"/>
                  </a:cubicBezTo>
                  <a:lnTo>
                    <a:pt x="7871" y="5918"/>
                  </a:lnTo>
                  <a:lnTo>
                    <a:pt x="10526" y="5906"/>
                  </a:lnTo>
                  <a:close/>
                  <a:moveTo>
                    <a:pt x="11050" y="4596"/>
                  </a:moveTo>
                  <a:lnTo>
                    <a:pt x="11228" y="4691"/>
                  </a:lnTo>
                  <a:lnTo>
                    <a:pt x="11967" y="4894"/>
                  </a:lnTo>
                  <a:cubicBezTo>
                    <a:pt x="12157" y="4953"/>
                    <a:pt x="12300" y="5132"/>
                    <a:pt x="12300" y="5322"/>
                  </a:cubicBezTo>
                  <a:lnTo>
                    <a:pt x="12300" y="7251"/>
                  </a:lnTo>
                  <a:cubicBezTo>
                    <a:pt x="12300" y="7501"/>
                    <a:pt x="12086" y="7692"/>
                    <a:pt x="11848" y="7692"/>
                  </a:cubicBezTo>
                  <a:lnTo>
                    <a:pt x="10955" y="7692"/>
                  </a:lnTo>
                  <a:lnTo>
                    <a:pt x="10955" y="7680"/>
                  </a:lnTo>
                  <a:lnTo>
                    <a:pt x="10955" y="7227"/>
                  </a:lnTo>
                  <a:lnTo>
                    <a:pt x="11621" y="7227"/>
                  </a:lnTo>
                  <a:cubicBezTo>
                    <a:pt x="11740" y="7227"/>
                    <a:pt x="11836" y="7144"/>
                    <a:pt x="11836" y="7025"/>
                  </a:cubicBezTo>
                  <a:lnTo>
                    <a:pt x="11836" y="5715"/>
                  </a:lnTo>
                  <a:cubicBezTo>
                    <a:pt x="11836" y="5596"/>
                    <a:pt x="11740" y="5501"/>
                    <a:pt x="11621" y="5501"/>
                  </a:cubicBezTo>
                  <a:cubicBezTo>
                    <a:pt x="11502" y="5501"/>
                    <a:pt x="11419" y="5596"/>
                    <a:pt x="11419" y="5715"/>
                  </a:cubicBezTo>
                  <a:lnTo>
                    <a:pt x="11419" y="6834"/>
                  </a:lnTo>
                  <a:lnTo>
                    <a:pt x="10955" y="6834"/>
                  </a:lnTo>
                  <a:lnTo>
                    <a:pt x="10955" y="5941"/>
                  </a:lnTo>
                  <a:cubicBezTo>
                    <a:pt x="10955" y="5691"/>
                    <a:pt x="10764" y="5525"/>
                    <a:pt x="10538" y="5525"/>
                  </a:cubicBezTo>
                  <a:lnTo>
                    <a:pt x="8335" y="5525"/>
                  </a:lnTo>
                  <a:lnTo>
                    <a:pt x="8335" y="5322"/>
                  </a:lnTo>
                  <a:lnTo>
                    <a:pt x="8299" y="5322"/>
                  </a:lnTo>
                  <a:cubicBezTo>
                    <a:pt x="8299" y="5132"/>
                    <a:pt x="8442" y="4941"/>
                    <a:pt x="8633" y="4894"/>
                  </a:cubicBezTo>
                  <a:lnTo>
                    <a:pt x="9383" y="4691"/>
                  </a:lnTo>
                  <a:cubicBezTo>
                    <a:pt x="9442" y="4667"/>
                    <a:pt x="9490" y="4644"/>
                    <a:pt x="9562" y="4596"/>
                  </a:cubicBezTo>
                  <a:lnTo>
                    <a:pt x="9693" y="4727"/>
                  </a:lnTo>
                  <a:cubicBezTo>
                    <a:pt x="9859" y="4894"/>
                    <a:pt x="10062" y="4989"/>
                    <a:pt x="10300" y="4989"/>
                  </a:cubicBezTo>
                  <a:cubicBezTo>
                    <a:pt x="10526" y="4989"/>
                    <a:pt x="10752" y="4894"/>
                    <a:pt x="10907" y="4727"/>
                  </a:cubicBezTo>
                  <a:lnTo>
                    <a:pt x="11050" y="4596"/>
                  </a:lnTo>
                  <a:close/>
                  <a:moveTo>
                    <a:pt x="2632" y="8108"/>
                  </a:moveTo>
                  <a:lnTo>
                    <a:pt x="2632" y="8573"/>
                  </a:lnTo>
                  <a:lnTo>
                    <a:pt x="846" y="8573"/>
                  </a:lnTo>
                  <a:lnTo>
                    <a:pt x="846" y="8108"/>
                  </a:lnTo>
                  <a:close/>
                  <a:moveTo>
                    <a:pt x="13157" y="8108"/>
                  </a:moveTo>
                  <a:lnTo>
                    <a:pt x="13157" y="8573"/>
                  </a:lnTo>
                  <a:lnTo>
                    <a:pt x="5668" y="8573"/>
                  </a:lnTo>
                  <a:lnTo>
                    <a:pt x="5668" y="8108"/>
                  </a:lnTo>
                  <a:close/>
                  <a:moveTo>
                    <a:pt x="5049" y="5906"/>
                  </a:moveTo>
                  <a:cubicBezTo>
                    <a:pt x="5180" y="5906"/>
                    <a:pt x="5287" y="6013"/>
                    <a:pt x="5287" y="6144"/>
                  </a:cubicBezTo>
                  <a:lnTo>
                    <a:pt x="5287" y="9001"/>
                  </a:lnTo>
                  <a:lnTo>
                    <a:pt x="3049" y="9001"/>
                  </a:lnTo>
                  <a:lnTo>
                    <a:pt x="3049" y="6144"/>
                  </a:lnTo>
                  <a:cubicBezTo>
                    <a:pt x="3049" y="6013"/>
                    <a:pt x="3156" y="5906"/>
                    <a:pt x="3287" y="5906"/>
                  </a:cubicBezTo>
                  <a:close/>
                  <a:moveTo>
                    <a:pt x="4168" y="0"/>
                  </a:moveTo>
                  <a:cubicBezTo>
                    <a:pt x="3239" y="0"/>
                    <a:pt x="2501" y="738"/>
                    <a:pt x="2430" y="1738"/>
                  </a:cubicBezTo>
                  <a:cubicBezTo>
                    <a:pt x="2394" y="2155"/>
                    <a:pt x="2263" y="2989"/>
                    <a:pt x="2084" y="3477"/>
                  </a:cubicBezTo>
                  <a:cubicBezTo>
                    <a:pt x="2037" y="3584"/>
                    <a:pt x="2049" y="3703"/>
                    <a:pt x="2096" y="3810"/>
                  </a:cubicBezTo>
                  <a:cubicBezTo>
                    <a:pt x="2144" y="3905"/>
                    <a:pt x="2239" y="3989"/>
                    <a:pt x="2334" y="4024"/>
                  </a:cubicBezTo>
                  <a:cubicBezTo>
                    <a:pt x="2513" y="4084"/>
                    <a:pt x="2811" y="4179"/>
                    <a:pt x="3156" y="4251"/>
                  </a:cubicBezTo>
                  <a:cubicBezTo>
                    <a:pt x="3144" y="4251"/>
                    <a:pt x="3144" y="4251"/>
                    <a:pt x="3120" y="4263"/>
                  </a:cubicBezTo>
                  <a:lnTo>
                    <a:pt x="2382" y="4477"/>
                  </a:lnTo>
                  <a:cubicBezTo>
                    <a:pt x="2013" y="4584"/>
                    <a:pt x="1751" y="4917"/>
                    <a:pt x="1751" y="5310"/>
                  </a:cubicBezTo>
                  <a:lnTo>
                    <a:pt x="1751" y="7227"/>
                  </a:lnTo>
                  <a:cubicBezTo>
                    <a:pt x="1751" y="7394"/>
                    <a:pt x="1799" y="7561"/>
                    <a:pt x="1894" y="7680"/>
                  </a:cubicBezTo>
                  <a:lnTo>
                    <a:pt x="203" y="7680"/>
                  </a:lnTo>
                  <a:cubicBezTo>
                    <a:pt x="84" y="7680"/>
                    <a:pt x="1" y="7763"/>
                    <a:pt x="1" y="7882"/>
                  </a:cubicBezTo>
                  <a:cubicBezTo>
                    <a:pt x="1" y="8001"/>
                    <a:pt x="84" y="8096"/>
                    <a:pt x="203" y="8096"/>
                  </a:cubicBezTo>
                  <a:lnTo>
                    <a:pt x="441" y="8096"/>
                  </a:lnTo>
                  <a:lnTo>
                    <a:pt x="441" y="10073"/>
                  </a:lnTo>
                  <a:cubicBezTo>
                    <a:pt x="441" y="10192"/>
                    <a:pt x="537" y="10275"/>
                    <a:pt x="656" y="10275"/>
                  </a:cubicBezTo>
                  <a:cubicBezTo>
                    <a:pt x="775" y="10275"/>
                    <a:pt x="858" y="10192"/>
                    <a:pt x="858" y="10073"/>
                  </a:cubicBezTo>
                  <a:lnTo>
                    <a:pt x="858" y="8954"/>
                  </a:lnTo>
                  <a:lnTo>
                    <a:pt x="2644" y="8954"/>
                  </a:lnTo>
                  <a:lnTo>
                    <a:pt x="2644" y="10073"/>
                  </a:lnTo>
                  <a:cubicBezTo>
                    <a:pt x="2644" y="10192"/>
                    <a:pt x="2739" y="10275"/>
                    <a:pt x="2858" y="10275"/>
                  </a:cubicBezTo>
                  <a:cubicBezTo>
                    <a:pt x="2977" y="10275"/>
                    <a:pt x="3073" y="10192"/>
                    <a:pt x="3073" y="10073"/>
                  </a:cubicBezTo>
                  <a:lnTo>
                    <a:pt x="3073" y="9406"/>
                  </a:lnTo>
                  <a:lnTo>
                    <a:pt x="5287" y="9406"/>
                  </a:lnTo>
                  <a:lnTo>
                    <a:pt x="5287" y="10073"/>
                  </a:lnTo>
                  <a:cubicBezTo>
                    <a:pt x="5287" y="10192"/>
                    <a:pt x="5371" y="10275"/>
                    <a:pt x="5490" y="10275"/>
                  </a:cubicBezTo>
                  <a:cubicBezTo>
                    <a:pt x="5609" y="10275"/>
                    <a:pt x="5704" y="10192"/>
                    <a:pt x="5704" y="10073"/>
                  </a:cubicBezTo>
                  <a:lnTo>
                    <a:pt x="5704" y="8954"/>
                  </a:lnTo>
                  <a:lnTo>
                    <a:pt x="13169" y="8954"/>
                  </a:lnTo>
                  <a:lnTo>
                    <a:pt x="13169" y="10073"/>
                  </a:lnTo>
                  <a:cubicBezTo>
                    <a:pt x="13169" y="10192"/>
                    <a:pt x="13264" y="10275"/>
                    <a:pt x="13383" y="10275"/>
                  </a:cubicBezTo>
                  <a:cubicBezTo>
                    <a:pt x="13503" y="10275"/>
                    <a:pt x="13586" y="10192"/>
                    <a:pt x="13586" y="10073"/>
                  </a:cubicBezTo>
                  <a:lnTo>
                    <a:pt x="13586" y="8096"/>
                  </a:lnTo>
                  <a:lnTo>
                    <a:pt x="13824" y="8096"/>
                  </a:lnTo>
                  <a:cubicBezTo>
                    <a:pt x="13943" y="8096"/>
                    <a:pt x="14038" y="8001"/>
                    <a:pt x="14038" y="7882"/>
                  </a:cubicBezTo>
                  <a:cubicBezTo>
                    <a:pt x="14003" y="7787"/>
                    <a:pt x="13919" y="7692"/>
                    <a:pt x="13800" y="7692"/>
                  </a:cubicBezTo>
                  <a:lnTo>
                    <a:pt x="12562" y="7692"/>
                  </a:lnTo>
                  <a:cubicBezTo>
                    <a:pt x="12633" y="7561"/>
                    <a:pt x="12693" y="7406"/>
                    <a:pt x="12693" y="7251"/>
                  </a:cubicBezTo>
                  <a:lnTo>
                    <a:pt x="12693" y="5322"/>
                  </a:lnTo>
                  <a:cubicBezTo>
                    <a:pt x="12693" y="4941"/>
                    <a:pt x="12443" y="4596"/>
                    <a:pt x="12074" y="4489"/>
                  </a:cubicBezTo>
                  <a:lnTo>
                    <a:pt x="11324" y="4286"/>
                  </a:lnTo>
                  <a:cubicBezTo>
                    <a:pt x="11228" y="4251"/>
                    <a:pt x="11169" y="4167"/>
                    <a:pt x="11169" y="4060"/>
                  </a:cubicBezTo>
                  <a:lnTo>
                    <a:pt x="11169" y="3893"/>
                  </a:lnTo>
                  <a:cubicBezTo>
                    <a:pt x="11240" y="3858"/>
                    <a:pt x="11300" y="3798"/>
                    <a:pt x="11359" y="3739"/>
                  </a:cubicBezTo>
                  <a:cubicBezTo>
                    <a:pt x="11657" y="3453"/>
                    <a:pt x="11824" y="3060"/>
                    <a:pt x="11824" y="2643"/>
                  </a:cubicBezTo>
                  <a:lnTo>
                    <a:pt x="11824" y="2262"/>
                  </a:lnTo>
                  <a:lnTo>
                    <a:pt x="11895" y="2096"/>
                  </a:lnTo>
                  <a:cubicBezTo>
                    <a:pt x="11979" y="1917"/>
                    <a:pt x="12026" y="1703"/>
                    <a:pt x="12026" y="1512"/>
                  </a:cubicBezTo>
                  <a:lnTo>
                    <a:pt x="12026" y="453"/>
                  </a:lnTo>
                  <a:cubicBezTo>
                    <a:pt x="12026" y="333"/>
                    <a:pt x="11943" y="250"/>
                    <a:pt x="11824" y="250"/>
                  </a:cubicBezTo>
                  <a:lnTo>
                    <a:pt x="9859" y="250"/>
                  </a:lnTo>
                  <a:cubicBezTo>
                    <a:pt x="9145" y="250"/>
                    <a:pt x="8561" y="834"/>
                    <a:pt x="8561" y="1548"/>
                  </a:cubicBezTo>
                  <a:lnTo>
                    <a:pt x="8561" y="1560"/>
                  </a:lnTo>
                  <a:cubicBezTo>
                    <a:pt x="8561" y="1727"/>
                    <a:pt x="8597" y="1881"/>
                    <a:pt x="8680" y="2036"/>
                  </a:cubicBezTo>
                  <a:lnTo>
                    <a:pt x="8788" y="2238"/>
                  </a:lnTo>
                  <a:lnTo>
                    <a:pt x="8788" y="2572"/>
                  </a:lnTo>
                  <a:cubicBezTo>
                    <a:pt x="8788" y="3108"/>
                    <a:pt x="9050" y="3584"/>
                    <a:pt x="9442" y="3870"/>
                  </a:cubicBezTo>
                  <a:lnTo>
                    <a:pt x="9442" y="4048"/>
                  </a:lnTo>
                  <a:cubicBezTo>
                    <a:pt x="9442" y="4143"/>
                    <a:pt x="9359" y="4239"/>
                    <a:pt x="9276" y="4263"/>
                  </a:cubicBezTo>
                  <a:lnTo>
                    <a:pt x="8526" y="4477"/>
                  </a:lnTo>
                  <a:cubicBezTo>
                    <a:pt x="8157" y="4584"/>
                    <a:pt x="7907" y="4917"/>
                    <a:pt x="7907" y="5310"/>
                  </a:cubicBezTo>
                  <a:lnTo>
                    <a:pt x="7907" y="5489"/>
                  </a:lnTo>
                  <a:lnTo>
                    <a:pt x="7895" y="5489"/>
                  </a:lnTo>
                  <a:cubicBezTo>
                    <a:pt x="7657" y="5489"/>
                    <a:pt x="7478" y="5679"/>
                    <a:pt x="7478" y="5906"/>
                  </a:cubicBezTo>
                  <a:lnTo>
                    <a:pt x="7478" y="7656"/>
                  </a:lnTo>
                  <a:lnTo>
                    <a:pt x="7478" y="7680"/>
                  </a:lnTo>
                  <a:lnTo>
                    <a:pt x="6442" y="7680"/>
                  </a:lnTo>
                  <a:cubicBezTo>
                    <a:pt x="6525" y="7537"/>
                    <a:pt x="6585" y="7394"/>
                    <a:pt x="6585" y="7227"/>
                  </a:cubicBezTo>
                  <a:lnTo>
                    <a:pt x="6585" y="5310"/>
                  </a:lnTo>
                  <a:cubicBezTo>
                    <a:pt x="6585" y="4917"/>
                    <a:pt x="6323" y="4584"/>
                    <a:pt x="5954" y="4477"/>
                  </a:cubicBezTo>
                  <a:lnTo>
                    <a:pt x="5216" y="4263"/>
                  </a:lnTo>
                  <a:cubicBezTo>
                    <a:pt x="5192" y="4263"/>
                    <a:pt x="5192" y="4263"/>
                    <a:pt x="5180" y="4251"/>
                  </a:cubicBezTo>
                  <a:cubicBezTo>
                    <a:pt x="5537" y="4179"/>
                    <a:pt x="5823" y="4084"/>
                    <a:pt x="6002" y="4024"/>
                  </a:cubicBezTo>
                  <a:cubicBezTo>
                    <a:pt x="6109" y="3989"/>
                    <a:pt x="6192" y="3905"/>
                    <a:pt x="6240" y="3810"/>
                  </a:cubicBezTo>
                  <a:cubicBezTo>
                    <a:pt x="6287" y="3703"/>
                    <a:pt x="6299" y="3596"/>
                    <a:pt x="6252" y="3477"/>
                  </a:cubicBezTo>
                  <a:cubicBezTo>
                    <a:pt x="6073" y="2977"/>
                    <a:pt x="5942" y="2143"/>
                    <a:pt x="5906" y="1738"/>
                  </a:cubicBezTo>
                  <a:cubicBezTo>
                    <a:pt x="5835" y="738"/>
                    <a:pt x="5097" y="0"/>
                    <a:pt x="416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9484;p16">
              <a:extLst>
                <a:ext uri="{FF2B5EF4-FFF2-40B4-BE49-F238E27FC236}">
                  <a16:creationId xmlns:a16="http://schemas.microsoft.com/office/drawing/2014/main" id="{BE383D03-0441-4982-ABF1-3982B2D58B5B}"/>
                </a:ext>
              </a:extLst>
            </p:cNvPr>
            <p:cNvSpPr/>
            <p:nvPr/>
          </p:nvSpPr>
          <p:spPr>
            <a:xfrm>
              <a:off x="6019323" y="2641653"/>
              <a:ext cx="13272" cy="13272"/>
            </a:xfrm>
            <a:custGeom>
              <a:avLst/>
              <a:gdLst/>
              <a:ahLst/>
              <a:cxnLst/>
              <a:rect l="l" t="t" r="r" b="b"/>
              <a:pathLst>
                <a:path w="417" h="417" extrusionOk="0">
                  <a:moveTo>
                    <a:pt x="202" y="0"/>
                  </a:moveTo>
                  <a:cubicBezTo>
                    <a:pt x="95" y="0"/>
                    <a:pt x="0" y="84"/>
                    <a:pt x="0" y="203"/>
                  </a:cubicBezTo>
                  <a:cubicBezTo>
                    <a:pt x="0" y="322"/>
                    <a:pt x="95" y="417"/>
                    <a:pt x="202" y="417"/>
                  </a:cubicBezTo>
                  <a:cubicBezTo>
                    <a:pt x="322" y="417"/>
                    <a:pt x="417" y="322"/>
                    <a:pt x="417" y="203"/>
                  </a:cubicBezTo>
                  <a:cubicBezTo>
                    <a:pt x="417" y="84"/>
                    <a:pt x="322" y="0"/>
                    <a:pt x="20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 name="Google Shape;9763;p16">
            <a:extLst>
              <a:ext uri="{FF2B5EF4-FFF2-40B4-BE49-F238E27FC236}">
                <a16:creationId xmlns:a16="http://schemas.microsoft.com/office/drawing/2014/main" id="{BF628247-7F29-4C6B-8DF9-B44324142AA4}"/>
              </a:ext>
            </a:extLst>
          </p:cNvPr>
          <p:cNvGrpSpPr/>
          <p:nvPr/>
        </p:nvGrpSpPr>
        <p:grpSpPr>
          <a:xfrm>
            <a:off x="1587258" y="4742169"/>
            <a:ext cx="264550" cy="353222"/>
            <a:chOff x="903530" y="3806125"/>
            <a:chExt cx="264550" cy="353222"/>
          </a:xfrm>
          <a:solidFill>
            <a:schemeClr val="tx2"/>
          </a:solidFill>
        </p:grpSpPr>
        <p:sp>
          <p:nvSpPr>
            <p:cNvPr id="66" name="Google Shape;9764;p16">
              <a:extLst>
                <a:ext uri="{FF2B5EF4-FFF2-40B4-BE49-F238E27FC236}">
                  <a16:creationId xmlns:a16="http://schemas.microsoft.com/office/drawing/2014/main" id="{037F3DF9-8444-4C83-A588-726FEA7E7079}"/>
                </a:ext>
              </a:extLst>
            </p:cNvPr>
            <p:cNvSpPr/>
            <p:nvPr/>
          </p:nvSpPr>
          <p:spPr>
            <a:xfrm>
              <a:off x="926637" y="3839321"/>
              <a:ext cx="173237" cy="162002"/>
            </a:xfrm>
            <a:custGeom>
              <a:avLst/>
              <a:gdLst/>
              <a:ahLst/>
              <a:cxnLst/>
              <a:rect l="l" t="t" r="r" b="b"/>
              <a:pathLst>
                <a:path w="5443" h="5090" extrusionOk="0">
                  <a:moveTo>
                    <a:pt x="3418" y="1"/>
                  </a:moveTo>
                  <a:cubicBezTo>
                    <a:pt x="2623" y="1"/>
                    <a:pt x="1831" y="307"/>
                    <a:pt x="1227" y="911"/>
                  </a:cubicBezTo>
                  <a:cubicBezTo>
                    <a:pt x="108" y="2030"/>
                    <a:pt x="1" y="3804"/>
                    <a:pt x="989" y="5030"/>
                  </a:cubicBezTo>
                  <a:cubicBezTo>
                    <a:pt x="1013" y="5078"/>
                    <a:pt x="1061" y="5090"/>
                    <a:pt x="1120" y="5090"/>
                  </a:cubicBezTo>
                  <a:cubicBezTo>
                    <a:pt x="1156" y="5090"/>
                    <a:pt x="1192" y="5078"/>
                    <a:pt x="1227" y="5066"/>
                  </a:cubicBezTo>
                  <a:cubicBezTo>
                    <a:pt x="1299" y="5006"/>
                    <a:pt x="1311" y="4899"/>
                    <a:pt x="1251" y="4840"/>
                  </a:cubicBezTo>
                  <a:cubicBezTo>
                    <a:pt x="382" y="3744"/>
                    <a:pt x="477" y="2149"/>
                    <a:pt x="1477" y="1149"/>
                  </a:cubicBezTo>
                  <a:cubicBezTo>
                    <a:pt x="2019" y="607"/>
                    <a:pt x="2735" y="334"/>
                    <a:pt x="3452" y="334"/>
                  </a:cubicBezTo>
                  <a:cubicBezTo>
                    <a:pt x="4059" y="334"/>
                    <a:pt x="4666" y="530"/>
                    <a:pt x="5168" y="923"/>
                  </a:cubicBezTo>
                  <a:cubicBezTo>
                    <a:pt x="5199" y="948"/>
                    <a:pt x="5237" y="961"/>
                    <a:pt x="5273" y="961"/>
                  </a:cubicBezTo>
                  <a:cubicBezTo>
                    <a:pt x="5321" y="961"/>
                    <a:pt x="5367" y="939"/>
                    <a:pt x="5394" y="899"/>
                  </a:cubicBezTo>
                  <a:cubicBezTo>
                    <a:pt x="5442" y="827"/>
                    <a:pt x="5418" y="720"/>
                    <a:pt x="5347" y="672"/>
                  </a:cubicBezTo>
                  <a:cubicBezTo>
                    <a:pt x="4777" y="223"/>
                    <a:pt x="4096" y="1"/>
                    <a:pt x="341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9765;p16">
              <a:extLst>
                <a:ext uri="{FF2B5EF4-FFF2-40B4-BE49-F238E27FC236}">
                  <a16:creationId xmlns:a16="http://schemas.microsoft.com/office/drawing/2014/main" id="{399E7FEB-66D2-4FA9-8DCA-C9681CF835BE}"/>
                </a:ext>
              </a:extLst>
            </p:cNvPr>
            <p:cNvSpPr/>
            <p:nvPr/>
          </p:nvSpPr>
          <p:spPr>
            <a:xfrm>
              <a:off x="903530" y="3806125"/>
              <a:ext cx="264550" cy="353222"/>
            </a:xfrm>
            <a:custGeom>
              <a:avLst/>
              <a:gdLst/>
              <a:ahLst/>
              <a:cxnLst/>
              <a:rect l="l" t="t" r="r" b="b"/>
              <a:pathLst>
                <a:path w="8312" h="11098" extrusionOk="0">
                  <a:moveTo>
                    <a:pt x="4144" y="322"/>
                  </a:moveTo>
                  <a:cubicBezTo>
                    <a:pt x="6251" y="322"/>
                    <a:pt x="7966" y="2025"/>
                    <a:pt x="7966" y="4144"/>
                  </a:cubicBezTo>
                  <a:cubicBezTo>
                    <a:pt x="7978" y="5085"/>
                    <a:pt x="7775" y="6002"/>
                    <a:pt x="7371" y="6895"/>
                  </a:cubicBezTo>
                  <a:cubicBezTo>
                    <a:pt x="7037" y="7609"/>
                    <a:pt x="6597" y="8323"/>
                    <a:pt x="6025" y="8978"/>
                  </a:cubicBezTo>
                  <a:cubicBezTo>
                    <a:pt x="5228" y="9919"/>
                    <a:pt x="4418" y="10526"/>
                    <a:pt x="4156" y="10717"/>
                  </a:cubicBezTo>
                  <a:cubicBezTo>
                    <a:pt x="3882" y="10538"/>
                    <a:pt x="3084" y="9931"/>
                    <a:pt x="2275" y="8990"/>
                  </a:cubicBezTo>
                  <a:cubicBezTo>
                    <a:pt x="1715" y="8323"/>
                    <a:pt x="1251" y="7621"/>
                    <a:pt x="929" y="6895"/>
                  </a:cubicBezTo>
                  <a:cubicBezTo>
                    <a:pt x="525" y="6002"/>
                    <a:pt x="310" y="5085"/>
                    <a:pt x="310" y="4144"/>
                  </a:cubicBezTo>
                  <a:cubicBezTo>
                    <a:pt x="310" y="2025"/>
                    <a:pt x="2025" y="322"/>
                    <a:pt x="4144" y="322"/>
                  </a:cubicBezTo>
                  <a:close/>
                  <a:moveTo>
                    <a:pt x="4156" y="1"/>
                  </a:moveTo>
                  <a:cubicBezTo>
                    <a:pt x="1858" y="1"/>
                    <a:pt x="1" y="1870"/>
                    <a:pt x="1" y="4156"/>
                  </a:cubicBezTo>
                  <a:cubicBezTo>
                    <a:pt x="1" y="5121"/>
                    <a:pt x="215" y="6097"/>
                    <a:pt x="644" y="7049"/>
                  </a:cubicBezTo>
                  <a:cubicBezTo>
                    <a:pt x="989" y="7788"/>
                    <a:pt x="1441" y="8514"/>
                    <a:pt x="2037" y="9216"/>
                  </a:cubicBezTo>
                  <a:cubicBezTo>
                    <a:pt x="3037" y="10395"/>
                    <a:pt x="4037" y="11050"/>
                    <a:pt x="4061" y="11062"/>
                  </a:cubicBezTo>
                  <a:cubicBezTo>
                    <a:pt x="4096" y="11074"/>
                    <a:pt x="4120" y="11098"/>
                    <a:pt x="4156" y="11098"/>
                  </a:cubicBezTo>
                  <a:cubicBezTo>
                    <a:pt x="4180" y="11098"/>
                    <a:pt x="4215" y="11074"/>
                    <a:pt x="4239" y="11062"/>
                  </a:cubicBezTo>
                  <a:cubicBezTo>
                    <a:pt x="4287" y="11038"/>
                    <a:pt x="5275" y="10395"/>
                    <a:pt x="6263" y="9216"/>
                  </a:cubicBezTo>
                  <a:cubicBezTo>
                    <a:pt x="6859" y="8538"/>
                    <a:pt x="7323" y="7800"/>
                    <a:pt x="7668" y="7049"/>
                  </a:cubicBezTo>
                  <a:cubicBezTo>
                    <a:pt x="8085" y="6109"/>
                    <a:pt x="8311" y="5144"/>
                    <a:pt x="8311" y="4156"/>
                  </a:cubicBezTo>
                  <a:cubicBezTo>
                    <a:pt x="8311" y="1870"/>
                    <a:pt x="6442" y="1"/>
                    <a:pt x="415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9766;p16">
              <a:extLst>
                <a:ext uri="{FF2B5EF4-FFF2-40B4-BE49-F238E27FC236}">
                  <a16:creationId xmlns:a16="http://schemas.microsoft.com/office/drawing/2014/main" id="{33E13588-35F3-4A0A-85F6-0638008D4152}"/>
                </a:ext>
              </a:extLst>
            </p:cNvPr>
            <p:cNvSpPr/>
            <p:nvPr/>
          </p:nvSpPr>
          <p:spPr>
            <a:xfrm>
              <a:off x="1008879" y="3904059"/>
              <a:ext cx="54966" cy="18460"/>
            </a:xfrm>
            <a:custGeom>
              <a:avLst/>
              <a:gdLst/>
              <a:ahLst/>
              <a:cxnLst/>
              <a:rect l="l" t="t" r="r" b="b"/>
              <a:pathLst>
                <a:path w="1727" h="580" extrusionOk="0">
                  <a:moveTo>
                    <a:pt x="648" y="1"/>
                  </a:moveTo>
                  <a:cubicBezTo>
                    <a:pt x="492" y="1"/>
                    <a:pt x="319" y="16"/>
                    <a:pt x="132" y="55"/>
                  </a:cubicBezTo>
                  <a:cubicBezTo>
                    <a:pt x="60" y="67"/>
                    <a:pt x="1" y="127"/>
                    <a:pt x="1" y="222"/>
                  </a:cubicBezTo>
                  <a:lnTo>
                    <a:pt x="1" y="401"/>
                  </a:lnTo>
                  <a:cubicBezTo>
                    <a:pt x="1" y="484"/>
                    <a:pt x="72" y="555"/>
                    <a:pt x="155" y="555"/>
                  </a:cubicBezTo>
                  <a:cubicBezTo>
                    <a:pt x="251" y="555"/>
                    <a:pt x="322" y="484"/>
                    <a:pt x="322" y="401"/>
                  </a:cubicBezTo>
                  <a:lnTo>
                    <a:pt x="322" y="365"/>
                  </a:lnTo>
                  <a:cubicBezTo>
                    <a:pt x="434" y="350"/>
                    <a:pt x="539" y="343"/>
                    <a:pt x="636" y="343"/>
                  </a:cubicBezTo>
                  <a:cubicBezTo>
                    <a:pt x="841" y="343"/>
                    <a:pt x="1011" y="372"/>
                    <a:pt x="1132" y="413"/>
                  </a:cubicBezTo>
                  <a:cubicBezTo>
                    <a:pt x="1334" y="472"/>
                    <a:pt x="1453" y="543"/>
                    <a:pt x="1465" y="543"/>
                  </a:cubicBezTo>
                  <a:cubicBezTo>
                    <a:pt x="1501" y="555"/>
                    <a:pt x="1525" y="579"/>
                    <a:pt x="1560" y="579"/>
                  </a:cubicBezTo>
                  <a:cubicBezTo>
                    <a:pt x="1620" y="579"/>
                    <a:pt x="1667" y="543"/>
                    <a:pt x="1691" y="496"/>
                  </a:cubicBezTo>
                  <a:cubicBezTo>
                    <a:pt x="1727" y="401"/>
                    <a:pt x="1703" y="305"/>
                    <a:pt x="1632" y="246"/>
                  </a:cubicBezTo>
                  <a:cubicBezTo>
                    <a:pt x="1613" y="236"/>
                    <a:pt x="1255" y="1"/>
                    <a:pt x="64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9767;p16">
              <a:extLst>
                <a:ext uri="{FF2B5EF4-FFF2-40B4-BE49-F238E27FC236}">
                  <a16:creationId xmlns:a16="http://schemas.microsoft.com/office/drawing/2014/main" id="{E204F022-4169-40EC-9FBC-CBBA570B7490}"/>
                </a:ext>
              </a:extLst>
            </p:cNvPr>
            <p:cNvSpPr/>
            <p:nvPr/>
          </p:nvSpPr>
          <p:spPr>
            <a:xfrm>
              <a:off x="972118" y="3872072"/>
              <a:ext cx="172473" cy="164866"/>
            </a:xfrm>
            <a:custGeom>
              <a:avLst/>
              <a:gdLst/>
              <a:ahLst/>
              <a:cxnLst/>
              <a:rect l="l" t="t" r="r" b="b"/>
              <a:pathLst>
                <a:path w="5419" h="5180" extrusionOk="0">
                  <a:moveTo>
                    <a:pt x="3239" y="346"/>
                  </a:moveTo>
                  <a:lnTo>
                    <a:pt x="3239" y="1144"/>
                  </a:lnTo>
                  <a:cubicBezTo>
                    <a:pt x="3239" y="1287"/>
                    <a:pt x="3203" y="1418"/>
                    <a:pt x="3144" y="1537"/>
                  </a:cubicBezTo>
                  <a:lnTo>
                    <a:pt x="3084" y="1668"/>
                  </a:lnTo>
                  <a:cubicBezTo>
                    <a:pt x="3073" y="1703"/>
                    <a:pt x="3073" y="1715"/>
                    <a:pt x="3073" y="1739"/>
                  </a:cubicBezTo>
                  <a:lnTo>
                    <a:pt x="3073" y="2084"/>
                  </a:lnTo>
                  <a:cubicBezTo>
                    <a:pt x="3073" y="2370"/>
                    <a:pt x="2953" y="2632"/>
                    <a:pt x="2763" y="2846"/>
                  </a:cubicBezTo>
                  <a:cubicBezTo>
                    <a:pt x="2558" y="3028"/>
                    <a:pt x="2311" y="3145"/>
                    <a:pt x="2040" y="3145"/>
                  </a:cubicBezTo>
                  <a:cubicBezTo>
                    <a:pt x="2027" y="3145"/>
                    <a:pt x="2014" y="3144"/>
                    <a:pt x="2001" y="3144"/>
                  </a:cubicBezTo>
                  <a:cubicBezTo>
                    <a:pt x="1406" y="3108"/>
                    <a:pt x="941" y="2620"/>
                    <a:pt x="941" y="2037"/>
                  </a:cubicBezTo>
                  <a:lnTo>
                    <a:pt x="941" y="1739"/>
                  </a:lnTo>
                  <a:cubicBezTo>
                    <a:pt x="941" y="1715"/>
                    <a:pt x="941" y="1703"/>
                    <a:pt x="929" y="1668"/>
                  </a:cubicBezTo>
                  <a:lnTo>
                    <a:pt x="870" y="1537"/>
                  </a:lnTo>
                  <a:cubicBezTo>
                    <a:pt x="810" y="1418"/>
                    <a:pt x="775" y="1287"/>
                    <a:pt x="775" y="1144"/>
                  </a:cubicBezTo>
                  <a:cubicBezTo>
                    <a:pt x="775" y="703"/>
                    <a:pt x="1132" y="346"/>
                    <a:pt x="1584" y="346"/>
                  </a:cubicBezTo>
                  <a:close/>
                  <a:moveTo>
                    <a:pt x="1465" y="3346"/>
                  </a:moveTo>
                  <a:cubicBezTo>
                    <a:pt x="1608" y="3406"/>
                    <a:pt x="1775" y="3453"/>
                    <a:pt x="1953" y="3465"/>
                  </a:cubicBezTo>
                  <a:lnTo>
                    <a:pt x="2001" y="3465"/>
                  </a:lnTo>
                  <a:cubicBezTo>
                    <a:pt x="2180" y="3465"/>
                    <a:pt x="2370" y="3442"/>
                    <a:pt x="2537" y="3370"/>
                  </a:cubicBezTo>
                  <a:lnTo>
                    <a:pt x="2537" y="3584"/>
                  </a:lnTo>
                  <a:cubicBezTo>
                    <a:pt x="2537" y="3632"/>
                    <a:pt x="2549" y="3692"/>
                    <a:pt x="2549" y="3739"/>
                  </a:cubicBezTo>
                  <a:lnTo>
                    <a:pt x="2001" y="4156"/>
                  </a:lnTo>
                  <a:lnTo>
                    <a:pt x="1453" y="3727"/>
                  </a:lnTo>
                  <a:cubicBezTo>
                    <a:pt x="1465" y="3680"/>
                    <a:pt x="1465" y="3632"/>
                    <a:pt x="1465" y="3573"/>
                  </a:cubicBezTo>
                  <a:lnTo>
                    <a:pt x="1465" y="3346"/>
                  </a:lnTo>
                  <a:close/>
                  <a:moveTo>
                    <a:pt x="1251" y="3977"/>
                  </a:moveTo>
                  <a:lnTo>
                    <a:pt x="1834" y="4406"/>
                  </a:lnTo>
                  <a:lnTo>
                    <a:pt x="1834" y="4870"/>
                  </a:lnTo>
                  <a:cubicBezTo>
                    <a:pt x="1334" y="4835"/>
                    <a:pt x="822" y="4680"/>
                    <a:pt x="394" y="4358"/>
                  </a:cubicBezTo>
                  <a:cubicBezTo>
                    <a:pt x="417" y="4335"/>
                    <a:pt x="465" y="4299"/>
                    <a:pt x="501" y="4287"/>
                  </a:cubicBezTo>
                  <a:lnTo>
                    <a:pt x="1132" y="4049"/>
                  </a:lnTo>
                  <a:cubicBezTo>
                    <a:pt x="1179" y="4037"/>
                    <a:pt x="1227" y="4001"/>
                    <a:pt x="1251" y="3977"/>
                  </a:cubicBezTo>
                  <a:close/>
                  <a:moveTo>
                    <a:pt x="2739" y="3989"/>
                  </a:moveTo>
                  <a:cubicBezTo>
                    <a:pt x="2787" y="4025"/>
                    <a:pt x="2822" y="4037"/>
                    <a:pt x="2858" y="4061"/>
                  </a:cubicBezTo>
                  <a:lnTo>
                    <a:pt x="3632" y="4346"/>
                  </a:lnTo>
                  <a:cubicBezTo>
                    <a:pt x="3192" y="4656"/>
                    <a:pt x="2680" y="4835"/>
                    <a:pt x="2168" y="4870"/>
                  </a:cubicBezTo>
                  <a:lnTo>
                    <a:pt x="2168" y="4418"/>
                  </a:lnTo>
                  <a:lnTo>
                    <a:pt x="2739" y="3989"/>
                  </a:lnTo>
                  <a:close/>
                  <a:moveTo>
                    <a:pt x="1596" y="1"/>
                  </a:moveTo>
                  <a:cubicBezTo>
                    <a:pt x="977" y="1"/>
                    <a:pt x="465" y="501"/>
                    <a:pt x="465" y="1132"/>
                  </a:cubicBezTo>
                  <a:cubicBezTo>
                    <a:pt x="465" y="1310"/>
                    <a:pt x="513" y="1501"/>
                    <a:pt x="596" y="1668"/>
                  </a:cubicBezTo>
                  <a:lnTo>
                    <a:pt x="644" y="1751"/>
                  </a:lnTo>
                  <a:lnTo>
                    <a:pt x="644" y="2013"/>
                  </a:lnTo>
                  <a:cubicBezTo>
                    <a:pt x="644" y="2453"/>
                    <a:pt x="858" y="2858"/>
                    <a:pt x="1168" y="3120"/>
                  </a:cubicBezTo>
                  <a:lnTo>
                    <a:pt x="1168" y="3561"/>
                  </a:lnTo>
                  <a:cubicBezTo>
                    <a:pt x="1168" y="3632"/>
                    <a:pt x="1120" y="3704"/>
                    <a:pt x="1048" y="3739"/>
                  </a:cubicBezTo>
                  <a:lnTo>
                    <a:pt x="406" y="3977"/>
                  </a:lnTo>
                  <a:cubicBezTo>
                    <a:pt x="239" y="4037"/>
                    <a:pt x="108" y="4168"/>
                    <a:pt x="36" y="4311"/>
                  </a:cubicBezTo>
                  <a:cubicBezTo>
                    <a:pt x="1" y="4394"/>
                    <a:pt x="25" y="4466"/>
                    <a:pt x="84" y="4513"/>
                  </a:cubicBezTo>
                  <a:cubicBezTo>
                    <a:pt x="644" y="4954"/>
                    <a:pt x="1334" y="5180"/>
                    <a:pt x="2001" y="5180"/>
                  </a:cubicBezTo>
                  <a:cubicBezTo>
                    <a:pt x="2799" y="5180"/>
                    <a:pt x="3596" y="4870"/>
                    <a:pt x="4204" y="4275"/>
                  </a:cubicBezTo>
                  <a:cubicBezTo>
                    <a:pt x="5323" y="3168"/>
                    <a:pt x="5418" y="1406"/>
                    <a:pt x="4442" y="167"/>
                  </a:cubicBezTo>
                  <a:cubicBezTo>
                    <a:pt x="4405" y="124"/>
                    <a:pt x="4351" y="98"/>
                    <a:pt x="4301" y="98"/>
                  </a:cubicBezTo>
                  <a:cubicBezTo>
                    <a:pt x="4269" y="98"/>
                    <a:pt x="4239" y="108"/>
                    <a:pt x="4216" y="132"/>
                  </a:cubicBezTo>
                  <a:cubicBezTo>
                    <a:pt x="4144" y="191"/>
                    <a:pt x="4132" y="298"/>
                    <a:pt x="4192" y="358"/>
                  </a:cubicBezTo>
                  <a:cubicBezTo>
                    <a:pt x="5061" y="1465"/>
                    <a:pt x="4966" y="3049"/>
                    <a:pt x="3965" y="4049"/>
                  </a:cubicBezTo>
                  <a:lnTo>
                    <a:pt x="3906" y="4108"/>
                  </a:lnTo>
                  <a:cubicBezTo>
                    <a:pt x="3870" y="4096"/>
                    <a:pt x="3835" y="4061"/>
                    <a:pt x="3799" y="4049"/>
                  </a:cubicBezTo>
                  <a:lnTo>
                    <a:pt x="2977" y="3739"/>
                  </a:lnTo>
                  <a:cubicBezTo>
                    <a:pt x="2906" y="3704"/>
                    <a:pt x="2858" y="3644"/>
                    <a:pt x="2858" y="3561"/>
                  </a:cubicBezTo>
                  <a:lnTo>
                    <a:pt x="2858" y="3144"/>
                  </a:lnTo>
                  <a:cubicBezTo>
                    <a:pt x="2894" y="3108"/>
                    <a:pt x="2942" y="3084"/>
                    <a:pt x="2965" y="3049"/>
                  </a:cubicBezTo>
                  <a:cubicBezTo>
                    <a:pt x="3239" y="2787"/>
                    <a:pt x="3382" y="2441"/>
                    <a:pt x="3382" y="2072"/>
                  </a:cubicBezTo>
                  <a:lnTo>
                    <a:pt x="3382" y="1751"/>
                  </a:lnTo>
                  <a:lnTo>
                    <a:pt x="3430" y="1668"/>
                  </a:lnTo>
                  <a:cubicBezTo>
                    <a:pt x="3513" y="1501"/>
                    <a:pt x="3561" y="1310"/>
                    <a:pt x="3561" y="1132"/>
                  </a:cubicBezTo>
                  <a:lnTo>
                    <a:pt x="3561" y="167"/>
                  </a:lnTo>
                  <a:cubicBezTo>
                    <a:pt x="3561" y="72"/>
                    <a:pt x="3489" y="1"/>
                    <a:pt x="339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 name="Google Shape;9244;p16">
            <a:extLst>
              <a:ext uri="{FF2B5EF4-FFF2-40B4-BE49-F238E27FC236}">
                <a16:creationId xmlns:a16="http://schemas.microsoft.com/office/drawing/2014/main" id="{6A82B8F7-01B2-9026-13F2-280CE8077CCA}"/>
              </a:ext>
            </a:extLst>
          </p:cNvPr>
          <p:cNvGrpSpPr/>
          <p:nvPr/>
        </p:nvGrpSpPr>
        <p:grpSpPr>
          <a:xfrm>
            <a:off x="7244720" y="4775365"/>
            <a:ext cx="350198" cy="350548"/>
            <a:chOff x="3094217" y="1976585"/>
            <a:chExt cx="350198" cy="350548"/>
          </a:xfrm>
        </p:grpSpPr>
        <p:sp>
          <p:nvSpPr>
            <p:cNvPr id="3" name="Google Shape;9245;p16">
              <a:extLst>
                <a:ext uri="{FF2B5EF4-FFF2-40B4-BE49-F238E27FC236}">
                  <a16:creationId xmlns:a16="http://schemas.microsoft.com/office/drawing/2014/main" id="{2785C625-49AB-AEF0-10D0-667AB4073E02}"/>
                </a:ext>
              </a:extLst>
            </p:cNvPr>
            <p:cNvSpPr/>
            <p:nvPr/>
          </p:nvSpPr>
          <p:spPr>
            <a:xfrm>
              <a:off x="3094217" y="2129039"/>
              <a:ext cx="131543" cy="197362"/>
            </a:xfrm>
            <a:custGeom>
              <a:avLst/>
              <a:gdLst/>
              <a:ahLst/>
              <a:cxnLst/>
              <a:rect l="l" t="t" r="r" b="b"/>
              <a:pathLst>
                <a:path w="4133" h="6201" extrusionOk="0">
                  <a:moveTo>
                    <a:pt x="2072" y="345"/>
                  </a:moveTo>
                  <a:cubicBezTo>
                    <a:pt x="2117" y="345"/>
                    <a:pt x="2162" y="348"/>
                    <a:pt x="2203" y="354"/>
                  </a:cubicBezTo>
                  <a:cubicBezTo>
                    <a:pt x="2906" y="414"/>
                    <a:pt x="3454" y="1045"/>
                    <a:pt x="3454" y="1759"/>
                  </a:cubicBezTo>
                  <a:cubicBezTo>
                    <a:pt x="3454" y="2438"/>
                    <a:pt x="3620" y="3069"/>
                    <a:pt x="3751" y="3402"/>
                  </a:cubicBezTo>
                  <a:lnTo>
                    <a:pt x="3751" y="3426"/>
                  </a:lnTo>
                  <a:cubicBezTo>
                    <a:pt x="3608" y="3509"/>
                    <a:pt x="3299" y="3688"/>
                    <a:pt x="2763" y="3807"/>
                  </a:cubicBezTo>
                  <a:lnTo>
                    <a:pt x="2763" y="3759"/>
                  </a:lnTo>
                  <a:lnTo>
                    <a:pt x="2763" y="3438"/>
                  </a:lnTo>
                  <a:cubicBezTo>
                    <a:pt x="2965" y="3319"/>
                    <a:pt x="3144" y="3140"/>
                    <a:pt x="3263" y="2926"/>
                  </a:cubicBezTo>
                  <a:cubicBezTo>
                    <a:pt x="3489" y="2533"/>
                    <a:pt x="3418" y="2021"/>
                    <a:pt x="3073" y="1712"/>
                  </a:cubicBezTo>
                  <a:cubicBezTo>
                    <a:pt x="2834" y="1485"/>
                    <a:pt x="2418" y="1235"/>
                    <a:pt x="1727" y="1235"/>
                  </a:cubicBezTo>
                  <a:cubicBezTo>
                    <a:pt x="1691" y="1235"/>
                    <a:pt x="1644" y="1247"/>
                    <a:pt x="1608" y="1283"/>
                  </a:cubicBezTo>
                  <a:lnTo>
                    <a:pt x="1275" y="1616"/>
                  </a:lnTo>
                  <a:cubicBezTo>
                    <a:pt x="1215" y="1676"/>
                    <a:pt x="1215" y="1783"/>
                    <a:pt x="1275" y="1843"/>
                  </a:cubicBezTo>
                  <a:cubicBezTo>
                    <a:pt x="1304" y="1872"/>
                    <a:pt x="1343" y="1887"/>
                    <a:pt x="1382" y="1887"/>
                  </a:cubicBezTo>
                  <a:cubicBezTo>
                    <a:pt x="1421" y="1887"/>
                    <a:pt x="1459" y="1872"/>
                    <a:pt x="1489" y="1843"/>
                  </a:cubicBezTo>
                  <a:lnTo>
                    <a:pt x="1787" y="1545"/>
                  </a:lnTo>
                  <a:cubicBezTo>
                    <a:pt x="2227" y="1557"/>
                    <a:pt x="2584" y="1700"/>
                    <a:pt x="2846" y="1938"/>
                  </a:cubicBezTo>
                  <a:cubicBezTo>
                    <a:pt x="3073" y="2140"/>
                    <a:pt x="3132" y="2485"/>
                    <a:pt x="2977" y="2747"/>
                  </a:cubicBezTo>
                  <a:cubicBezTo>
                    <a:pt x="2799" y="3081"/>
                    <a:pt x="2441" y="3283"/>
                    <a:pt x="2072" y="3283"/>
                  </a:cubicBezTo>
                  <a:cubicBezTo>
                    <a:pt x="1489" y="3283"/>
                    <a:pt x="1037" y="2831"/>
                    <a:pt x="1037" y="2247"/>
                  </a:cubicBezTo>
                  <a:cubicBezTo>
                    <a:pt x="1037" y="2152"/>
                    <a:pt x="953" y="2081"/>
                    <a:pt x="870" y="2081"/>
                  </a:cubicBezTo>
                  <a:cubicBezTo>
                    <a:pt x="775" y="2081"/>
                    <a:pt x="703" y="2152"/>
                    <a:pt x="703" y="2247"/>
                  </a:cubicBezTo>
                  <a:cubicBezTo>
                    <a:pt x="703" y="2747"/>
                    <a:pt x="989" y="3200"/>
                    <a:pt x="1394" y="3438"/>
                  </a:cubicBezTo>
                  <a:lnTo>
                    <a:pt x="1394" y="3759"/>
                  </a:lnTo>
                  <a:lnTo>
                    <a:pt x="1394" y="3807"/>
                  </a:lnTo>
                  <a:cubicBezTo>
                    <a:pt x="858" y="3688"/>
                    <a:pt x="525" y="3509"/>
                    <a:pt x="394" y="3426"/>
                  </a:cubicBezTo>
                  <a:cubicBezTo>
                    <a:pt x="394" y="3426"/>
                    <a:pt x="382" y="3426"/>
                    <a:pt x="394" y="3402"/>
                  </a:cubicBezTo>
                  <a:cubicBezTo>
                    <a:pt x="525" y="3081"/>
                    <a:pt x="691" y="2438"/>
                    <a:pt x="691" y="1759"/>
                  </a:cubicBezTo>
                  <a:cubicBezTo>
                    <a:pt x="691" y="1045"/>
                    <a:pt x="1239" y="414"/>
                    <a:pt x="1941" y="354"/>
                  </a:cubicBezTo>
                  <a:cubicBezTo>
                    <a:pt x="1983" y="348"/>
                    <a:pt x="2028" y="345"/>
                    <a:pt x="2072" y="345"/>
                  </a:cubicBezTo>
                  <a:close/>
                  <a:moveTo>
                    <a:pt x="2430" y="3581"/>
                  </a:moveTo>
                  <a:lnTo>
                    <a:pt x="2430" y="3783"/>
                  </a:lnTo>
                  <a:cubicBezTo>
                    <a:pt x="2430" y="3974"/>
                    <a:pt x="2537" y="4152"/>
                    <a:pt x="2715" y="4224"/>
                  </a:cubicBezTo>
                  <a:lnTo>
                    <a:pt x="2822" y="4271"/>
                  </a:lnTo>
                  <a:cubicBezTo>
                    <a:pt x="2656" y="4509"/>
                    <a:pt x="2370" y="4676"/>
                    <a:pt x="2072" y="4676"/>
                  </a:cubicBezTo>
                  <a:cubicBezTo>
                    <a:pt x="1775" y="4676"/>
                    <a:pt x="1489" y="4509"/>
                    <a:pt x="1334" y="4271"/>
                  </a:cubicBezTo>
                  <a:lnTo>
                    <a:pt x="1429" y="4224"/>
                  </a:lnTo>
                  <a:cubicBezTo>
                    <a:pt x="1608" y="4140"/>
                    <a:pt x="1715" y="3974"/>
                    <a:pt x="1715" y="3783"/>
                  </a:cubicBezTo>
                  <a:lnTo>
                    <a:pt x="1715" y="3581"/>
                  </a:lnTo>
                  <a:cubicBezTo>
                    <a:pt x="1834" y="3617"/>
                    <a:pt x="1953" y="3628"/>
                    <a:pt x="2072" y="3628"/>
                  </a:cubicBezTo>
                  <a:cubicBezTo>
                    <a:pt x="2191" y="3628"/>
                    <a:pt x="2311" y="3617"/>
                    <a:pt x="2430" y="3581"/>
                  </a:cubicBezTo>
                  <a:close/>
                  <a:moveTo>
                    <a:pt x="2065" y="0"/>
                  </a:moveTo>
                  <a:cubicBezTo>
                    <a:pt x="2010" y="0"/>
                    <a:pt x="1953" y="3"/>
                    <a:pt x="1894" y="9"/>
                  </a:cubicBezTo>
                  <a:cubicBezTo>
                    <a:pt x="1037" y="92"/>
                    <a:pt x="346" y="842"/>
                    <a:pt x="346" y="1735"/>
                  </a:cubicBezTo>
                  <a:cubicBezTo>
                    <a:pt x="346" y="2378"/>
                    <a:pt x="203" y="2962"/>
                    <a:pt x="60" y="3271"/>
                  </a:cubicBezTo>
                  <a:cubicBezTo>
                    <a:pt x="1" y="3426"/>
                    <a:pt x="48" y="3581"/>
                    <a:pt x="179" y="3676"/>
                  </a:cubicBezTo>
                  <a:cubicBezTo>
                    <a:pt x="310" y="3759"/>
                    <a:pt x="584" y="3926"/>
                    <a:pt x="1013" y="4045"/>
                  </a:cubicBezTo>
                  <a:lnTo>
                    <a:pt x="382" y="4379"/>
                  </a:lnTo>
                  <a:cubicBezTo>
                    <a:pt x="144" y="4498"/>
                    <a:pt x="1" y="4712"/>
                    <a:pt x="1" y="4986"/>
                  </a:cubicBezTo>
                  <a:lnTo>
                    <a:pt x="1" y="6045"/>
                  </a:lnTo>
                  <a:cubicBezTo>
                    <a:pt x="1" y="6129"/>
                    <a:pt x="84" y="6200"/>
                    <a:pt x="167" y="6200"/>
                  </a:cubicBezTo>
                  <a:cubicBezTo>
                    <a:pt x="263" y="6200"/>
                    <a:pt x="334" y="6129"/>
                    <a:pt x="334" y="6045"/>
                  </a:cubicBezTo>
                  <a:lnTo>
                    <a:pt x="334" y="4974"/>
                  </a:lnTo>
                  <a:cubicBezTo>
                    <a:pt x="334" y="4831"/>
                    <a:pt x="406" y="4712"/>
                    <a:pt x="525" y="4652"/>
                  </a:cubicBezTo>
                  <a:lnTo>
                    <a:pt x="1037" y="4402"/>
                  </a:lnTo>
                  <a:cubicBezTo>
                    <a:pt x="1239" y="4760"/>
                    <a:pt x="1644" y="4986"/>
                    <a:pt x="2060" y="4986"/>
                  </a:cubicBezTo>
                  <a:cubicBezTo>
                    <a:pt x="2489" y="4986"/>
                    <a:pt x="2882" y="4760"/>
                    <a:pt x="3084" y="4402"/>
                  </a:cubicBezTo>
                  <a:lnTo>
                    <a:pt x="3596" y="4652"/>
                  </a:lnTo>
                  <a:cubicBezTo>
                    <a:pt x="3704" y="4712"/>
                    <a:pt x="3787" y="4831"/>
                    <a:pt x="3787" y="4974"/>
                  </a:cubicBezTo>
                  <a:lnTo>
                    <a:pt x="3787" y="6022"/>
                  </a:lnTo>
                  <a:cubicBezTo>
                    <a:pt x="3787" y="6117"/>
                    <a:pt x="3858" y="6188"/>
                    <a:pt x="3954" y="6188"/>
                  </a:cubicBezTo>
                  <a:cubicBezTo>
                    <a:pt x="4037" y="6188"/>
                    <a:pt x="4108" y="6117"/>
                    <a:pt x="4108" y="6022"/>
                  </a:cubicBezTo>
                  <a:lnTo>
                    <a:pt x="4108" y="4974"/>
                  </a:lnTo>
                  <a:cubicBezTo>
                    <a:pt x="4132" y="4712"/>
                    <a:pt x="3977" y="4474"/>
                    <a:pt x="3739" y="4379"/>
                  </a:cubicBezTo>
                  <a:lnTo>
                    <a:pt x="3096" y="4045"/>
                  </a:lnTo>
                  <a:cubicBezTo>
                    <a:pt x="3537" y="3926"/>
                    <a:pt x="3799" y="3759"/>
                    <a:pt x="3930" y="3676"/>
                  </a:cubicBezTo>
                  <a:cubicBezTo>
                    <a:pt x="4073" y="3581"/>
                    <a:pt x="4108" y="3426"/>
                    <a:pt x="4049" y="3271"/>
                  </a:cubicBezTo>
                  <a:cubicBezTo>
                    <a:pt x="3918" y="2962"/>
                    <a:pt x="3775" y="2378"/>
                    <a:pt x="3775" y="1735"/>
                  </a:cubicBezTo>
                  <a:cubicBezTo>
                    <a:pt x="3775" y="866"/>
                    <a:pt x="3084" y="104"/>
                    <a:pt x="2227" y="9"/>
                  </a:cubicBezTo>
                  <a:cubicBezTo>
                    <a:pt x="2174" y="3"/>
                    <a:pt x="2120" y="0"/>
                    <a:pt x="2065"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 name="Google Shape;9246;p16">
              <a:extLst>
                <a:ext uri="{FF2B5EF4-FFF2-40B4-BE49-F238E27FC236}">
                  <a16:creationId xmlns:a16="http://schemas.microsoft.com/office/drawing/2014/main" id="{48CC978C-DF9C-BE01-4677-45FDADD3E691}"/>
                </a:ext>
              </a:extLst>
            </p:cNvPr>
            <p:cNvSpPr/>
            <p:nvPr/>
          </p:nvSpPr>
          <p:spPr>
            <a:xfrm>
              <a:off x="3116592" y="2293778"/>
              <a:ext cx="10630" cy="32241"/>
            </a:xfrm>
            <a:custGeom>
              <a:avLst/>
              <a:gdLst/>
              <a:ahLst/>
              <a:cxnLst/>
              <a:rect l="l" t="t" r="r" b="b"/>
              <a:pathLst>
                <a:path w="334" h="1013" extrusionOk="0">
                  <a:moveTo>
                    <a:pt x="167" y="0"/>
                  </a:moveTo>
                  <a:cubicBezTo>
                    <a:pt x="72" y="0"/>
                    <a:pt x="0" y="72"/>
                    <a:pt x="0" y="167"/>
                  </a:cubicBezTo>
                  <a:lnTo>
                    <a:pt x="0" y="846"/>
                  </a:lnTo>
                  <a:cubicBezTo>
                    <a:pt x="0" y="941"/>
                    <a:pt x="72" y="1012"/>
                    <a:pt x="167" y="1012"/>
                  </a:cubicBezTo>
                  <a:cubicBezTo>
                    <a:pt x="250" y="1012"/>
                    <a:pt x="334" y="941"/>
                    <a:pt x="334" y="846"/>
                  </a:cubicBezTo>
                  <a:lnTo>
                    <a:pt x="334" y="167"/>
                  </a:lnTo>
                  <a:cubicBezTo>
                    <a:pt x="310" y="72"/>
                    <a:pt x="250" y="0"/>
                    <a:pt x="167"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 name="Google Shape;9247;p16">
              <a:extLst>
                <a:ext uri="{FF2B5EF4-FFF2-40B4-BE49-F238E27FC236}">
                  <a16:creationId xmlns:a16="http://schemas.microsoft.com/office/drawing/2014/main" id="{176A8570-2667-D742-7661-E66FA73495A8}"/>
                </a:ext>
              </a:extLst>
            </p:cNvPr>
            <p:cNvSpPr/>
            <p:nvPr/>
          </p:nvSpPr>
          <p:spPr>
            <a:xfrm>
              <a:off x="3193519" y="2293778"/>
              <a:ext cx="10248" cy="32241"/>
            </a:xfrm>
            <a:custGeom>
              <a:avLst/>
              <a:gdLst/>
              <a:ahLst/>
              <a:cxnLst/>
              <a:rect l="l" t="t" r="r" b="b"/>
              <a:pathLst>
                <a:path w="322" h="1013" extrusionOk="0">
                  <a:moveTo>
                    <a:pt x="155" y="0"/>
                  </a:moveTo>
                  <a:cubicBezTo>
                    <a:pt x="72" y="0"/>
                    <a:pt x="0" y="72"/>
                    <a:pt x="0" y="167"/>
                  </a:cubicBezTo>
                  <a:lnTo>
                    <a:pt x="0" y="846"/>
                  </a:lnTo>
                  <a:cubicBezTo>
                    <a:pt x="0" y="941"/>
                    <a:pt x="72" y="1012"/>
                    <a:pt x="155" y="1012"/>
                  </a:cubicBezTo>
                  <a:cubicBezTo>
                    <a:pt x="250" y="1012"/>
                    <a:pt x="322" y="941"/>
                    <a:pt x="322" y="846"/>
                  </a:cubicBezTo>
                  <a:lnTo>
                    <a:pt x="322" y="167"/>
                  </a:lnTo>
                  <a:cubicBezTo>
                    <a:pt x="310" y="72"/>
                    <a:pt x="250" y="0"/>
                    <a:pt x="155"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 name="Google Shape;9248;p16">
              <a:extLst>
                <a:ext uri="{FF2B5EF4-FFF2-40B4-BE49-F238E27FC236}">
                  <a16:creationId xmlns:a16="http://schemas.microsoft.com/office/drawing/2014/main" id="{A73C1826-D9C2-3D16-3A94-A246ECF272E7}"/>
                </a:ext>
              </a:extLst>
            </p:cNvPr>
            <p:cNvSpPr/>
            <p:nvPr/>
          </p:nvSpPr>
          <p:spPr>
            <a:xfrm>
              <a:off x="3346227" y="2166755"/>
              <a:ext cx="54966" cy="18301"/>
            </a:xfrm>
            <a:custGeom>
              <a:avLst/>
              <a:gdLst/>
              <a:ahLst/>
              <a:cxnLst/>
              <a:rect l="l" t="t" r="r" b="b"/>
              <a:pathLst>
                <a:path w="1727" h="575" extrusionOk="0">
                  <a:moveTo>
                    <a:pt x="646" y="0"/>
                  </a:moveTo>
                  <a:cubicBezTo>
                    <a:pt x="494" y="0"/>
                    <a:pt x="326" y="15"/>
                    <a:pt x="143" y="50"/>
                  </a:cubicBezTo>
                  <a:cubicBezTo>
                    <a:pt x="60" y="62"/>
                    <a:pt x="0" y="122"/>
                    <a:pt x="0" y="217"/>
                  </a:cubicBezTo>
                  <a:lnTo>
                    <a:pt x="0" y="396"/>
                  </a:lnTo>
                  <a:cubicBezTo>
                    <a:pt x="0" y="479"/>
                    <a:pt x="84" y="550"/>
                    <a:pt x="167" y="550"/>
                  </a:cubicBezTo>
                  <a:cubicBezTo>
                    <a:pt x="262" y="550"/>
                    <a:pt x="334" y="479"/>
                    <a:pt x="334" y="396"/>
                  </a:cubicBezTo>
                  <a:lnTo>
                    <a:pt x="334" y="360"/>
                  </a:lnTo>
                  <a:cubicBezTo>
                    <a:pt x="445" y="344"/>
                    <a:pt x="549" y="338"/>
                    <a:pt x="645" y="338"/>
                  </a:cubicBezTo>
                  <a:cubicBezTo>
                    <a:pt x="845" y="338"/>
                    <a:pt x="1007" y="367"/>
                    <a:pt x="1120" y="407"/>
                  </a:cubicBezTo>
                  <a:cubicBezTo>
                    <a:pt x="1334" y="467"/>
                    <a:pt x="1453" y="538"/>
                    <a:pt x="1453" y="538"/>
                  </a:cubicBezTo>
                  <a:cubicBezTo>
                    <a:pt x="1477" y="550"/>
                    <a:pt x="1512" y="574"/>
                    <a:pt x="1536" y="574"/>
                  </a:cubicBezTo>
                  <a:cubicBezTo>
                    <a:pt x="1584" y="574"/>
                    <a:pt x="1643" y="538"/>
                    <a:pt x="1667" y="491"/>
                  </a:cubicBezTo>
                  <a:cubicBezTo>
                    <a:pt x="1727" y="396"/>
                    <a:pt x="1715" y="288"/>
                    <a:pt x="1643" y="241"/>
                  </a:cubicBezTo>
                  <a:cubicBezTo>
                    <a:pt x="1615" y="231"/>
                    <a:pt x="1258" y="0"/>
                    <a:pt x="646"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 name="Google Shape;9249;p16">
              <a:extLst>
                <a:ext uri="{FF2B5EF4-FFF2-40B4-BE49-F238E27FC236}">
                  <a16:creationId xmlns:a16="http://schemas.microsoft.com/office/drawing/2014/main" id="{D1598472-097D-73D9-33A0-E07BE3E263CC}"/>
                </a:ext>
              </a:extLst>
            </p:cNvPr>
            <p:cNvSpPr/>
            <p:nvPr/>
          </p:nvSpPr>
          <p:spPr>
            <a:xfrm>
              <a:off x="3302655" y="2134991"/>
              <a:ext cx="141760" cy="192143"/>
            </a:xfrm>
            <a:custGeom>
              <a:avLst/>
              <a:gdLst/>
              <a:ahLst/>
              <a:cxnLst/>
              <a:rect l="l" t="t" r="r" b="b"/>
              <a:pathLst>
                <a:path w="4454" h="6037" extrusionOk="0">
                  <a:moveTo>
                    <a:pt x="3453" y="334"/>
                  </a:moveTo>
                  <a:lnTo>
                    <a:pt x="3453" y="1132"/>
                  </a:lnTo>
                  <a:cubicBezTo>
                    <a:pt x="3453" y="1263"/>
                    <a:pt x="3429" y="1405"/>
                    <a:pt x="3370" y="1525"/>
                  </a:cubicBezTo>
                  <a:lnTo>
                    <a:pt x="3310" y="1644"/>
                  </a:lnTo>
                  <a:cubicBezTo>
                    <a:pt x="3298" y="1667"/>
                    <a:pt x="3298" y="1691"/>
                    <a:pt x="3298" y="1715"/>
                  </a:cubicBezTo>
                  <a:lnTo>
                    <a:pt x="3298" y="2060"/>
                  </a:lnTo>
                  <a:cubicBezTo>
                    <a:pt x="3274" y="2346"/>
                    <a:pt x="3155" y="2608"/>
                    <a:pt x="2953" y="2799"/>
                  </a:cubicBezTo>
                  <a:cubicBezTo>
                    <a:pt x="2739" y="3001"/>
                    <a:pt x="2477" y="3096"/>
                    <a:pt x="2191" y="3096"/>
                  </a:cubicBezTo>
                  <a:cubicBezTo>
                    <a:pt x="1643" y="3084"/>
                    <a:pt x="1179" y="2596"/>
                    <a:pt x="1179" y="2013"/>
                  </a:cubicBezTo>
                  <a:lnTo>
                    <a:pt x="1179" y="1715"/>
                  </a:lnTo>
                  <a:cubicBezTo>
                    <a:pt x="1179" y="1691"/>
                    <a:pt x="1179" y="1667"/>
                    <a:pt x="1167" y="1644"/>
                  </a:cubicBezTo>
                  <a:lnTo>
                    <a:pt x="1107" y="1525"/>
                  </a:lnTo>
                  <a:cubicBezTo>
                    <a:pt x="1048" y="1405"/>
                    <a:pt x="1012" y="1275"/>
                    <a:pt x="1012" y="1132"/>
                  </a:cubicBezTo>
                  <a:cubicBezTo>
                    <a:pt x="1012" y="691"/>
                    <a:pt x="1369" y="334"/>
                    <a:pt x="1822" y="334"/>
                  </a:cubicBezTo>
                  <a:close/>
                  <a:moveTo>
                    <a:pt x="2762" y="3310"/>
                  </a:moveTo>
                  <a:lnTo>
                    <a:pt x="2762" y="3537"/>
                  </a:lnTo>
                  <a:cubicBezTo>
                    <a:pt x="2762" y="3572"/>
                    <a:pt x="2774" y="3620"/>
                    <a:pt x="2774" y="3680"/>
                  </a:cubicBezTo>
                  <a:lnTo>
                    <a:pt x="2239" y="4096"/>
                  </a:lnTo>
                  <a:lnTo>
                    <a:pt x="1691" y="3680"/>
                  </a:lnTo>
                  <a:cubicBezTo>
                    <a:pt x="1703" y="3632"/>
                    <a:pt x="1703" y="3584"/>
                    <a:pt x="1703" y="3537"/>
                  </a:cubicBezTo>
                  <a:lnTo>
                    <a:pt x="1703" y="3310"/>
                  </a:lnTo>
                  <a:cubicBezTo>
                    <a:pt x="1846" y="3370"/>
                    <a:pt x="2012" y="3406"/>
                    <a:pt x="2191" y="3406"/>
                  </a:cubicBezTo>
                  <a:lnTo>
                    <a:pt x="2239" y="3406"/>
                  </a:lnTo>
                  <a:cubicBezTo>
                    <a:pt x="2417" y="3406"/>
                    <a:pt x="2596" y="3382"/>
                    <a:pt x="2762" y="3310"/>
                  </a:cubicBezTo>
                  <a:close/>
                  <a:moveTo>
                    <a:pt x="1822" y="1"/>
                  </a:moveTo>
                  <a:cubicBezTo>
                    <a:pt x="1191" y="1"/>
                    <a:pt x="703" y="513"/>
                    <a:pt x="703" y="1120"/>
                  </a:cubicBezTo>
                  <a:cubicBezTo>
                    <a:pt x="703" y="1298"/>
                    <a:pt x="750" y="1489"/>
                    <a:pt x="822" y="1656"/>
                  </a:cubicBezTo>
                  <a:lnTo>
                    <a:pt x="869" y="1751"/>
                  </a:lnTo>
                  <a:lnTo>
                    <a:pt x="869" y="2001"/>
                  </a:lnTo>
                  <a:cubicBezTo>
                    <a:pt x="869" y="2441"/>
                    <a:pt x="1072" y="2846"/>
                    <a:pt x="1381" y="3096"/>
                  </a:cubicBezTo>
                  <a:lnTo>
                    <a:pt x="1381" y="3537"/>
                  </a:lnTo>
                  <a:cubicBezTo>
                    <a:pt x="1381" y="3608"/>
                    <a:pt x="1346" y="3680"/>
                    <a:pt x="1274" y="3703"/>
                  </a:cubicBezTo>
                  <a:lnTo>
                    <a:pt x="453" y="4025"/>
                  </a:lnTo>
                  <a:cubicBezTo>
                    <a:pt x="179" y="4132"/>
                    <a:pt x="0" y="4382"/>
                    <a:pt x="0" y="4668"/>
                  </a:cubicBezTo>
                  <a:lnTo>
                    <a:pt x="0" y="5858"/>
                  </a:lnTo>
                  <a:cubicBezTo>
                    <a:pt x="0" y="5942"/>
                    <a:pt x="83" y="6013"/>
                    <a:pt x="167" y="6013"/>
                  </a:cubicBezTo>
                  <a:cubicBezTo>
                    <a:pt x="262" y="6013"/>
                    <a:pt x="334" y="5942"/>
                    <a:pt x="334" y="5858"/>
                  </a:cubicBezTo>
                  <a:lnTo>
                    <a:pt x="334" y="4668"/>
                  </a:lnTo>
                  <a:cubicBezTo>
                    <a:pt x="334" y="4513"/>
                    <a:pt x="417" y="4382"/>
                    <a:pt x="560" y="4334"/>
                  </a:cubicBezTo>
                  <a:lnTo>
                    <a:pt x="1369" y="4025"/>
                  </a:lnTo>
                  <a:cubicBezTo>
                    <a:pt x="1417" y="4001"/>
                    <a:pt x="1465" y="3977"/>
                    <a:pt x="1488" y="3965"/>
                  </a:cubicBezTo>
                  <a:lnTo>
                    <a:pt x="2060" y="4394"/>
                  </a:lnTo>
                  <a:lnTo>
                    <a:pt x="2060" y="5870"/>
                  </a:lnTo>
                  <a:cubicBezTo>
                    <a:pt x="2060" y="5954"/>
                    <a:pt x="2131" y="6037"/>
                    <a:pt x="2215" y="6037"/>
                  </a:cubicBezTo>
                  <a:cubicBezTo>
                    <a:pt x="2310" y="6037"/>
                    <a:pt x="2381" y="5954"/>
                    <a:pt x="2381" y="5870"/>
                  </a:cubicBezTo>
                  <a:lnTo>
                    <a:pt x="2381" y="4394"/>
                  </a:lnTo>
                  <a:lnTo>
                    <a:pt x="2953" y="3965"/>
                  </a:lnTo>
                  <a:cubicBezTo>
                    <a:pt x="2977" y="3989"/>
                    <a:pt x="3024" y="4013"/>
                    <a:pt x="3072" y="4025"/>
                  </a:cubicBezTo>
                  <a:lnTo>
                    <a:pt x="3882" y="4334"/>
                  </a:lnTo>
                  <a:cubicBezTo>
                    <a:pt x="4024" y="4382"/>
                    <a:pt x="4108" y="4513"/>
                    <a:pt x="4108" y="4668"/>
                  </a:cubicBezTo>
                  <a:lnTo>
                    <a:pt x="4108" y="5858"/>
                  </a:lnTo>
                  <a:cubicBezTo>
                    <a:pt x="4108" y="5942"/>
                    <a:pt x="4179" y="6013"/>
                    <a:pt x="4274" y="6013"/>
                  </a:cubicBezTo>
                  <a:cubicBezTo>
                    <a:pt x="4358" y="6013"/>
                    <a:pt x="4441" y="5942"/>
                    <a:pt x="4441" y="5858"/>
                  </a:cubicBezTo>
                  <a:lnTo>
                    <a:pt x="4441" y="4668"/>
                  </a:lnTo>
                  <a:cubicBezTo>
                    <a:pt x="4453" y="4382"/>
                    <a:pt x="4274" y="4108"/>
                    <a:pt x="4024" y="4025"/>
                  </a:cubicBezTo>
                  <a:lnTo>
                    <a:pt x="3203" y="3703"/>
                  </a:lnTo>
                  <a:cubicBezTo>
                    <a:pt x="3131" y="3680"/>
                    <a:pt x="3084" y="3620"/>
                    <a:pt x="3084" y="3537"/>
                  </a:cubicBezTo>
                  <a:lnTo>
                    <a:pt x="3084" y="3108"/>
                  </a:lnTo>
                  <a:cubicBezTo>
                    <a:pt x="3120" y="3084"/>
                    <a:pt x="3155" y="3060"/>
                    <a:pt x="3191" y="3025"/>
                  </a:cubicBezTo>
                  <a:cubicBezTo>
                    <a:pt x="3453" y="2775"/>
                    <a:pt x="3608" y="2418"/>
                    <a:pt x="3608" y="2037"/>
                  </a:cubicBezTo>
                  <a:lnTo>
                    <a:pt x="3608" y="1727"/>
                  </a:lnTo>
                  <a:lnTo>
                    <a:pt x="3655" y="1644"/>
                  </a:lnTo>
                  <a:cubicBezTo>
                    <a:pt x="3739" y="1477"/>
                    <a:pt x="3774" y="1298"/>
                    <a:pt x="3774" y="1108"/>
                  </a:cubicBezTo>
                  <a:lnTo>
                    <a:pt x="3774" y="167"/>
                  </a:lnTo>
                  <a:cubicBezTo>
                    <a:pt x="3774" y="84"/>
                    <a:pt x="3691" y="1"/>
                    <a:pt x="3608"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 name="Google Shape;9250;p16">
              <a:extLst>
                <a:ext uri="{FF2B5EF4-FFF2-40B4-BE49-F238E27FC236}">
                  <a16:creationId xmlns:a16="http://schemas.microsoft.com/office/drawing/2014/main" id="{CF75F441-131B-7C3A-C984-FDF68A438143}"/>
                </a:ext>
              </a:extLst>
            </p:cNvPr>
            <p:cNvSpPr/>
            <p:nvPr/>
          </p:nvSpPr>
          <p:spPr>
            <a:xfrm>
              <a:off x="3330313" y="2288463"/>
              <a:ext cx="10248" cy="37938"/>
            </a:xfrm>
            <a:custGeom>
              <a:avLst/>
              <a:gdLst/>
              <a:ahLst/>
              <a:cxnLst/>
              <a:rect l="l" t="t" r="r" b="b"/>
              <a:pathLst>
                <a:path w="322" h="1192" extrusionOk="0">
                  <a:moveTo>
                    <a:pt x="167" y="1"/>
                  </a:moveTo>
                  <a:cubicBezTo>
                    <a:pt x="72" y="1"/>
                    <a:pt x="0" y="84"/>
                    <a:pt x="0" y="167"/>
                  </a:cubicBezTo>
                  <a:lnTo>
                    <a:pt x="0" y="1036"/>
                  </a:lnTo>
                  <a:cubicBezTo>
                    <a:pt x="0" y="1120"/>
                    <a:pt x="72" y="1191"/>
                    <a:pt x="167" y="1191"/>
                  </a:cubicBezTo>
                  <a:cubicBezTo>
                    <a:pt x="250" y="1191"/>
                    <a:pt x="322" y="1120"/>
                    <a:pt x="322" y="1036"/>
                  </a:cubicBezTo>
                  <a:lnTo>
                    <a:pt x="322" y="167"/>
                  </a:lnTo>
                  <a:cubicBezTo>
                    <a:pt x="310" y="84"/>
                    <a:pt x="250" y="1"/>
                    <a:pt x="167"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 name="Google Shape;9251;p16">
              <a:extLst>
                <a:ext uri="{FF2B5EF4-FFF2-40B4-BE49-F238E27FC236}">
                  <a16:creationId xmlns:a16="http://schemas.microsoft.com/office/drawing/2014/main" id="{80EAD479-B8AE-36FD-904E-786F5A55A77F}"/>
                </a:ext>
              </a:extLst>
            </p:cNvPr>
            <p:cNvSpPr/>
            <p:nvPr/>
          </p:nvSpPr>
          <p:spPr>
            <a:xfrm>
              <a:off x="3406859" y="2288463"/>
              <a:ext cx="10630" cy="37938"/>
            </a:xfrm>
            <a:custGeom>
              <a:avLst/>
              <a:gdLst/>
              <a:ahLst/>
              <a:cxnLst/>
              <a:rect l="l" t="t" r="r" b="b"/>
              <a:pathLst>
                <a:path w="334" h="1192" extrusionOk="0">
                  <a:moveTo>
                    <a:pt x="167" y="1"/>
                  </a:moveTo>
                  <a:cubicBezTo>
                    <a:pt x="84" y="1"/>
                    <a:pt x="0" y="84"/>
                    <a:pt x="0" y="167"/>
                  </a:cubicBezTo>
                  <a:lnTo>
                    <a:pt x="0" y="1036"/>
                  </a:lnTo>
                  <a:cubicBezTo>
                    <a:pt x="0" y="1120"/>
                    <a:pt x="84" y="1191"/>
                    <a:pt x="167" y="1191"/>
                  </a:cubicBezTo>
                  <a:cubicBezTo>
                    <a:pt x="262" y="1191"/>
                    <a:pt x="334" y="1120"/>
                    <a:pt x="334" y="1036"/>
                  </a:cubicBezTo>
                  <a:lnTo>
                    <a:pt x="334" y="167"/>
                  </a:lnTo>
                  <a:cubicBezTo>
                    <a:pt x="322" y="84"/>
                    <a:pt x="262" y="1"/>
                    <a:pt x="167"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 name="Google Shape;9252;p16">
              <a:extLst>
                <a:ext uri="{FF2B5EF4-FFF2-40B4-BE49-F238E27FC236}">
                  <a16:creationId xmlns:a16="http://schemas.microsoft.com/office/drawing/2014/main" id="{0CE03B57-276B-4BF5-27CE-33733D5C5ADA}"/>
                </a:ext>
              </a:extLst>
            </p:cNvPr>
            <p:cNvSpPr/>
            <p:nvPr/>
          </p:nvSpPr>
          <p:spPr>
            <a:xfrm>
              <a:off x="3149183" y="1976585"/>
              <a:ext cx="219419" cy="183072"/>
            </a:xfrm>
            <a:custGeom>
              <a:avLst/>
              <a:gdLst/>
              <a:ahLst/>
              <a:cxnLst/>
              <a:rect l="l" t="t" r="r" b="b"/>
              <a:pathLst>
                <a:path w="6894" h="5752" extrusionOk="0">
                  <a:moveTo>
                    <a:pt x="2369" y="4108"/>
                  </a:moveTo>
                  <a:lnTo>
                    <a:pt x="2286" y="4466"/>
                  </a:lnTo>
                  <a:lnTo>
                    <a:pt x="2060" y="4466"/>
                  </a:lnTo>
                  <a:cubicBezTo>
                    <a:pt x="1869" y="4466"/>
                    <a:pt x="1703" y="4299"/>
                    <a:pt x="1703" y="4108"/>
                  </a:cubicBezTo>
                  <a:close/>
                  <a:moveTo>
                    <a:pt x="5513" y="310"/>
                  </a:moveTo>
                  <a:cubicBezTo>
                    <a:pt x="5703" y="310"/>
                    <a:pt x="5870" y="477"/>
                    <a:pt x="5870" y="667"/>
                  </a:cubicBezTo>
                  <a:lnTo>
                    <a:pt x="5870" y="3418"/>
                  </a:lnTo>
                  <a:cubicBezTo>
                    <a:pt x="5870" y="3608"/>
                    <a:pt x="5703" y="3775"/>
                    <a:pt x="5513" y="3775"/>
                  </a:cubicBezTo>
                  <a:lnTo>
                    <a:pt x="4132" y="3775"/>
                  </a:lnTo>
                  <a:cubicBezTo>
                    <a:pt x="4096" y="3775"/>
                    <a:pt x="4048" y="3787"/>
                    <a:pt x="4036" y="3811"/>
                  </a:cubicBezTo>
                  <a:lnTo>
                    <a:pt x="2500" y="4918"/>
                  </a:lnTo>
                  <a:lnTo>
                    <a:pt x="2739" y="3966"/>
                  </a:lnTo>
                  <a:cubicBezTo>
                    <a:pt x="2762" y="3930"/>
                    <a:pt x="2739" y="3870"/>
                    <a:pt x="2715" y="3835"/>
                  </a:cubicBezTo>
                  <a:cubicBezTo>
                    <a:pt x="2679" y="3787"/>
                    <a:pt x="2643" y="3775"/>
                    <a:pt x="2584" y="3775"/>
                  </a:cubicBezTo>
                  <a:lnTo>
                    <a:pt x="691" y="3775"/>
                  </a:lnTo>
                  <a:cubicBezTo>
                    <a:pt x="500" y="3775"/>
                    <a:pt x="333" y="3608"/>
                    <a:pt x="333" y="3418"/>
                  </a:cubicBezTo>
                  <a:lnTo>
                    <a:pt x="333" y="667"/>
                  </a:lnTo>
                  <a:cubicBezTo>
                    <a:pt x="333" y="477"/>
                    <a:pt x="500" y="310"/>
                    <a:pt x="691" y="310"/>
                  </a:cubicBezTo>
                  <a:close/>
                  <a:moveTo>
                    <a:pt x="6215" y="989"/>
                  </a:moveTo>
                  <a:cubicBezTo>
                    <a:pt x="6406" y="989"/>
                    <a:pt x="6572" y="1156"/>
                    <a:pt x="6572" y="1346"/>
                  </a:cubicBezTo>
                  <a:lnTo>
                    <a:pt x="6572" y="4108"/>
                  </a:lnTo>
                  <a:lnTo>
                    <a:pt x="6549" y="4108"/>
                  </a:lnTo>
                  <a:cubicBezTo>
                    <a:pt x="6549" y="4299"/>
                    <a:pt x="6394" y="4466"/>
                    <a:pt x="6191" y="4466"/>
                  </a:cubicBezTo>
                  <a:lnTo>
                    <a:pt x="4810" y="4466"/>
                  </a:lnTo>
                  <a:cubicBezTo>
                    <a:pt x="4763" y="4466"/>
                    <a:pt x="4727" y="4477"/>
                    <a:pt x="4691" y="4513"/>
                  </a:cubicBezTo>
                  <a:cubicBezTo>
                    <a:pt x="4667" y="4549"/>
                    <a:pt x="4644" y="4608"/>
                    <a:pt x="4667" y="4656"/>
                  </a:cubicBezTo>
                  <a:lnTo>
                    <a:pt x="4763" y="5323"/>
                  </a:lnTo>
                  <a:lnTo>
                    <a:pt x="3596" y="4537"/>
                  </a:lnTo>
                  <a:lnTo>
                    <a:pt x="4191" y="4096"/>
                  </a:lnTo>
                  <a:lnTo>
                    <a:pt x="5513" y="4096"/>
                  </a:lnTo>
                  <a:cubicBezTo>
                    <a:pt x="5882" y="4096"/>
                    <a:pt x="6191" y="3799"/>
                    <a:pt x="6191" y="3418"/>
                  </a:cubicBezTo>
                  <a:lnTo>
                    <a:pt x="6191" y="989"/>
                  </a:lnTo>
                  <a:close/>
                  <a:moveTo>
                    <a:pt x="691" y="1"/>
                  </a:moveTo>
                  <a:cubicBezTo>
                    <a:pt x="322" y="1"/>
                    <a:pt x="0" y="298"/>
                    <a:pt x="0" y="679"/>
                  </a:cubicBezTo>
                  <a:lnTo>
                    <a:pt x="0" y="3430"/>
                  </a:lnTo>
                  <a:cubicBezTo>
                    <a:pt x="0" y="3811"/>
                    <a:pt x="298" y="4120"/>
                    <a:pt x="691" y="4120"/>
                  </a:cubicBezTo>
                  <a:lnTo>
                    <a:pt x="1393" y="4120"/>
                  </a:lnTo>
                  <a:lnTo>
                    <a:pt x="1393" y="4132"/>
                  </a:lnTo>
                  <a:cubicBezTo>
                    <a:pt x="1393" y="4501"/>
                    <a:pt x="1691" y="4823"/>
                    <a:pt x="2072" y="4823"/>
                  </a:cubicBezTo>
                  <a:lnTo>
                    <a:pt x="2203" y="4823"/>
                  </a:lnTo>
                  <a:lnTo>
                    <a:pt x="2143" y="5073"/>
                  </a:lnTo>
                  <a:cubicBezTo>
                    <a:pt x="2119" y="5180"/>
                    <a:pt x="2167" y="5275"/>
                    <a:pt x="2250" y="5335"/>
                  </a:cubicBezTo>
                  <a:cubicBezTo>
                    <a:pt x="2298" y="5370"/>
                    <a:pt x="2346" y="5382"/>
                    <a:pt x="2381" y="5382"/>
                  </a:cubicBezTo>
                  <a:cubicBezTo>
                    <a:pt x="2429" y="5382"/>
                    <a:pt x="2489" y="5370"/>
                    <a:pt x="2536" y="5335"/>
                  </a:cubicBezTo>
                  <a:lnTo>
                    <a:pt x="3251" y="4823"/>
                  </a:lnTo>
                  <a:lnTo>
                    <a:pt x="3417" y="4823"/>
                  </a:lnTo>
                  <a:lnTo>
                    <a:pt x="4751" y="5716"/>
                  </a:lnTo>
                  <a:cubicBezTo>
                    <a:pt x="4798" y="5740"/>
                    <a:pt x="4846" y="5751"/>
                    <a:pt x="4882" y="5751"/>
                  </a:cubicBezTo>
                  <a:cubicBezTo>
                    <a:pt x="4929" y="5751"/>
                    <a:pt x="4977" y="5740"/>
                    <a:pt x="5025" y="5716"/>
                  </a:cubicBezTo>
                  <a:cubicBezTo>
                    <a:pt x="5108" y="5656"/>
                    <a:pt x="5144" y="5561"/>
                    <a:pt x="5120" y="5454"/>
                  </a:cubicBezTo>
                  <a:lnTo>
                    <a:pt x="5025" y="4799"/>
                  </a:lnTo>
                  <a:lnTo>
                    <a:pt x="6215" y="4799"/>
                  </a:lnTo>
                  <a:cubicBezTo>
                    <a:pt x="6584" y="4799"/>
                    <a:pt x="6894" y="4501"/>
                    <a:pt x="6894" y="4120"/>
                  </a:cubicBezTo>
                  <a:lnTo>
                    <a:pt x="6894" y="1370"/>
                  </a:lnTo>
                  <a:cubicBezTo>
                    <a:pt x="6870" y="977"/>
                    <a:pt x="6572" y="679"/>
                    <a:pt x="6191" y="679"/>
                  </a:cubicBezTo>
                  <a:cubicBezTo>
                    <a:pt x="6179" y="298"/>
                    <a:pt x="5882" y="1"/>
                    <a:pt x="5513"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9253;p16">
              <a:extLst>
                <a:ext uri="{FF2B5EF4-FFF2-40B4-BE49-F238E27FC236}">
                  <a16:creationId xmlns:a16="http://schemas.microsoft.com/office/drawing/2014/main" id="{53F2E196-3493-3D13-85F4-995519DA8E4B}"/>
                </a:ext>
              </a:extLst>
            </p:cNvPr>
            <p:cNvSpPr/>
            <p:nvPr/>
          </p:nvSpPr>
          <p:spPr>
            <a:xfrm>
              <a:off x="3187822" y="2009177"/>
              <a:ext cx="26926" cy="10280"/>
            </a:xfrm>
            <a:custGeom>
              <a:avLst/>
              <a:gdLst/>
              <a:ahLst/>
              <a:cxnLst/>
              <a:rect l="l" t="t" r="r" b="b"/>
              <a:pathLst>
                <a:path w="846" h="323" extrusionOk="0">
                  <a:moveTo>
                    <a:pt x="155" y="1"/>
                  </a:moveTo>
                  <a:cubicBezTo>
                    <a:pt x="72" y="1"/>
                    <a:pt x="1" y="72"/>
                    <a:pt x="1" y="167"/>
                  </a:cubicBezTo>
                  <a:cubicBezTo>
                    <a:pt x="1" y="251"/>
                    <a:pt x="72" y="322"/>
                    <a:pt x="155" y="322"/>
                  </a:cubicBezTo>
                  <a:lnTo>
                    <a:pt x="679" y="322"/>
                  </a:lnTo>
                  <a:cubicBezTo>
                    <a:pt x="774" y="322"/>
                    <a:pt x="846" y="251"/>
                    <a:pt x="846" y="167"/>
                  </a:cubicBezTo>
                  <a:cubicBezTo>
                    <a:pt x="846" y="72"/>
                    <a:pt x="774" y="1"/>
                    <a:pt x="679"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 name="Google Shape;9254;p16">
              <a:extLst>
                <a:ext uri="{FF2B5EF4-FFF2-40B4-BE49-F238E27FC236}">
                  <a16:creationId xmlns:a16="http://schemas.microsoft.com/office/drawing/2014/main" id="{9F970717-E881-1516-0ECD-532F09DA57E4}"/>
                </a:ext>
              </a:extLst>
            </p:cNvPr>
            <p:cNvSpPr/>
            <p:nvPr/>
          </p:nvSpPr>
          <p:spPr>
            <a:xfrm>
              <a:off x="3226110" y="2009177"/>
              <a:ext cx="81478" cy="10280"/>
            </a:xfrm>
            <a:custGeom>
              <a:avLst/>
              <a:gdLst/>
              <a:ahLst/>
              <a:cxnLst/>
              <a:rect l="l" t="t" r="r" b="b"/>
              <a:pathLst>
                <a:path w="2560" h="323" extrusionOk="0">
                  <a:moveTo>
                    <a:pt x="167" y="1"/>
                  </a:moveTo>
                  <a:cubicBezTo>
                    <a:pt x="72" y="1"/>
                    <a:pt x="0" y="72"/>
                    <a:pt x="0" y="167"/>
                  </a:cubicBezTo>
                  <a:cubicBezTo>
                    <a:pt x="0" y="251"/>
                    <a:pt x="72" y="322"/>
                    <a:pt x="167" y="322"/>
                  </a:cubicBezTo>
                  <a:lnTo>
                    <a:pt x="2393" y="322"/>
                  </a:lnTo>
                  <a:cubicBezTo>
                    <a:pt x="2488" y="322"/>
                    <a:pt x="2560" y="251"/>
                    <a:pt x="2560" y="167"/>
                  </a:cubicBezTo>
                  <a:cubicBezTo>
                    <a:pt x="2560" y="72"/>
                    <a:pt x="2488" y="1"/>
                    <a:pt x="2393"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 name="Google Shape;9255;p16">
              <a:extLst>
                <a:ext uri="{FF2B5EF4-FFF2-40B4-BE49-F238E27FC236}">
                  <a16:creationId xmlns:a16="http://schemas.microsoft.com/office/drawing/2014/main" id="{46B7E802-B0B9-2F9C-EC8C-AE6D1C0C71DB}"/>
                </a:ext>
              </a:extLst>
            </p:cNvPr>
            <p:cNvSpPr/>
            <p:nvPr/>
          </p:nvSpPr>
          <p:spPr>
            <a:xfrm>
              <a:off x="3187822" y="2036453"/>
              <a:ext cx="119767" cy="10662"/>
            </a:xfrm>
            <a:custGeom>
              <a:avLst/>
              <a:gdLst/>
              <a:ahLst/>
              <a:cxnLst/>
              <a:rect l="l" t="t" r="r" b="b"/>
              <a:pathLst>
                <a:path w="3763" h="335" extrusionOk="0">
                  <a:moveTo>
                    <a:pt x="155" y="1"/>
                  </a:moveTo>
                  <a:cubicBezTo>
                    <a:pt x="72" y="1"/>
                    <a:pt x="1" y="84"/>
                    <a:pt x="1" y="168"/>
                  </a:cubicBezTo>
                  <a:cubicBezTo>
                    <a:pt x="1" y="263"/>
                    <a:pt x="72" y="334"/>
                    <a:pt x="155" y="334"/>
                  </a:cubicBezTo>
                  <a:lnTo>
                    <a:pt x="3596" y="334"/>
                  </a:lnTo>
                  <a:cubicBezTo>
                    <a:pt x="3691" y="334"/>
                    <a:pt x="3763" y="263"/>
                    <a:pt x="3763" y="168"/>
                  </a:cubicBezTo>
                  <a:cubicBezTo>
                    <a:pt x="3763" y="84"/>
                    <a:pt x="3691" y="1"/>
                    <a:pt x="3596"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 name="Google Shape;9256;p16">
              <a:extLst>
                <a:ext uri="{FF2B5EF4-FFF2-40B4-BE49-F238E27FC236}">
                  <a16:creationId xmlns:a16="http://schemas.microsoft.com/office/drawing/2014/main" id="{826E31D1-882F-1317-0046-A13E2361214D}"/>
                </a:ext>
              </a:extLst>
            </p:cNvPr>
            <p:cNvSpPr/>
            <p:nvPr/>
          </p:nvSpPr>
          <p:spPr>
            <a:xfrm>
              <a:off x="3187822" y="2064143"/>
              <a:ext cx="81510" cy="10248"/>
            </a:xfrm>
            <a:custGeom>
              <a:avLst/>
              <a:gdLst/>
              <a:ahLst/>
              <a:cxnLst/>
              <a:rect l="l" t="t" r="r" b="b"/>
              <a:pathLst>
                <a:path w="2561" h="322" extrusionOk="0">
                  <a:moveTo>
                    <a:pt x="155" y="0"/>
                  </a:moveTo>
                  <a:cubicBezTo>
                    <a:pt x="72" y="0"/>
                    <a:pt x="1" y="72"/>
                    <a:pt x="1" y="167"/>
                  </a:cubicBezTo>
                  <a:cubicBezTo>
                    <a:pt x="1" y="250"/>
                    <a:pt x="72" y="322"/>
                    <a:pt x="155" y="322"/>
                  </a:cubicBezTo>
                  <a:lnTo>
                    <a:pt x="2394" y="322"/>
                  </a:lnTo>
                  <a:cubicBezTo>
                    <a:pt x="2477" y="322"/>
                    <a:pt x="2560" y="250"/>
                    <a:pt x="2560" y="167"/>
                  </a:cubicBezTo>
                  <a:cubicBezTo>
                    <a:pt x="2560" y="72"/>
                    <a:pt x="2477" y="0"/>
                    <a:pt x="2394"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 name="Google Shape;9257;p16">
              <a:extLst>
                <a:ext uri="{FF2B5EF4-FFF2-40B4-BE49-F238E27FC236}">
                  <a16:creationId xmlns:a16="http://schemas.microsoft.com/office/drawing/2014/main" id="{D7104DE3-9570-D9CA-7672-7E31E37910EC}"/>
                </a:ext>
              </a:extLst>
            </p:cNvPr>
            <p:cNvSpPr/>
            <p:nvPr/>
          </p:nvSpPr>
          <p:spPr>
            <a:xfrm>
              <a:off x="3280663" y="2064143"/>
              <a:ext cx="26926" cy="10248"/>
            </a:xfrm>
            <a:custGeom>
              <a:avLst/>
              <a:gdLst/>
              <a:ahLst/>
              <a:cxnLst/>
              <a:rect l="l" t="t" r="r" b="b"/>
              <a:pathLst>
                <a:path w="846" h="322" extrusionOk="0">
                  <a:moveTo>
                    <a:pt x="155" y="0"/>
                  </a:moveTo>
                  <a:cubicBezTo>
                    <a:pt x="72" y="0"/>
                    <a:pt x="1" y="72"/>
                    <a:pt x="1" y="167"/>
                  </a:cubicBezTo>
                  <a:cubicBezTo>
                    <a:pt x="1" y="250"/>
                    <a:pt x="72" y="322"/>
                    <a:pt x="155" y="322"/>
                  </a:cubicBezTo>
                  <a:lnTo>
                    <a:pt x="679" y="322"/>
                  </a:lnTo>
                  <a:cubicBezTo>
                    <a:pt x="774" y="322"/>
                    <a:pt x="846" y="250"/>
                    <a:pt x="846" y="167"/>
                  </a:cubicBezTo>
                  <a:cubicBezTo>
                    <a:pt x="846" y="72"/>
                    <a:pt x="774" y="0"/>
                    <a:pt x="679"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4" name="Google Shape;9244;p16">
            <a:extLst>
              <a:ext uri="{FF2B5EF4-FFF2-40B4-BE49-F238E27FC236}">
                <a16:creationId xmlns:a16="http://schemas.microsoft.com/office/drawing/2014/main" id="{5D498223-CE50-9063-4597-936CCC7DBEB2}"/>
              </a:ext>
            </a:extLst>
          </p:cNvPr>
          <p:cNvGrpSpPr/>
          <p:nvPr/>
        </p:nvGrpSpPr>
        <p:grpSpPr>
          <a:xfrm>
            <a:off x="7267095" y="5295614"/>
            <a:ext cx="350198" cy="350548"/>
            <a:chOff x="3094217" y="1976585"/>
            <a:chExt cx="350198" cy="350548"/>
          </a:xfrm>
        </p:grpSpPr>
        <p:sp>
          <p:nvSpPr>
            <p:cNvPr id="75" name="Google Shape;9245;p16">
              <a:extLst>
                <a:ext uri="{FF2B5EF4-FFF2-40B4-BE49-F238E27FC236}">
                  <a16:creationId xmlns:a16="http://schemas.microsoft.com/office/drawing/2014/main" id="{2468899D-0C89-E27C-0F63-EAA71B7D4067}"/>
                </a:ext>
              </a:extLst>
            </p:cNvPr>
            <p:cNvSpPr/>
            <p:nvPr/>
          </p:nvSpPr>
          <p:spPr>
            <a:xfrm>
              <a:off x="3094217" y="2129039"/>
              <a:ext cx="131543" cy="197362"/>
            </a:xfrm>
            <a:custGeom>
              <a:avLst/>
              <a:gdLst/>
              <a:ahLst/>
              <a:cxnLst/>
              <a:rect l="l" t="t" r="r" b="b"/>
              <a:pathLst>
                <a:path w="4133" h="6201" extrusionOk="0">
                  <a:moveTo>
                    <a:pt x="2072" y="345"/>
                  </a:moveTo>
                  <a:cubicBezTo>
                    <a:pt x="2117" y="345"/>
                    <a:pt x="2162" y="348"/>
                    <a:pt x="2203" y="354"/>
                  </a:cubicBezTo>
                  <a:cubicBezTo>
                    <a:pt x="2906" y="414"/>
                    <a:pt x="3454" y="1045"/>
                    <a:pt x="3454" y="1759"/>
                  </a:cubicBezTo>
                  <a:cubicBezTo>
                    <a:pt x="3454" y="2438"/>
                    <a:pt x="3620" y="3069"/>
                    <a:pt x="3751" y="3402"/>
                  </a:cubicBezTo>
                  <a:lnTo>
                    <a:pt x="3751" y="3426"/>
                  </a:lnTo>
                  <a:cubicBezTo>
                    <a:pt x="3608" y="3509"/>
                    <a:pt x="3299" y="3688"/>
                    <a:pt x="2763" y="3807"/>
                  </a:cubicBezTo>
                  <a:lnTo>
                    <a:pt x="2763" y="3759"/>
                  </a:lnTo>
                  <a:lnTo>
                    <a:pt x="2763" y="3438"/>
                  </a:lnTo>
                  <a:cubicBezTo>
                    <a:pt x="2965" y="3319"/>
                    <a:pt x="3144" y="3140"/>
                    <a:pt x="3263" y="2926"/>
                  </a:cubicBezTo>
                  <a:cubicBezTo>
                    <a:pt x="3489" y="2533"/>
                    <a:pt x="3418" y="2021"/>
                    <a:pt x="3073" y="1712"/>
                  </a:cubicBezTo>
                  <a:cubicBezTo>
                    <a:pt x="2834" y="1485"/>
                    <a:pt x="2418" y="1235"/>
                    <a:pt x="1727" y="1235"/>
                  </a:cubicBezTo>
                  <a:cubicBezTo>
                    <a:pt x="1691" y="1235"/>
                    <a:pt x="1644" y="1247"/>
                    <a:pt x="1608" y="1283"/>
                  </a:cubicBezTo>
                  <a:lnTo>
                    <a:pt x="1275" y="1616"/>
                  </a:lnTo>
                  <a:cubicBezTo>
                    <a:pt x="1215" y="1676"/>
                    <a:pt x="1215" y="1783"/>
                    <a:pt x="1275" y="1843"/>
                  </a:cubicBezTo>
                  <a:cubicBezTo>
                    <a:pt x="1304" y="1872"/>
                    <a:pt x="1343" y="1887"/>
                    <a:pt x="1382" y="1887"/>
                  </a:cubicBezTo>
                  <a:cubicBezTo>
                    <a:pt x="1421" y="1887"/>
                    <a:pt x="1459" y="1872"/>
                    <a:pt x="1489" y="1843"/>
                  </a:cubicBezTo>
                  <a:lnTo>
                    <a:pt x="1787" y="1545"/>
                  </a:lnTo>
                  <a:cubicBezTo>
                    <a:pt x="2227" y="1557"/>
                    <a:pt x="2584" y="1700"/>
                    <a:pt x="2846" y="1938"/>
                  </a:cubicBezTo>
                  <a:cubicBezTo>
                    <a:pt x="3073" y="2140"/>
                    <a:pt x="3132" y="2485"/>
                    <a:pt x="2977" y="2747"/>
                  </a:cubicBezTo>
                  <a:cubicBezTo>
                    <a:pt x="2799" y="3081"/>
                    <a:pt x="2441" y="3283"/>
                    <a:pt x="2072" y="3283"/>
                  </a:cubicBezTo>
                  <a:cubicBezTo>
                    <a:pt x="1489" y="3283"/>
                    <a:pt x="1037" y="2831"/>
                    <a:pt x="1037" y="2247"/>
                  </a:cubicBezTo>
                  <a:cubicBezTo>
                    <a:pt x="1037" y="2152"/>
                    <a:pt x="953" y="2081"/>
                    <a:pt x="870" y="2081"/>
                  </a:cubicBezTo>
                  <a:cubicBezTo>
                    <a:pt x="775" y="2081"/>
                    <a:pt x="703" y="2152"/>
                    <a:pt x="703" y="2247"/>
                  </a:cubicBezTo>
                  <a:cubicBezTo>
                    <a:pt x="703" y="2747"/>
                    <a:pt x="989" y="3200"/>
                    <a:pt x="1394" y="3438"/>
                  </a:cubicBezTo>
                  <a:lnTo>
                    <a:pt x="1394" y="3759"/>
                  </a:lnTo>
                  <a:lnTo>
                    <a:pt x="1394" y="3807"/>
                  </a:lnTo>
                  <a:cubicBezTo>
                    <a:pt x="858" y="3688"/>
                    <a:pt x="525" y="3509"/>
                    <a:pt x="394" y="3426"/>
                  </a:cubicBezTo>
                  <a:cubicBezTo>
                    <a:pt x="394" y="3426"/>
                    <a:pt x="382" y="3426"/>
                    <a:pt x="394" y="3402"/>
                  </a:cubicBezTo>
                  <a:cubicBezTo>
                    <a:pt x="525" y="3081"/>
                    <a:pt x="691" y="2438"/>
                    <a:pt x="691" y="1759"/>
                  </a:cubicBezTo>
                  <a:cubicBezTo>
                    <a:pt x="691" y="1045"/>
                    <a:pt x="1239" y="414"/>
                    <a:pt x="1941" y="354"/>
                  </a:cubicBezTo>
                  <a:cubicBezTo>
                    <a:pt x="1983" y="348"/>
                    <a:pt x="2028" y="345"/>
                    <a:pt x="2072" y="345"/>
                  </a:cubicBezTo>
                  <a:close/>
                  <a:moveTo>
                    <a:pt x="2430" y="3581"/>
                  </a:moveTo>
                  <a:lnTo>
                    <a:pt x="2430" y="3783"/>
                  </a:lnTo>
                  <a:cubicBezTo>
                    <a:pt x="2430" y="3974"/>
                    <a:pt x="2537" y="4152"/>
                    <a:pt x="2715" y="4224"/>
                  </a:cubicBezTo>
                  <a:lnTo>
                    <a:pt x="2822" y="4271"/>
                  </a:lnTo>
                  <a:cubicBezTo>
                    <a:pt x="2656" y="4509"/>
                    <a:pt x="2370" y="4676"/>
                    <a:pt x="2072" y="4676"/>
                  </a:cubicBezTo>
                  <a:cubicBezTo>
                    <a:pt x="1775" y="4676"/>
                    <a:pt x="1489" y="4509"/>
                    <a:pt x="1334" y="4271"/>
                  </a:cubicBezTo>
                  <a:lnTo>
                    <a:pt x="1429" y="4224"/>
                  </a:lnTo>
                  <a:cubicBezTo>
                    <a:pt x="1608" y="4140"/>
                    <a:pt x="1715" y="3974"/>
                    <a:pt x="1715" y="3783"/>
                  </a:cubicBezTo>
                  <a:lnTo>
                    <a:pt x="1715" y="3581"/>
                  </a:lnTo>
                  <a:cubicBezTo>
                    <a:pt x="1834" y="3617"/>
                    <a:pt x="1953" y="3628"/>
                    <a:pt x="2072" y="3628"/>
                  </a:cubicBezTo>
                  <a:cubicBezTo>
                    <a:pt x="2191" y="3628"/>
                    <a:pt x="2311" y="3617"/>
                    <a:pt x="2430" y="3581"/>
                  </a:cubicBezTo>
                  <a:close/>
                  <a:moveTo>
                    <a:pt x="2065" y="0"/>
                  </a:moveTo>
                  <a:cubicBezTo>
                    <a:pt x="2010" y="0"/>
                    <a:pt x="1953" y="3"/>
                    <a:pt x="1894" y="9"/>
                  </a:cubicBezTo>
                  <a:cubicBezTo>
                    <a:pt x="1037" y="92"/>
                    <a:pt x="346" y="842"/>
                    <a:pt x="346" y="1735"/>
                  </a:cubicBezTo>
                  <a:cubicBezTo>
                    <a:pt x="346" y="2378"/>
                    <a:pt x="203" y="2962"/>
                    <a:pt x="60" y="3271"/>
                  </a:cubicBezTo>
                  <a:cubicBezTo>
                    <a:pt x="1" y="3426"/>
                    <a:pt x="48" y="3581"/>
                    <a:pt x="179" y="3676"/>
                  </a:cubicBezTo>
                  <a:cubicBezTo>
                    <a:pt x="310" y="3759"/>
                    <a:pt x="584" y="3926"/>
                    <a:pt x="1013" y="4045"/>
                  </a:cubicBezTo>
                  <a:lnTo>
                    <a:pt x="382" y="4379"/>
                  </a:lnTo>
                  <a:cubicBezTo>
                    <a:pt x="144" y="4498"/>
                    <a:pt x="1" y="4712"/>
                    <a:pt x="1" y="4986"/>
                  </a:cubicBezTo>
                  <a:lnTo>
                    <a:pt x="1" y="6045"/>
                  </a:lnTo>
                  <a:cubicBezTo>
                    <a:pt x="1" y="6129"/>
                    <a:pt x="84" y="6200"/>
                    <a:pt x="167" y="6200"/>
                  </a:cubicBezTo>
                  <a:cubicBezTo>
                    <a:pt x="263" y="6200"/>
                    <a:pt x="334" y="6129"/>
                    <a:pt x="334" y="6045"/>
                  </a:cubicBezTo>
                  <a:lnTo>
                    <a:pt x="334" y="4974"/>
                  </a:lnTo>
                  <a:cubicBezTo>
                    <a:pt x="334" y="4831"/>
                    <a:pt x="406" y="4712"/>
                    <a:pt x="525" y="4652"/>
                  </a:cubicBezTo>
                  <a:lnTo>
                    <a:pt x="1037" y="4402"/>
                  </a:lnTo>
                  <a:cubicBezTo>
                    <a:pt x="1239" y="4760"/>
                    <a:pt x="1644" y="4986"/>
                    <a:pt x="2060" y="4986"/>
                  </a:cubicBezTo>
                  <a:cubicBezTo>
                    <a:pt x="2489" y="4986"/>
                    <a:pt x="2882" y="4760"/>
                    <a:pt x="3084" y="4402"/>
                  </a:cubicBezTo>
                  <a:lnTo>
                    <a:pt x="3596" y="4652"/>
                  </a:lnTo>
                  <a:cubicBezTo>
                    <a:pt x="3704" y="4712"/>
                    <a:pt x="3787" y="4831"/>
                    <a:pt x="3787" y="4974"/>
                  </a:cubicBezTo>
                  <a:lnTo>
                    <a:pt x="3787" y="6022"/>
                  </a:lnTo>
                  <a:cubicBezTo>
                    <a:pt x="3787" y="6117"/>
                    <a:pt x="3858" y="6188"/>
                    <a:pt x="3954" y="6188"/>
                  </a:cubicBezTo>
                  <a:cubicBezTo>
                    <a:pt x="4037" y="6188"/>
                    <a:pt x="4108" y="6117"/>
                    <a:pt x="4108" y="6022"/>
                  </a:cubicBezTo>
                  <a:lnTo>
                    <a:pt x="4108" y="4974"/>
                  </a:lnTo>
                  <a:cubicBezTo>
                    <a:pt x="4132" y="4712"/>
                    <a:pt x="3977" y="4474"/>
                    <a:pt x="3739" y="4379"/>
                  </a:cubicBezTo>
                  <a:lnTo>
                    <a:pt x="3096" y="4045"/>
                  </a:lnTo>
                  <a:cubicBezTo>
                    <a:pt x="3537" y="3926"/>
                    <a:pt x="3799" y="3759"/>
                    <a:pt x="3930" y="3676"/>
                  </a:cubicBezTo>
                  <a:cubicBezTo>
                    <a:pt x="4073" y="3581"/>
                    <a:pt x="4108" y="3426"/>
                    <a:pt x="4049" y="3271"/>
                  </a:cubicBezTo>
                  <a:cubicBezTo>
                    <a:pt x="3918" y="2962"/>
                    <a:pt x="3775" y="2378"/>
                    <a:pt x="3775" y="1735"/>
                  </a:cubicBezTo>
                  <a:cubicBezTo>
                    <a:pt x="3775" y="866"/>
                    <a:pt x="3084" y="104"/>
                    <a:pt x="2227" y="9"/>
                  </a:cubicBezTo>
                  <a:cubicBezTo>
                    <a:pt x="2174" y="3"/>
                    <a:pt x="2120" y="0"/>
                    <a:pt x="2065"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 name="Google Shape;9246;p16">
              <a:extLst>
                <a:ext uri="{FF2B5EF4-FFF2-40B4-BE49-F238E27FC236}">
                  <a16:creationId xmlns:a16="http://schemas.microsoft.com/office/drawing/2014/main" id="{8F335521-302E-F4C4-52C5-A74FE6EB4497}"/>
                </a:ext>
              </a:extLst>
            </p:cNvPr>
            <p:cNvSpPr/>
            <p:nvPr/>
          </p:nvSpPr>
          <p:spPr>
            <a:xfrm>
              <a:off x="3116592" y="2293778"/>
              <a:ext cx="10630" cy="32241"/>
            </a:xfrm>
            <a:custGeom>
              <a:avLst/>
              <a:gdLst/>
              <a:ahLst/>
              <a:cxnLst/>
              <a:rect l="l" t="t" r="r" b="b"/>
              <a:pathLst>
                <a:path w="334" h="1013" extrusionOk="0">
                  <a:moveTo>
                    <a:pt x="167" y="0"/>
                  </a:moveTo>
                  <a:cubicBezTo>
                    <a:pt x="72" y="0"/>
                    <a:pt x="0" y="72"/>
                    <a:pt x="0" y="167"/>
                  </a:cubicBezTo>
                  <a:lnTo>
                    <a:pt x="0" y="846"/>
                  </a:lnTo>
                  <a:cubicBezTo>
                    <a:pt x="0" y="941"/>
                    <a:pt x="72" y="1012"/>
                    <a:pt x="167" y="1012"/>
                  </a:cubicBezTo>
                  <a:cubicBezTo>
                    <a:pt x="250" y="1012"/>
                    <a:pt x="334" y="941"/>
                    <a:pt x="334" y="846"/>
                  </a:cubicBezTo>
                  <a:lnTo>
                    <a:pt x="334" y="167"/>
                  </a:lnTo>
                  <a:cubicBezTo>
                    <a:pt x="310" y="72"/>
                    <a:pt x="250" y="0"/>
                    <a:pt x="167"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 name="Google Shape;9247;p16">
              <a:extLst>
                <a:ext uri="{FF2B5EF4-FFF2-40B4-BE49-F238E27FC236}">
                  <a16:creationId xmlns:a16="http://schemas.microsoft.com/office/drawing/2014/main" id="{C72FF350-64AB-10BE-239D-FBA1DDB6431B}"/>
                </a:ext>
              </a:extLst>
            </p:cNvPr>
            <p:cNvSpPr/>
            <p:nvPr/>
          </p:nvSpPr>
          <p:spPr>
            <a:xfrm>
              <a:off x="3193519" y="2293778"/>
              <a:ext cx="10248" cy="32241"/>
            </a:xfrm>
            <a:custGeom>
              <a:avLst/>
              <a:gdLst/>
              <a:ahLst/>
              <a:cxnLst/>
              <a:rect l="l" t="t" r="r" b="b"/>
              <a:pathLst>
                <a:path w="322" h="1013" extrusionOk="0">
                  <a:moveTo>
                    <a:pt x="155" y="0"/>
                  </a:moveTo>
                  <a:cubicBezTo>
                    <a:pt x="72" y="0"/>
                    <a:pt x="0" y="72"/>
                    <a:pt x="0" y="167"/>
                  </a:cubicBezTo>
                  <a:lnTo>
                    <a:pt x="0" y="846"/>
                  </a:lnTo>
                  <a:cubicBezTo>
                    <a:pt x="0" y="941"/>
                    <a:pt x="72" y="1012"/>
                    <a:pt x="155" y="1012"/>
                  </a:cubicBezTo>
                  <a:cubicBezTo>
                    <a:pt x="250" y="1012"/>
                    <a:pt x="322" y="941"/>
                    <a:pt x="322" y="846"/>
                  </a:cubicBezTo>
                  <a:lnTo>
                    <a:pt x="322" y="167"/>
                  </a:lnTo>
                  <a:cubicBezTo>
                    <a:pt x="310" y="72"/>
                    <a:pt x="250" y="0"/>
                    <a:pt x="155"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 name="Google Shape;9248;p16">
              <a:extLst>
                <a:ext uri="{FF2B5EF4-FFF2-40B4-BE49-F238E27FC236}">
                  <a16:creationId xmlns:a16="http://schemas.microsoft.com/office/drawing/2014/main" id="{209C88D1-AF27-A1B9-09F4-5A19DD453411}"/>
                </a:ext>
              </a:extLst>
            </p:cNvPr>
            <p:cNvSpPr/>
            <p:nvPr/>
          </p:nvSpPr>
          <p:spPr>
            <a:xfrm>
              <a:off x="3346227" y="2166755"/>
              <a:ext cx="54966" cy="18301"/>
            </a:xfrm>
            <a:custGeom>
              <a:avLst/>
              <a:gdLst/>
              <a:ahLst/>
              <a:cxnLst/>
              <a:rect l="l" t="t" r="r" b="b"/>
              <a:pathLst>
                <a:path w="1727" h="575" extrusionOk="0">
                  <a:moveTo>
                    <a:pt x="646" y="0"/>
                  </a:moveTo>
                  <a:cubicBezTo>
                    <a:pt x="494" y="0"/>
                    <a:pt x="326" y="15"/>
                    <a:pt x="143" y="50"/>
                  </a:cubicBezTo>
                  <a:cubicBezTo>
                    <a:pt x="60" y="62"/>
                    <a:pt x="0" y="122"/>
                    <a:pt x="0" y="217"/>
                  </a:cubicBezTo>
                  <a:lnTo>
                    <a:pt x="0" y="396"/>
                  </a:lnTo>
                  <a:cubicBezTo>
                    <a:pt x="0" y="479"/>
                    <a:pt x="84" y="550"/>
                    <a:pt x="167" y="550"/>
                  </a:cubicBezTo>
                  <a:cubicBezTo>
                    <a:pt x="262" y="550"/>
                    <a:pt x="334" y="479"/>
                    <a:pt x="334" y="396"/>
                  </a:cubicBezTo>
                  <a:lnTo>
                    <a:pt x="334" y="360"/>
                  </a:lnTo>
                  <a:cubicBezTo>
                    <a:pt x="445" y="344"/>
                    <a:pt x="549" y="338"/>
                    <a:pt x="645" y="338"/>
                  </a:cubicBezTo>
                  <a:cubicBezTo>
                    <a:pt x="845" y="338"/>
                    <a:pt x="1007" y="367"/>
                    <a:pt x="1120" y="407"/>
                  </a:cubicBezTo>
                  <a:cubicBezTo>
                    <a:pt x="1334" y="467"/>
                    <a:pt x="1453" y="538"/>
                    <a:pt x="1453" y="538"/>
                  </a:cubicBezTo>
                  <a:cubicBezTo>
                    <a:pt x="1477" y="550"/>
                    <a:pt x="1512" y="574"/>
                    <a:pt x="1536" y="574"/>
                  </a:cubicBezTo>
                  <a:cubicBezTo>
                    <a:pt x="1584" y="574"/>
                    <a:pt x="1643" y="538"/>
                    <a:pt x="1667" y="491"/>
                  </a:cubicBezTo>
                  <a:cubicBezTo>
                    <a:pt x="1727" y="396"/>
                    <a:pt x="1715" y="288"/>
                    <a:pt x="1643" y="241"/>
                  </a:cubicBezTo>
                  <a:cubicBezTo>
                    <a:pt x="1615" y="231"/>
                    <a:pt x="1258" y="0"/>
                    <a:pt x="646"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 name="Google Shape;9249;p16">
              <a:extLst>
                <a:ext uri="{FF2B5EF4-FFF2-40B4-BE49-F238E27FC236}">
                  <a16:creationId xmlns:a16="http://schemas.microsoft.com/office/drawing/2014/main" id="{63BB67A0-1022-E9A1-7A7C-829073DBEC27}"/>
                </a:ext>
              </a:extLst>
            </p:cNvPr>
            <p:cNvSpPr/>
            <p:nvPr/>
          </p:nvSpPr>
          <p:spPr>
            <a:xfrm>
              <a:off x="3302655" y="2134991"/>
              <a:ext cx="141760" cy="192143"/>
            </a:xfrm>
            <a:custGeom>
              <a:avLst/>
              <a:gdLst/>
              <a:ahLst/>
              <a:cxnLst/>
              <a:rect l="l" t="t" r="r" b="b"/>
              <a:pathLst>
                <a:path w="4454" h="6037" extrusionOk="0">
                  <a:moveTo>
                    <a:pt x="3453" y="334"/>
                  </a:moveTo>
                  <a:lnTo>
                    <a:pt x="3453" y="1132"/>
                  </a:lnTo>
                  <a:cubicBezTo>
                    <a:pt x="3453" y="1263"/>
                    <a:pt x="3429" y="1405"/>
                    <a:pt x="3370" y="1525"/>
                  </a:cubicBezTo>
                  <a:lnTo>
                    <a:pt x="3310" y="1644"/>
                  </a:lnTo>
                  <a:cubicBezTo>
                    <a:pt x="3298" y="1667"/>
                    <a:pt x="3298" y="1691"/>
                    <a:pt x="3298" y="1715"/>
                  </a:cubicBezTo>
                  <a:lnTo>
                    <a:pt x="3298" y="2060"/>
                  </a:lnTo>
                  <a:cubicBezTo>
                    <a:pt x="3274" y="2346"/>
                    <a:pt x="3155" y="2608"/>
                    <a:pt x="2953" y="2799"/>
                  </a:cubicBezTo>
                  <a:cubicBezTo>
                    <a:pt x="2739" y="3001"/>
                    <a:pt x="2477" y="3096"/>
                    <a:pt x="2191" y="3096"/>
                  </a:cubicBezTo>
                  <a:cubicBezTo>
                    <a:pt x="1643" y="3084"/>
                    <a:pt x="1179" y="2596"/>
                    <a:pt x="1179" y="2013"/>
                  </a:cubicBezTo>
                  <a:lnTo>
                    <a:pt x="1179" y="1715"/>
                  </a:lnTo>
                  <a:cubicBezTo>
                    <a:pt x="1179" y="1691"/>
                    <a:pt x="1179" y="1667"/>
                    <a:pt x="1167" y="1644"/>
                  </a:cubicBezTo>
                  <a:lnTo>
                    <a:pt x="1107" y="1525"/>
                  </a:lnTo>
                  <a:cubicBezTo>
                    <a:pt x="1048" y="1405"/>
                    <a:pt x="1012" y="1275"/>
                    <a:pt x="1012" y="1132"/>
                  </a:cubicBezTo>
                  <a:cubicBezTo>
                    <a:pt x="1012" y="691"/>
                    <a:pt x="1369" y="334"/>
                    <a:pt x="1822" y="334"/>
                  </a:cubicBezTo>
                  <a:close/>
                  <a:moveTo>
                    <a:pt x="2762" y="3310"/>
                  </a:moveTo>
                  <a:lnTo>
                    <a:pt x="2762" y="3537"/>
                  </a:lnTo>
                  <a:cubicBezTo>
                    <a:pt x="2762" y="3572"/>
                    <a:pt x="2774" y="3620"/>
                    <a:pt x="2774" y="3680"/>
                  </a:cubicBezTo>
                  <a:lnTo>
                    <a:pt x="2239" y="4096"/>
                  </a:lnTo>
                  <a:lnTo>
                    <a:pt x="1691" y="3680"/>
                  </a:lnTo>
                  <a:cubicBezTo>
                    <a:pt x="1703" y="3632"/>
                    <a:pt x="1703" y="3584"/>
                    <a:pt x="1703" y="3537"/>
                  </a:cubicBezTo>
                  <a:lnTo>
                    <a:pt x="1703" y="3310"/>
                  </a:lnTo>
                  <a:cubicBezTo>
                    <a:pt x="1846" y="3370"/>
                    <a:pt x="2012" y="3406"/>
                    <a:pt x="2191" y="3406"/>
                  </a:cubicBezTo>
                  <a:lnTo>
                    <a:pt x="2239" y="3406"/>
                  </a:lnTo>
                  <a:cubicBezTo>
                    <a:pt x="2417" y="3406"/>
                    <a:pt x="2596" y="3382"/>
                    <a:pt x="2762" y="3310"/>
                  </a:cubicBezTo>
                  <a:close/>
                  <a:moveTo>
                    <a:pt x="1822" y="1"/>
                  </a:moveTo>
                  <a:cubicBezTo>
                    <a:pt x="1191" y="1"/>
                    <a:pt x="703" y="513"/>
                    <a:pt x="703" y="1120"/>
                  </a:cubicBezTo>
                  <a:cubicBezTo>
                    <a:pt x="703" y="1298"/>
                    <a:pt x="750" y="1489"/>
                    <a:pt x="822" y="1656"/>
                  </a:cubicBezTo>
                  <a:lnTo>
                    <a:pt x="869" y="1751"/>
                  </a:lnTo>
                  <a:lnTo>
                    <a:pt x="869" y="2001"/>
                  </a:lnTo>
                  <a:cubicBezTo>
                    <a:pt x="869" y="2441"/>
                    <a:pt x="1072" y="2846"/>
                    <a:pt x="1381" y="3096"/>
                  </a:cubicBezTo>
                  <a:lnTo>
                    <a:pt x="1381" y="3537"/>
                  </a:lnTo>
                  <a:cubicBezTo>
                    <a:pt x="1381" y="3608"/>
                    <a:pt x="1346" y="3680"/>
                    <a:pt x="1274" y="3703"/>
                  </a:cubicBezTo>
                  <a:lnTo>
                    <a:pt x="453" y="4025"/>
                  </a:lnTo>
                  <a:cubicBezTo>
                    <a:pt x="179" y="4132"/>
                    <a:pt x="0" y="4382"/>
                    <a:pt x="0" y="4668"/>
                  </a:cubicBezTo>
                  <a:lnTo>
                    <a:pt x="0" y="5858"/>
                  </a:lnTo>
                  <a:cubicBezTo>
                    <a:pt x="0" y="5942"/>
                    <a:pt x="83" y="6013"/>
                    <a:pt x="167" y="6013"/>
                  </a:cubicBezTo>
                  <a:cubicBezTo>
                    <a:pt x="262" y="6013"/>
                    <a:pt x="334" y="5942"/>
                    <a:pt x="334" y="5858"/>
                  </a:cubicBezTo>
                  <a:lnTo>
                    <a:pt x="334" y="4668"/>
                  </a:lnTo>
                  <a:cubicBezTo>
                    <a:pt x="334" y="4513"/>
                    <a:pt x="417" y="4382"/>
                    <a:pt x="560" y="4334"/>
                  </a:cubicBezTo>
                  <a:lnTo>
                    <a:pt x="1369" y="4025"/>
                  </a:lnTo>
                  <a:cubicBezTo>
                    <a:pt x="1417" y="4001"/>
                    <a:pt x="1465" y="3977"/>
                    <a:pt x="1488" y="3965"/>
                  </a:cubicBezTo>
                  <a:lnTo>
                    <a:pt x="2060" y="4394"/>
                  </a:lnTo>
                  <a:lnTo>
                    <a:pt x="2060" y="5870"/>
                  </a:lnTo>
                  <a:cubicBezTo>
                    <a:pt x="2060" y="5954"/>
                    <a:pt x="2131" y="6037"/>
                    <a:pt x="2215" y="6037"/>
                  </a:cubicBezTo>
                  <a:cubicBezTo>
                    <a:pt x="2310" y="6037"/>
                    <a:pt x="2381" y="5954"/>
                    <a:pt x="2381" y="5870"/>
                  </a:cubicBezTo>
                  <a:lnTo>
                    <a:pt x="2381" y="4394"/>
                  </a:lnTo>
                  <a:lnTo>
                    <a:pt x="2953" y="3965"/>
                  </a:lnTo>
                  <a:cubicBezTo>
                    <a:pt x="2977" y="3989"/>
                    <a:pt x="3024" y="4013"/>
                    <a:pt x="3072" y="4025"/>
                  </a:cubicBezTo>
                  <a:lnTo>
                    <a:pt x="3882" y="4334"/>
                  </a:lnTo>
                  <a:cubicBezTo>
                    <a:pt x="4024" y="4382"/>
                    <a:pt x="4108" y="4513"/>
                    <a:pt x="4108" y="4668"/>
                  </a:cubicBezTo>
                  <a:lnTo>
                    <a:pt x="4108" y="5858"/>
                  </a:lnTo>
                  <a:cubicBezTo>
                    <a:pt x="4108" y="5942"/>
                    <a:pt x="4179" y="6013"/>
                    <a:pt x="4274" y="6013"/>
                  </a:cubicBezTo>
                  <a:cubicBezTo>
                    <a:pt x="4358" y="6013"/>
                    <a:pt x="4441" y="5942"/>
                    <a:pt x="4441" y="5858"/>
                  </a:cubicBezTo>
                  <a:lnTo>
                    <a:pt x="4441" y="4668"/>
                  </a:lnTo>
                  <a:cubicBezTo>
                    <a:pt x="4453" y="4382"/>
                    <a:pt x="4274" y="4108"/>
                    <a:pt x="4024" y="4025"/>
                  </a:cubicBezTo>
                  <a:lnTo>
                    <a:pt x="3203" y="3703"/>
                  </a:lnTo>
                  <a:cubicBezTo>
                    <a:pt x="3131" y="3680"/>
                    <a:pt x="3084" y="3620"/>
                    <a:pt x="3084" y="3537"/>
                  </a:cubicBezTo>
                  <a:lnTo>
                    <a:pt x="3084" y="3108"/>
                  </a:lnTo>
                  <a:cubicBezTo>
                    <a:pt x="3120" y="3084"/>
                    <a:pt x="3155" y="3060"/>
                    <a:pt x="3191" y="3025"/>
                  </a:cubicBezTo>
                  <a:cubicBezTo>
                    <a:pt x="3453" y="2775"/>
                    <a:pt x="3608" y="2418"/>
                    <a:pt x="3608" y="2037"/>
                  </a:cubicBezTo>
                  <a:lnTo>
                    <a:pt x="3608" y="1727"/>
                  </a:lnTo>
                  <a:lnTo>
                    <a:pt x="3655" y="1644"/>
                  </a:lnTo>
                  <a:cubicBezTo>
                    <a:pt x="3739" y="1477"/>
                    <a:pt x="3774" y="1298"/>
                    <a:pt x="3774" y="1108"/>
                  </a:cubicBezTo>
                  <a:lnTo>
                    <a:pt x="3774" y="167"/>
                  </a:lnTo>
                  <a:cubicBezTo>
                    <a:pt x="3774" y="84"/>
                    <a:pt x="3691" y="1"/>
                    <a:pt x="3608"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 name="Google Shape;9250;p16">
              <a:extLst>
                <a:ext uri="{FF2B5EF4-FFF2-40B4-BE49-F238E27FC236}">
                  <a16:creationId xmlns:a16="http://schemas.microsoft.com/office/drawing/2014/main" id="{F8EB6FDF-AF89-5FD6-06CA-74DA71343585}"/>
                </a:ext>
              </a:extLst>
            </p:cNvPr>
            <p:cNvSpPr/>
            <p:nvPr/>
          </p:nvSpPr>
          <p:spPr>
            <a:xfrm>
              <a:off x="3330313" y="2288463"/>
              <a:ext cx="10248" cy="37938"/>
            </a:xfrm>
            <a:custGeom>
              <a:avLst/>
              <a:gdLst/>
              <a:ahLst/>
              <a:cxnLst/>
              <a:rect l="l" t="t" r="r" b="b"/>
              <a:pathLst>
                <a:path w="322" h="1192" extrusionOk="0">
                  <a:moveTo>
                    <a:pt x="167" y="1"/>
                  </a:moveTo>
                  <a:cubicBezTo>
                    <a:pt x="72" y="1"/>
                    <a:pt x="0" y="84"/>
                    <a:pt x="0" y="167"/>
                  </a:cubicBezTo>
                  <a:lnTo>
                    <a:pt x="0" y="1036"/>
                  </a:lnTo>
                  <a:cubicBezTo>
                    <a:pt x="0" y="1120"/>
                    <a:pt x="72" y="1191"/>
                    <a:pt x="167" y="1191"/>
                  </a:cubicBezTo>
                  <a:cubicBezTo>
                    <a:pt x="250" y="1191"/>
                    <a:pt x="322" y="1120"/>
                    <a:pt x="322" y="1036"/>
                  </a:cubicBezTo>
                  <a:lnTo>
                    <a:pt x="322" y="167"/>
                  </a:lnTo>
                  <a:cubicBezTo>
                    <a:pt x="310" y="84"/>
                    <a:pt x="250" y="1"/>
                    <a:pt x="167"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 name="Google Shape;9251;p16">
              <a:extLst>
                <a:ext uri="{FF2B5EF4-FFF2-40B4-BE49-F238E27FC236}">
                  <a16:creationId xmlns:a16="http://schemas.microsoft.com/office/drawing/2014/main" id="{5BC3D74F-7D1E-C2B6-0EE9-282B811A4EE6}"/>
                </a:ext>
              </a:extLst>
            </p:cNvPr>
            <p:cNvSpPr/>
            <p:nvPr/>
          </p:nvSpPr>
          <p:spPr>
            <a:xfrm>
              <a:off x="3406859" y="2288463"/>
              <a:ext cx="10630" cy="37938"/>
            </a:xfrm>
            <a:custGeom>
              <a:avLst/>
              <a:gdLst/>
              <a:ahLst/>
              <a:cxnLst/>
              <a:rect l="l" t="t" r="r" b="b"/>
              <a:pathLst>
                <a:path w="334" h="1192" extrusionOk="0">
                  <a:moveTo>
                    <a:pt x="167" y="1"/>
                  </a:moveTo>
                  <a:cubicBezTo>
                    <a:pt x="84" y="1"/>
                    <a:pt x="0" y="84"/>
                    <a:pt x="0" y="167"/>
                  </a:cubicBezTo>
                  <a:lnTo>
                    <a:pt x="0" y="1036"/>
                  </a:lnTo>
                  <a:cubicBezTo>
                    <a:pt x="0" y="1120"/>
                    <a:pt x="84" y="1191"/>
                    <a:pt x="167" y="1191"/>
                  </a:cubicBezTo>
                  <a:cubicBezTo>
                    <a:pt x="262" y="1191"/>
                    <a:pt x="334" y="1120"/>
                    <a:pt x="334" y="1036"/>
                  </a:cubicBezTo>
                  <a:lnTo>
                    <a:pt x="334" y="167"/>
                  </a:lnTo>
                  <a:cubicBezTo>
                    <a:pt x="322" y="84"/>
                    <a:pt x="262" y="1"/>
                    <a:pt x="167"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 name="Google Shape;9252;p16">
              <a:extLst>
                <a:ext uri="{FF2B5EF4-FFF2-40B4-BE49-F238E27FC236}">
                  <a16:creationId xmlns:a16="http://schemas.microsoft.com/office/drawing/2014/main" id="{0043488C-AA48-481E-0446-9D89B79E0A6F}"/>
                </a:ext>
              </a:extLst>
            </p:cNvPr>
            <p:cNvSpPr/>
            <p:nvPr/>
          </p:nvSpPr>
          <p:spPr>
            <a:xfrm>
              <a:off x="3149183" y="1976585"/>
              <a:ext cx="219419" cy="183072"/>
            </a:xfrm>
            <a:custGeom>
              <a:avLst/>
              <a:gdLst/>
              <a:ahLst/>
              <a:cxnLst/>
              <a:rect l="l" t="t" r="r" b="b"/>
              <a:pathLst>
                <a:path w="6894" h="5752" extrusionOk="0">
                  <a:moveTo>
                    <a:pt x="2369" y="4108"/>
                  </a:moveTo>
                  <a:lnTo>
                    <a:pt x="2286" y="4466"/>
                  </a:lnTo>
                  <a:lnTo>
                    <a:pt x="2060" y="4466"/>
                  </a:lnTo>
                  <a:cubicBezTo>
                    <a:pt x="1869" y="4466"/>
                    <a:pt x="1703" y="4299"/>
                    <a:pt x="1703" y="4108"/>
                  </a:cubicBezTo>
                  <a:close/>
                  <a:moveTo>
                    <a:pt x="5513" y="310"/>
                  </a:moveTo>
                  <a:cubicBezTo>
                    <a:pt x="5703" y="310"/>
                    <a:pt x="5870" y="477"/>
                    <a:pt x="5870" y="667"/>
                  </a:cubicBezTo>
                  <a:lnTo>
                    <a:pt x="5870" y="3418"/>
                  </a:lnTo>
                  <a:cubicBezTo>
                    <a:pt x="5870" y="3608"/>
                    <a:pt x="5703" y="3775"/>
                    <a:pt x="5513" y="3775"/>
                  </a:cubicBezTo>
                  <a:lnTo>
                    <a:pt x="4132" y="3775"/>
                  </a:lnTo>
                  <a:cubicBezTo>
                    <a:pt x="4096" y="3775"/>
                    <a:pt x="4048" y="3787"/>
                    <a:pt x="4036" y="3811"/>
                  </a:cubicBezTo>
                  <a:lnTo>
                    <a:pt x="2500" y="4918"/>
                  </a:lnTo>
                  <a:lnTo>
                    <a:pt x="2739" y="3966"/>
                  </a:lnTo>
                  <a:cubicBezTo>
                    <a:pt x="2762" y="3930"/>
                    <a:pt x="2739" y="3870"/>
                    <a:pt x="2715" y="3835"/>
                  </a:cubicBezTo>
                  <a:cubicBezTo>
                    <a:pt x="2679" y="3787"/>
                    <a:pt x="2643" y="3775"/>
                    <a:pt x="2584" y="3775"/>
                  </a:cubicBezTo>
                  <a:lnTo>
                    <a:pt x="691" y="3775"/>
                  </a:lnTo>
                  <a:cubicBezTo>
                    <a:pt x="500" y="3775"/>
                    <a:pt x="333" y="3608"/>
                    <a:pt x="333" y="3418"/>
                  </a:cubicBezTo>
                  <a:lnTo>
                    <a:pt x="333" y="667"/>
                  </a:lnTo>
                  <a:cubicBezTo>
                    <a:pt x="333" y="477"/>
                    <a:pt x="500" y="310"/>
                    <a:pt x="691" y="310"/>
                  </a:cubicBezTo>
                  <a:close/>
                  <a:moveTo>
                    <a:pt x="6215" y="989"/>
                  </a:moveTo>
                  <a:cubicBezTo>
                    <a:pt x="6406" y="989"/>
                    <a:pt x="6572" y="1156"/>
                    <a:pt x="6572" y="1346"/>
                  </a:cubicBezTo>
                  <a:lnTo>
                    <a:pt x="6572" y="4108"/>
                  </a:lnTo>
                  <a:lnTo>
                    <a:pt x="6549" y="4108"/>
                  </a:lnTo>
                  <a:cubicBezTo>
                    <a:pt x="6549" y="4299"/>
                    <a:pt x="6394" y="4466"/>
                    <a:pt x="6191" y="4466"/>
                  </a:cubicBezTo>
                  <a:lnTo>
                    <a:pt x="4810" y="4466"/>
                  </a:lnTo>
                  <a:cubicBezTo>
                    <a:pt x="4763" y="4466"/>
                    <a:pt x="4727" y="4477"/>
                    <a:pt x="4691" y="4513"/>
                  </a:cubicBezTo>
                  <a:cubicBezTo>
                    <a:pt x="4667" y="4549"/>
                    <a:pt x="4644" y="4608"/>
                    <a:pt x="4667" y="4656"/>
                  </a:cubicBezTo>
                  <a:lnTo>
                    <a:pt x="4763" y="5323"/>
                  </a:lnTo>
                  <a:lnTo>
                    <a:pt x="3596" y="4537"/>
                  </a:lnTo>
                  <a:lnTo>
                    <a:pt x="4191" y="4096"/>
                  </a:lnTo>
                  <a:lnTo>
                    <a:pt x="5513" y="4096"/>
                  </a:lnTo>
                  <a:cubicBezTo>
                    <a:pt x="5882" y="4096"/>
                    <a:pt x="6191" y="3799"/>
                    <a:pt x="6191" y="3418"/>
                  </a:cubicBezTo>
                  <a:lnTo>
                    <a:pt x="6191" y="989"/>
                  </a:lnTo>
                  <a:close/>
                  <a:moveTo>
                    <a:pt x="691" y="1"/>
                  </a:moveTo>
                  <a:cubicBezTo>
                    <a:pt x="322" y="1"/>
                    <a:pt x="0" y="298"/>
                    <a:pt x="0" y="679"/>
                  </a:cubicBezTo>
                  <a:lnTo>
                    <a:pt x="0" y="3430"/>
                  </a:lnTo>
                  <a:cubicBezTo>
                    <a:pt x="0" y="3811"/>
                    <a:pt x="298" y="4120"/>
                    <a:pt x="691" y="4120"/>
                  </a:cubicBezTo>
                  <a:lnTo>
                    <a:pt x="1393" y="4120"/>
                  </a:lnTo>
                  <a:lnTo>
                    <a:pt x="1393" y="4132"/>
                  </a:lnTo>
                  <a:cubicBezTo>
                    <a:pt x="1393" y="4501"/>
                    <a:pt x="1691" y="4823"/>
                    <a:pt x="2072" y="4823"/>
                  </a:cubicBezTo>
                  <a:lnTo>
                    <a:pt x="2203" y="4823"/>
                  </a:lnTo>
                  <a:lnTo>
                    <a:pt x="2143" y="5073"/>
                  </a:lnTo>
                  <a:cubicBezTo>
                    <a:pt x="2119" y="5180"/>
                    <a:pt x="2167" y="5275"/>
                    <a:pt x="2250" y="5335"/>
                  </a:cubicBezTo>
                  <a:cubicBezTo>
                    <a:pt x="2298" y="5370"/>
                    <a:pt x="2346" y="5382"/>
                    <a:pt x="2381" y="5382"/>
                  </a:cubicBezTo>
                  <a:cubicBezTo>
                    <a:pt x="2429" y="5382"/>
                    <a:pt x="2489" y="5370"/>
                    <a:pt x="2536" y="5335"/>
                  </a:cubicBezTo>
                  <a:lnTo>
                    <a:pt x="3251" y="4823"/>
                  </a:lnTo>
                  <a:lnTo>
                    <a:pt x="3417" y="4823"/>
                  </a:lnTo>
                  <a:lnTo>
                    <a:pt x="4751" y="5716"/>
                  </a:lnTo>
                  <a:cubicBezTo>
                    <a:pt x="4798" y="5740"/>
                    <a:pt x="4846" y="5751"/>
                    <a:pt x="4882" y="5751"/>
                  </a:cubicBezTo>
                  <a:cubicBezTo>
                    <a:pt x="4929" y="5751"/>
                    <a:pt x="4977" y="5740"/>
                    <a:pt x="5025" y="5716"/>
                  </a:cubicBezTo>
                  <a:cubicBezTo>
                    <a:pt x="5108" y="5656"/>
                    <a:pt x="5144" y="5561"/>
                    <a:pt x="5120" y="5454"/>
                  </a:cubicBezTo>
                  <a:lnTo>
                    <a:pt x="5025" y="4799"/>
                  </a:lnTo>
                  <a:lnTo>
                    <a:pt x="6215" y="4799"/>
                  </a:lnTo>
                  <a:cubicBezTo>
                    <a:pt x="6584" y="4799"/>
                    <a:pt x="6894" y="4501"/>
                    <a:pt x="6894" y="4120"/>
                  </a:cubicBezTo>
                  <a:lnTo>
                    <a:pt x="6894" y="1370"/>
                  </a:lnTo>
                  <a:cubicBezTo>
                    <a:pt x="6870" y="977"/>
                    <a:pt x="6572" y="679"/>
                    <a:pt x="6191" y="679"/>
                  </a:cubicBezTo>
                  <a:cubicBezTo>
                    <a:pt x="6179" y="298"/>
                    <a:pt x="5882" y="1"/>
                    <a:pt x="5513"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4" name="Google Shape;9253;p16">
              <a:extLst>
                <a:ext uri="{FF2B5EF4-FFF2-40B4-BE49-F238E27FC236}">
                  <a16:creationId xmlns:a16="http://schemas.microsoft.com/office/drawing/2014/main" id="{8F0C37B8-493C-8C3D-5A99-938081D201E8}"/>
                </a:ext>
              </a:extLst>
            </p:cNvPr>
            <p:cNvSpPr/>
            <p:nvPr/>
          </p:nvSpPr>
          <p:spPr>
            <a:xfrm>
              <a:off x="3187822" y="2009177"/>
              <a:ext cx="26926" cy="10280"/>
            </a:xfrm>
            <a:custGeom>
              <a:avLst/>
              <a:gdLst/>
              <a:ahLst/>
              <a:cxnLst/>
              <a:rect l="l" t="t" r="r" b="b"/>
              <a:pathLst>
                <a:path w="846" h="323" extrusionOk="0">
                  <a:moveTo>
                    <a:pt x="155" y="1"/>
                  </a:moveTo>
                  <a:cubicBezTo>
                    <a:pt x="72" y="1"/>
                    <a:pt x="1" y="72"/>
                    <a:pt x="1" y="167"/>
                  </a:cubicBezTo>
                  <a:cubicBezTo>
                    <a:pt x="1" y="251"/>
                    <a:pt x="72" y="322"/>
                    <a:pt x="155" y="322"/>
                  </a:cubicBezTo>
                  <a:lnTo>
                    <a:pt x="679" y="322"/>
                  </a:lnTo>
                  <a:cubicBezTo>
                    <a:pt x="774" y="322"/>
                    <a:pt x="846" y="251"/>
                    <a:pt x="846" y="167"/>
                  </a:cubicBezTo>
                  <a:cubicBezTo>
                    <a:pt x="846" y="72"/>
                    <a:pt x="774" y="1"/>
                    <a:pt x="679"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 name="Google Shape;9254;p16">
              <a:extLst>
                <a:ext uri="{FF2B5EF4-FFF2-40B4-BE49-F238E27FC236}">
                  <a16:creationId xmlns:a16="http://schemas.microsoft.com/office/drawing/2014/main" id="{E54AE407-0A99-CB1F-9A6D-20D5579142A1}"/>
                </a:ext>
              </a:extLst>
            </p:cNvPr>
            <p:cNvSpPr/>
            <p:nvPr/>
          </p:nvSpPr>
          <p:spPr>
            <a:xfrm>
              <a:off x="3226110" y="2009177"/>
              <a:ext cx="81478" cy="10280"/>
            </a:xfrm>
            <a:custGeom>
              <a:avLst/>
              <a:gdLst/>
              <a:ahLst/>
              <a:cxnLst/>
              <a:rect l="l" t="t" r="r" b="b"/>
              <a:pathLst>
                <a:path w="2560" h="323" extrusionOk="0">
                  <a:moveTo>
                    <a:pt x="167" y="1"/>
                  </a:moveTo>
                  <a:cubicBezTo>
                    <a:pt x="72" y="1"/>
                    <a:pt x="0" y="72"/>
                    <a:pt x="0" y="167"/>
                  </a:cubicBezTo>
                  <a:cubicBezTo>
                    <a:pt x="0" y="251"/>
                    <a:pt x="72" y="322"/>
                    <a:pt x="167" y="322"/>
                  </a:cubicBezTo>
                  <a:lnTo>
                    <a:pt x="2393" y="322"/>
                  </a:lnTo>
                  <a:cubicBezTo>
                    <a:pt x="2488" y="322"/>
                    <a:pt x="2560" y="251"/>
                    <a:pt x="2560" y="167"/>
                  </a:cubicBezTo>
                  <a:cubicBezTo>
                    <a:pt x="2560" y="72"/>
                    <a:pt x="2488" y="1"/>
                    <a:pt x="2393"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 name="Google Shape;9255;p16">
              <a:extLst>
                <a:ext uri="{FF2B5EF4-FFF2-40B4-BE49-F238E27FC236}">
                  <a16:creationId xmlns:a16="http://schemas.microsoft.com/office/drawing/2014/main" id="{FCD5BDDE-D537-85BE-EC7D-9CE25A82FBF1}"/>
                </a:ext>
              </a:extLst>
            </p:cNvPr>
            <p:cNvSpPr/>
            <p:nvPr/>
          </p:nvSpPr>
          <p:spPr>
            <a:xfrm>
              <a:off x="3187822" y="2036453"/>
              <a:ext cx="119767" cy="10662"/>
            </a:xfrm>
            <a:custGeom>
              <a:avLst/>
              <a:gdLst/>
              <a:ahLst/>
              <a:cxnLst/>
              <a:rect l="l" t="t" r="r" b="b"/>
              <a:pathLst>
                <a:path w="3763" h="335" extrusionOk="0">
                  <a:moveTo>
                    <a:pt x="155" y="1"/>
                  </a:moveTo>
                  <a:cubicBezTo>
                    <a:pt x="72" y="1"/>
                    <a:pt x="1" y="84"/>
                    <a:pt x="1" y="168"/>
                  </a:cubicBezTo>
                  <a:cubicBezTo>
                    <a:pt x="1" y="263"/>
                    <a:pt x="72" y="334"/>
                    <a:pt x="155" y="334"/>
                  </a:cubicBezTo>
                  <a:lnTo>
                    <a:pt x="3596" y="334"/>
                  </a:lnTo>
                  <a:cubicBezTo>
                    <a:pt x="3691" y="334"/>
                    <a:pt x="3763" y="263"/>
                    <a:pt x="3763" y="168"/>
                  </a:cubicBezTo>
                  <a:cubicBezTo>
                    <a:pt x="3763" y="84"/>
                    <a:pt x="3691" y="1"/>
                    <a:pt x="3596"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7" name="Google Shape;9256;p16">
              <a:extLst>
                <a:ext uri="{FF2B5EF4-FFF2-40B4-BE49-F238E27FC236}">
                  <a16:creationId xmlns:a16="http://schemas.microsoft.com/office/drawing/2014/main" id="{E40F3F2E-4340-5FF1-4733-E3B70438412A}"/>
                </a:ext>
              </a:extLst>
            </p:cNvPr>
            <p:cNvSpPr/>
            <p:nvPr/>
          </p:nvSpPr>
          <p:spPr>
            <a:xfrm>
              <a:off x="3187822" y="2064143"/>
              <a:ext cx="81510" cy="10248"/>
            </a:xfrm>
            <a:custGeom>
              <a:avLst/>
              <a:gdLst/>
              <a:ahLst/>
              <a:cxnLst/>
              <a:rect l="l" t="t" r="r" b="b"/>
              <a:pathLst>
                <a:path w="2561" h="322" extrusionOk="0">
                  <a:moveTo>
                    <a:pt x="155" y="0"/>
                  </a:moveTo>
                  <a:cubicBezTo>
                    <a:pt x="72" y="0"/>
                    <a:pt x="1" y="72"/>
                    <a:pt x="1" y="167"/>
                  </a:cubicBezTo>
                  <a:cubicBezTo>
                    <a:pt x="1" y="250"/>
                    <a:pt x="72" y="322"/>
                    <a:pt x="155" y="322"/>
                  </a:cubicBezTo>
                  <a:lnTo>
                    <a:pt x="2394" y="322"/>
                  </a:lnTo>
                  <a:cubicBezTo>
                    <a:pt x="2477" y="322"/>
                    <a:pt x="2560" y="250"/>
                    <a:pt x="2560" y="167"/>
                  </a:cubicBezTo>
                  <a:cubicBezTo>
                    <a:pt x="2560" y="72"/>
                    <a:pt x="2477" y="0"/>
                    <a:pt x="2394"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8" name="Google Shape;9257;p16">
              <a:extLst>
                <a:ext uri="{FF2B5EF4-FFF2-40B4-BE49-F238E27FC236}">
                  <a16:creationId xmlns:a16="http://schemas.microsoft.com/office/drawing/2014/main" id="{14219E74-F4A7-41BB-352F-420136A4D281}"/>
                </a:ext>
              </a:extLst>
            </p:cNvPr>
            <p:cNvSpPr/>
            <p:nvPr/>
          </p:nvSpPr>
          <p:spPr>
            <a:xfrm>
              <a:off x="3280663" y="2064143"/>
              <a:ext cx="26926" cy="10248"/>
            </a:xfrm>
            <a:custGeom>
              <a:avLst/>
              <a:gdLst/>
              <a:ahLst/>
              <a:cxnLst/>
              <a:rect l="l" t="t" r="r" b="b"/>
              <a:pathLst>
                <a:path w="846" h="322" extrusionOk="0">
                  <a:moveTo>
                    <a:pt x="155" y="0"/>
                  </a:moveTo>
                  <a:cubicBezTo>
                    <a:pt x="72" y="0"/>
                    <a:pt x="1" y="72"/>
                    <a:pt x="1" y="167"/>
                  </a:cubicBezTo>
                  <a:cubicBezTo>
                    <a:pt x="1" y="250"/>
                    <a:pt x="72" y="322"/>
                    <a:pt x="155" y="322"/>
                  </a:cubicBezTo>
                  <a:lnTo>
                    <a:pt x="679" y="322"/>
                  </a:lnTo>
                  <a:cubicBezTo>
                    <a:pt x="774" y="322"/>
                    <a:pt x="846" y="250"/>
                    <a:pt x="846" y="167"/>
                  </a:cubicBezTo>
                  <a:cubicBezTo>
                    <a:pt x="846" y="72"/>
                    <a:pt x="774" y="0"/>
                    <a:pt x="679"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89" name="Google Shape;11786;p20">
            <a:extLst>
              <a:ext uri="{FF2B5EF4-FFF2-40B4-BE49-F238E27FC236}">
                <a16:creationId xmlns:a16="http://schemas.microsoft.com/office/drawing/2014/main" id="{27233560-2263-9C15-54FB-53A33348C79F}"/>
              </a:ext>
            </a:extLst>
          </p:cNvPr>
          <p:cNvGrpSpPr/>
          <p:nvPr/>
        </p:nvGrpSpPr>
        <p:grpSpPr>
          <a:xfrm>
            <a:off x="4420948" y="4770806"/>
            <a:ext cx="280072" cy="275520"/>
            <a:chOff x="4210933" y="2926777"/>
            <a:chExt cx="280072" cy="275520"/>
          </a:xfrm>
        </p:grpSpPr>
        <p:sp>
          <p:nvSpPr>
            <p:cNvPr id="90" name="Google Shape;11787;p20">
              <a:extLst>
                <a:ext uri="{FF2B5EF4-FFF2-40B4-BE49-F238E27FC236}">
                  <a16:creationId xmlns:a16="http://schemas.microsoft.com/office/drawing/2014/main" id="{C4579E8B-B629-9106-08B8-09B94EDA8E5D}"/>
                </a:ext>
              </a:extLst>
            </p:cNvPr>
            <p:cNvSpPr/>
            <p:nvPr/>
          </p:nvSpPr>
          <p:spPr>
            <a:xfrm>
              <a:off x="4490623" y="2970352"/>
              <a:ext cx="32" cy="414"/>
            </a:xfrm>
            <a:custGeom>
              <a:avLst/>
              <a:gdLst/>
              <a:ahLst/>
              <a:cxnLst/>
              <a:rect l="l" t="t" r="r" b="b"/>
              <a:pathLst>
                <a:path w="1" h="13" extrusionOk="0">
                  <a:moveTo>
                    <a:pt x="0" y="0"/>
                  </a:moveTo>
                  <a:cubicBezTo>
                    <a:pt x="0" y="12"/>
                    <a:pt x="0" y="0"/>
                    <a:pt x="0"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 name="Google Shape;11788;p20">
              <a:extLst>
                <a:ext uri="{FF2B5EF4-FFF2-40B4-BE49-F238E27FC236}">
                  <a16:creationId xmlns:a16="http://schemas.microsoft.com/office/drawing/2014/main" id="{4FB4FD3D-ABD0-FA45-C213-BE6367E32CBA}"/>
                </a:ext>
              </a:extLst>
            </p:cNvPr>
            <p:cNvSpPr/>
            <p:nvPr/>
          </p:nvSpPr>
          <p:spPr>
            <a:xfrm>
              <a:off x="4489859" y="2969589"/>
              <a:ext cx="32" cy="32"/>
            </a:xfrm>
            <a:custGeom>
              <a:avLst/>
              <a:gdLst/>
              <a:ahLst/>
              <a:cxnLst/>
              <a:rect l="l" t="t" r="r" b="b"/>
              <a:pathLst>
                <a:path w="1" h="1" extrusionOk="0">
                  <a:moveTo>
                    <a:pt x="0" y="1"/>
                  </a:move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2" name="Google Shape;11789;p20">
              <a:extLst>
                <a:ext uri="{FF2B5EF4-FFF2-40B4-BE49-F238E27FC236}">
                  <a16:creationId xmlns:a16="http://schemas.microsoft.com/office/drawing/2014/main" id="{9A8FAC91-E6E7-B15D-D23B-F1BFFB3C9524}"/>
                </a:ext>
              </a:extLst>
            </p:cNvPr>
            <p:cNvSpPr/>
            <p:nvPr/>
          </p:nvSpPr>
          <p:spPr>
            <a:xfrm>
              <a:off x="4210933" y="2944952"/>
              <a:ext cx="280072" cy="257346"/>
            </a:xfrm>
            <a:custGeom>
              <a:avLst/>
              <a:gdLst/>
              <a:ahLst/>
              <a:cxnLst/>
              <a:rect l="l" t="t" r="r" b="b"/>
              <a:pathLst>
                <a:path w="8799" h="8085" extrusionOk="0">
                  <a:moveTo>
                    <a:pt x="7549" y="620"/>
                  </a:moveTo>
                  <a:lnTo>
                    <a:pt x="6596" y="6382"/>
                  </a:lnTo>
                  <a:lnTo>
                    <a:pt x="6596" y="620"/>
                  </a:lnTo>
                  <a:close/>
                  <a:moveTo>
                    <a:pt x="4965" y="1"/>
                  </a:moveTo>
                  <a:cubicBezTo>
                    <a:pt x="4894" y="1"/>
                    <a:pt x="4834" y="60"/>
                    <a:pt x="4834" y="143"/>
                  </a:cubicBezTo>
                  <a:cubicBezTo>
                    <a:pt x="4834" y="215"/>
                    <a:pt x="4894" y="274"/>
                    <a:pt x="4965" y="274"/>
                  </a:cubicBezTo>
                  <a:lnTo>
                    <a:pt x="6322" y="274"/>
                  </a:lnTo>
                  <a:lnTo>
                    <a:pt x="6322" y="7835"/>
                  </a:lnTo>
                  <a:lnTo>
                    <a:pt x="262" y="7835"/>
                  </a:lnTo>
                  <a:lnTo>
                    <a:pt x="262" y="7192"/>
                  </a:lnTo>
                  <a:cubicBezTo>
                    <a:pt x="262" y="7121"/>
                    <a:pt x="203" y="7061"/>
                    <a:pt x="131" y="7061"/>
                  </a:cubicBezTo>
                  <a:cubicBezTo>
                    <a:pt x="60" y="7061"/>
                    <a:pt x="0" y="7121"/>
                    <a:pt x="0" y="7192"/>
                  </a:cubicBezTo>
                  <a:lnTo>
                    <a:pt x="0" y="7954"/>
                  </a:lnTo>
                  <a:cubicBezTo>
                    <a:pt x="0" y="8025"/>
                    <a:pt x="60" y="8085"/>
                    <a:pt x="131" y="8085"/>
                  </a:cubicBezTo>
                  <a:lnTo>
                    <a:pt x="6465" y="8085"/>
                  </a:lnTo>
                  <a:cubicBezTo>
                    <a:pt x="6525" y="8085"/>
                    <a:pt x="6561" y="8037"/>
                    <a:pt x="6584" y="8002"/>
                  </a:cubicBezTo>
                  <a:lnTo>
                    <a:pt x="7906" y="3715"/>
                  </a:lnTo>
                  <a:cubicBezTo>
                    <a:pt x="7918" y="3632"/>
                    <a:pt x="7882" y="3572"/>
                    <a:pt x="7811" y="3549"/>
                  </a:cubicBezTo>
                  <a:cubicBezTo>
                    <a:pt x="7799" y="3547"/>
                    <a:pt x="7788" y="3546"/>
                    <a:pt x="7777" y="3546"/>
                  </a:cubicBezTo>
                  <a:cubicBezTo>
                    <a:pt x="7721" y="3546"/>
                    <a:pt x="7674" y="3572"/>
                    <a:pt x="7644" y="3632"/>
                  </a:cubicBezTo>
                  <a:lnTo>
                    <a:pt x="6870" y="6132"/>
                  </a:lnTo>
                  <a:lnTo>
                    <a:pt x="7727" y="989"/>
                  </a:lnTo>
                  <a:lnTo>
                    <a:pt x="8466" y="989"/>
                  </a:lnTo>
                  <a:lnTo>
                    <a:pt x="7799" y="3144"/>
                  </a:lnTo>
                  <a:cubicBezTo>
                    <a:pt x="7787" y="3215"/>
                    <a:pt x="7811" y="3275"/>
                    <a:pt x="7882" y="3311"/>
                  </a:cubicBezTo>
                  <a:lnTo>
                    <a:pt x="7930" y="3311"/>
                  </a:lnTo>
                  <a:cubicBezTo>
                    <a:pt x="7989" y="3311"/>
                    <a:pt x="8037" y="3275"/>
                    <a:pt x="8049" y="3215"/>
                  </a:cubicBezTo>
                  <a:lnTo>
                    <a:pt x="8763" y="894"/>
                  </a:lnTo>
                  <a:cubicBezTo>
                    <a:pt x="8799" y="870"/>
                    <a:pt x="8799" y="822"/>
                    <a:pt x="8763" y="798"/>
                  </a:cubicBezTo>
                  <a:cubicBezTo>
                    <a:pt x="8739" y="763"/>
                    <a:pt x="8704" y="739"/>
                    <a:pt x="8668" y="739"/>
                  </a:cubicBezTo>
                  <a:lnTo>
                    <a:pt x="7787" y="739"/>
                  </a:lnTo>
                  <a:lnTo>
                    <a:pt x="7835" y="501"/>
                  </a:lnTo>
                  <a:cubicBezTo>
                    <a:pt x="7835" y="453"/>
                    <a:pt x="7835" y="417"/>
                    <a:pt x="7799" y="394"/>
                  </a:cubicBezTo>
                  <a:cubicBezTo>
                    <a:pt x="7763" y="358"/>
                    <a:pt x="7739" y="346"/>
                    <a:pt x="7692" y="346"/>
                  </a:cubicBezTo>
                  <a:lnTo>
                    <a:pt x="6596" y="346"/>
                  </a:lnTo>
                  <a:lnTo>
                    <a:pt x="6596" y="143"/>
                  </a:lnTo>
                  <a:cubicBezTo>
                    <a:pt x="6596" y="60"/>
                    <a:pt x="6537" y="1"/>
                    <a:pt x="6453"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 name="Google Shape;11790;p20">
              <a:extLst>
                <a:ext uri="{FF2B5EF4-FFF2-40B4-BE49-F238E27FC236}">
                  <a16:creationId xmlns:a16="http://schemas.microsoft.com/office/drawing/2014/main" id="{D846B3C8-C8CC-20ED-F783-48BC99984BD1}"/>
                </a:ext>
              </a:extLst>
            </p:cNvPr>
            <p:cNvSpPr/>
            <p:nvPr/>
          </p:nvSpPr>
          <p:spPr>
            <a:xfrm>
              <a:off x="4212047" y="2926777"/>
              <a:ext cx="144826" cy="234619"/>
            </a:xfrm>
            <a:custGeom>
              <a:avLst/>
              <a:gdLst/>
              <a:ahLst/>
              <a:cxnLst/>
              <a:rect l="l" t="t" r="r" b="b"/>
              <a:pathLst>
                <a:path w="4550" h="7371" extrusionOk="0">
                  <a:moveTo>
                    <a:pt x="132" y="0"/>
                  </a:moveTo>
                  <a:cubicBezTo>
                    <a:pt x="60" y="0"/>
                    <a:pt x="1" y="60"/>
                    <a:pt x="1" y="131"/>
                  </a:cubicBezTo>
                  <a:lnTo>
                    <a:pt x="1" y="7239"/>
                  </a:lnTo>
                  <a:cubicBezTo>
                    <a:pt x="1" y="7311"/>
                    <a:pt x="60" y="7370"/>
                    <a:pt x="132" y="7370"/>
                  </a:cubicBezTo>
                  <a:cubicBezTo>
                    <a:pt x="203" y="7370"/>
                    <a:pt x="263" y="7311"/>
                    <a:pt x="263" y="7239"/>
                  </a:cubicBezTo>
                  <a:lnTo>
                    <a:pt x="263" y="262"/>
                  </a:lnTo>
                  <a:lnTo>
                    <a:pt x="1763" y="262"/>
                  </a:lnTo>
                  <a:lnTo>
                    <a:pt x="2299" y="810"/>
                  </a:lnTo>
                  <a:cubicBezTo>
                    <a:pt x="2335" y="845"/>
                    <a:pt x="2358" y="857"/>
                    <a:pt x="2394" y="857"/>
                  </a:cubicBezTo>
                  <a:lnTo>
                    <a:pt x="4418" y="857"/>
                  </a:lnTo>
                  <a:cubicBezTo>
                    <a:pt x="4490" y="857"/>
                    <a:pt x="4549" y="798"/>
                    <a:pt x="4549" y="726"/>
                  </a:cubicBezTo>
                  <a:cubicBezTo>
                    <a:pt x="4537" y="655"/>
                    <a:pt x="4478" y="595"/>
                    <a:pt x="4418" y="595"/>
                  </a:cubicBezTo>
                  <a:lnTo>
                    <a:pt x="2454" y="595"/>
                  </a:lnTo>
                  <a:lnTo>
                    <a:pt x="1918" y="36"/>
                  </a:lnTo>
                  <a:cubicBezTo>
                    <a:pt x="1882" y="12"/>
                    <a:pt x="1858" y="0"/>
                    <a:pt x="1823"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 name="Google Shape;11791;p20">
              <a:extLst>
                <a:ext uri="{FF2B5EF4-FFF2-40B4-BE49-F238E27FC236}">
                  <a16:creationId xmlns:a16="http://schemas.microsoft.com/office/drawing/2014/main" id="{DBA43003-5819-EA85-61C5-D84310A2800B}"/>
                </a:ext>
              </a:extLst>
            </p:cNvPr>
            <p:cNvSpPr/>
            <p:nvPr/>
          </p:nvSpPr>
          <p:spPr>
            <a:xfrm>
              <a:off x="4246550" y="2996103"/>
              <a:ext cx="28074" cy="28106"/>
            </a:xfrm>
            <a:custGeom>
              <a:avLst/>
              <a:gdLst/>
              <a:ahLst/>
              <a:cxnLst/>
              <a:rect l="l" t="t" r="r" b="b"/>
              <a:pathLst>
                <a:path w="882" h="883" extrusionOk="0">
                  <a:moveTo>
                    <a:pt x="620" y="263"/>
                  </a:moveTo>
                  <a:lnTo>
                    <a:pt x="620" y="608"/>
                  </a:lnTo>
                  <a:lnTo>
                    <a:pt x="262" y="608"/>
                  </a:lnTo>
                  <a:lnTo>
                    <a:pt x="262" y="263"/>
                  </a:lnTo>
                  <a:close/>
                  <a:moveTo>
                    <a:pt x="131" y="1"/>
                  </a:moveTo>
                  <a:cubicBezTo>
                    <a:pt x="60" y="1"/>
                    <a:pt x="0" y="60"/>
                    <a:pt x="0" y="144"/>
                  </a:cubicBezTo>
                  <a:lnTo>
                    <a:pt x="0" y="751"/>
                  </a:lnTo>
                  <a:cubicBezTo>
                    <a:pt x="0" y="822"/>
                    <a:pt x="60" y="882"/>
                    <a:pt x="131" y="882"/>
                  </a:cubicBezTo>
                  <a:lnTo>
                    <a:pt x="739" y="882"/>
                  </a:lnTo>
                  <a:cubicBezTo>
                    <a:pt x="822" y="882"/>
                    <a:pt x="881" y="822"/>
                    <a:pt x="881" y="751"/>
                  </a:cubicBezTo>
                  <a:lnTo>
                    <a:pt x="881" y="144"/>
                  </a:lnTo>
                  <a:cubicBezTo>
                    <a:pt x="881" y="60"/>
                    <a:pt x="822" y="1"/>
                    <a:pt x="739"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 name="Google Shape;11792;p20">
              <a:extLst>
                <a:ext uri="{FF2B5EF4-FFF2-40B4-BE49-F238E27FC236}">
                  <a16:creationId xmlns:a16="http://schemas.microsoft.com/office/drawing/2014/main" id="{0AC80112-B8D3-544F-EDEF-D85731777241}"/>
                </a:ext>
              </a:extLst>
            </p:cNvPr>
            <p:cNvSpPr/>
            <p:nvPr/>
          </p:nvSpPr>
          <p:spPr>
            <a:xfrm>
              <a:off x="4285956" y="3015456"/>
              <a:ext cx="97814" cy="8753"/>
            </a:xfrm>
            <a:custGeom>
              <a:avLst/>
              <a:gdLst/>
              <a:ahLst/>
              <a:cxnLst/>
              <a:rect l="l" t="t" r="r" b="b"/>
              <a:pathLst>
                <a:path w="3073" h="275" extrusionOk="0">
                  <a:moveTo>
                    <a:pt x="132" y="0"/>
                  </a:moveTo>
                  <a:cubicBezTo>
                    <a:pt x="60" y="0"/>
                    <a:pt x="1" y="60"/>
                    <a:pt x="1" y="143"/>
                  </a:cubicBezTo>
                  <a:cubicBezTo>
                    <a:pt x="1" y="214"/>
                    <a:pt x="60" y="274"/>
                    <a:pt x="132" y="274"/>
                  </a:cubicBezTo>
                  <a:lnTo>
                    <a:pt x="2942" y="274"/>
                  </a:lnTo>
                  <a:cubicBezTo>
                    <a:pt x="3013" y="274"/>
                    <a:pt x="3072" y="214"/>
                    <a:pt x="3072" y="143"/>
                  </a:cubicBezTo>
                  <a:cubicBezTo>
                    <a:pt x="3072" y="72"/>
                    <a:pt x="3013" y="0"/>
                    <a:pt x="2942"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 name="Google Shape;11793;p20">
              <a:extLst>
                <a:ext uri="{FF2B5EF4-FFF2-40B4-BE49-F238E27FC236}">
                  <a16:creationId xmlns:a16="http://schemas.microsoft.com/office/drawing/2014/main" id="{68807B69-497A-6CF1-2F92-59457494E168}"/>
                </a:ext>
              </a:extLst>
            </p:cNvPr>
            <p:cNvSpPr/>
            <p:nvPr/>
          </p:nvSpPr>
          <p:spPr>
            <a:xfrm>
              <a:off x="4285956" y="3001800"/>
              <a:ext cx="30366" cy="8753"/>
            </a:xfrm>
            <a:custGeom>
              <a:avLst/>
              <a:gdLst/>
              <a:ahLst/>
              <a:cxnLst/>
              <a:rect l="l" t="t" r="r" b="b"/>
              <a:pathLst>
                <a:path w="954" h="275" extrusionOk="0">
                  <a:moveTo>
                    <a:pt x="132" y="1"/>
                  </a:moveTo>
                  <a:cubicBezTo>
                    <a:pt x="60" y="1"/>
                    <a:pt x="1" y="60"/>
                    <a:pt x="1" y="132"/>
                  </a:cubicBezTo>
                  <a:cubicBezTo>
                    <a:pt x="1" y="215"/>
                    <a:pt x="60" y="274"/>
                    <a:pt x="132" y="274"/>
                  </a:cubicBezTo>
                  <a:lnTo>
                    <a:pt x="810" y="274"/>
                  </a:lnTo>
                  <a:cubicBezTo>
                    <a:pt x="894" y="274"/>
                    <a:pt x="953" y="215"/>
                    <a:pt x="953" y="132"/>
                  </a:cubicBezTo>
                  <a:cubicBezTo>
                    <a:pt x="953" y="60"/>
                    <a:pt x="894" y="1"/>
                    <a:pt x="810"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 name="Google Shape;11794;p20">
              <a:extLst>
                <a:ext uri="{FF2B5EF4-FFF2-40B4-BE49-F238E27FC236}">
                  <a16:creationId xmlns:a16="http://schemas.microsoft.com/office/drawing/2014/main" id="{1A0CB73E-17FC-396A-6E06-1AB50C812E47}"/>
                </a:ext>
              </a:extLst>
            </p:cNvPr>
            <p:cNvSpPr/>
            <p:nvPr/>
          </p:nvSpPr>
          <p:spPr>
            <a:xfrm>
              <a:off x="4246550" y="3060177"/>
              <a:ext cx="28074" cy="28074"/>
            </a:xfrm>
            <a:custGeom>
              <a:avLst/>
              <a:gdLst/>
              <a:ahLst/>
              <a:cxnLst/>
              <a:rect l="l" t="t" r="r" b="b"/>
              <a:pathLst>
                <a:path w="882" h="882" extrusionOk="0">
                  <a:moveTo>
                    <a:pt x="620" y="274"/>
                  </a:moveTo>
                  <a:lnTo>
                    <a:pt x="620" y="631"/>
                  </a:lnTo>
                  <a:lnTo>
                    <a:pt x="262" y="631"/>
                  </a:lnTo>
                  <a:lnTo>
                    <a:pt x="262" y="274"/>
                  </a:lnTo>
                  <a:close/>
                  <a:moveTo>
                    <a:pt x="131" y="0"/>
                  </a:moveTo>
                  <a:cubicBezTo>
                    <a:pt x="60" y="0"/>
                    <a:pt x="0" y="60"/>
                    <a:pt x="0" y="131"/>
                  </a:cubicBezTo>
                  <a:lnTo>
                    <a:pt x="0" y="750"/>
                  </a:lnTo>
                  <a:cubicBezTo>
                    <a:pt x="0" y="822"/>
                    <a:pt x="60" y="881"/>
                    <a:pt x="131" y="881"/>
                  </a:cubicBezTo>
                  <a:lnTo>
                    <a:pt x="739" y="881"/>
                  </a:lnTo>
                  <a:cubicBezTo>
                    <a:pt x="822" y="881"/>
                    <a:pt x="881" y="822"/>
                    <a:pt x="881" y="750"/>
                  </a:cubicBezTo>
                  <a:lnTo>
                    <a:pt x="881" y="131"/>
                  </a:lnTo>
                  <a:cubicBezTo>
                    <a:pt x="881" y="60"/>
                    <a:pt x="822" y="0"/>
                    <a:pt x="739"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 name="Google Shape;11795;p20">
              <a:extLst>
                <a:ext uri="{FF2B5EF4-FFF2-40B4-BE49-F238E27FC236}">
                  <a16:creationId xmlns:a16="http://schemas.microsoft.com/office/drawing/2014/main" id="{6012D1B4-A58F-6F09-E739-6D860782FADC}"/>
                </a:ext>
              </a:extLst>
            </p:cNvPr>
            <p:cNvSpPr/>
            <p:nvPr/>
          </p:nvSpPr>
          <p:spPr>
            <a:xfrm>
              <a:off x="4285956" y="3080261"/>
              <a:ext cx="97814" cy="8371"/>
            </a:xfrm>
            <a:custGeom>
              <a:avLst/>
              <a:gdLst/>
              <a:ahLst/>
              <a:cxnLst/>
              <a:rect l="l" t="t" r="r" b="b"/>
              <a:pathLst>
                <a:path w="3073" h="263" extrusionOk="0">
                  <a:moveTo>
                    <a:pt x="132" y="0"/>
                  </a:moveTo>
                  <a:cubicBezTo>
                    <a:pt x="60" y="0"/>
                    <a:pt x="1" y="48"/>
                    <a:pt x="1" y="131"/>
                  </a:cubicBezTo>
                  <a:cubicBezTo>
                    <a:pt x="1" y="203"/>
                    <a:pt x="60" y="262"/>
                    <a:pt x="132" y="262"/>
                  </a:cubicBezTo>
                  <a:lnTo>
                    <a:pt x="2942" y="262"/>
                  </a:lnTo>
                  <a:cubicBezTo>
                    <a:pt x="3013" y="262"/>
                    <a:pt x="3072" y="203"/>
                    <a:pt x="3072" y="131"/>
                  </a:cubicBezTo>
                  <a:cubicBezTo>
                    <a:pt x="3072" y="48"/>
                    <a:pt x="3013" y="0"/>
                    <a:pt x="2942"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 name="Google Shape;11796;p20">
              <a:extLst>
                <a:ext uri="{FF2B5EF4-FFF2-40B4-BE49-F238E27FC236}">
                  <a16:creationId xmlns:a16="http://schemas.microsoft.com/office/drawing/2014/main" id="{81AEA15C-762F-2212-6ADF-5C6CF72BBF4A}"/>
                </a:ext>
              </a:extLst>
            </p:cNvPr>
            <p:cNvSpPr/>
            <p:nvPr/>
          </p:nvSpPr>
          <p:spPr>
            <a:xfrm>
              <a:off x="4285956" y="3066224"/>
              <a:ext cx="30366" cy="8753"/>
            </a:xfrm>
            <a:custGeom>
              <a:avLst/>
              <a:gdLst/>
              <a:ahLst/>
              <a:cxnLst/>
              <a:rect l="l" t="t" r="r" b="b"/>
              <a:pathLst>
                <a:path w="954" h="275" extrusionOk="0">
                  <a:moveTo>
                    <a:pt x="132" y="1"/>
                  </a:moveTo>
                  <a:cubicBezTo>
                    <a:pt x="60" y="1"/>
                    <a:pt x="1" y="60"/>
                    <a:pt x="1" y="143"/>
                  </a:cubicBezTo>
                  <a:cubicBezTo>
                    <a:pt x="1" y="215"/>
                    <a:pt x="60" y="274"/>
                    <a:pt x="132" y="274"/>
                  </a:cubicBezTo>
                  <a:lnTo>
                    <a:pt x="810" y="274"/>
                  </a:lnTo>
                  <a:cubicBezTo>
                    <a:pt x="894" y="274"/>
                    <a:pt x="953" y="215"/>
                    <a:pt x="953" y="143"/>
                  </a:cubicBezTo>
                  <a:cubicBezTo>
                    <a:pt x="953" y="60"/>
                    <a:pt x="894" y="1"/>
                    <a:pt x="810"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 name="Google Shape;11797;p20">
              <a:extLst>
                <a:ext uri="{FF2B5EF4-FFF2-40B4-BE49-F238E27FC236}">
                  <a16:creationId xmlns:a16="http://schemas.microsoft.com/office/drawing/2014/main" id="{2F83E073-A198-9192-B367-869E08B047CD}"/>
                </a:ext>
              </a:extLst>
            </p:cNvPr>
            <p:cNvSpPr/>
            <p:nvPr/>
          </p:nvSpPr>
          <p:spPr>
            <a:xfrm>
              <a:off x="4246550" y="3124601"/>
              <a:ext cx="28074" cy="28074"/>
            </a:xfrm>
            <a:custGeom>
              <a:avLst/>
              <a:gdLst/>
              <a:ahLst/>
              <a:cxnLst/>
              <a:rect l="l" t="t" r="r" b="b"/>
              <a:pathLst>
                <a:path w="882" h="882" extrusionOk="0">
                  <a:moveTo>
                    <a:pt x="620" y="250"/>
                  </a:moveTo>
                  <a:lnTo>
                    <a:pt x="620" y="607"/>
                  </a:lnTo>
                  <a:lnTo>
                    <a:pt x="262" y="607"/>
                  </a:lnTo>
                  <a:lnTo>
                    <a:pt x="262" y="250"/>
                  </a:lnTo>
                  <a:close/>
                  <a:moveTo>
                    <a:pt x="131" y="0"/>
                  </a:moveTo>
                  <a:cubicBezTo>
                    <a:pt x="60" y="0"/>
                    <a:pt x="0" y="60"/>
                    <a:pt x="0" y="131"/>
                  </a:cubicBezTo>
                  <a:lnTo>
                    <a:pt x="0" y="738"/>
                  </a:lnTo>
                  <a:cubicBezTo>
                    <a:pt x="0" y="822"/>
                    <a:pt x="60" y="881"/>
                    <a:pt x="131" y="881"/>
                  </a:cubicBezTo>
                  <a:lnTo>
                    <a:pt x="739" y="881"/>
                  </a:lnTo>
                  <a:cubicBezTo>
                    <a:pt x="822" y="881"/>
                    <a:pt x="881" y="822"/>
                    <a:pt x="881" y="738"/>
                  </a:cubicBezTo>
                  <a:lnTo>
                    <a:pt x="881" y="131"/>
                  </a:lnTo>
                  <a:cubicBezTo>
                    <a:pt x="881" y="60"/>
                    <a:pt x="822" y="0"/>
                    <a:pt x="739"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 name="Google Shape;11798;p20">
              <a:extLst>
                <a:ext uri="{FF2B5EF4-FFF2-40B4-BE49-F238E27FC236}">
                  <a16:creationId xmlns:a16="http://schemas.microsoft.com/office/drawing/2014/main" id="{675AF3DB-C76C-B250-2F30-BED257698F7E}"/>
                </a:ext>
              </a:extLst>
            </p:cNvPr>
            <p:cNvSpPr/>
            <p:nvPr/>
          </p:nvSpPr>
          <p:spPr>
            <a:xfrm>
              <a:off x="4285956" y="3143921"/>
              <a:ext cx="97814" cy="8753"/>
            </a:xfrm>
            <a:custGeom>
              <a:avLst/>
              <a:gdLst/>
              <a:ahLst/>
              <a:cxnLst/>
              <a:rect l="l" t="t" r="r" b="b"/>
              <a:pathLst>
                <a:path w="3073" h="275" extrusionOk="0">
                  <a:moveTo>
                    <a:pt x="132" y="0"/>
                  </a:moveTo>
                  <a:cubicBezTo>
                    <a:pt x="60" y="0"/>
                    <a:pt x="1" y="60"/>
                    <a:pt x="1" y="131"/>
                  </a:cubicBezTo>
                  <a:cubicBezTo>
                    <a:pt x="1" y="215"/>
                    <a:pt x="60" y="274"/>
                    <a:pt x="132" y="274"/>
                  </a:cubicBezTo>
                  <a:lnTo>
                    <a:pt x="2942" y="274"/>
                  </a:lnTo>
                  <a:cubicBezTo>
                    <a:pt x="3013" y="274"/>
                    <a:pt x="3072" y="215"/>
                    <a:pt x="3072" y="131"/>
                  </a:cubicBezTo>
                  <a:cubicBezTo>
                    <a:pt x="3072" y="60"/>
                    <a:pt x="3013" y="0"/>
                    <a:pt x="2942"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2" name="Google Shape;11799;p20">
              <a:extLst>
                <a:ext uri="{FF2B5EF4-FFF2-40B4-BE49-F238E27FC236}">
                  <a16:creationId xmlns:a16="http://schemas.microsoft.com/office/drawing/2014/main" id="{9D079917-AC79-C547-EAAF-7E1EF4026AAC}"/>
                </a:ext>
              </a:extLst>
            </p:cNvPr>
            <p:cNvSpPr/>
            <p:nvPr/>
          </p:nvSpPr>
          <p:spPr>
            <a:xfrm>
              <a:off x="4285956" y="3130266"/>
              <a:ext cx="30366" cy="8371"/>
            </a:xfrm>
            <a:custGeom>
              <a:avLst/>
              <a:gdLst/>
              <a:ahLst/>
              <a:cxnLst/>
              <a:rect l="l" t="t" r="r" b="b"/>
              <a:pathLst>
                <a:path w="954" h="263" extrusionOk="0">
                  <a:moveTo>
                    <a:pt x="132" y="1"/>
                  </a:moveTo>
                  <a:cubicBezTo>
                    <a:pt x="60" y="1"/>
                    <a:pt x="1" y="60"/>
                    <a:pt x="1" y="132"/>
                  </a:cubicBezTo>
                  <a:cubicBezTo>
                    <a:pt x="1" y="215"/>
                    <a:pt x="60" y="263"/>
                    <a:pt x="132" y="263"/>
                  </a:cubicBezTo>
                  <a:lnTo>
                    <a:pt x="810" y="263"/>
                  </a:lnTo>
                  <a:cubicBezTo>
                    <a:pt x="894" y="263"/>
                    <a:pt x="953" y="215"/>
                    <a:pt x="953" y="132"/>
                  </a:cubicBezTo>
                  <a:cubicBezTo>
                    <a:pt x="953" y="60"/>
                    <a:pt x="894" y="1"/>
                    <a:pt x="810"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03" name="Google Shape;11786;p20">
            <a:extLst>
              <a:ext uri="{FF2B5EF4-FFF2-40B4-BE49-F238E27FC236}">
                <a16:creationId xmlns:a16="http://schemas.microsoft.com/office/drawing/2014/main" id="{62F53B86-11BA-E161-2EA5-3D13966FC836}"/>
              </a:ext>
            </a:extLst>
          </p:cNvPr>
          <p:cNvGrpSpPr/>
          <p:nvPr/>
        </p:nvGrpSpPr>
        <p:grpSpPr>
          <a:xfrm>
            <a:off x="4426374" y="5402633"/>
            <a:ext cx="280072" cy="275520"/>
            <a:chOff x="4210933" y="2926777"/>
            <a:chExt cx="280072" cy="275520"/>
          </a:xfrm>
        </p:grpSpPr>
        <p:sp>
          <p:nvSpPr>
            <p:cNvPr id="104" name="Google Shape;11787;p20">
              <a:extLst>
                <a:ext uri="{FF2B5EF4-FFF2-40B4-BE49-F238E27FC236}">
                  <a16:creationId xmlns:a16="http://schemas.microsoft.com/office/drawing/2014/main" id="{C5E264CB-EA6C-D570-5B0A-1971FDE3A7D4}"/>
                </a:ext>
              </a:extLst>
            </p:cNvPr>
            <p:cNvSpPr/>
            <p:nvPr/>
          </p:nvSpPr>
          <p:spPr>
            <a:xfrm>
              <a:off x="4490623" y="2970352"/>
              <a:ext cx="32" cy="414"/>
            </a:xfrm>
            <a:custGeom>
              <a:avLst/>
              <a:gdLst/>
              <a:ahLst/>
              <a:cxnLst/>
              <a:rect l="l" t="t" r="r" b="b"/>
              <a:pathLst>
                <a:path w="1" h="13" extrusionOk="0">
                  <a:moveTo>
                    <a:pt x="0" y="0"/>
                  </a:moveTo>
                  <a:cubicBezTo>
                    <a:pt x="0" y="12"/>
                    <a:pt x="0" y="0"/>
                    <a:pt x="0"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5" name="Google Shape;11788;p20">
              <a:extLst>
                <a:ext uri="{FF2B5EF4-FFF2-40B4-BE49-F238E27FC236}">
                  <a16:creationId xmlns:a16="http://schemas.microsoft.com/office/drawing/2014/main" id="{0948EBB9-1C86-A401-D2DD-CA80623FDD18}"/>
                </a:ext>
              </a:extLst>
            </p:cNvPr>
            <p:cNvSpPr/>
            <p:nvPr/>
          </p:nvSpPr>
          <p:spPr>
            <a:xfrm>
              <a:off x="4489859" y="2969589"/>
              <a:ext cx="32" cy="32"/>
            </a:xfrm>
            <a:custGeom>
              <a:avLst/>
              <a:gdLst/>
              <a:ahLst/>
              <a:cxnLst/>
              <a:rect l="l" t="t" r="r" b="b"/>
              <a:pathLst>
                <a:path w="1" h="1" extrusionOk="0">
                  <a:moveTo>
                    <a:pt x="0" y="1"/>
                  </a:move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6" name="Google Shape;11789;p20">
              <a:extLst>
                <a:ext uri="{FF2B5EF4-FFF2-40B4-BE49-F238E27FC236}">
                  <a16:creationId xmlns:a16="http://schemas.microsoft.com/office/drawing/2014/main" id="{EE681E0C-8574-114D-4351-6DBDAD6E4CE2}"/>
                </a:ext>
              </a:extLst>
            </p:cNvPr>
            <p:cNvSpPr/>
            <p:nvPr/>
          </p:nvSpPr>
          <p:spPr>
            <a:xfrm>
              <a:off x="4210933" y="2944952"/>
              <a:ext cx="280072" cy="257346"/>
            </a:xfrm>
            <a:custGeom>
              <a:avLst/>
              <a:gdLst/>
              <a:ahLst/>
              <a:cxnLst/>
              <a:rect l="l" t="t" r="r" b="b"/>
              <a:pathLst>
                <a:path w="8799" h="8085" extrusionOk="0">
                  <a:moveTo>
                    <a:pt x="7549" y="620"/>
                  </a:moveTo>
                  <a:lnTo>
                    <a:pt x="6596" y="6382"/>
                  </a:lnTo>
                  <a:lnTo>
                    <a:pt x="6596" y="620"/>
                  </a:lnTo>
                  <a:close/>
                  <a:moveTo>
                    <a:pt x="4965" y="1"/>
                  </a:moveTo>
                  <a:cubicBezTo>
                    <a:pt x="4894" y="1"/>
                    <a:pt x="4834" y="60"/>
                    <a:pt x="4834" y="143"/>
                  </a:cubicBezTo>
                  <a:cubicBezTo>
                    <a:pt x="4834" y="215"/>
                    <a:pt x="4894" y="274"/>
                    <a:pt x="4965" y="274"/>
                  </a:cubicBezTo>
                  <a:lnTo>
                    <a:pt x="6322" y="274"/>
                  </a:lnTo>
                  <a:lnTo>
                    <a:pt x="6322" y="7835"/>
                  </a:lnTo>
                  <a:lnTo>
                    <a:pt x="262" y="7835"/>
                  </a:lnTo>
                  <a:lnTo>
                    <a:pt x="262" y="7192"/>
                  </a:lnTo>
                  <a:cubicBezTo>
                    <a:pt x="262" y="7121"/>
                    <a:pt x="203" y="7061"/>
                    <a:pt x="131" y="7061"/>
                  </a:cubicBezTo>
                  <a:cubicBezTo>
                    <a:pt x="60" y="7061"/>
                    <a:pt x="0" y="7121"/>
                    <a:pt x="0" y="7192"/>
                  </a:cubicBezTo>
                  <a:lnTo>
                    <a:pt x="0" y="7954"/>
                  </a:lnTo>
                  <a:cubicBezTo>
                    <a:pt x="0" y="8025"/>
                    <a:pt x="60" y="8085"/>
                    <a:pt x="131" y="8085"/>
                  </a:cubicBezTo>
                  <a:lnTo>
                    <a:pt x="6465" y="8085"/>
                  </a:lnTo>
                  <a:cubicBezTo>
                    <a:pt x="6525" y="8085"/>
                    <a:pt x="6561" y="8037"/>
                    <a:pt x="6584" y="8002"/>
                  </a:cubicBezTo>
                  <a:lnTo>
                    <a:pt x="7906" y="3715"/>
                  </a:lnTo>
                  <a:cubicBezTo>
                    <a:pt x="7918" y="3632"/>
                    <a:pt x="7882" y="3572"/>
                    <a:pt x="7811" y="3549"/>
                  </a:cubicBezTo>
                  <a:cubicBezTo>
                    <a:pt x="7799" y="3547"/>
                    <a:pt x="7788" y="3546"/>
                    <a:pt x="7777" y="3546"/>
                  </a:cubicBezTo>
                  <a:cubicBezTo>
                    <a:pt x="7721" y="3546"/>
                    <a:pt x="7674" y="3572"/>
                    <a:pt x="7644" y="3632"/>
                  </a:cubicBezTo>
                  <a:lnTo>
                    <a:pt x="6870" y="6132"/>
                  </a:lnTo>
                  <a:lnTo>
                    <a:pt x="7727" y="989"/>
                  </a:lnTo>
                  <a:lnTo>
                    <a:pt x="8466" y="989"/>
                  </a:lnTo>
                  <a:lnTo>
                    <a:pt x="7799" y="3144"/>
                  </a:lnTo>
                  <a:cubicBezTo>
                    <a:pt x="7787" y="3215"/>
                    <a:pt x="7811" y="3275"/>
                    <a:pt x="7882" y="3311"/>
                  </a:cubicBezTo>
                  <a:lnTo>
                    <a:pt x="7930" y="3311"/>
                  </a:lnTo>
                  <a:cubicBezTo>
                    <a:pt x="7989" y="3311"/>
                    <a:pt x="8037" y="3275"/>
                    <a:pt x="8049" y="3215"/>
                  </a:cubicBezTo>
                  <a:lnTo>
                    <a:pt x="8763" y="894"/>
                  </a:lnTo>
                  <a:cubicBezTo>
                    <a:pt x="8799" y="870"/>
                    <a:pt x="8799" y="822"/>
                    <a:pt x="8763" y="798"/>
                  </a:cubicBezTo>
                  <a:cubicBezTo>
                    <a:pt x="8739" y="763"/>
                    <a:pt x="8704" y="739"/>
                    <a:pt x="8668" y="739"/>
                  </a:cubicBezTo>
                  <a:lnTo>
                    <a:pt x="7787" y="739"/>
                  </a:lnTo>
                  <a:lnTo>
                    <a:pt x="7835" y="501"/>
                  </a:lnTo>
                  <a:cubicBezTo>
                    <a:pt x="7835" y="453"/>
                    <a:pt x="7835" y="417"/>
                    <a:pt x="7799" y="394"/>
                  </a:cubicBezTo>
                  <a:cubicBezTo>
                    <a:pt x="7763" y="358"/>
                    <a:pt x="7739" y="346"/>
                    <a:pt x="7692" y="346"/>
                  </a:cubicBezTo>
                  <a:lnTo>
                    <a:pt x="6596" y="346"/>
                  </a:lnTo>
                  <a:lnTo>
                    <a:pt x="6596" y="143"/>
                  </a:lnTo>
                  <a:cubicBezTo>
                    <a:pt x="6596" y="60"/>
                    <a:pt x="6537" y="1"/>
                    <a:pt x="6453"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7" name="Google Shape;11790;p20">
              <a:extLst>
                <a:ext uri="{FF2B5EF4-FFF2-40B4-BE49-F238E27FC236}">
                  <a16:creationId xmlns:a16="http://schemas.microsoft.com/office/drawing/2014/main" id="{C044C0EF-C787-0614-A1A7-F361D75CEED8}"/>
                </a:ext>
              </a:extLst>
            </p:cNvPr>
            <p:cNvSpPr/>
            <p:nvPr/>
          </p:nvSpPr>
          <p:spPr>
            <a:xfrm>
              <a:off x="4212047" y="2926777"/>
              <a:ext cx="144826" cy="234619"/>
            </a:xfrm>
            <a:custGeom>
              <a:avLst/>
              <a:gdLst/>
              <a:ahLst/>
              <a:cxnLst/>
              <a:rect l="l" t="t" r="r" b="b"/>
              <a:pathLst>
                <a:path w="4550" h="7371" extrusionOk="0">
                  <a:moveTo>
                    <a:pt x="132" y="0"/>
                  </a:moveTo>
                  <a:cubicBezTo>
                    <a:pt x="60" y="0"/>
                    <a:pt x="1" y="60"/>
                    <a:pt x="1" y="131"/>
                  </a:cubicBezTo>
                  <a:lnTo>
                    <a:pt x="1" y="7239"/>
                  </a:lnTo>
                  <a:cubicBezTo>
                    <a:pt x="1" y="7311"/>
                    <a:pt x="60" y="7370"/>
                    <a:pt x="132" y="7370"/>
                  </a:cubicBezTo>
                  <a:cubicBezTo>
                    <a:pt x="203" y="7370"/>
                    <a:pt x="263" y="7311"/>
                    <a:pt x="263" y="7239"/>
                  </a:cubicBezTo>
                  <a:lnTo>
                    <a:pt x="263" y="262"/>
                  </a:lnTo>
                  <a:lnTo>
                    <a:pt x="1763" y="262"/>
                  </a:lnTo>
                  <a:lnTo>
                    <a:pt x="2299" y="810"/>
                  </a:lnTo>
                  <a:cubicBezTo>
                    <a:pt x="2335" y="845"/>
                    <a:pt x="2358" y="857"/>
                    <a:pt x="2394" y="857"/>
                  </a:cubicBezTo>
                  <a:lnTo>
                    <a:pt x="4418" y="857"/>
                  </a:lnTo>
                  <a:cubicBezTo>
                    <a:pt x="4490" y="857"/>
                    <a:pt x="4549" y="798"/>
                    <a:pt x="4549" y="726"/>
                  </a:cubicBezTo>
                  <a:cubicBezTo>
                    <a:pt x="4537" y="655"/>
                    <a:pt x="4478" y="595"/>
                    <a:pt x="4418" y="595"/>
                  </a:cubicBezTo>
                  <a:lnTo>
                    <a:pt x="2454" y="595"/>
                  </a:lnTo>
                  <a:lnTo>
                    <a:pt x="1918" y="36"/>
                  </a:lnTo>
                  <a:cubicBezTo>
                    <a:pt x="1882" y="12"/>
                    <a:pt x="1858" y="0"/>
                    <a:pt x="1823"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8" name="Google Shape;11791;p20">
              <a:extLst>
                <a:ext uri="{FF2B5EF4-FFF2-40B4-BE49-F238E27FC236}">
                  <a16:creationId xmlns:a16="http://schemas.microsoft.com/office/drawing/2014/main" id="{C6EA826A-7FED-4F22-24C7-5B68F9749B32}"/>
                </a:ext>
              </a:extLst>
            </p:cNvPr>
            <p:cNvSpPr/>
            <p:nvPr/>
          </p:nvSpPr>
          <p:spPr>
            <a:xfrm>
              <a:off x="4246550" y="2996103"/>
              <a:ext cx="28074" cy="28106"/>
            </a:xfrm>
            <a:custGeom>
              <a:avLst/>
              <a:gdLst/>
              <a:ahLst/>
              <a:cxnLst/>
              <a:rect l="l" t="t" r="r" b="b"/>
              <a:pathLst>
                <a:path w="882" h="883" extrusionOk="0">
                  <a:moveTo>
                    <a:pt x="620" y="263"/>
                  </a:moveTo>
                  <a:lnTo>
                    <a:pt x="620" y="608"/>
                  </a:lnTo>
                  <a:lnTo>
                    <a:pt x="262" y="608"/>
                  </a:lnTo>
                  <a:lnTo>
                    <a:pt x="262" y="263"/>
                  </a:lnTo>
                  <a:close/>
                  <a:moveTo>
                    <a:pt x="131" y="1"/>
                  </a:moveTo>
                  <a:cubicBezTo>
                    <a:pt x="60" y="1"/>
                    <a:pt x="0" y="60"/>
                    <a:pt x="0" y="144"/>
                  </a:cubicBezTo>
                  <a:lnTo>
                    <a:pt x="0" y="751"/>
                  </a:lnTo>
                  <a:cubicBezTo>
                    <a:pt x="0" y="822"/>
                    <a:pt x="60" y="882"/>
                    <a:pt x="131" y="882"/>
                  </a:cubicBezTo>
                  <a:lnTo>
                    <a:pt x="739" y="882"/>
                  </a:lnTo>
                  <a:cubicBezTo>
                    <a:pt x="822" y="882"/>
                    <a:pt x="881" y="822"/>
                    <a:pt x="881" y="751"/>
                  </a:cubicBezTo>
                  <a:lnTo>
                    <a:pt x="881" y="144"/>
                  </a:lnTo>
                  <a:cubicBezTo>
                    <a:pt x="881" y="60"/>
                    <a:pt x="822" y="1"/>
                    <a:pt x="739"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9" name="Google Shape;11792;p20">
              <a:extLst>
                <a:ext uri="{FF2B5EF4-FFF2-40B4-BE49-F238E27FC236}">
                  <a16:creationId xmlns:a16="http://schemas.microsoft.com/office/drawing/2014/main" id="{AA2B7C82-22C2-F22B-19E1-96D0BDE67633}"/>
                </a:ext>
              </a:extLst>
            </p:cNvPr>
            <p:cNvSpPr/>
            <p:nvPr/>
          </p:nvSpPr>
          <p:spPr>
            <a:xfrm>
              <a:off x="4285956" y="3015456"/>
              <a:ext cx="97814" cy="8753"/>
            </a:xfrm>
            <a:custGeom>
              <a:avLst/>
              <a:gdLst/>
              <a:ahLst/>
              <a:cxnLst/>
              <a:rect l="l" t="t" r="r" b="b"/>
              <a:pathLst>
                <a:path w="3073" h="275" extrusionOk="0">
                  <a:moveTo>
                    <a:pt x="132" y="0"/>
                  </a:moveTo>
                  <a:cubicBezTo>
                    <a:pt x="60" y="0"/>
                    <a:pt x="1" y="60"/>
                    <a:pt x="1" y="143"/>
                  </a:cubicBezTo>
                  <a:cubicBezTo>
                    <a:pt x="1" y="214"/>
                    <a:pt x="60" y="274"/>
                    <a:pt x="132" y="274"/>
                  </a:cubicBezTo>
                  <a:lnTo>
                    <a:pt x="2942" y="274"/>
                  </a:lnTo>
                  <a:cubicBezTo>
                    <a:pt x="3013" y="274"/>
                    <a:pt x="3072" y="214"/>
                    <a:pt x="3072" y="143"/>
                  </a:cubicBezTo>
                  <a:cubicBezTo>
                    <a:pt x="3072" y="72"/>
                    <a:pt x="3013" y="0"/>
                    <a:pt x="2942"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0" name="Google Shape;11793;p20">
              <a:extLst>
                <a:ext uri="{FF2B5EF4-FFF2-40B4-BE49-F238E27FC236}">
                  <a16:creationId xmlns:a16="http://schemas.microsoft.com/office/drawing/2014/main" id="{8EFE006D-6ED9-3D04-3CF1-14360CB59722}"/>
                </a:ext>
              </a:extLst>
            </p:cNvPr>
            <p:cNvSpPr/>
            <p:nvPr/>
          </p:nvSpPr>
          <p:spPr>
            <a:xfrm>
              <a:off x="4285956" y="3001800"/>
              <a:ext cx="30366" cy="8753"/>
            </a:xfrm>
            <a:custGeom>
              <a:avLst/>
              <a:gdLst/>
              <a:ahLst/>
              <a:cxnLst/>
              <a:rect l="l" t="t" r="r" b="b"/>
              <a:pathLst>
                <a:path w="954" h="275" extrusionOk="0">
                  <a:moveTo>
                    <a:pt x="132" y="1"/>
                  </a:moveTo>
                  <a:cubicBezTo>
                    <a:pt x="60" y="1"/>
                    <a:pt x="1" y="60"/>
                    <a:pt x="1" y="132"/>
                  </a:cubicBezTo>
                  <a:cubicBezTo>
                    <a:pt x="1" y="215"/>
                    <a:pt x="60" y="274"/>
                    <a:pt x="132" y="274"/>
                  </a:cubicBezTo>
                  <a:lnTo>
                    <a:pt x="810" y="274"/>
                  </a:lnTo>
                  <a:cubicBezTo>
                    <a:pt x="894" y="274"/>
                    <a:pt x="953" y="215"/>
                    <a:pt x="953" y="132"/>
                  </a:cubicBezTo>
                  <a:cubicBezTo>
                    <a:pt x="953" y="60"/>
                    <a:pt x="894" y="1"/>
                    <a:pt x="810"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1" name="Google Shape;11794;p20">
              <a:extLst>
                <a:ext uri="{FF2B5EF4-FFF2-40B4-BE49-F238E27FC236}">
                  <a16:creationId xmlns:a16="http://schemas.microsoft.com/office/drawing/2014/main" id="{B41912DB-AB3D-41A0-AC2B-DFECE8FEA1FB}"/>
                </a:ext>
              </a:extLst>
            </p:cNvPr>
            <p:cNvSpPr/>
            <p:nvPr/>
          </p:nvSpPr>
          <p:spPr>
            <a:xfrm>
              <a:off x="4246550" y="3060177"/>
              <a:ext cx="28074" cy="28074"/>
            </a:xfrm>
            <a:custGeom>
              <a:avLst/>
              <a:gdLst/>
              <a:ahLst/>
              <a:cxnLst/>
              <a:rect l="l" t="t" r="r" b="b"/>
              <a:pathLst>
                <a:path w="882" h="882" extrusionOk="0">
                  <a:moveTo>
                    <a:pt x="620" y="274"/>
                  </a:moveTo>
                  <a:lnTo>
                    <a:pt x="620" y="631"/>
                  </a:lnTo>
                  <a:lnTo>
                    <a:pt x="262" y="631"/>
                  </a:lnTo>
                  <a:lnTo>
                    <a:pt x="262" y="274"/>
                  </a:lnTo>
                  <a:close/>
                  <a:moveTo>
                    <a:pt x="131" y="0"/>
                  </a:moveTo>
                  <a:cubicBezTo>
                    <a:pt x="60" y="0"/>
                    <a:pt x="0" y="60"/>
                    <a:pt x="0" y="131"/>
                  </a:cubicBezTo>
                  <a:lnTo>
                    <a:pt x="0" y="750"/>
                  </a:lnTo>
                  <a:cubicBezTo>
                    <a:pt x="0" y="822"/>
                    <a:pt x="60" y="881"/>
                    <a:pt x="131" y="881"/>
                  </a:cubicBezTo>
                  <a:lnTo>
                    <a:pt x="739" y="881"/>
                  </a:lnTo>
                  <a:cubicBezTo>
                    <a:pt x="822" y="881"/>
                    <a:pt x="881" y="822"/>
                    <a:pt x="881" y="750"/>
                  </a:cubicBezTo>
                  <a:lnTo>
                    <a:pt x="881" y="131"/>
                  </a:lnTo>
                  <a:cubicBezTo>
                    <a:pt x="881" y="60"/>
                    <a:pt x="822" y="0"/>
                    <a:pt x="739"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 name="Google Shape;11795;p20">
              <a:extLst>
                <a:ext uri="{FF2B5EF4-FFF2-40B4-BE49-F238E27FC236}">
                  <a16:creationId xmlns:a16="http://schemas.microsoft.com/office/drawing/2014/main" id="{0BA199BD-BD13-23BA-D6E3-9C166EF28132}"/>
                </a:ext>
              </a:extLst>
            </p:cNvPr>
            <p:cNvSpPr/>
            <p:nvPr/>
          </p:nvSpPr>
          <p:spPr>
            <a:xfrm>
              <a:off x="4285956" y="3080261"/>
              <a:ext cx="97814" cy="8371"/>
            </a:xfrm>
            <a:custGeom>
              <a:avLst/>
              <a:gdLst/>
              <a:ahLst/>
              <a:cxnLst/>
              <a:rect l="l" t="t" r="r" b="b"/>
              <a:pathLst>
                <a:path w="3073" h="263" extrusionOk="0">
                  <a:moveTo>
                    <a:pt x="132" y="0"/>
                  </a:moveTo>
                  <a:cubicBezTo>
                    <a:pt x="60" y="0"/>
                    <a:pt x="1" y="48"/>
                    <a:pt x="1" y="131"/>
                  </a:cubicBezTo>
                  <a:cubicBezTo>
                    <a:pt x="1" y="203"/>
                    <a:pt x="60" y="262"/>
                    <a:pt x="132" y="262"/>
                  </a:cubicBezTo>
                  <a:lnTo>
                    <a:pt x="2942" y="262"/>
                  </a:lnTo>
                  <a:cubicBezTo>
                    <a:pt x="3013" y="262"/>
                    <a:pt x="3072" y="203"/>
                    <a:pt x="3072" y="131"/>
                  </a:cubicBezTo>
                  <a:cubicBezTo>
                    <a:pt x="3072" y="48"/>
                    <a:pt x="3013" y="0"/>
                    <a:pt x="2942"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 name="Google Shape;11796;p20">
              <a:extLst>
                <a:ext uri="{FF2B5EF4-FFF2-40B4-BE49-F238E27FC236}">
                  <a16:creationId xmlns:a16="http://schemas.microsoft.com/office/drawing/2014/main" id="{2F62838F-4E1C-6A8B-D759-683556A517BA}"/>
                </a:ext>
              </a:extLst>
            </p:cNvPr>
            <p:cNvSpPr/>
            <p:nvPr/>
          </p:nvSpPr>
          <p:spPr>
            <a:xfrm>
              <a:off x="4285956" y="3066224"/>
              <a:ext cx="30366" cy="8753"/>
            </a:xfrm>
            <a:custGeom>
              <a:avLst/>
              <a:gdLst/>
              <a:ahLst/>
              <a:cxnLst/>
              <a:rect l="l" t="t" r="r" b="b"/>
              <a:pathLst>
                <a:path w="954" h="275" extrusionOk="0">
                  <a:moveTo>
                    <a:pt x="132" y="1"/>
                  </a:moveTo>
                  <a:cubicBezTo>
                    <a:pt x="60" y="1"/>
                    <a:pt x="1" y="60"/>
                    <a:pt x="1" y="143"/>
                  </a:cubicBezTo>
                  <a:cubicBezTo>
                    <a:pt x="1" y="215"/>
                    <a:pt x="60" y="274"/>
                    <a:pt x="132" y="274"/>
                  </a:cubicBezTo>
                  <a:lnTo>
                    <a:pt x="810" y="274"/>
                  </a:lnTo>
                  <a:cubicBezTo>
                    <a:pt x="894" y="274"/>
                    <a:pt x="953" y="215"/>
                    <a:pt x="953" y="143"/>
                  </a:cubicBezTo>
                  <a:cubicBezTo>
                    <a:pt x="953" y="60"/>
                    <a:pt x="894" y="1"/>
                    <a:pt x="810"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 name="Google Shape;11797;p20">
              <a:extLst>
                <a:ext uri="{FF2B5EF4-FFF2-40B4-BE49-F238E27FC236}">
                  <a16:creationId xmlns:a16="http://schemas.microsoft.com/office/drawing/2014/main" id="{3322BA4C-8043-4F75-6BA0-61E5EA460A37}"/>
                </a:ext>
              </a:extLst>
            </p:cNvPr>
            <p:cNvSpPr/>
            <p:nvPr/>
          </p:nvSpPr>
          <p:spPr>
            <a:xfrm>
              <a:off x="4246550" y="3124601"/>
              <a:ext cx="28074" cy="28074"/>
            </a:xfrm>
            <a:custGeom>
              <a:avLst/>
              <a:gdLst/>
              <a:ahLst/>
              <a:cxnLst/>
              <a:rect l="l" t="t" r="r" b="b"/>
              <a:pathLst>
                <a:path w="882" h="882" extrusionOk="0">
                  <a:moveTo>
                    <a:pt x="620" y="250"/>
                  </a:moveTo>
                  <a:lnTo>
                    <a:pt x="620" y="607"/>
                  </a:lnTo>
                  <a:lnTo>
                    <a:pt x="262" y="607"/>
                  </a:lnTo>
                  <a:lnTo>
                    <a:pt x="262" y="250"/>
                  </a:lnTo>
                  <a:close/>
                  <a:moveTo>
                    <a:pt x="131" y="0"/>
                  </a:moveTo>
                  <a:cubicBezTo>
                    <a:pt x="60" y="0"/>
                    <a:pt x="0" y="60"/>
                    <a:pt x="0" y="131"/>
                  </a:cubicBezTo>
                  <a:lnTo>
                    <a:pt x="0" y="738"/>
                  </a:lnTo>
                  <a:cubicBezTo>
                    <a:pt x="0" y="822"/>
                    <a:pt x="60" y="881"/>
                    <a:pt x="131" y="881"/>
                  </a:cubicBezTo>
                  <a:lnTo>
                    <a:pt x="739" y="881"/>
                  </a:lnTo>
                  <a:cubicBezTo>
                    <a:pt x="822" y="881"/>
                    <a:pt x="881" y="822"/>
                    <a:pt x="881" y="738"/>
                  </a:cubicBezTo>
                  <a:lnTo>
                    <a:pt x="881" y="131"/>
                  </a:lnTo>
                  <a:cubicBezTo>
                    <a:pt x="881" y="60"/>
                    <a:pt x="822" y="0"/>
                    <a:pt x="739"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 name="Google Shape;11798;p20">
              <a:extLst>
                <a:ext uri="{FF2B5EF4-FFF2-40B4-BE49-F238E27FC236}">
                  <a16:creationId xmlns:a16="http://schemas.microsoft.com/office/drawing/2014/main" id="{CED76853-F78C-9E6B-365B-D6ED6FA91347}"/>
                </a:ext>
              </a:extLst>
            </p:cNvPr>
            <p:cNvSpPr/>
            <p:nvPr/>
          </p:nvSpPr>
          <p:spPr>
            <a:xfrm>
              <a:off x="4285956" y="3143921"/>
              <a:ext cx="97814" cy="8753"/>
            </a:xfrm>
            <a:custGeom>
              <a:avLst/>
              <a:gdLst/>
              <a:ahLst/>
              <a:cxnLst/>
              <a:rect l="l" t="t" r="r" b="b"/>
              <a:pathLst>
                <a:path w="3073" h="275" extrusionOk="0">
                  <a:moveTo>
                    <a:pt x="132" y="0"/>
                  </a:moveTo>
                  <a:cubicBezTo>
                    <a:pt x="60" y="0"/>
                    <a:pt x="1" y="60"/>
                    <a:pt x="1" y="131"/>
                  </a:cubicBezTo>
                  <a:cubicBezTo>
                    <a:pt x="1" y="215"/>
                    <a:pt x="60" y="274"/>
                    <a:pt x="132" y="274"/>
                  </a:cubicBezTo>
                  <a:lnTo>
                    <a:pt x="2942" y="274"/>
                  </a:lnTo>
                  <a:cubicBezTo>
                    <a:pt x="3013" y="274"/>
                    <a:pt x="3072" y="215"/>
                    <a:pt x="3072" y="131"/>
                  </a:cubicBezTo>
                  <a:cubicBezTo>
                    <a:pt x="3072" y="60"/>
                    <a:pt x="3013" y="0"/>
                    <a:pt x="2942"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 name="Google Shape;11799;p20">
              <a:extLst>
                <a:ext uri="{FF2B5EF4-FFF2-40B4-BE49-F238E27FC236}">
                  <a16:creationId xmlns:a16="http://schemas.microsoft.com/office/drawing/2014/main" id="{24A9B68A-FCC1-C580-C11F-CBD8A6E8B3AC}"/>
                </a:ext>
              </a:extLst>
            </p:cNvPr>
            <p:cNvSpPr/>
            <p:nvPr/>
          </p:nvSpPr>
          <p:spPr>
            <a:xfrm>
              <a:off x="4285956" y="3130266"/>
              <a:ext cx="30366" cy="8371"/>
            </a:xfrm>
            <a:custGeom>
              <a:avLst/>
              <a:gdLst/>
              <a:ahLst/>
              <a:cxnLst/>
              <a:rect l="l" t="t" r="r" b="b"/>
              <a:pathLst>
                <a:path w="954" h="263" extrusionOk="0">
                  <a:moveTo>
                    <a:pt x="132" y="1"/>
                  </a:moveTo>
                  <a:cubicBezTo>
                    <a:pt x="60" y="1"/>
                    <a:pt x="1" y="60"/>
                    <a:pt x="1" y="132"/>
                  </a:cubicBezTo>
                  <a:cubicBezTo>
                    <a:pt x="1" y="215"/>
                    <a:pt x="60" y="263"/>
                    <a:pt x="132" y="263"/>
                  </a:cubicBezTo>
                  <a:lnTo>
                    <a:pt x="810" y="263"/>
                  </a:lnTo>
                  <a:cubicBezTo>
                    <a:pt x="894" y="263"/>
                    <a:pt x="953" y="215"/>
                    <a:pt x="953" y="132"/>
                  </a:cubicBezTo>
                  <a:cubicBezTo>
                    <a:pt x="953" y="60"/>
                    <a:pt x="894" y="1"/>
                    <a:pt x="810"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20" name="Title 19">
            <a:extLst>
              <a:ext uri="{FF2B5EF4-FFF2-40B4-BE49-F238E27FC236}">
                <a16:creationId xmlns:a16="http://schemas.microsoft.com/office/drawing/2014/main" id="{74DCBDBE-9616-D817-2055-35AA6FFECFA0}"/>
              </a:ext>
            </a:extLst>
          </p:cNvPr>
          <p:cNvSpPr>
            <a:spLocks noGrp="1"/>
          </p:cNvSpPr>
          <p:nvPr>
            <p:ph type="title"/>
          </p:nvPr>
        </p:nvSpPr>
        <p:spPr>
          <a:xfrm>
            <a:off x="622502" y="214146"/>
            <a:ext cx="7696200" cy="715566"/>
          </a:xfrm>
        </p:spPr>
        <p:txBody>
          <a:bodyPr/>
          <a:lstStyle/>
          <a:p>
            <a:r>
              <a:rPr lang="en-US" dirty="0"/>
              <a:t>Student 3 Revision via Chat-GPT</a:t>
            </a:r>
          </a:p>
        </p:txBody>
      </p:sp>
      <p:sp>
        <p:nvSpPr>
          <p:cNvPr id="21" name="Content Placeholder 20">
            <a:extLst>
              <a:ext uri="{FF2B5EF4-FFF2-40B4-BE49-F238E27FC236}">
                <a16:creationId xmlns:a16="http://schemas.microsoft.com/office/drawing/2014/main" id="{35A622E8-8922-593B-5530-C4F52C19C3E6}"/>
              </a:ext>
            </a:extLst>
          </p:cNvPr>
          <p:cNvSpPr>
            <a:spLocks noGrp="1"/>
          </p:cNvSpPr>
          <p:nvPr>
            <p:ph idx="1"/>
          </p:nvPr>
        </p:nvSpPr>
        <p:spPr>
          <a:xfrm>
            <a:off x="363167" y="954349"/>
            <a:ext cx="8294450" cy="3342085"/>
          </a:xfrm>
        </p:spPr>
        <p:txBody>
          <a:bodyPr>
            <a:normAutofit/>
          </a:bodyPr>
          <a:lstStyle/>
          <a:p>
            <a:pPr marL="228600" indent="-228600">
              <a:lnSpc>
                <a:spcPct val="100000"/>
              </a:lnSpc>
              <a:buAutoNum type="arabicPeriod"/>
            </a:pPr>
            <a:r>
              <a:rPr lang="en-US" sz="1800" dirty="0">
                <a:solidFill>
                  <a:schemeClr val="tx1"/>
                </a:solidFill>
                <a:latin typeface="+mn-lt"/>
                <a:ea typeface="Malgun Gothic" panose="020B0503020000020004" pitchFamily="34" charset="-127"/>
                <a:cs typeface="Times New Roman" panose="02020603050405020304" pitchFamily="18" charset="0"/>
              </a:rPr>
              <a:t>Student’s initial draft in Korean</a:t>
            </a:r>
          </a:p>
          <a:p>
            <a:pPr>
              <a:lnSpc>
                <a:spcPct val="100000"/>
              </a:lnSpc>
            </a:pPr>
            <a:r>
              <a:rPr lang="ko-KR" altLang="en-US" sz="1800" b="1" dirty="0">
                <a:solidFill>
                  <a:schemeClr val="tx1"/>
                </a:solidFill>
                <a:latin typeface="+mn-lt"/>
                <a:ea typeface="Malgun Gothic" panose="020B0503020000020004" pitchFamily="34" charset="-127"/>
                <a:cs typeface="Times New Roman" panose="02020603050405020304" pitchFamily="18" charset="0"/>
              </a:rPr>
              <a:t>오늘 아침</a:t>
            </a:r>
            <a:r>
              <a:rPr lang="ko-KR" altLang="en-US" sz="1800" b="1" dirty="0">
                <a:solidFill>
                  <a:schemeClr val="tx1"/>
                </a:solidFill>
                <a:highlight>
                  <a:srgbClr val="FFFF00"/>
                </a:highlight>
                <a:latin typeface="+mn-lt"/>
                <a:ea typeface="Malgun Gothic" panose="020B0503020000020004" pitchFamily="34" charset="-127"/>
                <a:cs typeface="Times New Roman" panose="02020603050405020304" pitchFamily="18" charset="0"/>
              </a:rPr>
              <a:t>이</a:t>
            </a:r>
            <a:r>
              <a:rPr lang="ko-KR" altLang="en-US" sz="1800" b="1" dirty="0">
                <a:solidFill>
                  <a:schemeClr val="tx1"/>
                </a:solidFill>
                <a:latin typeface="+mn-lt"/>
                <a:ea typeface="Malgun Gothic" panose="020B0503020000020004" pitchFamily="34" charset="-127"/>
                <a:cs typeface="Times New Roman" panose="02020603050405020304" pitchFamily="18" charset="0"/>
              </a:rPr>
              <a:t> </a:t>
            </a:r>
            <a:r>
              <a:rPr lang="ko-KR" altLang="en-US" sz="1800" b="1" dirty="0">
                <a:solidFill>
                  <a:schemeClr val="tx1"/>
                </a:solidFill>
                <a:highlight>
                  <a:srgbClr val="FFFF00"/>
                </a:highlight>
                <a:latin typeface="+mn-lt"/>
                <a:ea typeface="Malgun Gothic" panose="020B0503020000020004" pitchFamily="34" charset="-127"/>
                <a:cs typeface="Times New Roman" panose="02020603050405020304" pitchFamily="18" charset="0"/>
              </a:rPr>
              <a:t>잘 지내요</a:t>
            </a:r>
            <a:r>
              <a:rPr lang="en-US" altLang="ko-KR" sz="1800" b="1" dirty="0">
                <a:solidFill>
                  <a:schemeClr val="tx1"/>
                </a:solidFill>
                <a:latin typeface="+mn-lt"/>
                <a:ea typeface="Malgun Gothic" panose="020B0503020000020004" pitchFamily="34" charset="-127"/>
                <a:cs typeface="Times New Roman" panose="02020603050405020304" pitchFamily="18" charset="0"/>
              </a:rPr>
              <a:t>?</a:t>
            </a:r>
            <a:endParaRPr lang="en-US" sz="1800" b="1" dirty="0">
              <a:solidFill>
                <a:schemeClr val="tx1"/>
              </a:solidFill>
              <a:latin typeface="+mn-lt"/>
              <a:ea typeface="Malgun Gothic" panose="020B0503020000020004" pitchFamily="34" charset="-127"/>
              <a:cs typeface="Times New Roman" panose="02020603050405020304" pitchFamily="18" charset="0"/>
            </a:endParaRPr>
          </a:p>
          <a:p>
            <a:pPr>
              <a:lnSpc>
                <a:spcPct val="100000"/>
              </a:lnSpc>
            </a:pPr>
            <a:r>
              <a:rPr lang="en-US" sz="1800" dirty="0">
                <a:solidFill>
                  <a:schemeClr val="tx1"/>
                </a:solidFill>
                <a:latin typeface="+mn-lt"/>
                <a:ea typeface="Malgun Gothic" panose="020B0503020000020004" pitchFamily="34" charset="-127"/>
                <a:cs typeface="Times New Roman" panose="02020603050405020304" pitchFamily="18" charset="0"/>
              </a:rPr>
              <a:t>2. English translation via Chat-GPT</a:t>
            </a:r>
          </a:p>
          <a:p>
            <a:pPr>
              <a:lnSpc>
                <a:spcPct val="100000"/>
              </a:lnSpc>
            </a:pPr>
            <a:r>
              <a:rPr lang="en-US" sz="1800" b="1" dirty="0">
                <a:solidFill>
                  <a:schemeClr val="tx1"/>
                </a:solidFill>
                <a:latin typeface="+mn-lt"/>
                <a:ea typeface="Malgun Gothic" panose="020B0503020000020004" pitchFamily="34" charset="-127"/>
                <a:cs typeface="Times New Roman" panose="02020603050405020304" pitchFamily="18" charset="0"/>
              </a:rPr>
              <a:t>Is your morning going well today?</a:t>
            </a:r>
          </a:p>
          <a:p>
            <a:pPr>
              <a:lnSpc>
                <a:spcPct val="100000"/>
              </a:lnSpc>
            </a:pPr>
            <a:r>
              <a:rPr lang="en-US" sz="1800" dirty="0">
                <a:solidFill>
                  <a:schemeClr val="tx1"/>
                </a:solidFill>
                <a:latin typeface="+mn-lt"/>
                <a:cs typeface="Times New Roman" panose="02020603050405020304" pitchFamily="18" charset="0"/>
              </a:rPr>
              <a:t>3. Revised version via Chat-GPT</a:t>
            </a:r>
          </a:p>
          <a:p>
            <a:pPr>
              <a:lnSpc>
                <a:spcPct val="100000"/>
              </a:lnSpc>
            </a:pPr>
            <a:r>
              <a:rPr lang="ko-KR" altLang="en-US" sz="1800" b="1" dirty="0">
                <a:solidFill>
                  <a:schemeClr val="tx1"/>
                </a:solidFill>
                <a:latin typeface="+mn-lt"/>
                <a:cs typeface="Times New Roman" panose="02020603050405020304" pitchFamily="18" charset="0"/>
              </a:rPr>
              <a:t>오늘 아침</a:t>
            </a:r>
            <a:r>
              <a:rPr lang="ko-KR" altLang="en-US" sz="1800" b="1" dirty="0">
                <a:solidFill>
                  <a:schemeClr val="tx1"/>
                </a:solidFill>
                <a:highlight>
                  <a:srgbClr val="FFFF00"/>
                </a:highlight>
                <a:latin typeface="+mn-lt"/>
                <a:cs typeface="Times New Roman" panose="02020603050405020304" pitchFamily="18" charset="0"/>
              </a:rPr>
              <a:t>은 어떠셨나요</a:t>
            </a:r>
            <a:r>
              <a:rPr lang="en-US" altLang="ko-KR" sz="1800" b="1" dirty="0">
                <a:solidFill>
                  <a:schemeClr val="tx1"/>
                </a:solidFill>
                <a:latin typeface="+mn-lt"/>
                <a:cs typeface="Times New Roman" panose="02020603050405020304" pitchFamily="18" charset="0"/>
              </a:rPr>
              <a:t>?</a:t>
            </a:r>
            <a:endParaRPr lang="en-US" sz="1800" b="1" dirty="0">
              <a:solidFill>
                <a:schemeClr val="tx1"/>
              </a:solidFill>
              <a:latin typeface="+mn-lt"/>
              <a:cs typeface="Times New Roman" panose="02020603050405020304" pitchFamily="18" charset="0"/>
            </a:endParaRPr>
          </a:p>
          <a:p>
            <a:pPr>
              <a:lnSpc>
                <a:spcPct val="100000"/>
              </a:lnSpc>
            </a:pPr>
            <a:r>
              <a:rPr lang="en-US" sz="1800" dirty="0">
                <a:solidFill>
                  <a:schemeClr val="tx1"/>
                </a:solidFill>
                <a:latin typeface="+mn-lt"/>
                <a:ea typeface="Malgun Gothic" panose="020B0503020000020004" pitchFamily="34" charset="-127"/>
                <a:cs typeface="Times New Roman" panose="02020603050405020304" pitchFamily="18" charset="0"/>
              </a:rPr>
              <a:t>4. Student’s choice and justification: Choosing Chat-GPT version</a:t>
            </a:r>
          </a:p>
          <a:p>
            <a:pPr marL="0" marR="0">
              <a:lnSpc>
                <a:spcPct val="110000"/>
              </a:lnSpc>
              <a:spcBef>
                <a:spcPts val="0"/>
              </a:spcBef>
              <a:spcAft>
                <a:spcPts val="800"/>
              </a:spcAft>
            </a:pPr>
            <a:r>
              <a:rPr lang="ko-KR" sz="1800" b="1" kern="100" dirty="0">
                <a:solidFill>
                  <a:schemeClr val="tx1"/>
                </a:solidFill>
                <a:effectLst/>
                <a:latin typeface="Calibri" panose="020F0502020204030204" pitchFamily="34" charset="0"/>
                <a:ea typeface="Malgun Gothic" panose="020B0503020000020004" pitchFamily="34" charset="-127"/>
                <a:cs typeface="Times New Roman" panose="02020603050405020304" pitchFamily="18" charset="0"/>
              </a:rPr>
              <a:t>오늘</a:t>
            </a:r>
            <a:r>
              <a:rPr lang="ko-KR" sz="1800" b="1" kern="100" dirty="0">
                <a:solidFill>
                  <a:schemeClr val="tx1"/>
                </a:solidFill>
                <a:effectLst/>
                <a:ea typeface="Calibri" panose="020F0502020204030204" pitchFamily="34" charset="0"/>
                <a:cs typeface="Times New Roman" panose="02020603050405020304" pitchFamily="18" charset="0"/>
              </a:rPr>
              <a:t> </a:t>
            </a:r>
            <a:r>
              <a:rPr lang="ko-KR" sz="1800" b="1" kern="100" dirty="0">
                <a:solidFill>
                  <a:schemeClr val="tx1"/>
                </a:solidFill>
                <a:effectLst/>
                <a:latin typeface="Calibri" panose="020F0502020204030204" pitchFamily="34" charset="0"/>
                <a:ea typeface="Malgun Gothic" panose="020B0503020000020004" pitchFamily="34" charset="-127"/>
                <a:cs typeface="Times New Roman" panose="02020603050405020304" pitchFamily="18" charset="0"/>
              </a:rPr>
              <a:t>아침</a:t>
            </a:r>
            <a:r>
              <a:rPr lang="ko-KR" sz="1800" b="1" kern="100" dirty="0">
                <a:solidFill>
                  <a:schemeClr val="tx1"/>
                </a:solidFill>
                <a:effectLst/>
                <a:highlight>
                  <a:srgbClr val="FFFF00"/>
                </a:highlight>
                <a:latin typeface="Calibri" panose="020F0502020204030204" pitchFamily="34" charset="0"/>
                <a:ea typeface="Malgun Gothic" panose="020B0503020000020004" pitchFamily="34" charset="-127"/>
                <a:cs typeface="Times New Roman" panose="02020603050405020304" pitchFamily="18" charset="0"/>
              </a:rPr>
              <a:t>은</a:t>
            </a:r>
            <a:r>
              <a:rPr lang="ko-KR" sz="1800" b="1" kern="100" dirty="0">
                <a:solidFill>
                  <a:schemeClr val="tx1"/>
                </a:solidFill>
                <a:effectLst/>
                <a:highlight>
                  <a:srgbClr val="FFFF00"/>
                </a:highlight>
                <a:ea typeface="Calibri" panose="020F0502020204030204" pitchFamily="34" charset="0"/>
                <a:cs typeface="Times New Roman" panose="02020603050405020304" pitchFamily="18" charset="0"/>
              </a:rPr>
              <a:t> </a:t>
            </a:r>
            <a:r>
              <a:rPr lang="ko-KR" sz="1800" b="1" kern="100" dirty="0">
                <a:solidFill>
                  <a:schemeClr val="tx1"/>
                </a:solidFill>
                <a:effectLst/>
                <a:highlight>
                  <a:srgbClr val="FFFF00"/>
                </a:highlight>
                <a:latin typeface="Calibri" panose="020F0502020204030204" pitchFamily="34" charset="0"/>
                <a:ea typeface="Malgun Gothic" panose="020B0503020000020004" pitchFamily="34" charset="-127"/>
                <a:cs typeface="Times New Roman" panose="02020603050405020304" pitchFamily="18" charset="0"/>
              </a:rPr>
              <a:t>어때요</a:t>
            </a:r>
            <a:r>
              <a:rPr lang="ko-KR" sz="1800" b="1" kern="100" dirty="0">
                <a:solidFill>
                  <a:schemeClr val="tx1"/>
                </a:solidFill>
                <a:effectLst/>
                <a:highlight>
                  <a:srgbClr val="FFFF00"/>
                </a:highlight>
                <a:ea typeface="Calibri" panose="020F0502020204030204" pitchFamily="34" charset="0"/>
                <a:cs typeface="Times New Roman" panose="02020603050405020304" pitchFamily="18" charset="0"/>
              </a:rPr>
              <a:t> </a:t>
            </a:r>
            <a:r>
              <a:rPr lang="en-US" sz="1800" b="1" kern="100" dirty="0">
                <a:solidFill>
                  <a:schemeClr val="tx1"/>
                </a:solidFill>
                <a:effectLst/>
                <a:latin typeface="Calibri" panose="020F0502020204030204" pitchFamily="34" charset="0"/>
                <a:ea typeface="Malgun Gothic" panose="020B0503020000020004" pitchFamily="34" charset="-127"/>
                <a:cs typeface="Times New Roman" panose="02020603050405020304" pitchFamily="18" charset="0"/>
              </a:rPr>
              <a:t>[originally used wrong particle + </a:t>
            </a:r>
            <a:r>
              <a:rPr lang="ko-KR" sz="1800" b="1" kern="100" dirty="0">
                <a:solidFill>
                  <a:schemeClr val="tx1"/>
                </a:solidFill>
                <a:effectLst/>
                <a:latin typeface="Calibri" panose="020F0502020204030204" pitchFamily="34" charset="0"/>
                <a:ea typeface="Malgun Gothic" panose="020B0503020000020004" pitchFamily="34" charset="-127"/>
                <a:cs typeface="Times New Roman" panose="02020603050405020304" pitchFamily="18" charset="0"/>
              </a:rPr>
              <a:t>잘</a:t>
            </a:r>
            <a:r>
              <a:rPr lang="ko-KR" sz="1800" b="1" kern="100" dirty="0">
                <a:solidFill>
                  <a:schemeClr val="tx1"/>
                </a:solidFill>
                <a:effectLst/>
                <a:ea typeface="Calibri" panose="020F0502020204030204" pitchFamily="34" charset="0"/>
                <a:cs typeface="Times New Roman" panose="02020603050405020304" pitchFamily="18" charset="0"/>
              </a:rPr>
              <a:t> </a:t>
            </a:r>
            <a:r>
              <a:rPr lang="ko-KR" sz="1800" b="1" kern="100" dirty="0">
                <a:solidFill>
                  <a:schemeClr val="tx1"/>
                </a:solidFill>
                <a:effectLst/>
                <a:latin typeface="Calibri" panose="020F0502020204030204" pitchFamily="34" charset="0"/>
                <a:ea typeface="Malgun Gothic" panose="020B0503020000020004" pitchFamily="34" charset="-127"/>
                <a:cs typeface="Times New Roman" panose="02020603050405020304" pitchFamily="18" charset="0"/>
              </a:rPr>
              <a:t>지내요</a:t>
            </a:r>
            <a:r>
              <a:rPr lang="ko-KR" sz="1800" b="1" kern="100" dirty="0">
                <a:solidFill>
                  <a:schemeClr val="tx1"/>
                </a:solidFill>
                <a:effectLst/>
                <a:ea typeface="Calibri" panose="020F0502020204030204" pitchFamily="34" charset="0"/>
                <a:cs typeface="Times New Roman" panose="02020603050405020304" pitchFamily="18" charset="0"/>
              </a:rPr>
              <a:t> </a:t>
            </a:r>
            <a:r>
              <a:rPr lang="en-US" sz="1800" b="1" kern="100" dirty="0">
                <a:solidFill>
                  <a:schemeClr val="tx1"/>
                </a:solidFill>
                <a:effectLst/>
                <a:latin typeface="Calibri" panose="020F0502020204030204" pitchFamily="34" charset="0"/>
                <a:ea typeface="Malgun Gothic" panose="020B0503020000020004" pitchFamily="34" charset="-127"/>
                <a:cs typeface="Times New Roman" panose="02020603050405020304" pitchFamily="18" charset="0"/>
              </a:rPr>
              <a:t>was not correct in this context. </a:t>
            </a:r>
            <a:r>
              <a:rPr lang="ko-KR" sz="1800" b="1" kern="100" dirty="0">
                <a:solidFill>
                  <a:schemeClr val="tx1"/>
                </a:solidFill>
                <a:effectLst/>
                <a:latin typeface="Calibri" panose="020F0502020204030204" pitchFamily="34" charset="0"/>
                <a:ea typeface="Malgun Gothic" panose="020B0503020000020004" pitchFamily="34" charset="-127"/>
                <a:cs typeface="Times New Roman" panose="02020603050405020304" pitchFamily="18" charset="0"/>
              </a:rPr>
              <a:t>어때요</a:t>
            </a:r>
            <a:r>
              <a:rPr lang="ko-KR" sz="1800" b="1" kern="100" dirty="0">
                <a:solidFill>
                  <a:schemeClr val="tx1"/>
                </a:solidFill>
                <a:effectLst/>
                <a:ea typeface="Calibri" panose="020F0502020204030204" pitchFamily="34" charset="0"/>
                <a:cs typeface="Times New Roman" panose="02020603050405020304" pitchFamily="18" charset="0"/>
              </a:rPr>
              <a:t> </a:t>
            </a:r>
            <a:r>
              <a:rPr lang="en-US" sz="1800" b="1" kern="100" dirty="0">
                <a:solidFill>
                  <a:schemeClr val="tx1"/>
                </a:solidFill>
                <a:effectLst/>
                <a:latin typeface="Calibri" panose="020F0502020204030204" pitchFamily="34" charset="0"/>
                <a:ea typeface="Malgun Gothic" panose="020B0503020000020004" pitchFamily="34" charset="-127"/>
                <a:cs typeface="Times New Roman" panose="02020603050405020304" pitchFamily="18" charset="0"/>
              </a:rPr>
              <a:t>seems more correct than using </a:t>
            </a:r>
            <a:r>
              <a:rPr lang="ko-KR" sz="1800" b="1" kern="100" dirty="0">
                <a:solidFill>
                  <a:schemeClr val="tx1"/>
                </a:solidFill>
                <a:effectLst/>
                <a:latin typeface="Calibri" panose="020F0502020204030204" pitchFamily="34" charset="0"/>
                <a:ea typeface="Malgun Gothic" panose="020B0503020000020004" pitchFamily="34" charset="-127"/>
                <a:cs typeface="Times New Roman" panose="02020603050405020304" pitchFamily="18" charset="0"/>
              </a:rPr>
              <a:t>나요</a:t>
            </a:r>
            <a:r>
              <a:rPr lang="en-US" sz="1800" b="1" kern="100" dirty="0">
                <a:solidFill>
                  <a:schemeClr val="tx1"/>
                </a:solidFill>
                <a:effectLst/>
                <a:latin typeface="Calibri" panose="020F0502020204030204" pitchFamily="34" charset="0"/>
                <a:ea typeface="Malgun Gothic" panose="020B0503020000020004" pitchFamily="34" charset="-127"/>
                <a:cs typeface="Times New Roman" panose="02020603050405020304" pitchFamily="18" charset="0"/>
              </a:rPr>
              <a:t> in this context] ? </a:t>
            </a:r>
            <a:endParaRPr lang="en-US" b="1" dirty="0">
              <a:solidFill>
                <a:schemeClr val="tx1"/>
              </a:solidFill>
              <a:latin typeface="+mn-lt"/>
            </a:endParaRPr>
          </a:p>
        </p:txBody>
      </p:sp>
    </p:spTree>
    <p:extLst>
      <p:ext uri="{BB962C8B-B14F-4D97-AF65-F5344CB8AC3E}">
        <p14:creationId xmlns:p14="http://schemas.microsoft.com/office/powerpoint/2010/main" val="2802744528"/>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53E9A5DA-180B-2781-57A5-1E7C5C2BBD57}"/>
              </a:ext>
            </a:extLst>
          </p:cNvPr>
          <p:cNvSpPr>
            <a:spLocks noGrp="1"/>
          </p:cNvSpPr>
          <p:nvPr>
            <p:ph type="subTitle" idx="1"/>
          </p:nvPr>
        </p:nvSpPr>
        <p:spPr/>
        <p:txBody>
          <a:bodyPr>
            <a:normAutofit/>
          </a:bodyPr>
          <a:lstStyle/>
          <a:p>
            <a:r>
              <a:rPr lang="en-US" dirty="0"/>
              <a:t>Why did I develop Chat-GPT guidelines?</a:t>
            </a:r>
          </a:p>
        </p:txBody>
      </p:sp>
      <p:sp>
        <p:nvSpPr>
          <p:cNvPr id="3" name="Title 2">
            <a:extLst>
              <a:ext uri="{FF2B5EF4-FFF2-40B4-BE49-F238E27FC236}">
                <a16:creationId xmlns:a16="http://schemas.microsoft.com/office/drawing/2014/main" id="{CDE7EAB3-5AC6-D2F8-3808-C09BBF9A30E1}"/>
              </a:ext>
            </a:extLst>
          </p:cNvPr>
          <p:cNvSpPr>
            <a:spLocks noGrp="1"/>
          </p:cNvSpPr>
          <p:nvPr>
            <p:ph type="ctrTitle"/>
          </p:nvPr>
        </p:nvSpPr>
        <p:spPr>
          <a:xfrm>
            <a:off x="654817" y="724705"/>
            <a:ext cx="4611169" cy="2128836"/>
          </a:xfrm>
        </p:spPr>
        <p:txBody>
          <a:bodyPr/>
          <a:lstStyle/>
          <a:p>
            <a:r>
              <a:rPr lang="en-US" dirty="0"/>
              <a:t>1. BACKGROUND</a:t>
            </a:r>
          </a:p>
        </p:txBody>
      </p:sp>
    </p:spTree>
    <p:extLst>
      <p:ext uri="{BB962C8B-B14F-4D97-AF65-F5344CB8AC3E}">
        <p14:creationId xmlns:p14="http://schemas.microsoft.com/office/powerpoint/2010/main" val="9354981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Elipse 94">
            <a:extLst>
              <a:ext uri="{FF2B5EF4-FFF2-40B4-BE49-F238E27FC236}">
                <a16:creationId xmlns:a16="http://schemas.microsoft.com/office/drawing/2014/main" id="{228DE905-19CB-3EC8-693E-03C10C6048BE}"/>
              </a:ext>
            </a:extLst>
          </p:cNvPr>
          <p:cNvSpPr/>
          <p:nvPr/>
        </p:nvSpPr>
        <p:spPr>
          <a:xfrm>
            <a:off x="4258864" y="5259870"/>
            <a:ext cx="534946" cy="5349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Rectángulo 7">
            <a:extLst>
              <a:ext uri="{FF2B5EF4-FFF2-40B4-BE49-F238E27FC236}">
                <a16:creationId xmlns:a16="http://schemas.microsoft.com/office/drawing/2014/main" id="{8B14D3E7-07C7-46BC-83C2-F8ACDFB98529}"/>
              </a:ext>
            </a:extLst>
          </p:cNvPr>
          <p:cNvSpPr/>
          <p:nvPr/>
        </p:nvSpPr>
        <p:spPr>
          <a:xfrm>
            <a:off x="129702" y="161961"/>
            <a:ext cx="8761379" cy="43935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ES" dirty="0"/>
          </a:p>
        </p:txBody>
      </p:sp>
      <p:grpSp>
        <p:nvGrpSpPr>
          <p:cNvPr id="12" name="Grupo 11">
            <a:extLst>
              <a:ext uri="{FF2B5EF4-FFF2-40B4-BE49-F238E27FC236}">
                <a16:creationId xmlns:a16="http://schemas.microsoft.com/office/drawing/2014/main" id="{5686B954-EA23-4665-8540-295A41FA9C7E}"/>
              </a:ext>
            </a:extLst>
          </p:cNvPr>
          <p:cNvGrpSpPr/>
          <p:nvPr/>
        </p:nvGrpSpPr>
        <p:grpSpPr>
          <a:xfrm>
            <a:off x="2872041" y="5259870"/>
            <a:ext cx="528674" cy="528674"/>
            <a:chOff x="2872041" y="5239956"/>
            <a:chExt cx="528674" cy="528674"/>
          </a:xfrm>
        </p:grpSpPr>
        <p:sp>
          <p:nvSpPr>
            <p:cNvPr id="13" name="Elipse 12">
              <a:extLst>
                <a:ext uri="{FF2B5EF4-FFF2-40B4-BE49-F238E27FC236}">
                  <a16:creationId xmlns:a16="http://schemas.microsoft.com/office/drawing/2014/main" id="{5A3BB4B4-076E-40A7-ACA5-FB61609F0769}"/>
                </a:ext>
              </a:extLst>
            </p:cNvPr>
            <p:cNvSpPr/>
            <p:nvPr/>
          </p:nvSpPr>
          <p:spPr>
            <a:xfrm>
              <a:off x="2872041" y="5239956"/>
              <a:ext cx="528674" cy="528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14" name="Google Shape;8552;p14">
              <a:extLst>
                <a:ext uri="{FF2B5EF4-FFF2-40B4-BE49-F238E27FC236}">
                  <a16:creationId xmlns:a16="http://schemas.microsoft.com/office/drawing/2014/main" id="{BA7956AD-BD0F-4841-B738-AE59FE99165D}"/>
                </a:ext>
              </a:extLst>
            </p:cNvPr>
            <p:cNvGrpSpPr/>
            <p:nvPr/>
          </p:nvGrpSpPr>
          <p:grpSpPr>
            <a:xfrm>
              <a:off x="2958661" y="5326386"/>
              <a:ext cx="355434" cy="355815"/>
              <a:chOff x="4673540" y="3680297"/>
              <a:chExt cx="355434" cy="355815"/>
            </a:xfrm>
            <a:solidFill>
              <a:schemeClr val="tx2"/>
            </a:solidFill>
          </p:grpSpPr>
          <p:sp>
            <p:nvSpPr>
              <p:cNvPr id="15" name="Google Shape;8553;p14">
                <a:extLst>
                  <a:ext uri="{FF2B5EF4-FFF2-40B4-BE49-F238E27FC236}">
                    <a16:creationId xmlns:a16="http://schemas.microsoft.com/office/drawing/2014/main" id="{9CEAF7B9-28DA-4371-ACBD-8E9C836F4F47}"/>
                  </a:ext>
                </a:extLst>
              </p:cNvPr>
              <p:cNvSpPr/>
              <p:nvPr/>
            </p:nvSpPr>
            <p:spPr>
              <a:xfrm>
                <a:off x="4673540" y="3680297"/>
                <a:ext cx="355434" cy="355815"/>
              </a:xfrm>
              <a:custGeom>
                <a:avLst/>
                <a:gdLst/>
                <a:ahLst/>
                <a:cxnLst/>
                <a:rect l="l" t="t" r="r" b="b"/>
                <a:pathLst>
                  <a:path w="11193" h="11205" extrusionOk="0">
                    <a:moveTo>
                      <a:pt x="2012" y="0"/>
                    </a:moveTo>
                    <a:cubicBezTo>
                      <a:pt x="905" y="0"/>
                      <a:pt x="0" y="893"/>
                      <a:pt x="0" y="2013"/>
                    </a:cubicBezTo>
                    <a:lnTo>
                      <a:pt x="0" y="9192"/>
                    </a:lnTo>
                    <a:cubicBezTo>
                      <a:pt x="0" y="10287"/>
                      <a:pt x="893" y="11204"/>
                      <a:pt x="2012" y="11204"/>
                    </a:cubicBezTo>
                    <a:lnTo>
                      <a:pt x="9180" y="11204"/>
                    </a:lnTo>
                    <a:cubicBezTo>
                      <a:pt x="10287" y="11204"/>
                      <a:pt x="11192" y="10311"/>
                      <a:pt x="11192" y="9192"/>
                    </a:cubicBezTo>
                    <a:lnTo>
                      <a:pt x="11192" y="2013"/>
                    </a:lnTo>
                    <a:cubicBezTo>
                      <a:pt x="11180" y="917"/>
                      <a:pt x="10287" y="0"/>
                      <a:pt x="9180" y="0"/>
                    </a:cubicBezTo>
                    <a:lnTo>
                      <a:pt x="8085" y="0"/>
                    </a:lnTo>
                    <a:cubicBezTo>
                      <a:pt x="7989" y="0"/>
                      <a:pt x="7918" y="84"/>
                      <a:pt x="7918" y="167"/>
                    </a:cubicBezTo>
                    <a:cubicBezTo>
                      <a:pt x="7918" y="262"/>
                      <a:pt x="7989" y="334"/>
                      <a:pt x="8085" y="334"/>
                    </a:cubicBezTo>
                    <a:lnTo>
                      <a:pt x="9180" y="334"/>
                    </a:lnTo>
                    <a:cubicBezTo>
                      <a:pt x="10109" y="334"/>
                      <a:pt x="10847" y="1084"/>
                      <a:pt x="10847" y="2001"/>
                    </a:cubicBezTo>
                    <a:lnTo>
                      <a:pt x="10847" y="9180"/>
                    </a:lnTo>
                    <a:cubicBezTo>
                      <a:pt x="10847" y="10097"/>
                      <a:pt x="10109" y="10847"/>
                      <a:pt x="9180" y="10847"/>
                    </a:cubicBezTo>
                    <a:lnTo>
                      <a:pt x="2012" y="10847"/>
                    </a:lnTo>
                    <a:cubicBezTo>
                      <a:pt x="1084" y="10847"/>
                      <a:pt x="345" y="10097"/>
                      <a:pt x="345" y="9180"/>
                    </a:cubicBezTo>
                    <a:lnTo>
                      <a:pt x="345" y="2001"/>
                    </a:lnTo>
                    <a:cubicBezTo>
                      <a:pt x="345" y="1084"/>
                      <a:pt x="1084" y="334"/>
                      <a:pt x="2012" y="334"/>
                    </a:cubicBezTo>
                    <a:lnTo>
                      <a:pt x="7418" y="334"/>
                    </a:lnTo>
                    <a:cubicBezTo>
                      <a:pt x="7501" y="334"/>
                      <a:pt x="7573" y="262"/>
                      <a:pt x="7573" y="167"/>
                    </a:cubicBezTo>
                    <a:cubicBezTo>
                      <a:pt x="7573" y="84"/>
                      <a:pt x="7501" y="0"/>
                      <a:pt x="741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8554;p14">
                <a:extLst>
                  <a:ext uri="{FF2B5EF4-FFF2-40B4-BE49-F238E27FC236}">
                    <a16:creationId xmlns:a16="http://schemas.microsoft.com/office/drawing/2014/main" id="{D690AFF7-7B74-4050-9223-08EBA654A1AD}"/>
                  </a:ext>
                </a:extLst>
              </p:cNvPr>
              <p:cNvSpPr/>
              <p:nvPr/>
            </p:nvSpPr>
            <p:spPr>
              <a:xfrm>
                <a:off x="4805864" y="3736630"/>
                <a:ext cx="93042" cy="92661"/>
              </a:xfrm>
              <a:custGeom>
                <a:avLst/>
                <a:gdLst/>
                <a:ahLst/>
                <a:cxnLst/>
                <a:rect l="l" t="t" r="r" b="b"/>
                <a:pathLst>
                  <a:path w="2930" h="2918" extrusionOk="0">
                    <a:moveTo>
                      <a:pt x="1477" y="334"/>
                    </a:moveTo>
                    <a:cubicBezTo>
                      <a:pt x="2096" y="334"/>
                      <a:pt x="2608" y="834"/>
                      <a:pt x="2608" y="1465"/>
                    </a:cubicBezTo>
                    <a:cubicBezTo>
                      <a:pt x="2608" y="2084"/>
                      <a:pt x="2096" y="2596"/>
                      <a:pt x="1477" y="2596"/>
                    </a:cubicBezTo>
                    <a:cubicBezTo>
                      <a:pt x="846" y="2596"/>
                      <a:pt x="346" y="2084"/>
                      <a:pt x="346" y="1465"/>
                    </a:cubicBezTo>
                    <a:cubicBezTo>
                      <a:pt x="346" y="834"/>
                      <a:pt x="846" y="334"/>
                      <a:pt x="1477" y="334"/>
                    </a:cubicBezTo>
                    <a:close/>
                    <a:moveTo>
                      <a:pt x="1477" y="0"/>
                    </a:moveTo>
                    <a:cubicBezTo>
                      <a:pt x="667" y="0"/>
                      <a:pt x="12" y="655"/>
                      <a:pt x="12" y="1465"/>
                    </a:cubicBezTo>
                    <a:cubicBezTo>
                      <a:pt x="0" y="2263"/>
                      <a:pt x="655" y="2918"/>
                      <a:pt x="1477" y="2918"/>
                    </a:cubicBezTo>
                    <a:cubicBezTo>
                      <a:pt x="2274" y="2918"/>
                      <a:pt x="2929" y="2263"/>
                      <a:pt x="2929" y="1465"/>
                    </a:cubicBezTo>
                    <a:cubicBezTo>
                      <a:pt x="2929" y="655"/>
                      <a:pt x="2274" y="0"/>
                      <a:pt x="147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8555;p14">
                <a:extLst>
                  <a:ext uri="{FF2B5EF4-FFF2-40B4-BE49-F238E27FC236}">
                    <a16:creationId xmlns:a16="http://schemas.microsoft.com/office/drawing/2014/main" id="{475FE4C7-FC8E-4882-BE4D-0AC38AAB5B85}"/>
                  </a:ext>
                </a:extLst>
              </p:cNvPr>
              <p:cNvSpPr/>
              <p:nvPr/>
            </p:nvSpPr>
            <p:spPr>
              <a:xfrm>
                <a:off x="4779380" y="3841358"/>
                <a:ext cx="143723" cy="138801"/>
              </a:xfrm>
              <a:custGeom>
                <a:avLst/>
                <a:gdLst/>
                <a:ahLst/>
                <a:cxnLst/>
                <a:rect l="l" t="t" r="r" b="b"/>
                <a:pathLst>
                  <a:path w="4526" h="4371" extrusionOk="0">
                    <a:moveTo>
                      <a:pt x="477" y="1"/>
                    </a:moveTo>
                    <a:cubicBezTo>
                      <a:pt x="215" y="1"/>
                      <a:pt x="1" y="203"/>
                      <a:pt x="1" y="477"/>
                    </a:cubicBezTo>
                    <a:lnTo>
                      <a:pt x="1" y="893"/>
                    </a:lnTo>
                    <a:cubicBezTo>
                      <a:pt x="1" y="1155"/>
                      <a:pt x="203" y="1370"/>
                      <a:pt x="477" y="1370"/>
                    </a:cubicBezTo>
                    <a:lnTo>
                      <a:pt x="763" y="1370"/>
                    </a:lnTo>
                    <a:cubicBezTo>
                      <a:pt x="834" y="1370"/>
                      <a:pt x="906" y="1429"/>
                      <a:pt x="906" y="1513"/>
                    </a:cubicBezTo>
                    <a:lnTo>
                      <a:pt x="906" y="2858"/>
                    </a:lnTo>
                    <a:cubicBezTo>
                      <a:pt x="906" y="2929"/>
                      <a:pt x="846" y="3001"/>
                      <a:pt x="763" y="3001"/>
                    </a:cubicBezTo>
                    <a:lnTo>
                      <a:pt x="572" y="3001"/>
                    </a:lnTo>
                    <a:cubicBezTo>
                      <a:pt x="299" y="3001"/>
                      <a:pt x="96" y="3215"/>
                      <a:pt x="96" y="3477"/>
                    </a:cubicBezTo>
                    <a:lnTo>
                      <a:pt x="96" y="3894"/>
                    </a:lnTo>
                    <a:cubicBezTo>
                      <a:pt x="96" y="4168"/>
                      <a:pt x="299" y="4370"/>
                      <a:pt x="572" y="4370"/>
                    </a:cubicBezTo>
                    <a:lnTo>
                      <a:pt x="4049" y="4370"/>
                    </a:lnTo>
                    <a:cubicBezTo>
                      <a:pt x="4311" y="4370"/>
                      <a:pt x="4525" y="4168"/>
                      <a:pt x="4525" y="3894"/>
                    </a:cubicBezTo>
                    <a:lnTo>
                      <a:pt x="4525" y="3477"/>
                    </a:lnTo>
                    <a:cubicBezTo>
                      <a:pt x="4525" y="3215"/>
                      <a:pt x="4311" y="3001"/>
                      <a:pt x="4049" y="3001"/>
                    </a:cubicBezTo>
                    <a:lnTo>
                      <a:pt x="3859" y="3001"/>
                    </a:lnTo>
                    <a:cubicBezTo>
                      <a:pt x="3787" y="3001"/>
                      <a:pt x="3704" y="2941"/>
                      <a:pt x="3704" y="2858"/>
                    </a:cubicBezTo>
                    <a:lnTo>
                      <a:pt x="3704" y="477"/>
                    </a:lnTo>
                    <a:cubicBezTo>
                      <a:pt x="3704" y="203"/>
                      <a:pt x="3501" y="1"/>
                      <a:pt x="3228" y="1"/>
                    </a:cubicBezTo>
                    <a:lnTo>
                      <a:pt x="1442" y="1"/>
                    </a:lnTo>
                    <a:cubicBezTo>
                      <a:pt x="1358" y="1"/>
                      <a:pt x="1287" y="72"/>
                      <a:pt x="1287" y="155"/>
                    </a:cubicBezTo>
                    <a:cubicBezTo>
                      <a:pt x="1287" y="251"/>
                      <a:pt x="1358" y="322"/>
                      <a:pt x="1442" y="322"/>
                    </a:cubicBezTo>
                    <a:lnTo>
                      <a:pt x="3228" y="322"/>
                    </a:lnTo>
                    <a:cubicBezTo>
                      <a:pt x="3311" y="322"/>
                      <a:pt x="3382" y="382"/>
                      <a:pt x="3382" y="477"/>
                    </a:cubicBezTo>
                    <a:lnTo>
                      <a:pt x="3382" y="2858"/>
                    </a:lnTo>
                    <a:cubicBezTo>
                      <a:pt x="3382" y="3120"/>
                      <a:pt x="3585" y="3334"/>
                      <a:pt x="3859" y="3334"/>
                    </a:cubicBezTo>
                    <a:lnTo>
                      <a:pt x="4049" y="3334"/>
                    </a:lnTo>
                    <a:cubicBezTo>
                      <a:pt x="4121" y="3334"/>
                      <a:pt x="4204" y="3394"/>
                      <a:pt x="4204" y="3477"/>
                    </a:cubicBezTo>
                    <a:lnTo>
                      <a:pt x="4204" y="3894"/>
                    </a:lnTo>
                    <a:cubicBezTo>
                      <a:pt x="4204" y="3965"/>
                      <a:pt x="4132" y="4049"/>
                      <a:pt x="4049" y="4049"/>
                    </a:cubicBezTo>
                    <a:lnTo>
                      <a:pt x="572" y="4049"/>
                    </a:lnTo>
                    <a:cubicBezTo>
                      <a:pt x="489" y="4049"/>
                      <a:pt x="418" y="3989"/>
                      <a:pt x="418" y="3894"/>
                    </a:cubicBezTo>
                    <a:lnTo>
                      <a:pt x="418" y="3477"/>
                    </a:lnTo>
                    <a:cubicBezTo>
                      <a:pt x="418" y="3406"/>
                      <a:pt x="477" y="3334"/>
                      <a:pt x="572" y="3334"/>
                    </a:cubicBezTo>
                    <a:lnTo>
                      <a:pt x="763" y="3334"/>
                    </a:lnTo>
                    <a:cubicBezTo>
                      <a:pt x="1025" y="3334"/>
                      <a:pt x="1239" y="3120"/>
                      <a:pt x="1239" y="2858"/>
                    </a:cubicBezTo>
                    <a:lnTo>
                      <a:pt x="1239" y="1513"/>
                    </a:lnTo>
                    <a:cubicBezTo>
                      <a:pt x="1239" y="1251"/>
                      <a:pt x="1025" y="1036"/>
                      <a:pt x="763" y="1036"/>
                    </a:cubicBezTo>
                    <a:lnTo>
                      <a:pt x="477" y="1036"/>
                    </a:lnTo>
                    <a:cubicBezTo>
                      <a:pt x="406" y="1036"/>
                      <a:pt x="334" y="977"/>
                      <a:pt x="334" y="893"/>
                    </a:cubicBezTo>
                    <a:lnTo>
                      <a:pt x="334" y="477"/>
                    </a:lnTo>
                    <a:cubicBezTo>
                      <a:pt x="334" y="393"/>
                      <a:pt x="394" y="322"/>
                      <a:pt x="477" y="322"/>
                    </a:cubicBezTo>
                    <a:lnTo>
                      <a:pt x="787" y="322"/>
                    </a:lnTo>
                    <a:cubicBezTo>
                      <a:pt x="882" y="322"/>
                      <a:pt x="953" y="251"/>
                      <a:pt x="953" y="155"/>
                    </a:cubicBezTo>
                    <a:cubicBezTo>
                      <a:pt x="953" y="72"/>
                      <a:pt x="882" y="1"/>
                      <a:pt x="78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6" name="Grupo 25">
            <a:extLst>
              <a:ext uri="{FF2B5EF4-FFF2-40B4-BE49-F238E27FC236}">
                <a16:creationId xmlns:a16="http://schemas.microsoft.com/office/drawing/2014/main" id="{181F051A-BB80-47AA-8D9A-56EAE4893701}"/>
              </a:ext>
            </a:extLst>
          </p:cNvPr>
          <p:cNvGrpSpPr/>
          <p:nvPr/>
        </p:nvGrpSpPr>
        <p:grpSpPr>
          <a:xfrm>
            <a:off x="5720764" y="4408976"/>
            <a:ext cx="528675" cy="528675"/>
            <a:chOff x="5720764" y="5239955"/>
            <a:chExt cx="528675" cy="528675"/>
          </a:xfrm>
        </p:grpSpPr>
        <p:sp>
          <p:nvSpPr>
            <p:cNvPr id="27" name="Elipse 26">
              <a:extLst>
                <a:ext uri="{FF2B5EF4-FFF2-40B4-BE49-F238E27FC236}">
                  <a16:creationId xmlns:a16="http://schemas.microsoft.com/office/drawing/2014/main" id="{8E7890C4-7046-4185-B80A-2C489DC59B7C}"/>
                </a:ext>
              </a:extLst>
            </p:cNvPr>
            <p:cNvSpPr/>
            <p:nvPr/>
          </p:nvSpPr>
          <p:spPr>
            <a:xfrm>
              <a:off x="5720764" y="5239955"/>
              <a:ext cx="528675" cy="5286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28" name="Google Shape;9481;p16">
              <a:extLst>
                <a:ext uri="{FF2B5EF4-FFF2-40B4-BE49-F238E27FC236}">
                  <a16:creationId xmlns:a16="http://schemas.microsoft.com/office/drawing/2014/main" id="{E27201D2-BA2C-49BF-A0C7-83EEC8D00623}"/>
                </a:ext>
              </a:extLst>
            </p:cNvPr>
            <p:cNvGrpSpPr/>
            <p:nvPr/>
          </p:nvGrpSpPr>
          <p:grpSpPr>
            <a:xfrm>
              <a:off x="5761688" y="5340763"/>
              <a:ext cx="446826" cy="327059"/>
              <a:chOff x="5733194" y="2431718"/>
              <a:chExt cx="446826" cy="327059"/>
            </a:xfrm>
            <a:solidFill>
              <a:schemeClr val="tx2"/>
            </a:solidFill>
          </p:grpSpPr>
          <p:sp>
            <p:nvSpPr>
              <p:cNvPr id="29" name="Google Shape;9482;p16">
                <a:extLst>
                  <a:ext uri="{FF2B5EF4-FFF2-40B4-BE49-F238E27FC236}">
                    <a16:creationId xmlns:a16="http://schemas.microsoft.com/office/drawing/2014/main" id="{03FC178A-73EA-4F32-807D-F6625C24C843}"/>
                  </a:ext>
                </a:extLst>
              </p:cNvPr>
              <p:cNvSpPr/>
              <p:nvPr/>
            </p:nvSpPr>
            <p:spPr>
              <a:xfrm>
                <a:off x="6032946" y="2474145"/>
                <a:ext cx="56112" cy="20115"/>
              </a:xfrm>
              <a:custGeom>
                <a:avLst/>
                <a:gdLst/>
                <a:ahLst/>
                <a:cxnLst/>
                <a:rect l="l" t="t" r="r" b="b"/>
                <a:pathLst>
                  <a:path w="1763" h="632" extrusionOk="0">
                    <a:moveTo>
                      <a:pt x="215" y="1"/>
                    </a:moveTo>
                    <a:cubicBezTo>
                      <a:pt x="96" y="1"/>
                      <a:pt x="1" y="96"/>
                      <a:pt x="1" y="215"/>
                    </a:cubicBezTo>
                    <a:cubicBezTo>
                      <a:pt x="1" y="334"/>
                      <a:pt x="96" y="417"/>
                      <a:pt x="215" y="417"/>
                    </a:cubicBezTo>
                    <a:cubicBezTo>
                      <a:pt x="441" y="417"/>
                      <a:pt x="1108" y="453"/>
                      <a:pt x="1429" y="620"/>
                    </a:cubicBezTo>
                    <a:cubicBezTo>
                      <a:pt x="1465" y="632"/>
                      <a:pt x="1489" y="632"/>
                      <a:pt x="1525" y="632"/>
                    </a:cubicBezTo>
                    <a:cubicBezTo>
                      <a:pt x="1596" y="632"/>
                      <a:pt x="1668" y="584"/>
                      <a:pt x="1703" y="513"/>
                    </a:cubicBezTo>
                    <a:cubicBezTo>
                      <a:pt x="1763" y="417"/>
                      <a:pt x="1727" y="298"/>
                      <a:pt x="1632" y="239"/>
                    </a:cubicBezTo>
                    <a:cubicBezTo>
                      <a:pt x="1156" y="1"/>
                      <a:pt x="263" y="1"/>
                      <a:pt x="21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9483;p16">
                <a:extLst>
                  <a:ext uri="{FF2B5EF4-FFF2-40B4-BE49-F238E27FC236}">
                    <a16:creationId xmlns:a16="http://schemas.microsoft.com/office/drawing/2014/main" id="{A960522C-27D6-4E6F-A07C-89DBEBA775BE}"/>
                  </a:ext>
                </a:extLst>
              </p:cNvPr>
              <p:cNvSpPr/>
              <p:nvPr/>
            </p:nvSpPr>
            <p:spPr>
              <a:xfrm>
                <a:off x="5733194" y="2431718"/>
                <a:ext cx="446826" cy="327059"/>
              </a:xfrm>
              <a:custGeom>
                <a:avLst/>
                <a:gdLst/>
                <a:ahLst/>
                <a:cxnLst/>
                <a:rect l="l" t="t" r="r" b="b"/>
                <a:pathLst>
                  <a:path w="14039" h="10276" extrusionOk="0">
                    <a:moveTo>
                      <a:pt x="11621" y="655"/>
                    </a:moveTo>
                    <a:lnTo>
                      <a:pt x="11621" y="1500"/>
                    </a:lnTo>
                    <a:cubicBezTo>
                      <a:pt x="11621" y="1631"/>
                      <a:pt x="11598" y="1762"/>
                      <a:pt x="11538" y="1905"/>
                    </a:cubicBezTo>
                    <a:lnTo>
                      <a:pt x="11431" y="2108"/>
                    </a:lnTo>
                    <a:cubicBezTo>
                      <a:pt x="11419" y="2143"/>
                      <a:pt x="11419" y="2167"/>
                      <a:pt x="11419" y="2203"/>
                    </a:cubicBezTo>
                    <a:lnTo>
                      <a:pt x="11419" y="2631"/>
                    </a:lnTo>
                    <a:cubicBezTo>
                      <a:pt x="11419" y="2929"/>
                      <a:pt x="11300" y="3215"/>
                      <a:pt x="11074" y="3429"/>
                    </a:cubicBezTo>
                    <a:cubicBezTo>
                      <a:pt x="10858" y="3634"/>
                      <a:pt x="10599" y="3751"/>
                      <a:pt x="10317" y="3751"/>
                    </a:cubicBezTo>
                    <a:cubicBezTo>
                      <a:pt x="10303" y="3751"/>
                      <a:pt x="10290" y="3751"/>
                      <a:pt x="10276" y="3751"/>
                    </a:cubicBezTo>
                    <a:cubicBezTo>
                      <a:pt x="9657" y="3739"/>
                      <a:pt x="9181" y="3215"/>
                      <a:pt x="9181" y="2584"/>
                    </a:cubicBezTo>
                    <a:lnTo>
                      <a:pt x="9181" y="2203"/>
                    </a:lnTo>
                    <a:cubicBezTo>
                      <a:pt x="9181" y="2167"/>
                      <a:pt x="9181" y="2143"/>
                      <a:pt x="9169" y="2108"/>
                    </a:cubicBezTo>
                    <a:lnTo>
                      <a:pt x="9038" y="1857"/>
                    </a:lnTo>
                    <a:cubicBezTo>
                      <a:pt x="8990" y="1762"/>
                      <a:pt x="8966" y="1667"/>
                      <a:pt x="8966" y="1560"/>
                    </a:cubicBezTo>
                    <a:lnTo>
                      <a:pt x="8966" y="1548"/>
                    </a:lnTo>
                    <a:cubicBezTo>
                      <a:pt x="8966" y="1048"/>
                      <a:pt x="9359" y="655"/>
                      <a:pt x="9859" y="655"/>
                    </a:cubicBezTo>
                    <a:close/>
                    <a:moveTo>
                      <a:pt x="4156" y="429"/>
                    </a:moveTo>
                    <a:cubicBezTo>
                      <a:pt x="4513" y="429"/>
                      <a:pt x="4823" y="560"/>
                      <a:pt x="5061" y="822"/>
                    </a:cubicBezTo>
                    <a:cubicBezTo>
                      <a:pt x="5299" y="1072"/>
                      <a:pt x="5442" y="1417"/>
                      <a:pt x="5478" y="1786"/>
                    </a:cubicBezTo>
                    <a:cubicBezTo>
                      <a:pt x="5513" y="2215"/>
                      <a:pt x="5656" y="3108"/>
                      <a:pt x="5847" y="3643"/>
                    </a:cubicBezTo>
                    <a:lnTo>
                      <a:pt x="5835" y="3643"/>
                    </a:lnTo>
                    <a:cubicBezTo>
                      <a:pt x="5525" y="3762"/>
                      <a:pt x="4882" y="3941"/>
                      <a:pt x="4132" y="3941"/>
                    </a:cubicBezTo>
                    <a:cubicBezTo>
                      <a:pt x="4077" y="3944"/>
                      <a:pt x="4021" y="3945"/>
                      <a:pt x="3967" y="3945"/>
                    </a:cubicBezTo>
                    <a:cubicBezTo>
                      <a:pt x="3330" y="3945"/>
                      <a:pt x="2762" y="3765"/>
                      <a:pt x="2477" y="3655"/>
                    </a:cubicBezTo>
                    <a:cubicBezTo>
                      <a:pt x="2656" y="3108"/>
                      <a:pt x="2799" y="2215"/>
                      <a:pt x="2835" y="1786"/>
                    </a:cubicBezTo>
                    <a:cubicBezTo>
                      <a:pt x="2858" y="1417"/>
                      <a:pt x="3013" y="1072"/>
                      <a:pt x="3251" y="822"/>
                    </a:cubicBezTo>
                    <a:cubicBezTo>
                      <a:pt x="3501" y="560"/>
                      <a:pt x="3811" y="429"/>
                      <a:pt x="4156" y="429"/>
                    </a:cubicBezTo>
                    <a:close/>
                    <a:moveTo>
                      <a:pt x="10752" y="4096"/>
                    </a:moveTo>
                    <a:cubicBezTo>
                      <a:pt x="10752" y="4155"/>
                      <a:pt x="10764" y="4215"/>
                      <a:pt x="10776" y="4274"/>
                    </a:cubicBezTo>
                    <a:lnTo>
                      <a:pt x="10609" y="4429"/>
                    </a:lnTo>
                    <a:cubicBezTo>
                      <a:pt x="10526" y="4524"/>
                      <a:pt x="10419" y="4572"/>
                      <a:pt x="10300" y="4572"/>
                    </a:cubicBezTo>
                    <a:cubicBezTo>
                      <a:pt x="10181" y="4572"/>
                      <a:pt x="10062" y="4524"/>
                      <a:pt x="9990" y="4429"/>
                    </a:cubicBezTo>
                    <a:lnTo>
                      <a:pt x="9823" y="4274"/>
                    </a:lnTo>
                    <a:cubicBezTo>
                      <a:pt x="9835" y="4215"/>
                      <a:pt x="9859" y="4155"/>
                      <a:pt x="9859" y="4096"/>
                    </a:cubicBezTo>
                    <a:cubicBezTo>
                      <a:pt x="9990" y="4132"/>
                      <a:pt x="10121" y="4167"/>
                      <a:pt x="10252" y="4167"/>
                    </a:cubicBezTo>
                    <a:lnTo>
                      <a:pt x="10300" y="4167"/>
                    </a:lnTo>
                    <a:cubicBezTo>
                      <a:pt x="10455" y="4167"/>
                      <a:pt x="10609" y="4132"/>
                      <a:pt x="10752" y="4096"/>
                    </a:cubicBezTo>
                    <a:close/>
                    <a:moveTo>
                      <a:pt x="4692" y="4358"/>
                    </a:moveTo>
                    <a:cubicBezTo>
                      <a:pt x="4763" y="4524"/>
                      <a:pt x="4918" y="4644"/>
                      <a:pt x="5097" y="4691"/>
                    </a:cubicBezTo>
                    <a:lnTo>
                      <a:pt x="5835" y="4894"/>
                    </a:lnTo>
                    <a:cubicBezTo>
                      <a:pt x="6025" y="4953"/>
                      <a:pt x="6168" y="5132"/>
                      <a:pt x="6168" y="5322"/>
                    </a:cubicBezTo>
                    <a:lnTo>
                      <a:pt x="6168" y="7251"/>
                    </a:lnTo>
                    <a:cubicBezTo>
                      <a:pt x="6168" y="7501"/>
                      <a:pt x="5954" y="7692"/>
                      <a:pt x="5716" y="7692"/>
                    </a:cubicBezTo>
                    <a:lnTo>
                      <a:pt x="5704" y="7692"/>
                    </a:lnTo>
                    <a:lnTo>
                      <a:pt x="5704" y="6144"/>
                    </a:lnTo>
                    <a:cubicBezTo>
                      <a:pt x="5668" y="5787"/>
                      <a:pt x="5394" y="5501"/>
                      <a:pt x="5025" y="5501"/>
                    </a:cubicBezTo>
                    <a:lnTo>
                      <a:pt x="3275" y="5501"/>
                    </a:lnTo>
                    <a:cubicBezTo>
                      <a:pt x="2918" y="5501"/>
                      <a:pt x="2632" y="5787"/>
                      <a:pt x="2632" y="6144"/>
                    </a:cubicBezTo>
                    <a:lnTo>
                      <a:pt x="2632" y="7692"/>
                    </a:lnTo>
                    <a:lnTo>
                      <a:pt x="2620" y="7692"/>
                    </a:lnTo>
                    <a:cubicBezTo>
                      <a:pt x="2370" y="7692"/>
                      <a:pt x="2180" y="7489"/>
                      <a:pt x="2180" y="7251"/>
                    </a:cubicBezTo>
                    <a:lnTo>
                      <a:pt x="2180" y="5322"/>
                    </a:lnTo>
                    <a:cubicBezTo>
                      <a:pt x="2180" y="5132"/>
                      <a:pt x="2311" y="4941"/>
                      <a:pt x="2501" y="4894"/>
                    </a:cubicBezTo>
                    <a:lnTo>
                      <a:pt x="3251" y="4691"/>
                    </a:lnTo>
                    <a:cubicBezTo>
                      <a:pt x="3430" y="4644"/>
                      <a:pt x="3561" y="4524"/>
                      <a:pt x="3644" y="4358"/>
                    </a:cubicBezTo>
                    <a:cubicBezTo>
                      <a:pt x="3811" y="4370"/>
                      <a:pt x="3989" y="4394"/>
                      <a:pt x="4168" y="4394"/>
                    </a:cubicBezTo>
                    <a:cubicBezTo>
                      <a:pt x="4347" y="4394"/>
                      <a:pt x="4525" y="4370"/>
                      <a:pt x="4692" y="4358"/>
                    </a:cubicBezTo>
                    <a:close/>
                    <a:moveTo>
                      <a:pt x="10526" y="5906"/>
                    </a:moveTo>
                    <a:cubicBezTo>
                      <a:pt x="10538" y="5906"/>
                      <a:pt x="10538" y="5906"/>
                      <a:pt x="10538" y="5918"/>
                    </a:cubicBezTo>
                    <a:lnTo>
                      <a:pt x="10538" y="7680"/>
                    </a:lnTo>
                    <a:cubicBezTo>
                      <a:pt x="10538" y="7692"/>
                      <a:pt x="10538" y="7692"/>
                      <a:pt x="10526" y="7692"/>
                    </a:cubicBezTo>
                    <a:lnTo>
                      <a:pt x="7895" y="7692"/>
                    </a:lnTo>
                    <a:cubicBezTo>
                      <a:pt x="7871" y="7692"/>
                      <a:pt x="7871" y="7692"/>
                      <a:pt x="7871" y="7680"/>
                    </a:cubicBezTo>
                    <a:lnTo>
                      <a:pt x="7871" y="5918"/>
                    </a:lnTo>
                    <a:lnTo>
                      <a:pt x="10526" y="5906"/>
                    </a:lnTo>
                    <a:close/>
                    <a:moveTo>
                      <a:pt x="11050" y="4596"/>
                    </a:moveTo>
                    <a:lnTo>
                      <a:pt x="11228" y="4691"/>
                    </a:lnTo>
                    <a:lnTo>
                      <a:pt x="11967" y="4894"/>
                    </a:lnTo>
                    <a:cubicBezTo>
                      <a:pt x="12157" y="4953"/>
                      <a:pt x="12300" y="5132"/>
                      <a:pt x="12300" y="5322"/>
                    </a:cubicBezTo>
                    <a:lnTo>
                      <a:pt x="12300" y="7251"/>
                    </a:lnTo>
                    <a:cubicBezTo>
                      <a:pt x="12300" y="7501"/>
                      <a:pt x="12086" y="7692"/>
                      <a:pt x="11848" y="7692"/>
                    </a:cubicBezTo>
                    <a:lnTo>
                      <a:pt x="10955" y="7692"/>
                    </a:lnTo>
                    <a:lnTo>
                      <a:pt x="10955" y="7680"/>
                    </a:lnTo>
                    <a:lnTo>
                      <a:pt x="10955" y="7227"/>
                    </a:lnTo>
                    <a:lnTo>
                      <a:pt x="11621" y="7227"/>
                    </a:lnTo>
                    <a:cubicBezTo>
                      <a:pt x="11740" y="7227"/>
                      <a:pt x="11836" y="7144"/>
                      <a:pt x="11836" y="7025"/>
                    </a:cubicBezTo>
                    <a:lnTo>
                      <a:pt x="11836" y="5715"/>
                    </a:lnTo>
                    <a:cubicBezTo>
                      <a:pt x="11836" y="5596"/>
                      <a:pt x="11740" y="5501"/>
                      <a:pt x="11621" y="5501"/>
                    </a:cubicBezTo>
                    <a:cubicBezTo>
                      <a:pt x="11502" y="5501"/>
                      <a:pt x="11419" y="5596"/>
                      <a:pt x="11419" y="5715"/>
                    </a:cubicBezTo>
                    <a:lnTo>
                      <a:pt x="11419" y="6834"/>
                    </a:lnTo>
                    <a:lnTo>
                      <a:pt x="10955" y="6834"/>
                    </a:lnTo>
                    <a:lnTo>
                      <a:pt x="10955" y="5941"/>
                    </a:lnTo>
                    <a:cubicBezTo>
                      <a:pt x="10955" y="5691"/>
                      <a:pt x="10764" y="5525"/>
                      <a:pt x="10538" y="5525"/>
                    </a:cubicBezTo>
                    <a:lnTo>
                      <a:pt x="8335" y="5525"/>
                    </a:lnTo>
                    <a:lnTo>
                      <a:pt x="8335" y="5322"/>
                    </a:lnTo>
                    <a:lnTo>
                      <a:pt x="8299" y="5322"/>
                    </a:lnTo>
                    <a:cubicBezTo>
                      <a:pt x="8299" y="5132"/>
                      <a:pt x="8442" y="4941"/>
                      <a:pt x="8633" y="4894"/>
                    </a:cubicBezTo>
                    <a:lnTo>
                      <a:pt x="9383" y="4691"/>
                    </a:lnTo>
                    <a:cubicBezTo>
                      <a:pt x="9442" y="4667"/>
                      <a:pt x="9490" y="4644"/>
                      <a:pt x="9562" y="4596"/>
                    </a:cubicBezTo>
                    <a:lnTo>
                      <a:pt x="9693" y="4727"/>
                    </a:lnTo>
                    <a:cubicBezTo>
                      <a:pt x="9859" y="4894"/>
                      <a:pt x="10062" y="4989"/>
                      <a:pt x="10300" y="4989"/>
                    </a:cubicBezTo>
                    <a:cubicBezTo>
                      <a:pt x="10526" y="4989"/>
                      <a:pt x="10752" y="4894"/>
                      <a:pt x="10907" y="4727"/>
                    </a:cubicBezTo>
                    <a:lnTo>
                      <a:pt x="11050" y="4596"/>
                    </a:lnTo>
                    <a:close/>
                    <a:moveTo>
                      <a:pt x="2632" y="8108"/>
                    </a:moveTo>
                    <a:lnTo>
                      <a:pt x="2632" y="8573"/>
                    </a:lnTo>
                    <a:lnTo>
                      <a:pt x="846" y="8573"/>
                    </a:lnTo>
                    <a:lnTo>
                      <a:pt x="846" y="8108"/>
                    </a:lnTo>
                    <a:close/>
                    <a:moveTo>
                      <a:pt x="13157" y="8108"/>
                    </a:moveTo>
                    <a:lnTo>
                      <a:pt x="13157" y="8573"/>
                    </a:lnTo>
                    <a:lnTo>
                      <a:pt x="5668" y="8573"/>
                    </a:lnTo>
                    <a:lnTo>
                      <a:pt x="5668" y="8108"/>
                    </a:lnTo>
                    <a:close/>
                    <a:moveTo>
                      <a:pt x="5049" y="5906"/>
                    </a:moveTo>
                    <a:cubicBezTo>
                      <a:pt x="5180" y="5906"/>
                      <a:pt x="5287" y="6013"/>
                      <a:pt x="5287" y="6144"/>
                    </a:cubicBezTo>
                    <a:lnTo>
                      <a:pt x="5287" y="9001"/>
                    </a:lnTo>
                    <a:lnTo>
                      <a:pt x="3049" y="9001"/>
                    </a:lnTo>
                    <a:lnTo>
                      <a:pt x="3049" y="6144"/>
                    </a:lnTo>
                    <a:cubicBezTo>
                      <a:pt x="3049" y="6013"/>
                      <a:pt x="3156" y="5906"/>
                      <a:pt x="3287" y="5906"/>
                    </a:cubicBezTo>
                    <a:close/>
                    <a:moveTo>
                      <a:pt x="4168" y="0"/>
                    </a:moveTo>
                    <a:cubicBezTo>
                      <a:pt x="3239" y="0"/>
                      <a:pt x="2501" y="738"/>
                      <a:pt x="2430" y="1738"/>
                    </a:cubicBezTo>
                    <a:cubicBezTo>
                      <a:pt x="2394" y="2155"/>
                      <a:pt x="2263" y="2989"/>
                      <a:pt x="2084" y="3477"/>
                    </a:cubicBezTo>
                    <a:cubicBezTo>
                      <a:pt x="2037" y="3584"/>
                      <a:pt x="2049" y="3703"/>
                      <a:pt x="2096" y="3810"/>
                    </a:cubicBezTo>
                    <a:cubicBezTo>
                      <a:pt x="2144" y="3905"/>
                      <a:pt x="2239" y="3989"/>
                      <a:pt x="2334" y="4024"/>
                    </a:cubicBezTo>
                    <a:cubicBezTo>
                      <a:pt x="2513" y="4084"/>
                      <a:pt x="2811" y="4179"/>
                      <a:pt x="3156" y="4251"/>
                    </a:cubicBezTo>
                    <a:cubicBezTo>
                      <a:pt x="3144" y="4251"/>
                      <a:pt x="3144" y="4251"/>
                      <a:pt x="3120" y="4263"/>
                    </a:cubicBezTo>
                    <a:lnTo>
                      <a:pt x="2382" y="4477"/>
                    </a:lnTo>
                    <a:cubicBezTo>
                      <a:pt x="2013" y="4584"/>
                      <a:pt x="1751" y="4917"/>
                      <a:pt x="1751" y="5310"/>
                    </a:cubicBezTo>
                    <a:lnTo>
                      <a:pt x="1751" y="7227"/>
                    </a:lnTo>
                    <a:cubicBezTo>
                      <a:pt x="1751" y="7394"/>
                      <a:pt x="1799" y="7561"/>
                      <a:pt x="1894" y="7680"/>
                    </a:cubicBezTo>
                    <a:lnTo>
                      <a:pt x="203" y="7680"/>
                    </a:lnTo>
                    <a:cubicBezTo>
                      <a:pt x="84" y="7680"/>
                      <a:pt x="1" y="7763"/>
                      <a:pt x="1" y="7882"/>
                    </a:cubicBezTo>
                    <a:cubicBezTo>
                      <a:pt x="1" y="8001"/>
                      <a:pt x="84" y="8096"/>
                      <a:pt x="203" y="8096"/>
                    </a:cubicBezTo>
                    <a:lnTo>
                      <a:pt x="441" y="8096"/>
                    </a:lnTo>
                    <a:lnTo>
                      <a:pt x="441" y="10073"/>
                    </a:lnTo>
                    <a:cubicBezTo>
                      <a:pt x="441" y="10192"/>
                      <a:pt x="537" y="10275"/>
                      <a:pt x="656" y="10275"/>
                    </a:cubicBezTo>
                    <a:cubicBezTo>
                      <a:pt x="775" y="10275"/>
                      <a:pt x="858" y="10192"/>
                      <a:pt x="858" y="10073"/>
                    </a:cubicBezTo>
                    <a:lnTo>
                      <a:pt x="858" y="8954"/>
                    </a:lnTo>
                    <a:lnTo>
                      <a:pt x="2644" y="8954"/>
                    </a:lnTo>
                    <a:lnTo>
                      <a:pt x="2644" y="10073"/>
                    </a:lnTo>
                    <a:cubicBezTo>
                      <a:pt x="2644" y="10192"/>
                      <a:pt x="2739" y="10275"/>
                      <a:pt x="2858" y="10275"/>
                    </a:cubicBezTo>
                    <a:cubicBezTo>
                      <a:pt x="2977" y="10275"/>
                      <a:pt x="3073" y="10192"/>
                      <a:pt x="3073" y="10073"/>
                    </a:cubicBezTo>
                    <a:lnTo>
                      <a:pt x="3073" y="9406"/>
                    </a:lnTo>
                    <a:lnTo>
                      <a:pt x="5287" y="9406"/>
                    </a:lnTo>
                    <a:lnTo>
                      <a:pt x="5287" y="10073"/>
                    </a:lnTo>
                    <a:cubicBezTo>
                      <a:pt x="5287" y="10192"/>
                      <a:pt x="5371" y="10275"/>
                      <a:pt x="5490" y="10275"/>
                    </a:cubicBezTo>
                    <a:cubicBezTo>
                      <a:pt x="5609" y="10275"/>
                      <a:pt x="5704" y="10192"/>
                      <a:pt x="5704" y="10073"/>
                    </a:cubicBezTo>
                    <a:lnTo>
                      <a:pt x="5704" y="8954"/>
                    </a:lnTo>
                    <a:lnTo>
                      <a:pt x="13169" y="8954"/>
                    </a:lnTo>
                    <a:lnTo>
                      <a:pt x="13169" y="10073"/>
                    </a:lnTo>
                    <a:cubicBezTo>
                      <a:pt x="13169" y="10192"/>
                      <a:pt x="13264" y="10275"/>
                      <a:pt x="13383" y="10275"/>
                    </a:cubicBezTo>
                    <a:cubicBezTo>
                      <a:pt x="13503" y="10275"/>
                      <a:pt x="13586" y="10192"/>
                      <a:pt x="13586" y="10073"/>
                    </a:cubicBezTo>
                    <a:lnTo>
                      <a:pt x="13586" y="8096"/>
                    </a:lnTo>
                    <a:lnTo>
                      <a:pt x="13824" y="8096"/>
                    </a:lnTo>
                    <a:cubicBezTo>
                      <a:pt x="13943" y="8096"/>
                      <a:pt x="14038" y="8001"/>
                      <a:pt x="14038" y="7882"/>
                    </a:cubicBezTo>
                    <a:cubicBezTo>
                      <a:pt x="14003" y="7787"/>
                      <a:pt x="13919" y="7692"/>
                      <a:pt x="13800" y="7692"/>
                    </a:cubicBezTo>
                    <a:lnTo>
                      <a:pt x="12562" y="7692"/>
                    </a:lnTo>
                    <a:cubicBezTo>
                      <a:pt x="12633" y="7561"/>
                      <a:pt x="12693" y="7406"/>
                      <a:pt x="12693" y="7251"/>
                    </a:cubicBezTo>
                    <a:lnTo>
                      <a:pt x="12693" y="5322"/>
                    </a:lnTo>
                    <a:cubicBezTo>
                      <a:pt x="12693" y="4941"/>
                      <a:pt x="12443" y="4596"/>
                      <a:pt x="12074" y="4489"/>
                    </a:cubicBezTo>
                    <a:lnTo>
                      <a:pt x="11324" y="4286"/>
                    </a:lnTo>
                    <a:cubicBezTo>
                      <a:pt x="11228" y="4251"/>
                      <a:pt x="11169" y="4167"/>
                      <a:pt x="11169" y="4060"/>
                    </a:cubicBezTo>
                    <a:lnTo>
                      <a:pt x="11169" y="3893"/>
                    </a:lnTo>
                    <a:cubicBezTo>
                      <a:pt x="11240" y="3858"/>
                      <a:pt x="11300" y="3798"/>
                      <a:pt x="11359" y="3739"/>
                    </a:cubicBezTo>
                    <a:cubicBezTo>
                      <a:pt x="11657" y="3453"/>
                      <a:pt x="11824" y="3060"/>
                      <a:pt x="11824" y="2643"/>
                    </a:cubicBezTo>
                    <a:lnTo>
                      <a:pt x="11824" y="2262"/>
                    </a:lnTo>
                    <a:lnTo>
                      <a:pt x="11895" y="2096"/>
                    </a:lnTo>
                    <a:cubicBezTo>
                      <a:pt x="11979" y="1917"/>
                      <a:pt x="12026" y="1703"/>
                      <a:pt x="12026" y="1512"/>
                    </a:cubicBezTo>
                    <a:lnTo>
                      <a:pt x="12026" y="453"/>
                    </a:lnTo>
                    <a:cubicBezTo>
                      <a:pt x="12026" y="333"/>
                      <a:pt x="11943" y="250"/>
                      <a:pt x="11824" y="250"/>
                    </a:cubicBezTo>
                    <a:lnTo>
                      <a:pt x="9859" y="250"/>
                    </a:lnTo>
                    <a:cubicBezTo>
                      <a:pt x="9145" y="250"/>
                      <a:pt x="8561" y="834"/>
                      <a:pt x="8561" y="1548"/>
                    </a:cubicBezTo>
                    <a:lnTo>
                      <a:pt x="8561" y="1560"/>
                    </a:lnTo>
                    <a:cubicBezTo>
                      <a:pt x="8561" y="1727"/>
                      <a:pt x="8597" y="1881"/>
                      <a:pt x="8680" y="2036"/>
                    </a:cubicBezTo>
                    <a:lnTo>
                      <a:pt x="8788" y="2238"/>
                    </a:lnTo>
                    <a:lnTo>
                      <a:pt x="8788" y="2572"/>
                    </a:lnTo>
                    <a:cubicBezTo>
                      <a:pt x="8788" y="3108"/>
                      <a:pt x="9050" y="3584"/>
                      <a:pt x="9442" y="3870"/>
                    </a:cubicBezTo>
                    <a:lnTo>
                      <a:pt x="9442" y="4048"/>
                    </a:lnTo>
                    <a:cubicBezTo>
                      <a:pt x="9442" y="4143"/>
                      <a:pt x="9359" y="4239"/>
                      <a:pt x="9276" y="4263"/>
                    </a:cubicBezTo>
                    <a:lnTo>
                      <a:pt x="8526" y="4477"/>
                    </a:lnTo>
                    <a:cubicBezTo>
                      <a:pt x="8157" y="4584"/>
                      <a:pt x="7907" y="4917"/>
                      <a:pt x="7907" y="5310"/>
                    </a:cubicBezTo>
                    <a:lnTo>
                      <a:pt x="7907" y="5489"/>
                    </a:lnTo>
                    <a:lnTo>
                      <a:pt x="7895" y="5489"/>
                    </a:lnTo>
                    <a:cubicBezTo>
                      <a:pt x="7657" y="5489"/>
                      <a:pt x="7478" y="5679"/>
                      <a:pt x="7478" y="5906"/>
                    </a:cubicBezTo>
                    <a:lnTo>
                      <a:pt x="7478" y="7656"/>
                    </a:lnTo>
                    <a:lnTo>
                      <a:pt x="7478" y="7680"/>
                    </a:lnTo>
                    <a:lnTo>
                      <a:pt x="6442" y="7680"/>
                    </a:lnTo>
                    <a:cubicBezTo>
                      <a:pt x="6525" y="7537"/>
                      <a:pt x="6585" y="7394"/>
                      <a:pt x="6585" y="7227"/>
                    </a:cubicBezTo>
                    <a:lnTo>
                      <a:pt x="6585" y="5310"/>
                    </a:lnTo>
                    <a:cubicBezTo>
                      <a:pt x="6585" y="4917"/>
                      <a:pt x="6323" y="4584"/>
                      <a:pt x="5954" y="4477"/>
                    </a:cubicBezTo>
                    <a:lnTo>
                      <a:pt x="5216" y="4263"/>
                    </a:lnTo>
                    <a:cubicBezTo>
                      <a:pt x="5192" y="4263"/>
                      <a:pt x="5192" y="4263"/>
                      <a:pt x="5180" y="4251"/>
                    </a:cubicBezTo>
                    <a:cubicBezTo>
                      <a:pt x="5537" y="4179"/>
                      <a:pt x="5823" y="4084"/>
                      <a:pt x="6002" y="4024"/>
                    </a:cubicBezTo>
                    <a:cubicBezTo>
                      <a:pt x="6109" y="3989"/>
                      <a:pt x="6192" y="3905"/>
                      <a:pt x="6240" y="3810"/>
                    </a:cubicBezTo>
                    <a:cubicBezTo>
                      <a:pt x="6287" y="3703"/>
                      <a:pt x="6299" y="3596"/>
                      <a:pt x="6252" y="3477"/>
                    </a:cubicBezTo>
                    <a:cubicBezTo>
                      <a:pt x="6073" y="2977"/>
                      <a:pt x="5942" y="2143"/>
                      <a:pt x="5906" y="1738"/>
                    </a:cubicBezTo>
                    <a:cubicBezTo>
                      <a:pt x="5835" y="738"/>
                      <a:pt x="5097" y="0"/>
                      <a:pt x="416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9484;p16">
                <a:extLst>
                  <a:ext uri="{FF2B5EF4-FFF2-40B4-BE49-F238E27FC236}">
                    <a16:creationId xmlns:a16="http://schemas.microsoft.com/office/drawing/2014/main" id="{2E5B3F0C-2FAB-4D56-8D7D-D3B11EC7F128}"/>
                  </a:ext>
                </a:extLst>
              </p:cNvPr>
              <p:cNvSpPr/>
              <p:nvPr/>
            </p:nvSpPr>
            <p:spPr>
              <a:xfrm>
                <a:off x="6019323" y="2641653"/>
                <a:ext cx="13272" cy="13272"/>
              </a:xfrm>
              <a:custGeom>
                <a:avLst/>
                <a:gdLst/>
                <a:ahLst/>
                <a:cxnLst/>
                <a:rect l="l" t="t" r="r" b="b"/>
                <a:pathLst>
                  <a:path w="417" h="417" extrusionOk="0">
                    <a:moveTo>
                      <a:pt x="202" y="0"/>
                    </a:moveTo>
                    <a:cubicBezTo>
                      <a:pt x="95" y="0"/>
                      <a:pt x="0" y="84"/>
                      <a:pt x="0" y="203"/>
                    </a:cubicBezTo>
                    <a:cubicBezTo>
                      <a:pt x="0" y="322"/>
                      <a:pt x="95" y="417"/>
                      <a:pt x="202" y="417"/>
                    </a:cubicBezTo>
                    <a:cubicBezTo>
                      <a:pt x="322" y="417"/>
                      <a:pt x="417" y="322"/>
                      <a:pt x="417" y="203"/>
                    </a:cubicBezTo>
                    <a:cubicBezTo>
                      <a:pt x="417" y="84"/>
                      <a:pt x="322" y="0"/>
                      <a:pt x="20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3" name="Elipse 32">
            <a:extLst>
              <a:ext uri="{FF2B5EF4-FFF2-40B4-BE49-F238E27FC236}">
                <a16:creationId xmlns:a16="http://schemas.microsoft.com/office/drawing/2014/main" id="{72E485D3-9A8C-4FD1-AB30-1E353F4A9671}"/>
              </a:ext>
            </a:extLst>
          </p:cNvPr>
          <p:cNvSpPr/>
          <p:nvPr/>
        </p:nvSpPr>
        <p:spPr>
          <a:xfrm>
            <a:off x="7159237" y="5228879"/>
            <a:ext cx="546290" cy="54629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37" name="Grupo 36">
            <a:extLst>
              <a:ext uri="{FF2B5EF4-FFF2-40B4-BE49-F238E27FC236}">
                <a16:creationId xmlns:a16="http://schemas.microsoft.com/office/drawing/2014/main" id="{96C8E3C0-FEBB-478B-8BD1-D5228BD82F1E}"/>
              </a:ext>
            </a:extLst>
          </p:cNvPr>
          <p:cNvGrpSpPr/>
          <p:nvPr/>
        </p:nvGrpSpPr>
        <p:grpSpPr>
          <a:xfrm>
            <a:off x="1452060" y="5280286"/>
            <a:ext cx="534946" cy="534946"/>
            <a:chOff x="1452060" y="4405696"/>
            <a:chExt cx="534946" cy="534946"/>
          </a:xfrm>
        </p:grpSpPr>
        <p:sp>
          <p:nvSpPr>
            <p:cNvPr id="38" name="Elipse 37">
              <a:extLst>
                <a:ext uri="{FF2B5EF4-FFF2-40B4-BE49-F238E27FC236}">
                  <a16:creationId xmlns:a16="http://schemas.microsoft.com/office/drawing/2014/main" id="{2B6673FF-9755-4016-A354-0D54114D0BB9}"/>
                </a:ext>
              </a:extLst>
            </p:cNvPr>
            <p:cNvSpPr/>
            <p:nvPr/>
          </p:nvSpPr>
          <p:spPr>
            <a:xfrm>
              <a:off x="1452060" y="4405696"/>
              <a:ext cx="534946" cy="5349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39" name="Google Shape;9763;p16">
              <a:extLst>
                <a:ext uri="{FF2B5EF4-FFF2-40B4-BE49-F238E27FC236}">
                  <a16:creationId xmlns:a16="http://schemas.microsoft.com/office/drawing/2014/main" id="{EDD80E6C-F9F9-4839-BCAB-1754855B78AC}"/>
                </a:ext>
              </a:extLst>
            </p:cNvPr>
            <p:cNvGrpSpPr/>
            <p:nvPr/>
          </p:nvGrpSpPr>
          <p:grpSpPr>
            <a:xfrm>
              <a:off x="1587258" y="4496558"/>
              <a:ext cx="264550" cy="353222"/>
              <a:chOff x="903530" y="3806125"/>
              <a:chExt cx="264550" cy="353222"/>
            </a:xfrm>
            <a:solidFill>
              <a:schemeClr val="tx2"/>
            </a:solidFill>
          </p:grpSpPr>
          <p:sp>
            <p:nvSpPr>
              <p:cNvPr id="40" name="Google Shape;9764;p16">
                <a:extLst>
                  <a:ext uri="{FF2B5EF4-FFF2-40B4-BE49-F238E27FC236}">
                    <a16:creationId xmlns:a16="http://schemas.microsoft.com/office/drawing/2014/main" id="{556986D3-B946-4B74-9299-9068CAA0F1AB}"/>
                  </a:ext>
                </a:extLst>
              </p:cNvPr>
              <p:cNvSpPr/>
              <p:nvPr/>
            </p:nvSpPr>
            <p:spPr>
              <a:xfrm>
                <a:off x="926637" y="3839321"/>
                <a:ext cx="173237" cy="162002"/>
              </a:xfrm>
              <a:custGeom>
                <a:avLst/>
                <a:gdLst/>
                <a:ahLst/>
                <a:cxnLst/>
                <a:rect l="l" t="t" r="r" b="b"/>
                <a:pathLst>
                  <a:path w="5443" h="5090" extrusionOk="0">
                    <a:moveTo>
                      <a:pt x="3418" y="1"/>
                    </a:moveTo>
                    <a:cubicBezTo>
                      <a:pt x="2623" y="1"/>
                      <a:pt x="1831" y="307"/>
                      <a:pt x="1227" y="911"/>
                    </a:cubicBezTo>
                    <a:cubicBezTo>
                      <a:pt x="108" y="2030"/>
                      <a:pt x="1" y="3804"/>
                      <a:pt x="989" y="5030"/>
                    </a:cubicBezTo>
                    <a:cubicBezTo>
                      <a:pt x="1013" y="5078"/>
                      <a:pt x="1061" y="5090"/>
                      <a:pt x="1120" y="5090"/>
                    </a:cubicBezTo>
                    <a:cubicBezTo>
                      <a:pt x="1156" y="5090"/>
                      <a:pt x="1192" y="5078"/>
                      <a:pt x="1227" y="5066"/>
                    </a:cubicBezTo>
                    <a:cubicBezTo>
                      <a:pt x="1299" y="5006"/>
                      <a:pt x="1311" y="4899"/>
                      <a:pt x="1251" y="4840"/>
                    </a:cubicBezTo>
                    <a:cubicBezTo>
                      <a:pt x="382" y="3744"/>
                      <a:pt x="477" y="2149"/>
                      <a:pt x="1477" y="1149"/>
                    </a:cubicBezTo>
                    <a:cubicBezTo>
                      <a:pt x="2019" y="607"/>
                      <a:pt x="2735" y="334"/>
                      <a:pt x="3452" y="334"/>
                    </a:cubicBezTo>
                    <a:cubicBezTo>
                      <a:pt x="4059" y="334"/>
                      <a:pt x="4666" y="530"/>
                      <a:pt x="5168" y="923"/>
                    </a:cubicBezTo>
                    <a:cubicBezTo>
                      <a:pt x="5199" y="948"/>
                      <a:pt x="5237" y="961"/>
                      <a:pt x="5273" y="961"/>
                    </a:cubicBezTo>
                    <a:cubicBezTo>
                      <a:pt x="5321" y="961"/>
                      <a:pt x="5367" y="939"/>
                      <a:pt x="5394" y="899"/>
                    </a:cubicBezTo>
                    <a:cubicBezTo>
                      <a:pt x="5442" y="827"/>
                      <a:pt x="5418" y="720"/>
                      <a:pt x="5347" y="672"/>
                    </a:cubicBezTo>
                    <a:cubicBezTo>
                      <a:pt x="4777" y="223"/>
                      <a:pt x="4096" y="1"/>
                      <a:pt x="341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9765;p16">
                <a:extLst>
                  <a:ext uri="{FF2B5EF4-FFF2-40B4-BE49-F238E27FC236}">
                    <a16:creationId xmlns:a16="http://schemas.microsoft.com/office/drawing/2014/main" id="{7000BAEA-15FF-4A88-98F0-4E3AC56105D0}"/>
                  </a:ext>
                </a:extLst>
              </p:cNvPr>
              <p:cNvSpPr/>
              <p:nvPr/>
            </p:nvSpPr>
            <p:spPr>
              <a:xfrm>
                <a:off x="903530" y="3806125"/>
                <a:ext cx="264550" cy="353222"/>
              </a:xfrm>
              <a:custGeom>
                <a:avLst/>
                <a:gdLst/>
                <a:ahLst/>
                <a:cxnLst/>
                <a:rect l="l" t="t" r="r" b="b"/>
                <a:pathLst>
                  <a:path w="8312" h="11098" extrusionOk="0">
                    <a:moveTo>
                      <a:pt x="4144" y="322"/>
                    </a:moveTo>
                    <a:cubicBezTo>
                      <a:pt x="6251" y="322"/>
                      <a:pt x="7966" y="2025"/>
                      <a:pt x="7966" y="4144"/>
                    </a:cubicBezTo>
                    <a:cubicBezTo>
                      <a:pt x="7978" y="5085"/>
                      <a:pt x="7775" y="6002"/>
                      <a:pt x="7371" y="6895"/>
                    </a:cubicBezTo>
                    <a:cubicBezTo>
                      <a:pt x="7037" y="7609"/>
                      <a:pt x="6597" y="8323"/>
                      <a:pt x="6025" y="8978"/>
                    </a:cubicBezTo>
                    <a:cubicBezTo>
                      <a:pt x="5228" y="9919"/>
                      <a:pt x="4418" y="10526"/>
                      <a:pt x="4156" y="10717"/>
                    </a:cubicBezTo>
                    <a:cubicBezTo>
                      <a:pt x="3882" y="10538"/>
                      <a:pt x="3084" y="9931"/>
                      <a:pt x="2275" y="8990"/>
                    </a:cubicBezTo>
                    <a:cubicBezTo>
                      <a:pt x="1715" y="8323"/>
                      <a:pt x="1251" y="7621"/>
                      <a:pt x="929" y="6895"/>
                    </a:cubicBezTo>
                    <a:cubicBezTo>
                      <a:pt x="525" y="6002"/>
                      <a:pt x="310" y="5085"/>
                      <a:pt x="310" y="4144"/>
                    </a:cubicBezTo>
                    <a:cubicBezTo>
                      <a:pt x="310" y="2025"/>
                      <a:pt x="2025" y="322"/>
                      <a:pt x="4144" y="322"/>
                    </a:cubicBezTo>
                    <a:close/>
                    <a:moveTo>
                      <a:pt x="4156" y="1"/>
                    </a:moveTo>
                    <a:cubicBezTo>
                      <a:pt x="1858" y="1"/>
                      <a:pt x="1" y="1870"/>
                      <a:pt x="1" y="4156"/>
                    </a:cubicBezTo>
                    <a:cubicBezTo>
                      <a:pt x="1" y="5121"/>
                      <a:pt x="215" y="6097"/>
                      <a:pt x="644" y="7049"/>
                    </a:cubicBezTo>
                    <a:cubicBezTo>
                      <a:pt x="989" y="7788"/>
                      <a:pt x="1441" y="8514"/>
                      <a:pt x="2037" y="9216"/>
                    </a:cubicBezTo>
                    <a:cubicBezTo>
                      <a:pt x="3037" y="10395"/>
                      <a:pt x="4037" y="11050"/>
                      <a:pt x="4061" y="11062"/>
                    </a:cubicBezTo>
                    <a:cubicBezTo>
                      <a:pt x="4096" y="11074"/>
                      <a:pt x="4120" y="11098"/>
                      <a:pt x="4156" y="11098"/>
                    </a:cubicBezTo>
                    <a:cubicBezTo>
                      <a:pt x="4180" y="11098"/>
                      <a:pt x="4215" y="11074"/>
                      <a:pt x="4239" y="11062"/>
                    </a:cubicBezTo>
                    <a:cubicBezTo>
                      <a:pt x="4287" y="11038"/>
                      <a:pt x="5275" y="10395"/>
                      <a:pt x="6263" y="9216"/>
                    </a:cubicBezTo>
                    <a:cubicBezTo>
                      <a:pt x="6859" y="8538"/>
                      <a:pt x="7323" y="7800"/>
                      <a:pt x="7668" y="7049"/>
                    </a:cubicBezTo>
                    <a:cubicBezTo>
                      <a:pt x="8085" y="6109"/>
                      <a:pt x="8311" y="5144"/>
                      <a:pt x="8311" y="4156"/>
                    </a:cubicBezTo>
                    <a:cubicBezTo>
                      <a:pt x="8311" y="1870"/>
                      <a:pt x="6442" y="1"/>
                      <a:pt x="415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9766;p16">
                <a:extLst>
                  <a:ext uri="{FF2B5EF4-FFF2-40B4-BE49-F238E27FC236}">
                    <a16:creationId xmlns:a16="http://schemas.microsoft.com/office/drawing/2014/main" id="{DE2126DD-6F46-4EFC-B372-9A3E2E3144C8}"/>
                  </a:ext>
                </a:extLst>
              </p:cNvPr>
              <p:cNvSpPr/>
              <p:nvPr/>
            </p:nvSpPr>
            <p:spPr>
              <a:xfrm>
                <a:off x="1008879" y="3904059"/>
                <a:ext cx="54966" cy="18460"/>
              </a:xfrm>
              <a:custGeom>
                <a:avLst/>
                <a:gdLst/>
                <a:ahLst/>
                <a:cxnLst/>
                <a:rect l="l" t="t" r="r" b="b"/>
                <a:pathLst>
                  <a:path w="1727" h="580" extrusionOk="0">
                    <a:moveTo>
                      <a:pt x="648" y="1"/>
                    </a:moveTo>
                    <a:cubicBezTo>
                      <a:pt x="492" y="1"/>
                      <a:pt x="319" y="16"/>
                      <a:pt x="132" y="55"/>
                    </a:cubicBezTo>
                    <a:cubicBezTo>
                      <a:pt x="60" y="67"/>
                      <a:pt x="1" y="127"/>
                      <a:pt x="1" y="222"/>
                    </a:cubicBezTo>
                    <a:lnTo>
                      <a:pt x="1" y="401"/>
                    </a:lnTo>
                    <a:cubicBezTo>
                      <a:pt x="1" y="484"/>
                      <a:pt x="72" y="555"/>
                      <a:pt x="155" y="555"/>
                    </a:cubicBezTo>
                    <a:cubicBezTo>
                      <a:pt x="251" y="555"/>
                      <a:pt x="322" y="484"/>
                      <a:pt x="322" y="401"/>
                    </a:cubicBezTo>
                    <a:lnTo>
                      <a:pt x="322" y="365"/>
                    </a:lnTo>
                    <a:cubicBezTo>
                      <a:pt x="434" y="350"/>
                      <a:pt x="539" y="343"/>
                      <a:pt x="636" y="343"/>
                    </a:cubicBezTo>
                    <a:cubicBezTo>
                      <a:pt x="841" y="343"/>
                      <a:pt x="1011" y="372"/>
                      <a:pt x="1132" y="413"/>
                    </a:cubicBezTo>
                    <a:cubicBezTo>
                      <a:pt x="1334" y="472"/>
                      <a:pt x="1453" y="543"/>
                      <a:pt x="1465" y="543"/>
                    </a:cubicBezTo>
                    <a:cubicBezTo>
                      <a:pt x="1501" y="555"/>
                      <a:pt x="1525" y="579"/>
                      <a:pt x="1560" y="579"/>
                    </a:cubicBezTo>
                    <a:cubicBezTo>
                      <a:pt x="1620" y="579"/>
                      <a:pt x="1667" y="543"/>
                      <a:pt x="1691" y="496"/>
                    </a:cubicBezTo>
                    <a:cubicBezTo>
                      <a:pt x="1727" y="401"/>
                      <a:pt x="1703" y="305"/>
                      <a:pt x="1632" y="246"/>
                    </a:cubicBezTo>
                    <a:cubicBezTo>
                      <a:pt x="1613" y="236"/>
                      <a:pt x="1255" y="1"/>
                      <a:pt x="64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9767;p16">
                <a:extLst>
                  <a:ext uri="{FF2B5EF4-FFF2-40B4-BE49-F238E27FC236}">
                    <a16:creationId xmlns:a16="http://schemas.microsoft.com/office/drawing/2014/main" id="{A62C95C5-01FE-4FB7-8E61-7BAAF8398218}"/>
                  </a:ext>
                </a:extLst>
              </p:cNvPr>
              <p:cNvSpPr/>
              <p:nvPr/>
            </p:nvSpPr>
            <p:spPr>
              <a:xfrm>
                <a:off x="972118" y="3872072"/>
                <a:ext cx="172473" cy="164866"/>
              </a:xfrm>
              <a:custGeom>
                <a:avLst/>
                <a:gdLst/>
                <a:ahLst/>
                <a:cxnLst/>
                <a:rect l="l" t="t" r="r" b="b"/>
                <a:pathLst>
                  <a:path w="5419" h="5180" extrusionOk="0">
                    <a:moveTo>
                      <a:pt x="3239" y="346"/>
                    </a:moveTo>
                    <a:lnTo>
                      <a:pt x="3239" y="1144"/>
                    </a:lnTo>
                    <a:cubicBezTo>
                      <a:pt x="3239" y="1287"/>
                      <a:pt x="3203" y="1418"/>
                      <a:pt x="3144" y="1537"/>
                    </a:cubicBezTo>
                    <a:lnTo>
                      <a:pt x="3084" y="1668"/>
                    </a:lnTo>
                    <a:cubicBezTo>
                      <a:pt x="3073" y="1703"/>
                      <a:pt x="3073" y="1715"/>
                      <a:pt x="3073" y="1739"/>
                    </a:cubicBezTo>
                    <a:lnTo>
                      <a:pt x="3073" y="2084"/>
                    </a:lnTo>
                    <a:cubicBezTo>
                      <a:pt x="3073" y="2370"/>
                      <a:pt x="2953" y="2632"/>
                      <a:pt x="2763" y="2846"/>
                    </a:cubicBezTo>
                    <a:cubicBezTo>
                      <a:pt x="2558" y="3028"/>
                      <a:pt x="2311" y="3145"/>
                      <a:pt x="2040" y="3145"/>
                    </a:cubicBezTo>
                    <a:cubicBezTo>
                      <a:pt x="2027" y="3145"/>
                      <a:pt x="2014" y="3144"/>
                      <a:pt x="2001" y="3144"/>
                    </a:cubicBezTo>
                    <a:cubicBezTo>
                      <a:pt x="1406" y="3108"/>
                      <a:pt x="941" y="2620"/>
                      <a:pt x="941" y="2037"/>
                    </a:cubicBezTo>
                    <a:lnTo>
                      <a:pt x="941" y="1739"/>
                    </a:lnTo>
                    <a:cubicBezTo>
                      <a:pt x="941" y="1715"/>
                      <a:pt x="941" y="1703"/>
                      <a:pt x="929" y="1668"/>
                    </a:cubicBezTo>
                    <a:lnTo>
                      <a:pt x="870" y="1537"/>
                    </a:lnTo>
                    <a:cubicBezTo>
                      <a:pt x="810" y="1418"/>
                      <a:pt x="775" y="1287"/>
                      <a:pt x="775" y="1144"/>
                    </a:cubicBezTo>
                    <a:cubicBezTo>
                      <a:pt x="775" y="703"/>
                      <a:pt x="1132" y="346"/>
                      <a:pt x="1584" y="346"/>
                    </a:cubicBezTo>
                    <a:close/>
                    <a:moveTo>
                      <a:pt x="1465" y="3346"/>
                    </a:moveTo>
                    <a:cubicBezTo>
                      <a:pt x="1608" y="3406"/>
                      <a:pt x="1775" y="3453"/>
                      <a:pt x="1953" y="3465"/>
                    </a:cubicBezTo>
                    <a:lnTo>
                      <a:pt x="2001" y="3465"/>
                    </a:lnTo>
                    <a:cubicBezTo>
                      <a:pt x="2180" y="3465"/>
                      <a:pt x="2370" y="3442"/>
                      <a:pt x="2537" y="3370"/>
                    </a:cubicBezTo>
                    <a:lnTo>
                      <a:pt x="2537" y="3584"/>
                    </a:lnTo>
                    <a:cubicBezTo>
                      <a:pt x="2537" y="3632"/>
                      <a:pt x="2549" y="3692"/>
                      <a:pt x="2549" y="3739"/>
                    </a:cubicBezTo>
                    <a:lnTo>
                      <a:pt x="2001" y="4156"/>
                    </a:lnTo>
                    <a:lnTo>
                      <a:pt x="1453" y="3727"/>
                    </a:lnTo>
                    <a:cubicBezTo>
                      <a:pt x="1465" y="3680"/>
                      <a:pt x="1465" y="3632"/>
                      <a:pt x="1465" y="3573"/>
                    </a:cubicBezTo>
                    <a:lnTo>
                      <a:pt x="1465" y="3346"/>
                    </a:lnTo>
                    <a:close/>
                    <a:moveTo>
                      <a:pt x="1251" y="3977"/>
                    </a:moveTo>
                    <a:lnTo>
                      <a:pt x="1834" y="4406"/>
                    </a:lnTo>
                    <a:lnTo>
                      <a:pt x="1834" y="4870"/>
                    </a:lnTo>
                    <a:cubicBezTo>
                      <a:pt x="1334" y="4835"/>
                      <a:pt x="822" y="4680"/>
                      <a:pt x="394" y="4358"/>
                    </a:cubicBezTo>
                    <a:cubicBezTo>
                      <a:pt x="417" y="4335"/>
                      <a:pt x="465" y="4299"/>
                      <a:pt x="501" y="4287"/>
                    </a:cubicBezTo>
                    <a:lnTo>
                      <a:pt x="1132" y="4049"/>
                    </a:lnTo>
                    <a:cubicBezTo>
                      <a:pt x="1179" y="4037"/>
                      <a:pt x="1227" y="4001"/>
                      <a:pt x="1251" y="3977"/>
                    </a:cubicBezTo>
                    <a:close/>
                    <a:moveTo>
                      <a:pt x="2739" y="3989"/>
                    </a:moveTo>
                    <a:cubicBezTo>
                      <a:pt x="2787" y="4025"/>
                      <a:pt x="2822" y="4037"/>
                      <a:pt x="2858" y="4061"/>
                    </a:cubicBezTo>
                    <a:lnTo>
                      <a:pt x="3632" y="4346"/>
                    </a:lnTo>
                    <a:cubicBezTo>
                      <a:pt x="3192" y="4656"/>
                      <a:pt x="2680" y="4835"/>
                      <a:pt x="2168" y="4870"/>
                    </a:cubicBezTo>
                    <a:lnTo>
                      <a:pt x="2168" y="4418"/>
                    </a:lnTo>
                    <a:lnTo>
                      <a:pt x="2739" y="3989"/>
                    </a:lnTo>
                    <a:close/>
                    <a:moveTo>
                      <a:pt x="1596" y="1"/>
                    </a:moveTo>
                    <a:cubicBezTo>
                      <a:pt x="977" y="1"/>
                      <a:pt x="465" y="501"/>
                      <a:pt x="465" y="1132"/>
                    </a:cubicBezTo>
                    <a:cubicBezTo>
                      <a:pt x="465" y="1310"/>
                      <a:pt x="513" y="1501"/>
                      <a:pt x="596" y="1668"/>
                    </a:cubicBezTo>
                    <a:lnTo>
                      <a:pt x="644" y="1751"/>
                    </a:lnTo>
                    <a:lnTo>
                      <a:pt x="644" y="2013"/>
                    </a:lnTo>
                    <a:cubicBezTo>
                      <a:pt x="644" y="2453"/>
                      <a:pt x="858" y="2858"/>
                      <a:pt x="1168" y="3120"/>
                    </a:cubicBezTo>
                    <a:lnTo>
                      <a:pt x="1168" y="3561"/>
                    </a:lnTo>
                    <a:cubicBezTo>
                      <a:pt x="1168" y="3632"/>
                      <a:pt x="1120" y="3704"/>
                      <a:pt x="1048" y="3739"/>
                    </a:cubicBezTo>
                    <a:lnTo>
                      <a:pt x="406" y="3977"/>
                    </a:lnTo>
                    <a:cubicBezTo>
                      <a:pt x="239" y="4037"/>
                      <a:pt x="108" y="4168"/>
                      <a:pt x="36" y="4311"/>
                    </a:cubicBezTo>
                    <a:cubicBezTo>
                      <a:pt x="1" y="4394"/>
                      <a:pt x="25" y="4466"/>
                      <a:pt x="84" y="4513"/>
                    </a:cubicBezTo>
                    <a:cubicBezTo>
                      <a:pt x="644" y="4954"/>
                      <a:pt x="1334" y="5180"/>
                      <a:pt x="2001" y="5180"/>
                    </a:cubicBezTo>
                    <a:cubicBezTo>
                      <a:pt x="2799" y="5180"/>
                      <a:pt x="3596" y="4870"/>
                      <a:pt x="4204" y="4275"/>
                    </a:cubicBezTo>
                    <a:cubicBezTo>
                      <a:pt x="5323" y="3168"/>
                      <a:pt x="5418" y="1406"/>
                      <a:pt x="4442" y="167"/>
                    </a:cubicBezTo>
                    <a:cubicBezTo>
                      <a:pt x="4405" y="124"/>
                      <a:pt x="4351" y="98"/>
                      <a:pt x="4301" y="98"/>
                    </a:cubicBezTo>
                    <a:cubicBezTo>
                      <a:pt x="4269" y="98"/>
                      <a:pt x="4239" y="108"/>
                      <a:pt x="4216" y="132"/>
                    </a:cubicBezTo>
                    <a:cubicBezTo>
                      <a:pt x="4144" y="191"/>
                      <a:pt x="4132" y="298"/>
                      <a:pt x="4192" y="358"/>
                    </a:cubicBezTo>
                    <a:cubicBezTo>
                      <a:pt x="5061" y="1465"/>
                      <a:pt x="4966" y="3049"/>
                      <a:pt x="3965" y="4049"/>
                    </a:cubicBezTo>
                    <a:lnTo>
                      <a:pt x="3906" y="4108"/>
                    </a:lnTo>
                    <a:cubicBezTo>
                      <a:pt x="3870" y="4096"/>
                      <a:pt x="3835" y="4061"/>
                      <a:pt x="3799" y="4049"/>
                    </a:cubicBezTo>
                    <a:lnTo>
                      <a:pt x="2977" y="3739"/>
                    </a:lnTo>
                    <a:cubicBezTo>
                      <a:pt x="2906" y="3704"/>
                      <a:pt x="2858" y="3644"/>
                      <a:pt x="2858" y="3561"/>
                    </a:cubicBezTo>
                    <a:lnTo>
                      <a:pt x="2858" y="3144"/>
                    </a:lnTo>
                    <a:cubicBezTo>
                      <a:pt x="2894" y="3108"/>
                      <a:pt x="2942" y="3084"/>
                      <a:pt x="2965" y="3049"/>
                    </a:cubicBezTo>
                    <a:cubicBezTo>
                      <a:pt x="3239" y="2787"/>
                      <a:pt x="3382" y="2441"/>
                      <a:pt x="3382" y="2072"/>
                    </a:cubicBezTo>
                    <a:lnTo>
                      <a:pt x="3382" y="1751"/>
                    </a:lnTo>
                    <a:lnTo>
                      <a:pt x="3430" y="1668"/>
                    </a:lnTo>
                    <a:cubicBezTo>
                      <a:pt x="3513" y="1501"/>
                      <a:pt x="3561" y="1310"/>
                      <a:pt x="3561" y="1132"/>
                    </a:cubicBezTo>
                    <a:lnTo>
                      <a:pt x="3561" y="167"/>
                    </a:lnTo>
                    <a:cubicBezTo>
                      <a:pt x="3561" y="72"/>
                      <a:pt x="3489" y="1"/>
                      <a:pt x="339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4" name="Forma libre: forma 43">
            <a:extLst>
              <a:ext uri="{FF2B5EF4-FFF2-40B4-BE49-F238E27FC236}">
                <a16:creationId xmlns:a16="http://schemas.microsoft.com/office/drawing/2014/main" id="{DE0C0517-3C83-49B5-8D58-4B89D181B22C}"/>
              </a:ext>
            </a:extLst>
          </p:cNvPr>
          <p:cNvSpPr/>
          <p:nvPr/>
        </p:nvSpPr>
        <p:spPr>
          <a:xfrm>
            <a:off x="-3018363" y="4700181"/>
            <a:ext cx="23498591" cy="450260"/>
          </a:xfrm>
          <a:custGeom>
            <a:avLst/>
            <a:gdLst>
              <a:gd name="connsiteX0" fmla="*/ 0 w 23498591"/>
              <a:gd name="connsiteY0" fmla="*/ 0 h 450260"/>
              <a:gd name="connsiteX1" fmla="*/ 8327624 w 23498591"/>
              <a:gd name="connsiteY1" fmla="*/ 0 h 450260"/>
              <a:gd name="connsiteX2" fmla="*/ 9009283 w 23498591"/>
              <a:gd name="connsiteY2" fmla="*/ 356116 h 450260"/>
              <a:gd name="connsiteX3" fmla="*/ 9617086 w 23498591"/>
              <a:gd name="connsiteY3" fmla="*/ 3134 h 450260"/>
              <a:gd name="connsiteX4" fmla="*/ 9656467 w 23498591"/>
              <a:gd name="connsiteY4" fmla="*/ 0 h 450260"/>
              <a:gd name="connsiteX5" fmla="*/ 23498591 w 23498591"/>
              <a:gd name="connsiteY5" fmla="*/ 0 h 450260"/>
              <a:gd name="connsiteX6" fmla="*/ 23498591 w 23498591"/>
              <a:gd name="connsiteY6" fmla="*/ 450260 h 450260"/>
              <a:gd name="connsiteX7" fmla="*/ 0 w 23498591"/>
              <a:gd name="connsiteY7" fmla="*/ 450260 h 45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498591" h="450260">
                <a:moveTo>
                  <a:pt x="0" y="0"/>
                </a:moveTo>
                <a:lnTo>
                  <a:pt x="8327624" y="0"/>
                </a:lnTo>
                <a:cubicBezTo>
                  <a:pt x="8656083" y="2229"/>
                  <a:pt x="8622270" y="358157"/>
                  <a:pt x="9009283" y="356116"/>
                </a:cubicBezTo>
                <a:cubicBezTo>
                  <a:pt x="9372108" y="354203"/>
                  <a:pt x="9384442" y="41974"/>
                  <a:pt x="9617086" y="3134"/>
                </a:cubicBezTo>
                <a:lnTo>
                  <a:pt x="9656467" y="0"/>
                </a:lnTo>
                <a:lnTo>
                  <a:pt x="23498591" y="0"/>
                </a:lnTo>
                <a:lnTo>
                  <a:pt x="23498591" y="450260"/>
                </a:lnTo>
                <a:lnTo>
                  <a:pt x="0" y="45026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s-ES" dirty="0"/>
              <a:t>a</a:t>
            </a:r>
          </a:p>
        </p:txBody>
      </p:sp>
      <p:grpSp>
        <p:nvGrpSpPr>
          <p:cNvPr id="48" name="Google Shape;8552;p14">
            <a:extLst>
              <a:ext uri="{FF2B5EF4-FFF2-40B4-BE49-F238E27FC236}">
                <a16:creationId xmlns:a16="http://schemas.microsoft.com/office/drawing/2014/main" id="{9A8E787C-1A00-40ED-8171-C107E50E7CCA}"/>
              </a:ext>
            </a:extLst>
          </p:cNvPr>
          <p:cNvGrpSpPr/>
          <p:nvPr/>
        </p:nvGrpSpPr>
        <p:grpSpPr>
          <a:xfrm>
            <a:off x="2958661" y="4740873"/>
            <a:ext cx="355434" cy="355815"/>
            <a:chOff x="4673540" y="3680297"/>
            <a:chExt cx="355434" cy="355815"/>
          </a:xfrm>
          <a:solidFill>
            <a:srgbClr val="93B9AD"/>
          </a:solidFill>
        </p:grpSpPr>
        <p:sp>
          <p:nvSpPr>
            <p:cNvPr id="49" name="Google Shape;8553;p14">
              <a:extLst>
                <a:ext uri="{FF2B5EF4-FFF2-40B4-BE49-F238E27FC236}">
                  <a16:creationId xmlns:a16="http://schemas.microsoft.com/office/drawing/2014/main" id="{065AFDCA-A214-46EC-A597-5978526CCBAA}"/>
                </a:ext>
              </a:extLst>
            </p:cNvPr>
            <p:cNvSpPr/>
            <p:nvPr/>
          </p:nvSpPr>
          <p:spPr>
            <a:xfrm>
              <a:off x="4673540" y="3680297"/>
              <a:ext cx="355434" cy="355815"/>
            </a:xfrm>
            <a:custGeom>
              <a:avLst/>
              <a:gdLst/>
              <a:ahLst/>
              <a:cxnLst/>
              <a:rect l="l" t="t" r="r" b="b"/>
              <a:pathLst>
                <a:path w="11193" h="11205" extrusionOk="0">
                  <a:moveTo>
                    <a:pt x="2012" y="0"/>
                  </a:moveTo>
                  <a:cubicBezTo>
                    <a:pt x="905" y="0"/>
                    <a:pt x="0" y="893"/>
                    <a:pt x="0" y="2013"/>
                  </a:cubicBezTo>
                  <a:lnTo>
                    <a:pt x="0" y="9192"/>
                  </a:lnTo>
                  <a:cubicBezTo>
                    <a:pt x="0" y="10287"/>
                    <a:pt x="893" y="11204"/>
                    <a:pt x="2012" y="11204"/>
                  </a:cubicBezTo>
                  <a:lnTo>
                    <a:pt x="9180" y="11204"/>
                  </a:lnTo>
                  <a:cubicBezTo>
                    <a:pt x="10287" y="11204"/>
                    <a:pt x="11192" y="10311"/>
                    <a:pt x="11192" y="9192"/>
                  </a:cubicBezTo>
                  <a:lnTo>
                    <a:pt x="11192" y="2013"/>
                  </a:lnTo>
                  <a:cubicBezTo>
                    <a:pt x="11180" y="917"/>
                    <a:pt x="10287" y="0"/>
                    <a:pt x="9180" y="0"/>
                  </a:cubicBezTo>
                  <a:lnTo>
                    <a:pt x="8085" y="0"/>
                  </a:lnTo>
                  <a:cubicBezTo>
                    <a:pt x="7989" y="0"/>
                    <a:pt x="7918" y="84"/>
                    <a:pt x="7918" y="167"/>
                  </a:cubicBezTo>
                  <a:cubicBezTo>
                    <a:pt x="7918" y="262"/>
                    <a:pt x="7989" y="334"/>
                    <a:pt x="8085" y="334"/>
                  </a:cubicBezTo>
                  <a:lnTo>
                    <a:pt x="9180" y="334"/>
                  </a:lnTo>
                  <a:cubicBezTo>
                    <a:pt x="10109" y="334"/>
                    <a:pt x="10847" y="1084"/>
                    <a:pt x="10847" y="2001"/>
                  </a:cubicBezTo>
                  <a:lnTo>
                    <a:pt x="10847" y="9180"/>
                  </a:lnTo>
                  <a:cubicBezTo>
                    <a:pt x="10847" y="10097"/>
                    <a:pt x="10109" y="10847"/>
                    <a:pt x="9180" y="10847"/>
                  </a:cubicBezTo>
                  <a:lnTo>
                    <a:pt x="2012" y="10847"/>
                  </a:lnTo>
                  <a:cubicBezTo>
                    <a:pt x="1084" y="10847"/>
                    <a:pt x="345" y="10097"/>
                    <a:pt x="345" y="9180"/>
                  </a:cubicBezTo>
                  <a:lnTo>
                    <a:pt x="345" y="2001"/>
                  </a:lnTo>
                  <a:cubicBezTo>
                    <a:pt x="345" y="1084"/>
                    <a:pt x="1084" y="334"/>
                    <a:pt x="2012" y="334"/>
                  </a:cubicBezTo>
                  <a:lnTo>
                    <a:pt x="7418" y="334"/>
                  </a:lnTo>
                  <a:cubicBezTo>
                    <a:pt x="7501" y="334"/>
                    <a:pt x="7573" y="262"/>
                    <a:pt x="7573" y="167"/>
                  </a:cubicBezTo>
                  <a:cubicBezTo>
                    <a:pt x="7573" y="84"/>
                    <a:pt x="7501" y="0"/>
                    <a:pt x="741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8554;p14">
              <a:extLst>
                <a:ext uri="{FF2B5EF4-FFF2-40B4-BE49-F238E27FC236}">
                  <a16:creationId xmlns:a16="http://schemas.microsoft.com/office/drawing/2014/main" id="{59A9018A-751A-4946-A144-EE38216FFEBF}"/>
                </a:ext>
              </a:extLst>
            </p:cNvPr>
            <p:cNvSpPr/>
            <p:nvPr/>
          </p:nvSpPr>
          <p:spPr>
            <a:xfrm>
              <a:off x="4805864" y="3736630"/>
              <a:ext cx="93042" cy="92661"/>
            </a:xfrm>
            <a:custGeom>
              <a:avLst/>
              <a:gdLst/>
              <a:ahLst/>
              <a:cxnLst/>
              <a:rect l="l" t="t" r="r" b="b"/>
              <a:pathLst>
                <a:path w="2930" h="2918" extrusionOk="0">
                  <a:moveTo>
                    <a:pt x="1477" y="334"/>
                  </a:moveTo>
                  <a:cubicBezTo>
                    <a:pt x="2096" y="334"/>
                    <a:pt x="2608" y="834"/>
                    <a:pt x="2608" y="1465"/>
                  </a:cubicBezTo>
                  <a:cubicBezTo>
                    <a:pt x="2608" y="2084"/>
                    <a:pt x="2096" y="2596"/>
                    <a:pt x="1477" y="2596"/>
                  </a:cubicBezTo>
                  <a:cubicBezTo>
                    <a:pt x="846" y="2596"/>
                    <a:pt x="346" y="2084"/>
                    <a:pt x="346" y="1465"/>
                  </a:cubicBezTo>
                  <a:cubicBezTo>
                    <a:pt x="346" y="834"/>
                    <a:pt x="846" y="334"/>
                    <a:pt x="1477" y="334"/>
                  </a:cubicBezTo>
                  <a:close/>
                  <a:moveTo>
                    <a:pt x="1477" y="0"/>
                  </a:moveTo>
                  <a:cubicBezTo>
                    <a:pt x="667" y="0"/>
                    <a:pt x="12" y="655"/>
                    <a:pt x="12" y="1465"/>
                  </a:cubicBezTo>
                  <a:cubicBezTo>
                    <a:pt x="0" y="2263"/>
                    <a:pt x="655" y="2918"/>
                    <a:pt x="1477" y="2918"/>
                  </a:cubicBezTo>
                  <a:cubicBezTo>
                    <a:pt x="2274" y="2918"/>
                    <a:pt x="2929" y="2263"/>
                    <a:pt x="2929" y="1465"/>
                  </a:cubicBezTo>
                  <a:cubicBezTo>
                    <a:pt x="2929" y="655"/>
                    <a:pt x="2274" y="0"/>
                    <a:pt x="147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8555;p14">
              <a:extLst>
                <a:ext uri="{FF2B5EF4-FFF2-40B4-BE49-F238E27FC236}">
                  <a16:creationId xmlns:a16="http://schemas.microsoft.com/office/drawing/2014/main" id="{9C3A2C6D-C9F6-4F20-9BA8-0FB7956A7CC9}"/>
                </a:ext>
              </a:extLst>
            </p:cNvPr>
            <p:cNvSpPr/>
            <p:nvPr/>
          </p:nvSpPr>
          <p:spPr>
            <a:xfrm>
              <a:off x="4779380" y="3841358"/>
              <a:ext cx="143723" cy="138801"/>
            </a:xfrm>
            <a:custGeom>
              <a:avLst/>
              <a:gdLst/>
              <a:ahLst/>
              <a:cxnLst/>
              <a:rect l="l" t="t" r="r" b="b"/>
              <a:pathLst>
                <a:path w="4526" h="4371" extrusionOk="0">
                  <a:moveTo>
                    <a:pt x="477" y="1"/>
                  </a:moveTo>
                  <a:cubicBezTo>
                    <a:pt x="215" y="1"/>
                    <a:pt x="1" y="203"/>
                    <a:pt x="1" y="477"/>
                  </a:cubicBezTo>
                  <a:lnTo>
                    <a:pt x="1" y="893"/>
                  </a:lnTo>
                  <a:cubicBezTo>
                    <a:pt x="1" y="1155"/>
                    <a:pt x="203" y="1370"/>
                    <a:pt x="477" y="1370"/>
                  </a:cubicBezTo>
                  <a:lnTo>
                    <a:pt x="763" y="1370"/>
                  </a:lnTo>
                  <a:cubicBezTo>
                    <a:pt x="834" y="1370"/>
                    <a:pt x="906" y="1429"/>
                    <a:pt x="906" y="1513"/>
                  </a:cubicBezTo>
                  <a:lnTo>
                    <a:pt x="906" y="2858"/>
                  </a:lnTo>
                  <a:cubicBezTo>
                    <a:pt x="906" y="2929"/>
                    <a:pt x="846" y="3001"/>
                    <a:pt x="763" y="3001"/>
                  </a:cubicBezTo>
                  <a:lnTo>
                    <a:pt x="572" y="3001"/>
                  </a:lnTo>
                  <a:cubicBezTo>
                    <a:pt x="299" y="3001"/>
                    <a:pt x="96" y="3215"/>
                    <a:pt x="96" y="3477"/>
                  </a:cubicBezTo>
                  <a:lnTo>
                    <a:pt x="96" y="3894"/>
                  </a:lnTo>
                  <a:cubicBezTo>
                    <a:pt x="96" y="4168"/>
                    <a:pt x="299" y="4370"/>
                    <a:pt x="572" y="4370"/>
                  </a:cubicBezTo>
                  <a:lnTo>
                    <a:pt x="4049" y="4370"/>
                  </a:lnTo>
                  <a:cubicBezTo>
                    <a:pt x="4311" y="4370"/>
                    <a:pt x="4525" y="4168"/>
                    <a:pt x="4525" y="3894"/>
                  </a:cubicBezTo>
                  <a:lnTo>
                    <a:pt x="4525" y="3477"/>
                  </a:lnTo>
                  <a:cubicBezTo>
                    <a:pt x="4525" y="3215"/>
                    <a:pt x="4311" y="3001"/>
                    <a:pt x="4049" y="3001"/>
                  </a:cubicBezTo>
                  <a:lnTo>
                    <a:pt x="3859" y="3001"/>
                  </a:lnTo>
                  <a:cubicBezTo>
                    <a:pt x="3787" y="3001"/>
                    <a:pt x="3704" y="2941"/>
                    <a:pt x="3704" y="2858"/>
                  </a:cubicBezTo>
                  <a:lnTo>
                    <a:pt x="3704" y="477"/>
                  </a:lnTo>
                  <a:cubicBezTo>
                    <a:pt x="3704" y="203"/>
                    <a:pt x="3501" y="1"/>
                    <a:pt x="3228" y="1"/>
                  </a:cubicBezTo>
                  <a:lnTo>
                    <a:pt x="1442" y="1"/>
                  </a:lnTo>
                  <a:cubicBezTo>
                    <a:pt x="1358" y="1"/>
                    <a:pt x="1287" y="72"/>
                    <a:pt x="1287" y="155"/>
                  </a:cubicBezTo>
                  <a:cubicBezTo>
                    <a:pt x="1287" y="251"/>
                    <a:pt x="1358" y="322"/>
                    <a:pt x="1442" y="322"/>
                  </a:cubicBezTo>
                  <a:lnTo>
                    <a:pt x="3228" y="322"/>
                  </a:lnTo>
                  <a:cubicBezTo>
                    <a:pt x="3311" y="322"/>
                    <a:pt x="3382" y="382"/>
                    <a:pt x="3382" y="477"/>
                  </a:cubicBezTo>
                  <a:lnTo>
                    <a:pt x="3382" y="2858"/>
                  </a:lnTo>
                  <a:cubicBezTo>
                    <a:pt x="3382" y="3120"/>
                    <a:pt x="3585" y="3334"/>
                    <a:pt x="3859" y="3334"/>
                  </a:cubicBezTo>
                  <a:lnTo>
                    <a:pt x="4049" y="3334"/>
                  </a:lnTo>
                  <a:cubicBezTo>
                    <a:pt x="4121" y="3334"/>
                    <a:pt x="4204" y="3394"/>
                    <a:pt x="4204" y="3477"/>
                  </a:cubicBezTo>
                  <a:lnTo>
                    <a:pt x="4204" y="3894"/>
                  </a:lnTo>
                  <a:cubicBezTo>
                    <a:pt x="4204" y="3965"/>
                    <a:pt x="4132" y="4049"/>
                    <a:pt x="4049" y="4049"/>
                  </a:cubicBezTo>
                  <a:lnTo>
                    <a:pt x="572" y="4049"/>
                  </a:lnTo>
                  <a:cubicBezTo>
                    <a:pt x="489" y="4049"/>
                    <a:pt x="418" y="3989"/>
                    <a:pt x="418" y="3894"/>
                  </a:cubicBezTo>
                  <a:lnTo>
                    <a:pt x="418" y="3477"/>
                  </a:lnTo>
                  <a:cubicBezTo>
                    <a:pt x="418" y="3406"/>
                    <a:pt x="477" y="3334"/>
                    <a:pt x="572" y="3334"/>
                  </a:cubicBezTo>
                  <a:lnTo>
                    <a:pt x="763" y="3334"/>
                  </a:lnTo>
                  <a:cubicBezTo>
                    <a:pt x="1025" y="3334"/>
                    <a:pt x="1239" y="3120"/>
                    <a:pt x="1239" y="2858"/>
                  </a:cubicBezTo>
                  <a:lnTo>
                    <a:pt x="1239" y="1513"/>
                  </a:lnTo>
                  <a:cubicBezTo>
                    <a:pt x="1239" y="1251"/>
                    <a:pt x="1025" y="1036"/>
                    <a:pt x="763" y="1036"/>
                  </a:cubicBezTo>
                  <a:lnTo>
                    <a:pt x="477" y="1036"/>
                  </a:lnTo>
                  <a:cubicBezTo>
                    <a:pt x="406" y="1036"/>
                    <a:pt x="334" y="977"/>
                    <a:pt x="334" y="893"/>
                  </a:cubicBezTo>
                  <a:lnTo>
                    <a:pt x="334" y="477"/>
                  </a:lnTo>
                  <a:cubicBezTo>
                    <a:pt x="334" y="393"/>
                    <a:pt x="394" y="322"/>
                    <a:pt x="477" y="322"/>
                  </a:cubicBezTo>
                  <a:lnTo>
                    <a:pt x="787" y="322"/>
                  </a:lnTo>
                  <a:cubicBezTo>
                    <a:pt x="882" y="322"/>
                    <a:pt x="953" y="251"/>
                    <a:pt x="953" y="155"/>
                  </a:cubicBezTo>
                  <a:cubicBezTo>
                    <a:pt x="953" y="72"/>
                    <a:pt x="882" y="1"/>
                    <a:pt x="78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 name="Google Shape;9481;p16">
            <a:extLst>
              <a:ext uri="{FF2B5EF4-FFF2-40B4-BE49-F238E27FC236}">
                <a16:creationId xmlns:a16="http://schemas.microsoft.com/office/drawing/2014/main" id="{E37FD089-50D1-4853-884E-396292E4087A}"/>
              </a:ext>
            </a:extLst>
          </p:cNvPr>
          <p:cNvGrpSpPr/>
          <p:nvPr/>
        </p:nvGrpSpPr>
        <p:grpSpPr>
          <a:xfrm>
            <a:off x="5761688" y="4755251"/>
            <a:ext cx="446826" cy="327059"/>
            <a:chOff x="5733194" y="2431718"/>
            <a:chExt cx="446826" cy="327059"/>
          </a:xfrm>
          <a:noFill/>
        </p:grpSpPr>
        <p:sp>
          <p:nvSpPr>
            <p:cNvPr id="59" name="Google Shape;9482;p16">
              <a:extLst>
                <a:ext uri="{FF2B5EF4-FFF2-40B4-BE49-F238E27FC236}">
                  <a16:creationId xmlns:a16="http://schemas.microsoft.com/office/drawing/2014/main" id="{0D508983-8519-4B43-A376-F5FFEF49F3E5}"/>
                </a:ext>
              </a:extLst>
            </p:cNvPr>
            <p:cNvSpPr/>
            <p:nvPr/>
          </p:nvSpPr>
          <p:spPr>
            <a:xfrm>
              <a:off x="6032946" y="2474145"/>
              <a:ext cx="56112" cy="20115"/>
            </a:xfrm>
            <a:custGeom>
              <a:avLst/>
              <a:gdLst/>
              <a:ahLst/>
              <a:cxnLst/>
              <a:rect l="l" t="t" r="r" b="b"/>
              <a:pathLst>
                <a:path w="1763" h="632" extrusionOk="0">
                  <a:moveTo>
                    <a:pt x="215" y="1"/>
                  </a:moveTo>
                  <a:cubicBezTo>
                    <a:pt x="96" y="1"/>
                    <a:pt x="1" y="96"/>
                    <a:pt x="1" y="215"/>
                  </a:cubicBezTo>
                  <a:cubicBezTo>
                    <a:pt x="1" y="334"/>
                    <a:pt x="96" y="417"/>
                    <a:pt x="215" y="417"/>
                  </a:cubicBezTo>
                  <a:cubicBezTo>
                    <a:pt x="441" y="417"/>
                    <a:pt x="1108" y="453"/>
                    <a:pt x="1429" y="620"/>
                  </a:cubicBezTo>
                  <a:cubicBezTo>
                    <a:pt x="1465" y="632"/>
                    <a:pt x="1489" y="632"/>
                    <a:pt x="1525" y="632"/>
                  </a:cubicBezTo>
                  <a:cubicBezTo>
                    <a:pt x="1596" y="632"/>
                    <a:pt x="1668" y="584"/>
                    <a:pt x="1703" y="513"/>
                  </a:cubicBezTo>
                  <a:cubicBezTo>
                    <a:pt x="1763" y="417"/>
                    <a:pt x="1727" y="298"/>
                    <a:pt x="1632" y="239"/>
                  </a:cubicBezTo>
                  <a:cubicBezTo>
                    <a:pt x="1156" y="1"/>
                    <a:pt x="263" y="1"/>
                    <a:pt x="21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9483;p16">
              <a:extLst>
                <a:ext uri="{FF2B5EF4-FFF2-40B4-BE49-F238E27FC236}">
                  <a16:creationId xmlns:a16="http://schemas.microsoft.com/office/drawing/2014/main" id="{E2E0B3CA-BFD3-4D6E-8AB2-02A488F153A6}"/>
                </a:ext>
              </a:extLst>
            </p:cNvPr>
            <p:cNvSpPr/>
            <p:nvPr/>
          </p:nvSpPr>
          <p:spPr>
            <a:xfrm>
              <a:off x="5733194" y="2431718"/>
              <a:ext cx="446826" cy="327059"/>
            </a:xfrm>
            <a:custGeom>
              <a:avLst/>
              <a:gdLst/>
              <a:ahLst/>
              <a:cxnLst/>
              <a:rect l="l" t="t" r="r" b="b"/>
              <a:pathLst>
                <a:path w="14039" h="10276" extrusionOk="0">
                  <a:moveTo>
                    <a:pt x="11621" y="655"/>
                  </a:moveTo>
                  <a:lnTo>
                    <a:pt x="11621" y="1500"/>
                  </a:lnTo>
                  <a:cubicBezTo>
                    <a:pt x="11621" y="1631"/>
                    <a:pt x="11598" y="1762"/>
                    <a:pt x="11538" y="1905"/>
                  </a:cubicBezTo>
                  <a:lnTo>
                    <a:pt x="11431" y="2108"/>
                  </a:lnTo>
                  <a:cubicBezTo>
                    <a:pt x="11419" y="2143"/>
                    <a:pt x="11419" y="2167"/>
                    <a:pt x="11419" y="2203"/>
                  </a:cubicBezTo>
                  <a:lnTo>
                    <a:pt x="11419" y="2631"/>
                  </a:lnTo>
                  <a:cubicBezTo>
                    <a:pt x="11419" y="2929"/>
                    <a:pt x="11300" y="3215"/>
                    <a:pt x="11074" y="3429"/>
                  </a:cubicBezTo>
                  <a:cubicBezTo>
                    <a:pt x="10858" y="3634"/>
                    <a:pt x="10599" y="3751"/>
                    <a:pt x="10317" y="3751"/>
                  </a:cubicBezTo>
                  <a:cubicBezTo>
                    <a:pt x="10303" y="3751"/>
                    <a:pt x="10290" y="3751"/>
                    <a:pt x="10276" y="3751"/>
                  </a:cubicBezTo>
                  <a:cubicBezTo>
                    <a:pt x="9657" y="3739"/>
                    <a:pt x="9181" y="3215"/>
                    <a:pt x="9181" y="2584"/>
                  </a:cubicBezTo>
                  <a:lnTo>
                    <a:pt x="9181" y="2203"/>
                  </a:lnTo>
                  <a:cubicBezTo>
                    <a:pt x="9181" y="2167"/>
                    <a:pt x="9181" y="2143"/>
                    <a:pt x="9169" y="2108"/>
                  </a:cubicBezTo>
                  <a:lnTo>
                    <a:pt x="9038" y="1857"/>
                  </a:lnTo>
                  <a:cubicBezTo>
                    <a:pt x="8990" y="1762"/>
                    <a:pt x="8966" y="1667"/>
                    <a:pt x="8966" y="1560"/>
                  </a:cubicBezTo>
                  <a:lnTo>
                    <a:pt x="8966" y="1548"/>
                  </a:lnTo>
                  <a:cubicBezTo>
                    <a:pt x="8966" y="1048"/>
                    <a:pt x="9359" y="655"/>
                    <a:pt x="9859" y="655"/>
                  </a:cubicBezTo>
                  <a:close/>
                  <a:moveTo>
                    <a:pt x="4156" y="429"/>
                  </a:moveTo>
                  <a:cubicBezTo>
                    <a:pt x="4513" y="429"/>
                    <a:pt x="4823" y="560"/>
                    <a:pt x="5061" y="822"/>
                  </a:cubicBezTo>
                  <a:cubicBezTo>
                    <a:pt x="5299" y="1072"/>
                    <a:pt x="5442" y="1417"/>
                    <a:pt x="5478" y="1786"/>
                  </a:cubicBezTo>
                  <a:cubicBezTo>
                    <a:pt x="5513" y="2215"/>
                    <a:pt x="5656" y="3108"/>
                    <a:pt x="5847" y="3643"/>
                  </a:cubicBezTo>
                  <a:lnTo>
                    <a:pt x="5835" y="3643"/>
                  </a:lnTo>
                  <a:cubicBezTo>
                    <a:pt x="5525" y="3762"/>
                    <a:pt x="4882" y="3941"/>
                    <a:pt x="4132" y="3941"/>
                  </a:cubicBezTo>
                  <a:cubicBezTo>
                    <a:pt x="4077" y="3944"/>
                    <a:pt x="4021" y="3945"/>
                    <a:pt x="3967" y="3945"/>
                  </a:cubicBezTo>
                  <a:cubicBezTo>
                    <a:pt x="3330" y="3945"/>
                    <a:pt x="2762" y="3765"/>
                    <a:pt x="2477" y="3655"/>
                  </a:cubicBezTo>
                  <a:cubicBezTo>
                    <a:pt x="2656" y="3108"/>
                    <a:pt x="2799" y="2215"/>
                    <a:pt x="2835" y="1786"/>
                  </a:cubicBezTo>
                  <a:cubicBezTo>
                    <a:pt x="2858" y="1417"/>
                    <a:pt x="3013" y="1072"/>
                    <a:pt x="3251" y="822"/>
                  </a:cubicBezTo>
                  <a:cubicBezTo>
                    <a:pt x="3501" y="560"/>
                    <a:pt x="3811" y="429"/>
                    <a:pt x="4156" y="429"/>
                  </a:cubicBezTo>
                  <a:close/>
                  <a:moveTo>
                    <a:pt x="10752" y="4096"/>
                  </a:moveTo>
                  <a:cubicBezTo>
                    <a:pt x="10752" y="4155"/>
                    <a:pt x="10764" y="4215"/>
                    <a:pt x="10776" y="4274"/>
                  </a:cubicBezTo>
                  <a:lnTo>
                    <a:pt x="10609" y="4429"/>
                  </a:lnTo>
                  <a:cubicBezTo>
                    <a:pt x="10526" y="4524"/>
                    <a:pt x="10419" y="4572"/>
                    <a:pt x="10300" y="4572"/>
                  </a:cubicBezTo>
                  <a:cubicBezTo>
                    <a:pt x="10181" y="4572"/>
                    <a:pt x="10062" y="4524"/>
                    <a:pt x="9990" y="4429"/>
                  </a:cubicBezTo>
                  <a:lnTo>
                    <a:pt x="9823" y="4274"/>
                  </a:lnTo>
                  <a:cubicBezTo>
                    <a:pt x="9835" y="4215"/>
                    <a:pt x="9859" y="4155"/>
                    <a:pt x="9859" y="4096"/>
                  </a:cubicBezTo>
                  <a:cubicBezTo>
                    <a:pt x="9990" y="4132"/>
                    <a:pt x="10121" y="4167"/>
                    <a:pt x="10252" y="4167"/>
                  </a:cubicBezTo>
                  <a:lnTo>
                    <a:pt x="10300" y="4167"/>
                  </a:lnTo>
                  <a:cubicBezTo>
                    <a:pt x="10455" y="4167"/>
                    <a:pt x="10609" y="4132"/>
                    <a:pt x="10752" y="4096"/>
                  </a:cubicBezTo>
                  <a:close/>
                  <a:moveTo>
                    <a:pt x="4692" y="4358"/>
                  </a:moveTo>
                  <a:cubicBezTo>
                    <a:pt x="4763" y="4524"/>
                    <a:pt x="4918" y="4644"/>
                    <a:pt x="5097" y="4691"/>
                  </a:cubicBezTo>
                  <a:lnTo>
                    <a:pt x="5835" y="4894"/>
                  </a:lnTo>
                  <a:cubicBezTo>
                    <a:pt x="6025" y="4953"/>
                    <a:pt x="6168" y="5132"/>
                    <a:pt x="6168" y="5322"/>
                  </a:cubicBezTo>
                  <a:lnTo>
                    <a:pt x="6168" y="7251"/>
                  </a:lnTo>
                  <a:cubicBezTo>
                    <a:pt x="6168" y="7501"/>
                    <a:pt x="5954" y="7692"/>
                    <a:pt x="5716" y="7692"/>
                  </a:cubicBezTo>
                  <a:lnTo>
                    <a:pt x="5704" y="7692"/>
                  </a:lnTo>
                  <a:lnTo>
                    <a:pt x="5704" y="6144"/>
                  </a:lnTo>
                  <a:cubicBezTo>
                    <a:pt x="5668" y="5787"/>
                    <a:pt x="5394" y="5501"/>
                    <a:pt x="5025" y="5501"/>
                  </a:cubicBezTo>
                  <a:lnTo>
                    <a:pt x="3275" y="5501"/>
                  </a:lnTo>
                  <a:cubicBezTo>
                    <a:pt x="2918" y="5501"/>
                    <a:pt x="2632" y="5787"/>
                    <a:pt x="2632" y="6144"/>
                  </a:cubicBezTo>
                  <a:lnTo>
                    <a:pt x="2632" y="7692"/>
                  </a:lnTo>
                  <a:lnTo>
                    <a:pt x="2620" y="7692"/>
                  </a:lnTo>
                  <a:cubicBezTo>
                    <a:pt x="2370" y="7692"/>
                    <a:pt x="2180" y="7489"/>
                    <a:pt x="2180" y="7251"/>
                  </a:cubicBezTo>
                  <a:lnTo>
                    <a:pt x="2180" y="5322"/>
                  </a:lnTo>
                  <a:cubicBezTo>
                    <a:pt x="2180" y="5132"/>
                    <a:pt x="2311" y="4941"/>
                    <a:pt x="2501" y="4894"/>
                  </a:cubicBezTo>
                  <a:lnTo>
                    <a:pt x="3251" y="4691"/>
                  </a:lnTo>
                  <a:cubicBezTo>
                    <a:pt x="3430" y="4644"/>
                    <a:pt x="3561" y="4524"/>
                    <a:pt x="3644" y="4358"/>
                  </a:cubicBezTo>
                  <a:cubicBezTo>
                    <a:pt x="3811" y="4370"/>
                    <a:pt x="3989" y="4394"/>
                    <a:pt x="4168" y="4394"/>
                  </a:cubicBezTo>
                  <a:cubicBezTo>
                    <a:pt x="4347" y="4394"/>
                    <a:pt x="4525" y="4370"/>
                    <a:pt x="4692" y="4358"/>
                  </a:cubicBezTo>
                  <a:close/>
                  <a:moveTo>
                    <a:pt x="10526" y="5906"/>
                  </a:moveTo>
                  <a:cubicBezTo>
                    <a:pt x="10538" y="5906"/>
                    <a:pt x="10538" y="5906"/>
                    <a:pt x="10538" y="5918"/>
                  </a:cubicBezTo>
                  <a:lnTo>
                    <a:pt x="10538" y="7680"/>
                  </a:lnTo>
                  <a:cubicBezTo>
                    <a:pt x="10538" y="7692"/>
                    <a:pt x="10538" y="7692"/>
                    <a:pt x="10526" y="7692"/>
                  </a:cubicBezTo>
                  <a:lnTo>
                    <a:pt x="7895" y="7692"/>
                  </a:lnTo>
                  <a:cubicBezTo>
                    <a:pt x="7871" y="7692"/>
                    <a:pt x="7871" y="7692"/>
                    <a:pt x="7871" y="7680"/>
                  </a:cubicBezTo>
                  <a:lnTo>
                    <a:pt x="7871" y="5918"/>
                  </a:lnTo>
                  <a:lnTo>
                    <a:pt x="10526" y="5906"/>
                  </a:lnTo>
                  <a:close/>
                  <a:moveTo>
                    <a:pt x="11050" y="4596"/>
                  </a:moveTo>
                  <a:lnTo>
                    <a:pt x="11228" y="4691"/>
                  </a:lnTo>
                  <a:lnTo>
                    <a:pt x="11967" y="4894"/>
                  </a:lnTo>
                  <a:cubicBezTo>
                    <a:pt x="12157" y="4953"/>
                    <a:pt x="12300" y="5132"/>
                    <a:pt x="12300" y="5322"/>
                  </a:cubicBezTo>
                  <a:lnTo>
                    <a:pt x="12300" y="7251"/>
                  </a:lnTo>
                  <a:cubicBezTo>
                    <a:pt x="12300" y="7501"/>
                    <a:pt x="12086" y="7692"/>
                    <a:pt x="11848" y="7692"/>
                  </a:cubicBezTo>
                  <a:lnTo>
                    <a:pt x="10955" y="7692"/>
                  </a:lnTo>
                  <a:lnTo>
                    <a:pt x="10955" y="7680"/>
                  </a:lnTo>
                  <a:lnTo>
                    <a:pt x="10955" y="7227"/>
                  </a:lnTo>
                  <a:lnTo>
                    <a:pt x="11621" y="7227"/>
                  </a:lnTo>
                  <a:cubicBezTo>
                    <a:pt x="11740" y="7227"/>
                    <a:pt x="11836" y="7144"/>
                    <a:pt x="11836" y="7025"/>
                  </a:cubicBezTo>
                  <a:lnTo>
                    <a:pt x="11836" y="5715"/>
                  </a:lnTo>
                  <a:cubicBezTo>
                    <a:pt x="11836" y="5596"/>
                    <a:pt x="11740" y="5501"/>
                    <a:pt x="11621" y="5501"/>
                  </a:cubicBezTo>
                  <a:cubicBezTo>
                    <a:pt x="11502" y="5501"/>
                    <a:pt x="11419" y="5596"/>
                    <a:pt x="11419" y="5715"/>
                  </a:cubicBezTo>
                  <a:lnTo>
                    <a:pt x="11419" y="6834"/>
                  </a:lnTo>
                  <a:lnTo>
                    <a:pt x="10955" y="6834"/>
                  </a:lnTo>
                  <a:lnTo>
                    <a:pt x="10955" y="5941"/>
                  </a:lnTo>
                  <a:cubicBezTo>
                    <a:pt x="10955" y="5691"/>
                    <a:pt x="10764" y="5525"/>
                    <a:pt x="10538" y="5525"/>
                  </a:cubicBezTo>
                  <a:lnTo>
                    <a:pt x="8335" y="5525"/>
                  </a:lnTo>
                  <a:lnTo>
                    <a:pt x="8335" y="5322"/>
                  </a:lnTo>
                  <a:lnTo>
                    <a:pt x="8299" y="5322"/>
                  </a:lnTo>
                  <a:cubicBezTo>
                    <a:pt x="8299" y="5132"/>
                    <a:pt x="8442" y="4941"/>
                    <a:pt x="8633" y="4894"/>
                  </a:cubicBezTo>
                  <a:lnTo>
                    <a:pt x="9383" y="4691"/>
                  </a:lnTo>
                  <a:cubicBezTo>
                    <a:pt x="9442" y="4667"/>
                    <a:pt x="9490" y="4644"/>
                    <a:pt x="9562" y="4596"/>
                  </a:cubicBezTo>
                  <a:lnTo>
                    <a:pt x="9693" y="4727"/>
                  </a:lnTo>
                  <a:cubicBezTo>
                    <a:pt x="9859" y="4894"/>
                    <a:pt x="10062" y="4989"/>
                    <a:pt x="10300" y="4989"/>
                  </a:cubicBezTo>
                  <a:cubicBezTo>
                    <a:pt x="10526" y="4989"/>
                    <a:pt x="10752" y="4894"/>
                    <a:pt x="10907" y="4727"/>
                  </a:cubicBezTo>
                  <a:lnTo>
                    <a:pt x="11050" y="4596"/>
                  </a:lnTo>
                  <a:close/>
                  <a:moveTo>
                    <a:pt x="2632" y="8108"/>
                  </a:moveTo>
                  <a:lnTo>
                    <a:pt x="2632" y="8573"/>
                  </a:lnTo>
                  <a:lnTo>
                    <a:pt x="846" y="8573"/>
                  </a:lnTo>
                  <a:lnTo>
                    <a:pt x="846" y="8108"/>
                  </a:lnTo>
                  <a:close/>
                  <a:moveTo>
                    <a:pt x="13157" y="8108"/>
                  </a:moveTo>
                  <a:lnTo>
                    <a:pt x="13157" y="8573"/>
                  </a:lnTo>
                  <a:lnTo>
                    <a:pt x="5668" y="8573"/>
                  </a:lnTo>
                  <a:lnTo>
                    <a:pt x="5668" y="8108"/>
                  </a:lnTo>
                  <a:close/>
                  <a:moveTo>
                    <a:pt x="5049" y="5906"/>
                  </a:moveTo>
                  <a:cubicBezTo>
                    <a:pt x="5180" y="5906"/>
                    <a:pt x="5287" y="6013"/>
                    <a:pt x="5287" y="6144"/>
                  </a:cubicBezTo>
                  <a:lnTo>
                    <a:pt x="5287" y="9001"/>
                  </a:lnTo>
                  <a:lnTo>
                    <a:pt x="3049" y="9001"/>
                  </a:lnTo>
                  <a:lnTo>
                    <a:pt x="3049" y="6144"/>
                  </a:lnTo>
                  <a:cubicBezTo>
                    <a:pt x="3049" y="6013"/>
                    <a:pt x="3156" y="5906"/>
                    <a:pt x="3287" y="5906"/>
                  </a:cubicBezTo>
                  <a:close/>
                  <a:moveTo>
                    <a:pt x="4168" y="0"/>
                  </a:moveTo>
                  <a:cubicBezTo>
                    <a:pt x="3239" y="0"/>
                    <a:pt x="2501" y="738"/>
                    <a:pt x="2430" y="1738"/>
                  </a:cubicBezTo>
                  <a:cubicBezTo>
                    <a:pt x="2394" y="2155"/>
                    <a:pt x="2263" y="2989"/>
                    <a:pt x="2084" y="3477"/>
                  </a:cubicBezTo>
                  <a:cubicBezTo>
                    <a:pt x="2037" y="3584"/>
                    <a:pt x="2049" y="3703"/>
                    <a:pt x="2096" y="3810"/>
                  </a:cubicBezTo>
                  <a:cubicBezTo>
                    <a:pt x="2144" y="3905"/>
                    <a:pt x="2239" y="3989"/>
                    <a:pt x="2334" y="4024"/>
                  </a:cubicBezTo>
                  <a:cubicBezTo>
                    <a:pt x="2513" y="4084"/>
                    <a:pt x="2811" y="4179"/>
                    <a:pt x="3156" y="4251"/>
                  </a:cubicBezTo>
                  <a:cubicBezTo>
                    <a:pt x="3144" y="4251"/>
                    <a:pt x="3144" y="4251"/>
                    <a:pt x="3120" y="4263"/>
                  </a:cubicBezTo>
                  <a:lnTo>
                    <a:pt x="2382" y="4477"/>
                  </a:lnTo>
                  <a:cubicBezTo>
                    <a:pt x="2013" y="4584"/>
                    <a:pt x="1751" y="4917"/>
                    <a:pt x="1751" y="5310"/>
                  </a:cubicBezTo>
                  <a:lnTo>
                    <a:pt x="1751" y="7227"/>
                  </a:lnTo>
                  <a:cubicBezTo>
                    <a:pt x="1751" y="7394"/>
                    <a:pt x="1799" y="7561"/>
                    <a:pt x="1894" y="7680"/>
                  </a:cubicBezTo>
                  <a:lnTo>
                    <a:pt x="203" y="7680"/>
                  </a:lnTo>
                  <a:cubicBezTo>
                    <a:pt x="84" y="7680"/>
                    <a:pt x="1" y="7763"/>
                    <a:pt x="1" y="7882"/>
                  </a:cubicBezTo>
                  <a:cubicBezTo>
                    <a:pt x="1" y="8001"/>
                    <a:pt x="84" y="8096"/>
                    <a:pt x="203" y="8096"/>
                  </a:cubicBezTo>
                  <a:lnTo>
                    <a:pt x="441" y="8096"/>
                  </a:lnTo>
                  <a:lnTo>
                    <a:pt x="441" y="10073"/>
                  </a:lnTo>
                  <a:cubicBezTo>
                    <a:pt x="441" y="10192"/>
                    <a:pt x="537" y="10275"/>
                    <a:pt x="656" y="10275"/>
                  </a:cubicBezTo>
                  <a:cubicBezTo>
                    <a:pt x="775" y="10275"/>
                    <a:pt x="858" y="10192"/>
                    <a:pt x="858" y="10073"/>
                  </a:cubicBezTo>
                  <a:lnTo>
                    <a:pt x="858" y="8954"/>
                  </a:lnTo>
                  <a:lnTo>
                    <a:pt x="2644" y="8954"/>
                  </a:lnTo>
                  <a:lnTo>
                    <a:pt x="2644" y="10073"/>
                  </a:lnTo>
                  <a:cubicBezTo>
                    <a:pt x="2644" y="10192"/>
                    <a:pt x="2739" y="10275"/>
                    <a:pt x="2858" y="10275"/>
                  </a:cubicBezTo>
                  <a:cubicBezTo>
                    <a:pt x="2977" y="10275"/>
                    <a:pt x="3073" y="10192"/>
                    <a:pt x="3073" y="10073"/>
                  </a:cubicBezTo>
                  <a:lnTo>
                    <a:pt x="3073" y="9406"/>
                  </a:lnTo>
                  <a:lnTo>
                    <a:pt x="5287" y="9406"/>
                  </a:lnTo>
                  <a:lnTo>
                    <a:pt x="5287" y="10073"/>
                  </a:lnTo>
                  <a:cubicBezTo>
                    <a:pt x="5287" y="10192"/>
                    <a:pt x="5371" y="10275"/>
                    <a:pt x="5490" y="10275"/>
                  </a:cubicBezTo>
                  <a:cubicBezTo>
                    <a:pt x="5609" y="10275"/>
                    <a:pt x="5704" y="10192"/>
                    <a:pt x="5704" y="10073"/>
                  </a:cubicBezTo>
                  <a:lnTo>
                    <a:pt x="5704" y="8954"/>
                  </a:lnTo>
                  <a:lnTo>
                    <a:pt x="13169" y="8954"/>
                  </a:lnTo>
                  <a:lnTo>
                    <a:pt x="13169" y="10073"/>
                  </a:lnTo>
                  <a:cubicBezTo>
                    <a:pt x="13169" y="10192"/>
                    <a:pt x="13264" y="10275"/>
                    <a:pt x="13383" y="10275"/>
                  </a:cubicBezTo>
                  <a:cubicBezTo>
                    <a:pt x="13503" y="10275"/>
                    <a:pt x="13586" y="10192"/>
                    <a:pt x="13586" y="10073"/>
                  </a:cubicBezTo>
                  <a:lnTo>
                    <a:pt x="13586" y="8096"/>
                  </a:lnTo>
                  <a:lnTo>
                    <a:pt x="13824" y="8096"/>
                  </a:lnTo>
                  <a:cubicBezTo>
                    <a:pt x="13943" y="8096"/>
                    <a:pt x="14038" y="8001"/>
                    <a:pt x="14038" y="7882"/>
                  </a:cubicBezTo>
                  <a:cubicBezTo>
                    <a:pt x="14003" y="7787"/>
                    <a:pt x="13919" y="7692"/>
                    <a:pt x="13800" y="7692"/>
                  </a:cubicBezTo>
                  <a:lnTo>
                    <a:pt x="12562" y="7692"/>
                  </a:lnTo>
                  <a:cubicBezTo>
                    <a:pt x="12633" y="7561"/>
                    <a:pt x="12693" y="7406"/>
                    <a:pt x="12693" y="7251"/>
                  </a:cubicBezTo>
                  <a:lnTo>
                    <a:pt x="12693" y="5322"/>
                  </a:lnTo>
                  <a:cubicBezTo>
                    <a:pt x="12693" y="4941"/>
                    <a:pt x="12443" y="4596"/>
                    <a:pt x="12074" y="4489"/>
                  </a:cubicBezTo>
                  <a:lnTo>
                    <a:pt x="11324" y="4286"/>
                  </a:lnTo>
                  <a:cubicBezTo>
                    <a:pt x="11228" y="4251"/>
                    <a:pt x="11169" y="4167"/>
                    <a:pt x="11169" y="4060"/>
                  </a:cubicBezTo>
                  <a:lnTo>
                    <a:pt x="11169" y="3893"/>
                  </a:lnTo>
                  <a:cubicBezTo>
                    <a:pt x="11240" y="3858"/>
                    <a:pt x="11300" y="3798"/>
                    <a:pt x="11359" y="3739"/>
                  </a:cubicBezTo>
                  <a:cubicBezTo>
                    <a:pt x="11657" y="3453"/>
                    <a:pt x="11824" y="3060"/>
                    <a:pt x="11824" y="2643"/>
                  </a:cubicBezTo>
                  <a:lnTo>
                    <a:pt x="11824" y="2262"/>
                  </a:lnTo>
                  <a:lnTo>
                    <a:pt x="11895" y="2096"/>
                  </a:lnTo>
                  <a:cubicBezTo>
                    <a:pt x="11979" y="1917"/>
                    <a:pt x="12026" y="1703"/>
                    <a:pt x="12026" y="1512"/>
                  </a:cubicBezTo>
                  <a:lnTo>
                    <a:pt x="12026" y="453"/>
                  </a:lnTo>
                  <a:cubicBezTo>
                    <a:pt x="12026" y="333"/>
                    <a:pt x="11943" y="250"/>
                    <a:pt x="11824" y="250"/>
                  </a:cubicBezTo>
                  <a:lnTo>
                    <a:pt x="9859" y="250"/>
                  </a:lnTo>
                  <a:cubicBezTo>
                    <a:pt x="9145" y="250"/>
                    <a:pt x="8561" y="834"/>
                    <a:pt x="8561" y="1548"/>
                  </a:cubicBezTo>
                  <a:lnTo>
                    <a:pt x="8561" y="1560"/>
                  </a:lnTo>
                  <a:cubicBezTo>
                    <a:pt x="8561" y="1727"/>
                    <a:pt x="8597" y="1881"/>
                    <a:pt x="8680" y="2036"/>
                  </a:cubicBezTo>
                  <a:lnTo>
                    <a:pt x="8788" y="2238"/>
                  </a:lnTo>
                  <a:lnTo>
                    <a:pt x="8788" y="2572"/>
                  </a:lnTo>
                  <a:cubicBezTo>
                    <a:pt x="8788" y="3108"/>
                    <a:pt x="9050" y="3584"/>
                    <a:pt x="9442" y="3870"/>
                  </a:cubicBezTo>
                  <a:lnTo>
                    <a:pt x="9442" y="4048"/>
                  </a:lnTo>
                  <a:cubicBezTo>
                    <a:pt x="9442" y="4143"/>
                    <a:pt x="9359" y="4239"/>
                    <a:pt x="9276" y="4263"/>
                  </a:cubicBezTo>
                  <a:lnTo>
                    <a:pt x="8526" y="4477"/>
                  </a:lnTo>
                  <a:cubicBezTo>
                    <a:pt x="8157" y="4584"/>
                    <a:pt x="7907" y="4917"/>
                    <a:pt x="7907" y="5310"/>
                  </a:cubicBezTo>
                  <a:lnTo>
                    <a:pt x="7907" y="5489"/>
                  </a:lnTo>
                  <a:lnTo>
                    <a:pt x="7895" y="5489"/>
                  </a:lnTo>
                  <a:cubicBezTo>
                    <a:pt x="7657" y="5489"/>
                    <a:pt x="7478" y="5679"/>
                    <a:pt x="7478" y="5906"/>
                  </a:cubicBezTo>
                  <a:lnTo>
                    <a:pt x="7478" y="7656"/>
                  </a:lnTo>
                  <a:lnTo>
                    <a:pt x="7478" y="7680"/>
                  </a:lnTo>
                  <a:lnTo>
                    <a:pt x="6442" y="7680"/>
                  </a:lnTo>
                  <a:cubicBezTo>
                    <a:pt x="6525" y="7537"/>
                    <a:pt x="6585" y="7394"/>
                    <a:pt x="6585" y="7227"/>
                  </a:cubicBezTo>
                  <a:lnTo>
                    <a:pt x="6585" y="5310"/>
                  </a:lnTo>
                  <a:cubicBezTo>
                    <a:pt x="6585" y="4917"/>
                    <a:pt x="6323" y="4584"/>
                    <a:pt x="5954" y="4477"/>
                  </a:cubicBezTo>
                  <a:lnTo>
                    <a:pt x="5216" y="4263"/>
                  </a:lnTo>
                  <a:cubicBezTo>
                    <a:pt x="5192" y="4263"/>
                    <a:pt x="5192" y="4263"/>
                    <a:pt x="5180" y="4251"/>
                  </a:cubicBezTo>
                  <a:cubicBezTo>
                    <a:pt x="5537" y="4179"/>
                    <a:pt x="5823" y="4084"/>
                    <a:pt x="6002" y="4024"/>
                  </a:cubicBezTo>
                  <a:cubicBezTo>
                    <a:pt x="6109" y="3989"/>
                    <a:pt x="6192" y="3905"/>
                    <a:pt x="6240" y="3810"/>
                  </a:cubicBezTo>
                  <a:cubicBezTo>
                    <a:pt x="6287" y="3703"/>
                    <a:pt x="6299" y="3596"/>
                    <a:pt x="6252" y="3477"/>
                  </a:cubicBezTo>
                  <a:cubicBezTo>
                    <a:pt x="6073" y="2977"/>
                    <a:pt x="5942" y="2143"/>
                    <a:pt x="5906" y="1738"/>
                  </a:cubicBezTo>
                  <a:cubicBezTo>
                    <a:pt x="5835" y="738"/>
                    <a:pt x="5097" y="0"/>
                    <a:pt x="416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9484;p16">
              <a:extLst>
                <a:ext uri="{FF2B5EF4-FFF2-40B4-BE49-F238E27FC236}">
                  <a16:creationId xmlns:a16="http://schemas.microsoft.com/office/drawing/2014/main" id="{BE383D03-0441-4982-ABF1-3982B2D58B5B}"/>
                </a:ext>
              </a:extLst>
            </p:cNvPr>
            <p:cNvSpPr/>
            <p:nvPr/>
          </p:nvSpPr>
          <p:spPr>
            <a:xfrm>
              <a:off x="6019323" y="2641653"/>
              <a:ext cx="13272" cy="13272"/>
            </a:xfrm>
            <a:custGeom>
              <a:avLst/>
              <a:gdLst/>
              <a:ahLst/>
              <a:cxnLst/>
              <a:rect l="l" t="t" r="r" b="b"/>
              <a:pathLst>
                <a:path w="417" h="417" extrusionOk="0">
                  <a:moveTo>
                    <a:pt x="202" y="0"/>
                  </a:moveTo>
                  <a:cubicBezTo>
                    <a:pt x="95" y="0"/>
                    <a:pt x="0" y="84"/>
                    <a:pt x="0" y="203"/>
                  </a:cubicBezTo>
                  <a:cubicBezTo>
                    <a:pt x="0" y="322"/>
                    <a:pt x="95" y="417"/>
                    <a:pt x="202" y="417"/>
                  </a:cubicBezTo>
                  <a:cubicBezTo>
                    <a:pt x="322" y="417"/>
                    <a:pt x="417" y="322"/>
                    <a:pt x="417" y="203"/>
                  </a:cubicBezTo>
                  <a:cubicBezTo>
                    <a:pt x="417" y="84"/>
                    <a:pt x="322" y="0"/>
                    <a:pt x="20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 name="Google Shape;9763;p16">
            <a:extLst>
              <a:ext uri="{FF2B5EF4-FFF2-40B4-BE49-F238E27FC236}">
                <a16:creationId xmlns:a16="http://schemas.microsoft.com/office/drawing/2014/main" id="{BF628247-7F29-4C6B-8DF9-B44324142AA4}"/>
              </a:ext>
            </a:extLst>
          </p:cNvPr>
          <p:cNvGrpSpPr/>
          <p:nvPr/>
        </p:nvGrpSpPr>
        <p:grpSpPr>
          <a:xfrm>
            <a:off x="1587258" y="4742169"/>
            <a:ext cx="264550" cy="353222"/>
            <a:chOff x="903530" y="3806125"/>
            <a:chExt cx="264550" cy="353222"/>
          </a:xfrm>
          <a:solidFill>
            <a:schemeClr val="tx2"/>
          </a:solidFill>
        </p:grpSpPr>
        <p:sp>
          <p:nvSpPr>
            <p:cNvPr id="66" name="Google Shape;9764;p16">
              <a:extLst>
                <a:ext uri="{FF2B5EF4-FFF2-40B4-BE49-F238E27FC236}">
                  <a16:creationId xmlns:a16="http://schemas.microsoft.com/office/drawing/2014/main" id="{037F3DF9-8444-4C83-A588-726FEA7E7079}"/>
                </a:ext>
              </a:extLst>
            </p:cNvPr>
            <p:cNvSpPr/>
            <p:nvPr/>
          </p:nvSpPr>
          <p:spPr>
            <a:xfrm>
              <a:off x="926637" y="3839321"/>
              <a:ext cx="173237" cy="162002"/>
            </a:xfrm>
            <a:custGeom>
              <a:avLst/>
              <a:gdLst/>
              <a:ahLst/>
              <a:cxnLst/>
              <a:rect l="l" t="t" r="r" b="b"/>
              <a:pathLst>
                <a:path w="5443" h="5090" extrusionOk="0">
                  <a:moveTo>
                    <a:pt x="3418" y="1"/>
                  </a:moveTo>
                  <a:cubicBezTo>
                    <a:pt x="2623" y="1"/>
                    <a:pt x="1831" y="307"/>
                    <a:pt x="1227" y="911"/>
                  </a:cubicBezTo>
                  <a:cubicBezTo>
                    <a:pt x="108" y="2030"/>
                    <a:pt x="1" y="3804"/>
                    <a:pt x="989" y="5030"/>
                  </a:cubicBezTo>
                  <a:cubicBezTo>
                    <a:pt x="1013" y="5078"/>
                    <a:pt x="1061" y="5090"/>
                    <a:pt x="1120" y="5090"/>
                  </a:cubicBezTo>
                  <a:cubicBezTo>
                    <a:pt x="1156" y="5090"/>
                    <a:pt x="1192" y="5078"/>
                    <a:pt x="1227" y="5066"/>
                  </a:cubicBezTo>
                  <a:cubicBezTo>
                    <a:pt x="1299" y="5006"/>
                    <a:pt x="1311" y="4899"/>
                    <a:pt x="1251" y="4840"/>
                  </a:cubicBezTo>
                  <a:cubicBezTo>
                    <a:pt x="382" y="3744"/>
                    <a:pt x="477" y="2149"/>
                    <a:pt x="1477" y="1149"/>
                  </a:cubicBezTo>
                  <a:cubicBezTo>
                    <a:pt x="2019" y="607"/>
                    <a:pt x="2735" y="334"/>
                    <a:pt x="3452" y="334"/>
                  </a:cubicBezTo>
                  <a:cubicBezTo>
                    <a:pt x="4059" y="334"/>
                    <a:pt x="4666" y="530"/>
                    <a:pt x="5168" y="923"/>
                  </a:cubicBezTo>
                  <a:cubicBezTo>
                    <a:pt x="5199" y="948"/>
                    <a:pt x="5237" y="961"/>
                    <a:pt x="5273" y="961"/>
                  </a:cubicBezTo>
                  <a:cubicBezTo>
                    <a:pt x="5321" y="961"/>
                    <a:pt x="5367" y="939"/>
                    <a:pt x="5394" y="899"/>
                  </a:cubicBezTo>
                  <a:cubicBezTo>
                    <a:pt x="5442" y="827"/>
                    <a:pt x="5418" y="720"/>
                    <a:pt x="5347" y="672"/>
                  </a:cubicBezTo>
                  <a:cubicBezTo>
                    <a:pt x="4777" y="223"/>
                    <a:pt x="4096" y="1"/>
                    <a:pt x="341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9765;p16">
              <a:extLst>
                <a:ext uri="{FF2B5EF4-FFF2-40B4-BE49-F238E27FC236}">
                  <a16:creationId xmlns:a16="http://schemas.microsoft.com/office/drawing/2014/main" id="{399E7FEB-66D2-4FA9-8DCA-C9681CF835BE}"/>
                </a:ext>
              </a:extLst>
            </p:cNvPr>
            <p:cNvSpPr/>
            <p:nvPr/>
          </p:nvSpPr>
          <p:spPr>
            <a:xfrm>
              <a:off x="903530" y="3806125"/>
              <a:ext cx="264550" cy="353222"/>
            </a:xfrm>
            <a:custGeom>
              <a:avLst/>
              <a:gdLst/>
              <a:ahLst/>
              <a:cxnLst/>
              <a:rect l="l" t="t" r="r" b="b"/>
              <a:pathLst>
                <a:path w="8312" h="11098" extrusionOk="0">
                  <a:moveTo>
                    <a:pt x="4144" y="322"/>
                  </a:moveTo>
                  <a:cubicBezTo>
                    <a:pt x="6251" y="322"/>
                    <a:pt x="7966" y="2025"/>
                    <a:pt x="7966" y="4144"/>
                  </a:cubicBezTo>
                  <a:cubicBezTo>
                    <a:pt x="7978" y="5085"/>
                    <a:pt x="7775" y="6002"/>
                    <a:pt x="7371" y="6895"/>
                  </a:cubicBezTo>
                  <a:cubicBezTo>
                    <a:pt x="7037" y="7609"/>
                    <a:pt x="6597" y="8323"/>
                    <a:pt x="6025" y="8978"/>
                  </a:cubicBezTo>
                  <a:cubicBezTo>
                    <a:pt x="5228" y="9919"/>
                    <a:pt x="4418" y="10526"/>
                    <a:pt x="4156" y="10717"/>
                  </a:cubicBezTo>
                  <a:cubicBezTo>
                    <a:pt x="3882" y="10538"/>
                    <a:pt x="3084" y="9931"/>
                    <a:pt x="2275" y="8990"/>
                  </a:cubicBezTo>
                  <a:cubicBezTo>
                    <a:pt x="1715" y="8323"/>
                    <a:pt x="1251" y="7621"/>
                    <a:pt x="929" y="6895"/>
                  </a:cubicBezTo>
                  <a:cubicBezTo>
                    <a:pt x="525" y="6002"/>
                    <a:pt x="310" y="5085"/>
                    <a:pt x="310" y="4144"/>
                  </a:cubicBezTo>
                  <a:cubicBezTo>
                    <a:pt x="310" y="2025"/>
                    <a:pt x="2025" y="322"/>
                    <a:pt x="4144" y="322"/>
                  </a:cubicBezTo>
                  <a:close/>
                  <a:moveTo>
                    <a:pt x="4156" y="1"/>
                  </a:moveTo>
                  <a:cubicBezTo>
                    <a:pt x="1858" y="1"/>
                    <a:pt x="1" y="1870"/>
                    <a:pt x="1" y="4156"/>
                  </a:cubicBezTo>
                  <a:cubicBezTo>
                    <a:pt x="1" y="5121"/>
                    <a:pt x="215" y="6097"/>
                    <a:pt x="644" y="7049"/>
                  </a:cubicBezTo>
                  <a:cubicBezTo>
                    <a:pt x="989" y="7788"/>
                    <a:pt x="1441" y="8514"/>
                    <a:pt x="2037" y="9216"/>
                  </a:cubicBezTo>
                  <a:cubicBezTo>
                    <a:pt x="3037" y="10395"/>
                    <a:pt x="4037" y="11050"/>
                    <a:pt x="4061" y="11062"/>
                  </a:cubicBezTo>
                  <a:cubicBezTo>
                    <a:pt x="4096" y="11074"/>
                    <a:pt x="4120" y="11098"/>
                    <a:pt x="4156" y="11098"/>
                  </a:cubicBezTo>
                  <a:cubicBezTo>
                    <a:pt x="4180" y="11098"/>
                    <a:pt x="4215" y="11074"/>
                    <a:pt x="4239" y="11062"/>
                  </a:cubicBezTo>
                  <a:cubicBezTo>
                    <a:pt x="4287" y="11038"/>
                    <a:pt x="5275" y="10395"/>
                    <a:pt x="6263" y="9216"/>
                  </a:cubicBezTo>
                  <a:cubicBezTo>
                    <a:pt x="6859" y="8538"/>
                    <a:pt x="7323" y="7800"/>
                    <a:pt x="7668" y="7049"/>
                  </a:cubicBezTo>
                  <a:cubicBezTo>
                    <a:pt x="8085" y="6109"/>
                    <a:pt x="8311" y="5144"/>
                    <a:pt x="8311" y="4156"/>
                  </a:cubicBezTo>
                  <a:cubicBezTo>
                    <a:pt x="8311" y="1870"/>
                    <a:pt x="6442" y="1"/>
                    <a:pt x="415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9766;p16">
              <a:extLst>
                <a:ext uri="{FF2B5EF4-FFF2-40B4-BE49-F238E27FC236}">
                  <a16:creationId xmlns:a16="http://schemas.microsoft.com/office/drawing/2014/main" id="{33E13588-35F3-4A0A-85F6-0638008D4152}"/>
                </a:ext>
              </a:extLst>
            </p:cNvPr>
            <p:cNvSpPr/>
            <p:nvPr/>
          </p:nvSpPr>
          <p:spPr>
            <a:xfrm>
              <a:off x="1008879" y="3904059"/>
              <a:ext cx="54966" cy="18460"/>
            </a:xfrm>
            <a:custGeom>
              <a:avLst/>
              <a:gdLst/>
              <a:ahLst/>
              <a:cxnLst/>
              <a:rect l="l" t="t" r="r" b="b"/>
              <a:pathLst>
                <a:path w="1727" h="580" extrusionOk="0">
                  <a:moveTo>
                    <a:pt x="648" y="1"/>
                  </a:moveTo>
                  <a:cubicBezTo>
                    <a:pt x="492" y="1"/>
                    <a:pt x="319" y="16"/>
                    <a:pt x="132" y="55"/>
                  </a:cubicBezTo>
                  <a:cubicBezTo>
                    <a:pt x="60" y="67"/>
                    <a:pt x="1" y="127"/>
                    <a:pt x="1" y="222"/>
                  </a:cubicBezTo>
                  <a:lnTo>
                    <a:pt x="1" y="401"/>
                  </a:lnTo>
                  <a:cubicBezTo>
                    <a:pt x="1" y="484"/>
                    <a:pt x="72" y="555"/>
                    <a:pt x="155" y="555"/>
                  </a:cubicBezTo>
                  <a:cubicBezTo>
                    <a:pt x="251" y="555"/>
                    <a:pt x="322" y="484"/>
                    <a:pt x="322" y="401"/>
                  </a:cubicBezTo>
                  <a:lnTo>
                    <a:pt x="322" y="365"/>
                  </a:lnTo>
                  <a:cubicBezTo>
                    <a:pt x="434" y="350"/>
                    <a:pt x="539" y="343"/>
                    <a:pt x="636" y="343"/>
                  </a:cubicBezTo>
                  <a:cubicBezTo>
                    <a:pt x="841" y="343"/>
                    <a:pt x="1011" y="372"/>
                    <a:pt x="1132" y="413"/>
                  </a:cubicBezTo>
                  <a:cubicBezTo>
                    <a:pt x="1334" y="472"/>
                    <a:pt x="1453" y="543"/>
                    <a:pt x="1465" y="543"/>
                  </a:cubicBezTo>
                  <a:cubicBezTo>
                    <a:pt x="1501" y="555"/>
                    <a:pt x="1525" y="579"/>
                    <a:pt x="1560" y="579"/>
                  </a:cubicBezTo>
                  <a:cubicBezTo>
                    <a:pt x="1620" y="579"/>
                    <a:pt x="1667" y="543"/>
                    <a:pt x="1691" y="496"/>
                  </a:cubicBezTo>
                  <a:cubicBezTo>
                    <a:pt x="1727" y="401"/>
                    <a:pt x="1703" y="305"/>
                    <a:pt x="1632" y="246"/>
                  </a:cubicBezTo>
                  <a:cubicBezTo>
                    <a:pt x="1613" y="236"/>
                    <a:pt x="1255" y="1"/>
                    <a:pt x="64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9767;p16">
              <a:extLst>
                <a:ext uri="{FF2B5EF4-FFF2-40B4-BE49-F238E27FC236}">
                  <a16:creationId xmlns:a16="http://schemas.microsoft.com/office/drawing/2014/main" id="{E204F022-4169-40EC-9FBC-CBBA570B7490}"/>
                </a:ext>
              </a:extLst>
            </p:cNvPr>
            <p:cNvSpPr/>
            <p:nvPr/>
          </p:nvSpPr>
          <p:spPr>
            <a:xfrm>
              <a:off x="972118" y="3872072"/>
              <a:ext cx="172473" cy="164866"/>
            </a:xfrm>
            <a:custGeom>
              <a:avLst/>
              <a:gdLst/>
              <a:ahLst/>
              <a:cxnLst/>
              <a:rect l="l" t="t" r="r" b="b"/>
              <a:pathLst>
                <a:path w="5419" h="5180" extrusionOk="0">
                  <a:moveTo>
                    <a:pt x="3239" y="346"/>
                  </a:moveTo>
                  <a:lnTo>
                    <a:pt x="3239" y="1144"/>
                  </a:lnTo>
                  <a:cubicBezTo>
                    <a:pt x="3239" y="1287"/>
                    <a:pt x="3203" y="1418"/>
                    <a:pt x="3144" y="1537"/>
                  </a:cubicBezTo>
                  <a:lnTo>
                    <a:pt x="3084" y="1668"/>
                  </a:lnTo>
                  <a:cubicBezTo>
                    <a:pt x="3073" y="1703"/>
                    <a:pt x="3073" y="1715"/>
                    <a:pt x="3073" y="1739"/>
                  </a:cubicBezTo>
                  <a:lnTo>
                    <a:pt x="3073" y="2084"/>
                  </a:lnTo>
                  <a:cubicBezTo>
                    <a:pt x="3073" y="2370"/>
                    <a:pt x="2953" y="2632"/>
                    <a:pt x="2763" y="2846"/>
                  </a:cubicBezTo>
                  <a:cubicBezTo>
                    <a:pt x="2558" y="3028"/>
                    <a:pt x="2311" y="3145"/>
                    <a:pt x="2040" y="3145"/>
                  </a:cubicBezTo>
                  <a:cubicBezTo>
                    <a:pt x="2027" y="3145"/>
                    <a:pt x="2014" y="3144"/>
                    <a:pt x="2001" y="3144"/>
                  </a:cubicBezTo>
                  <a:cubicBezTo>
                    <a:pt x="1406" y="3108"/>
                    <a:pt x="941" y="2620"/>
                    <a:pt x="941" y="2037"/>
                  </a:cubicBezTo>
                  <a:lnTo>
                    <a:pt x="941" y="1739"/>
                  </a:lnTo>
                  <a:cubicBezTo>
                    <a:pt x="941" y="1715"/>
                    <a:pt x="941" y="1703"/>
                    <a:pt x="929" y="1668"/>
                  </a:cubicBezTo>
                  <a:lnTo>
                    <a:pt x="870" y="1537"/>
                  </a:lnTo>
                  <a:cubicBezTo>
                    <a:pt x="810" y="1418"/>
                    <a:pt x="775" y="1287"/>
                    <a:pt x="775" y="1144"/>
                  </a:cubicBezTo>
                  <a:cubicBezTo>
                    <a:pt x="775" y="703"/>
                    <a:pt x="1132" y="346"/>
                    <a:pt x="1584" y="346"/>
                  </a:cubicBezTo>
                  <a:close/>
                  <a:moveTo>
                    <a:pt x="1465" y="3346"/>
                  </a:moveTo>
                  <a:cubicBezTo>
                    <a:pt x="1608" y="3406"/>
                    <a:pt x="1775" y="3453"/>
                    <a:pt x="1953" y="3465"/>
                  </a:cubicBezTo>
                  <a:lnTo>
                    <a:pt x="2001" y="3465"/>
                  </a:lnTo>
                  <a:cubicBezTo>
                    <a:pt x="2180" y="3465"/>
                    <a:pt x="2370" y="3442"/>
                    <a:pt x="2537" y="3370"/>
                  </a:cubicBezTo>
                  <a:lnTo>
                    <a:pt x="2537" y="3584"/>
                  </a:lnTo>
                  <a:cubicBezTo>
                    <a:pt x="2537" y="3632"/>
                    <a:pt x="2549" y="3692"/>
                    <a:pt x="2549" y="3739"/>
                  </a:cubicBezTo>
                  <a:lnTo>
                    <a:pt x="2001" y="4156"/>
                  </a:lnTo>
                  <a:lnTo>
                    <a:pt x="1453" y="3727"/>
                  </a:lnTo>
                  <a:cubicBezTo>
                    <a:pt x="1465" y="3680"/>
                    <a:pt x="1465" y="3632"/>
                    <a:pt x="1465" y="3573"/>
                  </a:cubicBezTo>
                  <a:lnTo>
                    <a:pt x="1465" y="3346"/>
                  </a:lnTo>
                  <a:close/>
                  <a:moveTo>
                    <a:pt x="1251" y="3977"/>
                  </a:moveTo>
                  <a:lnTo>
                    <a:pt x="1834" y="4406"/>
                  </a:lnTo>
                  <a:lnTo>
                    <a:pt x="1834" y="4870"/>
                  </a:lnTo>
                  <a:cubicBezTo>
                    <a:pt x="1334" y="4835"/>
                    <a:pt x="822" y="4680"/>
                    <a:pt x="394" y="4358"/>
                  </a:cubicBezTo>
                  <a:cubicBezTo>
                    <a:pt x="417" y="4335"/>
                    <a:pt x="465" y="4299"/>
                    <a:pt x="501" y="4287"/>
                  </a:cubicBezTo>
                  <a:lnTo>
                    <a:pt x="1132" y="4049"/>
                  </a:lnTo>
                  <a:cubicBezTo>
                    <a:pt x="1179" y="4037"/>
                    <a:pt x="1227" y="4001"/>
                    <a:pt x="1251" y="3977"/>
                  </a:cubicBezTo>
                  <a:close/>
                  <a:moveTo>
                    <a:pt x="2739" y="3989"/>
                  </a:moveTo>
                  <a:cubicBezTo>
                    <a:pt x="2787" y="4025"/>
                    <a:pt x="2822" y="4037"/>
                    <a:pt x="2858" y="4061"/>
                  </a:cubicBezTo>
                  <a:lnTo>
                    <a:pt x="3632" y="4346"/>
                  </a:lnTo>
                  <a:cubicBezTo>
                    <a:pt x="3192" y="4656"/>
                    <a:pt x="2680" y="4835"/>
                    <a:pt x="2168" y="4870"/>
                  </a:cubicBezTo>
                  <a:lnTo>
                    <a:pt x="2168" y="4418"/>
                  </a:lnTo>
                  <a:lnTo>
                    <a:pt x="2739" y="3989"/>
                  </a:lnTo>
                  <a:close/>
                  <a:moveTo>
                    <a:pt x="1596" y="1"/>
                  </a:moveTo>
                  <a:cubicBezTo>
                    <a:pt x="977" y="1"/>
                    <a:pt x="465" y="501"/>
                    <a:pt x="465" y="1132"/>
                  </a:cubicBezTo>
                  <a:cubicBezTo>
                    <a:pt x="465" y="1310"/>
                    <a:pt x="513" y="1501"/>
                    <a:pt x="596" y="1668"/>
                  </a:cubicBezTo>
                  <a:lnTo>
                    <a:pt x="644" y="1751"/>
                  </a:lnTo>
                  <a:lnTo>
                    <a:pt x="644" y="2013"/>
                  </a:lnTo>
                  <a:cubicBezTo>
                    <a:pt x="644" y="2453"/>
                    <a:pt x="858" y="2858"/>
                    <a:pt x="1168" y="3120"/>
                  </a:cubicBezTo>
                  <a:lnTo>
                    <a:pt x="1168" y="3561"/>
                  </a:lnTo>
                  <a:cubicBezTo>
                    <a:pt x="1168" y="3632"/>
                    <a:pt x="1120" y="3704"/>
                    <a:pt x="1048" y="3739"/>
                  </a:cubicBezTo>
                  <a:lnTo>
                    <a:pt x="406" y="3977"/>
                  </a:lnTo>
                  <a:cubicBezTo>
                    <a:pt x="239" y="4037"/>
                    <a:pt x="108" y="4168"/>
                    <a:pt x="36" y="4311"/>
                  </a:cubicBezTo>
                  <a:cubicBezTo>
                    <a:pt x="1" y="4394"/>
                    <a:pt x="25" y="4466"/>
                    <a:pt x="84" y="4513"/>
                  </a:cubicBezTo>
                  <a:cubicBezTo>
                    <a:pt x="644" y="4954"/>
                    <a:pt x="1334" y="5180"/>
                    <a:pt x="2001" y="5180"/>
                  </a:cubicBezTo>
                  <a:cubicBezTo>
                    <a:pt x="2799" y="5180"/>
                    <a:pt x="3596" y="4870"/>
                    <a:pt x="4204" y="4275"/>
                  </a:cubicBezTo>
                  <a:cubicBezTo>
                    <a:pt x="5323" y="3168"/>
                    <a:pt x="5418" y="1406"/>
                    <a:pt x="4442" y="167"/>
                  </a:cubicBezTo>
                  <a:cubicBezTo>
                    <a:pt x="4405" y="124"/>
                    <a:pt x="4351" y="98"/>
                    <a:pt x="4301" y="98"/>
                  </a:cubicBezTo>
                  <a:cubicBezTo>
                    <a:pt x="4269" y="98"/>
                    <a:pt x="4239" y="108"/>
                    <a:pt x="4216" y="132"/>
                  </a:cubicBezTo>
                  <a:cubicBezTo>
                    <a:pt x="4144" y="191"/>
                    <a:pt x="4132" y="298"/>
                    <a:pt x="4192" y="358"/>
                  </a:cubicBezTo>
                  <a:cubicBezTo>
                    <a:pt x="5061" y="1465"/>
                    <a:pt x="4966" y="3049"/>
                    <a:pt x="3965" y="4049"/>
                  </a:cubicBezTo>
                  <a:lnTo>
                    <a:pt x="3906" y="4108"/>
                  </a:lnTo>
                  <a:cubicBezTo>
                    <a:pt x="3870" y="4096"/>
                    <a:pt x="3835" y="4061"/>
                    <a:pt x="3799" y="4049"/>
                  </a:cubicBezTo>
                  <a:lnTo>
                    <a:pt x="2977" y="3739"/>
                  </a:lnTo>
                  <a:cubicBezTo>
                    <a:pt x="2906" y="3704"/>
                    <a:pt x="2858" y="3644"/>
                    <a:pt x="2858" y="3561"/>
                  </a:cubicBezTo>
                  <a:lnTo>
                    <a:pt x="2858" y="3144"/>
                  </a:lnTo>
                  <a:cubicBezTo>
                    <a:pt x="2894" y="3108"/>
                    <a:pt x="2942" y="3084"/>
                    <a:pt x="2965" y="3049"/>
                  </a:cubicBezTo>
                  <a:cubicBezTo>
                    <a:pt x="3239" y="2787"/>
                    <a:pt x="3382" y="2441"/>
                    <a:pt x="3382" y="2072"/>
                  </a:cubicBezTo>
                  <a:lnTo>
                    <a:pt x="3382" y="1751"/>
                  </a:lnTo>
                  <a:lnTo>
                    <a:pt x="3430" y="1668"/>
                  </a:lnTo>
                  <a:cubicBezTo>
                    <a:pt x="3513" y="1501"/>
                    <a:pt x="3561" y="1310"/>
                    <a:pt x="3561" y="1132"/>
                  </a:cubicBezTo>
                  <a:lnTo>
                    <a:pt x="3561" y="167"/>
                  </a:lnTo>
                  <a:cubicBezTo>
                    <a:pt x="3561" y="72"/>
                    <a:pt x="3489" y="1"/>
                    <a:pt x="339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 name="Google Shape;9244;p16">
            <a:extLst>
              <a:ext uri="{FF2B5EF4-FFF2-40B4-BE49-F238E27FC236}">
                <a16:creationId xmlns:a16="http://schemas.microsoft.com/office/drawing/2014/main" id="{6A82B8F7-01B2-9026-13F2-280CE8077CCA}"/>
              </a:ext>
            </a:extLst>
          </p:cNvPr>
          <p:cNvGrpSpPr/>
          <p:nvPr/>
        </p:nvGrpSpPr>
        <p:grpSpPr>
          <a:xfrm>
            <a:off x="7244720" y="4775365"/>
            <a:ext cx="350198" cy="350548"/>
            <a:chOff x="3094217" y="1976585"/>
            <a:chExt cx="350198" cy="350548"/>
          </a:xfrm>
        </p:grpSpPr>
        <p:sp>
          <p:nvSpPr>
            <p:cNvPr id="3" name="Google Shape;9245;p16">
              <a:extLst>
                <a:ext uri="{FF2B5EF4-FFF2-40B4-BE49-F238E27FC236}">
                  <a16:creationId xmlns:a16="http://schemas.microsoft.com/office/drawing/2014/main" id="{2785C625-49AB-AEF0-10D0-667AB4073E02}"/>
                </a:ext>
              </a:extLst>
            </p:cNvPr>
            <p:cNvSpPr/>
            <p:nvPr/>
          </p:nvSpPr>
          <p:spPr>
            <a:xfrm>
              <a:off x="3094217" y="2129039"/>
              <a:ext cx="131543" cy="197362"/>
            </a:xfrm>
            <a:custGeom>
              <a:avLst/>
              <a:gdLst/>
              <a:ahLst/>
              <a:cxnLst/>
              <a:rect l="l" t="t" r="r" b="b"/>
              <a:pathLst>
                <a:path w="4133" h="6201" extrusionOk="0">
                  <a:moveTo>
                    <a:pt x="2072" y="345"/>
                  </a:moveTo>
                  <a:cubicBezTo>
                    <a:pt x="2117" y="345"/>
                    <a:pt x="2162" y="348"/>
                    <a:pt x="2203" y="354"/>
                  </a:cubicBezTo>
                  <a:cubicBezTo>
                    <a:pt x="2906" y="414"/>
                    <a:pt x="3454" y="1045"/>
                    <a:pt x="3454" y="1759"/>
                  </a:cubicBezTo>
                  <a:cubicBezTo>
                    <a:pt x="3454" y="2438"/>
                    <a:pt x="3620" y="3069"/>
                    <a:pt x="3751" y="3402"/>
                  </a:cubicBezTo>
                  <a:lnTo>
                    <a:pt x="3751" y="3426"/>
                  </a:lnTo>
                  <a:cubicBezTo>
                    <a:pt x="3608" y="3509"/>
                    <a:pt x="3299" y="3688"/>
                    <a:pt x="2763" y="3807"/>
                  </a:cubicBezTo>
                  <a:lnTo>
                    <a:pt x="2763" y="3759"/>
                  </a:lnTo>
                  <a:lnTo>
                    <a:pt x="2763" y="3438"/>
                  </a:lnTo>
                  <a:cubicBezTo>
                    <a:pt x="2965" y="3319"/>
                    <a:pt x="3144" y="3140"/>
                    <a:pt x="3263" y="2926"/>
                  </a:cubicBezTo>
                  <a:cubicBezTo>
                    <a:pt x="3489" y="2533"/>
                    <a:pt x="3418" y="2021"/>
                    <a:pt x="3073" y="1712"/>
                  </a:cubicBezTo>
                  <a:cubicBezTo>
                    <a:pt x="2834" y="1485"/>
                    <a:pt x="2418" y="1235"/>
                    <a:pt x="1727" y="1235"/>
                  </a:cubicBezTo>
                  <a:cubicBezTo>
                    <a:pt x="1691" y="1235"/>
                    <a:pt x="1644" y="1247"/>
                    <a:pt x="1608" y="1283"/>
                  </a:cubicBezTo>
                  <a:lnTo>
                    <a:pt x="1275" y="1616"/>
                  </a:lnTo>
                  <a:cubicBezTo>
                    <a:pt x="1215" y="1676"/>
                    <a:pt x="1215" y="1783"/>
                    <a:pt x="1275" y="1843"/>
                  </a:cubicBezTo>
                  <a:cubicBezTo>
                    <a:pt x="1304" y="1872"/>
                    <a:pt x="1343" y="1887"/>
                    <a:pt x="1382" y="1887"/>
                  </a:cubicBezTo>
                  <a:cubicBezTo>
                    <a:pt x="1421" y="1887"/>
                    <a:pt x="1459" y="1872"/>
                    <a:pt x="1489" y="1843"/>
                  </a:cubicBezTo>
                  <a:lnTo>
                    <a:pt x="1787" y="1545"/>
                  </a:lnTo>
                  <a:cubicBezTo>
                    <a:pt x="2227" y="1557"/>
                    <a:pt x="2584" y="1700"/>
                    <a:pt x="2846" y="1938"/>
                  </a:cubicBezTo>
                  <a:cubicBezTo>
                    <a:pt x="3073" y="2140"/>
                    <a:pt x="3132" y="2485"/>
                    <a:pt x="2977" y="2747"/>
                  </a:cubicBezTo>
                  <a:cubicBezTo>
                    <a:pt x="2799" y="3081"/>
                    <a:pt x="2441" y="3283"/>
                    <a:pt x="2072" y="3283"/>
                  </a:cubicBezTo>
                  <a:cubicBezTo>
                    <a:pt x="1489" y="3283"/>
                    <a:pt x="1037" y="2831"/>
                    <a:pt x="1037" y="2247"/>
                  </a:cubicBezTo>
                  <a:cubicBezTo>
                    <a:pt x="1037" y="2152"/>
                    <a:pt x="953" y="2081"/>
                    <a:pt x="870" y="2081"/>
                  </a:cubicBezTo>
                  <a:cubicBezTo>
                    <a:pt x="775" y="2081"/>
                    <a:pt x="703" y="2152"/>
                    <a:pt x="703" y="2247"/>
                  </a:cubicBezTo>
                  <a:cubicBezTo>
                    <a:pt x="703" y="2747"/>
                    <a:pt x="989" y="3200"/>
                    <a:pt x="1394" y="3438"/>
                  </a:cubicBezTo>
                  <a:lnTo>
                    <a:pt x="1394" y="3759"/>
                  </a:lnTo>
                  <a:lnTo>
                    <a:pt x="1394" y="3807"/>
                  </a:lnTo>
                  <a:cubicBezTo>
                    <a:pt x="858" y="3688"/>
                    <a:pt x="525" y="3509"/>
                    <a:pt x="394" y="3426"/>
                  </a:cubicBezTo>
                  <a:cubicBezTo>
                    <a:pt x="394" y="3426"/>
                    <a:pt x="382" y="3426"/>
                    <a:pt x="394" y="3402"/>
                  </a:cubicBezTo>
                  <a:cubicBezTo>
                    <a:pt x="525" y="3081"/>
                    <a:pt x="691" y="2438"/>
                    <a:pt x="691" y="1759"/>
                  </a:cubicBezTo>
                  <a:cubicBezTo>
                    <a:pt x="691" y="1045"/>
                    <a:pt x="1239" y="414"/>
                    <a:pt x="1941" y="354"/>
                  </a:cubicBezTo>
                  <a:cubicBezTo>
                    <a:pt x="1983" y="348"/>
                    <a:pt x="2028" y="345"/>
                    <a:pt x="2072" y="345"/>
                  </a:cubicBezTo>
                  <a:close/>
                  <a:moveTo>
                    <a:pt x="2430" y="3581"/>
                  </a:moveTo>
                  <a:lnTo>
                    <a:pt x="2430" y="3783"/>
                  </a:lnTo>
                  <a:cubicBezTo>
                    <a:pt x="2430" y="3974"/>
                    <a:pt x="2537" y="4152"/>
                    <a:pt x="2715" y="4224"/>
                  </a:cubicBezTo>
                  <a:lnTo>
                    <a:pt x="2822" y="4271"/>
                  </a:lnTo>
                  <a:cubicBezTo>
                    <a:pt x="2656" y="4509"/>
                    <a:pt x="2370" y="4676"/>
                    <a:pt x="2072" y="4676"/>
                  </a:cubicBezTo>
                  <a:cubicBezTo>
                    <a:pt x="1775" y="4676"/>
                    <a:pt x="1489" y="4509"/>
                    <a:pt x="1334" y="4271"/>
                  </a:cubicBezTo>
                  <a:lnTo>
                    <a:pt x="1429" y="4224"/>
                  </a:lnTo>
                  <a:cubicBezTo>
                    <a:pt x="1608" y="4140"/>
                    <a:pt x="1715" y="3974"/>
                    <a:pt x="1715" y="3783"/>
                  </a:cubicBezTo>
                  <a:lnTo>
                    <a:pt x="1715" y="3581"/>
                  </a:lnTo>
                  <a:cubicBezTo>
                    <a:pt x="1834" y="3617"/>
                    <a:pt x="1953" y="3628"/>
                    <a:pt x="2072" y="3628"/>
                  </a:cubicBezTo>
                  <a:cubicBezTo>
                    <a:pt x="2191" y="3628"/>
                    <a:pt x="2311" y="3617"/>
                    <a:pt x="2430" y="3581"/>
                  </a:cubicBezTo>
                  <a:close/>
                  <a:moveTo>
                    <a:pt x="2065" y="0"/>
                  </a:moveTo>
                  <a:cubicBezTo>
                    <a:pt x="2010" y="0"/>
                    <a:pt x="1953" y="3"/>
                    <a:pt x="1894" y="9"/>
                  </a:cubicBezTo>
                  <a:cubicBezTo>
                    <a:pt x="1037" y="92"/>
                    <a:pt x="346" y="842"/>
                    <a:pt x="346" y="1735"/>
                  </a:cubicBezTo>
                  <a:cubicBezTo>
                    <a:pt x="346" y="2378"/>
                    <a:pt x="203" y="2962"/>
                    <a:pt x="60" y="3271"/>
                  </a:cubicBezTo>
                  <a:cubicBezTo>
                    <a:pt x="1" y="3426"/>
                    <a:pt x="48" y="3581"/>
                    <a:pt x="179" y="3676"/>
                  </a:cubicBezTo>
                  <a:cubicBezTo>
                    <a:pt x="310" y="3759"/>
                    <a:pt x="584" y="3926"/>
                    <a:pt x="1013" y="4045"/>
                  </a:cubicBezTo>
                  <a:lnTo>
                    <a:pt x="382" y="4379"/>
                  </a:lnTo>
                  <a:cubicBezTo>
                    <a:pt x="144" y="4498"/>
                    <a:pt x="1" y="4712"/>
                    <a:pt x="1" y="4986"/>
                  </a:cubicBezTo>
                  <a:lnTo>
                    <a:pt x="1" y="6045"/>
                  </a:lnTo>
                  <a:cubicBezTo>
                    <a:pt x="1" y="6129"/>
                    <a:pt x="84" y="6200"/>
                    <a:pt x="167" y="6200"/>
                  </a:cubicBezTo>
                  <a:cubicBezTo>
                    <a:pt x="263" y="6200"/>
                    <a:pt x="334" y="6129"/>
                    <a:pt x="334" y="6045"/>
                  </a:cubicBezTo>
                  <a:lnTo>
                    <a:pt x="334" y="4974"/>
                  </a:lnTo>
                  <a:cubicBezTo>
                    <a:pt x="334" y="4831"/>
                    <a:pt x="406" y="4712"/>
                    <a:pt x="525" y="4652"/>
                  </a:cubicBezTo>
                  <a:lnTo>
                    <a:pt x="1037" y="4402"/>
                  </a:lnTo>
                  <a:cubicBezTo>
                    <a:pt x="1239" y="4760"/>
                    <a:pt x="1644" y="4986"/>
                    <a:pt x="2060" y="4986"/>
                  </a:cubicBezTo>
                  <a:cubicBezTo>
                    <a:pt x="2489" y="4986"/>
                    <a:pt x="2882" y="4760"/>
                    <a:pt x="3084" y="4402"/>
                  </a:cubicBezTo>
                  <a:lnTo>
                    <a:pt x="3596" y="4652"/>
                  </a:lnTo>
                  <a:cubicBezTo>
                    <a:pt x="3704" y="4712"/>
                    <a:pt x="3787" y="4831"/>
                    <a:pt x="3787" y="4974"/>
                  </a:cubicBezTo>
                  <a:lnTo>
                    <a:pt x="3787" y="6022"/>
                  </a:lnTo>
                  <a:cubicBezTo>
                    <a:pt x="3787" y="6117"/>
                    <a:pt x="3858" y="6188"/>
                    <a:pt x="3954" y="6188"/>
                  </a:cubicBezTo>
                  <a:cubicBezTo>
                    <a:pt x="4037" y="6188"/>
                    <a:pt x="4108" y="6117"/>
                    <a:pt x="4108" y="6022"/>
                  </a:cubicBezTo>
                  <a:lnTo>
                    <a:pt x="4108" y="4974"/>
                  </a:lnTo>
                  <a:cubicBezTo>
                    <a:pt x="4132" y="4712"/>
                    <a:pt x="3977" y="4474"/>
                    <a:pt x="3739" y="4379"/>
                  </a:cubicBezTo>
                  <a:lnTo>
                    <a:pt x="3096" y="4045"/>
                  </a:lnTo>
                  <a:cubicBezTo>
                    <a:pt x="3537" y="3926"/>
                    <a:pt x="3799" y="3759"/>
                    <a:pt x="3930" y="3676"/>
                  </a:cubicBezTo>
                  <a:cubicBezTo>
                    <a:pt x="4073" y="3581"/>
                    <a:pt x="4108" y="3426"/>
                    <a:pt x="4049" y="3271"/>
                  </a:cubicBezTo>
                  <a:cubicBezTo>
                    <a:pt x="3918" y="2962"/>
                    <a:pt x="3775" y="2378"/>
                    <a:pt x="3775" y="1735"/>
                  </a:cubicBezTo>
                  <a:cubicBezTo>
                    <a:pt x="3775" y="866"/>
                    <a:pt x="3084" y="104"/>
                    <a:pt x="2227" y="9"/>
                  </a:cubicBezTo>
                  <a:cubicBezTo>
                    <a:pt x="2174" y="3"/>
                    <a:pt x="2120" y="0"/>
                    <a:pt x="2065"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 name="Google Shape;9246;p16">
              <a:extLst>
                <a:ext uri="{FF2B5EF4-FFF2-40B4-BE49-F238E27FC236}">
                  <a16:creationId xmlns:a16="http://schemas.microsoft.com/office/drawing/2014/main" id="{48CC978C-DF9C-BE01-4677-45FDADD3E691}"/>
                </a:ext>
              </a:extLst>
            </p:cNvPr>
            <p:cNvSpPr/>
            <p:nvPr/>
          </p:nvSpPr>
          <p:spPr>
            <a:xfrm>
              <a:off x="3116592" y="2293778"/>
              <a:ext cx="10630" cy="32241"/>
            </a:xfrm>
            <a:custGeom>
              <a:avLst/>
              <a:gdLst/>
              <a:ahLst/>
              <a:cxnLst/>
              <a:rect l="l" t="t" r="r" b="b"/>
              <a:pathLst>
                <a:path w="334" h="1013" extrusionOk="0">
                  <a:moveTo>
                    <a:pt x="167" y="0"/>
                  </a:moveTo>
                  <a:cubicBezTo>
                    <a:pt x="72" y="0"/>
                    <a:pt x="0" y="72"/>
                    <a:pt x="0" y="167"/>
                  </a:cubicBezTo>
                  <a:lnTo>
                    <a:pt x="0" y="846"/>
                  </a:lnTo>
                  <a:cubicBezTo>
                    <a:pt x="0" y="941"/>
                    <a:pt x="72" y="1012"/>
                    <a:pt x="167" y="1012"/>
                  </a:cubicBezTo>
                  <a:cubicBezTo>
                    <a:pt x="250" y="1012"/>
                    <a:pt x="334" y="941"/>
                    <a:pt x="334" y="846"/>
                  </a:cubicBezTo>
                  <a:lnTo>
                    <a:pt x="334" y="167"/>
                  </a:lnTo>
                  <a:cubicBezTo>
                    <a:pt x="310" y="72"/>
                    <a:pt x="250" y="0"/>
                    <a:pt x="167"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 name="Google Shape;9247;p16">
              <a:extLst>
                <a:ext uri="{FF2B5EF4-FFF2-40B4-BE49-F238E27FC236}">
                  <a16:creationId xmlns:a16="http://schemas.microsoft.com/office/drawing/2014/main" id="{176A8570-2667-D742-7661-E66FA73495A8}"/>
                </a:ext>
              </a:extLst>
            </p:cNvPr>
            <p:cNvSpPr/>
            <p:nvPr/>
          </p:nvSpPr>
          <p:spPr>
            <a:xfrm>
              <a:off x="3193519" y="2293778"/>
              <a:ext cx="10248" cy="32241"/>
            </a:xfrm>
            <a:custGeom>
              <a:avLst/>
              <a:gdLst/>
              <a:ahLst/>
              <a:cxnLst/>
              <a:rect l="l" t="t" r="r" b="b"/>
              <a:pathLst>
                <a:path w="322" h="1013" extrusionOk="0">
                  <a:moveTo>
                    <a:pt x="155" y="0"/>
                  </a:moveTo>
                  <a:cubicBezTo>
                    <a:pt x="72" y="0"/>
                    <a:pt x="0" y="72"/>
                    <a:pt x="0" y="167"/>
                  </a:cubicBezTo>
                  <a:lnTo>
                    <a:pt x="0" y="846"/>
                  </a:lnTo>
                  <a:cubicBezTo>
                    <a:pt x="0" y="941"/>
                    <a:pt x="72" y="1012"/>
                    <a:pt x="155" y="1012"/>
                  </a:cubicBezTo>
                  <a:cubicBezTo>
                    <a:pt x="250" y="1012"/>
                    <a:pt x="322" y="941"/>
                    <a:pt x="322" y="846"/>
                  </a:cubicBezTo>
                  <a:lnTo>
                    <a:pt x="322" y="167"/>
                  </a:lnTo>
                  <a:cubicBezTo>
                    <a:pt x="310" y="72"/>
                    <a:pt x="250" y="0"/>
                    <a:pt x="155"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 name="Google Shape;9248;p16">
              <a:extLst>
                <a:ext uri="{FF2B5EF4-FFF2-40B4-BE49-F238E27FC236}">
                  <a16:creationId xmlns:a16="http://schemas.microsoft.com/office/drawing/2014/main" id="{A73C1826-D9C2-3D16-3A94-A246ECF272E7}"/>
                </a:ext>
              </a:extLst>
            </p:cNvPr>
            <p:cNvSpPr/>
            <p:nvPr/>
          </p:nvSpPr>
          <p:spPr>
            <a:xfrm>
              <a:off x="3346227" y="2166755"/>
              <a:ext cx="54966" cy="18301"/>
            </a:xfrm>
            <a:custGeom>
              <a:avLst/>
              <a:gdLst/>
              <a:ahLst/>
              <a:cxnLst/>
              <a:rect l="l" t="t" r="r" b="b"/>
              <a:pathLst>
                <a:path w="1727" h="575" extrusionOk="0">
                  <a:moveTo>
                    <a:pt x="646" y="0"/>
                  </a:moveTo>
                  <a:cubicBezTo>
                    <a:pt x="494" y="0"/>
                    <a:pt x="326" y="15"/>
                    <a:pt x="143" y="50"/>
                  </a:cubicBezTo>
                  <a:cubicBezTo>
                    <a:pt x="60" y="62"/>
                    <a:pt x="0" y="122"/>
                    <a:pt x="0" y="217"/>
                  </a:cubicBezTo>
                  <a:lnTo>
                    <a:pt x="0" y="396"/>
                  </a:lnTo>
                  <a:cubicBezTo>
                    <a:pt x="0" y="479"/>
                    <a:pt x="84" y="550"/>
                    <a:pt x="167" y="550"/>
                  </a:cubicBezTo>
                  <a:cubicBezTo>
                    <a:pt x="262" y="550"/>
                    <a:pt x="334" y="479"/>
                    <a:pt x="334" y="396"/>
                  </a:cubicBezTo>
                  <a:lnTo>
                    <a:pt x="334" y="360"/>
                  </a:lnTo>
                  <a:cubicBezTo>
                    <a:pt x="445" y="344"/>
                    <a:pt x="549" y="338"/>
                    <a:pt x="645" y="338"/>
                  </a:cubicBezTo>
                  <a:cubicBezTo>
                    <a:pt x="845" y="338"/>
                    <a:pt x="1007" y="367"/>
                    <a:pt x="1120" y="407"/>
                  </a:cubicBezTo>
                  <a:cubicBezTo>
                    <a:pt x="1334" y="467"/>
                    <a:pt x="1453" y="538"/>
                    <a:pt x="1453" y="538"/>
                  </a:cubicBezTo>
                  <a:cubicBezTo>
                    <a:pt x="1477" y="550"/>
                    <a:pt x="1512" y="574"/>
                    <a:pt x="1536" y="574"/>
                  </a:cubicBezTo>
                  <a:cubicBezTo>
                    <a:pt x="1584" y="574"/>
                    <a:pt x="1643" y="538"/>
                    <a:pt x="1667" y="491"/>
                  </a:cubicBezTo>
                  <a:cubicBezTo>
                    <a:pt x="1727" y="396"/>
                    <a:pt x="1715" y="288"/>
                    <a:pt x="1643" y="241"/>
                  </a:cubicBezTo>
                  <a:cubicBezTo>
                    <a:pt x="1615" y="231"/>
                    <a:pt x="1258" y="0"/>
                    <a:pt x="646"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 name="Google Shape;9249;p16">
              <a:extLst>
                <a:ext uri="{FF2B5EF4-FFF2-40B4-BE49-F238E27FC236}">
                  <a16:creationId xmlns:a16="http://schemas.microsoft.com/office/drawing/2014/main" id="{D1598472-097D-73D9-33A0-E07BE3E263CC}"/>
                </a:ext>
              </a:extLst>
            </p:cNvPr>
            <p:cNvSpPr/>
            <p:nvPr/>
          </p:nvSpPr>
          <p:spPr>
            <a:xfrm>
              <a:off x="3302655" y="2134991"/>
              <a:ext cx="141760" cy="192143"/>
            </a:xfrm>
            <a:custGeom>
              <a:avLst/>
              <a:gdLst/>
              <a:ahLst/>
              <a:cxnLst/>
              <a:rect l="l" t="t" r="r" b="b"/>
              <a:pathLst>
                <a:path w="4454" h="6037" extrusionOk="0">
                  <a:moveTo>
                    <a:pt x="3453" y="334"/>
                  </a:moveTo>
                  <a:lnTo>
                    <a:pt x="3453" y="1132"/>
                  </a:lnTo>
                  <a:cubicBezTo>
                    <a:pt x="3453" y="1263"/>
                    <a:pt x="3429" y="1405"/>
                    <a:pt x="3370" y="1525"/>
                  </a:cubicBezTo>
                  <a:lnTo>
                    <a:pt x="3310" y="1644"/>
                  </a:lnTo>
                  <a:cubicBezTo>
                    <a:pt x="3298" y="1667"/>
                    <a:pt x="3298" y="1691"/>
                    <a:pt x="3298" y="1715"/>
                  </a:cubicBezTo>
                  <a:lnTo>
                    <a:pt x="3298" y="2060"/>
                  </a:lnTo>
                  <a:cubicBezTo>
                    <a:pt x="3274" y="2346"/>
                    <a:pt x="3155" y="2608"/>
                    <a:pt x="2953" y="2799"/>
                  </a:cubicBezTo>
                  <a:cubicBezTo>
                    <a:pt x="2739" y="3001"/>
                    <a:pt x="2477" y="3096"/>
                    <a:pt x="2191" y="3096"/>
                  </a:cubicBezTo>
                  <a:cubicBezTo>
                    <a:pt x="1643" y="3084"/>
                    <a:pt x="1179" y="2596"/>
                    <a:pt x="1179" y="2013"/>
                  </a:cubicBezTo>
                  <a:lnTo>
                    <a:pt x="1179" y="1715"/>
                  </a:lnTo>
                  <a:cubicBezTo>
                    <a:pt x="1179" y="1691"/>
                    <a:pt x="1179" y="1667"/>
                    <a:pt x="1167" y="1644"/>
                  </a:cubicBezTo>
                  <a:lnTo>
                    <a:pt x="1107" y="1525"/>
                  </a:lnTo>
                  <a:cubicBezTo>
                    <a:pt x="1048" y="1405"/>
                    <a:pt x="1012" y="1275"/>
                    <a:pt x="1012" y="1132"/>
                  </a:cubicBezTo>
                  <a:cubicBezTo>
                    <a:pt x="1012" y="691"/>
                    <a:pt x="1369" y="334"/>
                    <a:pt x="1822" y="334"/>
                  </a:cubicBezTo>
                  <a:close/>
                  <a:moveTo>
                    <a:pt x="2762" y="3310"/>
                  </a:moveTo>
                  <a:lnTo>
                    <a:pt x="2762" y="3537"/>
                  </a:lnTo>
                  <a:cubicBezTo>
                    <a:pt x="2762" y="3572"/>
                    <a:pt x="2774" y="3620"/>
                    <a:pt x="2774" y="3680"/>
                  </a:cubicBezTo>
                  <a:lnTo>
                    <a:pt x="2239" y="4096"/>
                  </a:lnTo>
                  <a:lnTo>
                    <a:pt x="1691" y="3680"/>
                  </a:lnTo>
                  <a:cubicBezTo>
                    <a:pt x="1703" y="3632"/>
                    <a:pt x="1703" y="3584"/>
                    <a:pt x="1703" y="3537"/>
                  </a:cubicBezTo>
                  <a:lnTo>
                    <a:pt x="1703" y="3310"/>
                  </a:lnTo>
                  <a:cubicBezTo>
                    <a:pt x="1846" y="3370"/>
                    <a:pt x="2012" y="3406"/>
                    <a:pt x="2191" y="3406"/>
                  </a:cubicBezTo>
                  <a:lnTo>
                    <a:pt x="2239" y="3406"/>
                  </a:lnTo>
                  <a:cubicBezTo>
                    <a:pt x="2417" y="3406"/>
                    <a:pt x="2596" y="3382"/>
                    <a:pt x="2762" y="3310"/>
                  </a:cubicBezTo>
                  <a:close/>
                  <a:moveTo>
                    <a:pt x="1822" y="1"/>
                  </a:moveTo>
                  <a:cubicBezTo>
                    <a:pt x="1191" y="1"/>
                    <a:pt x="703" y="513"/>
                    <a:pt x="703" y="1120"/>
                  </a:cubicBezTo>
                  <a:cubicBezTo>
                    <a:pt x="703" y="1298"/>
                    <a:pt x="750" y="1489"/>
                    <a:pt x="822" y="1656"/>
                  </a:cubicBezTo>
                  <a:lnTo>
                    <a:pt x="869" y="1751"/>
                  </a:lnTo>
                  <a:lnTo>
                    <a:pt x="869" y="2001"/>
                  </a:lnTo>
                  <a:cubicBezTo>
                    <a:pt x="869" y="2441"/>
                    <a:pt x="1072" y="2846"/>
                    <a:pt x="1381" y="3096"/>
                  </a:cubicBezTo>
                  <a:lnTo>
                    <a:pt x="1381" y="3537"/>
                  </a:lnTo>
                  <a:cubicBezTo>
                    <a:pt x="1381" y="3608"/>
                    <a:pt x="1346" y="3680"/>
                    <a:pt x="1274" y="3703"/>
                  </a:cubicBezTo>
                  <a:lnTo>
                    <a:pt x="453" y="4025"/>
                  </a:lnTo>
                  <a:cubicBezTo>
                    <a:pt x="179" y="4132"/>
                    <a:pt x="0" y="4382"/>
                    <a:pt x="0" y="4668"/>
                  </a:cubicBezTo>
                  <a:lnTo>
                    <a:pt x="0" y="5858"/>
                  </a:lnTo>
                  <a:cubicBezTo>
                    <a:pt x="0" y="5942"/>
                    <a:pt x="83" y="6013"/>
                    <a:pt x="167" y="6013"/>
                  </a:cubicBezTo>
                  <a:cubicBezTo>
                    <a:pt x="262" y="6013"/>
                    <a:pt x="334" y="5942"/>
                    <a:pt x="334" y="5858"/>
                  </a:cubicBezTo>
                  <a:lnTo>
                    <a:pt x="334" y="4668"/>
                  </a:lnTo>
                  <a:cubicBezTo>
                    <a:pt x="334" y="4513"/>
                    <a:pt x="417" y="4382"/>
                    <a:pt x="560" y="4334"/>
                  </a:cubicBezTo>
                  <a:lnTo>
                    <a:pt x="1369" y="4025"/>
                  </a:lnTo>
                  <a:cubicBezTo>
                    <a:pt x="1417" y="4001"/>
                    <a:pt x="1465" y="3977"/>
                    <a:pt x="1488" y="3965"/>
                  </a:cubicBezTo>
                  <a:lnTo>
                    <a:pt x="2060" y="4394"/>
                  </a:lnTo>
                  <a:lnTo>
                    <a:pt x="2060" y="5870"/>
                  </a:lnTo>
                  <a:cubicBezTo>
                    <a:pt x="2060" y="5954"/>
                    <a:pt x="2131" y="6037"/>
                    <a:pt x="2215" y="6037"/>
                  </a:cubicBezTo>
                  <a:cubicBezTo>
                    <a:pt x="2310" y="6037"/>
                    <a:pt x="2381" y="5954"/>
                    <a:pt x="2381" y="5870"/>
                  </a:cubicBezTo>
                  <a:lnTo>
                    <a:pt x="2381" y="4394"/>
                  </a:lnTo>
                  <a:lnTo>
                    <a:pt x="2953" y="3965"/>
                  </a:lnTo>
                  <a:cubicBezTo>
                    <a:pt x="2977" y="3989"/>
                    <a:pt x="3024" y="4013"/>
                    <a:pt x="3072" y="4025"/>
                  </a:cubicBezTo>
                  <a:lnTo>
                    <a:pt x="3882" y="4334"/>
                  </a:lnTo>
                  <a:cubicBezTo>
                    <a:pt x="4024" y="4382"/>
                    <a:pt x="4108" y="4513"/>
                    <a:pt x="4108" y="4668"/>
                  </a:cubicBezTo>
                  <a:lnTo>
                    <a:pt x="4108" y="5858"/>
                  </a:lnTo>
                  <a:cubicBezTo>
                    <a:pt x="4108" y="5942"/>
                    <a:pt x="4179" y="6013"/>
                    <a:pt x="4274" y="6013"/>
                  </a:cubicBezTo>
                  <a:cubicBezTo>
                    <a:pt x="4358" y="6013"/>
                    <a:pt x="4441" y="5942"/>
                    <a:pt x="4441" y="5858"/>
                  </a:cubicBezTo>
                  <a:lnTo>
                    <a:pt x="4441" y="4668"/>
                  </a:lnTo>
                  <a:cubicBezTo>
                    <a:pt x="4453" y="4382"/>
                    <a:pt x="4274" y="4108"/>
                    <a:pt x="4024" y="4025"/>
                  </a:cubicBezTo>
                  <a:lnTo>
                    <a:pt x="3203" y="3703"/>
                  </a:lnTo>
                  <a:cubicBezTo>
                    <a:pt x="3131" y="3680"/>
                    <a:pt x="3084" y="3620"/>
                    <a:pt x="3084" y="3537"/>
                  </a:cubicBezTo>
                  <a:lnTo>
                    <a:pt x="3084" y="3108"/>
                  </a:lnTo>
                  <a:cubicBezTo>
                    <a:pt x="3120" y="3084"/>
                    <a:pt x="3155" y="3060"/>
                    <a:pt x="3191" y="3025"/>
                  </a:cubicBezTo>
                  <a:cubicBezTo>
                    <a:pt x="3453" y="2775"/>
                    <a:pt x="3608" y="2418"/>
                    <a:pt x="3608" y="2037"/>
                  </a:cubicBezTo>
                  <a:lnTo>
                    <a:pt x="3608" y="1727"/>
                  </a:lnTo>
                  <a:lnTo>
                    <a:pt x="3655" y="1644"/>
                  </a:lnTo>
                  <a:cubicBezTo>
                    <a:pt x="3739" y="1477"/>
                    <a:pt x="3774" y="1298"/>
                    <a:pt x="3774" y="1108"/>
                  </a:cubicBezTo>
                  <a:lnTo>
                    <a:pt x="3774" y="167"/>
                  </a:lnTo>
                  <a:cubicBezTo>
                    <a:pt x="3774" y="84"/>
                    <a:pt x="3691" y="1"/>
                    <a:pt x="3608"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 name="Google Shape;9250;p16">
              <a:extLst>
                <a:ext uri="{FF2B5EF4-FFF2-40B4-BE49-F238E27FC236}">
                  <a16:creationId xmlns:a16="http://schemas.microsoft.com/office/drawing/2014/main" id="{CF75F441-131B-7C3A-C984-FDF68A438143}"/>
                </a:ext>
              </a:extLst>
            </p:cNvPr>
            <p:cNvSpPr/>
            <p:nvPr/>
          </p:nvSpPr>
          <p:spPr>
            <a:xfrm>
              <a:off x="3330313" y="2288463"/>
              <a:ext cx="10248" cy="37938"/>
            </a:xfrm>
            <a:custGeom>
              <a:avLst/>
              <a:gdLst/>
              <a:ahLst/>
              <a:cxnLst/>
              <a:rect l="l" t="t" r="r" b="b"/>
              <a:pathLst>
                <a:path w="322" h="1192" extrusionOk="0">
                  <a:moveTo>
                    <a:pt x="167" y="1"/>
                  </a:moveTo>
                  <a:cubicBezTo>
                    <a:pt x="72" y="1"/>
                    <a:pt x="0" y="84"/>
                    <a:pt x="0" y="167"/>
                  </a:cubicBezTo>
                  <a:lnTo>
                    <a:pt x="0" y="1036"/>
                  </a:lnTo>
                  <a:cubicBezTo>
                    <a:pt x="0" y="1120"/>
                    <a:pt x="72" y="1191"/>
                    <a:pt x="167" y="1191"/>
                  </a:cubicBezTo>
                  <a:cubicBezTo>
                    <a:pt x="250" y="1191"/>
                    <a:pt x="322" y="1120"/>
                    <a:pt x="322" y="1036"/>
                  </a:cubicBezTo>
                  <a:lnTo>
                    <a:pt x="322" y="167"/>
                  </a:lnTo>
                  <a:cubicBezTo>
                    <a:pt x="310" y="84"/>
                    <a:pt x="250" y="1"/>
                    <a:pt x="167"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 name="Google Shape;9251;p16">
              <a:extLst>
                <a:ext uri="{FF2B5EF4-FFF2-40B4-BE49-F238E27FC236}">
                  <a16:creationId xmlns:a16="http://schemas.microsoft.com/office/drawing/2014/main" id="{80EAD479-B8AE-36FD-904E-786F5A55A77F}"/>
                </a:ext>
              </a:extLst>
            </p:cNvPr>
            <p:cNvSpPr/>
            <p:nvPr/>
          </p:nvSpPr>
          <p:spPr>
            <a:xfrm>
              <a:off x="3406859" y="2288463"/>
              <a:ext cx="10630" cy="37938"/>
            </a:xfrm>
            <a:custGeom>
              <a:avLst/>
              <a:gdLst/>
              <a:ahLst/>
              <a:cxnLst/>
              <a:rect l="l" t="t" r="r" b="b"/>
              <a:pathLst>
                <a:path w="334" h="1192" extrusionOk="0">
                  <a:moveTo>
                    <a:pt x="167" y="1"/>
                  </a:moveTo>
                  <a:cubicBezTo>
                    <a:pt x="84" y="1"/>
                    <a:pt x="0" y="84"/>
                    <a:pt x="0" y="167"/>
                  </a:cubicBezTo>
                  <a:lnTo>
                    <a:pt x="0" y="1036"/>
                  </a:lnTo>
                  <a:cubicBezTo>
                    <a:pt x="0" y="1120"/>
                    <a:pt x="84" y="1191"/>
                    <a:pt x="167" y="1191"/>
                  </a:cubicBezTo>
                  <a:cubicBezTo>
                    <a:pt x="262" y="1191"/>
                    <a:pt x="334" y="1120"/>
                    <a:pt x="334" y="1036"/>
                  </a:cubicBezTo>
                  <a:lnTo>
                    <a:pt x="334" y="167"/>
                  </a:lnTo>
                  <a:cubicBezTo>
                    <a:pt x="322" y="84"/>
                    <a:pt x="262" y="1"/>
                    <a:pt x="167"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 name="Google Shape;9252;p16">
              <a:extLst>
                <a:ext uri="{FF2B5EF4-FFF2-40B4-BE49-F238E27FC236}">
                  <a16:creationId xmlns:a16="http://schemas.microsoft.com/office/drawing/2014/main" id="{0CE03B57-276B-4BF5-27CE-33733D5C5ADA}"/>
                </a:ext>
              </a:extLst>
            </p:cNvPr>
            <p:cNvSpPr/>
            <p:nvPr/>
          </p:nvSpPr>
          <p:spPr>
            <a:xfrm>
              <a:off x="3149183" y="1976585"/>
              <a:ext cx="219419" cy="183072"/>
            </a:xfrm>
            <a:custGeom>
              <a:avLst/>
              <a:gdLst/>
              <a:ahLst/>
              <a:cxnLst/>
              <a:rect l="l" t="t" r="r" b="b"/>
              <a:pathLst>
                <a:path w="6894" h="5752" extrusionOk="0">
                  <a:moveTo>
                    <a:pt x="2369" y="4108"/>
                  </a:moveTo>
                  <a:lnTo>
                    <a:pt x="2286" y="4466"/>
                  </a:lnTo>
                  <a:lnTo>
                    <a:pt x="2060" y="4466"/>
                  </a:lnTo>
                  <a:cubicBezTo>
                    <a:pt x="1869" y="4466"/>
                    <a:pt x="1703" y="4299"/>
                    <a:pt x="1703" y="4108"/>
                  </a:cubicBezTo>
                  <a:close/>
                  <a:moveTo>
                    <a:pt x="5513" y="310"/>
                  </a:moveTo>
                  <a:cubicBezTo>
                    <a:pt x="5703" y="310"/>
                    <a:pt x="5870" y="477"/>
                    <a:pt x="5870" y="667"/>
                  </a:cubicBezTo>
                  <a:lnTo>
                    <a:pt x="5870" y="3418"/>
                  </a:lnTo>
                  <a:cubicBezTo>
                    <a:pt x="5870" y="3608"/>
                    <a:pt x="5703" y="3775"/>
                    <a:pt x="5513" y="3775"/>
                  </a:cubicBezTo>
                  <a:lnTo>
                    <a:pt x="4132" y="3775"/>
                  </a:lnTo>
                  <a:cubicBezTo>
                    <a:pt x="4096" y="3775"/>
                    <a:pt x="4048" y="3787"/>
                    <a:pt x="4036" y="3811"/>
                  </a:cubicBezTo>
                  <a:lnTo>
                    <a:pt x="2500" y="4918"/>
                  </a:lnTo>
                  <a:lnTo>
                    <a:pt x="2739" y="3966"/>
                  </a:lnTo>
                  <a:cubicBezTo>
                    <a:pt x="2762" y="3930"/>
                    <a:pt x="2739" y="3870"/>
                    <a:pt x="2715" y="3835"/>
                  </a:cubicBezTo>
                  <a:cubicBezTo>
                    <a:pt x="2679" y="3787"/>
                    <a:pt x="2643" y="3775"/>
                    <a:pt x="2584" y="3775"/>
                  </a:cubicBezTo>
                  <a:lnTo>
                    <a:pt x="691" y="3775"/>
                  </a:lnTo>
                  <a:cubicBezTo>
                    <a:pt x="500" y="3775"/>
                    <a:pt x="333" y="3608"/>
                    <a:pt x="333" y="3418"/>
                  </a:cubicBezTo>
                  <a:lnTo>
                    <a:pt x="333" y="667"/>
                  </a:lnTo>
                  <a:cubicBezTo>
                    <a:pt x="333" y="477"/>
                    <a:pt x="500" y="310"/>
                    <a:pt x="691" y="310"/>
                  </a:cubicBezTo>
                  <a:close/>
                  <a:moveTo>
                    <a:pt x="6215" y="989"/>
                  </a:moveTo>
                  <a:cubicBezTo>
                    <a:pt x="6406" y="989"/>
                    <a:pt x="6572" y="1156"/>
                    <a:pt x="6572" y="1346"/>
                  </a:cubicBezTo>
                  <a:lnTo>
                    <a:pt x="6572" y="4108"/>
                  </a:lnTo>
                  <a:lnTo>
                    <a:pt x="6549" y="4108"/>
                  </a:lnTo>
                  <a:cubicBezTo>
                    <a:pt x="6549" y="4299"/>
                    <a:pt x="6394" y="4466"/>
                    <a:pt x="6191" y="4466"/>
                  </a:cubicBezTo>
                  <a:lnTo>
                    <a:pt x="4810" y="4466"/>
                  </a:lnTo>
                  <a:cubicBezTo>
                    <a:pt x="4763" y="4466"/>
                    <a:pt x="4727" y="4477"/>
                    <a:pt x="4691" y="4513"/>
                  </a:cubicBezTo>
                  <a:cubicBezTo>
                    <a:pt x="4667" y="4549"/>
                    <a:pt x="4644" y="4608"/>
                    <a:pt x="4667" y="4656"/>
                  </a:cubicBezTo>
                  <a:lnTo>
                    <a:pt x="4763" y="5323"/>
                  </a:lnTo>
                  <a:lnTo>
                    <a:pt x="3596" y="4537"/>
                  </a:lnTo>
                  <a:lnTo>
                    <a:pt x="4191" y="4096"/>
                  </a:lnTo>
                  <a:lnTo>
                    <a:pt x="5513" y="4096"/>
                  </a:lnTo>
                  <a:cubicBezTo>
                    <a:pt x="5882" y="4096"/>
                    <a:pt x="6191" y="3799"/>
                    <a:pt x="6191" y="3418"/>
                  </a:cubicBezTo>
                  <a:lnTo>
                    <a:pt x="6191" y="989"/>
                  </a:lnTo>
                  <a:close/>
                  <a:moveTo>
                    <a:pt x="691" y="1"/>
                  </a:moveTo>
                  <a:cubicBezTo>
                    <a:pt x="322" y="1"/>
                    <a:pt x="0" y="298"/>
                    <a:pt x="0" y="679"/>
                  </a:cubicBezTo>
                  <a:lnTo>
                    <a:pt x="0" y="3430"/>
                  </a:lnTo>
                  <a:cubicBezTo>
                    <a:pt x="0" y="3811"/>
                    <a:pt x="298" y="4120"/>
                    <a:pt x="691" y="4120"/>
                  </a:cubicBezTo>
                  <a:lnTo>
                    <a:pt x="1393" y="4120"/>
                  </a:lnTo>
                  <a:lnTo>
                    <a:pt x="1393" y="4132"/>
                  </a:lnTo>
                  <a:cubicBezTo>
                    <a:pt x="1393" y="4501"/>
                    <a:pt x="1691" y="4823"/>
                    <a:pt x="2072" y="4823"/>
                  </a:cubicBezTo>
                  <a:lnTo>
                    <a:pt x="2203" y="4823"/>
                  </a:lnTo>
                  <a:lnTo>
                    <a:pt x="2143" y="5073"/>
                  </a:lnTo>
                  <a:cubicBezTo>
                    <a:pt x="2119" y="5180"/>
                    <a:pt x="2167" y="5275"/>
                    <a:pt x="2250" y="5335"/>
                  </a:cubicBezTo>
                  <a:cubicBezTo>
                    <a:pt x="2298" y="5370"/>
                    <a:pt x="2346" y="5382"/>
                    <a:pt x="2381" y="5382"/>
                  </a:cubicBezTo>
                  <a:cubicBezTo>
                    <a:pt x="2429" y="5382"/>
                    <a:pt x="2489" y="5370"/>
                    <a:pt x="2536" y="5335"/>
                  </a:cubicBezTo>
                  <a:lnTo>
                    <a:pt x="3251" y="4823"/>
                  </a:lnTo>
                  <a:lnTo>
                    <a:pt x="3417" y="4823"/>
                  </a:lnTo>
                  <a:lnTo>
                    <a:pt x="4751" y="5716"/>
                  </a:lnTo>
                  <a:cubicBezTo>
                    <a:pt x="4798" y="5740"/>
                    <a:pt x="4846" y="5751"/>
                    <a:pt x="4882" y="5751"/>
                  </a:cubicBezTo>
                  <a:cubicBezTo>
                    <a:pt x="4929" y="5751"/>
                    <a:pt x="4977" y="5740"/>
                    <a:pt x="5025" y="5716"/>
                  </a:cubicBezTo>
                  <a:cubicBezTo>
                    <a:pt x="5108" y="5656"/>
                    <a:pt x="5144" y="5561"/>
                    <a:pt x="5120" y="5454"/>
                  </a:cubicBezTo>
                  <a:lnTo>
                    <a:pt x="5025" y="4799"/>
                  </a:lnTo>
                  <a:lnTo>
                    <a:pt x="6215" y="4799"/>
                  </a:lnTo>
                  <a:cubicBezTo>
                    <a:pt x="6584" y="4799"/>
                    <a:pt x="6894" y="4501"/>
                    <a:pt x="6894" y="4120"/>
                  </a:cubicBezTo>
                  <a:lnTo>
                    <a:pt x="6894" y="1370"/>
                  </a:lnTo>
                  <a:cubicBezTo>
                    <a:pt x="6870" y="977"/>
                    <a:pt x="6572" y="679"/>
                    <a:pt x="6191" y="679"/>
                  </a:cubicBezTo>
                  <a:cubicBezTo>
                    <a:pt x="6179" y="298"/>
                    <a:pt x="5882" y="1"/>
                    <a:pt x="5513"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9253;p16">
              <a:extLst>
                <a:ext uri="{FF2B5EF4-FFF2-40B4-BE49-F238E27FC236}">
                  <a16:creationId xmlns:a16="http://schemas.microsoft.com/office/drawing/2014/main" id="{53F2E196-3493-3D13-85F4-995519DA8E4B}"/>
                </a:ext>
              </a:extLst>
            </p:cNvPr>
            <p:cNvSpPr/>
            <p:nvPr/>
          </p:nvSpPr>
          <p:spPr>
            <a:xfrm>
              <a:off x="3187822" y="2009177"/>
              <a:ext cx="26926" cy="10280"/>
            </a:xfrm>
            <a:custGeom>
              <a:avLst/>
              <a:gdLst/>
              <a:ahLst/>
              <a:cxnLst/>
              <a:rect l="l" t="t" r="r" b="b"/>
              <a:pathLst>
                <a:path w="846" h="323" extrusionOk="0">
                  <a:moveTo>
                    <a:pt x="155" y="1"/>
                  </a:moveTo>
                  <a:cubicBezTo>
                    <a:pt x="72" y="1"/>
                    <a:pt x="1" y="72"/>
                    <a:pt x="1" y="167"/>
                  </a:cubicBezTo>
                  <a:cubicBezTo>
                    <a:pt x="1" y="251"/>
                    <a:pt x="72" y="322"/>
                    <a:pt x="155" y="322"/>
                  </a:cubicBezTo>
                  <a:lnTo>
                    <a:pt x="679" y="322"/>
                  </a:lnTo>
                  <a:cubicBezTo>
                    <a:pt x="774" y="322"/>
                    <a:pt x="846" y="251"/>
                    <a:pt x="846" y="167"/>
                  </a:cubicBezTo>
                  <a:cubicBezTo>
                    <a:pt x="846" y="72"/>
                    <a:pt x="774" y="1"/>
                    <a:pt x="679"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 name="Google Shape;9254;p16">
              <a:extLst>
                <a:ext uri="{FF2B5EF4-FFF2-40B4-BE49-F238E27FC236}">
                  <a16:creationId xmlns:a16="http://schemas.microsoft.com/office/drawing/2014/main" id="{9F970717-E881-1516-0ECD-532F09DA57E4}"/>
                </a:ext>
              </a:extLst>
            </p:cNvPr>
            <p:cNvSpPr/>
            <p:nvPr/>
          </p:nvSpPr>
          <p:spPr>
            <a:xfrm>
              <a:off x="3226110" y="2009177"/>
              <a:ext cx="81478" cy="10280"/>
            </a:xfrm>
            <a:custGeom>
              <a:avLst/>
              <a:gdLst/>
              <a:ahLst/>
              <a:cxnLst/>
              <a:rect l="l" t="t" r="r" b="b"/>
              <a:pathLst>
                <a:path w="2560" h="323" extrusionOk="0">
                  <a:moveTo>
                    <a:pt x="167" y="1"/>
                  </a:moveTo>
                  <a:cubicBezTo>
                    <a:pt x="72" y="1"/>
                    <a:pt x="0" y="72"/>
                    <a:pt x="0" y="167"/>
                  </a:cubicBezTo>
                  <a:cubicBezTo>
                    <a:pt x="0" y="251"/>
                    <a:pt x="72" y="322"/>
                    <a:pt x="167" y="322"/>
                  </a:cubicBezTo>
                  <a:lnTo>
                    <a:pt x="2393" y="322"/>
                  </a:lnTo>
                  <a:cubicBezTo>
                    <a:pt x="2488" y="322"/>
                    <a:pt x="2560" y="251"/>
                    <a:pt x="2560" y="167"/>
                  </a:cubicBezTo>
                  <a:cubicBezTo>
                    <a:pt x="2560" y="72"/>
                    <a:pt x="2488" y="1"/>
                    <a:pt x="2393"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 name="Google Shape;9255;p16">
              <a:extLst>
                <a:ext uri="{FF2B5EF4-FFF2-40B4-BE49-F238E27FC236}">
                  <a16:creationId xmlns:a16="http://schemas.microsoft.com/office/drawing/2014/main" id="{46B7E802-B0B9-2F9C-EC8C-AE6D1C0C71DB}"/>
                </a:ext>
              </a:extLst>
            </p:cNvPr>
            <p:cNvSpPr/>
            <p:nvPr/>
          </p:nvSpPr>
          <p:spPr>
            <a:xfrm>
              <a:off x="3187822" y="2036453"/>
              <a:ext cx="119767" cy="10662"/>
            </a:xfrm>
            <a:custGeom>
              <a:avLst/>
              <a:gdLst/>
              <a:ahLst/>
              <a:cxnLst/>
              <a:rect l="l" t="t" r="r" b="b"/>
              <a:pathLst>
                <a:path w="3763" h="335" extrusionOk="0">
                  <a:moveTo>
                    <a:pt x="155" y="1"/>
                  </a:moveTo>
                  <a:cubicBezTo>
                    <a:pt x="72" y="1"/>
                    <a:pt x="1" y="84"/>
                    <a:pt x="1" y="168"/>
                  </a:cubicBezTo>
                  <a:cubicBezTo>
                    <a:pt x="1" y="263"/>
                    <a:pt x="72" y="334"/>
                    <a:pt x="155" y="334"/>
                  </a:cubicBezTo>
                  <a:lnTo>
                    <a:pt x="3596" y="334"/>
                  </a:lnTo>
                  <a:cubicBezTo>
                    <a:pt x="3691" y="334"/>
                    <a:pt x="3763" y="263"/>
                    <a:pt x="3763" y="168"/>
                  </a:cubicBezTo>
                  <a:cubicBezTo>
                    <a:pt x="3763" y="84"/>
                    <a:pt x="3691" y="1"/>
                    <a:pt x="3596"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 name="Google Shape;9256;p16">
              <a:extLst>
                <a:ext uri="{FF2B5EF4-FFF2-40B4-BE49-F238E27FC236}">
                  <a16:creationId xmlns:a16="http://schemas.microsoft.com/office/drawing/2014/main" id="{826E31D1-882F-1317-0046-A13E2361214D}"/>
                </a:ext>
              </a:extLst>
            </p:cNvPr>
            <p:cNvSpPr/>
            <p:nvPr/>
          </p:nvSpPr>
          <p:spPr>
            <a:xfrm>
              <a:off x="3187822" y="2064143"/>
              <a:ext cx="81510" cy="10248"/>
            </a:xfrm>
            <a:custGeom>
              <a:avLst/>
              <a:gdLst/>
              <a:ahLst/>
              <a:cxnLst/>
              <a:rect l="l" t="t" r="r" b="b"/>
              <a:pathLst>
                <a:path w="2561" h="322" extrusionOk="0">
                  <a:moveTo>
                    <a:pt x="155" y="0"/>
                  </a:moveTo>
                  <a:cubicBezTo>
                    <a:pt x="72" y="0"/>
                    <a:pt x="1" y="72"/>
                    <a:pt x="1" y="167"/>
                  </a:cubicBezTo>
                  <a:cubicBezTo>
                    <a:pt x="1" y="250"/>
                    <a:pt x="72" y="322"/>
                    <a:pt x="155" y="322"/>
                  </a:cubicBezTo>
                  <a:lnTo>
                    <a:pt x="2394" y="322"/>
                  </a:lnTo>
                  <a:cubicBezTo>
                    <a:pt x="2477" y="322"/>
                    <a:pt x="2560" y="250"/>
                    <a:pt x="2560" y="167"/>
                  </a:cubicBezTo>
                  <a:cubicBezTo>
                    <a:pt x="2560" y="72"/>
                    <a:pt x="2477" y="0"/>
                    <a:pt x="2394"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 name="Google Shape;9257;p16">
              <a:extLst>
                <a:ext uri="{FF2B5EF4-FFF2-40B4-BE49-F238E27FC236}">
                  <a16:creationId xmlns:a16="http://schemas.microsoft.com/office/drawing/2014/main" id="{D7104DE3-9570-D9CA-7672-7E31E37910EC}"/>
                </a:ext>
              </a:extLst>
            </p:cNvPr>
            <p:cNvSpPr/>
            <p:nvPr/>
          </p:nvSpPr>
          <p:spPr>
            <a:xfrm>
              <a:off x="3280663" y="2064143"/>
              <a:ext cx="26926" cy="10248"/>
            </a:xfrm>
            <a:custGeom>
              <a:avLst/>
              <a:gdLst/>
              <a:ahLst/>
              <a:cxnLst/>
              <a:rect l="l" t="t" r="r" b="b"/>
              <a:pathLst>
                <a:path w="846" h="322" extrusionOk="0">
                  <a:moveTo>
                    <a:pt x="155" y="0"/>
                  </a:moveTo>
                  <a:cubicBezTo>
                    <a:pt x="72" y="0"/>
                    <a:pt x="1" y="72"/>
                    <a:pt x="1" y="167"/>
                  </a:cubicBezTo>
                  <a:cubicBezTo>
                    <a:pt x="1" y="250"/>
                    <a:pt x="72" y="322"/>
                    <a:pt x="155" y="322"/>
                  </a:cubicBezTo>
                  <a:lnTo>
                    <a:pt x="679" y="322"/>
                  </a:lnTo>
                  <a:cubicBezTo>
                    <a:pt x="774" y="322"/>
                    <a:pt x="846" y="250"/>
                    <a:pt x="846" y="167"/>
                  </a:cubicBezTo>
                  <a:cubicBezTo>
                    <a:pt x="846" y="72"/>
                    <a:pt x="774" y="0"/>
                    <a:pt x="679"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4" name="Google Shape;9244;p16">
            <a:extLst>
              <a:ext uri="{FF2B5EF4-FFF2-40B4-BE49-F238E27FC236}">
                <a16:creationId xmlns:a16="http://schemas.microsoft.com/office/drawing/2014/main" id="{5D498223-CE50-9063-4597-936CCC7DBEB2}"/>
              </a:ext>
            </a:extLst>
          </p:cNvPr>
          <p:cNvGrpSpPr/>
          <p:nvPr/>
        </p:nvGrpSpPr>
        <p:grpSpPr>
          <a:xfrm>
            <a:off x="7267095" y="5295614"/>
            <a:ext cx="350198" cy="350548"/>
            <a:chOff x="3094217" y="1976585"/>
            <a:chExt cx="350198" cy="350548"/>
          </a:xfrm>
        </p:grpSpPr>
        <p:sp>
          <p:nvSpPr>
            <p:cNvPr id="75" name="Google Shape;9245;p16">
              <a:extLst>
                <a:ext uri="{FF2B5EF4-FFF2-40B4-BE49-F238E27FC236}">
                  <a16:creationId xmlns:a16="http://schemas.microsoft.com/office/drawing/2014/main" id="{2468899D-0C89-E27C-0F63-EAA71B7D4067}"/>
                </a:ext>
              </a:extLst>
            </p:cNvPr>
            <p:cNvSpPr/>
            <p:nvPr/>
          </p:nvSpPr>
          <p:spPr>
            <a:xfrm>
              <a:off x="3094217" y="2129039"/>
              <a:ext cx="131543" cy="197362"/>
            </a:xfrm>
            <a:custGeom>
              <a:avLst/>
              <a:gdLst/>
              <a:ahLst/>
              <a:cxnLst/>
              <a:rect l="l" t="t" r="r" b="b"/>
              <a:pathLst>
                <a:path w="4133" h="6201" extrusionOk="0">
                  <a:moveTo>
                    <a:pt x="2072" y="345"/>
                  </a:moveTo>
                  <a:cubicBezTo>
                    <a:pt x="2117" y="345"/>
                    <a:pt x="2162" y="348"/>
                    <a:pt x="2203" y="354"/>
                  </a:cubicBezTo>
                  <a:cubicBezTo>
                    <a:pt x="2906" y="414"/>
                    <a:pt x="3454" y="1045"/>
                    <a:pt x="3454" y="1759"/>
                  </a:cubicBezTo>
                  <a:cubicBezTo>
                    <a:pt x="3454" y="2438"/>
                    <a:pt x="3620" y="3069"/>
                    <a:pt x="3751" y="3402"/>
                  </a:cubicBezTo>
                  <a:lnTo>
                    <a:pt x="3751" y="3426"/>
                  </a:lnTo>
                  <a:cubicBezTo>
                    <a:pt x="3608" y="3509"/>
                    <a:pt x="3299" y="3688"/>
                    <a:pt x="2763" y="3807"/>
                  </a:cubicBezTo>
                  <a:lnTo>
                    <a:pt x="2763" y="3759"/>
                  </a:lnTo>
                  <a:lnTo>
                    <a:pt x="2763" y="3438"/>
                  </a:lnTo>
                  <a:cubicBezTo>
                    <a:pt x="2965" y="3319"/>
                    <a:pt x="3144" y="3140"/>
                    <a:pt x="3263" y="2926"/>
                  </a:cubicBezTo>
                  <a:cubicBezTo>
                    <a:pt x="3489" y="2533"/>
                    <a:pt x="3418" y="2021"/>
                    <a:pt x="3073" y="1712"/>
                  </a:cubicBezTo>
                  <a:cubicBezTo>
                    <a:pt x="2834" y="1485"/>
                    <a:pt x="2418" y="1235"/>
                    <a:pt x="1727" y="1235"/>
                  </a:cubicBezTo>
                  <a:cubicBezTo>
                    <a:pt x="1691" y="1235"/>
                    <a:pt x="1644" y="1247"/>
                    <a:pt x="1608" y="1283"/>
                  </a:cubicBezTo>
                  <a:lnTo>
                    <a:pt x="1275" y="1616"/>
                  </a:lnTo>
                  <a:cubicBezTo>
                    <a:pt x="1215" y="1676"/>
                    <a:pt x="1215" y="1783"/>
                    <a:pt x="1275" y="1843"/>
                  </a:cubicBezTo>
                  <a:cubicBezTo>
                    <a:pt x="1304" y="1872"/>
                    <a:pt x="1343" y="1887"/>
                    <a:pt x="1382" y="1887"/>
                  </a:cubicBezTo>
                  <a:cubicBezTo>
                    <a:pt x="1421" y="1887"/>
                    <a:pt x="1459" y="1872"/>
                    <a:pt x="1489" y="1843"/>
                  </a:cubicBezTo>
                  <a:lnTo>
                    <a:pt x="1787" y="1545"/>
                  </a:lnTo>
                  <a:cubicBezTo>
                    <a:pt x="2227" y="1557"/>
                    <a:pt x="2584" y="1700"/>
                    <a:pt x="2846" y="1938"/>
                  </a:cubicBezTo>
                  <a:cubicBezTo>
                    <a:pt x="3073" y="2140"/>
                    <a:pt x="3132" y="2485"/>
                    <a:pt x="2977" y="2747"/>
                  </a:cubicBezTo>
                  <a:cubicBezTo>
                    <a:pt x="2799" y="3081"/>
                    <a:pt x="2441" y="3283"/>
                    <a:pt x="2072" y="3283"/>
                  </a:cubicBezTo>
                  <a:cubicBezTo>
                    <a:pt x="1489" y="3283"/>
                    <a:pt x="1037" y="2831"/>
                    <a:pt x="1037" y="2247"/>
                  </a:cubicBezTo>
                  <a:cubicBezTo>
                    <a:pt x="1037" y="2152"/>
                    <a:pt x="953" y="2081"/>
                    <a:pt x="870" y="2081"/>
                  </a:cubicBezTo>
                  <a:cubicBezTo>
                    <a:pt x="775" y="2081"/>
                    <a:pt x="703" y="2152"/>
                    <a:pt x="703" y="2247"/>
                  </a:cubicBezTo>
                  <a:cubicBezTo>
                    <a:pt x="703" y="2747"/>
                    <a:pt x="989" y="3200"/>
                    <a:pt x="1394" y="3438"/>
                  </a:cubicBezTo>
                  <a:lnTo>
                    <a:pt x="1394" y="3759"/>
                  </a:lnTo>
                  <a:lnTo>
                    <a:pt x="1394" y="3807"/>
                  </a:lnTo>
                  <a:cubicBezTo>
                    <a:pt x="858" y="3688"/>
                    <a:pt x="525" y="3509"/>
                    <a:pt x="394" y="3426"/>
                  </a:cubicBezTo>
                  <a:cubicBezTo>
                    <a:pt x="394" y="3426"/>
                    <a:pt x="382" y="3426"/>
                    <a:pt x="394" y="3402"/>
                  </a:cubicBezTo>
                  <a:cubicBezTo>
                    <a:pt x="525" y="3081"/>
                    <a:pt x="691" y="2438"/>
                    <a:pt x="691" y="1759"/>
                  </a:cubicBezTo>
                  <a:cubicBezTo>
                    <a:pt x="691" y="1045"/>
                    <a:pt x="1239" y="414"/>
                    <a:pt x="1941" y="354"/>
                  </a:cubicBezTo>
                  <a:cubicBezTo>
                    <a:pt x="1983" y="348"/>
                    <a:pt x="2028" y="345"/>
                    <a:pt x="2072" y="345"/>
                  </a:cubicBezTo>
                  <a:close/>
                  <a:moveTo>
                    <a:pt x="2430" y="3581"/>
                  </a:moveTo>
                  <a:lnTo>
                    <a:pt x="2430" y="3783"/>
                  </a:lnTo>
                  <a:cubicBezTo>
                    <a:pt x="2430" y="3974"/>
                    <a:pt x="2537" y="4152"/>
                    <a:pt x="2715" y="4224"/>
                  </a:cubicBezTo>
                  <a:lnTo>
                    <a:pt x="2822" y="4271"/>
                  </a:lnTo>
                  <a:cubicBezTo>
                    <a:pt x="2656" y="4509"/>
                    <a:pt x="2370" y="4676"/>
                    <a:pt x="2072" y="4676"/>
                  </a:cubicBezTo>
                  <a:cubicBezTo>
                    <a:pt x="1775" y="4676"/>
                    <a:pt x="1489" y="4509"/>
                    <a:pt x="1334" y="4271"/>
                  </a:cubicBezTo>
                  <a:lnTo>
                    <a:pt x="1429" y="4224"/>
                  </a:lnTo>
                  <a:cubicBezTo>
                    <a:pt x="1608" y="4140"/>
                    <a:pt x="1715" y="3974"/>
                    <a:pt x="1715" y="3783"/>
                  </a:cubicBezTo>
                  <a:lnTo>
                    <a:pt x="1715" y="3581"/>
                  </a:lnTo>
                  <a:cubicBezTo>
                    <a:pt x="1834" y="3617"/>
                    <a:pt x="1953" y="3628"/>
                    <a:pt x="2072" y="3628"/>
                  </a:cubicBezTo>
                  <a:cubicBezTo>
                    <a:pt x="2191" y="3628"/>
                    <a:pt x="2311" y="3617"/>
                    <a:pt x="2430" y="3581"/>
                  </a:cubicBezTo>
                  <a:close/>
                  <a:moveTo>
                    <a:pt x="2065" y="0"/>
                  </a:moveTo>
                  <a:cubicBezTo>
                    <a:pt x="2010" y="0"/>
                    <a:pt x="1953" y="3"/>
                    <a:pt x="1894" y="9"/>
                  </a:cubicBezTo>
                  <a:cubicBezTo>
                    <a:pt x="1037" y="92"/>
                    <a:pt x="346" y="842"/>
                    <a:pt x="346" y="1735"/>
                  </a:cubicBezTo>
                  <a:cubicBezTo>
                    <a:pt x="346" y="2378"/>
                    <a:pt x="203" y="2962"/>
                    <a:pt x="60" y="3271"/>
                  </a:cubicBezTo>
                  <a:cubicBezTo>
                    <a:pt x="1" y="3426"/>
                    <a:pt x="48" y="3581"/>
                    <a:pt x="179" y="3676"/>
                  </a:cubicBezTo>
                  <a:cubicBezTo>
                    <a:pt x="310" y="3759"/>
                    <a:pt x="584" y="3926"/>
                    <a:pt x="1013" y="4045"/>
                  </a:cubicBezTo>
                  <a:lnTo>
                    <a:pt x="382" y="4379"/>
                  </a:lnTo>
                  <a:cubicBezTo>
                    <a:pt x="144" y="4498"/>
                    <a:pt x="1" y="4712"/>
                    <a:pt x="1" y="4986"/>
                  </a:cubicBezTo>
                  <a:lnTo>
                    <a:pt x="1" y="6045"/>
                  </a:lnTo>
                  <a:cubicBezTo>
                    <a:pt x="1" y="6129"/>
                    <a:pt x="84" y="6200"/>
                    <a:pt x="167" y="6200"/>
                  </a:cubicBezTo>
                  <a:cubicBezTo>
                    <a:pt x="263" y="6200"/>
                    <a:pt x="334" y="6129"/>
                    <a:pt x="334" y="6045"/>
                  </a:cubicBezTo>
                  <a:lnTo>
                    <a:pt x="334" y="4974"/>
                  </a:lnTo>
                  <a:cubicBezTo>
                    <a:pt x="334" y="4831"/>
                    <a:pt x="406" y="4712"/>
                    <a:pt x="525" y="4652"/>
                  </a:cubicBezTo>
                  <a:lnTo>
                    <a:pt x="1037" y="4402"/>
                  </a:lnTo>
                  <a:cubicBezTo>
                    <a:pt x="1239" y="4760"/>
                    <a:pt x="1644" y="4986"/>
                    <a:pt x="2060" y="4986"/>
                  </a:cubicBezTo>
                  <a:cubicBezTo>
                    <a:pt x="2489" y="4986"/>
                    <a:pt x="2882" y="4760"/>
                    <a:pt x="3084" y="4402"/>
                  </a:cubicBezTo>
                  <a:lnTo>
                    <a:pt x="3596" y="4652"/>
                  </a:lnTo>
                  <a:cubicBezTo>
                    <a:pt x="3704" y="4712"/>
                    <a:pt x="3787" y="4831"/>
                    <a:pt x="3787" y="4974"/>
                  </a:cubicBezTo>
                  <a:lnTo>
                    <a:pt x="3787" y="6022"/>
                  </a:lnTo>
                  <a:cubicBezTo>
                    <a:pt x="3787" y="6117"/>
                    <a:pt x="3858" y="6188"/>
                    <a:pt x="3954" y="6188"/>
                  </a:cubicBezTo>
                  <a:cubicBezTo>
                    <a:pt x="4037" y="6188"/>
                    <a:pt x="4108" y="6117"/>
                    <a:pt x="4108" y="6022"/>
                  </a:cubicBezTo>
                  <a:lnTo>
                    <a:pt x="4108" y="4974"/>
                  </a:lnTo>
                  <a:cubicBezTo>
                    <a:pt x="4132" y="4712"/>
                    <a:pt x="3977" y="4474"/>
                    <a:pt x="3739" y="4379"/>
                  </a:cubicBezTo>
                  <a:lnTo>
                    <a:pt x="3096" y="4045"/>
                  </a:lnTo>
                  <a:cubicBezTo>
                    <a:pt x="3537" y="3926"/>
                    <a:pt x="3799" y="3759"/>
                    <a:pt x="3930" y="3676"/>
                  </a:cubicBezTo>
                  <a:cubicBezTo>
                    <a:pt x="4073" y="3581"/>
                    <a:pt x="4108" y="3426"/>
                    <a:pt x="4049" y="3271"/>
                  </a:cubicBezTo>
                  <a:cubicBezTo>
                    <a:pt x="3918" y="2962"/>
                    <a:pt x="3775" y="2378"/>
                    <a:pt x="3775" y="1735"/>
                  </a:cubicBezTo>
                  <a:cubicBezTo>
                    <a:pt x="3775" y="866"/>
                    <a:pt x="3084" y="104"/>
                    <a:pt x="2227" y="9"/>
                  </a:cubicBezTo>
                  <a:cubicBezTo>
                    <a:pt x="2174" y="3"/>
                    <a:pt x="2120" y="0"/>
                    <a:pt x="2065"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 name="Google Shape;9246;p16">
              <a:extLst>
                <a:ext uri="{FF2B5EF4-FFF2-40B4-BE49-F238E27FC236}">
                  <a16:creationId xmlns:a16="http://schemas.microsoft.com/office/drawing/2014/main" id="{8F335521-302E-F4C4-52C5-A74FE6EB4497}"/>
                </a:ext>
              </a:extLst>
            </p:cNvPr>
            <p:cNvSpPr/>
            <p:nvPr/>
          </p:nvSpPr>
          <p:spPr>
            <a:xfrm>
              <a:off x="3116592" y="2293778"/>
              <a:ext cx="10630" cy="32241"/>
            </a:xfrm>
            <a:custGeom>
              <a:avLst/>
              <a:gdLst/>
              <a:ahLst/>
              <a:cxnLst/>
              <a:rect l="l" t="t" r="r" b="b"/>
              <a:pathLst>
                <a:path w="334" h="1013" extrusionOk="0">
                  <a:moveTo>
                    <a:pt x="167" y="0"/>
                  </a:moveTo>
                  <a:cubicBezTo>
                    <a:pt x="72" y="0"/>
                    <a:pt x="0" y="72"/>
                    <a:pt x="0" y="167"/>
                  </a:cubicBezTo>
                  <a:lnTo>
                    <a:pt x="0" y="846"/>
                  </a:lnTo>
                  <a:cubicBezTo>
                    <a:pt x="0" y="941"/>
                    <a:pt x="72" y="1012"/>
                    <a:pt x="167" y="1012"/>
                  </a:cubicBezTo>
                  <a:cubicBezTo>
                    <a:pt x="250" y="1012"/>
                    <a:pt x="334" y="941"/>
                    <a:pt x="334" y="846"/>
                  </a:cubicBezTo>
                  <a:lnTo>
                    <a:pt x="334" y="167"/>
                  </a:lnTo>
                  <a:cubicBezTo>
                    <a:pt x="310" y="72"/>
                    <a:pt x="250" y="0"/>
                    <a:pt x="167"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 name="Google Shape;9247;p16">
              <a:extLst>
                <a:ext uri="{FF2B5EF4-FFF2-40B4-BE49-F238E27FC236}">
                  <a16:creationId xmlns:a16="http://schemas.microsoft.com/office/drawing/2014/main" id="{C72FF350-64AB-10BE-239D-FBA1DDB6431B}"/>
                </a:ext>
              </a:extLst>
            </p:cNvPr>
            <p:cNvSpPr/>
            <p:nvPr/>
          </p:nvSpPr>
          <p:spPr>
            <a:xfrm>
              <a:off x="3193519" y="2293778"/>
              <a:ext cx="10248" cy="32241"/>
            </a:xfrm>
            <a:custGeom>
              <a:avLst/>
              <a:gdLst/>
              <a:ahLst/>
              <a:cxnLst/>
              <a:rect l="l" t="t" r="r" b="b"/>
              <a:pathLst>
                <a:path w="322" h="1013" extrusionOk="0">
                  <a:moveTo>
                    <a:pt x="155" y="0"/>
                  </a:moveTo>
                  <a:cubicBezTo>
                    <a:pt x="72" y="0"/>
                    <a:pt x="0" y="72"/>
                    <a:pt x="0" y="167"/>
                  </a:cubicBezTo>
                  <a:lnTo>
                    <a:pt x="0" y="846"/>
                  </a:lnTo>
                  <a:cubicBezTo>
                    <a:pt x="0" y="941"/>
                    <a:pt x="72" y="1012"/>
                    <a:pt x="155" y="1012"/>
                  </a:cubicBezTo>
                  <a:cubicBezTo>
                    <a:pt x="250" y="1012"/>
                    <a:pt x="322" y="941"/>
                    <a:pt x="322" y="846"/>
                  </a:cubicBezTo>
                  <a:lnTo>
                    <a:pt x="322" y="167"/>
                  </a:lnTo>
                  <a:cubicBezTo>
                    <a:pt x="310" y="72"/>
                    <a:pt x="250" y="0"/>
                    <a:pt x="155"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 name="Google Shape;9248;p16">
              <a:extLst>
                <a:ext uri="{FF2B5EF4-FFF2-40B4-BE49-F238E27FC236}">
                  <a16:creationId xmlns:a16="http://schemas.microsoft.com/office/drawing/2014/main" id="{209C88D1-AF27-A1B9-09F4-5A19DD453411}"/>
                </a:ext>
              </a:extLst>
            </p:cNvPr>
            <p:cNvSpPr/>
            <p:nvPr/>
          </p:nvSpPr>
          <p:spPr>
            <a:xfrm>
              <a:off x="3346227" y="2166755"/>
              <a:ext cx="54966" cy="18301"/>
            </a:xfrm>
            <a:custGeom>
              <a:avLst/>
              <a:gdLst/>
              <a:ahLst/>
              <a:cxnLst/>
              <a:rect l="l" t="t" r="r" b="b"/>
              <a:pathLst>
                <a:path w="1727" h="575" extrusionOk="0">
                  <a:moveTo>
                    <a:pt x="646" y="0"/>
                  </a:moveTo>
                  <a:cubicBezTo>
                    <a:pt x="494" y="0"/>
                    <a:pt x="326" y="15"/>
                    <a:pt x="143" y="50"/>
                  </a:cubicBezTo>
                  <a:cubicBezTo>
                    <a:pt x="60" y="62"/>
                    <a:pt x="0" y="122"/>
                    <a:pt x="0" y="217"/>
                  </a:cubicBezTo>
                  <a:lnTo>
                    <a:pt x="0" y="396"/>
                  </a:lnTo>
                  <a:cubicBezTo>
                    <a:pt x="0" y="479"/>
                    <a:pt x="84" y="550"/>
                    <a:pt x="167" y="550"/>
                  </a:cubicBezTo>
                  <a:cubicBezTo>
                    <a:pt x="262" y="550"/>
                    <a:pt x="334" y="479"/>
                    <a:pt x="334" y="396"/>
                  </a:cubicBezTo>
                  <a:lnTo>
                    <a:pt x="334" y="360"/>
                  </a:lnTo>
                  <a:cubicBezTo>
                    <a:pt x="445" y="344"/>
                    <a:pt x="549" y="338"/>
                    <a:pt x="645" y="338"/>
                  </a:cubicBezTo>
                  <a:cubicBezTo>
                    <a:pt x="845" y="338"/>
                    <a:pt x="1007" y="367"/>
                    <a:pt x="1120" y="407"/>
                  </a:cubicBezTo>
                  <a:cubicBezTo>
                    <a:pt x="1334" y="467"/>
                    <a:pt x="1453" y="538"/>
                    <a:pt x="1453" y="538"/>
                  </a:cubicBezTo>
                  <a:cubicBezTo>
                    <a:pt x="1477" y="550"/>
                    <a:pt x="1512" y="574"/>
                    <a:pt x="1536" y="574"/>
                  </a:cubicBezTo>
                  <a:cubicBezTo>
                    <a:pt x="1584" y="574"/>
                    <a:pt x="1643" y="538"/>
                    <a:pt x="1667" y="491"/>
                  </a:cubicBezTo>
                  <a:cubicBezTo>
                    <a:pt x="1727" y="396"/>
                    <a:pt x="1715" y="288"/>
                    <a:pt x="1643" y="241"/>
                  </a:cubicBezTo>
                  <a:cubicBezTo>
                    <a:pt x="1615" y="231"/>
                    <a:pt x="1258" y="0"/>
                    <a:pt x="646"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 name="Google Shape;9249;p16">
              <a:extLst>
                <a:ext uri="{FF2B5EF4-FFF2-40B4-BE49-F238E27FC236}">
                  <a16:creationId xmlns:a16="http://schemas.microsoft.com/office/drawing/2014/main" id="{63BB67A0-1022-E9A1-7A7C-829073DBEC27}"/>
                </a:ext>
              </a:extLst>
            </p:cNvPr>
            <p:cNvSpPr/>
            <p:nvPr/>
          </p:nvSpPr>
          <p:spPr>
            <a:xfrm>
              <a:off x="3302655" y="2134991"/>
              <a:ext cx="141760" cy="192143"/>
            </a:xfrm>
            <a:custGeom>
              <a:avLst/>
              <a:gdLst/>
              <a:ahLst/>
              <a:cxnLst/>
              <a:rect l="l" t="t" r="r" b="b"/>
              <a:pathLst>
                <a:path w="4454" h="6037" extrusionOk="0">
                  <a:moveTo>
                    <a:pt x="3453" y="334"/>
                  </a:moveTo>
                  <a:lnTo>
                    <a:pt x="3453" y="1132"/>
                  </a:lnTo>
                  <a:cubicBezTo>
                    <a:pt x="3453" y="1263"/>
                    <a:pt x="3429" y="1405"/>
                    <a:pt x="3370" y="1525"/>
                  </a:cubicBezTo>
                  <a:lnTo>
                    <a:pt x="3310" y="1644"/>
                  </a:lnTo>
                  <a:cubicBezTo>
                    <a:pt x="3298" y="1667"/>
                    <a:pt x="3298" y="1691"/>
                    <a:pt x="3298" y="1715"/>
                  </a:cubicBezTo>
                  <a:lnTo>
                    <a:pt x="3298" y="2060"/>
                  </a:lnTo>
                  <a:cubicBezTo>
                    <a:pt x="3274" y="2346"/>
                    <a:pt x="3155" y="2608"/>
                    <a:pt x="2953" y="2799"/>
                  </a:cubicBezTo>
                  <a:cubicBezTo>
                    <a:pt x="2739" y="3001"/>
                    <a:pt x="2477" y="3096"/>
                    <a:pt x="2191" y="3096"/>
                  </a:cubicBezTo>
                  <a:cubicBezTo>
                    <a:pt x="1643" y="3084"/>
                    <a:pt x="1179" y="2596"/>
                    <a:pt x="1179" y="2013"/>
                  </a:cubicBezTo>
                  <a:lnTo>
                    <a:pt x="1179" y="1715"/>
                  </a:lnTo>
                  <a:cubicBezTo>
                    <a:pt x="1179" y="1691"/>
                    <a:pt x="1179" y="1667"/>
                    <a:pt x="1167" y="1644"/>
                  </a:cubicBezTo>
                  <a:lnTo>
                    <a:pt x="1107" y="1525"/>
                  </a:lnTo>
                  <a:cubicBezTo>
                    <a:pt x="1048" y="1405"/>
                    <a:pt x="1012" y="1275"/>
                    <a:pt x="1012" y="1132"/>
                  </a:cubicBezTo>
                  <a:cubicBezTo>
                    <a:pt x="1012" y="691"/>
                    <a:pt x="1369" y="334"/>
                    <a:pt x="1822" y="334"/>
                  </a:cubicBezTo>
                  <a:close/>
                  <a:moveTo>
                    <a:pt x="2762" y="3310"/>
                  </a:moveTo>
                  <a:lnTo>
                    <a:pt x="2762" y="3537"/>
                  </a:lnTo>
                  <a:cubicBezTo>
                    <a:pt x="2762" y="3572"/>
                    <a:pt x="2774" y="3620"/>
                    <a:pt x="2774" y="3680"/>
                  </a:cubicBezTo>
                  <a:lnTo>
                    <a:pt x="2239" y="4096"/>
                  </a:lnTo>
                  <a:lnTo>
                    <a:pt x="1691" y="3680"/>
                  </a:lnTo>
                  <a:cubicBezTo>
                    <a:pt x="1703" y="3632"/>
                    <a:pt x="1703" y="3584"/>
                    <a:pt x="1703" y="3537"/>
                  </a:cubicBezTo>
                  <a:lnTo>
                    <a:pt x="1703" y="3310"/>
                  </a:lnTo>
                  <a:cubicBezTo>
                    <a:pt x="1846" y="3370"/>
                    <a:pt x="2012" y="3406"/>
                    <a:pt x="2191" y="3406"/>
                  </a:cubicBezTo>
                  <a:lnTo>
                    <a:pt x="2239" y="3406"/>
                  </a:lnTo>
                  <a:cubicBezTo>
                    <a:pt x="2417" y="3406"/>
                    <a:pt x="2596" y="3382"/>
                    <a:pt x="2762" y="3310"/>
                  </a:cubicBezTo>
                  <a:close/>
                  <a:moveTo>
                    <a:pt x="1822" y="1"/>
                  </a:moveTo>
                  <a:cubicBezTo>
                    <a:pt x="1191" y="1"/>
                    <a:pt x="703" y="513"/>
                    <a:pt x="703" y="1120"/>
                  </a:cubicBezTo>
                  <a:cubicBezTo>
                    <a:pt x="703" y="1298"/>
                    <a:pt x="750" y="1489"/>
                    <a:pt x="822" y="1656"/>
                  </a:cubicBezTo>
                  <a:lnTo>
                    <a:pt x="869" y="1751"/>
                  </a:lnTo>
                  <a:lnTo>
                    <a:pt x="869" y="2001"/>
                  </a:lnTo>
                  <a:cubicBezTo>
                    <a:pt x="869" y="2441"/>
                    <a:pt x="1072" y="2846"/>
                    <a:pt x="1381" y="3096"/>
                  </a:cubicBezTo>
                  <a:lnTo>
                    <a:pt x="1381" y="3537"/>
                  </a:lnTo>
                  <a:cubicBezTo>
                    <a:pt x="1381" y="3608"/>
                    <a:pt x="1346" y="3680"/>
                    <a:pt x="1274" y="3703"/>
                  </a:cubicBezTo>
                  <a:lnTo>
                    <a:pt x="453" y="4025"/>
                  </a:lnTo>
                  <a:cubicBezTo>
                    <a:pt x="179" y="4132"/>
                    <a:pt x="0" y="4382"/>
                    <a:pt x="0" y="4668"/>
                  </a:cubicBezTo>
                  <a:lnTo>
                    <a:pt x="0" y="5858"/>
                  </a:lnTo>
                  <a:cubicBezTo>
                    <a:pt x="0" y="5942"/>
                    <a:pt x="83" y="6013"/>
                    <a:pt x="167" y="6013"/>
                  </a:cubicBezTo>
                  <a:cubicBezTo>
                    <a:pt x="262" y="6013"/>
                    <a:pt x="334" y="5942"/>
                    <a:pt x="334" y="5858"/>
                  </a:cubicBezTo>
                  <a:lnTo>
                    <a:pt x="334" y="4668"/>
                  </a:lnTo>
                  <a:cubicBezTo>
                    <a:pt x="334" y="4513"/>
                    <a:pt x="417" y="4382"/>
                    <a:pt x="560" y="4334"/>
                  </a:cubicBezTo>
                  <a:lnTo>
                    <a:pt x="1369" y="4025"/>
                  </a:lnTo>
                  <a:cubicBezTo>
                    <a:pt x="1417" y="4001"/>
                    <a:pt x="1465" y="3977"/>
                    <a:pt x="1488" y="3965"/>
                  </a:cubicBezTo>
                  <a:lnTo>
                    <a:pt x="2060" y="4394"/>
                  </a:lnTo>
                  <a:lnTo>
                    <a:pt x="2060" y="5870"/>
                  </a:lnTo>
                  <a:cubicBezTo>
                    <a:pt x="2060" y="5954"/>
                    <a:pt x="2131" y="6037"/>
                    <a:pt x="2215" y="6037"/>
                  </a:cubicBezTo>
                  <a:cubicBezTo>
                    <a:pt x="2310" y="6037"/>
                    <a:pt x="2381" y="5954"/>
                    <a:pt x="2381" y="5870"/>
                  </a:cubicBezTo>
                  <a:lnTo>
                    <a:pt x="2381" y="4394"/>
                  </a:lnTo>
                  <a:lnTo>
                    <a:pt x="2953" y="3965"/>
                  </a:lnTo>
                  <a:cubicBezTo>
                    <a:pt x="2977" y="3989"/>
                    <a:pt x="3024" y="4013"/>
                    <a:pt x="3072" y="4025"/>
                  </a:cubicBezTo>
                  <a:lnTo>
                    <a:pt x="3882" y="4334"/>
                  </a:lnTo>
                  <a:cubicBezTo>
                    <a:pt x="4024" y="4382"/>
                    <a:pt x="4108" y="4513"/>
                    <a:pt x="4108" y="4668"/>
                  </a:cubicBezTo>
                  <a:lnTo>
                    <a:pt x="4108" y="5858"/>
                  </a:lnTo>
                  <a:cubicBezTo>
                    <a:pt x="4108" y="5942"/>
                    <a:pt x="4179" y="6013"/>
                    <a:pt x="4274" y="6013"/>
                  </a:cubicBezTo>
                  <a:cubicBezTo>
                    <a:pt x="4358" y="6013"/>
                    <a:pt x="4441" y="5942"/>
                    <a:pt x="4441" y="5858"/>
                  </a:cubicBezTo>
                  <a:lnTo>
                    <a:pt x="4441" y="4668"/>
                  </a:lnTo>
                  <a:cubicBezTo>
                    <a:pt x="4453" y="4382"/>
                    <a:pt x="4274" y="4108"/>
                    <a:pt x="4024" y="4025"/>
                  </a:cubicBezTo>
                  <a:lnTo>
                    <a:pt x="3203" y="3703"/>
                  </a:lnTo>
                  <a:cubicBezTo>
                    <a:pt x="3131" y="3680"/>
                    <a:pt x="3084" y="3620"/>
                    <a:pt x="3084" y="3537"/>
                  </a:cubicBezTo>
                  <a:lnTo>
                    <a:pt x="3084" y="3108"/>
                  </a:lnTo>
                  <a:cubicBezTo>
                    <a:pt x="3120" y="3084"/>
                    <a:pt x="3155" y="3060"/>
                    <a:pt x="3191" y="3025"/>
                  </a:cubicBezTo>
                  <a:cubicBezTo>
                    <a:pt x="3453" y="2775"/>
                    <a:pt x="3608" y="2418"/>
                    <a:pt x="3608" y="2037"/>
                  </a:cubicBezTo>
                  <a:lnTo>
                    <a:pt x="3608" y="1727"/>
                  </a:lnTo>
                  <a:lnTo>
                    <a:pt x="3655" y="1644"/>
                  </a:lnTo>
                  <a:cubicBezTo>
                    <a:pt x="3739" y="1477"/>
                    <a:pt x="3774" y="1298"/>
                    <a:pt x="3774" y="1108"/>
                  </a:cubicBezTo>
                  <a:lnTo>
                    <a:pt x="3774" y="167"/>
                  </a:lnTo>
                  <a:cubicBezTo>
                    <a:pt x="3774" y="84"/>
                    <a:pt x="3691" y="1"/>
                    <a:pt x="3608"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 name="Google Shape;9250;p16">
              <a:extLst>
                <a:ext uri="{FF2B5EF4-FFF2-40B4-BE49-F238E27FC236}">
                  <a16:creationId xmlns:a16="http://schemas.microsoft.com/office/drawing/2014/main" id="{F8EB6FDF-AF89-5FD6-06CA-74DA71343585}"/>
                </a:ext>
              </a:extLst>
            </p:cNvPr>
            <p:cNvSpPr/>
            <p:nvPr/>
          </p:nvSpPr>
          <p:spPr>
            <a:xfrm>
              <a:off x="3330313" y="2288463"/>
              <a:ext cx="10248" cy="37938"/>
            </a:xfrm>
            <a:custGeom>
              <a:avLst/>
              <a:gdLst/>
              <a:ahLst/>
              <a:cxnLst/>
              <a:rect l="l" t="t" r="r" b="b"/>
              <a:pathLst>
                <a:path w="322" h="1192" extrusionOk="0">
                  <a:moveTo>
                    <a:pt x="167" y="1"/>
                  </a:moveTo>
                  <a:cubicBezTo>
                    <a:pt x="72" y="1"/>
                    <a:pt x="0" y="84"/>
                    <a:pt x="0" y="167"/>
                  </a:cubicBezTo>
                  <a:lnTo>
                    <a:pt x="0" y="1036"/>
                  </a:lnTo>
                  <a:cubicBezTo>
                    <a:pt x="0" y="1120"/>
                    <a:pt x="72" y="1191"/>
                    <a:pt x="167" y="1191"/>
                  </a:cubicBezTo>
                  <a:cubicBezTo>
                    <a:pt x="250" y="1191"/>
                    <a:pt x="322" y="1120"/>
                    <a:pt x="322" y="1036"/>
                  </a:cubicBezTo>
                  <a:lnTo>
                    <a:pt x="322" y="167"/>
                  </a:lnTo>
                  <a:cubicBezTo>
                    <a:pt x="310" y="84"/>
                    <a:pt x="250" y="1"/>
                    <a:pt x="167"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 name="Google Shape;9251;p16">
              <a:extLst>
                <a:ext uri="{FF2B5EF4-FFF2-40B4-BE49-F238E27FC236}">
                  <a16:creationId xmlns:a16="http://schemas.microsoft.com/office/drawing/2014/main" id="{5BC3D74F-7D1E-C2B6-0EE9-282B811A4EE6}"/>
                </a:ext>
              </a:extLst>
            </p:cNvPr>
            <p:cNvSpPr/>
            <p:nvPr/>
          </p:nvSpPr>
          <p:spPr>
            <a:xfrm>
              <a:off x="3406859" y="2288463"/>
              <a:ext cx="10630" cy="37938"/>
            </a:xfrm>
            <a:custGeom>
              <a:avLst/>
              <a:gdLst/>
              <a:ahLst/>
              <a:cxnLst/>
              <a:rect l="l" t="t" r="r" b="b"/>
              <a:pathLst>
                <a:path w="334" h="1192" extrusionOk="0">
                  <a:moveTo>
                    <a:pt x="167" y="1"/>
                  </a:moveTo>
                  <a:cubicBezTo>
                    <a:pt x="84" y="1"/>
                    <a:pt x="0" y="84"/>
                    <a:pt x="0" y="167"/>
                  </a:cubicBezTo>
                  <a:lnTo>
                    <a:pt x="0" y="1036"/>
                  </a:lnTo>
                  <a:cubicBezTo>
                    <a:pt x="0" y="1120"/>
                    <a:pt x="84" y="1191"/>
                    <a:pt x="167" y="1191"/>
                  </a:cubicBezTo>
                  <a:cubicBezTo>
                    <a:pt x="262" y="1191"/>
                    <a:pt x="334" y="1120"/>
                    <a:pt x="334" y="1036"/>
                  </a:cubicBezTo>
                  <a:lnTo>
                    <a:pt x="334" y="167"/>
                  </a:lnTo>
                  <a:cubicBezTo>
                    <a:pt x="322" y="84"/>
                    <a:pt x="262" y="1"/>
                    <a:pt x="167"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 name="Google Shape;9252;p16">
              <a:extLst>
                <a:ext uri="{FF2B5EF4-FFF2-40B4-BE49-F238E27FC236}">
                  <a16:creationId xmlns:a16="http://schemas.microsoft.com/office/drawing/2014/main" id="{0043488C-AA48-481E-0446-9D89B79E0A6F}"/>
                </a:ext>
              </a:extLst>
            </p:cNvPr>
            <p:cNvSpPr/>
            <p:nvPr/>
          </p:nvSpPr>
          <p:spPr>
            <a:xfrm>
              <a:off x="3149183" y="1976585"/>
              <a:ext cx="219419" cy="183072"/>
            </a:xfrm>
            <a:custGeom>
              <a:avLst/>
              <a:gdLst/>
              <a:ahLst/>
              <a:cxnLst/>
              <a:rect l="l" t="t" r="r" b="b"/>
              <a:pathLst>
                <a:path w="6894" h="5752" extrusionOk="0">
                  <a:moveTo>
                    <a:pt x="2369" y="4108"/>
                  </a:moveTo>
                  <a:lnTo>
                    <a:pt x="2286" y="4466"/>
                  </a:lnTo>
                  <a:lnTo>
                    <a:pt x="2060" y="4466"/>
                  </a:lnTo>
                  <a:cubicBezTo>
                    <a:pt x="1869" y="4466"/>
                    <a:pt x="1703" y="4299"/>
                    <a:pt x="1703" y="4108"/>
                  </a:cubicBezTo>
                  <a:close/>
                  <a:moveTo>
                    <a:pt x="5513" y="310"/>
                  </a:moveTo>
                  <a:cubicBezTo>
                    <a:pt x="5703" y="310"/>
                    <a:pt x="5870" y="477"/>
                    <a:pt x="5870" y="667"/>
                  </a:cubicBezTo>
                  <a:lnTo>
                    <a:pt x="5870" y="3418"/>
                  </a:lnTo>
                  <a:cubicBezTo>
                    <a:pt x="5870" y="3608"/>
                    <a:pt x="5703" y="3775"/>
                    <a:pt x="5513" y="3775"/>
                  </a:cubicBezTo>
                  <a:lnTo>
                    <a:pt x="4132" y="3775"/>
                  </a:lnTo>
                  <a:cubicBezTo>
                    <a:pt x="4096" y="3775"/>
                    <a:pt x="4048" y="3787"/>
                    <a:pt x="4036" y="3811"/>
                  </a:cubicBezTo>
                  <a:lnTo>
                    <a:pt x="2500" y="4918"/>
                  </a:lnTo>
                  <a:lnTo>
                    <a:pt x="2739" y="3966"/>
                  </a:lnTo>
                  <a:cubicBezTo>
                    <a:pt x="2762" y="3930"/>
                    <a:pt x="2739" y="3870"/>
                    <a:pt x="2715" y="3835"/>
                  </a:cubicBezTo>
                  <a:cubicBezTo>
                    <a:pt x="2679" y="3787"/>
                    <a:pt x="2643" y="3775"/>
                    <a:pt x="2584" y="3775"/>
                  </a:cubicBezTo>
                  <a:lnTo>
                    <a:pt x="691" y="3775"/>
                  </a:lnTo>
                  <a:cubicBezTo>
                    <a:pt x="500" y="3775"/>
                    <a:pt x="333" y="3608"/>
                    <a:pt x="333" y="3418"/>
                  </a:cubicBezTo>
                  <a:lnTo>
                    <a:pt x="333" y="667"/>
                  </a:lnTo>
                  <a:cubicBezTo>
                    <a:pt x="333" y="477"/>
                    <a:pt x="500" y="310"/>
                    <a:pt x="691" y="310"/>
                  </a:cubicBezTo>
                  <a:close/>
                  <a:moveTo>
                    <a:pt x="6215" y="989"/>
                  </a:moveTo>
                  <a:cubicBezTo>
                    <a:pt x="6406" y="989"/>
                    <a:pt x="6572" y="1156"/>
                    <a:pt x="6572" y="1346"/>
                  </a:cubicBezTo>
                  <a:lnTo>
                    <a:pt x="6572" y="4108"/>
                  </a:lnTo>
                  <a:lnTo>
                    <a:pt x="6549" y="4108"/>
                  </a:lnTo>
                  <a:cubicBezTo>
                    <a:pt x="6549" y="4299"/>
                    <a:pt x="6394" y="4466"/>
                    <a:pt x="6191" y="4466"/>
                  </a:cubicBezTo>
                  <a:lnTo>
                    <a:pt x="4810" y="4466"/>
                  </a:lnTo>
                  <a:cubicBezTo>
                    <a:pt x="4763" y="4466"/>
                    <a:pt x="4727" y="4477"/>
                    <a:pt x="4691" y="4513"/>
                  </a:cubicBezTo>
                  <a:cubicBezTo>
                    <a:pt x="4667" y="4549"/>
                    <a:pt x="4644" y="4608"/>
                    <a:pt x="4667" y="4656"/>
                  </a:cubicBezTo>
                  <a:lnTo>
                    <a:pt x="4763" y="5323"/>
                  </a:lnTo>
                  <a:lnTo>
                    <a:pt x="3596" y="4537"/>
                  </a:lnTo>
                  <a:lnTo>
                    <a:pt x="4191" y="4096"/>
                  </a:lnTo>
                  <a:lnTo>
                    <a:pt x="5513" y="4096"/>
                  </a:lnTo>
                  <a:cubicBezTo>
                    <a:pt x="5882" y="4096"/>
                    <a:pt x="6191" y="3799"/>
                    <a:pt x="6191" y="3418"/>
                  </a:cubicBezTo>
                  <a:lnTo>
                    <a:pt x="6191" y="989"/>
                  </a:lnTo>
                  <a:close/>
                  <a:moveTo>
                    <a:pt x="691" y="1"/>
                  </a:moveTo>
                  <a:cubicBezTo>
                    <a:pt x="322" y="1"/>
                    <a:pt x="0" y="298"/>
                    <a:pt x="0" y="679"/>
                  </a:cubicBezTo>
                  <a:lnTo>
                    <a:pt x="0" y="3430"/>
                  </a:lnTo>
                  <a:cubicBezTo>
                    <a:pt x="0" y="3811"/>
                    <a:pt x="298" y="4120"/>
                    <a:pt x="691" y="4120"/>
                  </a:cubicBezTo>
                  <a:lnTo>
                    <a:pt x="1393" y="4120"/>
                  </a:lnTo>
                  <a:lnTo>
                    <a:pt x="1393" y="4132"/>
                  </a:lnTo>
                  <a:cubicBezTo>
                    <a:pt x="1393" y="4501"/>
                    <a:pt x="1691" y="4823"/>
                    <a:pt x="2072" y="4823"/>
                  </a:cubicBezTo>
                  <a:lnTo>
                    <a:pt x="2203" y="4823"/>
                  </a:lnTo>
                  <a:lnTo>
                    <a:pt x="2143" y="5073"/>
                  </a:lnTo>
                  <a:cubicBezTo>
                    <a:pt x="2119" y="5180"/>
                    <a:pt x="2167" y="5275"/>
                    <a:pt x="2250" y="5335"/>
                  </a:cubicBezTo>
                  <a:cubicBezTo>
                    <a:pt x="2298" y="5370"/>
                    <a:pt x="2346" y="5382"/>
                    <a:pt x="2381" y="5382"/>
                  </a:cubicBezTo>
                  <a:cubicBezTo>
                    <a:pt x="2429" y="5382"/>
                    <a:pt x="2489" y="5370"/>
                    <a:pt x="2536" y="5335"/>
                  </a:cubicBezTo>
                  <a:lnTo>
                    <a:pt x="3251" y="4823"/>
                  </a:lnTo>
                  <a:lnTo>
                    <a:pt x="3417" y="4823"/>
                  </a:lnTo>
                  <a:lnTo>
                    <a:pt x="4751" y="5716"/>
                  </a:lnTo>
                  <a:cubicBezTo>
                    <a:pt x="4798" y="5740"/>
                    <a:pt x="4846" y="5751"/>
                    <a:pt x="4882" y="5751"/>
                  </a:cubicBezTo>
                  <a:cubicBezTo>
                    <a:pt x="4929" y="5751"/>
                    <a:pt x="4977" y="5740"/>
                    <a:pt x="5025" y="5716"/>
                  </a:cubicBezTo>
                  <a:cubicBezTo>
                    <a:pt x="5108" y="5656"/>
                    <a:pt x="5144" y="5561"/>
                    <a:pt x="5120" y="5454"/>
                  </a:cubicBezTo>
                  <a:lnTo>
                    <a:pt x="5025" y="4799"/>
                  </a:lnTo>
                  <a:lnTo>
                    <a:pt x="6215" y="4799"/>
                  </a:lnTo>
                  <a:cubicBezTo>
                    <a:pt x="6584" y="4799"/>
                    <a:pt x="6894" y="4501"/>
                    <a:pt x="6894" y="4120"/>
                  </a:cubicBezTo>
                  <a:lnTo>
                    <a:pt x="6894" y="1370"/>
                  </a:lnTo>
                  <a:cubicBezTo>
                    <a:pt x="6870" y="977"/>
                    <a:pt x="6572" y="679"/>
                    <a:pt x="6191" y="679"/>
                  </a:cubicBezTo>
                  <a:cubicBezTo>
                    <a:pt x="6179" y="298"/>
                    <a:pt x="5882" y="1"/>
                    <a:pt x="5513"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4" name="Google Shape;9253;p16">
              <a:extLst>
                <a:ext uri="{FF2B5EF4-FFF2-40B4-BE49-F238E27FC236}">
                  <a16:creationId xmlns:a16="http://schemas.microsoft.com/office/drawing/2014/main" id="{8F0C37B8-493C-8C3D-5A99-938081D201E8}"/>
                </a:ext>
              </a:extLst>
            </p:cNvPr>
            <p:cNvSpPr/>
            <p:nvPr/>
          </p:nvSpPr>
          <p:spPr>
            <a:xfrm>
              <a:off x="3187822" y="2009177"/>
              <a:ext cx="26926" cy="10280"/>
            </a:xfrm>
            <a:custGeom>
              <a:avLst/>
              <a:gdLst/>
              <a:ahLst/>
              <a:cxnLst/>
              <a:rect l="l" t="t" r="r" b="b"/>
              <a:pathLst>
                <a:path w="846" h="323" extrusionOk="0">
                  <a:moveTo>
                    <a:pt x="155" y="1"/>
                  </a:moveTo>
                  <a:cubicBezTo>
                    <a:pt x="72" y="1"/>
                    <a:pt x="1" y="72"/>
                    <a:pt x="1" y="167"/>
                  </a:cubicBezTo>
                  <a:cubicBezTo>
                    <a:pt x="1" y="251"/>
                    <a:pt x="72" y="322"/>
                    <a:pt x="155" y="322"/>
                  </a:cubicBezTo>
                  <a:lnTo>
                    <a:pt x="679" y="322"/>
                  </a:lnTo>
                  <a:cubicBezTo>
                    <a:pt x="774" y="322"/>
                    <a:pt x="846" y="251"/>
                    <a:pt x="846" y="167"/>
                  </a:cubicBezTo>
                  <a:cubicBezTo>
                    <a:pt x="846" y="72"/>
                    <a:pt x="774" y="1"/>
                    <a:pt x="679"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 name="Google Shape;9254;p16">
              <a:extLst>
                <a:ext uri="{FF2B5EF4-FFF2-40B4-BE49-F238E27FC236}">
                  <a16:creationId xmlns:a16="http://schemas.microsoft.com/office/drawing/2014/main" id="{E54AE407-0A99-CB1F-9A6D-20D5579142A1}"/>
                </a:ext>
              </a:extLst>
            </p:cNvPr>
            <p:cNvSpPr/>
            <p:nvPr/>
          </p:nvSpPr>
          <p:spPr>
            <a:xfrm>
              <a:off x="3226110" y="2009177"/>
              <a:ext cx="81478" cy="10280"/>
            </a:xfrm>
            <a:custGeom>
              <a:avLst/>
              <a:gdLst/>
              <a:ahLst/>
              <a:cxnLst/>
              <a:rect l="l" t="t" r="r" b="b"/>
              <a:pathLst>
                <a:path w="2560" h="323" extrusionOk="0">
                  <a:moveTo>
                    <a:pt x="167" y="1"/>
                  </a:moveTo>
                  <a:cubicBezTo>
                    <a:pt x="72" y="1"/>
                    <a:pt x="0" y="72"/>
                    <a:pt x="0" y="167"/>
                  </a:cubicBezTo>
                  <a:cubicBezTo>
                    <a:pt x="0" y="251"/>
                    <a:pt x="72" y="322"/>
                    <a:pt x="167" y="322"/>
                  </a:cubicBezTo>
                  <a:lnTo>
                    <a:pt x="2393" y="322"/>
                  </a:lnTo>
                  <a:cubicBezTo>
                    <a:pt x="2488" y="322"/>
                    <a:pt x="2560" y="251"/>
                    <a:pt x="2560" y="167"/>
                  </a:cubicBezTo>
                  <a:cubicBezTo>
                    <a:pt x="2560" y="72"/>
                    <a:pt x="2488" y="1"/>
                    <a:pt x="2393"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 name="Google Shape;9255;p16">
              <a:extLst>
                <a:ext uri="{FF2B5EF4-FFF2-40B4-BE49-F238E27FC236}">
                  <a16:creationId xmlns:a16="http://schemas.microsoft.com/office/drawing/2014/main" id="{FCD5BDDE-D537-85BE-EC7D-9CE25A82FBF1}"/>
                </a:ext>
              </a:extLst>
            </p:cNvPr>
            <p:cNvSpPr/>
            <p:nvPr/>
          </p:nvSpPr>
          <p:spPr>
            <a:xfrm>
              <a:off x="3187822" y="2036453"/>
              <a:ext cx="119767" cy="10662"/>
            </a:xfrm>
            <a:custGeom>
              <a:avLst/>
              <a:gdLst/>
              <a:ahLst/>
              <a:cxnLst/>
              <a:rect l="l" t="t" r="r" b="b"/>
              <a:pathLst>
                <a:path w="3763" h="335" extrusionOk="0">
                  <a:moveTo>
                    <a:pt x="155" y="1"/>
                  </a:moveTo>
                  <a:cubicBezTo>
                    <a:pt x="72" y="1"/>
                    <a:pt x="1" y="84"/>
                    <a:pt x="1" y="168"/>
                  </a:cubicBezTo>
                  <a:cubicBezTo>
                    <a:pt x="1" y="263"/>
                    <a:pt x="72" y="334"/>
                    <a:pt x="155" y="334"/>
                  </a:cubicBezTo>
                  <a:lnTo>
                    <a:pt x="3596" y="334"/>
                  </a:lnTo>
                  <a:cubicBezTo>
                    <a:pt x="3691" y="334"/>
                    <a:pt x="3763" y="263"/>
                    <a:pt x="3763" y="168"/>
                  </a:cubicBezTo>
                  <a:cubicBezTo>
                    <a:pt x="3763" y="84"/>
                    <a:pt x="3691" y="1"/>
                    <a:pt x="3596"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7" name="Google Shape;9256;p16">
              <a:extLst>
                <a:ext uri="{FF2B5EF4-FFF2-40B4-BE49-F238E27FC236}">
                  <a16:creationId xmlns:a16="http://schemas.microsoft.com/office/drawing/2014/main" id="{E40F3F2E-4340-5FF1-4733-E3B70438412A}"/>
                </a:ext>
              </a:extLst>
            </p:cNvPr>
            <p:cNvSpPr/>
            <p:nvPr/>
          </p:nvSpPr>
          <p:spPr>
            <a:xfrm>
              <a:off x="3187822" y="2064143"/>
              <a:ext cx="81510" cy="10248"/>
            </a:xfrm>
            <a:custGeom>
              <a:avLst/>
              <a:gdLst/>
              <a:ahLst/>
              <a:cxnLst/>
              <a:rect l="l" t="t" r="r" b="b"/>
              <a:pathLst>
                <a:path w="2561" h="322" extrusionOk="0">
                  <a:moveTo>
                    <a:pt x="155" y="0"/>
                  </a:moveTo>
                  <a:cubicBezTo>
                    <a:pt x="72" y="0"/>
                    <a:pt x="1" y="72"/>
                    <a:pt x="1" y="167"/>
                  </a:cubicBezTo>
                  <a:cubicBezTo>
                    <a:pt x="1" y="250"/>
                    <a:pt x="72" y="322"/>
                    <a:pt x="155" y="322"/>
                  </a:cubicBezTo>
                  <a:lnTo>
                    <a:pt x="2394" y="322"/>
                  </a:lnTo>
                  <a:cubicBezTo>
                    <a:pt x="2477" y="322"/>
                    <a:pt x="2560" y="250"/>
                    <a:pt x="2560" y="167"/>
                  </a:cubicBezTo>
                  <a:cubicBezTo>
                    <a:pt x="2560" y="72"/>
                    <a:pt x="2477" y="0"/>
                    <a:pt x="2394"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8" name="Google Shape;9257;p16">
              <a:extLst>
                <a:ext uri="{FF2B5EF4-FFF2-40B4-BE49-F238E27FC236}">
                  <a16:creationId xmlns:a16="http://schemas.microsoft.com/office/drawing/2014/main" id="{14219E74-F4A7-41BB-352F-420136A4D281}"/>
                </a:ext>
              </a:extLst>
            </p:cNvPr>
            <p:cNvSpPr/>
            <p:nvPr/>
          </p:nvSpPr>
          <p:spPr>
            <a:xfrm>
              <a:off x="3280663" y="2064143"/>
              <a:ext cx="26926" cy="10248"/>
            </a:xfrm>
            <a:custGeom>
              <a:avLst/>
              <a:gdLst/>
              <a:ahLst/>
              <a:cxnLst/>
              <a:rect l="l" t="t" r="r" b="b"/>
              <a:pathLst>
                <a:path w="846" h="322" extrusionOk="0">
                  <a:moveTo>
                    <a:pt x="155" y="0"/>
                  </a:moveTo>
                  <a:cubicBezTo>
                    <a:pt x="72" y="0"/>
                    <a:pt x="1" y="72"/>
                    <a:pt x="1" y="167"/>
                  </a:cubicBezTo>
                  <a:cubicBezTo>
                    <a:pt x="1" y="250"/>
                    <a:pt x="72" y="322"/>
                    <a:pt x="155" y="322"/>
                  </a:cubicBezTo>
                  <a:lnTo>
                    <a:pt x="679" y="322"/>
                  </a:lnTo>
                  <a:cubicBezTo>
                    <a:pt x="774" y="322"/>
                    <a:pt x="846" y="250"/>
                    <a:pt x="846" y="167"/>
                  </a:cubicBezTo>
                  <a:cubicBezTo>
                    <a:pt x="846" y="72"/>
                    <a:pt x="774" y="0"/>
                    <a:pt x="679"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89" name="Google Shape;11786;p20">
            <a:extLst>
              <a:ext uri="{FF2B5EF4-FFF2-40B4-BE49-F238E27FC236}">
                <a16:creationId xmlns:a16="http://schemas.microsoft.com/office/drawing/2014/main" id="{27233560-2263-9C15-54FB-53A33348C79F}"/>
              </a:ext>
            </a:extLst>
          </p:cNvPr>
          <p:cNvGrpSpPr/>
          <p:nvPr/>
        </p:nvGrpSpPr>
        <p:grpSpPr>
          <a:xfrm>
            <a:off x="4420948" y="4770806"/>
            <a:ext cx="280072" cy="275520"/>
            <a:chOff x="4210933" y="2926777"/>
            <a:chExt cx="280072" cy="275520"/>
          </a:xfrm>
        </p:grpSpPr>
        <p:sp>
          <p:nvSpPr>
            <p:cNvPr id="90" name="Google Shape;11787;p20">
              <a:extLst>
                <a:ext uri="{FF2B5EF4-FFF2-40B4-BE49-F238E27FC236}">
                  <a16:creationId xmlns:a16="http://schemas.microsoft.com/office/drawing/2014/main" id="{C4579E8B-B629-9106-08B8-09B94EDA8E5D}"/>
                </a:ext>
              </a:extLst>
            </p:cNvPr>
            <p:cNvSpPr/>
            <p:nvPr/>
          </p:nvSpPr>
          <p:spPr>
            <a:xfrm>
              <a:off x="4490623" y="2970352"/>
              <a:ext cx="32" cy="414"/>
            </a:xfrm>
            <a:custGeom>
              <a:avLst/>
              <a:gdLst/>
              <a:ahLst/>
              <a:cxnLst/>
              <a:rect l="l" t="t" r="r" b="b"/>
              <a:pathLst>
                <a:path w="1" h="13" extrusionOk="0">
                  <a:moveTo>
                    <a:pt x="0" y="0"/>
                  </a:moveTo>
                  <a:cubicBezTo>
                    <a:pt x="0" y="12"/>
                    <a:pt x="0" y="0"/>
                    <a:pt x="0"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 name="Google Shape;11788;p20">
              <a:extLst>
                <a:ext uri="{FF2B5EF4-FFF2-40B4-BE49-F238E27FC236}">
                  <a16:creationId xmlns:a16="http://schemas.microsoft.com/office/drawing/2014/main" id="{4FB4FD3D-ABD0-FA45-C213-BE6367E32CBA}"/>
                </a:ext>
              </a:extLst>
            </p:cNvPr>
            <p:cNvSpPr/>
            <p:nvPr/>
          </p:nvSpPr>
          <p:spPr>
            <a:xfrm>
              <a:off x="4489859" y="2969589"/>
              <a:ext cx="32" cy="32"/>
            </a:xfrm>
            <a:custGeom>
              <a:avLst/>
              <a:gdLst/>
              <a:ahLst/>
              <a:cxnLst/>
              <a:rect l="l" t="t" r="r" b="b"/>
              <a:pathLst>
                <a:path w="1" h="1" extrusionOk="0">
                  <a:moveTo>
                    <a:pt x="0" y="1"/>
                  </a:move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2" name="Google Shape;11789;p20">
              <a:extLst>
                <a:ext uri="{FF2B5EF4-FFF2-40B4-BE49-F238E27FC236}">
                  <a16:creationId xmlns:a16="http://schemas.microsoft.com/office/drawing/2014/main" id="{9A8FAC91-E6E7-B15D-D23B-F1BFFB3C9524}"/>
                </a:ext>
              </a:extLst>
            </p:cNvPr>
            <p:cNvSpPr/>
            <p:nvPr/>
          </p:nvSpPr>
          <p:spPr>
            <a:xfrm>
              <a:off x="4210933" y="2944952"/>
              <a:ext cx="280072" cy="257346"/>
            </a:xfrm>
            <a:custGeom>
              <a:avLst/>
              <a:gdLst/>
              <a:ahLst/>
              <a:cxnLst/>
              <a:rect l="l" t="t" r="r" b="b"/>
              <a:pathLst>
                <a:path w="8799" h="8085" extrusionOk="0">
                  <a:moveTo>
                    <a:pt x="7549" y="620"/>
                  </a:moveTo>
                  <a:lnTo>
                    <a:pt x="6596" y="6382"/>
                  </a:lnTo>
                  <a:lnTo>
                    <a:pt x="6596" y="620"/>
                  </a:lnTo>
                  <a:close/>
                  <a:moveTo>
                    <a:pt x="4965" y="1"/>
                  </a:moveTo>
                  <a:cubicBezTo>
                    <a:pt x="4894" y="1"/>
                    <a:pt x="4834" y="60"/>
                    <a:pt x="4834" y="143"/>
                  </a:cubicBezTo>
                  <a:cubicBezTo>
                    <a:pt x="4834" y="215"/>
                    <a:pt x="4894" y="274"/>
                    <a:pt x="4965" y="274"/>
                  </a:cubicBezTo>
                  <a:lnTo>
                    <a:pt x="6322" y="274"/>
                  </a:lnTo>
                  <a:lnTo>
                    <a:pt x="6322" y="7835"/>
                  </a:lnTo>
                  <a:lnTo>
                    <a:pt x="262" y="7835"/>
                  </a:lnTo>
                  <a:lnTo>
                    <a:pt x="262" y="7192"/>
                  </a:lnTo>
                  <a:cubicBezTo>
                    <a:pt x="262" y="7121"/>
                    <a:pt x="203" y="7061"/>
                    <a:pt x="131" y="7061"/>
                  </a:cubicBezTo>
                  <a:cubicBezTo>
                    <a:pt x="60" y="7061"/>
                    <a:pt x="0" y="7121"/>
                    <a:pt x="0" y="7192"/>
                  </a:cubicBezTo>
                  <a:lnTo>
                    <a:pt x="0" y="7954"/>
                  </a:lnTo>
                  <a:cubicBezTo>
                    <a:pt x="0" y="8025"/>
                    <a:pt x="60" y="8085"/>
                    <a:pt x="131" y="8085"/>
                  </a:cubicBezTo>
                  <a:lnTo>
                    <a:pt x="6465" y="8085"/>
                  </a:lnTo>
                  <a:cubicBezTo>
                    <a:pt x="6525" y="8085"/>
                    <a:pt x="6561" y="8037"/>
                    <a:pt x="6584" y="8002"/>
                  </a:cubicBezTo>
                  <a:lnTo>
                    <a:pt x="7906" y="3715"/>
                  </a:lnTo>
                  <a:cubicBezTo>
                    <a:pt x="7918" y="3632"/>
                    <a:pt x="7882" y="3572"/>
                    <a:pt x="7811" y="3549"/>
                  </a:cubicBezTo>
                  <a:cubicBezTo>
                    <a:pt x="7799" y="3547"/>
                    <a:pt x="7788" y="3546"/>
                    <a:pt x="7777" y="3546"/>
                  </a:cubicBezTo>
                  <a:cubicBezTo>
                    <a:pt x="7721" y="3546"/>
                    <a:pt x="7674" y="3572"/>
                    <a:pt x="7644" y="3632"/>
                  </a:cubicBezTo>
                  <a:lnTo>
                    <a:pt x="6870" y="6132"/>
                  </a:lnTo>
                  <a:lnTo>
                    <a:pt x="7727" y="989"/>
                  </a:lnTo>
                  <a:lnTo>
                    <a:pt x="8466" y="989"/>
                  </a:lnTo>
                  <a:lnTo>
                    <a:pt x="7799" y="3144"/>
                  </a:lnTo>
                  <a:cubicBezTo>
                    <a:pt x="7787" y="3215"/>
                    <a:pt x="7811" y="3275"/>
                    <a:pt x="7882" y="3311"/>
                  </a:cubicBezTo>
                  <a:lnTo>
                    <a:pt x="7930" y="3311"/>
                  </a:lnTo>
                  <a:cubicBezTo>
                    <a:pt x="7989" y="3311"/>
                    <a:pt x="8037" y="3275"/>
                    <a:pt x="8049" y="3215"/>
                  </a:cubicBezTo>
                  <a:lnTo>
                    <a:pt x="8763" y="894"/>
                  </a:lnTo>
                  <a:cubicBezTo>
                    <a:pt x="8799" y="870"/>
                    <a:pt x="8799" y="822"/>
                    <a:pt x="8763" y="798"/>
                  </a:cubicBezTo>
                  <a:cubicBezTo>
                    <a:pt x="8739" y="763"/>
                    <a:pt x="8704" y="739"/>
                    <a:pt x="8668" y="739"/>
                  </a:cubicBezTo>
                  <a:lnTo>
                    <a:pt x="7787" y="739"/>
                  </a:lnTo>
                  <a:lnTo>
                    <a:pt x="7835" y="501"/>
                  </a:lnTo>
                  <a:cubicBezTo>
                    <a:pt x="7835" y="453"/>
                    <a:pt x="7835" y="417"/>
                    <a:pt x="7799" y="394"/>
                  </a:cubicBezTo>
                  <a:cubicBezTo>
                    <a:pt x="7763" y="358"/>
                    <a:pt x="7739" y="346"/>
                    <a:pt x="7692" y="346"/>
                  </a:cubicBezTo>
                  <a:lnTo>
                    <a:pt x="6596" y="346"/>
                  </a:lnTo>
                  <a:lnTo>
                    <a:pt x="6596" y="143"/>
                  </a:lnTo>
                  <a:cubicBezTo>
                    <a:pt x="6596" y="60"/>
                    <a:pt x="6537" y="1"/>
                    <a:pt x="6453"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 name="Google Shape;11790;p20">
              <a:extLst>
                <a:ext uri="{FF2B5EF4-FFF2-40B4-BE49-F238E27FC236}">
                  <a16:creationId xmlns:a16="http://schemas.microsoft.com/office/drawing/2014/main" id="{D846B3C8-C8CC-20ED-F783-48BC99984BD1}"/>
                </a:ext>
              </a:extLst>
            </p:cNvPr>
            <p:cNvSpPr/>
            <p:nvPr/>
          </p:nvSpPr>
          <p:spPr>
            <a:xfrm>
              <a:off x="4212047" y="2926777"/>
              <a:ext cx="144826" cy="234619"/>
            </a:xfrm>
            <a:custGeom>
              <a:avLst/>
              <a:gdLst/>
              <a:ahLst/>
              <a:cxnLst/>
              <a:rect l="l" t="t" r="r" b="b"/>
              <a:pathLst>
                <a:path w="4550" h="7371" extrusionOk="0">
                  <a:moveTo>
                    <a:pt x="132" y="0"/>
                  </a:moveTo>
                  <a:cubicBezTo>
                    <a:pt x="60" y="0"/>
                    <a:pt x="1" y="60"/>
                    <a:pt x="1" y="131"/>
                  </a:cubicBezTo>
                  <a:lnTo>
                    <a:pt x="1" y="7239"/>
                  </a:lnTo>
                  <a:cubicBezTo>
                    <a:pt x="1" y="7311"/>
                    <a:pt x="60" y="7370"/>
                    <a:pt x="132" y="7370"/>
                  </a:cubicBezTo>
                  <a:cubicBezTo>
                    <a:pt x="203" y="7370"/>
                    <a:pt x="263" y="7311"/>
                    <a:pt x="263" y="7239"/>
                  </a:cubicBezTo>
                  <a:lnTo>
                    <a:pt x="263" y="262"/>
                  </a:lnTo>
                  <a:lnTo>
                    <a:pt x="1763" y="262"/>
                  </a:lnTo>
                  <a:lnTo>
                    <a:pt x="2299" y="810"/>
                  </a:lnTo>
                  <a:cubicBezTo>
                    <a:pt x="2335" y="845"/>
                    <a:pt x="2358" y="857"/>
                    <a:pt x="2394" y="857"/>
                  </a:cubicBezTo>
                  <a:lnTo>
                    <a:pt x="4418" y="857"/>
                  </a:lnTo>
                  <a:cubicBezTo>
                    <a:pt x="4490" y="857"/>
                    <a:pt x="4549" y="798"/>
                    <a:pt x="4549" y="726"/>
                  </a:cubicBezTo>
                  <a:cubicBezTo>
                    <a:pt x="4537" y="655"/>
                    <a:pt x="4478" y="595"/>
                    <a:pt x="4418" y="595"/>
                  </a:cubicBezTo>
                  <a:lnTo>
                    <a:pt x="2454" y="595"/>
                  </a:lnTo>
                  <a:lnTo>
                    <a:pt x="1918" y="36"/>
                  </a:lnTo>
                  <a:cubicBezTo>
                    <a:pt x="1882" y="12"/>
                    <a:pt x="1858" y="0"/>
                    <a:pt x="1823"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 name="Google Shape;11791;p20">
              <a:extLst>
                <a:ext uri="{FF2B5EF4-FFF2-40B4-BE49-F238E27FC236}">
                  <a16:creationId xmlns:a16="http://schemas.microsoft.com/office/drawing/2014/main" id="{DBA43003-5819-EA85-61C5-D84310A2800B}"/>
                </a:ext>
              </a:extLst>
            </p:cNvPr>
            <p:cNvSpPr/>
            <p:nvPr/>
          </p:nvSpPr>
          <p:spPr>
            <a:xfrm>
              <a:off x="4246550" y="2996103"/>
              <a:ext cx="28074" cy="28106"/>
            </a:xfrm>
            <a:custGeom>
              <a:avLst/>
              <a:gdLst/>
              <a:ahLst/>
              <a:cxnLst/>
              <a:rect l="l" t="t" r="r" b="b"/>
              <a:pathLst>
                <a:path w="882" h="883" extrusionOk="0">
                  <a:moveTo>
                    <a:pt x="620" y="263"/>
                  </a:moveTo>
                  <a:lnTo>
                    <a:pt x="620" y="608"/>
                  </a:lnTo>
                  <a:lnTo>
                    <a:pt x="262" y="608"/>
                  </a:lnTo>
                  <a:lnTo>
                    <a:pt x="262" y="263"/>
                  </a:lnTo>
                  <a:close/>
                  <a:moveTo>
                    <a:pt x="131" y="1"/>
                  </a:moveTo>
                  <a:cubicBezTo>
                    <a:pt x="60" y="1"/>
                    <a:pt x="0" y="60"/>
                    <a:pt x="0" y="144"/>
                  </a:cubicBezTo>
                  <a:lnTo>
                    <a:pt x="0" y="751"/>
                  </a:lnTo>
                  <a:cubicBezTo>
                    <a:pt x="0" y="822"/>
                    <a:pt x="60" y="882"/>
                    <a:pt x="131" y="882"/>
                  </a:cubicBezTo>
                  <a:lnTo>
                    <a:pt x="739" y="882"/>
                  </a:lnTo>
                  <a:cubicBezTo>
                    <a:pt x="822" y="882"/>
                    <a:pt x="881" y="822"/>
                    <a:pt x="881" y="751"/>
                  </a:cubicBezTo>
                  <a:lnTo>
                    <a:pt x="881" y="144"/>
                  </a:lnTo>
                  <a:cubicBezTo>
                    <a:pt x="881" y="60"/>
                    <a:pt x="822" y="1"/>
                    <a:pt x="739"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 name="Google Shape;11792;p20">
              <a:extLst>
                <a:ext uri="{FF2B5EF4-FFF2-40B4-BE49-F238E27FC236}">
                  <a16:creationId xmlns:a16="http://schemas.microsoft.com/office/drawing/2014/main" id="{0AC80112-B8D3-544F-EDEF-D85731777241}"/>
                </a:ext>
              </a:extLst>
            </p:cNvPr>
            <p:cNvSpPr/>
            <p:nvPr/>
          </p:nvSpPr>
          <p:spPr>
            <a:xfrm>
              <a:off x="4285956" y="3015456"/>
              <a:ext cx="97814" cy="8753"/>
            </a:xfrm>
            <a:custGeom>
              <a:avLst/>
              <a:gdLst/>
              <a:ahLst/>
              <a:cxnLst/>
              <a:rect l="l" t="t" r="r" b="b"/>
              <a:pathLst>
                <a:path w="3073" h="275" extrusionOk="0">
                  <a:moveTo>
                    <a:pt x="132" y="0"/>
                  </a:moveTo>
                  <a:cubicBezTo>
                    <a:pt x="60" y="0"/>
                    <a:pt x="1" y="60"/>
                    <a:pt x="1" y="143"/>
                  </a:cubicBezTo>
                  <a:cubicBezTo>
                    <a:pt x="1" y="214"/>
                    <a:pt x="60" y="274"/>
                    <a:pt x="132" y="274"/>
                  </a:cubicBezTo>
                  <a:lnTo>
                    <a:pt x="2942" y="274"/>
                  </a:lnTo>
                  <a:cubicBezTo>
                    <a:pt x="3013" y="274"/>
                    <a:pt x="3072" y="214"/>
                    <a:pt x="3072" y="143"/>
                  </a:cubicBezTo>
                  <a:cubicBezTo>
                    <a:pt x="3072" y="72"/>
                    <a:pt x="3013" y="0"/>
                    <a:pt x="2942"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 name="Google Shape;11793;p20">
              <a:extLst>
                <a:ext uri="{FF2B5EF4-FFF2-40B4-BE49-F238E27FC236}">
                  <a16:creationId xmlns:a16="http://schemas.microsoft.com/office/drawing/2014/main" id="{68807B69-497A-6CF1-2F92-59457494E168}"/>
                </a:ext>
              </a:extLst>
            </p:cNvPr>
            <p:cNvSpPr/>
            <p:nvPr/>
          </p:nvSpPr>
          <p:spPr>
            <a:xfrm>
              <a:off x="4285956" y="3001800"/>
              <a:ext cx="30366" cy="8753"/>
            </a:xfrm>
            <a:custGeom>
              <a:avLst/>
              <a:gdLst/>
              <a:ahLst/>
              <a:cxnLst/>
              <a:rect l="l" t="t" r="r" b="b"/>
              <a:pathLst>
                <a:path w="954" h="275" extrusionOk="0">
                  <a:moveTo>
                    <a:pt x="132" y="1"/>
                  </a:moveTo>
                  <a:cubicBezTo>
                    <a:pt x="60" y="1"/>
                    <a:pt x="1" y="60"/>
                    <a:pt x="1" y="132"/>
                  </a:cubicBezTo>
                  <a:cubicBezTo>
                    <a:pt x="1" y="215"/>
                    <a:pt x="60" y="274"/>
                    <a:pt x="132" y="274"/>
                  </a:cubicBezTo>
                  <a:lnTo>
                    <a:pt x="810" y="274"/>
                  </a:lnTo>
                  <a:cubicBezTo>
                    <a:pt x="894" y="274"/>
                    <a:pt x="953" y="215"/>
                    <a:pt x="953" y="132"/>
                  </a:cubicBezTo>
                  <a:cubicBezTo>
                    <a:pt x="953" y="60"/>
                    <a:pt x="894" y="1"/>
                    <a:pt x="810"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 name="Google Shape;11794;p20">
              <a:extLst>
                <a:ext uri="{FF2B5EF4-FFF2-40B4-BE49-F238E27FC236}">
                  <a16:creationId xmlns:a16="http://schemas.microsoft.com/office/drawing/2014/main" id="{1A0CB73E-17FC-396A-6E06-1AB50C812E47}"/>
                </a:ext>
              </a:extLst>
            </p:cNvPr>
            <p:cNvSpPr/>
            <p:nvPr/>
          </p:nvSpPr>
          <p:spPr>
            <a:xfrm>
              <a:off x="4246550" y="3060177"/>
              <a:ext cx="28074" cy="28074"/>
            </a:xfrm>
            <a:custGeom>
              <a:avLst/>
              <a:gdLst/>
              <a:ahLst/>
              <a:cxnLst/>
              <a:rect l="l" t="t" r="r" b="b"/>
              <a:pathLst>
                <a:path w="882" h="882" extrusionOk="0">
                  <a:moveTo>
                    <a:pt x="620" y="274"/>
                  </a:moveTo>
                  <a:lnTo>
                    <a:pt x="620" y="631"/>
                  </a:lnTo>
                  <a:lnTo>
                    <a:pt x="262" y="631"/>
                  </a:lnTo>
                  <a:lnTo>
                    <a:pt x="262" y="274"/>
                  </a:lnTo>
                  <a:close/>
                  <a:moveTo>
                    <a:pt x="131" y="0"/>
                  </a:moveTo>
                  <a:cubicBezTo>
                    <a:pt x="60" y="0"/>
                    <a:pt x="0" y="60"/>
                    <a:pt x="0" y="131"/>
                  </a:cubicBezTo>
                  <a:lnTo>
                    <a:pt x="0" y="750"/>
                  </a:lnTo>
                  <a:cubicBezTo>
                    <a:pt x="0" y="822"/>
                    <a:pt x="60" y="881"/>
                    <a:pt x="131" y="881"/>
                  </a:cubicBezTo>
                  <a:lnTo>
                    <a:pt x="739" y="881"/>
                  </a:lnTo>
                  <a:cubicBezTo>
                    <a:pt x="822" y="881"/>
                    <a:pt x="881" y="822"/>
                    <a:pt x="881" y="750"/>
                  </a:cubicBezTo>
                  <a:lnTo>
                    <a:pt x="881" y="131"/>
                  </a:lnTo>
                  <a:cubicBezTo>
                    <a:pt x="881" y="60"/>
                    <a:pt x="822" y="0"/>
                    <a:pt x="739"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 name="Google Shape;11795;p20">
              <a:extLst>
                <a:ext uri="{FF2B5EF4-FFF2-40B4-BE49-F238E27FC236}">
                  <a16:creationId xmlns:a16="http://schemas.microsoft.com/office/drawing/2014/main" id="{6012D1B4-A58F-6F09-E739-6D860782FADC}"/>
                </a:ext>
              </a:extLst>
            </p:cNvPr>
            <p:cNvSpPr/>
            <p:nvPr/>
          </p:nvSpPr>
          <p:spPr>
            <a:xfrm>
              <a:off x="4285956" y="3080261"/>
              <a:ext cx="97814" cy="8371"/>
            </a:xfrm>
            <a:custGeom>
              <a:avLst/>
              <a:gdLst/>
              <a:ahLst/>
              <a:cxnLst/>
              <a:rect l="l" t="t" r="r" b="b"/>
              <a:pathLst>
                <a:path w="3073" h="263" extrusionOk="0">
                  <a:moveTo>
                    <a:pt x="132" y="0"/>
                  </a:moveTo>
                  <a:cubicBezTo>
                    <a:pt x="60" y="0"/>
                    <a:pt x="1" y="48"/>
                    <a:pt x="1" y="131"/>
                  </a:cubicBezTo>
                  <a:cubicBezTo>
                    <a:pt x="1" y="203"/>
                    <a:pt x="60" y="262"/>
                    <a:pt x="132" y="262"/>
                  </a:cubicBezTo>
                  <a:lnTo>
                    <a:pt x="2942" y="262"/>
                  </a:lnTo>
                  <a:cubicBezTo>
                    <a:pt x="3013" y="262"/>
                    <a:pt x="3072" y="203"/>
                    <a:pt x="3072" y="131"/>
                  </a:cubicBezTo>
                  <a:cubicBezTo>
                    <a:pt x="3072" y="48"/>
                    <a:pt x="3013" y="0"/>
                    <a:pt x="2942"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 name="Google Shape;11796;p20">
              <a:extLst>
                <a:ext uri="{FF2B5EF4-FFF2-40B4-BE49-F238E27FC236}">
                  <a16:creationId xmlns:a16="http://schemas.microsoft.com/office/drawing/2014/main" id="{81AEA15C-762F-2212-6ADF-5C6CF72BBF4A}"/>
                </a:ext>
              </a:extLst>
            </p:cNvPr>
            <p:cNvSpPr/>
            <p:nvPr/>
          </p:nvSpPr>
          <p:spPr>
            <a:xfrm>
              <a:off x="4285956" y="3066224"/>
              <a:ext cx="30366" cy="8753"/>
            </a:xfrm>
            <a:custGeom>
              <a:avLst/>
              <a:gdLst/>
              <a:ahLst/>
              <a:cxnLst/>
              <a:rect l="l" t="t" r="r" b="b"/>
              <a:pathLst>
                <a:path w="954" h="275" extrusionOk="0">
                  <a:moveTo>
                    <a:pt x="132" y="1"/>
                  </a:moveTo>
                  <a:cubicBezTo>
                    <a:pt x="60" y="1"/>
                    <a:pt x="1" y="60"/>
                    <a:pt x="1" y="143"/>
                  </a:cubicBezTo>
                  <a:cubicBezTo>
                    <a:pt x="1" y="215"/>
                    <a:pt x="60" y="274"/>
                    <a:pt x="132" y="274"/>
                  </a:cubicBezTo>
                  <a:lnTo>
                    <a:pt x="810" y="274"/>
                  </a:lnTo>
                  <a:cubicBezTo>
                    <a:pt x="894" y="274"/>
                    <a:pt x="953" y="215"/>
                    <a:pt x="953" y="143"/>
                  </a:cubicBezTo>
                  <a:cubicBezTo>
                    <a:pt x="953" y="60"/>
                    <a:pt x="894" y="1"/>
                    <a:pt x="810"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 name="Google Shape;11797;p20">
              <a:extLst>
                <a:ext uri="{FF2B5EF4-FFF2-40B4-BE49-F238E27FC236}">
                  <a16:creationId xmlns:a16="http://schemas.microsoft.com/office/drawing/2014/main" id="{2F83E073-A198-9192-B367-869E08B047CD}"/>
                </a:ext>
              </a:extLst>
            </p:cNvPr>
            <p:cNvSpPr/>
            <p:nvPr/>
          </p:nvSpPr>
          <p:spPr>
            <a:xfrm>
              <a:off x="4246550" y="3124601"/>
              <a:ext cx="28074" cy="28074"/>
            </a:xfrm>
            <a:custGeom>
              <a:avLst/>
              <a:gdLst/>
              <a:ahLst/>
              <a:cxnLst/>
              <a:rect l="l" t="t" r="r" b="b"/>
              <a:pathLst>
                <a:path w="882" h="882" extrusionOk="0">
                  <a:moveTo>
                    <a:pt x="620" y="250"/>
                  </a:moveTo>
                  <a:lnTo>
                    <a:pt x="620" y="607"/>
                  </a:lnTo>
                  <a:lnTo>
                    <a:pt x="262" y="607"/>
                  </a:lnTo>
                  <a:lnTo>
                    <a:pt x="262" y="250"/>
                  </a:lnTo>
                  <a:close/>
                  <a:moveTo>
                    <a:pt x="131" y="0"/>
                  </a:moveTo>
                  <a:cubicBezTo>
                    <a:pt x="60" y="0"/>
                    <a:pt x="0" y="60"/>
                    <a:pt x="0" y="131"/>
                  </a:cubicBezTo>
                  <a:lnTo>
                    <a:pt x="0" y="738"/>
                  </a:lnTo>
                  <a:cubicBezTo>
                    <a:pt x="0" y="822"/>
                    <a:pt x="60" y="881"/>
                    <a:pt x="131" y="881"/>
                  </a:cubicBezTo>
                  <a:lnTo>
                    <a:pt x="739" y="881"/>
                  </a:lnTo>
                  <a:cubicBezTo>
                    <a:pt x="822" y="881"/>
                    <a:pt x="881" y="822"/>
                    <a:pt x="881" y="738"/>
                  </a:cubicBezTo>
                  <a:lnTo>
                    <a:pt x="881" y="131"/>
                  </a:lnTo>
                  <a:cubicBezTo>
                    <a:pt x="881" y="60"/>
                    <a:pt x="822" y="0"/>
                    <a:pt x="739"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 name="Google Shape;11798;p20">
              <a:extLst>
                <a:ext uri="{FF2B5EF4-FFF2-40B4-BE49-F238E27FC236}">
                  <a16:creationId xmlns:a16="http://schemas.microsoft.com/office/drawing/2014/main" id="{675AF3DB-C76C-B250-2F30-BED257698F7E}"/>
                </a:ext>
              </a:extLst>
            </p:cNvPr>
            <p:cNvSpPr/>
            <p:nvPr/>
          </p:nvSpPr>
          <p:spPr>
            <a:xfrm>
              <a:off x="4285956" y="3143921"/>
              <a:ext cx="97814" cy="8753"/>
            </a:xfrm>
            <a:custGeom>
              <a:avLst/>
              <a:gdLst/>
              <a:ahLst/>
              <a:cxnLst/>
              <a:rect l="l" t="t" r="r" b="b"/>
              <a:pathLst>
                <a:path w="3073" h="275" extrusionOk="0">
                  <a:moveTo>
                    <a:pt x="132" y="0"/>
                  </a:moveTo>
                  <a:cubicBezTo>
                    <a:pt x="60" y="0"/>
                    <a:pt x="1" y="60"/>
                    <a:pt x="1" y="131"/>
                  </a:cubicBezTo>
                  <a:cubicBezTo>
                    <a:pt x="1" y="215"/>
                    <a:pt x="60" y="274"/>
                    <a:pt x="132" y="274"/>
                  </a:cubicBezTo>
                  <a:lnTo>
                    <a:pt x="2942" y="274"/>
                  </a:lnTo>
                  <a:cubicBezTo>
                    <a:pt x="3013" y="274"/>
                    <a:pt x="3072" y="215"/>
                    <a:pt x="3072" y="131"/>
                  </a:cubicBezTo>
                  <a:cubicBezTo>
                    <a:pt x="3072" y="60"/>
                    <a:pt x="3013" y="0"/>
                    <a:pt x="2942"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2" name="Google Shape;11799;p20">
              <a:extLst>
                <a:ext uri="{FF2B5EF4-FFF2-40B4-BE49-F238E27FC236}">
                  <a16:creationId xmlns:a16="http://schemas.microsoft.com/office/drawing/2014/main" id="{9D079917-AC79-C547-EAAF-7E1EF4026AAC}"/>
                </a:ext>
              </a:extLst>
            </p:cNvPr>
            <p:cNvSpPr/>
            <p:nvPr/>
          </p:nvSpPr>
          <p:spPr>
            <a:xfrm>
              <a:off x="4285956" y="3130266"/>
              <a:ext cx="30366" cy="8371"/>
            </a:xfrm>
            <a:custGeom>
              <a:avLst/>
              <a:gdLst/>
              <a:ahLst/>
              <a:cxnLst/>
              <a:rect l="l" t="t" r="r" b="b"/>
              <a:pathLst>
                <a:path w="954" h="263" extrusionOk="0">
                  <a:moveTo>
                    <a:pt x="132" y="1"/>
                  </a:moveTo>
                  <a:cubicBezTo>
                    <a:pt x="60" y="1"/>
                    <a:pt x="1" y="60"/>
                    <a:pt x="1" y="132"/>
                  </a:cubicBezTo>
                  <a:cubicBezTo>
                    <a:pt x="1" y="215"/>
                    <a:pt x="60" y="263"/>
                    <a:pt x="132" y="263"/>
                  </a:cubicBezTo>
                  <a:lnTo>
                    <a:pt x="810" y="263"/>
                  </a:lnTo>
                  <a:cubicBezTo>
                    <a:pt x="894" y="263"/>
                    <a:pt x="953" y="215"/>
                    <a:pt x="953" y="132"/>
                  </a:cubicBezTo>
                  <a:cubicBezTo>
                    <a:pt x="953" y="60"/>
                    <a:pt x="894" y="1"/>
                    <a:pt x="810"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03" name="Google Shape;11786;p20">
            <a:extLst>
              <a:ext uri="{FF2B5EF4-FFF2-40B4-BE49-F238E27FC236}">
                <a16:creationId xmlns:a16="http://schemas.microsoft.com/office/drawing/2014/main" id="{62F53B86-11BA-E161-2EA5-3D13966FC836}"/>
              </a:ext>
            </a:extLst>
          </p:cNvPr>
          <p:cNvGrpSpPr/>
          <p:nvPr/>
        </p:nvGrpSpPr>
        <p:grpSpPr>
          <a:xfrm>
            <a:off x="4426374" y="5402633"/>
            <a:ext cx="280072" cy="275520"/>
            <a:chOff x="4210933" y="2926777"/>
            <a:chExt cx="280072" cy="275520"/>
          </a:xfrm>
        </p:grpSpPr>
        <p:sp>
          <p:nvSpPr>
            <p:cNvPr id="104" name="Google Shape;11787;p20">
              <a:extLst>
                <a:ext uri="{FF2B5EF4-FFF2-40B4-BE49-F238E27FC236}">
                  <a16:creationId xmlns:a16="http://schemas.microsoft.com/office/drawing/2014/main" id="{C5E264CB-EA6C-D570-5B0A-1971FDE3A7D4}"/>
                </a:ext>
              </a:extLst>
            </p:cNvPr>
            <p:cNvSpPr/>
            <p:nvPr/>
          </p:nvSpPr>
          <p:spPr>
            <a:xfrm>
              <a:off x="4490623" y="2970352"/>
              <a:ext cx="32" cy="414"/>
            </a:xfrm>
            <a:custGeom>
              <a:avLst/>
              <a:gdLst/>
              <a:ahLst/>
              <a:cxnLst/>
              <a:rect l="l" t="t" r="r" b="b"/>
              <a:pathLst>
                <a:path w="1" h="13" extrusionOk="0">
                  <a:moveTo>
                    <a:pt x="0" y="0"/>
                  </a:moveTo>
                  <a:cubicBezTo>
                    <a:pt x="0" y="12"/>
                    <a:pt x="0" y="0"/>
                    <a:pt x="0"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5" name="Google Shape;11788;p20">
              <a:extLst>
                <a:ext uri="{FF2B5EF4-FFF2-40B4-BE49-F238E27FC236}">
                  <a16:creationId xmlns:a16="http://schemas.microsoft.com/office/drawing/2014/main" id="{0948EBB9-1C86-A401-D2DD-CA80623FDD18}"/>
                </a:ext>
              </a:extLst>
            </p:cNvPr>
            <p:cNvSpPr/>
            <p:nvPr/>
          </p:nvSpPr>
          <p:spPr>
            <a:xfrm>
              <a:off x="4489859" y="2969589"/>
              <a:ext cx="32" cy="32"/>
            </a:xfrm>
            <a:custGeom>
              <a:avLst/>
              <a:gdLst/>
              <a:ahLst/>
              <a:cxnLst/>
              <a:rect l="l" t="t" r="r" b="b"/>
              <a:pathLst>
                <a:path w="1" h="1" extrusionOk="0">
                  <a:moveTo>
                    <a:pt x="0" y="1"/>
                  </a:move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6" name="Google Shape;11789;p20">
              <a:extLst>
                <a:ext uri="{FF2B5EF4-FFF2-40B4-BE49-F238E27FC236}">
                  <a16:creationId xmlns:a16="http://schemas.microsoft.com/office/drawing/2014/main" id="{EE681E0C-8574-114D-4351-6DBDAD6E4CE2}"/>
                </a:ext>
              </a:extLst>
            </p:cNvPr>
            <p:cNvSpPr/>
            <p:nvPr/>
          </p:nvSpPr>
          <p:spPr>
            <a:xfrm>
              <a:off x="4210933" y="2944952"/>
              <a:ext cx="280072" cy="257346"/>
            </a:xfrm>
            <a:custGeom>
              <a:avLst/>
              <a:gdLst/>
              <a:ahLst/>
              <a:cxnLst/>
              <a:rect l="l" t="t" r="r" b="b"/>
              <a:pathLst>
                <a:path w="8799" h="8085" extrusionOk="0">
                  <a:moveTo>
                    <a:pt x="7549" y="620"/>
                  </a:moveTo>
                  <a:lnTo>
                    <a:pt x="6596" y="6382"/>
                  </a:lnTo>
                  <a:lnTo>
                    <a:pt x="6596" y="620"/>
                  </a:lnTo>
                  <a:close/>
                  <a:moveTo>
                    <a:pt x="4965" y="1"/>
                  </a:moveTo>
                  <a:cubicBezTo>
                    <a:pt x="4894" y="1"/>
                    <a:pt x="4834" y="60"/>
                    <a:pt x="4834" y="143"/>
                  </a:cubicBezTo>
                  <a:cubicBezTo>
                    <a:pt x="4834" y="215"/>
                    <a:pt x="4894" y="274"/>
                    <a:pt x="4965" y="274"/>
                  </a:cubicBezTo>
                  <a:lnTo>
                    <a:pt x="6322" y="274"/>
                  </a:lnTo>
                  <a:lnTo>
                    <a:pt x="6322" y="7835"/>
                  </a:lnTo>
                  <a:lnTo>
                    <a:pt x="262" y="7835"/>
                  </a:lnTo>
                  <a:lnTo>
                    <a:pt x="262" y="7192"/>
                  </a:lnTo>
                  <a:cubicBezTo>
                    <a:pt x="262" y="7121"/>
                    <a:pt x="203" y="7061"/>
                    <a:pt x="131" y="7061"/>
                  </a:cubicBezTo>
                  <a:cubicBezTo>
                    <a:pt x="60" y="7061"/>
                    <a:pt x="0" y="7121"/>
                    <a:pt x="0" y="7192"/>
                  </a:cubicBezTo>
                  <a:lnTo>
                    <a:pt x="0" y="7954"/>
                  </a:lnTo>
                  <a:cubicBezTo>
                    <a:pt x="0" y="8025"/>
                    <a:pt x="60" y="8085"/>
                    <a:pt x="131" y="8085"/>
                  </a:cubicBezTo>
                  <a:lnTo>
                    <a:pt x="6465" y="8085"/>
                  </a:lnTo>
                  <a:cubicBezTo>
                    <a:pt x="6525" y="8085"/>
                    <a:pt x="6561" y="8037"/>
                    <a:pt x="6584" y="8002"/>
                  </a:cubicBezTo>
                  <a:lnTo>
                    <a:pt x="7906" y="3715"/>
                  </a:lnTo>
                  <a:cubicBezTo>
                    <a:pt x="7918" y="3632"/>
                    <a:pt x="7882" y="3572"/>
                    <a:pt x="7811" y="3549"/>
                  </a:cubicBezTo>
                  <a:cubicBezTo>
                    <a:pt x="7799" y="3547"/>
                    <a:pt x="7788" y="3546"/>
                    <a:pt x="7777" y="3546"/>
                  </a:cubicBezTo>
                  <a:cubicBezTo>
                    <a:pt x="7721" y="3546"/>
                    <a:pt x="7674" y="3572"/>
                    <a:pt x="7644" y="3632"/>
                  </a:cubicBezTo>
                  <a:lnTo>
                    <a:pt x="6870" y="6132"/>
                  </a:lnTo>
                  <a:lnTo>
                    <a:pt x="7727" y="989"/>
                  </a:lnTo>
                  <a:lnTo>
                    <a:pt x="8466" y="989"/>
                  </a:lnTo>
                  <a:lnTo>
                    <a:pt x="7799" y="3144"/>
                  </a:lnTo>
                  <a:cubicBezTo>
                    <a:pt x="7787" y="3215"/>
                    <a:pt x="7811" y="3275"/>
                    <a:pt x="7882" y="3311"/>
                  </a:cubicBezTo>
                  <a:lnTo>
                    <a:pt x="7930" y="3311"/>
                  </a:lnTo>
                  <a:cubicBezTo>
                    <a:pt x="7989" y="3311"/>
                    <a:pt x="8037" y="3275"/>
                    <a:pt x="8049" y="3215"/>
                  </a:cubicBezTo>
                  <a:lnTo>
                    <a:pt x="8763" y="894"/>
                  </a:lnTo>
                  <a:cubicBezTo>
                    <a:pt x="8799" y="870"/>
                    <a:pt x="8799" y="822"/>
                    <a:pt x="8763" y="798"/>
                  </a:cubicBezTo>
                  <a:cubicBezTo>
                    <a:pt x="8739" y="763"/>
                    <a:pt x="8704" y="739"/>
                    <a:pt x="8668" y="739"/>
                  </a:cubicBezTo>
                  <a:lnTo>
                    <a:pt x="7787" y="739"/>
                  </a:lnTo>
                  <a:lnTo>
                    <a:pt x="7835" y="501"/>
                  </a:lnTo>
                  <a:cubicBezTo>
                    <a:pt x="7835" y="453"/>
                    <a:pt x="7835" y="417"/>
                    <a:pt x="7799" y="394"/>
                  </a:cubicBezTo>
                  <a:cubicBezTo>
                    <a:pt x="7763" y="358"/>
                    <a:pt x="7739" y="346"/>
                    <a:pt x="7692" y="346"/>
                  </a:cubicBezTo>
                  <a:lnTo>
                    <a:pt x="6596" y="346"/>
                  </a:lnTo>
                  <a:lnTo>
                    <a:pt x="6596" y="143"/>
                  </a:lnTo>
                  <a:cubicBezTo>
                    <a:pt x="6596" y="60"/>
                    <a:pt x="6537" y="1"/>
                    <a:pt x="6453"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7" name="Google Shape;11790;p20">
              <a:extLst>
                <a:ext uri="{FF2B5EF4-FFF2-40B4-BE49-F238E27FC236}">
                  <a16:creationId xmlns:a16="http://schemas.microsoft.com/office/drawing/2014/main" id="{C044C0EF-C787-0614-A1A7-F361D75CEED8}"/>
                </a:ext>
              </a:extLst>
            </p:cNvPr>
            <p:cNvSpPr/>
            <p:nvPr/>
          </p:nvSpPr>
          <p:spPr>
            <a:xfrm>
              <a:off x="4212047" y="2926777"/>
              <a:ext cx="144826" cy="234619"/>
            </a:xfrm>
            <a:custGeom>
              <a:avLst/>
              <a:gdLst/>
              <a:ahLst/>
              <a:cxnLst/>
              <a:rect l="l" t="t" r="r" b="b"/>
              <a:pathLst>
                <a:path w="4550" h="7371" extrusionOk="0">
                  <a:moveTo>
                    <a:pt x="132" y="0"/>
                  </a:moveTo>
                  <a:cubicBezTo>
                    <a:pt x="60" y="0"/>
                    <a:pt x="1" y="60"/>
                    <a:pt x="1" y="131"/>
                  </a:cubicBezTo>
                  <a:lnTo>
                    <a:pt x="1" y="7239"/>
                  </a:lnTo>
                  <a:cubicBezTo>
                    <a:pt x="1" y="7311"/>
                    <a:pt x="60" y="7370"/>
                    <a:pt x="132" y="7370"/>
                  </a:cubicBezTo>
                  <a:cubicBezTo>
                    <a:pt x="203" y="7370"/>
                    <a:pt x="263" y="7311"/>
                    <a:pt x="263" y="7239"/>
                  </a:cubicBezTo>
                  <a:lnTo>
                    <a:pt x="263" y="262"/>
                  </a:lnTo>
                  <a:lnTo>
                    <a:pt x="1763" y="262"/>
                  </a:lnTo>
                  <a:lnTo>
                    <a:pt x="2299" y="810"/>
                  </a:lnTo>
                  <a:cubicBezTo>
                    <a:pt x="2335" y="845"/>
                    <a:pt x="2358" y="857"/>
                    <a:pt x="2394" y="857"/>
                  </a:cubicBezTo>
                  <a:lnTo>
                    <a:pt x="4418" y="857"/>
                  </a:lnTo>
                  <a:cubicBezTo>
                    <a:pt x="4490" y="857"/>
                    <a:pt x="4549" y="798"/>
                    <a:pt x="4549" y="726"/>
                  </a:cubicBezTo>
                  <a:cubicBezTo>
                    <a:pt x="4537" y="655"/>
                    <a:pt x="4478" y="595"/>
                    <a:pt x="4418" y="595"/>
                  </a:cubicBezTo>
                  <a:lnTo>
                    <a:pt x="2454" y="595"/>
                  </a:lnTo>
                  <a:lnTo>
                    <a:pt x="1918" y="36"/>
                  </a:lnTo>
                  <a:cubicBezTo>
                    <a:pt x="1882" y="12"/>
                    <a:pt x="1858" y="0"/>
                    <a:pt x="1823"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8" name="Google Shape;11791;p20">
              <a:extLst>
                <a:ext uri="{FF2B5EF4-FFF2-40B4-BE49-F238E27FC236}">
                  <a16:creationId xmlns:a16="http://schemas.microsoft.com/office/drawing/2014/main" id="{C6EA826A-7FED-4F22-24C7-5B68F9749B32}"/>
                </a:ext>
              </a:extLst>
            </p:cNvPr>
            <p:cNvSpPr/>
            <p:nvPr/>
          </p:nvSpPr>
          <p:spPr>
            <a:xfrm>
              <a:off x="4246550" y="2996103"/>
              <a:ext cx="28074" cy="28106"/>
            </a:xfrm>
            <a:custGeom>
              <a:avLst/>
              <a:gdLst/>
              <a:ahLst/>
              <a:cxnLst/>
              <a:rect l="l" t="t" r="r" b="b"/>
              <a:pathLst>
                <a:path w="882" h="883" extrusionOk="0">
                  <a:moveTo>
                    <a:pt x="620" y="263"/>
                  </a:moveTo>
                  <a:lnTo>
                    <a:pt x="620" y="608"/>
                  </a:lnTo>
                  <a:lnTo>
                    <a:pt x="262" y="608"/>
                  </a:lnTo>
                  <a:lnTo>
                    <a:pt x="262" y="263"/>
                  </a:lnTo>
                  <a:close/>
                  <a:moveTo>
                    <a:pt x="131" y="1"/>
                  </a:moveTo>
                  <a:cubicBezTo>
                    <a:pt x="60" y="1"/>
                    <a:pt x="0" y="60"/>
                    <a:pt x="0" y="144"/>
                  </a:cubicBezTo>
                  <a:lnTo>
                    <a:pt x="0" y="751"/>
                  </a:lnTo>
                  <a:cubicBezTo>
                    <a:pt x="0" y="822"/>
                    <a:pt x="60" y="882"/>
                    <a:pt x="131" y="882"/>
                  </a:cubicBezTo>
                  <a:lnTo>
                    <a:pt x="739" y="882"/>
                  </a:lnTo>
                  <a:cubicBezTo>
                    <a:pt x="822" y="882"/>
                    <a:pt x="881" y="822"/>
                    <a:pt x="881" y="751"/>
                  </a:cubicBezTo>
                  <a:lnTo>
                    <a:pt x="881" y="144"/>
                  </a:lnTo>
                  <a:cubicBezTo>
                    <a:pt x="881" y="60"/>
                    <a:pt x="822" y="1"/>
                    <a:pt x="739"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9" name="Google Shape;11792;p20">
              <a:extLst>
                <a:ext uri="{FF2B5EF4-FFF2-40B4-BE49-F238E27FC236}">
                  <a16:creationId xmlns:a16="http://schemas.microsoft.com/office/drawing/2014/main" id="{AA2B7C82-22C2-F22B-19E1-96D0BDE67633}"/>
                </a:ext>
              </a:extLst>
            </p:cNvPr>
            <p:cNvSpPr/>
            <p:nvPr/>
          </p:nvSpPr>
          <p:spPr>
            <a:xfrm>
              <a:off x="4285956" y="3015456"/>
              <a:ext cx="97814" cy="8753"/>
            </a:xfrm>
            <a:custGeom>
              <a:avLst/>
              <a:gdLst/>
              <a:ahLst/>
              <a:cxnLst/>
              <a:rect l="l" t="t" r="r" b="b"/>
              <a:pathLst>
                <a:path w="3073" h="275" extrusionOk="0">
                  <a:moveTo>
                    <a:pt x="132" y="0"/>
                  </a:moveTo>
                  <a:cubicBezTo>
                    <a:pt x="60" y="0"/>
                    <a:pt x="1" y="60"/>
                    <a:pt x="1" y="143"/>
                  </a:cubicBezTo>
                  <a:cubicBezTo>
                    <a:pt x="1" y="214"/>
                    <a:pt x="60" y="274"/>
                    <a:pt x="132" y="274"/>
                  </a:cubicBezTo>
                  <a:lnTo>
                    <a:pt x="2942" y="274"/>
                  </a:lnTo>
                  <a:cubicBezTo>
                    <a:pt x="3013" y="274"/>
                    <a:pt x="3072" y="214"/>
                    <a:pt x="3072" y="143"/>
                  </a:cubicBezTo>
                  <a:cubicBezTo>
                    <a:pt x="3072" y="72"/>
                    <a:pt x="3013" y="0"/>
                    <a:pt x="2942"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0" name="Google Shape;11793;p20">
              <a:extLst>
                <a:ext uri="{FF2B5EF4-FFF2-40B4-BE49-F238E27FC236}">
                  <a16:creationId xmlns:a16="http://schemas.microsoft.com/office/drawing/2014/main" id="{8EFE006D-6ED9-3D04-3CF1-14360CB59722}"/>
                </a:ext>
              </a:extLst>
            </p:cNvPr>
            <p:cNvSpPr/>
            <p:nvPr/>
          </p:nvSpPr>
          <p:spPr>
            <a:xfrm>
              <a:off x="4285956" y="3001800"/>
              <a:ext cx="30366" cy="8753"/>
            </a:xfrm>
            <a:custGeom>
              <a:avLst/>
              <a:gdLst/>
              <a:ahLst/>
              <a:cxnLst/>
              <a:rect l="l" t="t" r="r" b="b"/>
              <a:pathLst>
                <a:path w="954" h="275" extrusionOk="0">
                  <a:moveTo>
                    <a:pt x="132" y="1"/>
                  </a:moveTo>
                  <a:cubicBezTo>
                    <a:pt x="60" y="1"/>
                    <a:pt x="1" y="60"/>
                    <a:pt x="1" y="132"/>
                  </a:cubicBezTo>
                  <a:cubicBezTo>
                    <a:pt x="1" y="215"/>
                    <a:pt x="60" y="274"/>
                    <a:pt x="132" y="274"/>
                  </a:cubicBezTo>
                  <a:lnTo>
                    <a:pt x="810" y="274"/>
                  </a:lnTo>
                  <a:cubicBezTo>
                    <a:pt x="894" y="274"/>
                    <a:pt x="953" y="215"/>
                    <a:pt x="953" y="132"/>
                  </a:cubicBezTo>
                  <a:cubicBezTo>
                    <a:pt x="953" y="60"/>
                    <a:pt x="894" y="1"/>
                    <a:pt x="810"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1" name="Google Shape;11794;p20">
              <a:extLst>
                <a:ext uri="{FF2B5EF4-FFF2-40B4-BE49-F238E27FC236}">
                  <a16:creationId xmlns:a16="http://schemas.microsoft.com/office/drawing/2014/main" id="{B41912DB-AB3D-41A0-AC2B-DFECE8FEA1FB}"/>
                </a:ext>
              </a:extLst>
            </p:cNvPr>
            <p:cNvSpPr/>
            <p:nvPr/>
          </p:nvSpPr>
          <p:spPr>
            <a:xfrm>
              <a:off x="4246550" y="3060177"/>
              <a:ext cx="28074" cy="28074"/>
            </a:xfrm>
            <a:custGeom>
              <a:avLst/>
              <a:gdLst/>
              <a:ahLst/>
              <a:cxnLst/>
              <a:rect l="l" t="t" r="r" b="b"/>
              <a:pathLst>
                <a:path w="882" h="882" extrusionOk="0">
                  <a:moveTo>
                    <a:pt x="620" y="274"/>
                  </a:moveTo>
                  <a:lnTo>
                    <a:pt x="620" y="631"/>
                  </a:lnTo>
                  <a:lnTo>
                    <a:pt x="262" y="631"/>
                  </a:lnTo>
                  <a:lnTo>
                    <a:pt x="262" y="274"/>
                  </a:lnTo>
                  <a:close/>
                  <a:moveTo>
                    <a:pt x="131" y="0"/>
                  </a:moveTo>
                  <a:cubicBezTo>
                    <a:pt x="60" y="0"/>
                    <a:pt x="0" y="60"/>
                    <a:pt x="0" y="131"/>
                  </a:cubicBezTo>
                  <a:lnTo>
                    <a:pt x="0" y="750"/>
                  </a:lnTo>
                  <a:cubicBezTo>
                    <a:pt x="0" y="822"/>
                    <a:pt x="60" y="881"/>
                    <a:pt x="131" y="881"/>
                  </a:cubicBezTo>
                  <a:lnTo>
                    <a:pt x="739" y="881"/>
                  </a:lnTo>
                  <a:cubicBezTo>
                    <a:pt x="822" y="881"/>
                    <a:pt x="881" y="822"/>
                    <a:pt x="881" y="750"/>
                  </a:cubicBezTo>
                  <a:lnTo>
                    <a:pt x="881" y="131"/>
                  </a:lnTo>
                  <a:cubicBezTo>
                    <a:pt x="881" y="60"/>
                    <a:pt x="822" y="0"/>
                    <a:pt x="739"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 name="Google Shape;11795;p20">
              <a:extLst>
                <a:ext uri="{FF2B5EF4-FFF2-40B4-BE49-F238E27FC236}">
                  <a16:creationId xmlns:a16="http://schemas.microsoft.com/office/drawing/2014/main" id="{0BA199BD-BD13-23BA-D6E3-9C166EF28132}"/>
                </a:ext>
              </a:extLst>
            </p:cNvPr>
            <p:cNvSpPr/>
            <p:nvPr/>
          </p:nvSpPr>
          <p:spPr>
            <a:xfrm>
              <a:off x="4285956" y="3080261"/>
              <a:ext cx="97814" cy="8371"/>
            </a:xfrm>
            <a:custGeom>
              <a:avLst/>
              <a:gdLst/>
              <a:ahLst/>
              <a:cxnLst/>
              <a:rect l="l" t="t" r="r" b="b"/>
              <a:pathLst>
                <a:path w="3073" h="263" extrusionOk="0">
                  <a:moveTo>
                    <a:pt x="132" y="0"/>
                  </a:moveTo>
                  <a:cubicBezTo>
                    <a:pt x="60" y="0"/>
                    <a:pt x="1" y="48"/>
                    <a:pt x="1" y="131"/>
                  </a:cubicBezTo>
                  <a:cubicBezTo>
                    <a:pt x="1" y="203"/>
                    <a:pt x="60" y="262"/>
                    <a:pt x="132" y="262"/>
                  </a:cubicBezTo>
                  <a:lnTo>
                    <a:pt x="2942" y="262"/>
                  </a:lnTo>
                  <a:cubicBezTo>
                    <a:pt x="3013" y="262"/>
                    <a:pt x="3072" y="203"/>
                    <a:pt x="3072" y="131"/>
                  </a:cubicBezTo>
                  <a:cubicBezTo>
                    <a:pt x="3072" y="48"/>
                    <a:pt x="3013" y="0"/>
                    <a:pt x="2942"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 name="Google Shape;11796;p20">
              <a:extLst>
                <a:ext uri="{FF2B5EF4-FFF2-40B4-BE49-F238E27FC236}">
                  <a16:creationId xmlns:a16="http://schemas.microsoft.com/office/drawing/2014/main" id="{2F62838F-4E1C-6A8B-D759-683556A517BA}"/>
                </a:ext>
              </a:extLst>
            </p:cNvPr>
            <p:cNvSpPr/>
            <p:nvPr/>
          </p:nvSpPr>
          <p:spPr>
            <a:xfrm>
              <a:off x="4285956" y="3066224"/>
              <a:ext cx="30366" cy="8753"/>
            </a:xfrm>
            <a:custGeom>
              <a:avLst/>
              <a:gdLst/>
              <a:ahLst/>
              <a:cxnLst/>
              <a:rect l="l" t="t" r="r" b="b"/>
              <a:pathLst>
                <a:path w="954" h="275" extrusionOk="0">
                  <a:moveTo>
                    <a:pt x="132" y="1"/>
                  </a:moveTo>
                  <a:cubicBezTo>
                    <a:pt x="60" y="1"/>
                    <a:pt x="1" y="60"/>
                    <a:pt x="1" y="143"/>
                  </a:cubicBezTo>
                  <a:cubicBezTo>
                    <a:pt x="1" y="215"/>
                    <a:pt x="60" y="274"/>
                    <a:pt x="132" y="274"/>
                  </a:cubicBezTo>
                  <a:lnTo>
                    <a:pt x="810" y="274"/>
                  </a:lnTo>
                  <a:cubicBezTo>
                    <a:pt x="894" y="274"/>
                    <a:pt x="953" y="215"/>
                    <a:pt x="953" y="143"/>
                  </a:cubicBezTo>
                  <a:cubicBezTo>
                    <a:pt x="953" y="60"/>
                    <a:pt x="894" y="1"/>
                    <a:pt x="810"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 name="Google Shape;11797;p20">
              <a:extLst>
                <a:ext uri="{FF2B5EF4-FFF2-40B4-BE49-F238E27FC236}">
                  <a16:creationId xmlns:a16="http://schemas.microsoft.com/office/drawing/2014/main" id="{3322BA4C-8043-4F75-6BA0-61E5EA460A37}"/>
                </a:ext>
              </a:extLst>
            </p:cNvPr>
            <p:cNvSpPr/>
            <p:nvPr/>
          </p:nvSpPr>
          <p:spPr>
            <a:xfrm>
              <a:off x="4246550" y="3124601"/>
              <a:ext cx="28074" cy="28074"/>
            </a:xfrm>
            <a:custGeom>
              <a:avLst/>
              <a:gdLst/>
              <a:ahLst/>
              <a:cxnLst/>
              <a:rect l="l" t="t" r="r" b="b"/>
              <a:pathLst>
                <a:path w="882" h="882" extrusionOk="0">
                  <a:moveTo>
                    <a:pt x="620" y="250"/>
                  </a:moveTo>
                  <a:lnTo>
                    <a:pt x="620" y="607"/>
                  </a:lnTo>
                  <a:lnTo>
                    <a:pt x="262" y="607"/>
                  </a:lnTo>
                  <a:lnTo>
                    <a:pt x="262" y="250"/>
                  </a:lnTo>
                  <a:close/>
                  <a:moveTo>
                    <a:pt x="131" y="0"/>
                  </a:moveTo>
                  <a:cubicBezTo>
                    <a:pt x="60" y="0"/>
                    <a:pt x="0" y="60"/>
                    <a:pt x="0" y="131"/>
                  </a:cubicBezTo>
                  <a:lnTo>
                    <a:pt x="0" y="738"/>
                  </a:lnTo>
                  <a:cubicBezTo>
                    <a:pt x="0" y="822"/>
                    <a:pt x="60" y="881"/>
                    <a:pt x="131" y="881"/>
                  </a:cubicBezTo>
                  <a:lnTo>
                    <a:pt x="739" y="881"/>
                  </a:lnTo>
                  <a:cubicBezTo>
                    <a:pt x="822" y="881"/>
                    <a:pt x="881" y="822"/>
                    <a:pt x="881" y="738"/>
                  </a:cubicBezTo>
                  <a:lnTo>
                    <a:pt x="881" y="131"/>
                  </a:lnTo>
                  <a:cubicBezTo>
                    <a:pt x="881" y="60"/>
                    <a:pt x="822" y="0"/>
                    <a:pt x="739"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 name="Google Shape;11798;p20">
              <a:extLst>
                <a:ext uri="{FF2B5EF4-FFF2-40B4-BE49-F238E27FC236}">
                  <a16:creationId xmlns:a16="http://schemas.microsoft.com/office/drawing/2014/main" id="{CED76853-F78C-9E6B-365B-D6ED6FA91347}"/>
                </a:ext>
              </a:extLst>
            </p:cNvPr>
            <p:cNvSpPr/>
            <p:nvPr/>
          </p:nvSpPr>
          <p:spPr>
            <a:xfrm>
              <a:off x="4285956" y="3143921"/>
              <a:ext cx="97814" cy="8753"/>
            </a:xfrm>
            <a:custGeom>
              <a:avLst/>
              <a:gdLst/>
              <a:ahLst/>
              <a:cxnLst/>
              <a:rect l="l" t="t" r="r" b="b"/>
              <a:pathLst>
                <a:path w="3073" h="275" extrusionOk="0">
                  <a:moveTo>
                    <a:pt x="132" y="0"/>
                  </a:moveTo>
                  <a:cubicBezTo>
                    <a:pt x="60" y="0"/>
                    <a:pt x="1" y="60"/>
                    <a:pt x="1" y="131"/>
                  </a:cubicBezTo>
                  <a:cubicBezTo>
                    <a:pt x="1" y="215"/>
                    <a:pt x="60" y="274"/>
                    <a:pt x="132" y="274"/>
                  </a:cubicBezTo>
                  <a:lnTo>
                    <a:pt x="2942" y="274"/>
                  </a:lnTo>
                  <a:cubicBezTo>
                    <a:pt x="3013" y="274"/>
                    <a:pt x="3072" y="215"/>
                    <a:pt x="3072" y="131"/>
                  </a:cubicBezTo>
                  <a:cubicBezTo>
                    <a:pt x="3072" y="60"/>
                    <a:pt x="3013" y="0"/>
                    <a:pt x="2942"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 name="Google Shape;11799;p20">
              <a:extLst>
                <a:ext uri="{FF2B5EF4-FFF2-40B4-BE49-F238E27FC236}">
                  <a16:creationId xmlns:a16="http://schemas.microsoft.com/office/drawing/2014/main" id="{24A9B68A-FCC1-C580-C11F-CBD8A6E8B3AC}"/>
                </a:ext>
              </a:extLst>
            </p:cNvPr>
            <p:cNvSpPr/>
            <p:nvPr/>
          </p:nvSpPr>
          <p:spPr>
            <a:xfrm>
              <a:off x="4285956" y="3130266"/>
              <a:ext cx="30366" cy="8371"/>
            </a:xfrm>
            <a:custGeom>
              <a:avLst/>
              <a:gdLst/>
              <a:ahLst/>
              <a:cxnLst/>
              <a:rect l="l" t="t" r="r" b="b"/>
              <a:pathLst>
                <a:path w="954" h="263" extrusionOk="0">
                  <a:moveTo>
                    <a:pt x="132" y="1"/>
                  </a:moveTo>
                  <a:cubicBezTo>
                    <a:pt x="60" y="1"/>
                    <a:pt x="1" y="60"/>
                    <a:pt x="1" y="132"/>
                  </a:cubicBezTo>
                  <a:cubicBezTo>
                    <a:pt x="1" y="215"/>
                    <a:pt x="60" y="263"/>
                    <a:pt x="132" y="263"/>
                  </a:cubicBezTo>
                  <a:lnTo>
                    <a:pt x="810" y="263"/>
                  </a:lnTo>
                  <a:cubicBezTo>
                    <a:pt x="894" y="263"/>
                    <a:pt x="953" y="215"/>
                    <a:pt x="953" y="132"/>
                  </a:cubicBezTo>
                  <a:cubicBezTo>
                    <a:pt x="953" y="60"/>
                    <a:pt x="894" y="1"/>
                    <a:pt x="810"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20" name="Title 19">
            <a:extLst>
              <a:ext uri="{FF2B5EF4-FFF2-40B4-BE49-F238E27FC236}">
                <a16:creationId xmlns:a16="http://schemas.microsoft.com/office/drawing/2014/main" id="{74DCBDBE-9616-D817-2055-35AA6FFECFA0}"/>
              </a:ext>
            </a:extLst>
          </p:cNvPr>
          <p:cNvSpPr>
            <a:spLocks noGrp="1"/>
          </p:cNvSpPr>
          <p:nvPr>
            <p:ph type="title"/>
          </p:nvPr>
        </p:nvSpPr>
        <p:spPr>
          <a:xfrm>
            <a:off x="622502" y="214146"/>
            <a:ext cx="7696200" cy="715566"/>
          </a:xfrm>
        </p:spPr>
        <p:txBody>
          <a:bodyPr/>
          <a:lstStyle/>
          <a:p>
            <a:r>
              <a:rPr lang="en-US" dirty="0"/>
              <a:t>Student 3 Reflection</a:t>
            </a:r>
          </a:p>
        </p:txBody>
      </p:sp>
      <p:sp>
        <p:nvSpPr>
          <p:cNvPr id="21" name="Content Placeholder 20">
            <a:extLst>
              <a:ext uri="{FF2B5EF4-FFF2-40B4-BE49-F238E27FC236}">
                <a16:creationId xmlns:a16="http://schemas.microsoft.com/office/drawing/2014/main" id="{35A622E8-8922-593B-5530-C4F52C19C3E6}"/>
              </a:ext>
            </a:extLst>
          </p:cNvPr>
          <p:cNvSpPr>
            <a:spLocks noGrp="1"/>
          </p:cNvSpPr>
          <p:nvPr>
            <p:ph idx="1"/>
          </p:nvPr>
        </p:nvSpPr>
        <p:spPr>
          <a:xfrm>
            <a:off x="363167" y="954349"/>
            <a:ext cx="8294450" cy="3342085"/>
          </a:xfrm>
        </p:spPr>
        <p:txBody>
          <a:bodyPr>
            <a:normAutofit/>
          </a:bodyPr>
          <a:lstStyle/>
          <a:p>
            <a:pPr>
              <a:lnSpc>
                <a:spcPct val="100000"/>
              </a:lnSpc>
            </a:pPr>
            <a:r>
              <a:rPr lang="en-US" sz="1800" dirty="0">
                <a:solidFill>
                  <a:schemeClr val="tx1"/>
                </a:solidFill>
                <a:effectLst/>
                <a:latin typeface="Calibri" panose="020F0502020204030204" pitchFamily="34" charset="0"/>
                <a:ea typeface="Malgun Gothic" panose="020B0503020000020004" pitchFamily="34" charset="-127"/>
                <a:cs typeface="Times New Roman" panose="02020603050405020304" pitchFamily="18" charset="0"/>
              </a:rPr>
              <a:t>Some of the changes that were made in </a:t>
            </a:r>
            <a:r>
              <a:rPr lang="en-US" sz="1800" dirty="0">
                <a:solidFill>
                  <a:schemeClr val="tx1"/>
                </a:solidFill>
                <a:effectLst/>
                <a:highlight>
                  <a:srgbClr val="FFDDEB"/>
                </a:highlight>
                <a:latin typeface="Calibri" panose="020F0502020204030204" pitchFamily="34" charset="0"/>
                <a:ea typeface="Malgun Gothic" panose="020B0503020000020004" pitchFamily="34" charset="-127"/>
                <a:cs typeface="Times New Roman" panose="02020603050405020304" pitchFamily="18" charset="0"/>
              </a:rPr>
              <a:t>the AI revision did not keep the meaning I was originally intending for</a:t>
            </a:r>
            <a:r>
              <a:rPr lang="en-US" sz="1800" dirty="0">
                <a:solidFill>
                  <a:schemeClr val="tx1"/>
                </a:solidFill>
                <a:effectLst/>
                <a:latin typeface="Calibri" panose="020F0502020204030204" pitchFamily="34" charset="0"/>
                <a:ea typeface="Malgun Gothic" panose="020B0503020000020004" pitchFamily="34" charset="-127"/>
                <a:cs typeface="Times New Roman" panose="02020603050405020304" pitchFamily="18" charset="0"/>
              </a:rPr>
              <a:t>, and for reasons like this I think AI, at least right now, is </a:t>
            </a:r>
            <a:r>
              <a:rPr lang="en-US" sz="1800" dirty="0">
                <a:solidFill>
                  <a:schemeClr val="tx1"/>
                </a:solidFill>
                <a:effectLst/>
                <a:highlight>
                  <a:srgbClr val="FFDDEB"/>
                </a:highlight>
                <a:latin typeface="Calibri" panose="020F0502020204030204" pitchFamily="34" charset="0"/>
                <a:ea typeface="Malgun Gothic" panose="020B0503020000020004" pitchFamily="34" charset="-127"/>
                <a:cs typeface="Times New Roman" panose="02020603050405020304" pitchFamily="18" charset="0"/>
              </a:rPr>
              <a:t>unable to replace the value having direct teacher feedback brings.</a:t>
            </a:r>
            <a:r>
              <a:rPr lang="en-US" dirty="0">
                <a:solidFill>
                  <a:schemeClr val="tx1"/>
                </a:solidFill>
                <a:effectLst/>
              </a:rPr>
              <a:t> </a:t>
            </a:r>
          </a:p>
          <a:p>
            <a:pPr>
              <a:lnSpc>
                <a:spcPct val="100000"/>
              </a:lnSpc>
            </a:pPr>
            <a:endParaRPr lang="en-US" dirty="0">
              <a:solidFill>
                <a:schemeClr val="tx1"/>
              </a:solidFill>
              <a:effectLst/>
            </a:endParaRPr>
          </a:p>
          <a:p>
            <a:pPr>
              <a:lnSpc>
                <a:spcPct val="100000"/>
              </a:lnSpc>
            </a:pPr>
            <a:r>
              <a:rPr lang="en-US" sz="1800" dirty="0">
                <a:solidFill>
                  <a:schemeClr val="tx1"/>
                </a:solidFill>
                <a:effectLst/>
                <a:latin typeface="Calibri" panose="020F0502020204030204" pitchFamily="34" charset="0"/>
                <a:ea typeface="Malgun Gothic" panose="020B0503020000020004" pitchFamily="34" charset="-127"/>
                <a:cs typeface="Times New Roman" panose="02020603050405020304" pitchFamily="18" charset="0"/>
              </a:rPr>
              <a:t>For Korean, </a:t>
            </a:r>
            <a:r>
              <a:rPr lang="en-US" sz="1800" dirty="0">
                <a:solidFill>
                  <a:schemeClr val="tx1"/>
                </a:solidFill>
                <a:effectLst/>
                <a:highlight>
                  <a:srgbClr val="FFDDEB"/>
                </a:highlight>
                <a:latin typeface="Calibri" panose="020F0502020204030204" pitchFamily="34" charset="0"/>
                <a:ea typeface="Malgun Gothic" panose="020B0503020000020004" pitchFamily="34" charset="-127"/>
                <a:cs typeface="Times New Roman" panose="02020603050405020304" pitchFamily="18" charset="0"/>
              </a:rPr>
              <a:t>I will likely not use </a:t>
            </a:r>
            <a:r>
              <a:rPr lang="en-US" sz="1800" dirty="0" err="1">
                <a:solidFill>
                  <a:schemeClr val="tx1"/>
                </a:solidFill>
                <a:effectLst/>
                <a:highlight>
                  <a:srgbClr val="FFDDEB"/>
                </a:highlight>
                <a:latin typeface="Calibri" panose="020F0502020204030204" pitchFamily="34" charset="0"/>
                <a:ea typeface="Malgun Gothic" panose="020B0503020000020004" pitchFamily="34" charset="-127"/>
                <a:cs typeface="Times New Roman" panose="02020603050405020304" pitchFamily="18" charset="0"/>
              </a:rPr>
              <a:t>ChatGPT</a:t>
            </a:r>
            <a:r>
              <a:rPr lang="en-US" sz="1800" dirty="0">
                <a:solidFill>
                  <a:schemeClr val="tx1"/>
                </a:solidFill>
                <a:effectLst/>
                <a:highlight>
                  <a:srgbClr val="FFDDEB"/>
                </a:highlight>
                <a:latin typeface="Calibri" panose="020F0502020204030204" pitchFamily="34" charset="0"/>
                <a:ea typeface="Malgun Gothic" panose="020B0503020000020004" pitchFamily="34" charset="-127"/>
                <a:cs typeface="Times New Roman" panose="02020603050405020304" pitchFamily="18" charset="0"/>
              </a:rPr>
              <a:t> again, but will use Papago occasionally</a:t>
            </a:r>
            <a:r>
              <a:rPr lang="en-US" sz="1800" dirty="0">
                <a:solidFill>
                  <a:schemeClr val="tx1"/>
                </a:solidFill>
                <a:effectLst/>
                <a:latin typeface="Calibri" panose="020F0502020204030204" pitchFamily="34" charset="0"/>
                <a:ea typeface="Malgun Gothic" panose="020B0503020000020004" pitchFamily="34" charset="-127"/>
                <a:cs typeface="Times New Roman" panose="02020603050405020304" pitchFamily="18" charset="0"/>
              </a:rPr>
              <a:t>, when necessary, but ideally never for something as big as this again. In the future, however, my goal is to learn Spanish as well, and that will be much more self-taught, </a:t>
            </a:r>
            <a:r>
              <a:rPr lang="en-US" sz="1800" dirty="0">
                <a:solidFill>
                  <a:schemeClr val="tx1"/>
                </a:solidFill>
                <a:effectLst/>
                <a:highlight>
                  <a:srgbClr val="FFDDEB"/>
                </a:highlight>
                <a:latin typeface="Calibri" panose="020F0502020204030204" pitchFamily="34" charset="0"/>
                <a:ea typeface="Malgun Gothic" panose="020B0503020000020004" pitchFamily="34" charset="-127"/>
                <a:cs typeface="Times New Roman" panose="02020603050405020304" pitchFamily="18" charset="0"/>
              </a:rPr>
              <a:t>so I may be more willing to revisit AI as a learning tool at that point in time</a:t>
            </a:r>
            <a:r>
              <a:rPr lang="en-US" sz="1800" dirty="0">
                <a:solidFill>
                  <a:schemeClr val="tx1"/>
                </a:solidFill>
                <a:effectLst/>
                <a:latin typeface="Calibri" panose="020F0502020204030204" pitchFamily="34" charset="0"/>
                <a:ea typeface="Malgun Gothic" panose="020B0503020000020004" pitchFamily="34" charset="-127"/>
                <a:cs typeface="Times New Roman" panose="02020603050405020304" pitchFamily="18" charset="0"/>
              </a:rPr>
              <a:t>. I would also need to become </a:t>
            </a:r>
            <a:r>
              <a:rPr lang="en-US" sz="1800" dirty="0">
                <a:solidFill>
                  <a:schemeClr val="tx1"/>
                </a:solidFill>
                <a:effectLst/>
                <a:highlight>
                  <a:srgbClr val="FFDDEB"/>
                </a:highlight>
                <a:latin typeface="Calibri" panose="020F0502020204030204" pitchFamily="34" charset="0"/>
                <a:ea typeface="Malgun Gothic" panose="020B0503020000020004" pitchFamily="34" charset="-127"/>
                <a:cs typeface="Times New Roman" panose="02020603050405020304" pitchFamily="18" charset="0"/>
              </a:rPr>
              <a:t>better at utilizing AI</a:t>
            </a:r>
            <a:r>
              <a:rPr lang="en-US" sz="1800" dirty="0">
                <a:solidFill>
                  <a:schemeClr val="tx1"/>
                </a:solidFill>
                <a:effectLst/>
                <a:latin typeface="Calibri" panose="020F0502020204030204" pitchFamily="34" charset="0"/>
                <a:ea typeface="Malgun Gothic" panose="020B0503020000020004" pitchFamily="34" charset="-127"/>
                <a:cs typeface="Times New Roman" panose="02020603050405020304" pitchFamily="18" charset="0"/>
              </a:rPr>
              <a:t>, as I had some spelling errors that had carried over because I had not specifically asked for spelling to be checked, but I also believe this is something AI itself will edit in the future.</a:t>
            </a:r>
          </a:p>
          <a:p>
            <a:pPr>
              <a:lnSpc>
                <a:spcPct val="100000"/>
              </a:lnSpc>
            </a:pPr>
            <a:endParaRPr lang="en-US" dirty="0">
              <a:latin typeface="+mn-lt"/>
            </a:endParaRPr>
          </a:p>
        </p:txBody>
      </p:sp>
    </p:spTree>
    <p:extLst>
      <p:ext uri="{BB962C8B-B14F-4D97-AF65-F5344CB8AC3E}">
        <p14:creationId xmlns:p14="http://schemas.microsoft.com/office/powerpoint/2010/main" val="783835866"/>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Elipse 94">
            <a:extLst>
              <a:ext uri="{FF2B5EF4-FFF2-40B4-BE49-F238E27FC236}">
                <a16:creationId xmlns:a16="http://schemas.microsoft.com/office/drawing/2014/main" id="{228DE905-19CB-3EC8-693E-03C10C6048BE}"/>
              </a:ext>
            </a:extLst>
          </p:cNvPr>
          <p:cNvSpPr/>
          <p:nvPr/>
        </p:nvSpPr>
        <p:spPr>
          <a:xfrm>
            <a:off x="4258864" y="5259870"/>
            <a:ext cx="534946" cy="5349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Rectángulo 7">
            <a:extLst>
              <a:ext uri="{FF2B5EF4-FFF2-40B4-BE49-F238E27FC236}">
                <a16:creationId xmlns:a16="http://schemas.microsoft.com/office/drawing/2014/main" id="{8B14D3E7-07C7-46BC-83C2-F8ACDFB98529}"/>
              </a:ext>
            </a:extLst>
          </p:cNvPr>
          <p:cNvSpPr/>
          <p:nvPr/>
        </p:nvSpPr>
        <p:spPr>
          <a:xfrm>
            <a:off x="129702" y="161961"/>
            <a:ext cx="8761379" cy="43935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ES" dirty="0"/>
          </a:p>
        </p:txBody>
      </p:sp>
      <p:grpSp>
        <p:nvGrpSpPr>
          <p:cNvPr id="12" name="Grupo 11">
            <a:extLst>
              <a:ext uri="{FF2B5EF4-FFF2-40B4-BE49-F238E27FC236}">
                <a16:creationId xmlns:a16="http://schemas.microsoft.com/office/drawing/2014/main" id="{5686B954-EA23-4665-8540-295A41FA9C7E}"/>
              </a:ext>
            </a:extLst>
          </p:cNvPr>
          <p:cNvGrpSpPr/>
          <p:nvPr/>
        </p:nvGrpSpPr>
        <p:grpSpPr>
          <a:xfrm>
            <a:off x="2872041" y="5259870"/>
            <a:ext cx="528674" cy="528674"/>
            <a:chOff x="2872041" y="5239956"/>
            <a:chExt cx="528674" cy="528674"/>
          </a:xfrm>
        </p:grpSpPr>
        <p:sp>
          <p:nvSpPr>
            <p:cNvPr id="13" name="Elipse 12">
              <a:extLst>
                <a:ext uri="{FF2B5EF4-FFF2-40B4-BE49-F238E27FC236}">
                  <a16:creationId xmlns:a16="http://schemas.microsoft.com/office/drawing/2014/main" id="{5A3BB4B4-076E-40A7-ACA5-FB61609F0769}"/>
                </a:ext>
              </a:extLst>
            </p:cNvPr>
            <p:cNvSpPr/>
            <p:nvPr/>
          </p:nvSpPr>
          <p:spPr>
            <a:xfrm>
              <a:off x="2872041" y="5239956"/>
              <a:ext cx="528674" cy="528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14" name="Google Shape;8552;p14">
              <a:extLst>
                <a:ext uri="{FF2B5EF4-FFF2-40B4-BE49-F238E27FC236}">
                  <a16:creationId xmlns:a16="http://schemas.microsoft.com/office/drawing/2014/main" id="{BA7956AD-BD0F-4841-B738-AE59FE99165D}"/>
                </a:ext>
              </a:extLst>
            </p:cNvPr>
            <p:cNvGrpSpPr/>
            <p:nvPr/>
          </p:nvGrpSpPr>
          <p:grpSpPr>
            <a:xfrm>
              <a:off x="2958661" y="5326386"/>
              <a:ext cx="355434" cy="355815"/>
              <a:chOff x="4673540" y="3680297"/>
              <a:chExt cx="355434" cy="355815"/>
            </a:xfrm>
            <a:solidFill>
              <a:schemeClr val="tx2"/>
            </a:solidFill>
          </p:grpSpPr>
          <p:sp>
            <p:nvSpPr>
              <p:cNvPr id="15" name="Google Shape;8553;p14">
                <a:extLst>
                  <a:ext uri="{FF2B5EF4-FFF2-40B4-BE49-F238E27FC236}">
                    <a16:creationId xmlns:a16="http://schemas.microsoft.com/office/drawing/2014/main" id="{9CEAF7B9-28DA-4371-ACBD-8E9C836F4F47}"/>
                  </a:ext>
                </a:extLst>
              </p:cNvPr>
              <p:cNvSpPr/>
              <p:nvPr/>
            </p:nvSpPr>
            <p:spPr>
              <a:xfrm>
                <a:off x="4673540" y="3680297"/>
                <a:ext cx="355434" cy="355815"/>
              </a:xfrm>
              <a:custGeom>
                <a:avLst/>
                <a:gdLst/>
                <a:ahLst/>
                <a:cxnLst/>
                <a:rect l="l" t="t" r="r" b="b"/>
                <a:pathLst>
                  <a:path w="11193" h="11205" extrusionOk="0">
                    <a:moveTo>
                      <a:pt x="2012" y="0"/>
                    </a:moveTo>
                    <a:cubicBezTo>
                      <a:pt x="905" y="0"/>
                      <a:pt x="0" y="893"/>
                      <a:pt x="0" y="2013"/>
                    </a:cubicBezTo>
                    <a:lnTo>
                      <a:pt x="0" y="9192"/>
                    </a:lnTo>
                    <a:cubicBezTo>
                      <a:pt x="0" y="10287"/>
                      <a:pt x="893" y="11204"/>
                      <a:pt x="2012" y="11204"/>
                    </a:cubicBezTo>
                    <a:lnTo>
                      <a:pt x="9180" y="11204"/>
                    </a:lnTo>
                    <a:cubicBezTo>
                      <a:pt x="10287" y="11204"/>
                      <a:pt x="11192" y="10311"/>
                      <a:pt x="11192" y="9192"/>
                    </a:cubicBezTo>
                    <a:lnTo>
                      <a:pt x="11192" y="2013"/>
                    </a:lnTo>
                    <a:cubicBezTo>
                      <a:pt x="11180" y="917"/>
                      <a:pt x="10287" y="0"/>
                      <a:pt x="9180" y="0"/>
                    </a:cubicBezTo>
                    <a:lnTo>
                      <a:pt x="8085" y="0"/>
                    </a:lnTo>
                    <a:cubicBezTo>
                      <a:pt x="7989" y="0"/>
                      <a:pt x="7918" y="84"/>
                      <a:pt x="7918" y="167"/>
                    </a:cubicBezTo>
                    <a:cubicBezTo>
                      <a:pt x="7918" y="262"/>
                      <a:pt x="7989" y="334"/>
                      <a:pt x="8085" y="334"/>
                    </a:cubicBezTo>
                    <a:lnTo>
                      <a:pt x="9180" y="334"/>
                    </a:lnTo>
                    <a:cubicBezTo>
                      <a:pt x="10109" y="334"/>
                      <a:pt x="10847" y="1084"/>
                      <a:pt x="10847" y="2001"/>
                    </a:cubicBezTo>
                    <a:lnTo>
                      <a:pt x="10847" y="9180"/>
                    </a:lnTo>
                    <a:cubicBezTo>
                      <a:pt x="10847" y="10097"/>
                      <a:pt x="10109" y="10847"/>
                      <a:pt x="9180" y="10847"/>
                    </a:cubicBezTo>
                    <a:lnTo>
                      <a:pt x="2012" y="10847"/>
                    </a:lnTo>
                    <a:cubicBezTo>
                      <a:pt x="1084" y="10847"/>
                      <a:pt x="345" y="10097"/>
                      <a:pt x="345" y="9180"/>
                    </a:cubicBezTo>
                    <a:lnTo>
                      <a:pt x="345" y="2001"/>
                    </a:lnTo>
                    <a:cubicBezTo>
                      <a:pt x="345" y="1084"/>
                      <a:pt x="1084" y="334"/>
                      <a:pt x="2012" y="334"/>
                    </a:cubicBezTo>
                    <a:lnTo>
                      <a:pt x="7418" y="334"/>
                    </a:lnTo>
                    <a:cubicBezTo>
                      <a:pt x="7501" y="334"/>
                      <a:pt x="7573" y="262"/>
                      <a:pt x="7573" y="167"/>
                    </a:cubicBezTo>
                    <a:cubicBezTo>
                      <a:pt x="7573" y="84"/>
                      <a:pt x="7501" y="0"/>
                      <a:pt x="741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8554;p14">
                <a:extLst>
                  <a:ext uri="{FF2B5EF4-FFF2-40B4-BE49-F238E27FC236}">
                    <a16:creationId xmlns:a16="http://schemas.microsoft.com/office/drawing/2014/main" id="{D690AFF7-7B74-4050-9223-08EBA654A1AD}"/>
                  </a:ext>
                </a:extLst>
              </p:cNvPr>
              <p:cNvSpPr/>
              <p:nvPr/>
            </p:nvSpPr>
            <p:spPr>
              <a:xfrm>
                <a:off x="4805864" y="3736630"/>
                <a:ext cx="93042" cy="92661"/>
              </a:xfrm>
              <a:custGeom>
                <a:avLst/>
                <a:gdLst/>
                <a:ahLst/>
                <a:cxnLst/>
                <a:rect l="l" t="t" r="r" b="b"/>
                <a:pathLst>
                  <a:path w="2930" h="2918" extrusionOk="0">
                    <a:moveTo>
                      <a:pt x="1477" y="334"/>
                    </a:moveTo>
                    <a:cubicBezTo>
                      <a:pt x="2096" y="334"/>
                      <a:pt x="2608" y="834"/>
                      <a:pt x="2608" y="1465"/>
                    </a:cubicBezTo>
                    <a:cubicBezTo>
                      <a:pt x="2608" y="2084"/>
                      <a:pt x="2096" y="2596"/>
                      <a:pt x="1477" y="2596"/>
                    </a:cubicBezTo>
                    <a:cubicBezTo>
                      <a:pt x="846" y="2596"/>
                      <a:pt x="346" y="2084"/>
                      <a:pt x="346" y="1465"/>
                    </a:cubicBezTo>
                    <a:cubicBezTo>
                      <a:pt x="346" y="834"/>
                      <a:pt x="846" y="334"/>
                      <a:pt x="1477" y="334"/>
                    </a:cubicBezTo>
                    <a:close/>
                    <a:moveTo>
                      <a:pt x="1477" y="0"/>
                    </a:moveTo>
                    <a:cubicBezTo>
                      <a:pt x="667" y="0"/>
                      <a:pt x="12" y="655"/>
                      <a:pt x="12" y="1465"/>
                    </a:cubicBezTo>
                    <a:cubicBezTo>
                      <a:pt x="0" y="2263"/>
                      <a:pt x="655" y="2918"/>
                      <a:pt x="1477" y="2918"/>
                    </a:cubicBezTo>
                    <a:cubicBezTo>
                      <a:pt x="2274" y="2918"/>
                      <a:pt x="2929" y="2263"/>
                      <a:pt x="2929" y="1465"/>
                    </a:cubicBezTo>
                    <a:cubicBezTo>
                      <a:pt x="2929" y="655"/>
                      <a:pt x="2274" y="0"/>
                      <a:pt x="147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8555;p14">
                <a:extLst>
                  <a:ext uri="{FF2B5EF4-FFF2-40B4-BE49-F238E27FC236}">
                    <a16:creationId xmlns:a16="http://schemas.microsoft.com/office/drawing/2014/main" id="{475FE4C7-FC8E-4882-BE4D-0AC38AAB5B85}"/>
                  </a:ext>
                </a:extLst>
              </p:cNvPr>
              <p:cNvSpPr/>
              <p:nvPr/>
            </p:nvSpPr>
            <p:spPr>
              <a:xfrm>
                <a:off x="4779380" y="3841358"/>
                <a:ext cx="143723" cy="138801"/>
              </a:xfrm>
              <a:custGeom>
                <a:avLst/>
                <a:gdLst/>
                <a:ahLst/>
                <a:cxnLst/>
                <a:rect l="l" t="t" r="r" b="b"/>
                <a:pathLst>
                  <a:path w="4526" h="4371" extrusionOk="0">
                    <a:moveTo>
                      <a:pt x="477" y="1"/>
                    </a:moveTo>
                    <a:cubicBezTo>
                      <a:pt x="215" y="1"/>
                      <a:pt x="1" y="203"/>
                      <a:pt x="1" y="477"/>
                    </a:cubicBezTo>
                    <a:lnTo>
                      <a:pt x="1" y="893"/>
                    </a:lnTo>
                    <a:cubicBezTo>
                      <a:pt x="1" y="1155"/>
                      <a:pt x="203" y="1370"/>
                      <a:pt x="477" y="1370"/>
                    </a:cubicBezTo>
                    <a:lnTo>
                      <a:pt x="763" y="1370"/>
                    </a:lnTo>
                    <a:cubicBezTo>
                      <a:pt x="834" y="1370"/>
                      <a:pt x="906" y="1429"/>
                      <a:pt x="906" y="1513"/>
                    </a:cubicBezTo>
                    <a:lnTo>
                      <a:pt x="906" y="2858"/>
                    </a:lnTo>
                    <a:cubicBezTo>
                      <a:pt x="906" y="2929"/>
                      <a:pt x="846" y="3001"/>
                      <a:pt x="763" y="3001"/>
                    </a:cubicBezTo>
                    <a:lnTo>
                      <a:pt x="572" y="3001"/>
                    </a:lnTo>
                    <a:cubicBezTo>
                      <a:pt x="299" y="3001"/>
                      <a:pt x="96" y="3215"/>
                      <a:pt x="96" y="3477"/>
                    </a:cubicBezTo>
                    <a:lnTo>
                      <a:pt x="96" y="3894"/>
                    </a:lnTo>
                    <a:cubicBezTo>
                      <a:pt x="96" y="4168"/>
                      <a:pt x="299" y="4370"/>
                      <a:pt x="572" y="4370"/>
                    </a:cubicBezTo>
                    <a:lnTo>
                      <a:pt x="4049" y="4370"/>
                    </a:lnTo>
                    <a:cubicBezTo>
                      <a:pt x="4311" y="4370"/>
                      <a:pt x="4525" y="4168"/>
                      <a:pt x="4525" y="3894"/>
                    </a:cubicBezTo>
                    <a:lnTo>
                      <a:pt x="4525" y="3477"/>
                    </a:lnTo>
                    <a:cubicBezTo>
                      <a:pt x="4525" y="3215"/>
                      <a:pt x="4311" y="3001"/>
                      <a:pt x="4049" y="3001"/>
                    </a:cubicBezTo>
                    <a:lnTo>
                      <a:pt x="3859" y="3001"/>
                    </a:lnTo>
                    <a:cubicBezTo>
                      <a:pt x="3787" y="3001"/>
                      <a:pt x="3704" y="2941"/>
                      <a:pt x="3704" y="2858"/>
                    </a:cubicBezTo>
                    <a:lnTo>
                      <a:pt x="3704" y="477"/>
                    </a:lnTo>
                    <a:cubicBezTo>
                      <a:pt x="3704" y="203"/>
                      <a:pt x="3501" y="1"/>
                      <a:pt x="3228" y="1"/>
                    </a:cubicBezTo>
                    <a:lnTo>
                      <a:pt x="1442" y="1"/>
                    </a:lnTo>
                    <a:cubicBezTo>
                      <a:pt x="1358" y="1"/>
                      <a:pt x="1287" y="72"/>
                      <a:pt x="1287" y="155"/>
                    </a:cubicBezTo>
                    <a:cubicBezTo>
                      <a:pt x="1287" y="251"/>
                      <a:pt x="1358" y="322"/>
                      <a:pt x="1442" y="322"/>
                    </a:cubicBezTo>
                    <a:lnTo>
                      <a:pt x="3228" y="322"/>
                    </a:lnTo>
                    <a:cubicBezTo>
                      <a:pt x="3311" y="322"/>
                      <a:pt x="3382" y="382"/>
                      <a:pt x="3382" y="477"/>
                    </a:cubicBezTo>
                    <a:lnTo>
                      <a:pt x="3382" y="2858"/>
                    </a:lnTo>
                    <a:cubicBezTo>
                      <a:pt x="3382" y="3120"/>
                      <a:pt x="3585" y="3334"/>
                      <a:pt x="3859" y="3334"/>
                    </a:cubicBezTo>
                    <a:lnTo>
                      <a:pt x="4049" y="3334"/>
                    </a:lnTo>
                    <a:cubicBezTo>
                      <a:pt x="4121" y="3334"/>
                      <a:pt x="4204" y="3394"/>
                      <a:pt x="4204" y="3477"/>
                    </a:cubicBezTo>
                    <a:lnTo>
                      <a:pt x="4204" y="3894"/>
                    </a:lnTo>
                    <a:cubicBezTo>
                      <a:pt x="4204" y="3965"/>
                      <a:pt x="4132" y="4049"/>
                      <a:pt x="4049" y="4049"/>
                    </a:cubicBezTo>
                    <a:lnTo>
                      <a:pt x="572" y="4049"/>
                    </a:lnTo>
                    <a:cubicBezTo>
                      <a:pt x="489" y="4049"/>
                      <a:pt x="418" y="3989"/>
                      <a:pt x="418" y="3894"/>
                    </a:cubicBezTo>
                    <a:lnTo>
                      <a:pt x="418" y="3477"/>
                    </a:lnTo>
                    <a:cubicBezTo>
                      <a:pt x="418" y="3406"/>
                      <a:pt x="477" y="3334"/>
                      <a:pt x="572" y="3334"/>
                    </a:cubicBezTo>
                    <a:lnTo>
                      <a:pt x="763" y="3334"/>
                    </a:lnTo>
                    <a:cubicBezTo>
                      <a:pt x="1025" y="3334"/>
                      <a:pt x="1239" y="3120"/>
                      <a:pt x="1239" y="2858"/>
                    </a:cubicBezTo>
                    <a:lnTo>
                      <a:pt x="1239" y="1513"/>
                    </a:lnTo>
                    <a:cubicBezTo>
                      <a:pt x="1239" y="1251"/>
                      <a:pt x="1025" y="1036"/>
                      <a:pt x="763" y="1036"/>
                    </a:cubicBezTo>
                    <a:lnTo>
                      <a:pt x="477" y="1036"/>
                    </a:lnTo>
                    <a:cubicBezTo>
                      <a:pt x="406" y="1036"/>
                      <a:pt x="334" y="977"/>
                      <a:pt x="334" y="893"/>
                    </a:cubicBezTo>
                    <a:lnTo>
                      <a:pt x="334" y="477"/>
                    </a:lnTo>
                    <a:cubicBezTo>
                      <a:pt x="334" y="393"/>
                      <a:pt x="394" y="322"/>
                      <a:pt x="477" y="322"/>
                    </a:cubicBezTo>
                    <a:lnTo>
                      <a:pt x="787" y="322"/>
                    </a:lnTo>
                    <a:cubicBezTo>
                      <a:pt x="882" y="322"/>
                      <a:pt x="953" y="251"/>
                      <a:pt x="953" y="155"/>
                    </a:cubicBezTo>
                    <a:cubicBezTo>
                      <a:pt x="953" y="72"/>
                      <a:pt x="882" y="1"/>
                      <a:pt x="78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6" name="Grupo 25">
            <a:extLst>
              <a:ext uri="{FF2B5EF4-FFF2-40B4-BE49-F238E27FC236}">
                <a16:creationId xmlns:a16="http://schemas.microsoft.com/office/drawing/2014/main" id="{181F051A-BB80-47AA-8D9A-56EAE4893701}"/>
              </a:ext>
            </a:extLst>
          </p:cNvPr>
          <p:cNvGrpSpPr/>
          <p:nvPr/>
        </p:nvGrpSpPr>
        <p:grpSpPr>
          <a:xfrm>
            <a:off x="5720764" y="4408976"/>
            <a:ext cx="528675" cy="528675"/>
            <a:chOff x="5720764" y="5239955"/>
            <a:chExt cx="528675" cy="528675"/>
          </a:xfrm>
        </p:grpSpPr>
        <p:sp>
          <p:nvSpPr>
            <p:cNvPr id="27" name="Elipse 26">
              <a:extLst>
                <a:ext uri="{FF2B5EF4-FFF2-40B4-BE49-F238E27FC236}">
                  <a16:creationId xmlns:a16="http://schemas.microsoft.com/office/drawing/2014/main" id="{8E7890C4-7046-4185-B80A-2C489DC59B7C}"/>
                </a:ext>
              </a:extLst>
            </p:cNvPr>
            <p:cNvSpPr/>
            <p:nvPr/>
          </p:nvSpPr>
          <p:spPr>
            <a:xfrm>
              <a:off x="5720764" y="5239955"/>
              <a:ext cx="528675" cy="5286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28" name="Google Shape;9481;p16">
              <a:extLst>
                <a:ext uri="{FF2B5EF4-FFF2-40B4-BE49-F238E27FC236}">
                  <a16:creationId xmlns:a16="http://schemas.microsoft.com/office/drawing/2014/main" id="{E27201D2-BA2C-49BF-A0C7-83EEC8D00623}"/>
                </a:ext>
              </a:extLst>
            </p:cNvPr>
            <p:cNvGrpSpPr/>
            <p:nvPr/>
          </p:nvGrpSpPr>
          <p:grpSpPr>
            <a:xfrm>
              <a:off x="5761688" y="5340763"/>
              <a:ext cx="446826" cy="327059"/>
              <a:chOff x="5733194" y="2431718"/>
              <a:chExt cx="446826" cy="327059"/>
            </a:xfrm>
            <a:solidFill>
              <a:schemeClr val="tx2"/>
            </a:solidFill>
          </p:grpSpPr>
          <p:sp>
            <p:nvSpPr>
              <p:cNvPr id="29" name="Google Shape;9482;p16">
                <a:extLst>
                  <a:ext uri="{FF2B5EF4-FFF2-40B4-BE49-F238E27FC236}">
                    <a16:creationId xmlns:a16="http://schemas.microsoft.com/office/drawing/2014/main" id="{03FC178A-73EA-4F32-807D-F6625C24C843}"/>
                  </a:ext>
                </a:extLst>
              </p:cNvPr>
              <p:cNvSpPr/>
              <p:nvPr/>
            </p:nvSpPr>
            <p:spPr>
              <a:xfrm>
                <a:off x="6032946" y="2474145"/>
                <a:ext cx="56112" cy="20115"/>
              </a:xfrm>
              <a:custGeom>
                <a:avLst/>
                <a:gdLst/>
                <a:ahLst/>
                <a:cxnLst/>
                <a:rect l="l" t="t" r="r" b="b"/>
                <a:pathLst>
                  <a:path w="1763" h="632" extrusionOk="0">
                    <a:moveTo>
                      <a:pt x="215" y="1"/>
                    </a:moveTo>
                    <a:cubicBezTo>
                      <a:pt x="96" y="1"/>
                      <a:pt x="1" y="96"/>
                      <a:pt x="1" y="215"/>
                    </a:cubicBezTo>
                    <a:cubicBezTo>
                      <a:pt x="1" y="334"/>
                      <a:pt x="96" y="417"/>
                      <a:pt x="215" y="417"/>
                    </a:cubicBezTo>
                    <a:cubicBezTo>
                      <a:pt x="441" y="417"/>
                      <a:pt x="1108" y="453"/>
                      <a:pt x="1429" y="620"/>
                    </a:cubicBezTo>
                    <a:cubicBezTo>
                      <a:pt x="1465" y="632"/>
                      <a:pt x="1489" y="632"/>
                      <a:pt x="1525" y="632"/>
                    </a:cubicBezTo>
                    <a:cubicBezTo>
                      <a:pt x="1596" y="632"/>
                      <a:pt x="1668" y="584"/>
                      <a:pt x="1703" y="513"/>
                    </a:cubicBezTo>
                    <a:cubicBezTo>
                      <a:pt x="1763" y="417"/>
                      <a:pt x="1727" y="298"/>
                      <a:pt x="1632" y="239"/>
                    </a:cubicBezTo>
                    <a:cubicBezTo>
                      <a:pt x="1156" y="1"/>
                      <a:pt x="263" y="1"/>
                      <a:pt x="21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9483;p16">
                <a:extLst>
                  <a:ext uri="{FF2B5EF4-FFF2-40B4-BE49-F238E27FC236}">
                    <a16:creationId xmlns:a16="http://schemas.microsoft.com/office/drawing/2014/main" id="{A960522C-27D6-4E6F-A07C-89DBEBA775BE}"/>
                  </a:ext>
                </a:extLst>
              </p:cNvPr>
              <p:cNvSpPr/>
              <p:nvPr/>
            </p:nvSpPr>
            <p:spPr>
              <a:xfrm>
                <a:off x="5733194" y="2431718"/>
                <a:ext cx="446826" cy="327059"/>
              </a:xfrm>
              <a:custGeom>
                <a:avLst/>
                <a:gdLst/>
                <a:ahLst/>
                <a:cxnLst/>
                <a:rect l="l" t="t" r="r" b="b"/>
                <a:pathLst>
                  <a:path w="14039" h="10276" extrusionOk="0">
                    <a:moveTo>
                      <a:pt x="11621" y="655"/>
                    </a:moveTo>
                    <a:lnTo>
                      <a:pt x="11621" y="1500"/>
                    </a:lnTo>
                    <a:cubicBezTo>
                      <a:pt x="11621" y="1631"/>
                      <a:pt x="11598" y="1762"/>
                      <a:pt x="11538" y="1905"/>
                    </a:cubicBezTo>
                    <a:lnTo>
                      <a:pt x="11431" y="2108"/>
                    </a:lnTo>
                    <a:cubicBezTo>
                      <a:pt x="11419" y="2143"/>
                      <a:pt x="11419" y="2167"/>
                      <a:pt x="11419" y="2203"/>
                    </a:cubicBezTo>
                    <a:lnTo>
                      <a:pt x="11419" y="2631"/>
                    </a:lnTo>
                    <a:cubicBezTo>
                      <a:pt x="11419" y="2929"/>
                      <a:pt x="11300" y="3215"/>
                      <a:pt x="11074" y="3429"/>
                    </a:cubicBezTo>
                    <a:cubicBezTo>
                      <a:pt x="10858" y="3634"/>
                      <a:pt x="10599" y="3751"/>
                      <a:pt x="10317" y="3751"/>
                    </a:cubicBezTo>
                    <a:cubicBezTo>
                      <a:pt x="10303" y="3751"/>
                      <a:pt x="10290" y="3751"/>
                      <a:pt x="10276" y="3751"/>
                    </a:cubicBezTo>
                    <a:cubicBezTo>
                      <a:pt x="9657" y="3739"/>
                      <a:pt x="9181" y="3215"/>
                      <a:pt x="9181" y="2584"/>
                    </a:cubicBezTo>
                    <a:lnTo>
                      <a:pt x="9181" y="2203"/>
                    </a:lnTo>
                    <a:cubicBezTo>
                      <a:pt x="9181" y="2167"/>
                      <a:pt x="9181" y="2143"/>
                      <a:pt x="9169" y="2108"/>
                    </a:cubicBezTo>
                    <a:lnTo>
                      <a:pt x="9038" y="1857"/>
                    </a:lnTo>
                    <a:cubicBezTo>
                      <a:pt x="8990" y="1762"/>
                      <a:pt x="8966" y="1667"/>
                      <a:pt x="8966" y="1560"/>
                    </a:cubicBezTo>
                    <a:lnTo>
                      <a:pt x="8966" y="1548"/>
                    </a:lnTo>
                    <a:cubicBezTo>
                      <a:pt x="8966" y="1048"/>
                      <a:pt x="9359" y="655"/>
                      <a:pt x="9859" y="655"/>
                    </a:cubicBezTo>
                    <a:close/>
                    <a:moveTo>
                      <a:pt x="4156" y="429"/>
                    </a:moveTo>
                    <a:cubicBezTo>
                      <a:pt x="4513" y="429"/>
                      <a:pt x="4823" y="560"/>
                      <a:pt x="5061" y="822"/>
                    </a:cubicBezTo>
                    <a:cubicBezTo>
                      <a:pt x="5299" y="1072"/>
                      <a:pt x="5442" y="1417"/>
                      <a:pt x="5478" y="1786"/>
                    </a:cubicBezTo>
                    <a:cubicBezTo>
                      <a:pt x="5513" y="2215"/>
                      <a:pt x="5656" y="3108"/>
                      <a:pt x="5847" y="3643"/>
                    </a:cubicBezTo>
                    <a:lnTo>
                      <a:pt x="5835" y="3643"/>
                    </a:lnTo>
                    <a:cubicBezTo>
                      <a:pt x="5525" y="3762"/>
                      <a:pt x="4882" y="3941"/>
                      <a:pt x="4132" y="3941"/>
                    </a:cubicBezTo>
                    <a:cubicBezTo>
                      <a:pt x="4077" y="3944"/>
                      <a:pt x="4021" y="3945"/>
                      <a:pt x="3967" y="3945"/>
                    </a:cubicBezTo>
                    <a:cubicBezTo>
                      <a:pt x="3330" y="3945"/>
                      <a:pt x="2762" y="3765"/>
                      <a:pt x="2477" y="3655"/>
                    </a:cubicBezTo>
                    <a:cubicBezTo>
                      <a:pt x="2656" y="3108"/>
                      <a:pt x="2799" y="2215"/>
                      <a:pt x="2835" y="1786"/>
                    </a:cubicBezTo>
                    <a:cubicBezTo>
                      <a:pt x="2858" y="1417"/>
                      <a:pt x="3013" y="1072"/>
                      <a:pt x="3251" y="822"/>
                    </a:cubicBezTo>
                    <a:cubicBezTo>
                      <a:pt x="3501" y="560"/>
                      <a:pt x="3811" y="429"/>
                      <a:pt x="4156" y="429"/>
                    </a:cubicBezTo>
                    <a:close/>
                    <a:moveTo>
                      <a:pt x="10752" y="4096"/>
                    </a:moveTo>
                    <a:cubicBezTo>
                      <a:pt x="10752" y="4155"/>
                      <a:pt x="10764" y="4215"/>
                      <a:pt x="10776" y="4274"/>
                    </a:cubicBezTo>
                    <a:lnTo>
                      <a:pt x="10609" y="4429"/>
                    </a:lnTo>
                    <a:cubicBezTo>
                      <a:pt x="10526" y="4524"/>
                      <a:pt x="10419" y="4572"/>
                      <a:pt x="10300" y="4572"/>
                    </a:cubicBezTo>
                    <a:cubicBezTo>
                      <a:pt x="10181" y="4572"/>
                      <a:pt x="10062" y="4524"/>
                      <a:pt x="9990" y="4429"/>
                    </a:cubicBezTo>
                    <a:lnTo>
                      <a:pt x="9823" y="4274"/>
                    </a:lnTo>
                    <a:cubicBezTo>
                      <a:pt x="9835" y="4215"/>
                      <a:pt x="9859" y="4155"/>
                      <a:pt x="9859" y="4096"/>
                    </a:cubicBezTo>
                    <a:cubicBezTo>
                      <a:pt x="9990" y="4132"/>
                      <a:pt x="10121" y="4167"/>
                      <a:pt x="10252" y="4167"/>
                    </a:cubicBezTo>
                    <a:lnTo>
                      <a:pt x="10300" y="4167"/>
                    </a:lnTo>
                    <a:cubicBezTo>
                      <a:pt x="10455" y="4167"/>
                      <a:pt x="10609" y="4132"/>
                      <a:pt x="10752" y="4096"/>
                    </a:cubicBezTo>
                    <a:close/>
                    <a:moveTo>
                      <a:pt x="4692" y="4358"/>
                    </a:moveTo>
                    <a:cubicBezTo>
                      <a:pt x="4763" y="4524"/>
                      <a:pt x="4918" y="4644"/>
                      <a:pt x="5097" y="4691"/>
                    </a:cubicBezTo>
                    <a:lnTo>
                      <a:pt x="5835" y="4894"/>
                    </a:lnTo>
                    <a:cubicBezTo>
                      <a:pt x="6025" y="4953"/>
                      <a:pt x="6168" y="5132"/>
                      <a:pt x="6168" y="5322"/>
                    </a:cubicBezTo>
                    <a:lnTo>
                      <a:pt x="6168" y="7251"/>
                    </a:lnTo>
                    <a:cubicBezTo>
                      <a:pt x="6168" y="7501"/>
                      <a:pt x="5954" y="7692"/>
                      <a:pt x="5716" y="7692"/>
                    </a:cubicBezTo>
                    <a:lnTo>
                      <a:pt x="5704" y="7692"/>
                    </a:lnTo>
                    <a:lnTo>
                      <a:pt x="5704" y="6144"/>
                    </a:lnTo>
                    <a:cubicBezTo>
                      <a:pt x="5668" y="5787"/>
                      <a:pt x="5394" y="5501"/>
                      <a:pt x="5025" y="5501"/>
                    </a:cubicBezTo>
                    <a:lnTo>
                      <a:pt x="3275" y="5501"/>
                    </a:lnTo>
                    <a:cubicBezTo>
                      <a:pt x="2918" y="5501"/>
                      <a:pt x="2632" y="5787"/>
                      <a:pt x="2632" y="6144"/>
                    </a:cubicBezTo>
                    <a:lnTo>
                      <a:pt x="2632" y="7692"/>
                    </a:lnTo>
                    <a:lnTo>
                      <a:pt x="2620" y="7692"/>
                    </a:lnTo>
                    <a:cubicBezTo>
                      <a:pt x="2370" y="7692"/>
                      <a:pt x="2180" y="7489"/>
                      <a:pt x="2180" y="7251"/>
                    </a:cubicBezTo>
                    <a:lnTo>
                      <a:pt x="2180" y="5322"/>
                    </a:lnTo>
                    <a:cubicBezTo>
                      <a:pt x="2180" y="5132"/>
                      <a:pt x="2311" y="4941"/>
                      <a:pt x="2501" y="4894"/>
                    </a:cubicBezTo>
                    <a:lnTo>
                      <a:pt x="3251" y="4691"/>
                    </a:lnTo>
                    <a:cubicBezTo>
                      <a:pt x="3430" y="4644"/>
                      <a:pt x="3561" y="4524"/>
                      <a:pt x="3644" y="4358"/>
                    </a:cubicBezTo>
                    <a:cubicBezTo>
                      <a:pt x="3811" y="4370"/>
                      <a:pt x="3989" y="4394"/>
                      <a:pt x="4168" y="4394"/>
                    </a:cubicBezTo>
                    <a:cubicBezTo>
                      <a:pt x="4347" y="4394"/>
                      <a:pt x="4525" y="4370"/>
                      <a:pt x="4692" y="4358"/>
                    </a:cubicBezTo>
                    <a:close/>
                    <a:moveTo>
                      <a:pt x="10526" y="5906"/>
                    </a:moveTo>
                    <a:cubicBezTo>
                      <a:pt x="10538" y="5906"/>
                      <a:pt x="10538" y="5906"/>
                      <a:pt x="10538" y="5918"/>
                    </a:cubicBezTo>
                    <a:lnTo>
                      <a:pt x="10538" y="7680"/>
                    </a:lnTo>
                    <a:cubicBezTo>
                      <a:pt x="10538" y="7692"/>
                      <a:pt x="10538" y="7692"/>
                      <a:pt x="10526" y="7692"/>
                    </a:cubicBezTo>
                    <a:lnTo>
                      <a:pt x="7895" y="7692"/>
                    </a:lnTo>
                    <a:cubicBezTo>
                      <a:pt x="7871" y="7692"/>
                      <a:pt x="7871" y="7692"/>
                      <a:pt x="7871" y="7680"/>
                    </a:cubicBezTo>
                    <a:lnTo>
                      <a:pt x="7871" y="5918"/>
                    </a:lnTo>
                    <a:lnTo>
                      <a:pt x="10526" y="5906"/>
                    </a:lnTo>
                    <a:close/>
                    <a:moveTo>
                      <a:pt x="11050" y="4596"/>
                    </a:moveTo>
                    <a:lnTo>
                      <a:pt x="11228" y="4691"/>
                    </a:lnTo>
                    <a:lnTo>
                      <a:pt x="11967" y="4894"/>
                    </a:lnTo>
                    <a:cubicBezTo>
                      <a:pt x="12157" y="4953"/>
                      <a:pt x="12300" y="5132"/>
                      <a:pt x="12300" y="5322"/>
                    </a:cubicBezTo>
                    <a:lnTo>
                      <a:pt x="12300" y="7251"/>
                    </a:lnTo>
                    <a:cubicBezTo>
                      <a:pt x="12300" y="7501"/>
                      <a:pt x="12086" y="7692"/>
                      <a:pt x="11848" y="7692"/>
                    </a:cubicBezTo>
                    <a:lnTo>
                      <a:pt x="10955" y="7692"/>
                    </a:lnTo>
                    <a:lnTo>
                      <a:pt x="10955" y="7680"/>
                    </a:lnTo>
                    <a:lnTo>
                      <a:pt x="10955" y="7227"/>
                    </a:lnTo>
                    <a:lnTo>
                      <a:pt x="11621" y="7227"/>
                    </a:lnTo>
                    <a:cubicBezTo>
                      <a:pt x="11740" y="7227"/>
                      <a:pt x="11836" y="7144"/>
                      <a:pt x="11836" y="7025"/>
                    </a:cubicBezTo>
                    <a:lnTo>
                      <a:pt x="11836" y="5715"/>
                    </a:lnTo>
                    <a:cubicBezTo>
                      <a:pt x="11836" y="5596"/>
                      <a:pt x="11740" y="5501"/>
                      <a:pt x="11621" y="5501"/>
                    </a:cubicBezTo>
                    <a:cubicBezTo>
                      <a:pt x="11502" y="5501"/>
                      <a:pt x="11419" y="5596"/>
                      <a:pt x="11419" y="5715"/>
                    </a:cubicBezTo>
                    <a:lnTo>
                      <a:pt x="11419" y="6834"/>
                    </a:lnTo>
                    <a:lnTo>
                      <a:pt x="10955" y="6834"/>
                    </a:lnTo>
                    <a:lnTo>
                      <a:pt x="10955" y="5941"/>
                    </a:lnTo>
                    <a:cubicBezTo>
                      <a:pt x="10955" y="5691"/>
                      <a:pt x="10764" y="5525"/>
                      <a:pt x="10538" y="5525"/>
                    </a:cubicBezTo>
                    <a:lnTo>
                      <a:pt x="8335" y="5525"/>
                    </a:lnTo>
                    <a:lnTo>
                      <a:pt x="8335" y="5322"/>
                    </a:lnTo>
                    <a:lnTo>
                      <a:pt x="8299" y="5322"/>
                    </a:lnTo>
                    <a:cubicBezTo>
                      <a:pt x="8299" y="5132"/>
                      <a:pt x="8442" y="4941"/>
                      <a:pt x="8633" y="4894"/>
                    </a:cubicBezTo>
                    <a:lnTo>
                      <a:pt x="9383" y="4691"/>
                    </a:lnTo>
                    <a:cubicBezTo>
                      <a:pt x="9442" y="4667"/>
                      <a:pt x="9490" y="4644"/>
                      <a:pt x="9562" y="4596"/>
                    </a:cubicBezTo>
                    <a:lnTo>
                      <a:pt x="9693" y="4727"/>
                    </a:lnTo>
                    <a:cubicBezTo>
                      <a:pt x="9859" y="4894"/>
                      <a:pt x="10062" y="4989"/>
                      <a:pt x="10300" y="4989"/>
                    </a:cubicBezTo>
                    <a:cubicBezTo>
                      <a:pt x="10526" y="4989"/>
                      <a:pt x="10752" y="4894"/>
                      <a:pt x="10907" y="4727"/>
                    </a:cubicBezTo>
                    <a:lnTo>
                      <a:pt x="11050" y="4596"/>
                    </a:lnTo>
                    <a:close/>
                    <a:moveTo>
                      <a:pt x="2632" y="8108"/>
                    </a:moveTo>
                    <a:lnTo>
                      <a:pt x="2632" y="8573"/>
                    </a:lnTo>
                    <a:lnTo>
                      <a:pt x="846" y="8573"/>
                    </a:lnTo>
                    <a:lnTo>
                      <a:pt x="846" y="8108"/>
                    </a:lnTo>
                    <a:close/>
                    <a:moveTo>
                      <a:pt x="13157" y="8108"/>
                    </a:moveTo>
                    <a:lnTo>
                      <a:pt x="13157" y="8573"/>
                    </a:lnTo>
                    <a:lnTo>
                      <a:pt x="5668" y="8573"/>
                    </a:lnTo>
                    <a:lnTo>
                      <a:pt x="5668" y="8108"/>
                    </a:lnTo>
                    <a:close/>
                    <a:moveTo>
                      <a:pt x="5049" y="5906"/>
                    </a:moveTo>
                    <a:cubicBezTo>
                      <a:pt x="5180" y="5906"/>
                      <a:pt x="5287" y="6013"/>
                      <a:pt x="5287" y="6144"/>
                    </a:cubicBezTo>
                    <a:lnTo>
                      <a:pt x="5287" y="9001"/>
                    </a:lnTo>
                    <a:lnTo>
                      <a:pt x="3049" y="9001"/>
                    </a:lnTo>
                    <a:lnTo>
                      <a:pt x="3049" y="6144"/>
                    </a:lnTo>
                    <a:cubicBezTo>
                      <a:pt x="3049" y="6013"/>
                      <a:pt x="3156" y="5906"/>
                      <a:pt x="3287" y="5906"/>
                    </a:cubicBezTo>
                    <a:close/>
                    <a:moveTo>
                      <a:pt x="4168" y="0"/>
                    </a:moveTo>
                    <a:cubicBezTo>
                      <a:pt x="3239" y="0"/>
                      <a:pt x="2501" y="738"/>
                      <a:pt x="2430" y="1738"/>
                    </a:cubicBezTo>
                    <a:cubicBezTo>
                      <a:pt x="2394" y="2155"/>
                      <a:pt x="2263" y="2989"/>
                      <a:pt x="2084" y="3477"/>
                    </a:cubicBezTo>
                    <a:cubicBezTo>
                      <a:pt x="2037" y="3584"/>
                      <a:pt x="2049" y="3703"/>
                      <a:pt x="2096" y="3810"/>
                    </a:cubicBezTo>
                    <a:cubicBezTo>
                      <a:pt x="2144" y="3905"/>
                      <a:pt x="2239" y="3989"/>
                      <a:pt x="2334" y="4024"/>
                    </a:cubicBezTo>
                    <a:cubicBezTo>
                      <a:pt x="2513" y="4084"/>
                      <a:pt x="2811" y="4179"/>
                      <a:pt x="3156" y="4251"/>
                    </a:cubicBezTo>
                    <a:cubicBezTo>
                      <a:pt x="3144" y="4251"/>
                      <a:pt x="3144" y="4251"/>
                      <a:pt x="3120" y="4263"/>
                    </a:cubicBezTo>
                    <a:lnTo>
                      <a:pt x="2382" y="4477"/>
                    </a:lnTo>
                    <a:cubicBezTo>
                      <a:pt x="2013" y="4584"/>
                      <a:pt x="1751" y="4917"/>
                      <a:pt x="1751" y="5310"/>
                    </a:cubicBezTo>
                    <a:lnTo>
                      <a:pt x="1751" y="7227"/>
                    </a:lnTo>
                    <a:cubicBezTo>
                      <a:pt x="1751" y="7394"/>
                      <a:pt x="1799" y="7561"/>
                      <a:pt x="1894" y="7680"/>
                    </a:cubicBezTo>
                    <a:lnTo>
                      <a:pt x="203" y="7680"/>
                    </a:lnTo>
                    <a:cubicBezTo>
                      <a:pt x="84" y="7680"/>
                      <a:pt x="1" y="7763"/>
                      <a:pt x="1" y="7882"/>
                    </a:cubicBezTo>
                    <a:cubicBezTo>
                      <a:pt x="1" y="8001"/>
                      <a:pt x="84" y="8096"/>
                      <a:pt x="203" y="8096"/>
                    </a:cubicBezTo>
                    <a:lnTo>
                      <a:pt x="441" y="8096"/>
                    </a:lnTo>
                    <a:lnTo>
                      <a:pt x="441" y="10073"/>
                    </a:lnTo>
                    <a:cubicBezTo>
                      <a:pt x="441" y="10192"/>
                      <a:pt x="537" y="10275"/>
                      <a:pt x="656" y="10275"/>
                    </a:cubicBezTo>
                    <a:cubicBezTo>
                      <a:pt x="775" y="10275"/>
                      <a:pt x="858" y="10192"/>
                      <a:pt x="858" y="10073"/>
                    </a:cubicBezTo>
                    <a:lnTo>
                      <a:pt x="858" y="8954"/>
                    </a:lnTo>
                    <a:lnTo>
                      <a:pt x="2644" y="8954"/>
                    </a:lnTo>
                    <a:lnTo>
                      <a:pt x="2644" y="10073"/>
                    </a:lnTo>
                    <a:cubicBezTo>
                      <a:pt x="2644" y="10192"/>
                      <a:pt x="2739" y="10275"/>
                      <a:pt x="2858" y="10275"/>
                    </a:cubicBezTo>
                    <a:cubicBezTo>
                      <a:pt x="2977" y="10275"/>
                      <a:pt x="3073" y="10192"/>
                      <a:pt x="3073" y="10073"/>
                    </a:cubicBezTo>
                    <a:lnTo>
                      <a:pt x="3073" y="9406"/>
                    </a:lnTo>
                    <a:lnTo>
                      <a:pt x="5287" y="9406"/>
                    </a:lnTo>
                    <a:lnTo>
                      <a:pt x="5287" y="10073"/>
                    </a:lnTo>
                    <a:cubicBezTo>
                      <a:pt x="5287" y="10192"/>
                      <a:pt x="5371" y="10275"/>
                      <a:pt x="5490" y="10275"/>
                    </a:cubicBezTo>
                    <a:cubicBezTo>
                      <a:pt x="5609" y="10275"/>
                      <a:pt x="5704" y="10192"/>
                      <a:pt x="5704" y="10073"/>
                    </a:cubicBezTo>
                    <a:lnTo>
                      <a:pt x="5704" y="8954"/>
                    </a:lnTo>
                    <a:lnTo>
                      <a:pt x="13169" y="8954"/>
                    </a:lnTo>
                    <a:lnTo>
                      <a:pt x="13169" y="10073"/>
                    </a:lnTo>
                    <a:cubicBezTo>
                      <a:pt x="13169" y="10192"/>
                      <a:pt x="13264" y="10275"/>
                      <a:pt x="13383" y="10275"/>
                    </a:cubicBezTo>
                    <a:cubicBezTo>
                      <a:pt x="13503" y="10275"/>
                      <a:pt x="13586" y="10192"/>
                      <a:pt x="13586" y="10073"/>
                    </a:cubicBezTo>
                    <a:lnTo>
                      <a:pt x="13586" y="8096"/>
                    </a:lnTo>
                    <a:lnTo>
                      <a:pt x="13824" y="8096"/>
                    </a:lnTo>
                    <a:cubicBezTo>
                      <a:pt x="13943" y="8096"/>
                      <a:pt x="14038" y="8001"/>
                      <a:pt x="14038" y="7882"/>
                    </a:cubicBezTo>
                    <a:cubicBezTo>
                      <a:pt x="14003" y="7787"/>
                      <a:pt x="13919" y="7692"/>
                      <a:pt x="13800" y="7692"/>
                    </a:cubicBezTo>
                    <a:lnTo>
                      <a:pt x="12562" y="7692"/>
                    </a:lnTo>
                    <a:cubicBezTo>
                      <a:pt x="12633" y="7561"/>
                      <a:pt x="12693" y="7406"/>
                      <a:pt x="12693" y="7251"/>
                    </a:cubicBezTo>
                    <a:lnTo>
                      <a:pt x="12693" y="5322"/>
                    </a:lnTo>
                    <a:cubicBezTo>
                      <a:pt x="12693" y="4941"/>
                      <a:pt x="12443" y="4596"/>
                      <a:pt x="12074" y="4489"/>
                    </a:cubicBezTo>
                    <a:lnTo>
                      <a:pt x="11324" y="4286"/>
                    </a:lnTo>
                    <a:cubicBezTo>
                      <a:pt x="11228" y="4251"/>
                      <a:pt x="11169" y="4167"/>
                      <a:pt x="11169" y="4060"/>
                    </a:cubicBezTo>
                    <a:lnTo>
                      <a:pt x="11169" y="3893"/>
                    </a:lnTo>
                    <a:cubicBezTo>
                      <a:pt x="11240" y="3858"/>
                      <a:pt x="11300" y="3798"/>
                      <a:pt x="11359" y="3739"/>
                    </a:cubicBezTo>
                    <a:cubicBezTo>
                      <a:pt x="11657" y="3453"/>
                      <a:pt x="11824" y="3060"/>
                      <a:pt x="11824" y="2643"/>
                    </a:cubicBezTo>
                    <a:lnTo>
                      <a:pt x="11824" y="2262"/>
                    </a:lnTo>
                    <a:lnTo>
                      <a:pt x="11895" y="2096"/>
                    </a:lnTo>
                    <a:cubicBezTo>
                      <a:pt x="11979" y="1917"/>
                      <a:pt x="12026" y="1703"/>
                      <a:pt x="12026" y="1512"/>
                    </a:cubicBezTo>
                    <a:lnTo>
                      <a:pt x="12026" y="453"/>
                    </a:lnTo>
                    <a:cubicBezTo>
                      <a:pt x="12026" y="333"/>
                      <a:pt x="11943" y="250"/>
                      <a:pt x="11824" y="250"/>
                    </a:cubicBezTo>
                    <a:lnTo>
                      <a:pt x="9859" y="250"/>
                    </a:lnTo>
                    <a:cubicBezTo>
                      <a:pt x="9145" y="250"/>
                      <a:pt x="8561" y="834"/>
                      <a:pt x="8561" y="1548"/>
                    </a:cubicBezTo>
                    <a:lnTo>
                      <a:pt x="8561" y="1560"/>
                    </a:lnTo>
                    <a:cubicBezTo>
                      <a:pt x="8561" y="1727"/>
                      <a:pt x="8597" y="1881"/>
                      <a:pt x="8680" y="2036"/>
                    </a:cubicBezTo>
                    <a:lnTo>
                      <a:pt x="8788" y="2238"/>
                    </a:lnTo>
                    <a:lnTo>
                      <a:pt x="8788" y="2572"/>
                    </a:lnTo>
                    <a:cubicBezTo>
                      <a:pt x="8788" y="3108"/>
                      <a:pt x="9050" y="3584"/>
                      <a:pt x="9442" y="3870"/>
                    </a:cubicBezTo>
                    <a:lnTo>
                      <a:pt x="9442" y="4048"/>
                    </a:lnTo>
                    <a:cubicBezTo>
                      <a:pt x="9442" y="4143"/>
                      <a:pt x="9359" y="4239"/>
                      <a:pt x="9276" y="4263"/>
                    </a:cubicBezTo>
                    <a:lnTo>
                      <a:pt x="8526" y="4477"/>
                    </a:lnTo>
                    <a:cubicBezTo>
                      <a:pt x="8157" y="4584"/>
                      <a:pt x="7907" y="4917"/>
                      <a:pt x="7907" y="5310"/>
                    </a:cubicBezTo>
                    <a:lnTo>
                      <a:pt x="7907" y="5489"/>
                    </a:lnTo>
                    <a:lnTo>
                      <a:pt x="7895" y="5489"/>
                    </a:lnTo>
                    <a:cubicBezTo>
                      <a:pt x="7657" y="5489"/>
                      <a:pt x="7478" y="5679"/>
                      <a:pt x="7478" y="5906"/>
                    </a:cubicBezTo>
                    <a:lnTo>
                      <a:pt x="7478" y="7656"/>
                    </a:lnTo>
                    <a:lnTo>
                      <a:pt x="7478" y="7680"/>
                    </a:lnTo>
                    <a:lnTo>
                      <a:pt x="6442" y="7680"/>
                    </a:lnTo>
                    <a:cubicBezTo>
                      <a:pt x="6525" y="7537"/>
                      <a:pt x="6585" y="7394"/>
                      <a:pt x="6585" y="7227"/>
                    </a:cubicBezTo>
                    <a:lnTo>
                      <a:pt x="6585" y="5310"/>
                    </a:lnTo>
                    <a:cubicBezTo>
                      <a:pt x="6585" y="4917"/>
                      <a:pt x="6323" y="4584"/>
                      <a:pt x="5954" y="4477"/>
                    </a:cubicBezTo>
                    <a:lnTo>
                      <a:pt x="5216" y="4263"/>
                    </a:lnTo>
                    <a:cubicBezTo>
                      <a:pt x="5192" y="4263"/>
                      <a:pt x="5192" y="4263"/>
                      <a:pt x="5180" y="4251"/>
                    </a:cubicBezTo>
                    <a:cubicBezTo>
                      <a:pt x="5537" y="4179"/>
                      <a:pt x="5823" y="4084"/>
                      <a:pt x="6002" y="4024"/>
                    </a:cubicBezTo>
                    <a:cubicBezTo>
                      <a:pt x="6109" y="3989"/>
                      <a:pt x="6192" y="3905"/>
                      <a:pt x="6240" y="3810"/>
                    </a:cubicBezTo>
                    <a:cubicBezTo>
                      <a:pt x="6287" y="3703"/>
                      <a:pt x="6299" y="3596"/>
                      <a:pt x="6252" y="3477"/>
                    </a:cubicBezTo>
                    <a:cubicBezTo>
                      <a:pt x="6073" y="2977"/>
                      <a:pt x="5942" y="2143"/>
                      <a:pt x="5906" y="1738"/>
                    </a:cubicBezTo>
                    <a:cubicBezTo>
                      <a:pt x="5835" y="738"/>
                      <a:pt x="5097" y="0"/>
                      <a:pt x="416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9484;p16">
                <a:extLst>
                  <a:ext uri="{FF2B5EF4-FFF2-40B4-BE49-F238E27FC236}">
                    <a16:creationId xmlns:a16="http://schemas.microsoft.com/office/drawing/2014/main" id="{2E5B3F0C-2FAB-4D56-8D7D-D3B11EC7F128}"/>
                  </a:ext>
                </a:extLst>
              </p:cNvPr>
              <p:cNvSpPr/>
              <p:nvPr/>
            </p:nvSpPr>
            <p:spPr>
              <a:xfrm>
                <a:off x="6019323" y="2641653"/>
                <a:ext cx="13272" cy="13272"/>
              </a:xfrm>
              <a:custGeom>
                <a:avLst/>
                <a:gdLst/>
                <a:ahLst/>
                <a:cxnLst/>
                <a:rect l="l" t="t" r="r" b="b"/>
                <a:pathLst>
                  <a:path w="417" h="417" extrusionOk="0">
                    <a:moveTo>
                      <a:pt x="202" y="0"/>
                    </a:moveTo>
                    <a:cubicBezTo>
                      <a:pt x="95" y="0"/>
                      <a:pt x="0" y="84"/>
                      <a:pt x="0" y="203"/>
                    </a:cubicBezTo>
                    <a:cubicBezTo>
                      <a:pt x="0" y="322"/>
                      <a:pt x="95" y="417"/>
                      <a:pt x="202" y="417"/>
                    </a:cubicBezTo>
                    <a:cubicBezTo>
                      <a:pt x="322" y="417"/>
                      <a:pt x="417" y="322"/>
                      <a:pt x="417" y="203"/>
                    </a:cubicBezTo>
                    <a:cubicBezTo>
                      <a:pt x="417" y="84"/>
                      <a:pt x="322" y="0"/>
                      <a:pt x="20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3" name="Elipse 32">
            <a:extLst>
              <a:ext uri="{FF2B5EF4-FFF2-40B4-BE49-F238E27FC236}">
                <a16:creationId xmlns:a16="http://schemas.microsoft.com/office/drawing/2014/main" id="{72E485D3-9A8C-4FD1-AB30-1E353F4A9671}"/>
              </a:ext>
            </a:extLst>
          </p:cNvPr>
          <p:cNvSpPr/>
          <p:nvPr/>
        </p:nvSpPr>
        <p:spPr>
          <a:xfrm>
            <a:off x="7159237" y="5228879"/>
            <a:ext cx="546290" cy="54629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37" name="Grupo 36">
            <a:extLst>
              <a:ext uri="{FF2B5EF4-FFF2-40B4-BE49-F238E27FC236}">
                <a16:creationId xmlns:a16="http://schemas.microsoft.com/office/drawing/2014/main" id="{96C8E3C0-FEBB-478B-8BD1-D5228BD82F1E}"/>
              </a:ext>
            </a:extLst>
          </p:cNvPr>
          <p:cNvGrpSpPr/>
          <p:nvPr/>
        </p:nvGrpSpPr>
        <p:grpSpPr>
          <a:xfrm>
            <a:off x="1452060" y="5280286"/>
            <a:ext cx="534946" cy="534946"/>
            <a:chOff x="1452060" y="4405696"/>
            <a:chExt cx="534946" cy="534946"/>
          </a:xfrm>
        </p:grpSpPr>
        <p:sp>
          <p:nvSpPr>
            <p:cNvPr id="38" name="Elipse 37">
              <a:extLst>
                <a:ext uri="{FF2B5EF4-FFF2-40B4-BE49-F238E27FC236}">
                  <a16:creationId xmlns:a16="http://schemas.microsoft.com/office/drawing/2014/main" id="{2B6673FF-9755-4016-A354-0D54114D0BB9}"/>
                </a:ext>
              </a:extLst>
            </p:cNvPr>
            <p:cNvSpPr/>
            <p:nvPr/>
          </p:nvSpPr>
          <p:spPr>
            <a:xfrm>
              <a:off x="1452060" y="4405696"/>
              <a:ext cx="534946" cy="5349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39" name="Google Shape;9763;p16">
              <a:extLst>
                <a:ext uri="{FF2B5EF4-FFF2-40B4-BE49-F238E27FC236}">
                  <a16:creationId xmlns:a16="http://schemas.microsoft.com/office/drawing/2014/main" id="{EDD80E6C-F9F9-4839-BCAB-1754855B78AC}"/>
                </a:ext>
              </a:extLst>
            </p:cNvPr>
            <p:cNvGrpSpPr/>
            <p:nvPr/>
          </p:nvGrpSpPr>
          <p:grpSpPr>
            <a:xfrm>
              <a:off x="1587258" y="4496558"/>
              <a:ext cx="264550" cy="353222"/>
              <a:chOff x="903530" y="3806125"/>
              <a:chExt cx="264550" cy="353222"/>
            </a:xfrm>
            <a:solidFill>
              <a:schemeClr val="tx2"/>
            </a:solidFill>
          </p:grpSpPr>
          <p:sp>
            <p:nvSpPr>
              <p:cNvPr id="40" name="Google Shape;9764;p16">
                <a:extLst>
                  <a:ext uri="{FF2B5EF4-FFF2-40B4-BE49-F238E27FC236}">
                    <a16:creationId xmlns:a16="http://schemas.microsoft.com/office/drawing/2014/main" id="{556986D3-B946-4B74-9299-9068CAA0F1AB}"/>
                  </a:ext>
                </a:extLst>
              </p:cNvPr>
              <p:cNvSpPr/>
              <p:nvPr/>
            </p:nvSpPr>
            <p:spPr>
              <a:xfrm>
                <a:off x="926637" y="3839321"/>
                <a:ext cx="173237" cy="162002"/>
              </a:xfrm>
              <a:custGeom>
                <a:avLst/>
                <a:gdLst/>
                <a:ahLst/>
                <a:cxnLst/>
                <a:rect l="l" t="t" r="r" b="b"/>
                <a:pathLst>
                  <a:path w="5443" h="5090" extrusionOk="0">
                    <a:moveTo>
                      <a:pt x="3418" y="1"/>
                    </a:moveTo>
                    <a:cubicBezTo>
                      <a:pt x="2623" y="1"/>
                      <a:pt x="1831" y="307"/>
                      <a:pt x="1227" y="911"/>
                    </a:cubicBezTo>
                    <a:cubicBezTo>
                      <a:pt x="108" y="2030"/>
                      <a:pt x="1" y="3804"/>
                      <a:pt x="989" y="5030"/>
                    </a:cubicBezTo>
                    <a:cubicBezTo>
                      <a:pt x="1013" y="5078"/>
                      <a:pt x="1061" y="5090"/>
                      <a:pt x="1120" y="5090"/>
                    </a:cubicBezTo>
                    <a:cubicBezTo>
                      <a:pt x="1156" y="5090"/>
                      <a:pt x="1192" y="5078"/>
                      <a:pt x="1227" y="5066"/>
                    </a:cubicBezTo>
                    <a:cubicBezTo>
                      <a:pt x="1299" y="5006"/>
                      <a:pt x="1311" y="4899"/>
                      <a:pt x="1251" y="4840"/>
                    </a:cubicBezTo>
                    <a:cubicBezTo>
                      <a:pt x="382" y="3744"/>
                      <a:pt x="477" y="2149"/>
                      <a:pt x="1477" y="1149"/>
                    </a:cubicBezTo>
                    <a:cubicBezTo>
                      <a:pt x="2019" y="607"/>
                      <a:pt x="2735" y="334"/>
                      <a:pt x="3452" y="334"/>
                    </a:cubicBezTo>
                    <a:cubicBezTo>
                      <a:pt x="4059" y="334"/>
                      <a:pt x="4666" y="530"/>
                      <a:pt x="5168" y="923"/>
                    </a:cubicBezTo>
                    <a:cubicBezTo>
                      <a:pt x="5199" y="948"/>
                      <a:pt x="5237" y="961"/>
                      <a:pt x="5273" y="961"/>
                    </a:cubicBezTo>
                    <a:cubicBezTo>
                      <a:pt x="5321" y="961"/>
                      <a:pt x="5367" y="939"/>
                      <a:pt x="5394" y="899"/>
                    </a:cubicBezTo>
                    <a:cubicBezTo>
                      <a:pt x="5442" y="827"/>
                      <a:pt x="5418" y="720"/>
                      <a:pt x="5347" y="672"/>
                    </a:cubicBezTo>
                    <a:cubicBezTo>
                      <a:pt x="4777" y="223"/>
                      <a:pt x="4096" y="1"/>
                      <a:pt x="341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9765;p16">
                <a:extLst>
                  <a:ext uri="{FF2B5EF4-FFF2-40B4-BE49-F238E27FC236}">
                    <a16:creationId xmlns:a16="http://schemas.microsoft.com/office/drawing/2014/main" id="{7000BAEA-15FF-4A88-98F0-4E3AC56105D0}"/>
                  </a:ext>
                </a:extLst>
              </p:cNvPr>
              <p:cNvSpPr/>
              <p:nvPr/>
            </p:nvSpPr>
            <p:spPr>
              <a:xfrm>
                <a:off x="903530" y="3806125"/>
                <a:ext cx="264550" cy="353222"/>
              </a:xfrm>
              <a:custGeom>
                <a:avLst/>
                <a:gdLst/>
                <a:ahLst/>
                <a:cxnLst/>
                <a:rect l="l" t="t" r="r" b="b"/>
                <a:pathLst>
                  <a:path w="8312" h="11098" extrusionOk="0">
                    <a:moveTo>
                      <a:pt x="4144" y="322"/>
                    </a:moveTo>
                    <a:cubicBezTo>
                      <a:pt x="6251" y="322"/>
                      <a:pt x="7966" y="2025"/>
                      <a:pt x="7966" y="4144"/>
                    </a:cubicBezTo>
                    <a:cubicBezTo>
                      <a:pt x="7978" y="5085"/>
                      <a:pt x="7775" y="6002"/>
                      <a:pt x="7371" y="6895"/>
                    </a:cubicBezTo>
                    <a:cubicBezTo>
                      <a:pt x="7037" y="7609"/>
                      <a:pt x="6597" y="8323"/>
                      <a:pt x="6025" y="8978"/>
                    </a:cubicBezTo>
                    <a:cubicBezTo>
                      <a:pt x="5228" y="9919"/>
                      <a:pt x="4418" y="10526"/>
                      <a:pt x="4156" y="10717"/>
                    </a:cubicBezTo>
                    <a:cubicBezTo>
                      <a:pt x="3882" y="10538"/>
                      <a:pt x="3084" y="9931"/>
                      <a:pt x="2275" y="8990"/>
                    </a:cubicBezTo>
                    <a:cubicBezTo>
                      <a:pt x="1715" y="8323"/>
                      <a:pt x="1251" y="7621"/>
                      <a:pt x="929" y="6895"/>
                    </a:cubicBezTo>
                    <a:cubicBezTo>
                      <a:pt x="525" y="6002"/>
                      <a:pt x="310" y="5085"/>
                      <a:pt x="310" y="4144"/>
                    </a:cubicBezTo>
                    <a:cubicBezTo>
                      <a:pt x="310" y="2025"/>
                      <a:pt x="2025" y="322"/>
                      <a:pt x="4144" y="322"/>
                    </a:cubicBezTo>
                    <a:close/>
                    <a:moveTo>
                      <a:pt x="4156" y="1"/>
                    </a:moveTo>
                    <a:cubicBezTo>
                      <a:pt x="1858" y="1"/>
                      <a:pt x="1" y="1870"/>
                      <a:pt x="1" y="4156"/>
                    </a:cubicBezTo>
                    <a:cubicBezTo>
                      <a:pt x="1" y="5121"/>
                      <a:pt x="215" y="6097"/>
                      <a:pt x="644" y="7049"/>
                    </a:cubicBezTo>
                    <a:cubicBezTo>
                      <a:pt x="989" y="7788"/>
                      <a:pt x="1441" y="8514"/>
                      <a:pt x="2037" y="9216"/>
                    </a:cubicBezTo>
                    <a:cubicBezTo>
                      <a:pt x="3037" y="10395"/>
                      <a:pt x="4037" y="11050"/>
                      <a:pt x="4061" y="11062"/>
                    </a:cubicBezTo>
                    <a:cubicBezTo>
                      <a:pt x="4096" y="11074"/>
                      <a:pt x="4120" y="11098"/>
                      <a:pt x="4156" y="11098"/>
                    </a:cubicBezTo>
                    <a:cubicBezTo>
                      <a:pt x="4180" y="11098"/>
                      <a:pt x="4215" y="11074"/>
                      <a:pt x="4239" y="11062"/>
                    </a:cubicBezTo>
                    <a:cubicBezTo>
                      <a:pt x="4287" y="11038"/>
                      <a:pt x="5275" y="10395"/>
                      <a:pt x="6263" y="9216"/>
                    </a:cubicBezTo>
                    <a:cubicBezTo>
                      <a:pt x="6859" y="8538"/>
                      <a:pt x="7323" y="7800"/>
                      <a:pt x="7668" y="7049"/>
                    </a:cubicBezTo>
                    <a:cubicBezTo>
                      <a:pt x="8085" y="6109"/>
                      <a:pt x="8311" y="5144"/>
                      <a:pt x="8311" y="4156"/>
                    </a:cubicBezTo>
                    <a:cubicBezTo>
                      <a:pt x="8311" y="1870"/>
                      <a:pt x="6442" y="1"/>
                      <a:pt x="415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9766;p16">
                <a:extLst>
                  <a:ext uri="{FF2B5EF4-FFF2-40B4-BE49-F238E27FC236}">
                    <a16:creationId xmlns:a16="http://schemas.microsoft.com/office/drawing/2014/main" id="{DE2126DD-6F46-4EFC-B372-9A3E2E3144C8}"/>
                  </a:ext>
                </a:extLst>
              </p:cNvPr>
              <p:cNvSpPr/>
              <p:nvPr/>
            </p:nvSpPr>
            <p:spPr>
              <a:xfrm>
                <a:off x="1008879" y="3904059"/>
                <a:ext cx="54966" cy="18460"/>
              </a:xfrm>
              <a:custGeom>
                <a:avLst/>
                <a:gdLst/>
                <a:ahLst/>
                <a:cxnLst/>
                <a:rect l="l" t="t" r="r" b="b"/>
                <a:pathLst>
                  <a:path w="1727" h="580" extrusionOk="0">
                    <a:moveTo>
                      <a:pt x="648" y="1"/>
                    </a:moveTo>
                    <a:cubicBezTo>
                      <a:pt x="492" y="1"/>
                      <a:pt x="319" y="16"/>
                      <a:pt x="132" y="55"/>
                    </a:cubicBezTo>
                    <a:cubicBezTo>
                      <a:pt x="60" y="67"/>
                      <a:pt x="1" y="127"/>
                      <a:pt x="1" y="222"/>
                    </a:cubicBezTo>
                    <a:lnTo>
                      <a:pt x="1" y="401"/>
                    </a:lnTo>
                    <a:cubicBezTo>
                      <a:pt x="1" y="484"/>
                      <a:pt x="72" y="555"/>
                      <a:pt x="155" y="555"/>
                    </a:cubicBezTo>
                    <a:cubicBezTo>
                      <a:pt x="251" y="555"/>
                      <a:pt x="322" y="484"/>
                      <a:pt x="322" y="401"/>
                    </a:cubicBezTo>
                    <a:lnTo>
                      <a:pt x="322" y="365"/>
                    </a:lnTo>
                    <a:cubicBezTo>
                      <a:pt x="434" y="350"/>
                      <a:pt x="539" y="343"/>
                      <a:pt x="636" y="343"/>
                    </a:cubicBezTo>
                    <a:cubicBezTo>
                      <a:pt x="841" y="343"/>
                      <a:pt x="1011" y="372"/>
                      <a:pt x="1132" y="413"/>
                    </a:cubicBezTo>
                    <a:cubicBezTo>
                      <a:pt x="1334" y="472"/>
                      <a:pt x="1453" y="543"/>
                      <a:pt x="1465" y="543"/>
                    </a:cubicBezTo>
                    <a:cubicBezTo>
                      <a:pt x="1501" y="555"/>
                      <a:pt x="1525" y="579"/>
                      <a:pt x="1560" y="579"/>
                    </a:cubicBezTo>
                    <a:cubicBezTo>
                      <a:pt x="1620" y="579"/>
                      <a:pt x="1667" y="543"/>
                      <a:pt x="1691" y="496"/>
                    </a:cubicBezTo>
                    <a:cubicBezTo>
                      <a:pt x="1727" y="401"/>
                      <a:pt x="1703" y="305"/>
                      <a:pt x="1632" y="246"/>
                    </a:cubicBezTo>
                    <a:cubicBezTo>
                      <a:pt x="1613" y="236"/>
                      <a:pt x="1255" y="1"/>
                      <a:pt x="64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9767;p16">
                <a:extLst>
                  <a:ext uri="{FF2B5EF4-FFF2-40B4-BE49-F238E27FC236}">
                    <a16:creationId xmlns:a16="http://schemas.microsoft.com/office/drawing/2014/main" id="{A62C95C5-01FE-4FB7-8E61-7BAAF8398218}"/>
                  </a:ext>
                </a:extLst>
              </p:cNvPr>
              <p:cNvSpPr/>
              <p:nvPr/>
            </p:nvSpPr>
            <p:spPr>
              <a:xfrm>
                <a:off x="972118" y="3872072"/>
                <a:ext cx="172473" cy="164866"/>
              </a:xfrm>
              <a:custGeom>
                <a:avLst/>
                <a:gdLst/>
                <a:ahLst/>
                <a:cxnLst/>
                <a:rect l="l" t="t" r="r" b="b"/>
                <a:pathLst>
                  <a:path w="5419" h="5180" extrusionOk="0">
                    <a:moveTo>
                      <a:pt x="3239" y="346"/>
                    </a:moveTo>
                    <a:lnTo>
                      <a:pt x="3239" y="1144"/>
                    </a:lnTo>
                    <a:cubicBezTo>
                      <a:pt x="3239" y="1287"/>
                      <a:pt x="3203" y="1418"/>
                      <a:pt x="3144" y="1537"/>
                    </a:cubicBezTo>
                    <a:lnTo>
                      <a:pt x="3084" y="1668"/>
                    </a:lnTo>
                    <a:cubicBezTo>
                      <a:pt x="3073" y="1703"/>
                      <a:pt x="3073" y="1715"/>
                      <a:pt x="3073" y="1739"/>
                    </a:cubicBezTo>
                    <a:lnTo>
                      <a:pt x="3073" y="2084"/>
                    </a:lnTo>
                    <a:cubicBezTo>
                      <a:pt x="3073" y="2370"/>
                      <a:pt x="2953" y="2632"/>
                      <a:pt x="2763" y="2846"/>
                    </a:cubicBezTo>
                    <a:cubicBezTo>
                      <a:pt x="2558" y="3028"/>
                      <a:pt x="2311" y="3145"/>
                      <a:pt x="2040" y="3145"/>
                    </a:cubicBezTo>
                    <a:cubicBezTo>
                      <a:pt x="2027" y="3145"/>
                      <a:pt x="2014" y="3144"/>
                      <a:pt x="2001" y="3144"/>
                    </a:cubicBezTo>
                    <a:cubicBezTo>
                      <a:pt x="1406" y="3108"/>
                      <a:pt x="941" y="2620"/>
                      <a:pt x="941" y="2037"/>
                    </a:cubicBezTo>
                    <a:lnTo>
                      <a:pt x="941" y="1739"/>
                    </a:lnTo>
                    <a:cubicBezTo>
                      <a:pt x="941" y="1715"/>
                      <a:pt x="941" y="1703"/>
                      <a:pt x="929" y="1668"/>
                    </a:cubicBezTo>
                    <a:lnTo>
                      <a:pt x="870" y="1537"/>
                    </a:lnTo>
                    <a:cubicBezTo>
                      <a:pt x="810" y="1418"/>
                      <a:pt x="775" y="1287"/>
                      <a:pt x="775" y="1144"/>
                    </a:cubicBezTo>
                    <a:cubicBezTo>
                      <a:pt x="775" y="703"/>
                      <a:pt x="1132" y="346"/>
                      <a:pt x="1584" y="346"/>
                    </a:cubicBezTo>
                    <a:close/>
                    <a:moveTo>
                      <a:pt x="1465" y="3346"/>
                    </a:moveTo>
                    <a:cubicBezTo>
                      <a:pt x="1608" y="3406"/>
                      <a:pt x="1775" y="3453"/>
                      <a:pt x="1953" y="3465"/>
                    </a:cubicBezTo>
                    <a:lnTo>
                      <a:pt x="2001" y="3465"/>
                    </a:lnTo>
                    <a:cubicBezTo>
                      <a:pt x="2180" y="3465"/>
                      <a:pt x="2370" y="3442"/>
                      <a:pt x="2537" y="3370"/>
                    </a:cubicBezTo>
                    <a:lnTo>
                      <a:pt x="2537" y="3584"/>
                    </a:lnTo>
                    <a:cubicBezTo>
                      <a:pt x="2537" y="3632"/>
                      <a:pt x="2549" y="3692"/>
                      <a:pt x="2549" y="3739"/>
                    </a:cubicBezTo>
                    <a:lnTo>
                      <a:pt x="2001" y="4156"/>
                    </a:lnTo>
                    <a:lnTo>
                      <a:pt x="1453" y="3727"/>
                    </a:lnTo>
                    <a:cubicBezTo>
                      <a:pt x="1465" y="3680"/>
                      <a:pt x="1465" y="3632"/>
                      <a:pt x="1465" y="3573"/>
                    </a:cubicBezTo>
                    <a:lnTo>
                      <a:pt x="1465" y="3346"/>
                    </a:lnTo>
                    <a:close/>
                    <a:moveTo>
                      <a:pt x="1251" y="3977"/>
                    </a:moveTo>
                    <a:lnTo>
                      <a:pt x="1834" y="4406"/>
                    </a:lnTo>
                    <a:lnTo>
                      <a:pt x="1834" y="4870"/>
                    </a:lnTo>
                    <a:cubicBezTo>
                      <a:pt x="1334" y="4835"/>
                      <a:pt x="822" y="4680"/>
                      <a:pt x="394" y="4358"/>
                    </a:cubicBezTo>
                    <a:cubicBezTo>
                      <a:pt x="417" y="4335"/>
                      <a:pt x="465" y="4299"/>
                      <a:pt x="501" y="4287"/>
                    </a:cubicBezTo>
                    <a:lnTo>
                      <a:pt x="1132" y="4049"/>
                    </a:lnTo>
                    <a:cubicBezTo>
                      <a:pt x="1179" y="4037"/>
                      <a:pt x="1227" y="4001"/>
                      <a:pt x="1251" y="3977"/>
                    </a:cubicBezTo>
                    <a:close/>
                    <a:moveTo>
                      <a:pt x="2739" y="3989"/>
                    </a:moveTo>
                    <a:cubicBezTo>
                      <a:pt x="2787" y="4025"/>
                      <a:pt x="2822" y="4037"/>
                      <a:pt x="2858" y="4061"/>
                    </a:cubicBezTo>
                    <a:lnTo>
                      <a:pt x="3632" y="4346"/>
                    </a:lnTo>
                    <a:cubicBezTo>
                      <a:pt x="3192" y="4656"/>
                      <a:pt x="2680" y="4835"/>
                      <a:pt x="2168" y="4870"/>
                    </a:cubicBezTo>
                    <a:lnTo>
                      <a:pt x="2168" y="4418"/>
                    </a:lnTo>
                    <a:lnTo>
                      <a:pt x="2739" y="3989"/>
                    </a:lnTo>
                    <a:close/>
                    <a:moveTo>
                      <a:pt x="1596" y="1"/>
                    </a:moveTo>
                    <a:cubicBezTo>
                      <a:pt x="977" y="1"/>
                      <a:pt x="465" y="501"/>
                      <a:pt x="465" y="1132"/>
                    </a:cubicBezTo>
                    <a:cubicBezTo>
                      <a:pt x="465" y="1310"/>
                      <a:pt x="513" y="1501"/>
                      <a:pt x="596" y="1668"/>
                    </a:cubicBezTo>
                    <a:lnTo>
                      <a:pt x="644" y="1751"/>
                    </a:lnTo>
                    <a:lnTo>
                      <a:pt x="644" y="2013"/>
                    </a:lnTo>
                    <a:cubicBezTo>
                      <a:pt x="644" y="2453"/>
                      <a:pt x="858" y="2858"/>
                      <a:pt x="1168" y="3120"/>
                    </a:cubicBezTo>
                    <a:lnTo>
                      <a:pt x="1168" y="3561"/>
                    </a:lnTo>
                    <a:cubicBezTo>
                      <a:pt x="1168" y="3632"/>
                      <a:pt x="1120" y="3704"/>
                      <a:pt x="1048" y="3739"/>
                    </a:cubicBezTo>
                    <a:lnTo>
                      <a:pt x="406" y="3977"/>
                    </a:lnTo>
                    <a:cubicBezTo>
                      <a:pt x="239" y="4037"/>
                      <a:pt x="108" y="4168"/>
                      <a:pt x="36" y="4311"/>
                    </a:cubicBezTo>
                    <a:cubicBezTo>
                      <a:pt x="1" y="4394"/>
                      <a:pt x="25" y="4466"/>
                      <a:pt x="84" y="4513"/>
                    </a:cubicBezTo>
                    <a:cubicBezTo>
                      <a:pt x="644" y="4954"/>
                      <a:pt x="1334" y="5180"/>
                      <a:pt x="2001" y="5180"/>
                    </a:cubicBezTo>
                    <a:cubicBezTo>
                      <a:pt x="2799" y="5180"/>
                      <a:pt x="3596" y="4870"/>
                      <a:pt x="4204" y="4275"/>
                    </a:cubicBezTo>
                    <a:cubicBezTo>
                      <a:pt x="5323" y="3168"/>
                      <a:pt x="5418" y="1406"/>
                      <a:pt x="4442" y="167"/>
                    </a:cubicBezTo>
                    <a:cubicBezTo>
                      <a:pt x="4405" y="124"/>
                      <a:pt x="4351" y="98"/>
                      <a:pt x="4301" y="98"/>
                    </a:cubicBezTo>
                    <a:cubicBezTo>
                      <a:pt x="4269" y="98"/>
                      <a:pt x="4239" y="108"/>
                      <a:pt x="4216" y="132"/>
                    </a:cubicBezTo>
                    <a:cubicBezTo>
                      <a:pt x="4144" y="191"/>
                      <a:pt x="4132" y="298"/>
                      <a:pt x="4192" y="358"/>
                    </a:cubicBezTo>
                    <a:cubicBezTo>
                      <a:pt x="5061" y="1465"/>
                      <a:pt x="4966" y="3049"/>
                      <a:pt x="3965" y="4049"/>
                    </a:cubicBezTo>
                    <a:lnTo>
                      <a:pt x="3906" y="4108"/>
                    </a:lnTo>
                    <a:cubicBezTo>
                      <a:pt x="3870" y="4096"/>
                      <a:pt x="3835" y="4061"/>
                      <a:pt x="3799" y="4049"/>
                    </a:cubicBezTo>
                    <a:lnTo>
                      <a:pt x="2977" y="3739"/>
                    </a:lnTo>
                    <a:cubicBezTo>
                      <a:pt x="2906" y="3704"/>
                      <a:pt x="2858" y="3644"/>
                      <a:pt x="2858" y="3561"/>
                    </a:cubicBezTo>
                    <a:lnTo>
                      <a:pt x="2858" y="3144"/>
                    </a:lnTo>
                    <a:cubicBezTo>
                      <a:pt x="2894" y="3108"/>
                      <a:pt x="2942" y="3084"/>
                      <a:pt x="2965" y="3049"/>
                    </a:cubicBezTo>
                    <a:cubicBezTo>
                      <a:pt x="3239" y="2787"/>
                      <a:pt x="3382" y="2441"/>
                      <a:pt x="3382" y="2072"/>
                    </a:cubicBezTo>
                    <a:lnTo>
                      <a:pt x="3382" y="1751"/>
                    </a:lnTo>
                    <a:lnTo>
                      <a:pt x="3430" y="1668"/>
                    </a:lnTo>
                    <a:cubicBezTo>
                      <a:pt x="3513" y="1501"/>
                      <a:pt x="3561" y="1310"/>
                      <a:pt x="3561" y="1132"/>
                    </a:cubicBezTo>
                    <a:lnTo>
                      <a:pt x="3561" y="167"/>
                    </a:lnTo>
                    <a:cubicBezTo>
                      <a:pt x="3561" y="72"/>
                      <a:pt x="3489" y="1"/>
                      <a:pt x="339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4" name="Forma libre: forma 43">
            <a:extLst>
              <a:ext uri="{FF2B5EF4-FFF2-40B4-BE49-F238E27FC236}">
                <a16:creationId xmlns:a16="http://schemas.microsoft.com/office/drawing/2014/main" id="{DE0C0517-3C83-49B5-8D58-4B89D181B22C}"/>
              </a:ext>
            </a:extLst>
          </p:cNvPr>
          <p:cNvSpPr/>
          <p:nvPr/>
        </p:nvSpPr>
        <p:spPr>
          <a:xfrm>
            <a:off x="-3018363" y="4700181"/>
            <a:ext cx="23498591" cy="450260"/>
          </a:xfrm>
          <a:custGeom>
            <a:avLst/>
            <a:gdLst>
              <a:gd name="connsiteX0" fmla="*/ 0 w 23498591"/>
              <a:gd name="connsiteY0" fmla="*/ 0 h 450260"/>
              <a:gd name="connsiteX1" fmla="*/ 8327624 w 23498591"/>
              <a:gd name="connsiteY1" fmla="*/ 0 h 450260"/>
              <a:gd name="connsiteX2" fmla="*/ 9009283 w 23498591"/>
              <a:gd name="connsiteY2" fmla="*/ 356116 h 450260"/>
              <a:gd name="connsiteX3" fmla="*/ 9617086 w 23498591"/>
              <a:gd name="connsiteY3" fmla="*/ 3134 h 450260"/>
              <a:gd name="connsiteX4" fmla="*/ 9656467 w 23498591"/>
              <a:gd name="connsiteY4" fmla="*/ 0 h 450260"/>
              <a:gd name="connsiteX5" fmla="*/ 23498591 w 23498591"/>
              <a:gd name="connsiteY5" fmla="*/ 0 h 450260"/>
              <a:gd name="connsiteX6" fmla="*/ 23498591 w 23498591"/>
              <a:gd name="connsiteY6" fmla="*/ 450260 h 450260"/>
              <a:gd name="connsiteX7" fmla="*/ 0 w 23498591"/>
              <a:gd name="connsiteY7" fmla="*/ 450260 h 45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498591" h="450260">
                <a:moveTo>
                  <a:pt x="0" y="0"/>
                </a:moveTo>
                <a:lnTo>
                  <a:pt x="8327624" y="0"/>
                </a:lnTo>
                <a:cubicBezTo>
                  <a:pt x="8656083" y="2229"/>
                  <a:pt x="8622270" y="358157"/>
                  <a:pt x="9009283" y="356116"/>
                </a:cubicBezTo>
                <a:cubicBezTo>
                  <a:pt x="9372108" y="354203"/>
                  <a:pt x="9384442" y="41974"/>
                  <a:pt x="9617086" y="3134"/>
                </a:cubicBezTo>
                <a:lnTo>
                  <a:pt x="9656467" y="0"/>
                </a:lnTo>
                <a:lnTo>
                  <a:pt x="23498591" y="0"/>
                </a:lnTo>
                <a:lnTo>
                  <a:pt x="23498591" y="450260"/>
                </a:lnTo>
                <a:lnTo>
                  <a:pt x="0" y="45026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s-ES" dirty="0"/>
              <a:t>a</a:t>
            </a:r>
          </a:p>
        </p:txBody>
      </p:sp>
      <p:grpSp>
        <p:nvGrpSpPr>
          <p:cNvPr id="48" name="Google Shape;8552;p14">
            <a:extLst>
              <a:ext uri="{FF2B5EF4-FFF2-40B4-BE49-F238E27FC236}">
                <a16:creationId xmlns:a16="http://schemas.microsoft.com/office/drawing/2014/main" id="{9A8E787C-1A00-40ED-8171-C107E50E7CCA}"/>
              </a:ext>
            </a:extLst>
          </p:cNvPr>
          <p:cNvGrpSpPr/>
          <p:nvPr/>
        </p:nvGrpSpPr>
        <p:grpSpPr>
          <a:xfrm>
            <a:off x="2958661" y="4740873"/>
            <a:ext cx="355434" cy="355815"/>
            <a:chOff x="4673540" y="3680297"/>
            <a:chExt cx="355434" cy="355815"/>
          </a:xfrm>
          <a:solidFill>
            <a:srgbClr val="93B9AD"/>
          </a:solidFill>
        </p:grpSpPr>
        <p:sp>
          <p:nvSpPr>
            <p:cNvPr id="49" name="Google Shape;8553;p14">
              <a:extLst>
                <a:ext uri="{FF2B5EF4-FFF2-40B4-BE49-F238E27FC236}">
                  <a16:creationId xmlns:a16="http://schemas.microsoft.com/office/drawing/2014/main" id="{065AFDCA-A214-46EC-A597-5978526CCBAA}"/>
                </a:ext>
              </a:extLst>
            </p:cNvPr>
            <p:cNvSpPr/>
            <p:nvPr/>
          </p:nvSpPr>
          <p:spPr>
            <a:xfrm>
              <a:off x="4673540" y="3680297"/>
              <a:ext cx="355434" cy="355815"/>
            </a:xfrm>
            <a:custGeom>
              <a:avLst/>
              <a:gdLst/>
              <a:ahLst/>
              <a:cxnLst/>
              <a:rect l="l" t="t" r="r" b="b"/>
              <a:pathLst>
                <a:path w="11193" h="11205" extrusionOk="0">
                  <a:moveTo>
                    <a:pt x="2012" y="0"/>
                  </a:moveTo>
                  <a:cubicBezTo>
                    <a:pt x="905" y="0"/>
                    <a:pt x="0" y="893"/>
                    <a:pt x="0" y="2013"/>
                  </a:cubicBezTo>
                  <a:lnTo>
                    <a:pt x="0" y="9192"/>
                  </a:lnTo>
                  <a:cubicBezTo>
                    <a:pt x="0" y="10287"/>
                    <a:pt x="893" y="11204"/>
                    <a:pt x="2012" y="11204"/>
                  </a:cubicBezTo>
                  <a:lnTo>
                    <a:pt x="9180" y="11204"/>
                  </a:lnTo>
                  <a:cubicBezTo>
                    <a:pt x="10287" y="11204"/>
                    <a:pt x="11192" y="10311"/>
                    <a:pt x="11192" y="9192"/>
                  </a:cubicBezTo>
                  <a:lnTo>
                    <a:pt x="11192" y="2013"/>
                  </a:lnTo>
                  <a:cubicBezTo>
                    <a:pt x="11180" y="917"/>
                    <a:pt x="10287" y="0"/>
                    <a:pt x="9180" y="0"/>
                  </a:cubicBezTo>
                  <a:lnTo>
                    <a:pt x="8085" y="0"/>
                  </a:lnTo>
                  <a:cubicBezTo>
                    <a:pt x="7989" y="0"/>
                    <a:pt x="7918" y="84"/>
                    <a:pt x="7918" y="167"/>
                  </a:cubicBezTo>
                  <a:cubicBezTo>
                    <a:pt x="7918" y="262"/>
                    <a:pt x="7989" y="334"/>
                    <a:pt x="8085" y="334"/>
                  </a:cubicBezTo>
                  <a:lnTo>
                    <a:pt x="9180" y="334"/>
                  </a:lnTo>
                  <a:cubicBezTo>
                    <a:pt x="10109" y="334"/>
                    <a:pt x="10847" y="1084"/>
                    <a:pt x="10847" y="2001"/>
                  </a:cubicBezTo>
                  <a:lnTo>
                    <a:pt x="10847" y="9180"/>
                  </a:lnTo>
                  <a:cubicBezTo>
                    <a:pt x="10847" y="10097"/>
                    <a:pt x="10109" y="10847"/>
                    <a:pt x="9180" y="10847"/>
                  </a:cubicBezTo>
                  <a:lnTo>
                    <a:pt x="2012" y="10847"/>
                  </a:lnTo>
                  <a:cubicBezTo>
                    <a:pt x="1084" y="10847"/>
                    <a:pt x="345" y="10097"/>
                    <a:pt x="345" y="9180"/>
                  </a:cubicBezTo>
                  <a:lnTo>
                    <a:pt x="345" y="2001"/>
                  </a:lnTo>
                  <a:cubicBezTo>
                    <a:pt x="345" y="1084"/>
                    <a:pt x="1084" y="334"/>
                    <a:pt x="2012" y="334"/>
                  </a:cubicBezTo>
                  <a:lnTo>
                    <a:pt x="7418" y="334"/>
                  </a:lnTo>
                  <a:cubicBezTo>
                    <a:pt x="7501" y="334"/>
                    <a:pt x="7573" y="262"/>
                    <a:pt x="7573" y="167"/>
                  </a:cubicBezTo>
                  <a:cubicBezTo>
                    <a:pt x="7573" y="84"/>
                    <a:pt x="7501" y="0"/>
                    <a:pt x="741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8554;p14">
              <a:extLst>
                <a:ext uri="{FF2B5EF4-FFF2-40B4-BE49-F238E27FC236}">
                  <a16:creationId xmlns:a16="http://schemas.microsoft.com/office/drawing/2014/main" id="{59A9018A-751A-4946-A144-EE38216FFEBF}"/>
                </a:ext>
              </a:extLst>
            </p:cNvPr>
            <p:cNvSpPr/>
            <p:nvPr/>
          </p:nvSpPr>
          <p:spPr>
            <a:xfrm>
              <a:off x="4805864" y="3736630"/>
              <a:ext cx="93042" cy="92661"/>
            </a:xfrm>
            <a:custGeom>
              <a:avLst/>
              <a:gdLst/>
              <a:ahLst/>
              <a:cxnLst/>
              <a:rect l="l" t="t" r="r" b="b"/>
              <a:pathLst>
                <a:path w="2930" h="2918" extrusionOk="0">
                  <a:moveTo>
                    <a:pt x="1477" y="334"/>
                  </a:moveTo>
                  <a:cubicBezTo>
                    <a:pt x="2096" y="334"/>
                    <a:pt x="2608" y="834"/>
                    <a:pt x="2608" y="1465"/>
                  </a:cubicBezTo>
                  <a:cubicBezTo>
                    <a:pt x="2608" y="2084"/>
                    <a:pt x="2096" y="2596"/>
                    <a:pt x="1477" y="2596"/>
                  </a:cubicBezTo>
                  <a:cubicBezTo>
                    <a:pt x="846" y="2596"/>
                    <a:pt x="346" y="2084"/>
                    <a:pt x="346" y="1465"/>
                  </a:cubicBezTo>
                  <a:cubicBezTo>
                    <a:pt x="346" y="834"/>
                    <a:pt x="846" y="334"/>
                    <a:pt x="1477" y="334"/>
                  </a:cubicBezTo>
                  <a:close/>
                  <a:moveTo>
                    <a:pt x="1477" y="0"/>
                  </a:moveTo>
                  <a:cubicBezTo>
                    <a:pt x="667" y="0"/>
                    <a:pt x="12" y="655"/>
                    <a:pt x="12" y="1465"/>
                  </a:cubicBezTo>
                  <a:cubicBezTo>
                    <a:pt x="0" y="2263"/>
                    <a:pt x="655" y="2918"/>
                    <a:pt x="1477" y="2918"/>
                  </a:cubicBezTo>
                  <a:cubicBezTo>
                    <a:pt x="2274" y="2918"/>
                    <a:pt x="2929" y="2263"/>
                    <a:pt x="2929" y="1465"/>
                  </a:cubicBezTo>
                  <a:cubicBezTo>
                    <a:pt x="2929" y="655"/>
                    <a:pt x="2274" y="0"/>
                    <a:pt x="147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8555;p14">
              <a:extLst>
                <a:ext uri="{FF2B5EF4-FFF2-40B4-BE49-F238E27FC236}">
                  <a16:creationId xmlns:a16="http://schemas.microsoft.com/office/drawing/2014/main" id="{9C3A2C6D-C9F6-4F20-9BA8-0FB7956A7CC9}"/>
                </a:ext>
              </a:extLst>
            </p:cNvPr>
            <p:cNvSpPr/>
            <p:nvPr/>
          </p:nvSpPr>
          <p:spPr>
            <a:xfrm>
              <a:off x="4779380" y="3841358"/>
              <a:ext cx="143723" cy="138801"/>
            </a:xfrm>
            <a:custGeom>
              <a:avLst/>
              <a:gdLst/>
              <a:ahLst/>
              <a:cxnLst/>
              <a:rect l="l" t="t" r="r" b="b"/>
              <a:pathLst>
                <a:path w="4526" h="4371" extrusionOk="0">
                  <a:moveTo>
                    <a:pt x="477" y="1"/>
                  </a:moveTo>
                  <a:cubicBezTo>
                    <a:pt x="215" y="1"/>
                    <a:pt x="1" y="203"/>
                    <a:pt x="1" y="477"/>
                  </a:cubicBezTo>
                  <a:lnTo>
                    <a:pt x="1" y="893"/>
                  </a:lnTo>
                  <a:cubicBezTo>
                    <a:pt x="1" y="1155"/>
                    <a:pt x="203" y="1370"/>
                    <a:pt x="477" y="1370"/>
                  </a:cubicBezTo>
                  <a:lnTo>
                    <a:pt x="763" y="1370"/>
                  </a:lnTo>
                  <a:cubicBezTo>
                    <a:pt x="834" y="1370"/>
                    <a:pt x="906" y="1429"/>
                    <a:pt x="906" y="1513"/>
                  </a:cubicBezTo>
                  <a:lnTo>
                    <a:pt x="906" y="2858"/>
                  </a:lnTo>
                  <a:cubicBezTo>
                    <a:pt x="906" y="2929"/>
                    <a:pt x="846" y="3001"/>
                    <a:pt x="763" y="3001"/>
                  </a:cubicBezTo>
                  <a:lnTo>
                    <a:pt x="572" y="3001"/>
                  </a:lnTo>
                  <a:cubicBezTo>
                    <a:pt x="299" y="3001"/>
                    <a:pt x="96" y="3215"/>
                    <a:pt x="96" y="3477"/>
                  </a:cubicBezTo>
                  <a:lnTo>
                    <a:pt x="96" y="3894"/>
                  </a:lnTo>
                  <a:cubicBezTo>
                    <a:pt x="96" y="4168"/>
                    <a:pt x="299" y="4370"/>
                    <a:pt x="572" y="4370"/>
                  </a:cubicBezTo>
                  <a:lnTo>
                    <a:pt x="4049" y="4370"/>
                  </a:lnTo>
                  <a:cubicBezTo>
                    <a:pt x="4311" y="4370"/>
                    <a:pt x="4525" y="4168"/>
                    <a:pt x="4525" y="3894"/>
                  </a:cubicBezTo>
                  <a:lnTo>
                    <a:pt x="4525" y="3477"/>
                  </a:lnTo>
                  <a:cubicBezTo>
                    <a:pt x="4525" y="3215"/>
                    <a:pt x="4311" y="3001"/>
                    <a:pt x="4049" y="3001"/>
                  </a:cubicBezTo>
                  <a:lnTo>
                    <a:pt x="3859" y="3001"/>
                  </a:lnTo>
                  <a:cubicBezTo>
                    <a:pt x="3787" y="3001"/>
                    <a:pt x="3704" y="2941"/>
                    <a:pt x="3704" y="2858"/>
                  </a:cubicBezTo>
                  <a:lnTo>
                    <a:pt x="3704" y="477"/>
                  </a:lnTo>
                  <a:cubicBezTo>
                    <a:pt x="3704" y="203"/>
                    <a:pt x="3501" y="1"/>
                    <a:pt x="3228" y="1"/>
                  </a:cubicBezTo>
                  <a:lnTo>
                    <a:pt x="1442" y="1"/>
                  </a:lnTo>
                  <a:cubicBezTo>
                    <a:pt x="1358" y="1"/>
                    <a:pt x="1287" y="72"/>
                    <a:pt x="1287" y="155"/>
                  </a:cubicBezTo>
                  <a:cubicBezTo>
                    <a:pt x="1287" y="251"/>
                    <a:pt x="1358" y="322"/>
                    <a:pt x="1442" y="322"/>
                  </a:cubicBezTo>
                  <a:lnTo>
                    <a:pt x="3228" y="322"/>
                  </a:lnTo>
                  <a:cubicBezTo>
                    <a:pt x="3311" y="322"/>
                    <a:pt x="3382" y="382"/>
                    <a:pt x="3382" y="477"/>
                  </a:cubicBezTo>
                  <a:lnTo>
                    <a:pt x="3382" y="2858"/>
                  </a:lnTo>
                  <a:cubicBezTo>
                    <a:pt x="3382" y="3120"/>
                    <a:pt x="3585" y="3334"/>
                    <a:pt x="3859" y="3334"/>
                  </a:cubicBezTo>
                  <a:lnTo>
                    <a:pt x="4049" y="3334"/>
                  </a:lnTo>
                  <a:cubicBezTo>
                    <a:pt x="4121" y="3334"/>
                    <a:pt x="4204" y="3394"/>
                    <a:pt x="4204" y="3477"/>
                  </a:cubicBezTo>
                  <a:lnTo>
                    <a:pt x="4204" y="3894"/>
                  </a:lnTo>
                  <a:cubicBezTo>
                    <a:pt x="4204" y="3965"/>
                    <a:pt x="4132" y="4049"/>
                    <a:pt x="4049" y="4049"/>
                  </a:cubicBezTo>
                  <a:lnTo>
                    <a:pt x="572" y="4049"/>
                  </a:lnTo>
                  <a:cubicBezTo>
                    <a:pt x="489" y="4049"/>
                    <a:pt x="418" y="3989"/>
                    <a:pt x="418" y="3894"/>
                  </a:cubicBezTo>
                  <a:lnTo>
                    <a:pt x="418" y="3477"/>
                  </a:lnTo>
                  <a:cubicBezTo>
                    <a:pt x="418" y="3406"/>
                    <a:pt x="477" y="3334"/>
                    <a:pt x="572" y="3334"/>
                  </a:cubicBezTo>
                  <a:lnTo>
                    <a:pt x="763" y="3334"/>
                  </a:lnTo>
                  <a:cubicBezTo>
                    <a:pt x="1025" y="3334"/>
                    <a:pt x="1239" y="3120"/>
                    <a:pt x="1239" y="2858"/>
                  </a:cubicBezTo>
                  <a:lnTo>
                    <a:pt x="1239" y="1513"/>
                  </a:lnTo>
                  <a:cubicBezTo>
                    <a:pt x="1239" y="1251"/>
                    <a:pt x="1025" y="1036"/>
                    <a:pt x="763" y="1036"/>
                  </a:cubicBezTo>
                  <a:lnTo>
                    <a:pt x="477" y="1036"/>
                  </a:lnTo>
                  <a:cubicBezTo>
                    <a:pt x="406" y="1036"/>
                    <a:pt x="334" y="977"/>
                    <a:pt x="334" y="893"/>
                  </a:cubicBezTo>
                  <a:lnTo>
                    <a:pt x="334" y="477"/>
                  </a:lnTo>
                  <a:cubicBezTo>
                    <a:pt x="334" y="393"/>
                    <a:pt x="394" y="322"/>
                    <a:pt x="477" y="322"/>
                  </a:cubicBezTo>
                  <a:lnTo>
                    <a:pt x="787" y="322"/>
                  </a:lnTo>
                  <a:cubicBezTo>
                    <a:pt x="882" y="322"/>
                    <a:pt x="953" y="251"/>
                    <a:pt x="953" y="155"/>
                  </a:cubicBezTo>
                  <a:cubicBezTo>
                    <a:pt x="953" y="72"/>
                    <a:pt x="882" y="1"/>
                    <a:pt x="78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 name="Google Shape;9481;p16">
            <a:extLst>
              <a:ext uri="{FF2B5EF4-FFF2-40B4-BE49-F238E27FC236}">
                <a16:creationId xmlns:a16="http://schemas.microsoft.com/office/drawing/2014/main" id="{E37FD089-50D1-4853-884E-396292E4087A}"/>
              </a:ext>
            </a:extLst>
          </p:cNvPr>
          <p:cNvGrpSpPr/>
          <p:nvPr/>
        </p:nvGrpSpPr>
        <p:grpSpPr>
          <a:xfrm>
            <a:off x="5761688" y="4755251"/>
            <a:ext cx="446826" cy="327059"/>
            <a:chOff x="5733194" y="2431718"/>
            <a:chExt cx="446826" cy="327059"/>
          </a:xfrm>
          <a:noFill/>
        </p:grpSpPr>
        <p:sp>
          <p:nvSpPr>
            <p:cNvPr id="59" name="Google Shape;9482;p16">
              <a:extLst>
                <a:ext uri="{FF2B5EF4-FFF2-40B4-BE49-F238E27FC236}">
                  <a16:creationId xmlns:a16="http://schemas.microsoft.com/office/drawing/2014/main" id="{0D508983-8519-4B43-A376-F5FFEF49F3E5}"/>
                </a:ext>
              </a:extLst>
            </p:cNvPr>
            <p:cNvSpPr/>
            <p:nvPr/>
          </p:nvSpPr>
          <p:spPr>
            <a:xfrm>
              <a:off x="6032946" y="2474145"/>
              <a:ext cx="56112" cy="20115"/>
            </a:xfrm>
            <a:custGeom>
              <a:avLst/>
              <a:gdLst/>
              <a:ahLst/>
              <a:cxnLst/>
              <a:rect l="l" t="t" r="r" b="b"/>
              <a:pathLst>
                <a:path w="1763" h="632" extrusionOk="0">
                  <a:moveTo>
                    <a:pt x="215" y="1"/>
                  </a:moveTo>
                  <a:cubicBezTo>
                    <a:pt x="96" y="1"/>
                    <a:pt x="1" y="96"/>
                    <a:pt x="1" y="215"/>
                  </a:cubicBezTo>
                  <a:cubicBezTo>
                    <a:pt x="1" y="334"/>
                    <a:pt x="96" y="417"/>
                    <a:pt x="215" y="417"/>
                  </a:cubicBezTo>
                  <a:cubicBezTo>
                    <a:pt x="441" y="417"/>
                    <a:pt x="1108" y="453"/>
                    <a:pt x="1429" y="620"/>
                  </a:cubicBezTo>
                  <a:cubicBezTo>
                    <a:pt x="1465" y="632"/>
                    <a:pt x="1489" y="632"/>
                    <a:pt x="1525" y="632"/>
                  </a:cubicBezTo>
                  <a:cubicBezTo>
                    <a:pt x="1596" y="632"/>
                    <a:pt x="1668" y="584"/>
                    <a:pt x="1703" y="513"/>
                  </a:cubicBezTo>
                  <a:cubicBezTo>
                    <a:pt x="1763" y="417"/>
                    <a:pt x="1727" y="298"/>
                    <a:pt x="1632" y="239"/>
                  </a:cubicBezTo>
                  <a:cubicBezTo>
                    <a:pt x="1156" y="1"/>
                    <a:pt x="263" y="1"/>
                    <a:pt x="21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9483;p16">
              <a:extLst>
                <a:ext uri="{FF2B5EF4-FFF2-40B4-BE49-F238E27FC236}">
                  <a16:creationId xmlns:a16="http://schemas.microsoft.com/office/drawing/2014/main" id="{E2E0B3CA-BFD3-4D6E-8AB2-02A488F153A6}"/>
                </a:ext>
              </a:extLst>
            </p:cNvPr>
            <p:cNvSpPr/>
            <p:nvPr/>
          </p:nvSpPr>
          <p:spPr>
            <a:xfrm>
              <a:off x="5733194" y="2431718"/>
              <a:ext cx="446826" cy="327059"/>
            </a:xfrm>
            <a:custGeom>
              <a:avLst/>
              <a:gdLst/>
              <a:ahLst/>
              <a:cxnLst/>
              <a:rect l="l" t="t" r="r" b="b"/>
              <a:pathLst>
                <a:path w="14039" h="10276" extrusionOk="0">
                  <a:moveTo>
                    <a:pt x="11621" y="655"/>
                  </a:moveTo>
                  <a:lnTo>
                    <a:pt x="11621" y="1500"/>
                  </a:lnTo>
                  <a:cubicBezTo>
                    <a:pt x="11621" y="1631"/>
                    <a:pt x="11598" y="1762"/>
                    <a:pt x="11538" y="1905"/>
                  </a:cubicBezTo>
                  <a:lnTo>
                    <a:pt x="11431" y="2108"/>
                  </a:lnTo>
                  <a:cubicBezTo>
                    <a:pt x="11419" y="2143"/>
                    <a:pt x="11419" y="2167"/>
                    <a:pt x="11419" y="2203"/>
                  </a:cubicBezTo>
                  <a:lnTo>
                    <a:pt x="11419" y="2631"/>
                  </a:lnTo>
                  <a:cubicBezTo>
                    <a:pt x="11419" y="2929"/>
                    <a:pt x="11300" y="3215"/>
                    <a:pt x="11074" y="3429"/>
                  </a:cubicBezTo>
                  <a:cubicBezTo>
                    <a:pt x="10858" y="3634"/>
                    <a:pt x="10599" y="3751"/>
                    <a:pt x="10317" y="3751"/>
                  </a:cubicBezTo>
                  <a:cubicBezTo>
                    <a:pt x="10303" y="3751"/>
                    <a:pt x="10290" y="3751"/>
                    <a:pt x="10276" y="3751"/>
                  </a:cubicBezTo>
                  <a:cubicBezTo>
                    <a:pt x="9657" y="3739"/>
                    <a:pt x="9181" y="3215"/>
                    <a:pt x="9181" y="2584"/>
                  </a:cubicBezTo>
                  <a:lnTo>
                    <a:pt x="9181" y="2203"/>
                  </a:lnTo>
                  <a:cubicBezTo>
                    <a:pt x="9181" y="2167"/>
                    <a:pt x="9181" y="2143"/>
                    <a:pt x="9169" y="2108"/>
                  </a:cubicBezTo>
                  <a:lnTo>
                    <a:pt x="9038" y="1857"/>
                  </a:lnTo>
                  <a:cubicBezTo>
                    <a:pt x="8990" y="1762"/>
                    <a:pt x="8966" y="1667"/>
                    <a:pt x="8966" y="1560"/>
                  </a:cubicBezTo>
                  <a:lnTo>
                    <a:pt x="8966" y="1548"/>
                  </a:lnTo>
                  <a:cubicBezTo>
                    <a:pt x="8966" y="1048"/>
                    <a:pt x="9359" y="655"/>
                    <a:pt x="9859" y="655"/>
                  </a:cubicBezTo>
                  <a:close/>
                  <a:moveTo>
                    <a:pt x="4156" y="429"/>
                  </a:moveTo>
                  <a:cubicBezTo>
                    <a:pt x="4513" y="429"/>
                    <a:pt x="4823" y="560"/>
                    <a:pt x="5061" y="822"/>
                  </a:cubicBezTo>
                  <a:cubicBezTo>
                    <a:pt x="5299" y="1072"/>
                    <a:pt x="5442" y="1417"/>
                    <a:pt x="5478" y="1786"/>
                  </a:cubicBezTo>
                  <a:cubicBezTo>
                    <a:pt x="5513" y="2215"/>
                    <a:pt x="5656" y="3108"/>
                    <a:pt x="5847" y="3643"/>
                  </a:cubicBezTo>
                  <a:lnTo>
                    <a:pt x="5835" y="3643"/>
                  </a:lnTo>
                  <a:cubicBezTo>
                    <a:pt x="5525" y="3762"/>
                    <a:pt x="4882" y="3941"/>
                    <a:pt x="4132" y="3941"/>
                  </a:cubicBezTo>
                  <a:cubicBezTo>
                    <a:pt x="4077" y="3944"/>
                    <a:pt x="4021" y="3945"/>
                    <a:pt x="3967" y="3945"/>
                  </a:cubicBezTo>
                  <a:cubicBezTo>
                    <a:pt x="3330" y="3945"/>
                    <a:pt x="2762" y="3765"/>
                    <a:pt x="2477" y="3655"/>
                  </a:cubicBezTo>
                  <a:cubicBezTo>
                    <a:pt x="2656" y="3108"/>
                    <a:pt x="2799" y="2215"/>
                    <a:pt x="2835" y="1786"/>
                  </a:cubicBezTo>
                  <a:cubicBezTo>
                    <a:pt x="2858" y="1417"/>
                    <a:pt x="3013" y="1072"/>
                    <a:pt x="3251" y="822"/>
                  </a:cubicBezTo>
                  <a:cubicBezTo>
                    <a:pt x="3501" y="560"/>
                    <a:pt x="3811" y="429"/>
                    <a:pt x="4156" y="429"/>
                  </a:cubicBezTo>
                  <a:close/>
                  <a:moveTo>
                    <a:pt x="10752" y="4096"/>
                  </a:moveTo>
                  <a:cubicBezTo>
                    <a:pt x="10752" y="4155"/>
                    <a:pt x="10764" y="4215"/>
                    <a:pt x="10776" y="4274"/>
                  </a:cubicBezTo>
                  <a:lnTo>
                    <a:pt x="10609" y="4429"/>
                  </a:lnTo>
                  <a:cubicBezTo>
                    <a:pt x="10526" y="4524"/>
                    <a:pt x="10419" y="4572"/>
                    <a:pt x="10300" y="4572"/>
                  </a:cubicBezTo>
                  <a:cubicBezTo>
                    <a:pt x="10181" y="4572"/>
                    <a:pt x="10062" y="4524"/>
                    <a:pt x="9990" y="4429"/>
                  </a:cubicBezTo>
                  <a:lnTo>
                    <a:pt x="9823" y="4274"/>
                  </a:lnTo>
                  <a:cubicBezTo>
                    <a:pt x="9835" y="4215"/>
                    <a:pt x="9859" y="4155"/>
                    <a:pt x="9859" y="4096"/>
                  </a:cubicBezTo>
                  <a:cubicBezTo>
                    <a:pt x="9990" y="4132"/>
                    <a:pt x="10121" y="4167"/>
                    <a:pt x="10252" y="4167"/>
                  </a:cubicBezTo>
                  <a:lnTo>
                    <a:pt x="10300" y="4167"/>
                  </a:lnTo>
                  <a:cubicBezTo>
                    <a:pt x="10455" y="4167"/>
                    <a:pt x="10609" y="4132"/>
                    <a:pt x="10752" y="4096"/>
                  </a:cubicBezTo>
                  <a:close/>
                  <a:moveTo>
                    <a:pt x="4692" y="4358"/>
                  </a:moveTo>
                  <a:cubicBezTo>
                    <a:pt x="4763" y="4524"/>
                    <a:pt x="4918" y="4644"/>
                    <a:pt x="5097" y="4691"/>
                  </a:cubicBezTo>
                  <a:lnTo>
                    <a:pt x="5835" y="4894"/>
                  </a:lnTo>
                  <a:cubicBezTo>
                    <a:pt x="6025" y="4953"/>
                    <a:pt x="6168" y="5132"/>
                    <a:pt x="6168" y="5322"/>
                  </a:cubicBezTo>
                  <a:lnTo>
                    <a:pt x="6168" y="7251"/>
                  </a:lnTo>
                  <a:cubicBezTo>
                    <a:pt x="6168" y="7501"/>
                    <a:pt x="5954" y="7692"/>
                    <a:pt x="5716" y="7692"/>
                  </a:cubicBezTo>
                  <a:lnTo>
                    <a:pt x="5704" y="7692"/>
                  </a:lnTo>
                  <a:lnTo>
                    <a:pt x="5704" y="6144"/>
                  </a:lnTo>
                  <a:cubicBezTo>
                    <a:pt x="5668" y="5787"/>
                    <a:pt x="5394" y="5501"/>
                    <a:pt x="5025" y="5501"/>
                  </a:cubicBezTo>
                  <a:lnTo>
                    <a:pt x="3275" y="5501"/>
                  </a:lnTo>
                  <a:cubicBezTo>
                    <a:pt x="2918" y="5501"/>
                    <a:pt x="2632" y="5787"/>
                    <a:pt x="2632" y="6144"/>
                  </a:cubicBezTo>
                  <a:lnTo>
                    <a:pt x="2632" y="7692"/>
                  </a:lnTo>
                  <a:lnTo>
                    <a:pt x="2620" y="7692"/>
                  </a:lnTo>
                  <a:cubicBezTo>
                    <a:pt x="2370" y="7692"/>
                    <a:pt x="2180" y="7489"/>
                    <a:pt x="2180" y="7251"/>
                  </a:cubicBezTo>
                  <a:lnTo>
                    <a:pt x="2180" y="5322"/>
                  </a:lnTo>
                  <a:cubicBezTo>
                    <a:pt x="2180" y="5132"/>
                    <a:pt x="2311" y="4941"/>
                    <a:pt x="2501" y="4894"/>
                  </a:cubicBezTo>
                  <a:lnTo>
                    <a:pt x="3251" y="4691"/>
                  </a:lnTo>
                  <a:cubicBezTo>
                    <a:pt x="3430" y="4644"/>
                    <a:pt x="3561" y="4524"/>
                    <a:pt x="3644" y="4358"/>
                  </a:cubicBezTo>
                  <a:cubicBezTo>
                    <a:pt x="3811" y="4370"/>
                    <a:pt x="3989" y="4394"/>
                    <a:pt x="4168" y="4394"/>
                  </a:cubicBezTo>
                  <a:cubicBezTo>
                    <a:pt x="4347" y="4394"/>
                    <a:pt x="4525" y="4370"/>
                    <a:pt x="4692" y="4358"/>
                  </a:cubicBezTo>
                  <a:close/>
                  <a:moveTo>
                    <a:pt x="10526" y="5906"/>
                  </a:moveTo>
                  <a:cubicBezTo>
                    <a:pt x="10538" y="5906"/>
                    <a:pt x="10538" y="5906"/>
                    <a:pt x="10538" y="5918"/>
                  </a:cubicBezTo>
                  <a:lnTo>
                    <a:pt x="10538" y="7680"/>
                  </a:lnTo>
                  <a:cubicBezTo>
                    <a:pt x="10538" y="7692"/>
                    <a:pt x="10538" y="7692"/>
                    <a:pt x="10526" y="7692"/>
                  </a:cubicBezTo>
                  <a:lnTo>
                    <a:pt x="7895" y="7692"/>
                  </a:lnTo>
                  <a:cubicBezTo>
                    <a:pt x="7871" y="7692"/>
                    <a:pt x="7871" y="7692"/>
                    <a:pt x="7871" y="7680"/>
                  </a:cubicBezTo>
                  <a:lnTo>
                    <a:pt x="7871" y="5918"/>
                  </a:lnTo>
                  <a:lnTo>
                    <a:pt x="10526" y="5906"/>
                  </a:lnTo>
                  <a:close/>
                  <a:moveTo>
                    <a:pt x="11050" y="4596"/>
                  </a:moveTo>
                  <a:lnTo>
                    <a:pt x="11228" y="4691"/>
                  </a:lnTo>
                  <a:lnTo>
                    <a:pt x="11967" y="4894"/>
                  </a:lnTo>
                  <a:cubicBezTo>
                    <a:pt x="12157" y="4953"/>
                    <a:pt x="12300" y="5132"/>
                    <a:pt x="12300" y="5322"/>
                  </a:cubicBezTo>
                  <a:lnTo>
                    <a:pt x="12300" y="7251"/>
                  </a:lnTo>
                  <a:cubicBezTo>
                    <a:pt x="12300" y="7501"/>
                    <a:pt x="12086" y="7692"/>
                    <a:pt x="11848" y="7692"/>
                  </a:cubicBezTo>
                  <a:lnTo>
                    <a:pt x="10955" y="7692"/>
                  </a:lnTo>
                  <a:lnTo>
                    <a:pt x="10955" y="7680"/>
                  </a:lnTo>
                  <a:lnTo>
                    <a:pt x="10955" y="7227"/>
                  </a:lnTo>
                  <a:lnTo>
                    <a:pt x="11621" y="7227"/>
                  </a:lnTo>
                  <a:cubicBezTo>
                    <a:pt x="11740" y="7227"/>
                    <a:pt x="11836" y="7144"/>
                    <a:pt x="11836" y="7025"/>
                  </a:cubicBezTo>
                  <a:lnTo>
                    <a:pt x="11836" y="5715"/>
                  </a:lnTo>
                  <a:cubicBezTo>
                    <a:pt x="11836" y="5596"/>
                    <a:pt x="11740" y="5501"/>
                    <a:pt x="11621" y="5501"/>
                  </a:cubicBezTo>
                  <a:cubicBezTo>
                    <a:pt x="11502" y="5501"/>
                    <a:pt x="11419" y="5596"/>
                    <a:pt x="11419" y="5715"/>
                  </a:cubicBezTo>
                  <a:lnTo>
                    <a:pt x="11419" y="6834"/>
                  </a:lnTo>
                  <a:lnTo>
                    <a:pt x="10955" y="6834"/>
                  </a:lnTo>
                  <a:lnTo>
                    <a:pt x="10955" y="5941"/>
                  </a:lnTo>
                  <a:cubicBezTo>
                    <a:pt x="10955" y="5691"/>
                    <a:pt x="10764" y="5525"/>
                    <a:pt x="10538" y="5525"/>
                  </a:cubicBezTo>
                  <a:lnTo>
                    <a:pt x="8335" y="5525"/>
                  </a:lnTo>
                  <a:lnTo>
                    <a:pt x="8335" y="5322"/>
                  </a:lnTo>
                  <a:lnTo>
                    <a:pt x="8299" y="5322"/>
                  </a:lnTo>
                  <a:cubicBezTo>
                    <a:pt x="8299" y="5132"/>
                    <a:pt x="8442" y="4941"/>
                    <a:pt x="8633" y="4894"/>
                  </a:cubicBezTo>
                  <a:lnTo>
                    <a:pt x="9383" y="4691"/>
                  </a:lnTo>
                  <a:cubicBezTo>
                    <a:pt x="9442" y="4667"/>
                    <a:pt x="9490" y="4644"/>
                    <a:pt x="9562" y="4596"/>
                  </a:cubicBezTo>
                  <a:lnTo>
                    <a:pt x="9693" y="4727"/>
                  </a:lnTo>
                  <a:cubicBezTo>
                    <a:pt x="9859" y="4894"/>
                    <a:pt x="10062" y="4989"/>
                    <a:pt x="10300" y="4989"/>
                  </a:cubicBezTo>
                  <a:cubicBezTo>
                    <a:pt x="10526" y="4989"/>
                    <a:pt x="10752" y="4894"/>
                    <a:pt x="10907" y="4727"/>
                  </a:cubicBezTo>
                  <a:lnTo>
                    <a:pt x="11050" y="4596"/>
                  </a:lnTo>
                  <a:close/>
                  <a:moveTo>
                    <a:pt x="2632" y="8108"/>
                  </a:moveTo>
                  <a:lnTo>
                    <a:pt x="2632" y="8573"/>
                  </a:lnTo>
                  <a:lnTo>
                    <a:pt x="846" y="8573"/>
                  </a:lnTo>
                  <a:lnTo>
                    <a:pt x="846" y="8108"/>
                  </a:lnTo>
                  <a:close/>
                  <a:moveTo>
                    <a:pt x="13157" y="8108"/>
                  </a:moveTo>
                  <a:lnTo>
                    <a:pt x="13157" y="8573"/>
                  </a:lnTo>
                  <a:lnTo>
                    <a:pt x="5668" y="8573"/>
                  </a:lnTo>
                  <a:lnTo>
                    <a:pt x="5668" y="8108"/>
                  </a:lnTo>
                  <a:close/>
                  <a:moveTo>
                    <a:pt x="5049" y="5906"/>
                  </a:moveTo>
                  <a:cubicBezTo>
                    <a:pt x="5180" y="5906"/>
                    <a:pt x="5287" y="6013"/>
                    <a:pt x="5287" y="6144"/>
                  </a:cubicBezTo>
                  <a:lnTo>
                    <a:pt x="5287" y="9001"/>
                  </a:lnTo>
                  <a:lnTo>
                    <a:pt x="3049" y="9001"/>
                  </a:lnTo>
                  <a:lnTo>
                    <a:pt x="3049" y="6144"/>
                  </a:lnTo>
                  <a:cubicBezTo>
                    <a:pt x="3049" y="6013"/>
                    <a:pt x="3156" y="5906"/>
                    <a:pt x="3287" y="5906"/>
                  </a:cubicBezTo>
                  <a:close/>
                  <a:moveTo>
                    <a:pt x="4168" y="0"/>
                  </a:moveTo>
                  <a:cubicBezTo>
                    <a:pt x="3239" y="0"/>
                    <a:pt x="2501" y="738"/>
                    <a:pt x="2430" y="1738"/>
                  </a:cubicBezTo>
                  <a:cubicBezTo>
                    <a:pt x="2394" y="2155"/>
                    <a:pt x="2263" y="2989"/>
                    <a:pt x="2084" y="3477"/>
                  </a:cubicBezTo>
                  <a:cubicBezTo>
                    <a:pt x="2037" y="3584"/>
                    <a:pt x="2049" y="3703"/>
                    <a:pt x="2096" y="3810"/>
                  </a:cubicBezTo>
                  <a:cubicBezTo>
                    <a:pt x="2144" y="3905"/>
                    <a:pt x="2239" y="3989"/>
                    <a:pt x="2334" y="4024"/>
                  </a:cubicBezTo>
                  <a:cubicBezTo>
                    <a:pt x="2513" y="4084"/>
                    <a:pt x="2811" y="4179"/>
                    <a:pt x="3156" y="4251"/>
                  </a:cubicBezTo>
                  <a:cubicBezTo>
                    <a:pt x="3144" y="4251"/>
                    <a:pt x="3144" y="4251"/>
                    <a:pt x="3120" y="4263"/>
                  </a:cubicBezTo>
                  <a:lnTo>
                    <a:pt x="2382" y="4477"/>
                  </a:lnTo>
                  <a:cubicBezTo>
                    <a:pt x="2013" y="4584"/>
                    <a:pt x="1751" y="4917"/>
                    <a:pt x="1751" y="5310"/>
                  </a:cubicBezTo>
                  <a:lnTo>
                    <a:pt x="1751" y="7227"/>
                  </a:lnTo>
                  <a:cubicBezTo>
                    <a:pt x="1751" y="7394"/>
                    <a:pt x="1799" y="7561"/>
                    <a:pt x="1894" y="7680"/>
                  </a:cubicBezTo>
                  <a:lnTo>
                    <a:pt x="203" y="7680"/>
                  </a:lnTo>
                  <a:cubicBezTo>
                    <a:pt x="84" y="7680"/>
                    <a:pt x="1" y="7763"/>
                    <a:pt x="1" y="7882"/>
                  </a:cubicBezTo>
                  <a:cubicBezTo>
                    <a:pt x="1" y="8001"/>
                    <a:pt x="84" y="8096"/>
                    <a:pt x="203" y="8096"/>
                  </a:cubicBezTo>
                  <a:lnTo>
                    <a:pt x="441" y="8096"/>
                  </a:lnTo>
                  <a:lnTo>
                    <a:pt x="441" y="10073"/>
                  </a:lnTo>
                  <a:cubicBezTo>
                    <a:pt x="441" y="10192"/>
                    <a:pt x="537" y="10275"/>
                    <a:pt x="656" y="10275"/>
                  </a:cubicBezTo>
                  <a:cubicBezTo>
                    <a:pt x="775" y="10275"/>
                    <a:pt x="858" y="10192"/>
                    <a:pt x="858" y="10073"/>
                  </a:cubicBezTo>
                  <a:lnTo>
                    <a:pt x="858" y="8954"/>
                  </a:lnTo>
                  <a:lnTo>
                    <a:pt x="2644" y="8954"/>
                  </a:lnTo>
                  <a:lnTo>
                    <a:pt x="2644" y="10073"/>
                  </a:lnTo>
                  <a:cubicBezTo>
                    <a:pt x="2644" y="10192"/>
                    <a:pt x="2739" y="10275"/>
                    <a:pt x="2858" y="10275"/>
                  </a:cubicBezTo>
                  <a:cubicBezTo>
                    <a:pt x="2977" y="10275"/>
                    <a:pt x="3073" y="10192"/>
                    <a:pt x="3073" y="10073"/>
                  </a:cubicBezTo>
                  <a:lnTo>
                    <a:pt x="3073" y="9406"/>
                  </a:lnTo>
                  <a:lnTo>
                    <a:pt x="5287" y="9406"/>
                  </a:lnTo>
                  <a:lnTo>
                    <a:pt x="5287" y="10073"/>
                  </a:lnTo>
                  <a:cubicBezTo>
                    <a:pt x="5287" y="10192"/>
                    <a:pt x="5371" y="10275"/>
                    <a:pt x="5490" y="10275"/>
                  </a:cubicBezTo>
                  <a:cubicBezTo>
                    <a:pt x="5609" y="10275"/>
                    <a:pt x="5704" y="10192"/>
                    <a:pt x="5704" y="10073"/>
                  </a:cubicBezTo>
                  <a:lnTo>
                    <a:pt x="5704" y="8954"/>
                  </a:lnTo>
                  <a:lnTo>
                    <a:pt x="13169" y="8954"/>
                  </a:lnTo>
                  <a:lnTo>
                    <a:pt x="13169" y="10073"/>
                  </a:lnTo>
                  <a:cubicBezTo>
                    <a:pt x="13169" y="10192"/>
                    <a:pt x="13264" y="10275"/>
                    <a:pt x="13383" y="10275"/>
                  </a:cubicBezTo>
                  <a:cubicBezTo>
                    <a:pt x="13503" y="10275"/>
                    <a:pt x="13586" y="10192"/>
                    <a:pt x="13586" y="10073"/>
                  </a:cubicBezTo>
                  <a:lnTo>
                    <a:pt x="13586" y="8096"/>
                  </a:lnTo>
                  <a:lnTo>
                    <a:pt x="13824" y="8096"/>
                  </a:lnTo>
                  <a:cubicBezTo>
                    <a:pt x="13943" y="8096"/>
                    <a:pt x="14038" y="8001"/>
                    <a:pt x="14038" y="7882"/>
                  </a:cubicBezTo>
                  <a:cubicBezTo>
                    <a:pt x="14003" y="7787"/>
                    <a:pt x="13919" y="7692"/>
                    <a:pt x="13800" y="7692"/>
                  </a:cubicBezTo>
                  <a:lnTo>
                    <a:pt x="12562" y="7692"/>
                  </a:lnTo>
                  <a:cubicBezTo>
                    <a:pt x="12633" y="7561"/>
                    <a:pt x="12693" y="7406"/>
                    <a:pt x="12693" y="7251"/>
                  </a:cubicBezTo>
                  <a:lnTo>
                    <a:pt x="12693" y="5322"/>
                  </a:lnTo>
                  <a:cubicBezTo>
                    <a:pt x="12693" y="4941"/>
                    <a:pt x="12443" y="4596"/>
                    <a:pt x="12074" y="4489"/>
                  </a:cubicBezTo>
                  <a:lnTo>
                    <a:pt x="11324" y="4286"/>
                  </a:lnTo>
                  <a:cubicBezTo>
                    <a:pt x="11228" y="4251"/>
                    <a:pt x="11169" y="4167"/>
                    <a:pt x="11169" y="4060"/>
                  </a:cubicBezTo>
                  <a:lnTo>
                    <a:pt x="11169" y="3893"/>
                  </a:lnTo>
                  <a:cubicBezTo>
                    <a:pt x="11240" y="3858"/>
                    <a:pt x="11300" y="3798"/>
                    <a:pt x="11359" y="3739"/>
                  </a:cubicBezTo>
                  <a:cubicBezTo>
                    <a:pt x="11657" y="3453"/>
                    <a:pt x="11824" y="3060"/>
                    <a:pt x="11824" y="2643"/>
                  </a:cubicBezTo>
                  <a:lnTo>
                    <a:pt x="11824" y="2262"/>
                  </a:lnTo>
                  <a:lnTo>
                    <a:pt x="11895" y="2096"/>
                  </a:lnTo>
                  <a:cubicBezTo>
                    <a:pt x="11979" y="1917"/>
                    <a:pt x="12026" y="1703"/>
                    <a:pt x="12026" y="1512"/>
                  </a:cubicBezTo>
                  <a:lnTo>
                    <a:pt x="12026" y="453"/>
                  </a:lnTo>
                  <a:cubicBezTo>
                    <a:pt x="12026" y="333"/>
                    <a:pt x="11943" y="250"/>
                    <a:pt x="11824" y="250"/>
                  </a:cubicBezTo>
                  <a:lnTo>
                    <a:pt x="9859" y="250"/>
                  </a:lnTo>
                  <a:cubicBezTo>
                    <a:pt x="9145" y="250"/>
                    <a:pt x="8561" y="834"/>
                    <a:pt x="8561" y="1548"/>
                  </a:cubicBezTo>
                  <a:lnTo>
                    <a:pt x="8561" y="1560"/>
                  </a:lnTo>
                  <a:cubicBezTo>
                    <a:pt x="8561" y="1727"/>
                    <a:pt x="8597" y="1881"/>
                    <a:pt x="8680" y="2036"/>
                  </a:cubicBezTo>
                  <a:lnTo>
                    <a:pt x="8788" y="2238"/>
                  </a:lnTo>
                  <a:lnTo>
                    <a:pt x="8788" y="2572"/>
                  </a:lnTo>
                  <a:cubicBezTo>
                    <a:pt x="8788" y="3108"/>
                    <a:pt x="9050" y="3584"/>
                    <a:pt x="9442" y="3870"/>
                  </a:cubicBezTo>
                  <a:lnTo>
                    <a:pt x="9442" y="4048"/>
                  </a:lnTo>
                  <a:cubicBezTo>
                    <a:pt x="9442" y="4143"/>
                    <a:pt x="9359" y="4239"/>
                    <a:pt x="9276" y="4263"/>
                  </a:cubicBezTo>
                  <a:lnTo>
                    <a:pt x="8526" y="4477"/>
                  </a:lnTo>
                  <a:cubicBezTo>
                    <a:pt x="8157" y="4584"/>
                    <a:pt x="7907" y="4917"/>
                    <a:pt x="7907" y="5310"/>
                  </a:cubicBezTo>
                  <a:lnTo>
                    <a:pt x="7907" y="5489"/>
                  </a:lnTo>
                  <a:lnTo>
                    <a:pt x="7895" y="5489"/>
                  </a:lnTo>
                  <a:cubicBezTo>
                    <a:pt x="7657" y="5489"/>
                    <a:pt x="7478" y="5679"/>
                    <a:pt x="7478" y="5906"/>
                  </a:cubicBezTo>
                  <a:lnTo>
                    <a:pt x="7478" y="7656"/>
                  </a:lnTo>
                  <a:lnTo>
                    <a:pt x="7478" y="7680"/>
                  </a:lnTo>
                  <a:lnTo>
                    <a:pt x="6442" y="7680"/>
                  </a:lnTo>
                  <a:cubicBezTo>
                    <a:pt x="6525" y="7537"/>
                    <a:pt x="6585" y="7394"/>
                    <a:pt x="6585" y="7227"/>
                  </a:cubicBezTo>
                  <a:lnTo>
                    <a:pt x="6585" y="5310"/>
                  </a:lnTo>
                  <a:cubicBezTo>
                    <a:pt x="6585" y="4917"/>
                    <a:pt x="6323" y="4584"/>
                    <a:pt x="5954" y="4477"/>
                  </a:cubicBezTo>
                  <a:lnTo>
                    <a:pt x="5216" y="4263"/>
                  </a:lnTo>
                  <a:cubicBezTo>
                    <a:pt x="5192" y="4263"/>
                    <a:pt x="5192" y="4263"/>
                    <a:pt x="5180" y="4251"/>
                  </a:cubicBezTo>
                  <a:cubicBezTo>
                    <a:pt x="5537" y="4179"/>
                    <a:pt x="5823" y="4084"/>
                    <a:pt x="6002" y="4024"/>
                  </a:cubicBezTo>
                  <a:cubicBezTo>
                    <a:pt x="6109" y="3989"/>
                    <a:pt x="6192" y="3905"/>
                    <a:pt x="6240" y="3810"/>
                  </a:cubicBezTo>
                  <a:cubicBezTo>
                    <a:pt x="6287" y="3703"/>
                    <a:pt x="6299" y="3596"/>
                    <a:pt x="6252" y="3477"/>
                  </a:cubicBezTo>
                  <a:cubicBezTo>
                    <a:pt x="6073" y="2977"/>
                    <a:pt x="5942" y="2143"/>
                    <a:pt x="5906" y="1738"/>
                  </a:cubicBezTo>
                  <a:cubicBezTo>
                    <a:pt x="5835" y="738"/>
                    <a:pt x="5097" y="0"/>
                    <a:pt x="416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9484;p16">
              <a:extLst>
                <a:ext uri="{FF2B5EF4-FFF2-40B4-BE49-F238E27FC236}">
                  <a16:creationId xmlns:a16="http://schemas.microsoft.com/office/drawing/2014/main" id="{BE383D03-0441-4982-ABF1-3982B2D58B5B}"/>
                </a:ext>
              </a:extLst>
            </p:cNvPr>
            <p:cNvSpPr/>
            <p:nvPr/>
          </p:nvSpPr>
          <p:spPr>
            <a:xfrm>
              <a:off x="6019323" y="2641653"/>
              <a:ext cx="13272" cy="13272"/>
            </a:xfrm>
            <a:custGeom>
              <a:avLst/>
              <a:gdLst/>
              <a:ahLst/>
              <a:cxnLst/>
              <a:rect l="l" t="t" r="r" b="b"/>
              <a:pathLst>
                <a:path w="417" h="417" extrusionOk="0">
                  <a:moveTo>
                    <a:pt x="202" y="0"/>
                  </a:moveTo>
                  <a:cubicBezTo>
                    <a:pt x="95" y="0"/>
                    <a:pt x="0" y="84"/>
                    <a:pt x="0" y="203"/>
                  </a:cubicBezTo>
                  <a:cubicBezTo>
                    <a:pt x="0" y="322"/>
                    <a:pt x="95" y="417"/>
                    <a:pt x="202" y="417"/>
                  </a:cubicBezTo>
                  <a:cubicBezTo>
                    <a:pt x="322" y="417"/>
                    <a:pt x="417" y="322"/>
                    <a:pt x="417" y="203"/>
                  </a:cubicBezTo>
                  <a:cubicBezTo>
                    <a:pt x="417" y="84"/>
                    <a:pt x="322" y="0"/>
                    <a:pt x="20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 name="Google Shape;9763;p16">
            <a:extLst>
              <a:ext uri="{FF2B5EF4-FFF2-40B4-BE49-F238E27FC236}">
                <a16:creationId xmlns:a16="http://schemas.microsoft.com/office/drawing/2014/main" id="{BF628247-7F29-4C6B-8DF9-B44324142AA4}"/>
              </a:ext>
            </a:extLst>
          </p:cNvPr>
          <p:cNvGrpSpPr/>
          <p:nvPr/>
        </p:nvGrpSpPr>
        <p:grpSpPr>
          <a:xfrm>
            <a:off x="1587258" y="4742169"/>
            <a:ext cx="264550" cy="353222"/>
            <a:chOff x="903530" y="3806125"/>
            <a:chExt cx="264550" cy="353222"/>
          </a:xfrm>
          <a:solidFill>
            <a:schemeClr val="tx2"/>
          </a:solidFill>
        </p:grpSpPr>
        <p:sp>
          <p:nvSpPr>
            <p:cNvPr id="66" name="Google Shape;9764;p16">
              <a:extLst>
                <a:ext uri="{FF2B5EF4-FFF2-40B4-BE49-F238E27FC236}">
                  <a16:creationId xmlns:a16="http://schemas.microsoft.com/office/drawing/2014/main" id="{037F3DF9-8444-4C83-A588-726FEA7E7079}"/>
                </a:ext>
              </a:extLst>
            </p:cNvPr>
            <p:cNvSpPr/>
            <p:nvPr/>
          </p:nvSpPr>
          <p:spPr>
            <a:xfrm>
              <a:off x="926637" y="3839321"/>
              <a:ext cx="173237" cy="162002"/>
            </a:xfrm>
            <a:custGeom>
              <a:avLst/>
              <a:gdLst/>
              <a:ahLst/>
              <a:cxnLst/>
              <a:rect l="l" t="t" r="r" b="b"/>
              <a:pathLst>
                <a:path w="5443" h="5090" extrusionOk="0">
                  <a:moveTo>
                    <a:pt x="3418" y="1"/>
                  </a:moveTo>
                  <a:cubicBezTo>
                    <a:pt x="2623" y="1"/>
                    <a:pt x="1831" y="307"/>
                    <a:pt x="1227" y="911"/>
                  </a:cubicBezTo>
                  <a:cubicBezTo>
                    <a:pt x="108" y="2030"/>
                    <a:pt x="1" y="3804"/>
                    <a:pt x="989" y="5030"/>
                  </a:cubicBezTo>
                  <a:cubicBezTo>
                    <a:pt x="1013" y="5078"/>
                    <a:pt x="1061" y="5090"/>
                    <a:pt x="1120" y="5090"/>
                  </a:cubicBezTo>
                  <a:cubicBezTo>
                    <a:pt x="1156" y="5090"/>
                    <a:pt x="1192" y="5078"/>
                    <a:pt x="1227" y="5066"/>
                  </a:cubicBezTo>
                  <a:cubicBezTo>
                    <a:pt x="1299" y="5006"/>
                    <a:pt x="1311" y="4899"/>
                    <a:pt x="1251" y="4840"/>
                  </a:cubicBezTo>
                  <a:cubicBezTo>
                    <a:pt x="382" y="3744"/>
                    <a:pt x="477" y="2149"/>
                    <a:pt x="1477" y="1149"/>
                  </a:cubicBezTo>
                  <a:cubicBezTo>
                    <a:pt x="2019" y="607"/>
                    <a:pt x="2735" y="334"/>
                    <a:pt x="3452" y="334"/>
                  </a:cubicBezTo>
                  <a:cubicBezTo>
                    <a:pt x="4059" y="334"/>
                    <a:pt x="4666" y="530"/>
                    <a:pt x="5168" y="923"/>
                  </a:cubicBezTo>
                  <a:cubicBezTo>
                    <a:pt x="5199" y="948"/>
                    <a:pt x="5237" y="961"/>
                    <a:pt x="5273" y="961"/>
                  </a:cubicBezTo>
                  <a:cubicBezTo>
                    <a:pt x="5321" y="961"/>
                    <a:pt x="5367" y="939"/>
                    <a:pt x="5394" y="899"/>
                  </a:cubicBezTo>
                  <a:cubicBezTo>
                    <a:pt x="5442" y="827"/>
                    <a:pt x="5418" y="720"/>
                    <a:pt x="5347" y="672"/>
                  </a:cubicBezTo>
                  <a:cubicBezTo>
                    <a:pt x="4777" y="223"/>
                    <a:pt x="4096" y="1"/>
                    <a:pt x="341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9765;p16">
              <a:extLst>
                <a:ext uri="{FF2B5EF4-FFF2-40B4-BE49-F238E27FC236}">
                  <a16:creationId xmlns:a16="http://schemas.microsoft.com/office/drawing/2014/main" id="{399E7FEB-66D2-4FA9-8DCA-C9681CF835BE}"/>
                </a:ext>
              </a:extLst>
            </p:cNvPr>
            <p:cNvSpPr/>
            <p:nvPr/>
          </p:nvSpPr>
          <p:spPr>
            <a:xfrm>
              <a:off x="903530" y="3806125"/>
              <a:ext cx="264550" cy="353222"/>
            </a:xfrm>
            <a:custGeom>
              <a:avLst/>
              <a:gdLst/>
              <a:ahLst/>
              <a:cxnLst/>
              <a:rect l="l" t="t" r="r" b="b"/>
              <a:pathLst>
                <a:path w="8312" h="11098" extrusionOk="0">
                  <a:moveTo>
                    <a:pt x="4144" y="322"/>
                  </a:moveTo>
                  <a:cubicBezTo>
                    <a:pt x="6251" y="322"/>
                    <a:pt x="7966" y="2025"/>
                    <a:pt x="7966" y="4144"/>
                  </a:cubicBezTo>
                  <a:cubicBezTo>
                    <a:pt x="7978" y="5085"/>
                    <a:pt x="7775" y="6002"/>
                    <a:pt x="7371" y="6895"/>
                  </a:cubicBezTo>
                  <a:cubicBezTo>
                    <a:pt x="7037" y="7609"/>
                    <a:pt x="6597" y="8323"/>
                    <a:pt x="6025" y="8978"/>
                  </a:cubicBezTo>
                  <a:cubicBezTo>
                    <a:pt x="5228" y="9919"/>
                    <a:pt x="4418" y="10526"/>
                    <a:pt x="4156" y="10717"/>
                  </a:cubicBezTo>
                  <a:cubicBezTo>
                    <a:pt x="3882" y="10538"/>
                    <a:pt x="3084" y="9931"/>
                    <a:pt x="2275" y="8990"/>
                  </a:cubicBezTo>
                  <a:cubicBezTo>
                    <a:pt x="1715" y="8323"/>
                    <a:pt x="1251" y="7621"/>
                    <a:pt x="929" y="6895"/>
                  </a:cubicBezTo>
                  <a:cubicBezTo>
                    <a:pt x="525" y="6002"/>
                    <a:pt x="310" y="5085"/>
                    <a:pt x="310" y="4144"/>
                  </a:cubicBezTo>
                  <a:cubicBezTo>
                    <a:pt x="310" y="2025"/>
                    <a:pt x="2025" y="322"/>
                    <a:pt x="4144" y="322"/>
                  </a:cubicBezTo>
                  <a:close/>
                  <a:moveTo>
                    <a:pt x="4156" y="1"/>
                  </a:moveTo>
                  <a:cubicBezTo>
                    <a:pt x="1858" y="1"/>
                    <a:pt x="1" y="1870"/>
                    <a:pt x="1" y="4156"/>
                  </a:cubicBezTo>
                  <a:cubicBezTo>
                    <a:pt x="1" y="5121"/>
                    <a:pt x="215" y="6097"/>
                    <a:pt x="644" y="7049"/>
                  </a:cubicBezTo>
                  <a:cubicBezTo>
                    <a:pt x="989" y="7788"/>
                    <a:pt x="1441" y="8514"/>
                    <a:pt x="2037" y="9216"/>
                  </a:cubicBezTo>
                  <a:cubicBezTo>
                    <a:pt x="3037" y="10395"/>
                    <a:pt x="4037" y="11050"/>
                    <a:pt x="4061" y="11062"/>
                  </a:cubicBezTo>
                  <a:cubicBezTo>
                    <a:pt x="4096" y="11074"/>
                    <a:pt x="4120" y="11098"/>
                    <a:pt x="4156" y="11098"/>
                  </a:cubicBezTo>
                  <a:cubicBezTo>
                    <a:pt x="4180" y="11098"/>
                    <a:pt x="4215" y="11074"/>
                    <a:pt x="4239" y="11062"/>
                  </a:cubicBezTo>
                  <a:cubicBezTo>
                    <a:pt x="4287" y="11038"/>
                    <a:pt x="5275" y="10395"/>
                    <a:pt x="6263" y="9216"/>
                  </a:cubicBezTo>
                  <a:cubicBezTo>
                    <a:pt x="6859" y="8538"/>
                    <a:pt x="7323" y="7800"/>
                    <a:pt x="7668" y="7049"/>
                  </a:cubicBezTo>
                  <a:cubicBezTo>
                    <a:pt x="8085" y="6109"/>
                    <a:pt x="8311" y="5144"/>
                    <a:pt x="8311" y="4156"/>
                  </a:cubicBezTo>
                  <a:cubicBezTo>
                    <a:pt x="8311" y="1870"/>
                    <a:pt x="6442" y="1"/>
                    <a:pt x="415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9766;p16">
              <a:extLst>
                <a:ext uri="{FF2B5EF4-FFF2-40B4-BE49-F238E27FC236}">
                  <a16:creationId xmlns:a16="http://schemas.microsoft.com/office/drawing/2014/main" id="{33E13588-35F3-4A0A-85F6-0638008D4152}"/>
                </a:ext>
              </a:extLst>
            </p:cNvPr>
            <p:cNvSpPr/>
            <p:nvPr/>
          </p:nvSpPr>
          <p:spPr>
            <a:xfrm>
              <a:off x="1008879" y="3904059"/>
              <a:ext cx="54966" cy="18460"/>
            </a:xfrm>
            <a:custGeom>
              <a:avLst/>
              <a:gdLst/>
              <a:ahLst/>
              <a:cxnLst/>
              <a:rect l="l" t="t" r="r" b="b"/>
              <a:pathLst>
                <a:path w="1727" h="580" extrusionOk="0">
                  <a:moveTo>
                    <a:pt x="648" y="1"/>
                  </a:moveTo>
                  <a:cubicBezTo>
                    <a:pt x="492" y="1"/>
                    <a:pt x="319" y="16"/>
                    <a:pt x="132" y="55"/>
                  </a:cubicBezTo>
                  <a:cubicBezTo>
                    <a:pt x="60" y="67"/>
                    <a:pt x="1" y="127"/>
                    <a:pt x="1" y="222"/>
                  </a:cubicBezTo>
                  <a:lnTo>
                    <a:pt x="1" y="401"/>
                  </a:lnTo>
                  <a:cubicBezTo>
                    <a:pt x="1" y="484"/>
                    <a:pt x="72" y="555"/>
                    <a:pt x="155" y="555"/>
                  </a:cubicBezTo>
                  <a:cubicBezTo>
                    <a:pt x="251" y="555"/>
                    <a:pt x="322" y="484"/>
                    <a:pt x="322" y="401"/>
                  </a:cubicBezTo>
                  <a:lnTo>
                    <a:pt x="322" y="365"/>
                  </a:lnTo>
                  <a:cubicBezTo>
                    <a:pt x="434" y="350"/>
                    <a:pt x="539" y="343"/>
                    <a:pt x="636" y="343"/>
                  </a:cubicBezTo>
                  <a:cubicBezTo>
                    <a:pt x="841" y="343"/>
                    <a:pt x="1011" y="372"/>
                    <a:pt x="1132" y="413"/>
                  </a:cubicBezTo>
                  <a:cubicBezTo>
                    <a:pt x="1334" y="472"/>
                    <a:pt x="1453" y="543"/>
                    <a:pt x="1465" y="543"/>
                  </a:cubicBezTo>
                  <a:cubicBezTo>
                    <a:pt x="1501" y="555"/>
                    <a:pt x="1525" y="579"/>
                    <a:pt x="1560" y="579"/>
                  </a:cubicBezTo>
                  <a:cubicBezTo>
                    <a:pt x="1620" y="579"/>
                    <a:pt x="1667" y="543"/>
                    <a:pt x="1691" y="496"/>
                  </a:cubicBezTo>
                  <a:cubicBezTo>
                    <a:pt x="1727" y="401"/>
                    <a:pt x="1703" y="305"/>
                    <a:pt x="1632" y="246"/>
                  </a:cubicBezTo>
                  <a:cubicBezTo>
                    <a:pt x="1613" y="236"/>
                    <a:pt x="1255" y="1"/>
                    <a:pt x="64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9767;p16">
              <a:extLst>
                <a:ext uri="{FF2B5EF4-FFF2-40B4-BE49-F238E27FC236}">
                  <a16:creationId xmlns:a16="http://schemas.microsoft.com/office/drawing/2014/main" id="{E204F022-4169-40EC-9FBC-CBBA570B7490}"/>
                </a:ext>
              </a:extLst>
            </p:cNvPr>
            <p:cNvSpPr/>
            <p:nvPr/>
          </p:nvSpPr>
          <p:spPr>
            <a:xfrm>
              <a:off x="972118" y="3872072"/>
              <a:ext cx="172473" cy="164866"/>
            </a:xfrm>
            <a:custGeom>
              <a:avLst/>
              <a:gdLst/>
              <a:ahLst/>
              <a:cxnLst/>
              <a:rect l="l" t="t" r="r" b="b"/>
              <a:pathLst>
                <a:path w="5419" h="5180" extrusionOk="0">
                  <a:moveTo>
                    <a:pt x="3239" y="346"/>
                  </a:moveTo>
                  <a:lnTo>
                    <a:pt x="3239" y="1144"/>
                  </a:lnTo>
                  <a:cubicBezTo>
                    <a:pt x="3239" y="1287"/>
                    <a:pt x="3203" y="1418"/>
                    <a:pt x="3144" y="1537"/>
                  </a:cubicBezTo>
                  <a:lnTo>
                    <a:pt x="3084" y="1668"/>
                  </a:lnTo>
                  <a:cubicBezTo>
                    <a:pt x="3073" y="1703"/>
                    <a:pt x="3073" y="1715"/>
                    <a:pt x="3073" y="1739"/>
                  </a:cubicBezTo>
                  <a:lnTo>
                    <a:pt x="3073" y="2084"/>
                  </a:lnTo>
                  <a:cubicBezTo>
                    <a:pt x="3073" y="2370"/>
                    <a:pt x="2953" y="2632"/>
                    <a:pt x="2763" y="2846"/>
                  </a:cubicBezTo>
                  <a:cubicBezTo>
                    <a:pt x="2558" y="3028"/>
                    <a:pt x="2311" y="3145"/>
                    <a:pt x="2040" y="3145"/>
                  </a:cubicBezTo>
                  <a:cubicBezTo>
                    <a:pt x="2027" y="3145"/>
                    <a:pt x="2014" y="3144"/>
                    <a:pt x="2001" y="3144"/>
                  </a:cubicBezTo>
                  <a:cubicBezTo>
                    <a:pt x="1406" y="3108"/>
                    <a:pt x="941" y="2620"/>
                    <a:pt x="941" y="2037"/>
                  </a:cubicBezTo>
                  <a:lnTo>
                    <a:pt x="941" y="1739"/>
                  </a:lnTo>
                  <a:cubicBezTo>
                    <a:pt x="941" y="1715"/>
                    <a:pt x="941" y="1703"/>
                    <a:pt x="929" y="1668"/>
                  </a:cubicBezTo>
                  <a:lnTo>
                    <a:pt x="870" y="1537"/>
                  </a:lnTo>
                  <a:cubicBezTo>
                    <a:pt x="810" y="1418"/>
                    <a:pt x="775" y="1287"/>
                    <a:pt x="775" y="1144"/>
                  </a:cubicBezTo>
                  <a:cubicBezTo>
                    <a:pt x="775" y="703"/>
                    <a:pt x="1132" y="346"/>
                    <a:pt x="1584" y="346"/>
                  </a:cubicBezTo>
                  <a:close/>
                  <a:moveTo>
                    <a:pt x="1465" y="3346"/>
                  </a:moveTo>
                  <a:cubicBezTo>
                    <a:pt x="1608" y="3406"/>
                    <a:pt x="1775" y="3453"/>
                    <a:pt x="1953" y="3465"/>
                  </a:cubicBezTo>
                  <a:lnTo>
                    <a:pt x="2001" y="3465"/>
                  </a:lnTo>
                  <a:cubicBezTo>
                    <a:pt x="2180" y="3465"/>
                    <a:pt x="2370" y="3442"/>
                    <a:pt x="2537" y="3370"/>
                  </a:cubicBezTo>
                  <a:lnTo>
                    <a:pt x="2537" y="3584"/>
                  </a:lnTo>
                  <a:cubicBezTo>
                    <a:pt x="2537" y="3632"/>
                    <a:pt x="2549" y="3692"/>
                    <a:pt x="2549" y="3739"/>
                  </a:cubicBezTo>
                  <a:lnTo>
                    <a:pt x="2001" y="4156"/>
                  </a:lnTo>
                  <a:lnTo>
                    <a:pt x="1453" y="3727"/>
                  </a:lnTo>
                  <a:cubicBezTo>
                    <a:pt x="1465" y="3680"/>
                    <a:pt x="1465" y="3632"/>
                    <a:pt x="1465" y="3573"/>
                  </a:cubicBezTo>
                  <a:lnTo>
                    <a:pt x="1465" y="3346"/>
                  </a:lnTo>
                  <a:close/>
                  <a:moveTo>
                    <a:pt x="1251" y="3977"/>
                  </a:moveTo>
                  <a:lnTo>
                    <a:pt x="1834" y="4406"/>
                  </a:lnTo>
                  <a:lnTo>
                    <a:pt x="1834" y="4870"/>
                  </a:lnTo>
                  <a:cubicBezTo>
                    <a:pt x="1334" y="4835"/>
                    <a:pt x="822" y="4680"/>
                    <a:pt x="394" y="4358"/>
                  </a:cubicBezTo>
                  <a:cubicBezTo>
                    <a:pt x="417" y="4335"/>
                    <a:pt x="465" y="4299"/>
                    <a:pt x="501" y="4287"/>
                  </a:cubicBezTo>
                  <a:lnTo>
                    <a:pt x="1132" y="4049"/>
                  </a:lnTo>
                  <a:cubicBezTo>
                    <a:pt x="1179" y="4037"/>
                    <a:pt x="1227" y="4001"/>
                    <a:pt x="1251" y="3977"/>
                  </a:cubicBezTo>
                  <a:close/>
                  <a:moveTo>
                    <a:pt x="2739" y="3989"/>
                  </a:moveTo>
                  <a:cubicBezTo>
                    <a:pt x="2787" y="4025"/>
                    <a:pt x="2822" y="4037"/>
                    <a:pt x="2858" y="4061"/>
                  </a:cubicBezTo>
                  <a:lnTo>
                    <a:pt x="3632" y="4346"/>
                  </a:lnTo>
                  <a:cubicBezTo>
                    <a:pt x="3192" y="4656"/>
                    <a:pt x="2680" y="4835"/>
                    <a:pt x="2168" y="4870"/>
                  </a:cubicBezTo>
                  <a:lnTo>
                    <a:pt x="2168" y="4418"/>
                  </a:lnTo>
                  <a:lnTo>
                    <a:pt x="2739" y="3989"/>
                  </a:lnTo>
                  <a:close/>
                  <a:moveTo>
                    <a:pt x="1596" y="1"/>
                  </a:moveTo>
                  <a:cubicBezTo>
                    <a:pt x="977" y="1"/>
                    <a:pt x="465" y="501"/>
                    <a:pt x="465" y="1132"/>
                  </a:cubicBezTo>
                  <a:cubicBezTo>
                    <a:pt x="465" y="1310"/>
                    <a:pt x="513" y="1501"/>
                    <a:pt x="596" y="1668"/>
                  </a:cubicBezTo>
                  <a:lnTo>
                    <a:pt x="644" y="1751"/>
                  </a:lnTo>
                  <a:lnTo>
                    <a:pt x="644" y="2013"/>
                  </a:lnTo>
                  <a:cubicBezTo>
                    <a:pt x="644" y="2453"/>
                    <a:pt x="858" y="2858"/>
                    <a:pt x="1168" y="3120"/>
                  </a:cubicBezTo>
                  <a:lnTo>
                    <a:pt x="1168" y="3561"/>
                  </a:lnTo>
                  <a:cubicBezTo>
                    <a:pt x="1168" y="3632"/>
                    <a:pt x="1120" y="3704"/>
                    <a:pt x="1048" y="3739"/>
                  </a:cubicBezTo>
                  <a:lnTo>
                    <a:pt x="406" y="3977"/>
                  </a:lnTo>
                  <a:cubicBezTo>
                    <a:pt x="239" y="4037"/>
                    <a:pt x="108" y="4168"/>
                    <a:pt x="36" y="4311"/>
                  </a:cubicBezTo>
                  <a:cubicBezTo>
                    <a:pt x="1" y="4394"/>
                    <a:pt x="25" y="4466"/>
                    <a:pt x="84" y="4513"/>
                  </a:cubicBezTo>
                  <a:cubicBezTo>
                    <a:pt x="644" y="4954"/>
                    <a:pt x="1334" y="5180"/>
                    <a:pt x="2001" y="5180"/>
                  </a:cubicBezTo>
                  <a:cubicBezTo>
                    <a:pt x="2799" y="5180"/>
                    <a:pt x="3596" y="4870"/>
                    <a:pt x="4204" y="4275"/>
                  </a:cubicBezTo>
                  <a:cubicBezTo>
                    <a:pt x="5323" y="3168"/>
                    <a:pt x="5418" y="1406"/>
                    <a:pt x="4442" y="167"/>
                  </a:cubicBezTo>
                  <a:cubicBezTo>
                    <a:pt x="4405" y="124"/>
                    <a:pt x="4351" y="98"/>
                    <a:pt x="4301" y="98"/>
                  </a:cubicBezTo>
                  <a:cubicBezTo>
                    <a:pt x="4269" y="98"/>
                    <a:pt x="4239" y="108"/>
                    <a:pt x="4216" y="132"/>
                  </a:cubicBezTo>
                  <a:cubicBezTo>
                    <a:pt x="4144" y="191"/>
                    <a:pt x="4132" y="298"/>
                    <a:pt x="4192" y="358"/>
                  </a:cubicBezTo>
                  <a:cubicBezTo>
                    <a:pt x="5061" y="1465"/>
                    <a:pt x="4966" y="3049"/>
                    <a:pt x="3965" y="4049"/>
                  </a:cubicBezTo>
                  <a:lnTo>
                    <a:pt x="3906" y="4108"/>
                  </a:lnTo>
                  <a:cubicBezTo>
                    <a:pt x="3870" y="4096"/>
                    <a:pt x="3835" y="4061"/>
                    <a:pt x="3799" y="4049"/>
                  </a:cubicBezTo>
                  <a:lnTo>
                    <a:pt x="2977" y="3739"/>
                  </a:lnTo>
                  <a:cubicBezTo>
                    <a:pt x="2906" y="3704"/>
                    <a:pt x="2858" y="3644"/>
                    <a:pt x="2858" y="3561"/>
                  </a:cubicBezTo>
                  <a:lnTo>
                    <a:pt x="2858" y="3144"/>
                  </a:lnTo>
                  <a:cubicBezTo>
                    <a:pt x="2894" y="3108"/>
                    <a:pt x="2942" y="3084"/>
                    <a:pt x="2965" y="3049"/>
                  </a:cubicBezTo>
                  <a:cubicBezTo>
                    <a:pt x="3239" y="2787"/>
                    <a:pt x="3382" y="2441"/>
                    <a:pt x="3382" y="2072"/>
                  </a:cubicBezTo>
                  <a:lnTo>
                    <a:pt x="3382" y="1751"/>
                  </a:lnTo>
                  <a:lnTo>
                    <a:pt x="3430" y="1668"/>
                  </a:lnTo>
                  <a:cubicBezTo>
                    <a:pt x="3513" y="1501"/>
                    <a:pt x="3561" y="1310"/>
                    <a:pt x="3561" y="1132"/>
                  </a:cubicBezTo>
                  <a:lnTo>
                    <a:pt x="3561" y="167"/>
                  </a:lnTo>
                  <a:cubicBezTo>
                    <a:pt x="3561" y="72"/>
                    <a:pt x="3489" y="1"/>
                    <a:pt x="339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 name="Google Shape;9244;p16">
            <a:extLst>
              <a:ext uri="{FF2B5EF4-FFF2-40B4-BE49-F238E27FC236}">
                <a16:creationId xmlns:a16="http://schemas.microsoft.com/office/drawing/2014/main" id="{6A82B8F7-01B2-9026-13F2-280CE8077CCA}"/>
              </a:ext>
            </a:extLst>
          </p:cNvPr>
          <p:cNvGrpSpPr/>
          <p:nvPr/>
        </p:nvGrpSpPr>
        <p:grpSpPr>
          <a:xfrm>
            <a:off x="7244720" y="4775365"/>
            <a:ext cx="350198" cy="350548"/>
            <a:chOff x="3094217" y="1976585"/>
            <a:chExt cx="350198" cy="350548"/>
          </a:xfrm>
        </p:grpSpPr>
        <p:sp>
          <p:nvSpPr>
            <p:cNvPr id="3" name="Google Shape;9245;p16">
              <a:extLst>
                <a:ext uri="{FF2B5EF4-FFF2-40B4-BE49-F238E27FC236}">
                  <a16:creationId xmlns:a16="http://schemas.microsoft.com/office/drawing/2014/main" id="{2785C625-49AB-AEF0-10D0-667AB4073E02}"/>
                </a:ext>
              </a:extLst>
            </p:cNvPr>
            <p:cNvSpPr/>
            <p:nvPr/>
          </p:nvSpPr>
          <p:spPr>
            <a:xfrm>
              <a:off x="3094217" y="2129039"/>
              <a:ext cx="131543" cy="197362"/>
            </a:xfrm>
            <a:custGeom>
              <a:avLst/>
              <a:gdLst/>
              <a:ahLst/>
              <a:cxnLst/>
              <a:rect l="l" t="t" r="r" b="b"/>
              <a:pathLst>
                <a:path w="4133" h="6201" extrusionOk="0">
                  <a:moveTo>
                    <a:pt x="2072" y="345"/>
                  </a:moveTo>
                  <a:cubicBezTo>
                    <a:pt x="2117" y="345"/>
                    <a:pt x="2162" y="348"/>
                    <a:pt x="2203" y="354"/>
                  </a:cubicBezTo>
                  <a:cubicBezTo>
                    <a:pt x="2906" y="414"/>
                    <a:pt x="3454" y="1045"/>
                    <a:pt x="3454" y="1759"/>
                  </a:cubicBezTo>
                  <a:cubicBezTo>
                    <a:pt x="3454" y="2438"/>
                    <a:pt x="3620" y="3069"/>
                    <a:pt x="3751" y="3402"/>
                  </a:cubicBezTo>
                  <a:lnTo>
                    <a:pt x="3751" y="3426"/>
                  </a:lnTo>
                  <a:cubicBezTo>
                    <a:pt x="3608" y="3509"/>
                    <a:pt x="3299" y="3688"/>
                    <a:pt x="2763" y="3807"/>
                  </a:cubicBezTo>
                  <a:lnTo>
                    <a:pt x="2763" y="3759"/>
                  </a:lnTo>
                  <a:lnTo>
                    <a:pt x="2763" y="3438"/>
                  </a:lnTo>
                  <a:cubicBezTo>
                    <a:pt x="2965" y="3319"/>
                    <a:pt x="3144" y="3140"/>
                    <a:pt x="3263" y="2926"/>
                  </a:cubicBezTo>
                  <a:cubicBezTo>
                    <a:pt x="3489" y="2533"/>
                    <a:pt x="3418" y="2021"/>
                    <a:pt x="3073" y="1712"/>
                  </a:cubicBezTo>
                  <a:cubicBezTo>
                    <a:pt x="2834" y="1485"/>
                    <a:pt x="2418" y="1235"/>
                    <a:pt x="1727" y="1235"/>
                  </a:cubicBezTo>
                  <a:cubicBezTo>
                    <a:pt x="1691" y="1235"/>
                    <a:pt x="1644" y="1247"/>
                    <a:pt x="1608" y="1283"/>
                  </a:cubicBezTo>
                  <a:lnTo>
                    <a:pt x="1275" y="1616"/>
                  </a:lnTo>
                  <a:cubicBezTo>
                    <a:pt x="1215" y="1676"/>
                    <a:pt x="1215" y="1783"/>
                    <a:pt x="1275" y="1843"/>
                  </a:cubicBezTo>
                  <a:cubicBezTo>
                    <a:pt x="1304" y="1872"/>
                    <a:pt x="1343" y="1887"/>
                    <a:pt x="1382" y="1887"/>
                  </a:cubicBezTo>
                  <a:cubicBezTo>
                    <a:pt x="1421" y="1887"/>
                    <a:pt x="1459" y="1872"/>
                    <a:pt x="1489" y="1843"/>
                  </a:cubicBezTo>
                  <a:lnTo>
                    <a:pt x="1787" y="1545"/>
                  </a:lnTo>
                  <a:cubicBezTo>
                    <a:pt x="2227" y="1557"/>
                    <a:pt x="2584" y="1700"/>
                    <a:pt x="2846" y="1938"/>
                  </a:cubicBezTo>
                  <a:cubicBezTo>
                    <a:pt x="3073" y="2140"/>
                    <a:pt x="3132" y="2485"/>
                    <a:pt x="2977" y="2747"/>
                  </a:cubicBezTo>
                  <a:cubicBezTo>
                    <a:pt x="2799" y="3081"/>
                    <a:pt x="2441" y="3283"/>
                    <a:pt x="2072" y="3283"/>
                  </a:cubicBezTo>
                  <a:cubicBezTo>
                    <a:pt x="1489" y="3283"/>
                    <a:pt x="1037" y="2831"/>
                    <a:pt x="1037" y="2247"/>
                  </a:cubicBezTo>
                  <a:cubicBezTo>
                    <a:pt x="1037" y="2152"/>
                    <a:pt x="953" y="2081"/>
                    <a:pt x="870" y="2081"/>
                  </a:cubicBezTo>
                  <a:cubicBezTo>
                    <a:pt x="775" y="2081"/>
                    <a:pt x="703" y="2152"/>
                    <a:pt x="703" y="2247"/>
                  </a:cubicBezTo>
                  <a:cubicBezTo>
                    <a:pt x="703" y="2747"/>
                    <a:pt x="989" y="3200"/>
                    <a:pt x="1394" y="3438"/>
                  </a:cubicBezTo>
                  <a:lnTo>
                    <a:pt x="1394" y="3759"/>
                  </a:lnTo>
                  <a:lnTo>
                    <a:pt x="1394" y="3807"/>
                  </a:lnTo>
                  <a:cubicBezTo>
                    <a:pt x="858" y="3688"/>
                    <a:pt x="525" y="3509"/>
                    <a:pt x="394" y="3426"/>
                  </a:cubicBezTo>
                  <a:cubicBezTo>
                    <a:pt x="394" y="3426"/>
                    <a:pt x="382" y="3426"/>
                    <a:pt x="394" y="3402"/>
                  </a:cubicBezTo>
                  <a:cubicBezTo>
                    <a:pt x="525" y="3081"/>
                    <a:pt x="691" y="2438"/>
                    <a:pt x="691" y="1759"/>
                  </a:cubicBezTo>
                  <a:cubicBezTo>
                    <a:pt x="691" y="1045"/>
                    <a:pt x="1239" y="414"/>
                    <a:pt x="1941" y="354"/>
                  </a:cubicBezTo>
                  <a:cubicBezTo>
                    <a:pt x="1983" y="348"/>
                    <a:pt x="2028" y="345"/>
                    <a:pt x="2072" y="345"/>
                  </a:cubicBezTo>
                  <a:close/>
                  <a:moveTo>
                    <a:pt x="2430" y="3581"/>
                  </a:moveTo>
                  <a:lnTo>
                    <a:pt x="2430" y="3783"/>
                  </a:lnTo>
                  <a:cubicBezTo>
                    <a:pt x="2430" y="3974"/>
                    <a:pt x="2537" y="4152"/>
                    <a:pt x="2715" y="4224"/>
                  </a:cubicBezTo>
                  <a:lnTo>
                    <a:pt x="2822" y="4271"/>
                  </a:lnTo>
                  <a:cubicBezTo>
                    <a:pt x="2656" y="4509"/>
                    <a:pt x="2370" y="4676"/>
                    <a:pt x="2072" y="4676"/>
                  </a:cubicBezTo>
                  <a:cubicBezTo>
                    <a:pt x="1775" y="4676"/>
                    <a:pt x="1489" y="4509"/>
                    <a:pt x="1334" y="4271"/>
                  </a:cubicBezTo>
                  <a:lnTo>
                    <a:pt x="1429" y="4224"/>
                  </a:lnTo>
                  <a:cubicBezTo>
                    <a:pt x="1608" y="4140"/>
                    <a:pt x="1715" y="3974"/>
                    <a:pt x="1715" y="3783"/>
                  </a:cubicBezTo>
                  <a:lnTo>
                    <a:pt x="1715" y="3581"/>
                  </a:lnTo>
                  <a:cubicBezTo>
                    <a:pt x="1834" y="3617"/>
                    <a:pt x="1953" y="3628"/>
                    <a:pt x="2072" y="3628"/>
                  </a:cubicBezTo>
                  <a:cubicBezTo>
                    <a:pt x="2191" y="3628"/>
                    <a:pt x="2311" y="3617"/>
                    <a:pt x="2430" y="3581"/>
                  </a:cubicBezTo>
                  <a:close/>
                  <a:moveTo>
                    <a:pt x="2065" y="0"/>
                  </a:moveTo>
                  <a:cubicBezTo>
                    <a:pt x="2010" y="0"/>
                    <a:pt x="1953" y="3"/>
                    <a:pt x="1894" y="9"/>
                  </a:cubicBezTo>
                  <a:cubicBezTo>
                    <a:pt x="1037" y="92"/>
                    <a:pt x="346" y="842"/>
                    <a:pt x="346" y="1735"/>
                  </a:cubicBezTo>
                  <a:cubicBezTo>
                    <a:pt x="346" y="2378"/>
                    <a:pt x="203" y="2962"/>
                    <a:pt x="60" y="3271"/>
                  </a:cubicBezTo>
                  <a:cubicBezTo>
                    <a:pt x="1" y="3426"/>
                    <a:pt x="48" y="3581"/>
                    <a:pt x="179" y="3676"/>
                  </a:cubicBezTo>
                  <a:cubicBezTo>
                    <a:pt x="310" y="3759"/>
                    <a:pt x="584" y="3926"/>
                    <a:pt x="1013" y="4045"/>
                  </a:cubicBezTo>
                  <a:lnTo>
                    <a:pt x="382" y="4379"/>
                  </a:lnTo>
                  <a:cubicBezTo>
                    <a:pt x="144" y="4498"/>
                    <a:pt x="1" y="4712"/>
                    <a:pt x="1" y="4986"/>
                  </a:cubicBezTo>
                  <a:lnTo>
                    <a:pt x="1" y="6045"/>
                  </a:lnTo>
                  <a:cubicBezTo>
                    <a:pt x="1" y="6129"/>
                    <a:pt x="84" y="6200"/>
                    <a:pt x="167" y="6200"/>
                  </a:cubicBezTo>
                  <a:cubicBezTo>
                    <a:pt x="263" y="6200"/>
                    <a:pt x="334" y="6129"/>
                    <a:pt x="334" y="6045"/>
                  </a:cubicBezTo>
                  <a:lnTo>
                    <a:pt x="334" y="4974"/>
                  </a:lnTo>
                  <a:cubicBezTo>
                    <a:pt x="334" y="4831"/>
                    <a:pt x="406" y="4712"/>
                    <a:pt x="525" y="4652"/>
                  </a:cubicBezTo>
                  <a:lnTo>
                    <a:pt x="1037" y="4402"/>
                  </a:lnTo>
                  <a:cubicBezTo>
                    <a:pt x="1239" y="4760"/>
                    <a:pt x="1644" y="4986"/>
                    <a:pt x="2060" y="4986"/>
                  </a:cubicBezTo>
                  <a:cubicBezTo>
                    <a:pt x="2489" y="4986"/>
                    <a:pt x="2882" y="4760"/>
                    <a:pt x="3084" y="4402"/>
                  </a:cubicBezTo>
                  <a:lnTo>
                    <a:pt x="3596" y="4652"/>
                  </a:lnTo>
                  <a:cubicBezTo>
                    <a:pt x="3704" y="4712"/>
                    <a:pt x="3787" y="4831"/>
                    <a:pt x="3787" y="4974"/>
                  </a:cubicBezTo>
                  <a:lnTo>
                    <a:pt x="3787" y="6022"/>
                  </a:lnTo>
                  <a:cubicBezTo>
                    <a:pt x="3787" y="6117"/>
                    <a:pt x="3858" y="6188"/>
                    <a:pt x="3954" y="6188"/>
                  </a:cubicBezTo>
                  <a:cubicBezTo>
                    <a:pt x="4037" y="6188"/>
                    <a:pt x="4108" y="6117"/>
                    <a:pt x="4108" y="6022"/>
                  </a:cubicBezTo>
                  <a:lnTo>
                    <a:pt x="4108" y="4974"/>
                  </a:lnTo>
                  <a:cubicBezTo>
                    <a:pt x="4132" y="4712"/>
                    <a:pt x="3977" y="4474"/>
                    <a:pt x="3739" y="4379"/>
                  </a:cubicBezTo>
                  <a:lnTo>
                    <a:pt x="3096" y="4045"/>
                  </a:lnTo>
                  <a:cubicBezTo>
                    <a:pt x="3537" y="3926"/>
                    <a:pt x="3799" y="3759"/>
                    <a:pt x="3930" y="3676"/>
                  </a:cubicBezTo>
                  <a:cubicBezTo>
                    <a:pt x="4073" y="3581"/>
                    <a:pt x="4108" y="3426"/>
                    <a:pt x="4049" y="3271"/>
                  </a:cubicBezTo>
                  <a:cubicBezTo>
                    <a:pt x="3918" y="2962"/>
                    <a:pt x="3775" y="2378"/>
                    <a:pt x="3775" y="1735"/>
                  </a:cubicBezTo>
                  <a:cubicBezTo>
                    <a:pt x="3775" y="866"/>
                    <a:pt x="3084" y="104"/>
                    <a:pt x="2227" y="9"/>
                  </a:cubicBezTo>
                  <a:cubicBezTo>
                    <a:pt x="2174" y="3"/>
                    <a:pt x="2120" y="0"/>
                    <a:pt x="2065"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 name="Google Shape;9246;p16">
              <a:extLst>
                <a:ext uri="{FF2B5EF4-FFF2-40B4-BE49-F238E27FC236}">
                  <a16:creationId xmlns:a16="http://schemas.microsoft.com/office/drawing/2014/main" id="{48CC978C-DF9C-BE01-4677-45FDADD3E691}"/>
                </a:ext>
              </a:extLst>
            </p:cNvPr>
            <p:cNvSpPr/>
            <p:nvPr/>
          </p:nvSpPr>
          <p:spPr>
            <a:xfrm>
              <a:off x="3116592" y="2293778"/>
              <a:ext cx="10630" cy="32241"/>
            </a:xfrm>
            <a:custGeom>
              <a:avLst/>
              <a:gdLst/>
              <a:ahLst/>
              <a:cxnLst/>
              <a:rect l="l" t="t" r="r" b="b"/>
              <a:pathLst>
                <a:path w="334" h="1013" extrusionOk="0">
                  <a:moveTo>
                    <a:pt x="167" y="0"/>
                  </a:moveTo>
                  <a:cubicBezTo>
                    <a:pt x="72" y="0"/>
                    <a:pt x="0" y="72"/>
                    <a:pt x="0" y="167"/>
                  </a:cubicBezTo>
                  <a:lnTo>
                    <a:pt x="0" y="846"/>
                  </a:lnTo>
                  <a:cubicBezTo>
                    <a:pt x="0" y="941"/>
                    <a:pt x="72" y="1012"/>
                    <a:pt x="167" y="1012"/>
                  </a:cubicBezTo>
                  <a:cubicBezTo>
                    <a:pt x="250" y="1012"/>
                    <a:pt x="334" y="941"/>
                    <a:pt x="334" y="846"/>
                  </a:cubicBezTo>
                  <a:lnTo>
                    <a:pt x="334" y="167"/>
                  </a:lnTo>
                  <a:cubicBezTo>
                    <a:pt x="310" y="72"/>
                    <a:pt x="250" y="0"/>
                    <a:pt x="167"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 name="Google Shape;9247;p16">
              <a:extLst>
                <a:ext uri="{FF2B5EF4-FFF2-40B4-BE49-F238E27FC236}">
                  <a16:creationId xmlns:a16="http://schemas.microsoft.com/office/drawing/2014/main" id="{176A8570-2667-D742-7661-E66FA73495A8}"/>
                </a:ext>
              </a:extLst>
            </p:cNvPr>
            <p:cNvSpPr/>
            <p:nvPr/>
          </p:nvSpPr>
          <p:spPr>
            <a:xfrm>
              <a:off x="3193519" y="2293778"/>
              <a:ext cx="10248" cy="32241"/>
            </a:xfrm>
            <a:custGeom>
              <a:avLst/>
              <a:gdLst/>
              <a:ahLst/>
              <a:cxnLst/>
              <a:rect l="l" t="t" r="r" b="b"/>
              <a:pathLst>
                <a:path w="322" h="1013" extrusionOk="0">
                  <a:moveTo>
                    <a:pt x="155" y="0"/>
                  </a:moveTo>
                  <a:cubicBezTo>
                    <a:pt x="72" y="0"/>
                    <a:pt x="0" y="72"/>
                    <a:pt x="0" y="167"/>
                  </a:cubicBezTo>
                  <a:lnTo>
                    <a:pt x="0" y="846"/>
                  </a:lnTo>
                  <a:cubicBezTo>
                    <a:pt x="0" y="941"/>
                    <a:pt x="72" y="1012"/>
                    <a:pt x="155" y="1012"/>
                  </a:cubicBezTo>
                  <a:cubicBezTo>
                    <a:pt x="250" y="1012"/>
                    <a:pt x="322" y="941"/>
                    <a:pt x="322" y="846"/>
                  </a:cubicBezTo>
                  <a:lnTo>
                    <a:pt x="322" y="167"/>
                  </a:lnTo>
                  <a:cubicBezTo>
                    <a:pt x="310" y="72"/>
                    <a:pt x="250" y="0"/>
                    <a:pt x="155"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 name="Google Shape;9248;p16">
              <a:extLst>
                <a:ext uri="{FF2B5EF4-FFF2-40B4-BE49-F238E27FC236}">
                  <a16:creationId xmlns:a16="http://schemas.microsoft.com/office/drawing/2014/main" id="{A73C1826-D9C2-3D16-3A94-A246ECF272E7}"/>
                </a:ext>
              </a:extLst>
            </p:cNvPr>
            <p:cNvSpPr/>
            <p:nvPr/>
          </p:nvSpPr>
          <p:spPr>
            <a:xfrm>
              <a:off x="3346227" y="2166755"/>
              <a:ext cx="54966" cy="18301"/>
            </a:xfrm>
            <a:custGeom>
              <a:avLst/>
              <a:gdLst/>
              <a:ahLst/>
              <a:cxnLst/>
              <a:rect l="l" t="t" r="r" b="b"/>
              <a:pathLst>
                <a:path w="1727" h="575" extrusionOk="0">
                  <a:moveTo>
                    <a:pt x="646" y="0"/>
                  </a:moveTo>
                  <a:cubicBezTo>
                    <a:pt x="494" y="0"/>
                    <a:pt x="326" y="15"/>
                    <a:pt x="143" y="50"/>
                  </a:cubicBezTo>
                  <a:cubicBezTo>
                    <a:pt x="60" y="62"/>
                    <a:pt x="0" y="122"/>
                    <a:pt x="0" y="217"/>
                  </a:cubicBezTo>
                  <a:lnTo>
                    <a:pt x="0" y="396"/>
                  </a:lnTo>
                  <a:cubicBezTo>
                    <a:pt x="0" y="479"/>
                    <a:pt x="84" y="550"/>
                    <a:pt x="167" y="550"/>
                  </a:cubicBezTo>
                  <a:cubicBezTo>
                    <a:pt x="262" y="550"/>
                    <a:pt x="334" y="479"/>
                    <a:pt x="334" y="396"/>
                  </a:cubicBezTo>
                  <a:lnTo>
                    <a:pt x="334" y="360"/>
                  </a:lnTo>
                  <a:cubicBezTo>
                    <a:pt x="445" y="344"/>
                    <a:pt x="549" y="338"/>
                    <a:pt x="645" y="338"/>
                  </a:cubicBezTo>
                  <a:cubicBezTo>
                    <a:pt x="845" y="338"/>
                    <a:pt x="1007" y="367"/>
                    <a:pt x="1120" y="407"/>
                  </a:cubicBezTo>
                  <a:cubicBezTo>
                    <a:pt x="1334" y="467"/>
                    <a:pt x="1453" y="538"/>
                    <a:pt x="1453" y="538"/>
                  </a:cubicBezTo>
                  <a:cubicBezTo>
                    <a:pt x="1477" y="550"/>
                    <a:pt x="1512" y="574"/>
                    <a:pt x="1536" y="574"/>
                  </a:cubicBezTo>
                  <a:cubicBezTo>
                    <a:pt x="1584" y="574"/>
                    <a:pt x="1643" y="538"/>
                    <a:pt x="1667" y="491"/>
                  </a:cubicBezTo>
                  <a:cubicBezTo>
                    <a:pt x="1727" y="396"/>
                    <a:pt x="1715" y="288"/>
                    <a:pt x="1643" y="241"/>
                  </a:cubicBezTo>
                  <a:cubicBezTo>
                    <a:pt x="1615" y="231"/>
                    <a:pt x="1258" y="0"/>
                    <a:pt x="646"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 name="Google Shape;9249;p16">
              <a:extLst>
                <a:ext uri="{FF2B5EF4-FFF2-40B4-BE49-F238E27FC236}">
                  <a16:creationId xmlns:a16="http://schemas.microsoft.com/office/drawing/2014/main" id="{D1598472-097D-73D9-33A0-E07BE3E263CC}"/>
                </a:ext>
              </a:extLst>
            </p:cNvPr>
            <p:cNvSpPr/>
            <p:nvPr/>
          </p:nvSpPr>
          <p:spPr>
            <a:xfrm>
              <a:off x="3302655" y="2134991"/>
              <a:ext cx="141760" cy="192143"/>
            </a:xfrm>
            <a:custGeom>
              <a:avLst/>
              <a:gdLst/>
              <a:ahLst/>
              <a:cxnLst/>
              <a:rect l="l" t="t" r="r" b="b"/>
              <a:pathLst>
                <a:path w="4454" h="6037" extrusionOk="0">
                  <a:moveTo>
                    <a:pt x="3453" y="334"/>
                  </a:moveTo>
                  <a:lnTo>
                    <a:pt x="3453" y="1132"/>
                  </a:lnTo>
                  <a:cubicBezTo>
                    <a:pt x="3453" y="1263"/>
                    <a:pt x="3429" y="1405"/>
                    <a:pt x="3370" y="1525"/>
                  </a:cubicBezTo>
                  <a:lnTo>
                    <a:pt x="3310" y="1644"/>
                  </a:lnTo>
                  <a:cubicBezTo>
                    <a:pt x="3298" y="1667"/>
                    <a:pt x="3298" y="1691"/>
                    <a:pt x="3298" y="1715"/>
                  </a:cubicBezTo>
                  <a:lnTo>
                    <a:pt x="3298" y="2060"/>
                  </a:lnTo>
                  <a:cubicBezTo>
                    <a:pt x="3274" y="2346"/>
                    <a:pt x="3155" y="2608"/>
                    <a:pt x="2953" y="2799"/>
                  </a:cubicBezTo>
                  <a:cubicBezTo>
                    <a:pt x="2739" y="3001"/>
                    <a:pt x="2477" y="3096"/>
                    <a:pt x="2191" y="3096"/>
                  </a:cubicBezTo>
                  <a:cubicBezTo>
                    <a:pt x="1643" y="3084"/>
                    <a:pt x="1179" y="2596"/>
                    <a:pt x="1179" y="2013"/>
                  </a:cubicBezTo>
                  <a:lnTo>
                    <a:pt x="1179" y="1715"/>
                  </a:lnTo>
                  <a:cubicBezTo>
                    <a:pt x="1179" y="1691"/>
                    <a:pt x="1179" y="1667"/>
                    <a:pt x="1167" y="1644"/>
                  </a:cubicBezTo>
                  <a:lnTo>
                    <a:pt x="1107" y="1525"/>
                  </a:lnTo>
                  <a:cubicBezTo>
                    <a:pt x="1048" y="1405"/>
                    <a:pt x="1012" y="1275"/>
                    <a:pt x="1012" y="1132"/>
                  </a:cubicBezTo>
                  <a:cubicBezTo>
                    <a:pt x="1012" y="691"/>
                    <a:pt x="1369" y="334"/>
                    <a:pt x="1822" y="334"/>
                  </a:cubicBezTo>
                  <a:close/>
                  <a:moveTo>
                    <a:pt x="2762" y="3310"/>
                  </a:moveTo>
                  <a:lnTo>
                    <a:pt x="2762" y="3537"/>
                  </a:lnTo>
                  <a:cubicBezTo>
                    <a:pt x="2762" y="3572"/>
                    <a:pt x="2774" y="3620"/>
                    <a:pt x="2774" y="3680"/>
                  </a:cubicBezTo>
                  <a:lnTo>
                    <a:pt x="2239" y="4096"/>
                  </a:lnTo>
                  <a:lnTo>
                    <a:pt x="1691" y="3680"/>
                  </a:lnTo>
                  <a:cubicBezTo>
                    <a:pt x="1703" y="3632"/>
                    <a:pt x="1703" y="3584"/>
                    <a:pt x="1703" y="3537"/>
                  </a:cubicBezTo>
                  <a:lnTo>
                    <a:pt x="1703" y="3310"/>
                  </a:lnTo>
                  <a:cubicBezTo>
                    <a:pt x="1846" y="3370"/>
                    <a:pt x="2012" y="3406"/>
                    <a:pt x="2191" y="3406"/>
                  </a:cubicBezTo>
                  <a:lnTo>
                    <a:pt x="2239" y="3406"/>
                  </a:lnTo>
                  <a:cubicBezTo>
                    <a:pt x="2417" y="3406"/>
                    <a:pt x="2596" y="3382"/>
                    <a:pt x="2762" y="3310"/>
                  </a:cubicBezTo>
                  <a:close/>
                  <a:moveTo>
                    <a:pt x="1822" y="1"/>
                  </a:moveTo>
                  <a:cubicBezTo>
                    <a:pt x="1191" y="1"/>
                    <a:pt x="703" y="513"/>
                    <a:pt x="703" y="1120"/>
                  </a:cubicBezTo>
                  <a:cubicBezTo>
                    <a:pt x="703" y="1298"/>
                    <a:pt x="750" y="1489"/>
                    <a:pt x="822" y="1656"/>
                  </a:cubicBezTo>
                  <a:lnTo>
                    <a:pt x="869" y="1751"/>
                  </a:lnTo>
                  <a:lnTo>
                    <a:pt x="869" y="2001"/>
                  </a:lnTo>
                  <a:cubicBezTo>
                    <a:pt x="869" y="2441"/>
                    <a:pt x="1072" y="2846"/>
                    <a:pt x="1381" y="3096"/>
                  </a:cubicBezTo>
                  <a:lnTo>
                    <a:pt x="1381" y="3537"/>
                  </a:lnTo>
                  <a:cubicBezTo>
                    <a:pt x="1381" y="3608"/>
                    <a:pt x="1346" y="3680"/>
                    <a:pt x="1274" y="3703"/>
                  </a:cubicBezTo>
                  <a:lnTo>
                    <a:pt x="453" y="4025"/>
                  </a:lnTo>
                  <a:cubicBezTo>
                    <a:pt x="179" y="4132"/>
                    <a:pt x="0" y="4382"/>
                    <a:pt x="0" y="4668"/>
                  </a:cubicBezTo>
                  <a:lnTo>
                    <a:pt x="0" y="5858"/>
                  </a:lnTo>
                  <a:cubicBezTo>
                    <a:pt x="0" y="5942"/>
                    <a:pt x="83" y="6013"/>
                    <a:pt x="167" y="6013"/>
                  </a:cubicBezTo>
                  <a:cubicBezTo>
                    <a:pt x="262" y="6013"/>
                    <a:pt x="334" y="5942"/>
                    <a:pt x="334" y="5858"/>
                  </a:cubicBezTo>
                  <a:lnTo>
                    <a:pt x="334" y="4668"/>
                  </a:lnTo>
                  <a:cubicBezTo>
                    <a:pt x="334" y="4513"/>
                    <a:pt x="417" y="4382"/>
                    <a:pt x="560" y="4334"/>
                  </a:cubicBezTo>
                  <a:lnTo>
                    <a:pt x="1369" y="4025"/>
                  </a:lnTo>
                  <a:cubicBezTo>
                    <a:pt x="1417" y="4001"/>
                    <a:pt x="1465" y="3977"/>
                    <a:pt x="1488" y="3965"/>
                  </a:cubicBezTo>
                  <a:lnTo>
                    <a:pt x="2060" y="4394"/>
                  </a:lnTo>
                  <a:lnTo>
                    <a:pt x="2060" y="5870"/>
                  </a:lnTo>
                  <a:cubicBezTo>
                    <a:pt x="2060" y="5954"/>
                    <a:pt x="2131" y="6037"/>
                    <a:pt x="2215" y="6037"/>
                  </a:cubicBezTo>
                  <a:cubicBezTo>
                    <a:pt x="2310" y="6037"/>
                    <a:pt x="2381" y="5954"/>
                    <a:pt x="2381" y="5870"/>
                  </a:cubicBezTo>
                  <a:lnTo>
                    <a:pt x="2381" y="4394"/>
                  </a:lnTo>
                  <a:lnTo>
                    <a:pt x="2953" y="3965"/>
                  </a:lnTo>
                  <a:cubicBezTo>
                    <a:pt x="2977" y="3989"/>
                    <a:pt x="3024" y="4013"/>
                    <a:pt x="3072" y="4025"/>
                  </a:cubicBezTo>
                  <a:lnTo>
                    <a:pt x="3882" y="4334"/>
                  </a:lnTo>
                  <a:cubicBezTo>
                    <a:pt x="4024" y="4382"/>
                    <a:pt x="4108" y="4513"/>
                    <a:pt x="4108" y="4668"/>
                  </a:cubicBezTo>
                  <a:lnTo>
                    <a:pt x="4108" y="5858"/>
                  </a:lnTo>
                  <a:cubicBezTo>
                    <a:pt x="4108" y="5942"/>
                    <a:pt x="4179" y="6013"/>
                    <a:pt x="4274" y="6013"/>
                  </a:cubicBezTo>
                  <a:cubicBezTo>
                    <a:pt x="4358" y="6013"/>
                    <a:pt x="4441" y="5942"/>
                    <a:pt x="4441" y="5858"/>
                  </a:cubicBezTo>
                  <a:lnTo>
                    <a:pt x="4441" y="4668"/>
                  </a:lnTo>
                  <a:cubicBezTo>
                    <a:pt x="4453" y="4382"/>
                    <a:pt x="4274" y="4108"/>
                    <a:pt x="4024" y="4025"/>
                  </a:cubicBezTo>
                  <a:lnTo>
                    <a:pt x="3203" y="3703"/>
                  </a:lnTo>
                  <a:cubicBezTo>
                    <a:pt x="3131" y="3680"/>
                    <a:pt x="3084" y="3620"/>
                    <a:pt x="3084" y="3537"/>
                  </a:cubicBezTo>
                  <a:lnTo>
                    <a:pt x="3084" y="3108"/>
                  </a:lnTo>
                  <a:cubicBezTo>
                    <a:pt x="3120" y="3084"/>
                    <a:pt x="3155" y="3060"/>
                    <a:pt x="3191" y="3025"/>
                  </a:cubicBezTo>
                  <a:cubicBezTo>
                    <a:pt x="3453" y="2775"/>
                    <a:pt x="3608" y="2418"/>
                    <a:pt x="3608" y="2037"/>
                  </a:cubicBezTo>
                  <a:lnTo>
                    <a:pt x="3608" y="1727"/>
                  </a:lnTo>
                  <a:lnTo>
                    <a:pt x="3655" y="1644"/>
                  </a:lnTo>
                  <a:cubicBezTo>
                    <a:pt x="3739" y="1477"/>
                    <a:pt x="3774" y="1298"/>
                    <a:pt x="3774" y="1108"/>
                  </a:cubicBezTo>
                  <a:lnTo>
                    <a:pt x="3774" y="167"/>
                  </a:lnTo>
                  <a:cubicBezTo>
                    <a:pt x="3774" y="84"/>
                    <a:pt x="3691" y="1"/>
                    <a:pt x="3608"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 name="Google Shape;9250;p16">
              <a:extLst>
                <a:ext uri="{FF2B5EF4-FFF2-40B4-BE49-F238E27FC236}">
                  <a16:creationId xmlns:a16="http://schemas.microsoft.com/office/drawing/2014/main" id="{CF75F441-131B-7C3A-C984-FDF68A438143}"/>
                </a:ext>
              </a:extLst>
            </p:cNvPr>
            <p:cNvSpPr/>
            <p:nvPr/>
          </p:nvSpPr>
          <p:spPr>
            <a:xfrm>
              <a:off x="3330313" y="2288463"/>
              <a:ext cx="10248" cy="37938"/>
            </a:xfrm>
            <a:custGeom>
              <a:avLst/>
              <a:gdLst/>
              <a:ahLst/>
              <a:cxnLst/>
              <a:rect l="l" t="t" r="r" b="b"/>
              <a:pathLst>
                <a:path w="322" h="1192" extrusionOk="0">
                  <a:moveTo>
                    <a:pt x="167" y="1"/>
                  </a:moveTo>
                  <a:cubicBezTo>
                    <a:pt x="72" y="1"/>
                    <a:pt x="0" y="84"/>
                    <a:pt x="0" y="167"/>
                  </a:cubicBezTo>
                  <a:lnTo>
                    <a:pt x="0" y="1036"/>
                  </a:lnTo>
                  <a:cubicBezTo>
                    <a:pt x="0" y="1120"/>
                    <a:pt x="72" y="1191"/>
                    <a:pt x="167" y="1191"/>
                  </a:cubicBezTo>
                  <a:cubicBezTo>
                    <a:pt x="250" y="1191"/>
                    <a:pt x="322" y="1120"/>
                    <a:pt x="322" y="1036"/>
                  </a:cubicBezTo>
                  <a:lnTo>
                    <a:pt x="322" y="167"/>
                  </a:lnTo>
                  <a:cubicBezTo>
                    <a:pt x="310" y="84"/>
                    <a:pt x="250" y="1"/>
                    <a:pt x="167"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 name="Google Shape;9251;p16">
              <a:extLst>
                <a:ext uri="{FF2B5EF4-FFF2-40B4-BE49-F238E27FC236}">
                  <a16:creationId xmlns:a16="http://schemas.microsoft.com/office/drawing/2014/main" id="{80EAD479-B8AE-36FD-904E-786F5A55A77F}"/>
                </a:ext>
              </a:extLst>
            </p:cNvPr>
            <p:cNvSpPr/>
            <p:nvPr/>
          </p:nvSpPr>
          <p:spPr>
            <a:xfrm>
              <a:off x="3406859" y="2288463"/>
              <a:ext cx="10630" cy="37938"/>
            </a:xfrm>
            <a:custGeom>
              <a:avLst/>
              <a:gdLst/>
              <a:ahLst/>
              <a:cxnLst/>
              <a:rect l="l" t="t" r="r" b="b"/>
              <a:pathLst>
                <a:path w="334" h="1192" extrusionOk="0">
                  <a:moveTo>
                    <a:pt x="167" y="1"/>
                  </a:moveTo>
                  <a:cubicBezTo>
                    <a:pt x="84" y="1"/>
                    <a:pt x="0" y="84"/>
                    <a:pt x="0" y="167"/>
                  </a:cubicBezTo>
                  <a:lnTo>
                    <a:pt x="0" y="1036"/>
                  </a:lnTo>
                  <a:cubicBezTo>
                    <a:pt x="0" y="1120"/>
                    <a:pt x="84" y="1191"/>
                    <a:pt x="167" y="1191"/>
                  </a:cubicBezTo>
                  <a:cubicBezTo>
                    <a:pt x="262" y="1191"/>
                    <a:pt x="334" y="1120"/>
                    <a:pt x="334" y="1036"/>
                  </a:cubicBezTo>
                  <a:lnTo>
                    <a:pt x="334" y="167"/>
                  </a:lnTo>
                  <a:cubicBezTo>
                    <a:pt x="322" y="84"/>
                    <a:pt x="262" y="1"/>
                    <a:pt x="167"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 name="Google Shape;9252;p16">
              <a:extLst>
                <a:ext uri="{FF2B5EF4-FFF2-40B4-BE49-F238E27FC236}">
                  <a16:creationId xmlns:a16="http://schemas.microsoft.com/office/drawing/2014/main" id="{0CE03B57-276B-4BF5-27CE-33733D5C5ADA}"/>
                </a:ext>
              </a:extLst>
            </p:cNvPr>
            <p:cNvSpPr/>
            <p:nvPr/>
          </p:nvSpPr>
          <p:spPr>
            <a:xfrm>
              <a:off x="3149183" y="1976585"/>
              <a:ext cx="219419" cy="183072"/>
            </a:xfrm>
            <a:custGeom>
              <a:avLst/>
              <a:gdLst/>
              <a:ahLst/>
              <a:cxnLst/>
              <a:rect l="l" t="t" r="r" b="b"/>
              <a:pathLst>
                <a:path w="6894" h="5752" extrusionOk="0">
                  <a:moveTo>
                    <a:pt x="2369" y="4108"/>
                  </a:moveTo>
                  <a:lnTo>
                    <a:pt x="2286" y="4466"/>
                  </a:lnTo>
                  <a:lnTo>
                    <a:pt x="2060" y="4466"/>
                  </a:lnTo>
                  <a:cubicBezTo>
                    <a:pt x="1869" y="4466"/>
                    <a:pt x="1703" y="4299"/>
                    <a:pt x="1703" y="4108"/>
                  </a:cubicBezTo>
                  <a:close/>
                  <a:moveTo>
                    <a:pt x="5513" y="310"/>
                  </a:moveTo>
                  <a:cubicBezTo>
                    <a:pt x="5703" y="310"/>
                    <a:pt x="5870" y="477"/>
                    <a:pt x="5870" y="667"/>
                  </a:cubicBezTo>
                  <a:lnTo>
                    <a:pt x="5870" y="3418"/>
                  </a:lnTo>
                  <a:cubicBezTo>
                    <a:pt x="5870" y="3608"/>
                    <a:pt x="5703" y="3775"/>
                    <a:pt x="5513" y="3775"/>
                  </a:cubicBezTo>
                  <a:lnTo>
                    <a:pt x="4132" y="3775"/>
                  </a:lnTo>
                  <a:cubicBezTo>
                    <a:pt x="4096" y="3775"/>
                    <a:pt x="4048" y="3787"/>
                    <a:pt x="4036" y="3811"/>
                  </a:cubicBezTo>
                  <a:lnTo>
                    <a:pt x="2500" y="4918"/>
                  </a:lnTo>
                  <a:lnTo>
                    <a:pt x="2739" y="3966"/>
                  </a:lnTo>
                  <a:cubicBezTo>
                    <a:pt x="2762" y="3930"/>
                    <a:pt x="2739" y="3870"/>
                    <a:pt x="2715" y="3835"/>
                  </a:cubicBezTo>
                  <a:cubicBezTo>
                    <a:pt x="2679" y="3787"/>
                    <a:pt x="2643" y="3775"/>
                    <a:pt x="2584" y="3775"/>
                  </a:cubicBezTo>
                  <a:lnTo>
                    <a:pt x="691" y="3775"/>
                  </a:lnTo>
                  <a:cubicBezTo>
                    <a:pt x="500" y="3775"/>
                    <a:pt x="333" y="3608"/>
                    <a:pt x="333" y="3418"/>
                  </a:cubicBezTo>
                  <a:lnTo>
                    <a:pt x="333" y="667"/>
                  </a:lnTo>
                  <a:cubicBezTo>
                    <a:pt x="333" y="477"/>
                    <a:pt x="500" y="310"/>
                    <a:pt x="691" y="310"/>
                  </a:cubicBezTo>
                  <a:close/>
                  <a:moveTo>
                    <a:pt x="6215" y="989"/>
                  </a:moveTo>
                  <a:cubicBezTo>
                    <a:pt x="6406" y="989"/>
                    <a:pt x="6572" y="1156"/>
                    <a:pt x="6572" y="1346"/>
                  </a:cubicBezTo>
                  <a:lnTo>
                    <a:pt x="6572" y="4108"/>
                  </a:lnTo>
                  <a:lnTo>
                    <a:pt x="6549" y="4108"/>
                  </a:lnTo>
                  <a:cubicBezTo>
                    <a:pt x="6549" y="4299"/>
                    <a:pt x="6394" y="4466"/>
                    <a:pt x="6191" y="4466"/>
                  </a:cubicBezTo>
                  <a:lnTo>
                    <a:pt x="4810" y="4466"/>
                  </a:lnTo>
                  <a:cubicBezTo>
                    <a:pt x="4763" y="4466"/>
                    <a:pt x="4727" y="4477"/>
                    <a:pt x="4691" y="4513"/>
                  </a:cubicBezTo>
                  <a:cubicBezTo>
                    <a:pt x="4667" y="4549"/>
                    <a:pt x="4644" y="4608"/>
                    <a:pt x="4667" y="4656"/>
                  </a:cubicBezTo>
                  <a:lnTo>
                    <a:pt x="4763" y="5323"/>
                  </a:lnTo>
                  <a:lnTo>
                    <a:pt x="3596" y="4537"/>
                  </a:lnTo>
                  <a:lnTo>
                    <a:pt x="4191" y="4096"/>
                  </a:lnTo>
                  <a:lnTo>
                    <a:pt x="5513" y="4096"/>
                  </a:lnTo>
                  <a:cubicBezTo>
                    <a:pt x="5882" y="4096"/>
                    <a:pt x="6191" y="3799"/>
                    <a:pt x="6191" y="3418"/>
                  </a:cubicBezTo>
                  <a:lnTo>
                    <a:pt x="6191" y="989"/>
                  </a:lnTo>
                  <a:close/>
                  <a:moveTo>
                    <a:pt x="691" y="1"/>
                  </a:moveTo>
                  <a:cubicBezTo>
                    <a:pt x="322" y="1"/>
                    <a:pt x="0" y="298"/>
                    <a:pt x="0" y="679"/>
                  </a:cubicBezTo>
                  <a:lnTo>
                    <a:pt x="0" y="3430"/>
                  </a:lnTo>
                  <a:cubicBezTo>
                    <a:pt x="0" y="3811"/>
                    <a:pt x="298" y="4120"/>
                    <a:pt x="691" y="4120"/>
                  </a:cubicBezTo>
                  <a:lnTo>
                    <a:pt x="1393" y="4120"/>
                  </a:lnTo>
                  <a:lnTo>
                    <a:pt x="1393" y="4132"/>
                  </a:lnTo>
                  <a:cubicBezTo>
                    <a:pt x="1393" y="4501"/>
                    <a:pt x="1691" y="4823"/>
                    <a:pt x="2072" y="4823"/>
                  </a:cubicBezTo>
                  <a:lnTo>
                    <a:pt x="2203" y="4823"/>
                  </a:lnTo>
                  <a:lnTo>
                    <a:pt x="2143" y="5073"/>
                  </a:lnTo>
                  <a:cubicBezTo>
                    <a:pt x="2119" y="5180"/>
                    <a:pt x="2167" y="5275"/>
                    <a:pt x="2250" y="5335"/>
                  </a:cubicBezTo>
                  <a:cubicBezTo>
                    <a:pt x="2298" y="5370"/>
                    <a:pt x="2346" y="5382"/>
                    <a:pt x="2381" y="5382"/>
                  </a:cubicBezTo>
                  <a:cubicBezTo>
                    <a:pt x="2429" y="5382"/>
                    <a:pt x="2489" y="5370"/>
                    <a:pt x="2536" y="5335"/>
                  </a:cubicBezTo>
                  <a:lnTo>
                    <a:pt x="3251" y="4823"/>
                  </a:lnTo>
                  <a:lnTo>
                    <a:pt x="3417" y="4823"/>
                  </a:lnTo>
                  <a:lnTo>
                    <a:pt x="4751" y="5716"/>
                  </a:lnTo>
                  <a:cubicBezTo>
                    <a:pt x="4798" y="5740"/>
                    <a:pt x="4846" y="5751"/>
                    <a:pt x="4882" y="5751"/>
                  </a:cubicBezTo>
                  <a:cubicBezTo>
                    <a:pt x="4929" y="5751"/>
                    <a:pt x="4977" y="5740"/>
                    <a:pt x="5025" y="5716"/>
                  </a:cubicBezTo>
                  <a:cubicBezTo>
                    <a:pt x="5108" y="5656"/>
                    <a:pt x="5144" y="5561"/>
                    <a:pt x="5120" y="5454"/>
                  </a:cubicBezTo>
                  <a:lnTo>
                    <a:pt x="5025" y="4799"/>
                  </a:lnTo>
                  <a:lnTo>
                    <a:pt x="6215" y="4799"/>
                  </a:lnTo>
                  <a:cubicBezTo>
                    <a:pt x="6584" y="4799"/>
                    <a:pt x="6894" y="4501"/>
                    <a:pt x="6894" y="4120"/>
                  </a:cubicBezTo>
                  <a:lnTo>
                    <a:pt x="6894" y="1370"/>
                  </a:lnTo>
                  <a:cubicBezTo>
                    <a:pt x="6870" y="977"/>
                    <a:pt x="6572" y="679"/>
                    <a:pt x="6191" y="679"/>
                  </a:cubicBezTo>
                  <a:cubicBezTo>
                    <a:pt x="6179" y="298"/>
                    <a:pt x="5882" y="1"/>
                    <a:pt x="5513"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9253;p16">
              <a:extLst>
                <a:ext uri="{FF2B5EF4-FFF2-40B4-BE49-F238E27FC236}">
                  <a16:creationId xmlns:a16="http://schemas.microsoft.com/office/drawing/2014/main" id="{53F2E196-3493-3D13-85F4-995519DA8E4B}"/>
                </a:ext>
              </a:extLst>
            </p:cNvPr>
            <p:cNvSpPr/>
            <p:nvPr/>
          </p:nvSpPr>
          <p:spPr>
            <a:xfrm>
              <a:off x="3187822" y="2009177"/>
              <a:ext cx="26926" cy="10280"/>
            </a:xfrm>
            <a:custGeom>
              <a:avLst/>
              <a:gdLst/>
              <a:ahLst/>
              <a:cxnLst/>
              <a:rect l="l" t="t" r="r" b="b"/>
              <a:pathLst>
                <a:path w="846" h="323" extrusionOk="0">
                  <a:moveTo>
                    <a:pt x="155" y="1"/>
                  </a:moveTo>
                  <a:cubicBezTo>
                    <a:pt x="72" y="1"/>
                    <a:pt x="1" y="72"/>
                    <a:pt x="1" y="167"/>
                  </a:cubicBezTo>
                  <a:cubicBezTo>
                    <a:pt x="1" y="251"/>
                    <a:pt x="72" y="322"/>
                    <a:pt x="155" y="322"/>
                  </a:cubicBezTo>
                  <a:lnTo>
                    <a:pt x="679" y="322"/>
                  </a:lnTo>
                  <a:cubicBezTo>
                    <a:pt x="774" y="322"/>
                    <a:pt x="846" y="251"/>
                    <a:pt x="846" y="167"/>
                  </a:cubicBezTo>
                  <a:cubicBezTo>
                    <a:pt x="846" y="72"/>
                    <a:pt x="774" y="1"/>
                    <a:pt x="679"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 name="Google Shape;9254;p16">
              <a:extLst>
                <a:ext uri="{FF2B5EF4-FFF2-40B4-BE49-F238E27FC236}">
                  <a16:creationId xmlns:a16="http://schemas.microsoft.com/office/drawing/2014/main" id="{9F970717-E881-1516-0ECD-532F09DA57E4}"/>
                </a:ext>
              </a:extLst>
            </p:cNvPr>
            <p:cNvSpPr/>
            <p:nvPr/>
          </p:nvSpPr>
          <p:spPr>
            <a:xfrm>
              <a:off x="3226110" y="2009177"/>
              <a:ext cx="81478" cy="10280"/>
            </a:xfrm>
            <a:custGeom>
              <a:avLst/>
              <a:gdLst/>
              <a:ahLst/>
              <a:cxnLst/>
              <a:rect l="l" t="t" r="r" b="b"/>
              <a:pathLst>
                <a:path w="2560" h="323" extrusionOk="0">
                  <a:moveTo>
                    <a:pt x="167" y="1"/>
                  </a:moveTo>
                  <a:cubicBezTo>
                    <a:pt x="72" y="1"/>
                    <a:pt x="0" y="72"/>
                    <a:pt x="0" y="167"/>
                  </a:cubicBezTo>
                  <a:cubicBezTo>
                    <a:pt x="0" y="251"/>
                    <a:pt x="72" y="322"/>
                    <a:pt x="167" y="322"/>
                  </a:cubicBezTo>
                  <a:lnTo>
                    <a:pt x="2393" y="322"/>
                  </a:lnTo>
                  <a:cubicBezTo>
                    <a:pt x="2488" y="322"/>
                    <a:pt x="2560" y="251"/>
                    <a:pt x="2560" y="167"/>
                  </a:cubicBezTo>
                  <a:cubicBezTo>
                    <a:pt x="2560" y="72"/>
                    <a:pt x="2488" y="1"/>
                    <a:pt x="2393"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 name="Google Shape;9255;p16">
              <a:extLst>
                <a:ext uri="{FF2B5EF4-FFF2-40B4-BE49-F238E27FC236}">
                  <a16:creationId xmlns:a16="http://schemas.microsoft.com/office/drawing/2014/main" id="{46B7E802-B0B9-2F9C-EC8C-AE6D1C0C71DB}"/>
                </a:ext>
              </a:extLst>
            </p:cNvPr>
            <p:cNvSpPr/>
            <p:nvPr/>
          </p:nvSpPr>
          <p:spPr>
            <a:xfrm>
              <a:off x="3187822" y="2036453"/>
              <a:ext cx="119767" cy="10662"/>
            </a:xfrm>
            <a:custGeom>
              <a:avLst/>
              <a:gdLst/>
              <a:ahLst/>
              <a:cxnLst/>
              <a:rect l="l" t="t" r="r" b="b"/>
              <a:pathLst>
                <a:path w="3763" h="335" extrusionOk="0">
                  <a:moveTo>
                    <a:pt x="155" y="1"/>
                  </a:moveTo>
                  <a:cubicBezTo>
                    <a:pt x="72" y="1"/>
                    <a:pt x="1" y="84"/>
                    <a:pt x="1" y="168"/>
                  </a:cubicBezTo>
                  <a:cubicBezTo>
                    <a:pt x="1" y="263"/>
                    <a:pt x="72" y="334"/>
                    <a:pt x="155" y="334"/>
                  </a:cubicBezTo>
                  <a:lnTo>
                    <a:pt x="3596" y="334"/>
                  </a:lnTo>
                  <a:cubicBezTo>
                    <a:pt x="3691" y="334"/>
                    <a:pt x="3763" y="263"/>
                    <a:pt x="3763" y="168"/>
                  </a:cubicBezTo>
                  <a:cubicBezTo>
                    <a:pt x="3763" y="84"/>
                    <a:pt x="3691" y="1"/>
                    <a:pt x="3596"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 name="Google Shape;9256;p16">
              <a:extLst>
                <a:ext uri="{FF2B5EF4-FFF2-40B4-BE49-F238E27FC236}">
                  <a16:creationId xmlns:a16="http://schemas.microsoft.com/office/drawing/2014/main" id="{826E31D1-882F-1317-0046-A13E2361214D}"/>
                </a:ext>
              </a:extLst>
            </p:cNvPr>
            <p:cNvSpPr/>
            <p:nvPr/>
          </p:nvSpPr>
          <p:spPr>
            <a:xfrm>
              <a:off x="3187822" y="2064143"/>
              <a:ext cx="81510" cy="10248"/>
            </a:xfrm>
            <a:custGeom>
              <a:avLst/>
              <a:gdLst/>
              <a:ahLst/>
              <a:cxnLst/>
              <a:rect l="l" t="t" r="r" b="b"/>
              <a:pathLst>
                <a:path w="2561" h="322" extrusionOk="0">
                  <a:moveTo>
                    <a:pt x="155" y="0"/>
                  </a:moveTo>
                  <a:cubicBezTo>
                    <a:pt x="72" y="0"/>
                    <a:pt x="1" y="72"/>
                    <a:pt x="1" y="167"/>
                  </a:cubicBezTo>
                  <a:cubicBezTo>
                    <a:pt x="1" y="250"/>
                    <a:pt x="72" y="322"/>
                    <a:pt x="155" y="322"/>
                  </a:cubicBezTo>
                  <a:lnTo>
                    <a:pt x="2394" y="322"/>
                  </a:lnTo>
                  <a:cubicBezTo>
                    <a:pt x="2477" y="322"/>
                    <a:pt x="2560" y="250"/>
                    <a:pt x="2560" y="167"/>
                  </a:cubicBezTo>
                  <a:cubicBezTo>
                    <a:pt x="2560" y="72"/>
                    <a:pt x="2477" y="0"/>
                    <a:pt x="2394"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 name="Google Shape;9257;p16">
              <a:extLst>
                <a:ext uri="{FF2B5EF4-FFF2-40B4-BE49-F238E27FC236}">
                  <a16:creationId xmlns:a16="http://schemas.microsoft.com/office/drawing/2014/main" id="{D7104DE3-9570-D9CA-7672-7E31E37910EC}"/>
                </a:ext>
              </a:extLst>
            </p:cNvPr>
            <p:cNvSpPr/>
            <p:nvPr/>
          </p:nvSpPr>
          <p:spPr>
            <a:xfrm>
              <a:off x="3280663" y="2064143"/>
              <a:ext cx="26926" cy="10248"/>
            </a:xfrm>
            <a:custGeom>
              <a:avLst/>
              <a:gdLst/>
              <a:ahLst/>
              <a:cxnLst/>
              <a:rect l="l" t="t" r="r" b="b"/>
              <a:pathLst>
                <a:path w="846" h="322" extrusionOk="0">
                  <a:moveTo>
                    <a:pt x="155" y="0"/>
                  </a:moveTo>
                  <a:cubicBezTo>
                    <a:pt x="72" y="0"/>
                    <a:pt x="1" y="72"/>
                    <a:pt x="1" y="167"/>
                  </a:cubicBezTo>
                  <a:cubicBezTo>
                    <a:pt x="1" y="250"/>
                    <a:pt x="72" y="322"/>
                    <a:pt x="155" y="322"/>
                  </a:cubicBezTo>
                  <a:lnTo>
                    <a:pt x="679" y="322"/>
                  </a:lnTo>
                  <a:cubicBezTo>
                    <a:pt x="774" y="322"/>
                    <a:pt x="846" y="250"/>
                    <a:pt x="846" y="167"/>
                  </a:cubicBezTo>
                  <a:cubicBezTo>
                    <a:pt x="846" y="72"/>
                    <a:pt x="774" y="0"/>
                    <a:pt x="679"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4" name="Google Shape;9244;p16">
            <a:extLst>
              <a:ext uri="{FF2B5EF4-FFF2-40B4-BE49-F238E27FC236}">
                <a16:creationId xmlns:a16="http://schemas.microsoft.com/office/drawing/2014/main" id="{5D498223-CE50-9063-4597-936CCC7DBEB2}"/>
              </a:ext>
            </a:extLst>
          </p:cNvPr>
          <p:cNvGrpSpPr/>
          <p:nvPr/>
        </p:nvGrpSpPr>
        <p:grpSpPr>
          <a:xfrm>
            <a:off x="7267095" y="5295614"/>
            <a:ext cx="350198" cy="350548"/>
            <a:chOff x="3094217" y="1976585"/>
            <a:chExt cx="350198" cy="350548"/>
          </a:xfrm>
        </p:grpSpPr>
        <p:sp>
          <p:nvSpPr>
            <p:cNvPr id="75" name="Google Shape;9245;p16">
              <a:extLst>
                <a:ext uri="{FF2B5EF4-FFF2-40B4-BE49-F238E27FC236}">
                  <a16:creationId xmlns:a16="http://schemas.microsoft.com/office/drawing/2014/main" id="{2468899D-0C89-E27C-0F63-EAA71B7D4067}"/>
                </a:ext>
              </a:extLst>
            </p:cNvPr>
            <p:cNvSpPr/>
            <p:nvPr/>
          </p:nvSpPr>
          <p:spPr>
            <a:xfrm>
              <a:off x="3094217" y="2129039"/>
              <a:ext cx="131543" cy="197362"/>
            </a:xfrm>
            <a:custGeom>
              <a:avLst/>
              <a:gdLst/>
              <a:ahLst/>
              <a:cxnLst/>
              <a:rect l="l" t="t" r="r" b="b"/>
              <a:pathLst>
                <a:path w="4133" h="6201" extrusionOk="0">
                  <a:moveTo>
                    <a:pt x="2072" y="345"/>
                  </a:moveTo>
                  <a:cubicBezTo>
                    <a:pt x="2117" y="345"/>
                    <a:pt x="2162" y="348"/>
                    <a:pt x="2203" y="354"/>
                  </a:cubicBezTo>
                  <a:cubicBezTo>
                    <a:pt x="2906" y="414"/>
                    <a:pt x="3454" y="1045"/>
                    <a:pt x="3454" y="1759"/>
                  </a:cubicBezTo>
                  <a:cubicBezTo>
                    <a:pt x="3454" y="2438"/>
                    <a:pt x="3620" y="3069"/>
                    <a:pt x="3751" y="3402"/>
                  </a:cubicBezTo>
                  <a:lnTo>
                    <a:pt x="3751" y="3426"/>
                  </a:lnTo>
                  <a:cubicBezTo>
                    <a:pt x="3608" y="3509"/>
                    <a:pt x="3299" y="3688"/>
                    <a:pt x="2763" y="3807"/>
                  </a:cubicBezTo>
                  <a:lnTo>
                    <a:pt x="2763" y="3759"/>
                  </a:lnTo>
                  <a:lnTo>
                    <a:pt x="2763" y="3438"/>
                  </a:lnTo>
                  <a:cubicBezTo>
                    <a:pt x="2965" y="3319"/>
                    <a:pt x="3144" y="3140"/>
                    <a:pt x="3263" y="2926"/>
                  </a:cubicBezTo>
                  <a:cubicBezTo>
                    <a:pt x="3489" y="2533"/>
                    <a:pt x="3418" y="2021"/>
                    <a:pt x="3073" y="1712"/>
                  </a:cubicBezTo>
                  <a:cubicBezTo>
                    <a:pt x="2834" y="1485"/>
                    <a:pt x="2418" y="1235"/>
                    <a:pt x="1727" y="1235"/>
                  </a:cubicBezTo>
                  <a:cubicBezTo>
                    <a:pt x="1691" y="1235"/>
                    <a:pt x="1644" y="1247"/>
                    <a:pt x="1608" y="1283"/>
                  </a:cubicBezTo>
                  <a:lnTo>
                    <a:pt x="1275" y="1616"/>
                  </a:lnTo>
                  <a:cubicBezTo>
                    <a:pt x="1215" y="1676"/>
                    <a:pt x="1215" y="1783"/>
                    <a:pt x="1275" y="1843"/>
                  </a:cubicBezTo>
                  <a:cubicBezTo>
                    <a:pt x="1304" y="1872"/>
                    <a:pt x="1343" y="1887"/>
                    <a:pt x="1382" y="1887"/>
                  </a:cubicBezTo>
                  <a:cubicBezTo>
                    <a:pt x="1421" y="1887"/>
                    <a:pt x="1459" y="1872"/>
                    <a:pt x="1489" y="1843"/>
                  </a:cubicBezTo>
                  <a:lnTo>
                    <a:pt x="1787" y="1545"/>
                  </a:lnTo>
                  <a:cubicBezTo>
                    <a:pt x="2227" y="1557"/>
                    <a:pt x="2584" y="1700"/>
                    <a:pt x="2846" y="1938"/>
                  </a:cubicBezTo>
                  <a:cubicBezTo>
                    <a:pt x="3073" y="2140"/>
                    <a:pt x="3132" y="2485"/>
                    <a:pt x="2977" y="2747"/>
                  </a:cubicBezTo>
                  <a:cubicBezTo>
                    <a:pt x="2799" y="3081"/>
                    <a:pt x="2441" y="3283"/>
                    <a:pt x="2072" y="3283"/>
                  </a:cubicBezTo>
                  <a:cubicBezTo>
                    <a:pt x="1489" y="3283"/>
                    <a:pt x="1037" y="2831"/>
                    <a:pt x="1037" y="2247"/>
                  </a:cubicBezTo>
                  <a:cubicBezTo>
                    <a:pt x="1037" y="2152"/>
                    <a:pt x="953" y="2081"/>
                    <a:pt x="870" y="2081"/>
                  </a:cubicBezTo>
                  <a:cubicBezTo>
                    <a:pt x="775" y="2081"/>
                    <a:pt x="703" y="2152"/>
                    <a:pt x="703" y="2247"/>
                  </a:cubicBezTo>
                  <a:cubicBezTo>
                    <a:pt x="703" y="2747"/>
                    <a:pt x="989" y="3200"/>
                    <a:pt x="1394" y="3438"/>
                  </a:cubicBezTo>
                  <a:lnTo>
                    <a:pt x="1394" y="3759"/>
                  </a:lnTo>
                  <a:lnTo>
                    <a:pt x="1394" y="3807"/>
                  </a:lnTo>
                  <a:cubicBezTo>
                    <a:pt x="858" y="3688"/>
                    <a:pt x="525" y="3509"/>
                    <a:pt x="394" y="3426"/>
                  </a:cubicBezTo>
                  <a:cubicBezTo>
                    <a:pt x="394" y="3426"/>
                    <a:pt x="382" y="3426"/>
                    <a:pt x="394" y="3402"/>
                  </a:cubicBezTo>
                  <a:cubicBezTo>
                    <a:pt x="525" y="3081"/>
                    <a:pt x="691" y="2438"/>
                    <a:pt x="691" y="1759"/>
                  </a:cubicBezTo>
                  <a:cubicBezTo>
                    <a:pt x="691" y="1045"/>
                    <a:pt x="1239" y="414"/>
                    <a:pt x="1941" y="354"/>
                  </a:cubicBezTo>
                  <a:cubicBezTo>
                    <a:pt x="1983" y="348"/>
                    <a:pt x="2028" y="345"/>
                    <a:pt x="2072" y="345"/>
                  </a:cubicBezTo>
                  <a:close/>
                  <a:moveTo>
                    <a:pt x="2430" y="3581"/>
                  </a:moveTo>
                  <a:lnTo>
                    <a:pt x="2430" y="3783"/>
                  </a:lnTo>
                  <a:cubicBezTo>
                    <a:pt x="2430" y="3974"/>
                    <a:pt x="2537" y="4152"/>
                    <a:pt x="2715" y="4224"/>
                  </a:cubicBezTo>
                  <a:lnTo>
                    <a:pt x="2822" y="4271"/>
                  </a:lnTo>
                  <a:cubicBezTo>
                    <a:pt x="2656" y="4509"/>
                    <a:pt x="2370" y="4676"/>
                    <a:pt x="2072" y="4676"/>
                  </a:cubicBezTo>
                  <a:cubicBezTo>
                    <a:pt x="1775" y="4676"/>
                    <a:pt x="1489" y="4509"/>
                    <a:pt x="1334" y="4271"/>
                  </a:cubicBezTo>
                  <a:lnTo>
                    <a:pt x="1429" y="4224"/>
                  </a:lnTo>
                  <a:cubicBezTo>
                    <a:pt x="1608" y="4140"/>
                    <a:pt x="1715" y="3974"/>
                    <a:pt x="1715" y="3783"/>
                  </a:cubicBezTo>
                  <a:lnTo>
                    <a:pt x="1715" y="3581"/>
                  </a:lnTo>
                  <a:cubicBezTo>
                    <a:pt x="1834" y="3617"/>
                    <a:pt x="1953" y="3628"/>
                    <a:pt x="2072" y="3628"/>
                  </a:cubicBezTo>
                  <a:cubicBezTo>
                    <a:pt x="2191" y="3628"/>
                    <a:pt x="2311" y="3617"/>
                    <a:pt x="2430" y="3581"/>
                  </a:cubicBezTo>
                  <a:close/>
                  <a:moveTo>
                    <a:pt x="2065" y="0"/>
                  </a:moveTo>
                  <a:cubicBezTo>
                    <a:pt x="2010" y="0"/>
                    <a:pt x="1953" y="3"/>
                    <a:pt x="1894" y="9"/>
                  </a:cubicBezTo>
                  <a:cubicBezTo>
                    <a:pt x="1037" y="92"/>
                    <a:pt x="346" y="842"/>
                    <a:pt x="346" y="1735"/>
                  </a:cubicBezTo>
                  <a:cubicBezTo>
                    <a:pt x="346" y="2378"/>
                    <a:pt x="203" y="2962"/>
                    <a:pt x="60" y="3271"/>
                  </a:cubicBezTo>
                  <a:cubicBezTo>
                    <a:pt x="1" y="3426"/>
                    <a:pt x="48" y="3581"/>
                    <a:pt x="179" y="3676"/>
                  </a:cubicBezTo>
                  <a:cubicBezTo>
                    <a:pt x="310" y="3759"/>
                    <a:pt x="584" y="3926"/>
                    <a:pt x="1013" y="4045"/>
                  </a:cubicBezTo>
                  <a:lnTo>
                    <a:pt x="382" y="4379"/>
                  </a:lnTo>
                  <a:cubicBezTo>
                    <a:pt x="144" y="4498"/>
                    <a:pt x="1" y="4712"/>
                    <a:pt x="1" y="4986"/>
                  </a:cubicBezTo>
                  <a:lnTo>
                    <a:pt x="1" y="6045"/>
                  </a:lnTo>
                  <a:cubicBezTo>
                    <a:pt x="1" y="6129"/>
                    <a:pt x="84" y="6200"/>
                    <a:pt x="167" y="6200"/>
                  </a:cubicBezTo>
                  <a:cubicBezTo>
                    <a:pt x="263" y="6200"/>
                    <a:pt x="334" y="6129"/>
                    <a:pt x="334" y="6045"/>
                  </a:cubicBezTo>
                  <a:lnTo>
                    <a:pt x="334" y="4974"/>
                  </a:lnTo>
                  <a:cubicBezTo>
                    <a:pt x="334" y="4831"/>
                    <a:pt x="406" y="4712"/>
                    <a:pt x="525" y="4652"/>
                  </a:cubicBezTo>
                  <a:lnTo>
                    <a:pt x="1037" y="4402"/>
                  </a:lnTo>
                  <a:cubicBezTo>
                    <a:pt x="1239" y="4760"/>
                    <a:pt x="1644" y="4986"/>
                    <a:pt x="2060" y="4986"/>
                  </a:cubicBezTo>
                  <a:cubicBezTo>
                    <a:pt x="2489" y="4986"/>
                    <a:pt x="2882" y="4760"/>
                    <a:pt x="3084" y="4402"/>
                  </a:cubicBezTo>
                  <a:lnTo>
                    <a:pt x="3596" y="4652"/>
                  </a:lnTo>
                  <a:cubicBezTo>
                    <a:pt x="3704" y="4712"/>
                    <a:pt x="3787" y="4831"/>
                    <a:pt x="3787" y="4974"/>
                  </a:cubicBezTo>
                  <a:lnTo>
                    <a:pt x="3787" y="6022"/>
                  </a:lnTo>
                  <a:cubicBezTo>
                    <a:pt x="3787" y="6117"/>
                    <a:pt x="3858" y="6188"/>
                    <a:pt x="3954" y="6188"/>
                  </a:cubicBezTo>
                  <a:cubicBezTo>
                    <a:pt x="4037" y="6188"/>
                    <a:pt x="4108" y="6117"/>
                    <a:pt x="4108" y="6022"/>
                  </a:cubicBezTo>
                  <a:lnTo>
                    <a:pt x="4108" y="4974"/>
                  </a:lnTo>
                  <a:cubicBezTo>
                    <a:pt x="4132" y="4712"/>
                    <a:pt x="3977" y="4474"/>
                    <a:pt x="3739" y="4379"/>
                  </a:cubicBezTo>
                  <a:lnTo>
                    <a:pt x="3096" y="4045"/>
                  </a:lnTo>
                  <a:cubicBezTo>
                    <a:pt x="3537" y="3926"/>
                    <a:pt x="3799" y="3759"/>
                    <a:pt x="3930" y="3676"/>
                  </a:cubicBezTo>
                  <a:cubicBezTo>
                    <a:pt x="4073" y="3581"/>
                    <a:pt x="4108" y="3426"/>
                    <a:pt x="4049" y="3271"/>
                  </a:cubicBezTo>
                  <a:cubicBezTo>
                    <a:pt x="3918" y="2962"/>
                    <a:pt x="3775" y="2378"/>
                    <a:pt x="3775" y="1735"/>
                  </a:cubicBezTo>
                  <a:cubicBezTo>
                    <a:pt x="3775" y="866"/>
                    <a:pt x="3084" y="104"/>
                    <a:pt x="2227" y="9"/>
                  </a:cubicBezTo>
                  <a:cubicBezTo>
                    <a:pt x="2174" y="3"/>
                    <a:pt x="2120" y="0"/>
                    <a:pt x="2065"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 name="Google Shape;9246;p16">
              <a:extLst>
                <a:ext uri="{FF2B5EF4-FFF2-40B4-BE49-F238E27FC236}">
                  <a16:creationId xmlns:a16="http://schemas.microsoft.com/office/drawing/2014/main" id="{8F335521-302E-F4C4-52C5-A74FE6EB4497}"/>
                </a:ext>
              </a:extLst>
            </p:cNvPr>
            <p:cNvSpPr/>
            <p:nvPr/>
          </p:nvSpPr>
          <p:spPr>
            <a:xfrm>
              <a:off x="3116592" y="2293778"/>
              <a:ext cx="10630" cy="32241"/>
            </a:xfrm>
            <a:custGeom>
              <a:avLst/>
              <a:gdLst/>
              <a:ahLst/>
              <a:cxnLst/>
              <a:rect l="l" t="t" r="r" b="b"/>
              <a:pathLst>
                <a:path w="334" h="1013" extrusionOk="0">
                  <a:moveTo>
                    <a:pt x="167" y="0"/>
                  </a:moveTo>
                  <a:cubicBezTo>
                    <a:pt x="72" y="0"/>
                    <a:pt x="0" y="72"/>
                    <a:pt x="0" y="167"/>
                  </a:cubicBezTo>
                  <a:lnTo>
                    <a:pt x="0" y="846"/>
                  </a:lnTo>
                  <a:cubicBezTo>
                    <a:pt x="0" y="941"/>
                    <a:pt x="72" y="1012"/>
                    <a:pt x="167" y="1012"/>
                  </a:cubicBezTo>
                  <a:cubicBezTo>
                    <a:pt x="250" y="1012"/>
                    <a:pt x="334" y="941"/>
                    <a:pt x="334" y="846"/>
                  </a:cubicBezTo>
                  <a:lnTo>
                    <a:pt x="334" y="167"/>
                  </a:lnTo>
                  <a:cubicBezTo>
                    <a:pt x="310" y="72"/>
                    <a:pt x="250" y="0"/>
                    <a:pt x="167"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 name="Google Shape;9247;p16">
              <a:extLst>
                <a:ext uri="{FF2B5EF4-FFF2-40B4-BE49-F238E27FC236}">
                  <a16:creationId xmlns:a16="http://schemas.microsoft.com/office/drawing/2014/main" id="{C72FF350-64AB-10BE-239D-FBA1DDB6431B}"/>
                </a:ext>
              </a:extLst>
            </p:cNvPr>
            <p:cNvSpPr/>
            <p:nvPr/>
          </p:nvSpPr>
          <p:spPr>
            <a:xfrm>
              <a:off x="3193519" y="2293778"/>
              <a:ext cx="10248" cy="32241"/>
            </a:xfrm>
            <a:custGeom>
              <a:avLst/>
              <a:gdLst/>
              <a:ahLst/>
              <a:cxnLst/>
              <a:rect l="l" t="t" r="r" b="b"/>
              <a:pathLst>
                <a:path w="322" h="1013" extrusionOk="0">
                  <a:moveTo>
                    <a:pt x="155" y="0"/>
                  </a:moveTo>
                  <a:cubicBezTo>
                    <a:pt x="72" y="0"/>
                    <a:pt x="0" y="72"/>
                    <a:pt x="0" y="167"/>
                  </a:cubicBezTo>
                  <a:lnTo>
                    <a:pt x="0" y="846"/>
                  </a:lnTo>
                  <a:cubicBezTo>
                    <a:pt x="0" y="941"/>
                    <a:pt x="72" y="1012"/>
                    <a:pt x="155" y="1012"/>
                  </a:cubicBezTo>
                  <a:cubicBezTo>
                    <a:pt x="250" y="1012"/>
                    <a:pt x="322" y="941"/>
                    <a:pt x="322" y="846"/>
                  </a:cubicBezTo>
                  <a:lnTo>
                    <a:pt x="322" y="167"/>
                  </a:lnTo>
                  <a:cubicBezTo>
                    <a:pt x="310" y="72"/>
                    <a:pt x="250" y="0"/>
                    <a:pt x="155"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 name="Google Shape;9248;p16">
              <a:extLst>
                <a:ext uri="{FF2B5EF4-FFF2-40B4-BE49-F238E27FC236}">
                  <a16:creationId xmlns:a16="http://schemas.microsoft.com/office/drawing/2014/main" id="{209C88D1-AF27-A1B9-09F4-5A19DD453411}"/>
                </a:ext>
              </a:extLst>
            </p:cNvPr>
            <p:cNvSpPr/>
            <p:nvPr/>
          </p:nvSpPr>
          <p:spPr>
            <a:xfrm>
              <a:off x="3346227" y="2166755"/>
              <a:ext cx="54966" cy="18301"/>
            </a:xfrm>
            <a:custGeom>
              <a:avLst/>
              <a:gdLst/>
              <a:ahLst/>
              <a:cxnLst/>
              <a:rect l="l" t="t" r="r" b="b"/>
              <a:pathLst>
                <a:path w="1727" h="575" extrusionOk="0">
                  <a:moveTo>
                    <a:pt x="646" y="0"/>
                  </a:moveTo>
                  <a:cubicBezTo>
                    <a:pt x="494" y="0"/>
                    <a:pt x="326" y="15"/>
                    <a:pt x="143" y="50"/>
                  </a:cubicBezTo>
                  <a:cubicBezTo>
                    <a:pt x="60" y="62"/>
                    <a:pt x="0" y="122"/>
                    <a:pt x="0" y="217"/>
                  </a:cubicBezTo>
                  <a:lnTo>
                    <a:pt x="0" y="396"/>
                  </a:lnTo>
                  <a:cubicBezTo>
                    <a:pt x="0" y="479"/>
                    <a:pt x="84" y="550"/>
                    <a:pt x="167" y="550"/>
                  </a:cubicBezTo>
                  <a:cubicBezTo>
                    <a:pt x="262" y="550"/>
                    <a:pt x="334" y="479"/>
                    <a:pt x="334" y="396"/>
                  </a:cubicBezTo>
                  <a:lnTo>
                    <a:pt x="334" y="360"/>
                  </a:lnTo>
                  <a:cubicBezTo>
                    <a:pt x="445" y="344"/>
                    <a:pt x="549" y="338"/>
                    <a:pt x="645" y="338"/>
                  </a:cubicBezTo>
                  <a:cubicBezTo>
                    <a:pt x="845" y="338"/>
                    <a:pt x="1007" y="367"/>
                    <a:pt x="1120" y="407"/>
                  </a:cubicBezTo>
                  <a:cubicBezTo>
                    <a:pt x="1334" y="467"/>
                    <a:pt x="1453" y="538"/>
                    <a:pt x="1453" y="538"/>
                  </a:cubicBezTo>
                  <a:cubicBezTo>
                    <a:pt x="1477" y="550"/>
                    <a:pt x="1512" y="574"/>
                    <a:pt x="1536" y="574"/>
                  </a:cubicBezTo>
                  <a:cubicBezTo>
                    <a:pt x="1584" y="574"/>
                    <a:pt x="1643" y="538"/>
                    <a:pt x="1667" y="491"/>
                  </a:cubicBezTo>
                  <a:cubicBezTo>
                    <a:pt x="1727" y="396"/>
                    <a:pt x="1715" y="288"/>
                    <a:pt x="1643" y="241"/>
                  </a:cubicBezTo>
                  <a:cubicBezTo>
                    <a:pt x="1615" y="231"/>
                    <a:pt x="1258" y="0"/>
                    <a:pt x="646"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 name="Google Shape;9249;p16">
              <a:extLst>
                <a:ext uri="{FF2B5EF4-FFF2-40B4-BE49-F238E27FC236}">
                  <a16:creationId xmlns:a16="http://schemas.microsoft.com/office/drawing/2014/main" id="{63BB67A0-1022-E9A1-7A7C-829073DBEC27}"/>
                </a:ext>
              </a:extLst>
            </p:cNvPr>
            <p:cNvSpPr/>
            <p:nvPr/>
          </p:nvSpPr>
          <p:spPr>
            <a:xfrm>
              <a:off x="3302655" y="2134991"/>
              <a:ext cx="141760" cy="192143"/>
            </a:xfrm>
            <a:custGeom>
              <a:avLst/>
              <a:gdLst/>
              <a:ahLst/>
              <a:cxnLst/>
              <a:rect l="l" t="t" r="r" b="b"/>
              <a:pathLst>
                <a:path w="4454" h="6037" extrusionOk="0">
                  <a:moveTo>
                    <a:pt x="3453" y="334"/>
                  </a:moveTo>
                  <a:lnTo>
                    <a:pt x="3453" y="1132"/>
                  </a:lnTo>
                  <a:cubicBezTo>
                    <a:pt x="3453" y="1263"/>
                    <a:pt x="3429" y="1405"/>
                    <a:pt x="3370" y="1525"/>
                  </a:cubicBezTo>
                  <a:lnTo>
                    <a:pt x="3310" y="1644"/>
                  </a:lnTo>
                  <a:cubicBezTo>
                    <a:pt x="3298" y="1667"/>
                    <a:pt x="3298" y="1691"/>
                    <a:pt x="3298" y="1715"/>
                  </a:cubicBezTo>
                  <a:lnTo>
                    <a:pt x="3298" y="2060"/>
                  </a:lnTo>
                  <a:cubicBezTo>
                    <a:pt x="3274" y="2346"/>
                    <a:pt x="3155" y="2608"/>
                    <a:pt x="2953" y="2799"/>
                  </a:cubicBezTo>
                  <a:cubicBezTo>
                    <a:pt x="2739" y="3001"/>
                    <a:pt x="2477" y="3096"/>
                    <a:pt x="2191" y="3096"/>
                  </a:cubicBezTo>
                  <a:cubicBezTo>
                    <a:pt x="1643" y="3084"/>
                    <a:pt x="1179" y="2596"/>
                    <a:pt x="1179" y="2013"/>
                  </a:cubicBezTo>
                  <a:lnTo>
                    <a:pt x="1179" y="1715"/>
                  </a:lnTo>
                  <a:cubicBezTo>
                    <a:pt x="1179" y="1691"/>
                    <a:pt x="1179" y="1667"/>
                    <a:pt x="1167" y="1644"/>
                  </a:cubicBezTo>
                  <a:lnTo>
                    <a:pt x="1107" y="1525"/>
                  </a:lnTo>
                  <a:cubicBezTo>
                    <a:pt x="1048" y="1405"/>
                    <a:pt x="1012" y="1275"/>
                    <a:pt x="1012" y="1132"/>
                  </a:cubicBezTo>
                  <a:cubicBezTo>
                    <a:pt x="1012" y="691"/>
                    <a:pt x="1369" y="334"/>
                    <a:pt x="1822" y="334"/>
                  </a:cubicBezTo>
                  <a:close/>
                  <a:moveTo>
                    <a:pt x="2762" y="3310"/>
                  </a:moveTo>
                  <a:lnTo>
                    <a:pt x="2762" y="3537"/>
                  </a:lnTo>
                  <a:cubicBezTo>
                    <a:pt x="2762" y="3572"/>
                    <a:pt x="2774" y="3620"/>
                    <a:pt x="2774" y="3680"/>
                  </a:cubicBezTo>
                  <a:lnTo>
                    <a:pt x="2239" y="4096"/>
                  </a:lnTo>
                  <a:lnTo>
                    <a:pt x="1691" y="3680"/>
                  </a:lnTo>
                  <a:cubicBezTo>
                    <a:pt x="1703" y="3632"/>
                    <a:pt x="1703" y="3584"/>
                    <a:pt x="1703" y="3537"/>
                  </a:cubicBezTo>
                  <a:lnTo>
                    <a:pt x="1703" y="3310"/>
                  </a:lnTo>
                  <a:cubicBezTo>
                    <a:pt x="1846" y="3370"/>
                    <a:pt x="2012" y="3406"/>
                    <a:pt x="2191" y="3406"/>
                  </a:cubicBezTo>
                  <a:lnTo>
                    <a:pt x="2239" y="3406"/>
                  </a:lnTo>
                  <a:cubicBezTo>
                    <a:pt x="2417" y="3406"/>
                    <a:pt x="2596" y="3382"/>
                    <a:pt x="2762" y="3310"/>
                  </a:cubicBezTo>
                  <a:close/>
                  <a:moveTo>
                    <a:pt x="1822" y="1"/>
                  </a:moveTo>
                  <a:cubicBezTo>
                    <a:pt x="1191" y="1"/>
                    <a:pt x="703" y="513"/>
                    <a:pt x="703" y="1120"/>
                  </a:cubicBezTo>
                  <a:cubicBezTo>
                    <a:pt x="703" y="1298"/>
                    <a:pt x="750" y="1489"/>
                    <a:pt x="822" y="1656"/>
                  </a:cubicBezTo>
                  <a:lnTo>
                    <a:pt x="869" y="1751"/>
                  </a:lnTo>
                  <a:lnTo>
                    <a:pt x="869" y="2001"/>
                  </a:lnTo>
                  <a:cubicBezTo>
                    <a:pt x="869" y="2441"/>
                    <a:pt x="1072" y="2846"/>
                    <a:pt x="1381" y="3096"/>
                  </a:cubicBezTo>
                  <a:lnTo>
                    <a:pt x="1381" y="3537"/>
                  </a:lnTo>
                  <a:cubicBezTo>
                    <a:pt x="1381" y="3608"/>
                    <a:pt x="1346" y="3680"/>
                    <a:pt x="1274" y="3703"/>
                  </a:cubicBezTo>
                  <a:lnTo>
                    <a:pt x="453" y="4025"/>
                  </a:lnTo>
                  <a:cubicBezTo>
                    <a:pt x="179" y="4132"/>
                    <a:pt x="0" y="4382"/>
                    <a:pt x="0" y="4668"/>
                  </a:cubicBezTo>
                  <a:lnTo>
                    <a:pt x="0" y="5858"/>
                  </a:lnTo>
                  <a:cubicBezTo>
                    <a:pt x="0" y="5942"/>
                    <a:pt x="83" y="6013"/>
                    <a:pt x="167" y="6013"/>
                  </a:cubicBezTo>
                  <a:cubicBezTo>
                    <a:pt x="262" y="6013"/>
                    <a:pt x="334" y="5942"/>
                    <a:pt x="334" y="5858"/>
                  </a:cubicBezTo>
                  <a:lnTo>
                    <a:pt x="334" y="4668"/>
                  </a:lnTo>
                  <a:cubicBezTo>
                    <a:pt x="334" y="4513"/>
                    <a:pt x="417" y="4382"/>
                    <a:pt x="560" y="4334"/>
                  </a:cubicBezTo>
                  <a:lnTo>
                    <a:pt x="1369" y="4025"/>
                  </a:lnTo>
                  <a:cubicBezTo>
                    <a:pt x="1417" y="4001"/>
                    <a:pt x="1465" y="3977"/>
                    <a:pt x="1488" y="3965"/>
                  </a:cubicBezTo>
                  <a:lnTo>
                    <a:pt x="2060" y="4394"/>
                  </a:lnTo>
                  <a:lnTo>
                    <a:pt x="2060" y="5870"/>
                  </a:lnTo>
                  <a:cubicBezTo>
                    <a:pt x="2060" y="5954"/>
                    <a:pt x="2131" y="6037"/>
                    <a:pt x="2215" y="6037"/>
                  </a:cubicBezTo>
                  <a:cubicBezTo>
                    <a:pt x="2310" y="6037"/>
                    <a:pt x="2381" y="5954"/>
                    <a:pt x="2381" y="5870"/>
                  </a:cubicBezTo>
                  <a:lnTo>
                    <a:pt x="2381" y="4394"/>
                  </a:lnTo>
                  <a:lnTo>
                    <a:pt x="2953" y="3965"/>
                  </a:lnTo>
                  <a:cubicBezTo>
                    <a:pt x="2977" y="3989"/>
                    <a:pt x="3024" y="4013"/>
                    <a:pt x="3072" y="4025"/>
                  </a:cubicBezTo>
                  <a:lnTo>
                    <a:pt x="3882" y="4334"/>
                  </a:lnTo>
                  <a:cubicBezTo>
                    <a:pt x="4024" y="4382"/>
                    <a:pt x="4108" y="4513"/>
                    <a:pt x="4108" y="4668"/>
                  </a:cubicBezTo>
                  <a:lnTo>
                    <a:pt x="4108" y="5858"/>
                  </a:lnTo>
                  <a:cubicBezTo>
                    <a:pt x="4108" y="5942"/>
                    <a:pt x="4179" y="6013"/>
                    <a:pt x="4274" y="6013"/>
                  </a:cubicBezTo>
                  <a:cubicBezTo>
                    <a:pt x="4358" y="6013"/>
                    <a:pt x="4441" y="5942"/>
                    <a:pt x="4441" y="5858"/>
                  </a:cubicBezTo>
                  <a:lnTo>
                    <a:pt x="4441" y="4668"/>
                  </a:lnTo>
                  <a:cubicBezTo>
                    <a:pt x="4453" y="4382"/>
                    <a:pt x="4274" y="4108"/>
                    <a:pt x="4024" y="4025"/>
                  </a:cubicBezTo>
                  <a:lnTo>
                    <a:pt x="3203" y="3703"/>
                  </a:lnTo>
                  <a:cubicBezTo>
                    <a:pt x="3131" y="3680"/>
                    <a:pt x="3084" y="3620"/>
                    <a:pt x="3084" y="3537"/>
                  </a:cubicBezTo>
                  <a:lnTo>
                    <a:pt x="3084" y="3108"/>
                  </a:lnTo>
                  <a:cubicBezTo>
                    <a:pt x="3120" y="3084"/>
                    <a:pt x="3155" y="3060"/>
                    <a:pt x="3191" y="3025"/>
                  </a:cubicBezTo>
                  <a:cubicBezTo>
                    <a:pt x="3453" y="2775"/>
                    <a:pt x="3608" y="2418"/>
                    <a:pt x="3608" y="2037"/>
                  </a:cubicBezTo>
                  <a:lnTo>
                    <a:pt x="3608" y="1727"/>
                  </a:lnTo>
                  <a:lnTo>
                    <a:pt x="3655" y="1644"/>
                  </a:lnTo>
                  <a:cubicBezTo>
                    <a:pt x="3739" y="1477"/>
                    <a:pt x="3774" y="1298"/>
                    <a:pt x="3774" y="1108"/>
                  </a:cubicBezTo>
                  <a:lnTo>
                    <a:pt x="3774" y="167"/>
                  </a:lnTo>
                  <a:cubicBezTo>
                    <a:pt x="3774" y="84"/>
                    <a:pt x="3691" y="1"/>
                    <a:pt x="3608"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 name="Google Shape;9250;p16">
              <a:extLst>
                <a:ext uri="{FF2B5EF4-FFF2-40B4-BE49-F238E27FC236}">
                  <a16:creationId xmlns:a16="http://schemas.microsoft.com/office/drawing/2014/main" id="{F8EB6FDF-AF89-5FD6-06CA-74DA71343585}"/>
                </a:ext>
              </a:extLst>
            </p:cNvPr>
            <p:cNvSpPr/>
            <p:nvPr/>
          </p:nvSpPr>
          <p:spPr>
            <a:xfrm>
              <a:off x="3330313" y="2288463"/>
              <a:ext cx="10248" cy="37938"/>
            </a:xfrm>
            <a:custGeom>
              <a:avLst/>
              <a:gdLst/>
              <a:ahLst/>
              <a:cxnLst/>
              <a:rect l="l" t="t" r="r" b="b"/>
              <a:pathLst>
                <a:path w="322" h="1192" extrusionOk="0">
                  <a:moveTo>
                    <a:pt x="167" y="1"/>
                  </a:moveTo>
                  <a:cubicBezTo>
                    <a:pt x="72" y="1"/>
                    <a:pt x="0" y="84"/>
                    <a:pt x="0" y="167"/>
                  </a:cubicBezTo>
                  <a:lnTo>
                    <a:pt x="0" y="1036"/>
                  </a:lnTo>
                  <a:cubicBezTo>
                    <a:pt x="0" y="1120"/>
                    <a:pt x="72" y="1191"/>
                    <a:pt x="167" y="1191"/>
                  </a:cubicBezTo>
                  <a:cubicBezTo>
                    <a:pt x="250" y="1191"/>
                    <a:pt x="322" y="1120"/>
                    <a:pt x="322" y="1036"/>
                  </a:cubicBezTo>
                  <a:lnTo>
                    <a:pt x="322" y="167"/>
                  </a:lnTo>
                  <a:cubicBezTo>
                    <a:pt x="310" y="84"/>
                    <a:pt x="250" y="1"/>
                    <a:pt x="167"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 name="Google Shape;9251;p16">
              <a:extLst>
                <a:ext uri="{FF2B5EF4-FFF2-40B4-BE49-F238E27FC236}">
                  <a16:creationId xmlns:a16="http://schemas.microsoft.com/office/drawing/2014/main" id="{5BC3D74F-7D1E-C2B6-0EE9-282B811A4EE6}"/>
                </a:ext>
              </a:extLst>
            </p:cNvPr>
            <p:cNvSpPr/>
            <p:nvPr/>
          </p:nvSpPr>
          <p:spPr>
            <a:xfrm>
              <a:off x="3406859" y="2288463"/>
              <a:ext cx="10630" cy="37938"/>
            </a:xfrm>
            <a:custGeom>
              <a:avLst/>
              <a:gdLst/>
              <a:ahLst/>
              <a:cxnLst/>
              <a:rect l="l" t="t" r="r" b="b"/>
              <a:pathLst>
                <a:path w="334" h="1192" extrusionOk="0">
                  <a:moveTo>
                    <a:pt x="167" y="1"/>
                  </a:moveTo>
                  <a:cubicBezTo>
                    <a:pt x="84" y="1"/>
                    <a:pt x="0" y="84"/>
                    <a:pt x="0" y="167"/>
                  </a:cubicBezTo>
                  <a:lnTo>
                    <a:pt x="0" y="1036"/>
                  </a:lnTo>
                  <a:cubicBezTo>
                    <a:pt x="0" y="1120"/>
                    <a:pt x="84" y="1191"/>
                    <a:pt x="167" y="1191"/>
                  </a:cubicBezTo>
                  <a:cubicBezTo>
                    <a:pt x="262" y="1191"/>
                    <a:pt x="334" y="1120"/>
                    <a:pt x="334" y="1036"/>
                  </a:cubicBezTo>
                  <a:lnTo>
                    <a:pt x="334" y="167"/>
                  </a:lnTo>
                  <a:cubicBezTo>
                    <a:pt x="322" y="84"/>
                    <a:pt x="262" y="1"/>
                    <a:pt x="167"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 name="Google Shape;9252;p16">
              <a:extLst>
                <a:ext uri="{FF2B5EF4-FFF2-40B4-BE49-F238E27FC236}">
                  <a16:creationId xmlns:a16="http://schemas.microsoft.com/office/drawing/2014/main" id="{0043488C-AA48-481E-0446-9D89B79E0A6F}"/>
                </a:ext>
              </a:extLst>
            </p:cNvPr>
            <p:cNvSpPr/>
            <p:nvPr/>
          </p:nvSpPr>
          <p:spPr>
            <a:xfrm>
              <a:off x="3149183" y="1976585"/>
              <a:ext cx="219419" cy="183072"/>
            </a:xfrm>
            <a:custGeom>
              <a:avLst/>
              <a:gdLst/>
              <a:ahLst/>
              <a:cxnLst/>
              <a:rect l="l" t="t" r="r" b="b"/>
              <a:pathLst>
                <a:path w="6894" h="5752" extrusionOk="0">
                  <a:moveTo>
                    <a:pt x="2369" y="4108"/>
                  </a:moveTo>
                  <a:lnTo>
                    <a:pt x="2286" y="4466"/>
                  </a:lnTo>
                  <a:lnTo>
                    <a:pt x="2060" y="4466"/>
                  </a:lnTo>
                  <a:cubicBezTo>
                    <a:pt x="1869" y="4466"/>
                    <a:pt x="1703" y="4299"/>
                    <a:pt x="1703" y="4108"/>
                  </a:cubicBezTo>
                  <a:close/>
                  <a:moveTo>
                    <a:pt x="5513" y="310"/>
                  </a:moveTo>
                  <a:cubicBezTo>
                    <a:pt x="5703" y="310"/>
                    <a:pt x="5870" y="477"/>
                    <a:pt x="5870" y="667"/>
                  </a:cubicBezTo>
                  <a:lnTo>
                    <a:pt x="5870" y="3418"/>
                  </a:lnTo>
                  <a:cubicBezTo>
                    <a:pt x="5870" y="3608"/>
                    <a:pt x="5703" y="3775"/>
                    <a:pt x="5513" y="3775"/>
                  </a:cubicBezTo>
                  <a:lnTo>
                    <a:pt x="4132" y="3775"/>
                  </a:lnTo>
                  <a:cubicBezTo>
                    <a:pt x="4096" y="3775"/>
                    <a:pt x="4048" y="3787"/>
                    <a:pt x="4036" y="3811"/>
                  </a:cubicBezTo>
                  <a:lnTo>
                    <a:pt x="2500" y="4918"/>
                  </a:lnTo>
                  <a:lnTo>
                    <a:pt x="2739" y="3966"/>
                  </a:lnTo>
                  <a:cubicBezTo>
                    <a:pt x="2762" y="3930"/>
                    <a:pt x="2739" y="3870"/>
                    <a:pt x="2715" y="3835"/>
                  </a:cubicBezTo>
                  <a:cubicBezTo>
                    <a:pt x="2679" y="3787"/>
                    <a:pt x="2643" y="3775"/>
                    <a:pt x="2584" y="3775"/>
                  </a:cubicBezTo>
                  <a:lnTo>
                    <a:pt x="691" y="3775"/>
                  </a:lnTo>
                  <a:cubicBezTo>
                    <a:pt x="500" y="3775"/>
                    <a:pt x="333" y="3608"/>
                    <a:pt x="333" y="3418"/>
                  </a:cubicBezTo>
                  <a:lnTo>
                    <a:pt x="333" y="667"/>
                  </a:lnTo>
                  <a:cubicBezTo>
                    <a:pt x="333" y="477"/>
                    <a:pt x="500" y="310"/>
                    <a:pt x="691" y="310"/>
                  </a:cubicBezTo>
                  <a:close/>
                  <a:moveTo>
                    <a:pt x="6215" y="989"/>
                  </a:moveTo>
                  <a:cubicBezTo>
                    <a:pt x="6406" y="989"/>
                    <a:pt x="6572" y="1156"/>
                    <a:pt x="6572" y="1346"/>
                  </a:cubicBezTo>
                  <a:lnTo>
                    <a:pt x="6572" y="4108"/>
                  </a:lnTo>
                  <a:lnTo>
                    <a:pt x="6549" y="4108"/>
                  </a:lnTo>
                  <a:cubicBezTo>
                    <a:pt x="6549" y="4299"/>
                    <a:pt x="6394" y="4466"/>
                    <a:pt x="6191" y="4466"/>
                  </a:cubicBezTo>
                  <a:lnTo>
                    <a:pt x="4810" y="4466"/>
                  </a:lnTo>
                  <a:cubicBezTo>
                    <a:pt x="4763" y="4466"/>
                    <a:pt x="4727" y="4477"/>
                    <a:pt x="4691" y="4513"/>
                  </a:cubicBezTo>
                  <a:cubicBezTo>
                    <a:pt x="4667" y="4549"/>
                    <a:pt x="4644" y="4608"/>
                    <a:pt x="4667" y="4656"/>
                  </a:cubicBezTo>
                  <a:lnTo>
                    <a:pt x="4763" y="5323"/>
                  </a:lnTo>
                  <a:lnTo>
                    <a:pt x="3596" y="4537"/>
                  </a:lnTo>
                  <a:lnTo>
                    <a:pt x="4191" y="4096"/>
                  </a:lnTo>
                  <a:lnTo>
                    <a:pt x="5513" y="4096"/>
                  </a:lnTo>
                  <a:cubicBezTo>
                    <a:pt x="5882" y="4096"/>
                    <a:pt x="6191" y="3799"/>
                    <a:pt x="6191" y="3418"/>
                  </a:cubicBezTo>
                  <a:lnTo>
                    <a:pt x="6191" y="989"/>
                  </a:lnTo>
                  <a:close/>
                  <a:moveTo>
                    <a:pt x="691" y="1"/>
                  </a:moveTo>
                  <a:cubicBezTo>
                    <a:pt x="322" y="1"/>
                    <a:pt x="0" y="298"/>
                    <a:pt x="0" y="679"/>
                  </a:cubicBezTo>
                  <a:lnTo>
                    <a:pt x="0" y="3430"/>
                  </a:lnTo>
                  <a:cubicBezTo>
                    <a:pt x="0" y="3811"/>
                    <a:pt x="298" y="4120"/>
                    <a:pt x="691" y="4120"/>
                  </a:cubicBezTo>
                  <a:lnTo>
                    <a:pt x="1393" y="4120"/>
                  </a:lnTo>
                  <a:lnTo>
                    <a:pt x="1393" y="4132"/>
                  </a:lnTo>
                  <a:cubicBezTo>
                    <a:pt x="1393" y="4501"/>
                    <a:pt x="1691" y="4823"/>
                    <a:pt x="2072" y="4823"/>
                  </a:cubicBezTo>
                  <a:lnTo>
                    <a:pt x="2203" y="4823"/>
                  </a:lnTo>
                  <a:lnTo>
                    <a:pt x="2143" y="5073"/>
                  </a:lnTo>
                  <a:cubicBezTo>
                    <a:pt x="2119" y="5180"/>
                    <a:pt x="2167" y="5275"/>
                    <a:pt x="2250" y="5335"/>
                  </a:cubicBezTo>
                  <a:cubicBezTo>
                    <a:pt x="2298" y="5370"/>
                    <a:pt x="2346" y="5382"/>
                    <a:pt x="2381" y="5382"/>
                  </a:cubicBezTo>
                  <a:cubicBezTo>
                    <a:pt x="2429" y="5382"/>
                    <a:pt x="2489" y="5370"/>
                    <a:pt x="2536" y="5335"/>
                  </a:cubicBezTo>
                  <a:lnTo>
                    <a:pt x="3251" y="4823"/>
                  </a:lnTo>
                  <a:lnTo>
                    <a:pt x="3417" y="4823"/>
                  </a:lnTo>
                  <a:lnTo>
                    <a:pt x="4751" y="5716"/>
                  </a:lnTo>
                  <a:cubicBezTo>
                    <a:pt x="4798" y="5740"/>
                    <a:pt x="4846" y="5751"/>
                    <a:pt x="4882" y="5751"/>
                  </a:cubicBezTo>
                  <a:cubicBezTo>
                    <a:pt x="4929" y="5751"/>
                    <a:pt x="4977" y="5740"/>
                    <a:pt x="5025" y="5716"/>
                  </a:cubicBezTo>
                  <a:cubicBezTo>
                    <a:pt x="5108" y="5656"/>
                    <a:pt x="5144" y="5561"/>
                    <a:pt x="5120" y="5454"/>
                  </a:cubicBezTo>
                  <a:lnTo>
                    <a:pt x="5025" y="4799"/>
                  </a:lnTo>
                  <a:lnTo>
                    <a:pt x="6215" y="4799"/>
                  </a:lnTo>
                  <a:cubicBezTo>
                    <a:pt x="6584" y="4799"/>
                    <a:pt x="6894" y="4501"/>
                    <a:pt x="6894" y="4120"/>
                  </a:cubicBezTo>
                  <a:lnTo>
                    <a:pt x="6894" y="1370"/>
                  </a:lnTo>
                  <a:cubicBezTo>
                    <a:pt x="6870" y="977"/>
                    <a:pt x="6572" y="679"/>
                    <a:pt x="6191" y="679"/>
                  </a:cubicBezTo>
                  <a:cubicBezTo>
                    <a:pt x="6179" y="298"/>
                    <a:pt x="5882" y="1"/>
                    <a:pt x="5513"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4" name="Google Shape;9253;p16">
              <a:extLst>
                <a:ext uri="{FF2B5EF4-FFF2-40B4-BE49-F238E27FC236}">
                  <a16:creationId xmlns:a16="http://schemas.microsoft.com/office/drawing/2014/main" id="{8F0C37B8-493C-8C3D-5A99-938081D201E8}"/>
                </a:ext>
              </a:extLst>
            </p:cNvPr>
            <p:cNvSpPr/>
            <p:nvPr/>
          </p:nvSpPr>
          <p:spPr>
            <a:xfrm>
              <a:off x="3187822" y="2009177"/>
              <a:ext cx="26926" cy="10280"/>
            </a:xfrm>
            <a:custGeom>
              <a:avLst/>
              <a:gdLst/>
              <a:ahLst/>
              <a:cxnLst/>
              <a:rect l="l" t="t" r="r" b="b"/>
              <a:pathLst>
                <a:path w="846" h="323" extrusionOk="0">
                  <a:moveTo>
                    <a:pt x="155" y="1"/>
                  </a:moveTo>
                  <a:cubicBezTo>
                    <a:pt x="72" y="1"/>
                    <a:pt x="1" y="72"/>
                    <a:pt x="1" y="167"/>
                  </a:cubicBezTo>
                  <a:cubicBezTo>
                    <a:pt x="1" y="251"/>
                    <a:pt x="72" y="322"/>
                    <a:pt x="155" y="322"/>
                  </a:cubicBezTo>
                  <a:lnTo>
                    <a:pt x="679" y="322"/>
                  </a:lnTo>
                  <a:cubicBezTo>
                    <a:pt x="774" y="322"/>
                    <a:pt x="846" y="251"/>
                    <a:pt x="846" y="167"/>
                  </a:cubicBezTo>
                  <a:cubicBezTo>
                    <a:pt x="846" y="72"/>
                    <a:pt x="774" y="1"/>
                    <a:pt x="679"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 name="Google Shape;9254;p16">
              <a:extLst>
                <a:ext uri="{FF2B5EF4-FFF2-40B4-BE49-F238E27FC236}">
                  <a16:creationId xmlns:a16="http://schemas.microsoft.com/office/drawing/2014/main" id="{E54AE407-0A99-CB1F-9A6D-20D5579142A1}"/>
                </a:ext>
              </a:extLst>
            </p:cNvPr>
            <p:cNvSpPr/>
            <p:nvPr/>
          </p:nvSpPr>
          <p:spPr>
            <a:xfrm>
              <a:off x="3226110" y="2009177"/>
              <a:ext cx="81478" cy="10280"/>
            </a:xfrm>
            <a:custGeom>
              <a:avLst/>
              <a:gdLst/>
              <a:ahLst/>
              <a:cxnLst/>
              <a:rect l="l" t="t" r="r" b="b"/>
              <a:pathLst>
                <a:path w="2560" h="323" extrusionOk="0">
                  <a:moveTo>
                    <a:pt x="167" y="1"/>
                  </a:moveTo>
                  <a:cubicBezTo>
                    <a:pt x="72" y="1"/>
                    <a:pt x="0" y="72"/>
                    <a:pt x="0" y="167"/>
                  </a:cubicBezTo>
                  <a:cubicBezTo>
                    <a:pt x="0" y="251"/>
                    <a:pt x="72" y="322"/>
                    <a:pt x="167" y="322"/>
                  </a:cubicBezTo>
                  <a:lnTo>
                    <a:pt x="2393" y="322"/>
                  </a:lnTo>
                  <a:cubicBezTo>
                    <a:pt x="2488" y="322"/>
                    <a:pt x="2560" y="251"/>
                    <a:pt x="2560" y="167"/>
                  </a:cubicBezTo>
                  <a:cubicBezTo>
                    <a:pt x="2560" y="72"/>
                    <a:pt x="2488" y="1"/>
                    <a:pt x="2393"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 name="Google Shape;9255;p16">
              <a:extLst>
                <a:ext uri="{FF2B5EF4-FFF2-40B4-BE49-F238E27FC236}">
                  <a16:creationId xmlns:a16="http://schemas.microsoft.com/office/drawing/2014/main" id="{FCD5BDDE-D537-85BE-EC7D-9CE25A82FBF1}"/>
                </a:ext>
              </a:extLst>
            </p:cNvPr>
            <p:cNvSpPr/>
            <p:nvPr/>
          </p:nvSpPr>
          <p:spPr>
            <a:xfrm>
              <a:off x="3187822" y="2036453"/>
              <a:ext cx="119767" cy="10662"/>
            </a:xfrm>
            <a:custGeom>
              <a:avLst/>
              <a:gdLst/>
              <a:ahLst/>
              <a:cxnLst/>
              <a:rect l="l" t="t" r="r" b="b"/>
              <a:pathLst>
                <a:path w="3763" h="335" extrusionOk="0">
                  <a:moveTo>
                    <a:pt x="155" y="1"/>
                  </a:moveTo>
                  <a:cubicBezTo>
                    <a:pt x="72" y="1"/>
                    <a:pt x="1" y="84"/>
                    <a:pt x="1" y="168"/>
                  </a:cubicBezTo>
                  <a:cubicBezTo>
                    <a:pt x="1" y="263"/>
                    <a:pt x="72" y="334"/>
                    <a:pt x="155" y="334"/>
                  </a:cubicBezTo>
                  <a:lnTo>
                    <a:pt x="3596" y="334"/>
                  </a:lnTo>
                  <a:cubicBezTo>
                    <a:pt x="3691" y="334"/>
                    <a:pt x="3763" y="263"/>
                    <a:pt x="3763" y="168"/>
                  </a:cubicBezTo>
                  <a:cubicBezTo>
                    <a:pt x="3763" y="84"/>
                    <a:pt x="3691" y="1"/>
                    <a:pt x="3596"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7" name="Google Shape;9256;p16">
              <a:extLst>
                <a:ext uri="{FF2B5EF4-FFF2-40B4-BE49-F238E27FC236}">
                  <a16:creationId xmlns:a16="http://schemas.microsoft.com/office/drawing/2014/main" id="{E40F3F2E-4340-5FF1-4733-E3B70438412A}"/>
                </a:ext>
              </a:extLst>
            </p:cNvPr>
            <p:cNvSpPr/>
            <p:nvPr/>
          </p:nvSpPr>
          <p:spPr>
            <a:xfrm>
              <a:off x="3187822" y="2064143"/>
              <a:ext cx="81510" cy="10248"/>
            </a:xfrm>
            <a:custGeom>
              <a:avLst/>
              <a:gdLst/>
              <a:ahLst/>
              <a:cxnLst/>
              <a:rect l="l" t="t" r="r" b="b"/>
              <a:pathLst>
                <a:path w="2561" h="322" extrusionOk="0">
                  <a:moveTo>
                    <a:pt x="155" y="0"/>
                  </a:moveTo>
                  <a:cubicBezTo>
                    <a:pt x="72" y="0"/>
                    <a:pt x="1" y="72"/>
                    <a:pt x="1" y="167"/>
                  </a:cubicBezTo>
                  <a:cubicBezTo>
                    <a:pt x="1" y="250"/>
                    <a:pt x="72" y="322"/>
                    <a:pt x="155" y="322"/>
                  </a:cubicBezTo>
                  <a:lnTo>
                    <a:pt x="2394" y="322"/>
                  </a:lnTo>
                  <a:cubicBezTo>
                    <a:pt x="2477" y="322"/>
                    <a:pt x="2560" y="250"/>
                    <a:pt x="2560" y="167"/>
                  </a:cubicBezTo>
                  <a:cubicBezTo>
                    <a:pt x="2560" y="72"/>
                    <a:pt x="2477" y="0"/>
                    <a:pt x="2394"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8" name="Google Shape;9257;p16">
              <a:extLst>
                <a:ext uri="{FF2B5EF4-FFF2-40B4-BE49-F238E27FC236}">
                  <a16:creationId xmlns:a16="http://schemas.microsoft.com/office/drawing/2014/main" id="{14219E74-F4A7-41BB-352F-420136A4D281}"/>
                </a:ext>
              </a:extLst>
            </p:cNvPr>
            <p:cNvSpPr/>
            <p:nvPr/>
          </p:nvSpPr>
          <p:spPr>
            <a:xfrm>
              <a:off x="3280663" y="2064143"/>
              <a:ext cx="26926" cy="10248"/>
            </a:xfrm>
            <a:custGeom>
              <a:avLst/>
              <a:gdLst/>
              <a:ahLst/>
              <a:cxnLst/>
              <a:rect l="l" t="t" r="r" b="b"/>
              <a:pathLst>
                <a:path w="846" h="322" extrusionOk="0">
                  <a:moveTo>
                    <a:pt x="155" y="0"/>
                  </a:moveTo>
                  <a:cubicBezTo>
                    <a:pt x="72" y="0"/>
                    <a:pt x="1" y="72"/>
                    <a:pt x="1" y="167"/>
                  </a:cubicBezTo>
                  <a:cubicBezTo>
                    <a:pt x="1" y="250"/>
                    <a:pt x="72" y="322"/>
                    <a:pt x="155" y="322"/>
                  </a:cubicBezTo>
                  <a:lnTo>
                    <a:pt x="679" y="322"/>
                  </a:lnTo>
                  <a:cubicBezTo>
                    <a:pt x="774" y="322"/>
                    <a:pt x="846" y="250"/>
                    <a:pt x="846" y="167"/>
                  </a:cubicBezTo>
                  <a:cubicBezTo>
                    <a:pt x="846" y="72"/>
                    <a:pt x="774" y="0"/>
                    <a:pt x="679"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89" name="Google Shape;11786;p20">
            <a:extLst>
              <a:ext uri="{FF2B5EF4-FFF2-40B4-BE49-F238E27FC236}">
                <a16:creationId xmlns:a16="http://schemas.microsoft.com/office/drawing/2014/main" id="{27233560-2263-9C15-54FB-53A33348C79F}"/>
              </a:ext>
            </a:extLst>
          </p:cNvPr>
          <p:cNvGrpSpPr/>
          <p:nvPr/>
        </p:nvGrpSpPr>
        <p:grpSpPr>
          <a:xfrm>
            <a:off x="4420948" y="4770806"/>
            <a:ext cx="280072" cy="275520"/>
            <a:chOff x="4210933" y="2926777"/>
            <a:chExt cx="280072" cy="275520"/>
          </a:xfrm>
        </p:grpSpPr>
        <p:sp>
          <p:nvSpPr>
            <p:cNvPr id="90" name="Google Shape;11787;p20">
              <a:extLst>
                <a:ext uri="{FF2B5EF4-FFF2-40B4-BE49-F238E27FC236}">
                  <a16:creationId xmlns:a16="http://schemas.microsoft.com/office/drawing/2014/main" id="{C4579E8B-B629-9106-08B8-09B94EDA8E5D}"/>
                </a:ext>
              </a:extLst>
            </p:cNvPr>
            <p:cNvSpPr/>
            <p:nvPr/>
          </p:nvSpPr>
          <p:spPr>
            <a:xfrm>
              <a:off x="4490623" y="2970352"/>
              <a:ext cx="32" cy="414"/>
            </a:xfrm>
            <a:custGeom>
              <a:avLst/>
              <a:gdLst/>
              <a:ahLst/>
              <a:cxnLst/>
              <a:rect l="l" t="t" r="r" b="b"/>
              <a:pathLst>
                <a:path w="1" h="13" extrusionOk="0">
                  <a:moveTo>
                    <a:pt x="0" y="0"/>
                  </a:moveTo>
                  <a:cubicBezTo>
                    <a:pt x="0" y="12"/>
                    <a:pt x="0" y="0"/>
                    <a:pt x="0"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 name="Google Shape;11788;p20">
              <a:extLst>
                <a:ext uri="{FF2B5EF4-FFF2-40B4-BE49-F238E27FC236}">
                  <a16:creationId xmlns:a16="http://schemas.microsoft.com/office/drawing/2014/main" id="{4FB4FD3D-ABD0-FA45-C213-BE6367E32CBA}"/>
                </a:ext>
              </a:extLst>
            </p:cNvPr>
            <p:cNvSpPr/>
            <p:nvPr/>
          </p:nvSpPr>
          <p:spPr>
            <a:xfrm>
              <a:off x="4489859" y="2969589"/>
              <a:ext cx="32" cy="32"/>
            </a:xfrm>
            <a:custGeom>
              <a:avLst/>
              <a:gdLst/>
              <a:ahLst/>
              <a:cxnLst/>
              <a:rect l="l" t="t" r="r" b="b"/>
              <a:pathLst>
                <a:path w="1" h="1" extrusionOk="0">
                  <a:moveTo>
                    <a:pt x="0" y="1"/>
                  </a:move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2" name="Google Shape;11789;p20">
              <a:extLst>
                <a:ext uri="{FF2B5EF4-FFF2-40B4-BE49-F238E27FC236}">
                  <a16:creationId xmlns:a16="http://schemas.microsoft.com/office/drawing/2014/main" id="{9A8FAC91-E6E7-B15D-D23B-F1BFFB3C9524}"/>
                </a:ext>
              </a:extLst>
            </p:cNvPr>
            <p:cNvSpPr/>
            <p:nvPr/>
          </p:nvSpPr>
          <p:spPr>
            <a:xfrm>
              <a:off x="4210933" y="2944952"/>
              <a:ext cx="280072" cy="257346"/>
            </a:xfrm>
            <a:custGeom>
              <a:avLst/>
              <a:gdLst/>
              <a:ahLst/>
              <a:cxnLst/>
              <a:rect l="l" t="t" r="r" b="b"/>
              <a:pathLst>
                <a:path w="8799" h="8085" extrusionOk="0">
                  <a:moveTo>
                    <a:pt x="7549" y="620"/>
                  </a:moveTo>
                  <a:lnTo>
                    <a:pt x="6596" y="6382"/>
                  </a:lnTo>
                  <a:lnTo>
                    <a:pt x="6596" y="620"/>
                  </a:lnTo>
                  <a:close/>
                  <a:moveTo>
                    <a:pt x="4965" y="1"/>
                  </a:moveTo>
                  <a:cubicBezTo>
                    <a:pt x="4894" y="1"/>
                    <a:pt x="4834" y="60"/>
                    <a:pt x="4834" y="143"/>
                  </a:cubicBezTo>
                  <a:cubicBezTo>
                    <a:pt x="4834" y="215"/>
                    <a:pt x="4894" y="274"/>
                    <a:pt x="4965" y="274"/>
                  </a:cubicBezTo>
                  <a:lnTo>
                    <a:pt x="6322" y="274"/>
                  </a:lnTo>
                  <a:lnTo>
                    <a:pt x="6322" y="7835"/>
                  </a:lnTo>
                  <a:lnTo>
                    <a:pt x="262" y="7835"/>
                  </a:lnTo>
                  <a:lnTo>
                    <a:pt x="262" y="7192"/>
                  </a:lnTo>
                  <a:cubicBezTo>
                    <a:pt x="262" y="7121"/>
                    <a:pt x="203" y="7061"/>
                    <a:pt x="131" y="7061"/>
                  </a:cubicBezTo>
                  <a:cubicBezTo>
                    <a:pt x="60" y="7061"/>
                    <a:pt x="0" y="7121"/>
                    <a:pt x="0" y="7192"/>
                  </a:cubicBezTo>
                  <a:lnTo>
                    <a:pt x="0" y="7954"/>
                  </a:lnTo>
                  <a:cubicBezTo>
                    <a:pt x="0" y="8025"/>
                    <a:pt x="60" y="8085"/>
                    <a:pt x="131" y="8085"/>
                  </a:cubicBezTo>
                  <a:lnTo>
                    <a:pt x="6465" y="8085"/>
                  </a:lnTo>
                  <a:cubicBezTo>
                    <a:pt x="6525" y="8085"/>
                    <a:pt x="6561" y="8037"/>
                    <a:pt x="6584" y="8002"/>
                  </a:cubicBezTo>
                  <a:lnTo>
                    <a:pt x="7906" y="3715"/>
                  </a:lnTo>
                  <a:cubicBezTo>
                    <a:pt x="7918" y="3632"/>
                    <a:pt x="7882" y="3572"/>
                    <a:pt x="7811" y="3549"/>
                  </a:cubicBezTo>
                  <a:cubicBezTo>
                    <a:pt x="7799" y="3547"/>
                    <a:pt x="7788" y="3546"/>
                    <a:pt x="7777" y="3546"/>
                  </a:cubicBezTo>
                  <a:cubicBezTo>
                    <a:pt x="7721" y="3546"/>
                    <a:pt x="7674" y="3572"/>
                    <a:pt x="7644" y="3632"/>
                  </a:cubicBezTo>
                  <a:lnTo>
                    <a:pt x="6870" y="6132"/>
                  </a:lnTo>
                  <a:lnTo>
                    <a:pt x="7727" y="989"/>
                  </a:lnTo>
                  <a:lnTo>
                    <a:pt x="8466" y="989"/>
                  </a:lnTo>
                  <a:lnTo>
                    <a:pt x="7799" y="3144"/>
                  </a:lnTo>
                  <a:cubicBezTo>
                    <a:pt x="7787" y="3215"/>
                    <a:pt x="7811" y="3275"/>
                    <a:pt x="7882" y="3311"/>
                  </a:cubicBezTo>
                  <a:lnTo>
                    <a:pt x="7930" y="3311"/>
                  </a:lnTo>
                  <a:cubicBezTo>
                    <a:pt x="7989" y="3311"/>
                    <a:pt x="8037" y="3275"/>
                    <a:pt x="8049" y="3215"/>
                  </a:cubicBezTo>
                  <a:lnTo>
                    <a:pt x="8763" y="894"/>
                  </a:lnTo>
                  <a:cubicBezTo>
                    <a:pt x="8799" y="870"/>
                    <a:pt x="8799" y="822"/>
                    <a:pt x="8763" y="798"/>
                  </a:cubicBezTo>
                  <a:cubicBezTo>
                    <a:pt x="8739" y="763"/>
                    <a:pt x="8704" y="739"/>
                    <a:pt x="8668" y="739"/>
                  </a:cubicBezTo>
                  <a:lnTo>
                    <a:pt x="7787" y="739"/>
                  </a:lnTo>
                  <a:lnTo>
                    <a:pt x="7835" y="501"/>
                  </a:lnTo>
                  <a:cubicBezTo>
                    <a:pt x="7835" y="453"/>
                    <a:pt x="7835" y="417"/>
                    <a:pt x="7799" y="394"/>
                  </a:cubicBezTo>
                  <a:cubicBezTo>
                    <a:pt x="7763" y="358"/>
                    <a:pt x="7739" y="346"/>
                    <a:pt x="7692" y="346"/>
                  </a:cubicBezTo>
                  <a:lnTo>
                    <a:pt x="6596" y="346"/>
                  </a:lnTo>
                  <a:lnTo>
                    <a:pt x="6596" y="143"/>
                  </a:lnTo>
                  <a:cubicBezTo>
                    <a:pt x="6596" y="60"/>
                    <a:pt x="6537" y="1"/>
                    <a:pt x="6453"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 name="Google Shape;11790;p20">
              <a:extLst>
                <a:ext uri="{FF2B5EF4-FFF2-40B4-BE49-F238E27FC236}">
                  <a16:creationId xmlns:a16="http://schemas.microsoft.com/office/drawing/2014/main" id="{D846B3C8-C8CC-20ED-F783-48BC99984BD1}"/>
                </a:ext>
              </a:extLst>
            </p:cNvPr>
            <p:cNvSpPr/>
            <p:nvPr/>
          </p:nvSpPr>
          <p:spPr>
            <a:xfrm>
              <a:off x="4212047" y="2926777"/>
              <a:ext cx="144826" cy="234619"/>
            </a:xfrm>
            <a:custGeom>
              <a:avLst/>
              <a:gdLst/>
              <a:ahLst/>
              <a:cxnLst/>
              <a:rect l="l" t="t" r="r" b="b"/>
              <a:pathLst>
                <a:path w="4550" h="7371" extrusionOk="0">
                  <a:moveTo>
                    <a:pt x="132" y="0"/>
                  </a:moveTo>
                  <a:cubicBezTo>
                    <a:pt x="60" y="0"/>
                    <a:pt x="1" y="60"/>
                    <a:pt x="1" y="131"/>
                  </a:cubicBezTo>
                  <a:lnTo>
                    <a:pt x="1" y="7239"/>
                  </a:lnTo>
                  <a:cubicBezTo>
                    <a:pt x="1" y="7311"/>
                    <a:pt x="60" y="7370"/>
                    <a:pt x="132" y="7370"/>
                  </a:cubicBezTo>
                  <a:cubicBezTo>
                    <a:pt x="203" y="7370"/>
                    <a:pt x="263" y="7311"/>
                    <a:pt x="263" y="7239"/>
                  </a:cubicBezTo>
                  <a:lnTo>
                    <a:pt x="263" y="262"/>
                  </a:lnTo>
                  <a:lnTo>
                    <a:pt x="1763" y="262"/>
                  </a:lnTo>
                  <a:lnTo>
                    <a:pt x="2299" y="810"/>
                  </a:lnTo>
                  <a:cubicBezTo>
                    <a:pt x="2335" y="845"/>
                    <a:pt x="2358" y="857"/>
                    <a:pt x="2394" y="857"/>
                  </a:cubicBezTo>
                  <a:lnTo>
                    <a:pt x="4418" y="857"/>
                  </a:lnTo>
                  <a:cubicBezTo>
                    <a:pt x="4490" y="857"/>
                    <a:pt x="4549" y="798"/>
                    <a:pt x="4549" y="726"/>
                  </a:cubicBezTo>
                  <a:cubicBezTo>
                    <a:pt x="4537" y="655"/>
                    <a:pt x="4478" y="595"/>
                    <a:pt x="4418" y="595"/>
                  </a:cubicBezTo>
                  <a:lnTo>
                    <a:pt x="2454" y="595"/>
                  </a:lnTo>
                  <a:lnTo>
                    <a:pt x="1918" y="36"/>
                  </a:lnTo>
                  <a:cubicBezTo>
                    <a:pt x="1882" y="12"/>
                    <a:pt x="1858" y="0"/>
                    <a:pt x="1823"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 name="Google Shape;11791;p20">
              <a:extLst>
                <a:ext uri="{FF2B5EF4-FFF2-40B4-BE49-F238E27FC236}">
                  <a16:creationId xmlns:a16="http://schemas.microsoft.com/office/drawing/2014/main" id="{DBA43003-5819-EA85-61C5-D84310A2800B}"/>
                </a:ext>
              </a:extLst>
            </p:cNvPr>
            <p:cNvSpPr/>
            <p:nvPr/>
          </p:nvSpPr>
          <p:spPr>
            <a:xfrm>
              <a:off x="4246550" y="2996103"/>
              <a:ext cx="28074" cy="28106"/>
            </a:xfrm>
            <a:custGeom>
              <a:avLst/>
              <a:gdLst/>
              <a:ahLst/>
              <a:cxnLst/>
              <a:rect l="l" t="t" r="r" b="b"/>
              <a:pathLst>
                <a:path w="882" h="883" extrusionOk="0">
                  <a:moveTo>
                    <a:pt x="620" y="263"/>
                  </a:moveTo>
                  <a:lnTo>
                    <a:pt x="620" y="608"/>
                  </a:lnTo>
                  <a:lnTo>
                    <a:pt x="262" y="608"/>
                  </a:lnTo>
                  <a:lnTo>
                    <a:pt x="262" y="263"/>
                  </a:lnTo>
                  <a:close/>
                  <a:moveTo>
                    <a:pt x="131" y="1"/>
                  </a:moveTo>
                  <a:cubicBezTo>
                    <a:pt x="60" y="1"/>
                    <a:pt x="0" y="60"/>
                    <a:pt x="0" y="144"/>
                  </a:cubicBezTo>
                  <a:lnTo>
                    <a:pt x="0" y="751"/>
                  </a:lnTo>
                  <a:cubicBezTo>
                    <a:pt x="0" y="822"/>
                    <a:pt x="60" y="882"/>
                    <a:pt x="131" y="882"/>
                  </a:cubicBezTo>
                  <a:lnTo>
                    <a:pt x="739" y="882"/>
                  </a:lnTo>
                  <a:cubicBezTo>
                    <a:pt x="822" y="882"/>
                    <a:pt x="881" y="822"/>
                    <a:pt x="881" y="751"/>
                  </a:cubicBezTo>
                  <a:lnTo>
                    <a:pt x="881" y="144"/>
                  </a:lnTo>
                  <a:cubicBezTo>
                    <a:pt x="881" y="60"/>
                    <a:pt x="822" y="1"/>
                    <a:pt x="739"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 name="Google Shape;11792;p20">
              <a:extLst>
                <a:ext uri="{FF2B5EF4-FFF2-40B4-BE49-F238E27FC236}">
                  <a16:creationId xmlns:a16="http://schemas.microsoft.com/office/drawing/2014/main" id="{0AC80112-B8D3-544F-EDEF-D85731777241}"/>
                </a:ext>
              </a:extLst>
            </p:cNvPr>
            <p:cNvSpPr/>
            <p:nvPr/>
          </p:nvSpPr>
          <p:spPr>
            <a:xfrm>
              <a:off x="4285956" y="3015456"/>
              <a:ext cx="97814" cy="8753"/>
            </a:xfrm>
            <a:custGeom>
              <a:avLst/>
              <a:gdLst/>
              <a:ahLst/>
              <a:cxnLst/>
              <a:rect l="l" t="t" r="r" b="b"/>
              <a:pathLst>
                <a:path w="3073" h="275" extrusionOk="0">
                  <a:moveTo>
                    <a:pt x="132" y="0"/>
                  </a:moveTo>
                  <a:cubicBezTo>
                    <a:pt x="60" y="0"/>
                    <a:pt x="1" y="60"/>
                    <a:pt x="1" y="143"/>
                  </a:cubicBezTo>
                  <a:cubicBezTo>
                    <a:pt x="1" y="214"/>
                    <a:pt x="60" y="274"/>
                    <a:pt x="132" y="274"/>
                  </a:cubicBezTo>
                  <a:lnTo>
                    <a:pt x="2942" y="274"/>
                  </a:lnTo>
                  <a:cubicBezTo>
                    <a:pt x="3013" y="274"/>
                    <a:pt x="3072" y="214"/>
                    <a:pt x="3072" y="143"/>
                  </a:cubicBezTo>
                  <a:cubicBezTo>
                    <a:pt x="3072" y="72"/>
                    <a:pt x="3013" y="0"/>
                    <a:pt x="2942"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 name="Google Shape;11793;p20">
              <a:extLst>
                <a:ext uri="{FF2B5EF4-FFF2-40B4-BE49-F238E27FC236}">
                  <a16:creationId xmlns:a16="http://schemas.microsoft.com/office/drawing/2014/main" id="{68807B69-497A-6CF1-2F92-59457494E168}"/>
                </a:ext>
              </a:extLst>
            </p:cNvPr>
            <p:cNvSpPr/>
            <p:nvPr/>
          </p:nvSpPr>
          <p:spPr>
            <a:xfrm>
              <a:off x="4285956" y="3001800"/>
              <a:ext cx="30366" cy="8753"/>
            </a:xfrm>
            <a:custGeom>
              <a:avLst/>
              <a:gdLst/>
              <a:ahLst/>
              <a:cxnLst/>
              <a:rect l="l" t="t" r="r" b="b"/>
              <a:pathLst>
                <a:path w="954" h="275" extrusionOk="0">
                  <a:moveTo>
                    <a:pt x="132" y="1"/>
                  </a:moveTo>
                  <a:cubicBezTo>
                    <a:pt x="60" y="1"/>
                    <a:pt x="1" y="60"/>
                    <a:pt x="1" y="132"/>
                  </a:cubicBezTo>
                  <a:cubicBezTo>
                    <a:pt x="1" y="215"/>
                    <a:pt x="60" y="274"/>
                    <a:pt x="132" y="274"/>
                  </a:cubicBezTo>
                  <a:lnTo>
                    <a:pt x="810" y="274"/>
                  </a:lnTo>
                  <a:cubicBezTo>
                    <a:pt x="894" y="274"/>
                    <a:pt x="953" y="215"/>
                    <a:pt x="953" y="132"/>
                  </a:cubicBezTo>
                  <a:cubicBezTo>
                    <a:pt x="953" y="60"/>
                    <a:pt x="894" y="1"/>
                    <a:pt x="810"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 name="Google Shape;11794;p20">
              <a:extLst>
                <a:ext uri="{FF2B5EF4-FFF2-40B4-BE49-F238E27FC236}">
                  <a16:creationId xmlns:a16="http://schemas.microsoft.com/office/drawing/2014/main" id="{1A0CB73E-17FC-396A-6E06-1AB50C812E47}"/>
                </a:ext>
              </a:extLst>
            </p:cNvPr>
            <p:cNvSpPr/>
            <p:nvPr/>
          </p:nvSpPr>
          <p:spPr>
            <a:xfrm>
              <a:off x="4246550" y="3060177"/>
              <a:ext cx="28074" cy="28074"/>
            </a:xfrm>
            <a:custGeom>
              <a:avLst/>
              <a:gdLst/>
              <a:ahLst/>
              <a:cxnLst/>
              <a:rect l="l" t="t" r="r" b="b"/>
              <a:pathLst>
                <a:path w="882" h="882" extrusionOk="0">
                  <a:moveTo>
                    <a:pt x="620" y="274"/>
                  </a:moveTo>
                  <a:lnTo>
                    <a:pt x="620" y="631"/>
                  </a:lnTo>
                  <a:lnTo>
                    <a:pt x="262" y="631"/>
                  </a:lnTo>
                  <a:lnTo>
                    <a:pt x="262" y="274"/>
                  </a:lnTo>
                  <a:close/>
                  <a:moveTo>
                    <a:pt x="131" y="0"/>
                  </a:moveTo>
                  <a:cubicBezTo>
                    <a:pt x="60" y="0"/>
                    <a:pt x="0" y="60"/>
                    <a:pt x="0" y="131"/>
                  </a:cubicBezTo>
                  <a:lnTo>
                    <a:pt x="0" y="750"/>
                  </a:lnTo>
                  <a:cubicBezTo>
                    <a:pt x="0" y="822"/>
                    <a:pt x="60" y="881"/>
                    <a:pt x="131" y="881"/>
                  </a:cubicBezTo>
                  <a:lnTo>
                    <a:pt x="739" y="881"/>
                  </a:lnTo>
                  <a:cubicBezTo>
                    <a:pt x="822" y="881"/>
                    <a:pt x="881" y="822"/>
                    <a:pt x="881" y="750"/>
                  </a:cubicBezTo>
                  <a:lnTo>
                    <a:pt x="881" y="131"/>
                  </a:lnTo>
                  <a:cubicBezTo>
                    <a:pt x="881" y="60"/>
                    <a:pt x="822" y="0"/>
                    <a:pt x="739"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 name="Google Shape;11795;p20">
              <a:extLst>
                <a:ext uri="{FF2B5EF4-FFF2-40B4-BE49-F238E27FC236}">
                  <a16:creationId xmlns:a16="http://schemas.microsoft.com/office/drawing/2014/main" id="{6012D1B4-A58F-6F09-E739-6D860782FADC}"/>
                </a:ext>
              </a:extLst>
            </p:cNvPr>
            <p:cNvSpPr/>
            <p:nvPr/>
          </p:nvSpPr>
          <p:spPr>
            <a:xfrm>
              <a:off x="4285956" y="3080261"/>
              <a:ext cx="97814" cy="8371"/>
            </a:xfrm>
            <a:custGeom>
              <a:avLst/>
              <a:gdLst/>
              <a:ahLst/>
              <a:cxnLst/>
              <a:rect l="l" t="t" r="r" b="b"/>
              <a:pathLst>
                <a:path w="3073" h="263" extrusionOk="0">
                  <a:moveTo>
                    <a:pt x="132" y="0"/>
                  </a:moveTo>
                  <a:cubicBezTo>
                    <a:pt x="60" y="0"/>
                    <a:pt x="1" y="48"/>
                    <a:pt x="1" y="131"/>
                  </a:cubicBezTo>
                  <a:cubicBezTo>
                    <a:pt x="1" y="203"/>
                    <a:pt x="60" y="262"/>
                    <a:pt x="132" y="262"/>
                  </a:cubicBezTo>
                  <a:lnTo>
                    <a:pt x="2942" y="262"/>
                  </a:lnTo>
                  <a:cubicBezTo>
                    <a:pt x="3013" y="262"/>
                    <a:pt x="3072" y="203"/>
                    <a:pt x="3072" y="131"/>
                  </a:cubicBezTo>
                  <a:cubicBezTo>
                    <a:pt x="3072" y="48"/>
                    <a:pt x="3013" y="0"/>
                    <a:pt x="2942"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 name="Google Shape;11796;p20">
              <a:extLst>
                <a:ext uri="{FF2B5EF4-FFF2-40B4-BE49-F238E27FC236}">
                  <a16:creationId xmlns:a16="http://schemas.microsoft.com/office/drawing/2014/main" id="{81AEA15C-762F-2212-6ADF-5C6CF72BBF4A}"/>
                </a:ext>
              </a:extLst>
            </p:cNvPr>
            <p:cNvSpPr/>
            <p:nvPr/>
          </p:nvSpPr>
          <p:spPr>
            <a:xfrm>
              <a:off x="4285956" y="3066224"/>
              <a:ext cx="30366" cy="8753"/>
            </a:xfrm>
            <a:custGeom>
              <a:avLst/>
              <a:gdLst/>
              <a:ahLst/>
              <a:cxnLst/>
              <a:rect l="l" t="t" r="r" b="b"/>
              <a:pathLst>
                <a:path w="954" h="275" extrusionOk="0">
                  <a:moveTo>
                    <a:pt x="132" y="1"/>
                  </a:moveTo>
                  <a:cubicBezTo>
                    <a:pt x="60" y="1"/>
                    <a:pt x="1" y="60"/>
                    <a:pt x="1" y="143"/>
                  </a:cubicBezTo>
                  <a:cubicBezTo>
                    <a:pt x="1" y="215"/>
                    <a:pt x="60" y="274"/>
                    <a:pt x="132" y="274"/>
                  </a:cubicBezTo>
                  <a:lnTo>
                    <a:pt x="810" y="274"/>
                  </a:lnTo>
                  <a:cubicBezTo>
                    <a:pt x="894" y="274"/>
                    <a:pt x="953" y="215"/>
                    <a:pt x="953" y="143"/>
                  </a:cubicBezTo>
                  <a:cubicBezTo>
                    <a:pt x="953" y="60"/>
                    <a:pt x="894" y="1"/>
                    <a:pt x="810"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 name="Google Shape;11797;p20">
              <a:extLst>
                <a:ext uri="{FF2B5EF4-FFF2-40B4-BE49-F238E27FC236}">
                  <a16:creationId xmlns:a16="http://schemas.microsoft.com/office/drawing/2014/main" id="{2F83E073-A198-9192-B367-869E08B047CD}"/>
                </a:ext>
              </a:extLst>
            </p:cNvPr>
            <p:cNvSpPr/>
            <p:nvPr/>
          </p:nvSpPr>
          <p:spPr>
            <a:xfrm>
              <a:off x="4246550" y="3124601"/>
              <a:ext cx="28074" cy="28074"/>
            </a:xfrm>
            <a:custGeom>
              <a:avLst/>
              <a:gdLst/>
              <a:ahLst/>
              <a:cxnLst/>
              <a:rect l="l" t="t" r="r" b="b"/>
              <a:pathLst>
                <a:path w="882" h="882" extrusionOk="0">
                  <a:moveTo>
                    <a:pt x="620" y="250"/>
                  </a:moveTo>
                  <a:lnTo>
                    <a:pt x="620" y="607"/>
                  </a:lnTo>
                  <a:lnTo>
                    <a:pt x="262" y="607"/>
                  </a:lnTo>
                  <a:lnTo>
                    <a:pt x="262" y="250"/>
                  </a:lnTo>
                  <a:close/>
                  <a:moveTo>
                    <a:pt x="131" y="0"/>
                  </a:moveTo>
                  <a:cubicBezTo>
                    <a:pt x="60" y="0"/>
                    <a:pt x="0" y="60"/>
                    <a:pt x="0" y="131"/>
                  </a:cubicBezTo>
                  <a:lnTo>
                    <a:pt x="0" y="738"/>
                  </a:lnTo>
                  <a:cubicBezTo>
                    <a:pt x="0" y="822"/>
                    <a:pt x="60" y="881"/>
                    <a:pt x="131" y="881"/>
                  </a:cubicBezTo>
                  <a:lnTo>
                    <a:pt x="739" y="881"/>
                  </a:lnTo>
                  <a:cubicBezTo>
                    <a:pt x="822" y="881"/>
                    <a:pt x="881" y="822"/>
                    <a:pt x="881" y="738"/>
                  </a:cubicBezTo>
                  <a:lnTo>
                    <a:pt x="881" y="131"/>
                  </a:lnTo>
                  <a:cubicBezTo>
                    <a:pt x="881" y="60"/>
                    <a:pt x="822" y="0"/>
                    <a:pt x="739"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 name="Google Shape;11798;p20">
              <a:extLst>
                <a:ext uri="{FF2B5EF4-FFF2-40B4-BE49-F238E27FC236}">
                  <a16:creationId xmlns:a16="http://schemas.microsoft.com/office/drawing/2014/main" id="{675AF3DB-C76C-B250-2F30-BED257698F7E}"/>
                </a:ext>
              </a:extLst>
            </p:cNvPr>
            <p:cNvSpPr/>
            <p:nvPr/>
          </p:nvSpPr>
          <p:spPr>
            <a:xfrm>
              <a:off x="4285956" y="3143921"/>
              <a:ext cx="97814" cy="8753"/>
            </a:xfrm>
            <a:custGeom>
              <a:avLst/>
              <a:gdLst/>
              <a:ahLst/>
              <a:cxnLst/>
              <a:rect l="l" t="t" r="r" b="b"/>
              <a:pathLst>
                <a:path w="3073" h="275" extrusionOk="0">
                  <a:moveTo>
                    <a:pt x="132" y="0"/>
                  </a:moveTo>
                  <a:cubicBezTo>
                    <a:pt x="60" y="0"/>
                    <a:pt x="1" y="60"/>
                    <a:pt x="1" y="131"/>
                  </a:cubicBezTo>
                  <a:cubicBezTo>
                    <a:pt x="1" y="215"/>
                    <a:pt x="60" y="274"/>
                    <a:pt x="132" y="274"/>
                  </a:cubicBezTo>
                  <a:lnTo>
                    <a:pt x="2942" y="274"/>
                  </a:lnTo>
                  <a:cubicBezTo>
                    <a:pt x="3013" y="274"/>
                    <a:pt x="3072" y="215"/>
                    <a:pt x="3072" y="131"/>
                  </a:cubicBezTo>
                  <a:cubicBezTo>
                    <a:pt x="3072" y="60"/>
                    <a:pt x="3013" y="0"/>
                    <a:pt x="2942"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2" name="Google Shape;11799;p20">
              <a:extLst>
                <a:ext uri="{FF2B5EF4-FFF2-40B4-BE49-F238E27FC236}">
                  <a16:creationId xmlns:a16="http://schemas.microsoft.com/office/drawing/2014/main" id="{9D079917-AC79-C547-EAAF-7E1EF4026AAC}"/>
                </a:ext>
              </a:extLst>
            </p:cNvPr>
            <p:cNvSpPr/>
            <p:nvPr/>
          </p:nvSpPr>
          <p:spPr>
            <a:xfrm>
              <a:off x="4285956" y="3130266"/>
              <a:ext cx="30366" cy="8371"/>
            </a:xfrm>
            <a:custGeom>
              <a:avLst/>
              <a:gdLst/>
              <a:ahLst/>
              <a:cxnLst/>
              <a:rect l="l" t="t" r="r" b="b"/>
              <a:pathLst>
                <a:path w="954" h="263" extrusionOk="0">
                  <a:moveTo>
                    <a:pt x="132" y="1"/>
                  </a:moveTo>
                  <a:cubicBezTo>
                    <a:pt x="60" y="1"/>
                    <a:pt x="1" y="60"/>
                    <a:pt x="1" y="132"/>
                  </a:cubicBezTo>
                  <a:cubicBezTo>
                    <a:pt x="1" y="215"/>
                    <a:pt x="60" y="263"/>
                    <a:pt x="132" y="263"/>
                  </a:cubicBezTo>
                  <a:lnTo>
                    <a:pt x="810" y="263"/>
                  </a:lnTo>
                  <a:cubicBezTo>
                    <a:pt x="894" y="263"/>
                    <a:pt x="953" y="215"/>
                    <a:pt x="953" y="132"/>
                  </a:cubicBezTo>
                  <a:cubicBezTo>
                    <a:pt x="953" y="60"/>
                    <a:pt x="894" y="1"/>
                    <a:pt x="810"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03" name="Google Shape;11786;p20">
            <a:extLst>
              <a:ext uri="{FF2B5EF4-FFF2-40B4-BE49-F238E27FC236}">
                <a16:creationId xmlns:a16="http://schemas.microsoft.com/office/drawing/2014/main" id="{62F53B86-11BA-E161-2EA5-3D13966FC836}"/>
              </a:ext>
            </a:extLst>
          </p:cNvPr>
          <p:cNvGrpSpPr/>
          <p:nvPr/>
        </p:nvGrpSpPr>
        <p:grpSpPr>
          <a:xfrm>
            <a:off x="4426374" y="5402633"/>
            <a:ext cx="280072" cy="275520"/>
            <a:chOff x="4210933" y="2926777"/>
            <a:chExt cx="280072" cy="275520"/>
          </a:xfrm>
        </p:grpSpPr>
        <p:sp>
          <p:nvSpPr>
            <p:cNvPr id="104" name="Google Shape;11787;p20">
              <a:extLst>
                <a:ext uri="{FF2B5EF4-FFF2-40B4-BE49-F238E27FC236}">
                  <a16:creationId xmlns:a16="http://schemas.microsoft.com/office/drawing/2014/main" id="{C5E264CB-EA6C-D570-5B0A-1971FDE3A7D4}"/>
                </a:ext>
              </a:extLst>
            </p:cNvPr>
            <p:cNvSpPr/>
            <p:nvPr/>
          </p:nvSpPr>
          <p:spPr>
            <a:xfrm>
              <a:off x="4490623" y="2970352"/>
              <a:ext cx="32" cy="414"/>
            </a:xfrm>
            <a:custGeom>
              <a:avLst/>
              <a:gdLst/>
              <a:ahLst/>
              <a:cxnLst/>
              <a:rect l="l" t="t" r="r" b="b"/>
              <a:pathLst>
                <a:path w="1" h="13" extrusionOk="0">
                  <a:moveTo>
                    <a:pt x="0" y="0"/>
                  </a:moveTo>
                  <a:cubicBezTo>
                    <a:pt x="0" y="12"/>
                    <a:pt x="0" y="0"/>
                    <a:pt x="0"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5" name="Google Shape;11788;p20">
              <a:extLst>
                <a:ext uri="{FF2B5EF4-FFF2-40B4-BE49-F238E27FC236}">
                  <a16:creationId xmlns:a16="http://schemas.microsoft.com/office/drawing/2014/main" id="{0948EBB9-1C86-A401-D2DD-CA80623FDD18}"/>
                </a:ext>
              </a:extLst>
            </p:cNvPr>
            <p:cNvSpPr/>
            <p:nvPr/>
          </p:nvSpPr>
          <p:spPr>
            <a:xfrm>
              <a:off x="4489859" y="2969589"/>
              <a:ext cx="32" cy="32"/>
            </a:xfrm>
            <a:custGeom>
              <a:avLst/>
              <a:gdLst/>
              <a:ahLst/>
              <a:cxnLst/>
              <a:rect l="l" t="t" r="r" b="b"/>
              <a:pathLst>
                <a:path w="1" h="1" extrusionOk="0">
                  <a:moveTo>
                    <a:pt x="0" y="1"/>
                  </a:move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6" name="Google Shape;11789;p20">
              <a:extLst>
                <a:ext uri="{FF2B5EF4-FFF2-40B4-BE49-F238E27FC236}">
                  <a16:creationId xmlns:a16="http://schemas.microsoft.com/office/drawing/2014/main" id="{EE681E0C-8574-114D-4351-6DBDAD6E4CE2}"/>
                </a:ext>
              </a:extLst>
            </p:cNvPr>
            <p:cNvSpPr/>
            <p:nvPr/>
          </p:nvSpPr>
          <p:spPr>
            <a:xfrm>
              <a:off x="4210933" y="2944952"/>
              <a:ext cx="280072" cy="257346"/>
            </a:xfrm>
            <a:custGeom>
              <a:avLst/>
              <a:gdLst/>
              <a:ahLst/>
              <a:cxnLst/>
              <a:rect l="l" t="t" r="r" b="b"/>
              <a:pathLst>
                <a:path w="8799" h="8085" extrusionOk="0">
                  <a:moveTo>
                    <a:pt x="7549" y="620"/>
                  </a:moveTo>
                  <a:lnTo>
                    <a:pt x="6596" y="6382"/>
                  </a:lnTo>
                  <a:lnTo>
                    <a:pt x="6596" y="620"/>
                  </a:lnTo>
                  <a:close/>
                  <a:moveTo>
                    <a:pt x="4965" y="1"/>
                  </a:moveTo>
                  <a:cubicBezTo>
                    <a:pt x="4894" y="1"/>
                    <a:pt x="4834" y="60"/>
                    <a:pt x="4834" y="143"/>
                  </a:cubicBezTo>
                  <a:cubicBezTo>
                    <a:pt x="4834" y="215"/>
                    <a:pt x="4894" y="274"/>
                    <a:pt x="4965" y="274"/>
                  </a:cubicBezTo>
                  <a:lnTo>
                    <a:pt x="6322" y="274"/>
                  </a:lnTo>
                  <a:lnTo>
                    <a:pt x="6322" y="7835"/>
                  </a:lnTo>
                  <a:lnTo>
                    <a:pt x="262" y="7835"/>
                  </a:lnTo>
                  <a:lnTo>
                    <a:pt x="262" y="7192"/>
                  </a:lnTo>
                  <a:cubicBezTo>
                    <a:pt x="262" y="7121"/>
                    <a:pt x="203" y="7061"/>
                    <a:pt x="131" y="7061"/>
                  </a:cubicBezTo>
                  <a:cubicBezTo>
                    <a:pt x="60" y="7061"/>
                    <a:pt x="0" y="7121"/>
                    <a:pt x="0" y="7192"/>
                  </a:cubicBezTo>
                  <a:lnTo>
                    <a:pt x="0" y="7954"/>
                  </a:lnTo>
                  <a:cubicBezTo>
                    <a:pt x="0" y="8025"/>
                    <a:pt x="60" y="8085"/>
                    <a:pt x="131" y="8085"/>
                  </a:cubicBezTo>
                  <a:lnTo>
                    <a:pt x="6465" y="8085"/>
                  </a:lnTo>
                  <a:cubicBezTo>
                    <a:pt x="6525" y="8085"/>
                    <a:pt x="6561" y="8037"/>
                    <a:pt x="6584" y="8002"/>
                  </a:cubicBezTo>
                  <a:lnTo>
                    <a:pt x="7906" y="3715"/>
                  </a:lnTo>
                  <a:cubicBezTo>
                    <a:pt x="7918" y="3632"/>
                    <a:pt x="7882" y="3572"/>
                    <a:pt x="7811" y="3549"/>
                  </a:cubicBezTo>
                  <a:cubicBezTo>
                    <a:pt x="7799" y="3547"/>
                    <a:pt x="7788" y="3546"/>
                    <a:pt x="7777" y="3546"/>
                  </a:cubicBezTo>
                  <a:cubicBezTo>
                    <a:pt x="7721" y="3546"/>
                    <a:pt x="7674" y="3572"/>
                    <a:pt x="7644" y="3632"/>
                  </a:cubicBezTo>
                  <a:lnTo>
                    <a:pt x="6870" y="6132"/>
                  </a:lnTo>
                  <a:lnTo>
                    <a:pt x="7727" y="989"/>
                  </a:lnTo>
                  <a:lnTo>
                    <a:pt x="8466" y="989"/>
                  </a:lnTo>
                  <a:lnTo>
                    <a:pt x="7799" y="3144"/>
                  </a:lnTo>
                  <a:cubicBezTo>
                    <a:pt x="7787" y="3215"/>
                    <a:pt x="7811" y="3275"/>
                    <a:pt x="7882" y="3311"/>
                  </a:cubicBezTo>
                  <a:lnTo>
                    <a:pt x="7930" y="3311"/>
                  </a:lnTo>
                  <a:cubicBezTo>
                    <a:pt x="7989" y="3311"/>
                    <a:pt x="8037" y="3275"/>
                    <a:pt x="8049" y="3215"/>
                  </a:cubicBezTo>
                  <a:lnTo>
                    <a:pt x="8763" y="894"/>
                  </a:lnTo>
                  <a:cubicBezTo>
                    <a:pt x="8799" y="870"/>
                    <a:pt x="8799" y="822"/>
                    <a:pt x="8763" y="798"/>
                  </a:cubicBezTo>
                  <a:cubicBezTo>
                    <a:pt x="8739" y="763"/>
                    <a:pt x="8704" y="739"/>
                    <a:pt x="8668" y="739"/>
                  </a:cubicBezTo>
                  <a:lnTo>
                    <a:pt x="7787" y="739"/>
                  </a:lnTo>
                  <a:lnTo>
                    <a:pt x="7835" y="501"/>
                  </a:lnTo>
                  <a:cubicBezTo>
                    <a:pt x="7835" y="453"/>
                    <a:pt x="7835" y="417"/>
                    <a:pt x="7799" y="394"/>
                  </a:cubicBezTo>
                  <a:cubicBezTo>
                    <a:pt x="7763" y="358"/>
                    <a:pt x="7739" y="346"/>
                    <a:pt x="7692" y="346"/>
                  </a:cubicBezTo>
                  <a:lnTo>
                    <a:pt x="6596" y="346"/>
                  </a:lnTo>
                  <a:lnTo>
                    <a:pt x="6596" y="143"/>
                  </a:lnTo>
                  <a:cubicBezTo>
                    <a:pt x="6596" y="60"/>
                    <a:pt x="6537" y="1"/>
                    <a:pt x="6453"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7" name="Google Shape;11790;p20">
              <a:extLst>
                <a:ext uri="{FF2B5EF4-FFF2-40B4-BE49-F238E27FC236}">
                  <a16:creationId xmlns:a16="http://schemas.microsoft.com/office/drawing/2014/main" id="{C044C0EF-C787-0614-A1A7-F361D75CEED8}"/>
                </a:ext>
              </a:extLst>
            </p:cNvPr>
            <p:cNvSpPr/>
            <p:nvPr/>
          </p:nvSpPr>
          <p:spPr>
            <a:xfrm>
              <a:off x="4212047" y="2926777"/>
              <a:ext cx="144826" cy="234619"/>
            </a:xfrm>
            <a:custGeom>
              <a:avLst/>
              <a:gdLst/>
              <a:ahLst/>
              <a:cxnLst/>
              <a:rect l="l" t="t" r="r" b="b"/>
              <a:pathLst>
                <a:path w="4550" h="7371" extrusionOk="0">
                  <a:moveTo>
                    <a:pt x="132" y="0"/>
                  </a:moveTo>
                  <a:cubicBezTo>
                    <a:pt x="60" y="0"/>
                    <a:pt x="1" y="60"/>
                    <a:pt x="1" y="131"/>
                  </a:cubicBezTo>
                  <a:lnTo>
                    <a:pt x="1" y="7239"/>
                  </a:lnTo>
                  <a:cubicBezTo>
                    <a:pt x="1" y="7311"/>
                    <a:pt x="60" y="7370"/>
                    <a:pt x="132" y="7370"/>
                  </a:cubicBezTo>
                  <a:cubicBezTo>
                    <a:pt x="203" y="7370"/>
                    <a:pt x="263" y="7311"/>
                    <a:pt x="263" y="7239"/>
                  </a:cubicBezTo>
                  <a:lnTo>
                    <a:pt x="263" y="262"/>
                  </a:lnTo>
                  <a:lnTo>
                    <a:pt x="1763" y="262"/>
                  </a:lnTo>
                  <a:lnTo>
                    <a:pt x="2299" y="810"/>
                  </a:lnTo>
                  <a:cubicBezTo>
                    <a:pt x="2335" y="845"/>
                    <a:pt x="2358" y="857"/>
                    <a:pt x="2394" y="857"/>
                  </a:cubicBezTo>
                  <a:lnTo>
                    <a:pt x="4418" y="857"/>
                  </a:lnTo>
                  <a:cubicBezTo>
                    <a:pt x="4490" y="857"/>
                    <a:pt x="4549" y="798"/>
                    <a:pt x="4549" y="726"/>
                  </a:cubicBezTo>
                  <a:cubicBezTo>
                    <a:pt x="4537" y="655"/>
                    <a:pt x="4478" y="595"/>
                    <a:pt x="4418" y="595"/>
                  </a:cubicBezTo>
                  <a:lnTo>
                    <a:pt x="2454" y="595"/>
                  </a:lnTo>
                  <a:lnTo>
                    <a:pt x="1918" y="36"/>
                  </a:lnTo>
                  <a:cubicBezTo>
                    <a:pt x="1882" y="12"/>
                    <a:pt x="1858" y="0"/>
                    <a:pt x="1823"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8" name="Google Shape;11791;p20">
              <a:extLst>
                <a:ext uri="{FF2B5EF4-FFF2-40B4-BE49-F238E27FC236}">
                  <a16:creationId xmlns:a16="http://schemas.microsoft.com/office/drawing/2014/main" id="{C6EA826A-7FED-4F22-24C7-5B68F9749B32}"/>
                </a:ext>
              </a:extLst>
            </p:cNvPr>
            <p:cNvSpPr/>
            <p:nvPr/>
          </p:nvSpPr>
          <p:spPr>
            <a:xfrm>
              <a:off x="4246550" y="2996103"/>
              <a:ext cx="28074" cy="28106"/>
            </a:xfrm>
            <a:custGeom>
              <a:avLst/>
              <a:gdLst/>
              <a:ahLst/>
              <a:cxnLst/>
              <a:rect l="l" t="t" r="r" b="b"/>
              <a:pathLst>
                <a:path w="882" h="883" extrusionOk="0">
                  <a:moveTo>
                    <a:pt x="620" y="263"/>
                  </a:moveTo>
                  <a:lnTo>
                    <a:pt x="620" y="608"/>
                  </a:lnTo>
                  <a:lnTo>
                    <a:pt x="262" y="608"/>
                  </a:lnTo>
                  <a:lnTo>
                    <a:pt x="262" y="263"/>
                  </a:lnTo>
                  <a:close/>
                  <a:moveTo>
                    <a:pt x="131" y="1"/>
                  </a:moveTo>
                  <a:cubicBezTo>
                    <a:pt x="60" y="1"/>
                    <a:pt x="0" y="60"/>
                    <a:pt x="0" y="144"/>
                  </a:cubicBezTo>
                  <a:lnTo>
                    <a:pt x="0" y="751"/>
                  </a:lnTo>
                  <a:cubicBezTo>
                    <a:pt x="0" y="822"/>
                    <a:pt x="60" y="882"/>
                    <a:pt x="131" y="882"/>
                  </a:cubicBezTo>
                  <a:lnTo>
                    <a:pt x="739" y="882"/>
                  </a:lnTo>
                  <a:cubicBezTo>
                    <a:pt x="822" y="882"/>
                    <a:pt x="881" y="822"/>
                    <a:pt x="881" y="751"/>
                  </a:cubicBezTo>
                  <a:lnTo>
                    <a:pt x="881" y="144"/>
                  </a:lnTo>
                  <a:cubicBezTo>
                    <a:pt x="881" y="60"/>
                    <a:pt x="822" y="1"/>
                    <a:pt x="739"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9" name="Google Shape;11792;p20">
              <a:extLst>
                <a:ext uri="{FF2B5EF4-FFF2-40B4-BE49-F238E27FC236}">
                  <a16:creationId xmlns:a16="http://schemas.microsoft.com/office/drawing/2014/main" id="{AA2B7C82-22C2-F22B-19E1-96D0BDE67633}"/>
                </a:ext>
              </a:extLst>
            </p:cNvPr>
            <p:cNvSpPr/>
            <p:nvPr/>
          </p:nvSpPr>
          <p:spPr>
            <a:xfrm>
              <a:off x="4285956" y="3015456"/>
              <a:ext cx="97814" cy="8753"/>
            </a:xfrm>
            <a:custGeom>
              <a:avLst/>
              <a:gdLst/>
              <a:ahLst/>
              <a:cxnLst/>
              <a:rect l="l" t="t" r="r" b="b"/>
              <a:pathLst>
                <a:path w="3073" h="275" extrusionOk="0">
                  <a:moveTo>
                    <a:pt x="132" y="0"/>
                  </a:moveTo>
                  <a:cubicBezTo>
                    <a:pt x="60" y="0"/>
                    <a:pt x="1" y="60"/>
                    <a:pt x="1" y="143"/>
                  </a:cubicBezTo>
                  <a:cubicBezTo>
                    <a:pt x="1" y="214"/>
                    <a:pt x="60" y="274"/>
                    <a:pt x="132" y="274"/>
                  </a:cubicBezTo>
                  <a:lnTo>
                    <a:pt x="2942" y="274"/>
                  </a:lnTo>
                  <a:cubicBezTo>
                    <a:pt x="3013" y="274"/>
                    <a:pt x="3072" y="214"/>
                    <a:pt x="3072" y="143"/>
                  </a:cubicBezTo>
                  <a:cubicBezTo>
                    <a:pt x="3072" y="72"/>
                    <a:pt x="3013" y="0"/>
                    <a:pt x="2942"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0" name="Google Shape;11793;p20">
              <a:extLst>
                <a:ext uri="{FF2B5EF4-FFF2-40B4-BE49-F238E27FC236}">
                  <a16:creationId xmlns:a16="http://schemas.microsoft.com/office/drawing/2014/main" id="{8EFE006D-6ED9-3D04-3CF1-14360CB59722}"/>
                </a:ext>
              </a:extLst>
            </p:cNvPr>
            <p:cNvSpPr/>
            <p:nvPr/>
          </p:nvSpPr>
          <p:spPr>
            <a:xfrm>
              <a:off x="4285956" y="3001800"/>
              <a:ext cx="30366" cy="8753"/>
            </a:xfrm>
            <a:custGeom>
              <a:avLst/>
              <a:gdLst/>
              <a:ahLst/>
              <a:cxnLst/>
              <a:rect l="l" t="t" r="r" b="b"/>
              <a:pathLst>
                <a:path w="954" h="275" extrusionOk="0">
                  <a:moveTo>
                    <a:pt x="132" y="1"/>
                  </a:moveTo>
                  <a:cubicBezTo>
                    <a:pt x="60" y="1"/>
                    <a:pt x="1" y="60"/>
                    <a:pt x="1" y="132"/>
                  </a:cubicBezTo>
                  <a:cubicBezTo>
                    <a:pt x="1" y="215"/>
                    <a:pt x="60" y="274"/>
                    <a:pt x="132" y="274"/>
                  </a:cubicBezTo>
                  <a:lnTo>
                    <a:pt x="810" y="274"/>
                  </a:lnTo>
                  <a:cubicBezTo>
                    <a:pt x="894" y="274"/>
                    <a:pt x="953" y="215"/>
                    <a:pt x="953" y="132"/>
                  </a:cubicBezTo>
                  <a:cubicBezTo>
                    <a:pt x="953" y="60"/>
                    <a:pt x="894" y="1"/>
                    <a:pt x="810"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1" name="Google Shape;11794;p20">
              <a:extLst>
                <a:ext uri="{FF2B5EF4-FFF2-40B4-BE49-F238E27FC236}">
                  <a16:creationId xmlns:a16="http://schemas.microsoft.com/office/drawing/2014/main" id="{B41912DB-AB3D-41A0-AC2B-DFECE8FEA1FB}"/>
                </a:ext>
              </a:extLst>
            </p:cNvPr>
            <p:cNvSpPr/>
            <p:nvPr/>
          </p:nvSpPr>
          <p:spPr>
            <a:xfrm>
              <a:off x="4246550" y="3060177"/>
              <a:ext cx="28074" cy="28074"/>
            </a:xfrm>
            <a:custGeom>
              <a:avLst/>
              <a:gdLst/>
              <a:ahLst/>
              <a:cxnLst/>
              <a:rect l="l" t="t" r="r" b="b"/>
              <a:pathLst>
                <a:path w="882" h="882" extrusionOk="0">
                  <a:moveTo>
                    <a:pt x="620" y="274"/>
                  </a:moveTo>
                  <a:lnTo>
                    <a:pt x="620" y="631"/>
                  </a:lnTo>
                  <a:lnTo>
                    <a:pt x="262" y="631"/>
                  </a:lnTo>
                  <a:lnTo>
                    <a:pt x="262" y="274"/>
                  </a:lnTo>
                  <a:close/>
                  <a:moveTo>
                    <a:pt x="131" y="0"/>
                  </a:moveTo>
                  <a:cubicBezTo>
                    <a:pt x="60" y="0"/>
                    <a:pt x="0" y="60"/>
                    <a:pt x="0" y="131"/>
                  </a:cubicBezTo>
                  <a:lnTo>
                    <a:pt x="0" y="750"/>
                  </a:lnTo>
                  <a:cubicBezTo>
                    <a:pt x="0" y="822"/>
                    <a:pt x="60" y="881"/>
                    <a:pt x="131" y="881"/>
                  </a:cubicBezTo>
                  <a:lnTo>
                    <a:pt x="739" y="881"/>
                  </a:lnTo>
                  <a:cubicBezTo>
                    <a:pt x="822" y="881"/>
                    <a:pt x="881" y="822"/>
                    <a:pt x="881" y="750"/>
                  </a:cubicBezTo>
                  <a:lnTo>
                    <a:pt x="881" y="131"/>
                  </a:lnTo>
                  <a:cubicBezTo>
                    <a:pt x="881" y="60"/>
                    <a:pt x="822" y="0"/>
                    <a:pt x="739"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 name="Google Shape;11795;p20">
              <a:extLst>
                <a:ext uri="{FF2B5EF4-FFF2-40B4-BE49-F238E27FC236}">
                  <a16:creationId xmlns:a16="http://schemas.microsoft.com/office/drawing/2014/main" id="{0BA199BD-BD13-23BA-D6E3-9C166EF28132}"/>
                </a:ext>
              </a:extLst>
            </p:cNvPr>
            <p:cNvSpPr/>
            <p:nvPr/>
          </p:nvSpPr>
          <p:spPr>
            <a:xfrm>
              <a:off x="4285956" y="3080261"/>
              <a:ext cx="97814" cy="8371"/>
            </a:xfrm>
            <a:custGeom>
              <a:avLst/>
              <a:gdLst/>
              <a:ahLst/>
              <a:cxnLst/>
              <a:rect l="l" t="t" r="r" b="b"/>
              <a:pathLst>
                <a:path w="3073" h="263" extrusionOk="0">
                  <a:moveTo>
                    <a:pt x="132" y="0"/>
                  </a:moveTo>
                  <a:cubicBezTo>
                    <a:pt x="60" y="0"/>
                    <a:pt x="1" y="48"/>
                    <a:pt x="1" y="131"/>
                  </a:cubicBezTo>
                  <a:cubicBezTo>
                    <a:pt x="1" y="203"/>
                    <a:pt x="60" y="262"/>
                    <a:pt x="132" y="262"/>
                  </a:cubicBezTo>
                  <a:lnTo>
                    <a:pt x="2942" y="262"/>
                  </a:lnTo>
                  <a:cubicBezTo>
                    <a:pt x="3013" y="262"/>
                    <a:pt x="3072" y="203"/>
                    <a:pt x="3072" y="131"/>
                  </a:cubicBezTo>
                  <a:cubicBezTo>
                    <a:pt x="3072" y="48"/>
                    <a:pt x="3013" y="0"/>
                    <a:pt x="2942"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 name="Google Shape;11796;p20">
              <a:extLst>
                <a:ext uri="{FF2B5EF4-FFF2-40B4-BE49-F238E27FC236}">
                  <a16:creationId xmlns:a16="http://schemas.microsoft.com/office/drawing/2014/main" id="{2F62838F-4E1C-6A8B-D759-683556A517BA}"/>
                </a:ext>
              </a:extLst>
            </p:cNvPr>
            <p:cNvSpPr/>
            <p:nvPr/>
          </p:nvSpPr>
          <p:spPr>
            <a:xfrm>
              <a:off x="4285956" y="3066224"/>
              <a:ext cx="30366" cy="8753"/>
            </a:xfrm>
            <a:custGeom>
              <a:avLst/>
              <a:gdLst/>
              <a:ahLst/>
              <a:cxnLst/>
              <a:rect l="l" t="t" r="r" b="b"/>
              <a:pathLst>
                <a:path w="954" h="275" extrusionOk="0">
                  <a:moveTo>
                    <a:pt x="132" y="1"/>
                  </a:moveTo>
                  <a:cubicBezTo>
                    <a:pt x="60" y="1"/>
                    <a:pt x="1" y="60"/>
                    <a:pt x="1" y="143"/>
                  </a:cubicBezTo>
                  <a:cubicBezTo>
                    <a:pt x="1" y="215"/>
                    <a:pt x="60" y="274"/>
                    <a:pt x="132" y="274"/>
                  </a:cubicBezTo>
                  <a:lnTo>
                    <a:pt x="810" y="274"/>
                  </a:lnTo>
                  <a:cubicBezTo>
                    <a:pt x="894" y="274"/>
                    <a:pt x="953" y="215"/>
                    <a:pt x="953" y="143"/>
                  </a:cubicBezTo>
                  <a:cubicBezTo>
                    <a:pt x="953" y="60"/>
                    <a:pt x="894" y="1"/>
                    <a:pt x="810"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 name="Google Shape;11797;p20">
              <a:extLst>
                <a:ext uri="{FF2B5EF4-FFF2-40B4-BE49-F238E27FC236}">
                  <a16:creationId xmlns:a16="http://schemas.microsoft.com/office/drawing/2014/main" id="{3322BA4C-8043-4F75-6BA0-61E5EA460A37}"/>
                </a:ext>
              </a:extLst>
            </p:cNvPr>
            <p:cNvSpPr/>
            <p:nvPr/>
          </p:nvSpPr>
          <p:spPr>
            <a:xfrm>
              <a:off x="4246550" y="3124601"/>
              <a:ext cx="28074" cy="28074"/>
            </a:xfrm>
            <a:custGeom>
              <a:avLst/>
              <a:gdLst/>
              <a:ahLst/>
              <a:cxnLst/>
              <a:rect l="l" t="t" r="r" b="b"/>
              <a:pathLst>
                <a:path w="882" h="882" extrusionOk="0">
                  <a:moveTo>
                    <a:pt x="620" y="250"/>
                  </a:moveTo>
                  <a:lnTo>
                    <a:pt x="620" y="607"/>
                  </a:lnTo>
                  <a:lnTo>
                    <a:pt x="262" y="607"/>
                  </a:lnTo>
                  <a:lnTo>
                    <a:pt x="262" y="250"/>
                  </a:lnTo>
                  <a:close/>
                  <a:moveTo>
                    <a:pt x="131" y="0"/>
                  </a:moveTo>
                  <a:cubicBezTo>
                    <a:pt x="60" y="0"/>
                    <a:pt x="0" y="60"/>
                    <a:pt x="0" y="131"/>
                  </a:cubicBezTo>
                  <a:lnTo>
                    <a:pt x="0" y="738"/>
                  </a:lnTo>
                  <a:cubicBezTo>
                    <a:pt x="0" y="822"/>
                    <a:pt x="60" y="881"/>
                    <a:pt x="131" y="881"/>
                  </a:cubicBezTo>
                  <a:lnTo>
                    <a:pt x="739" y="881"/>
                  </a:lnTo>
                  <a:cubicBezTo>
                    <a:pt x="822" y="881"/>
                    <a:pt x="881" y="822"/>
                    <a:pt x="881" y="738"/>
                  </a:cubicBezTo>
                  <a:lnTo>
                    <a:pt x="881" y="131"/>
                  </a:lnTo>
                  <a:cubicBezTo>
                    <a:pt x="881" y="60"/>
                    <a:pt x="822" y="0"/>
                    <a:pt x="739"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 name="Google Shape;11798;p20">
              <a:extLst>
                <a:ext uri="{FF2B5EF4-FFF2-40B4-BE49-F238E27FC236}">
                  <a16:creationId xmlns:a16="http://schemas.microsoft.com/office/drawing/2014/main" id="{CED76853-F78C-9E6B-365B-D6ED6FA91347}"/>
                </a:ext>
              </a:extLst>
            </p:cNvPr>
            <p:cNvSpPr/>
            <p:nvPr/>
          </p:nvSpPr>
          <p:spPr>
            <a:xfrm>
              <a:off x="4285956" y="3143921"/>
              <a:ext cx="97814" cy="8753"/>
            </a:xfrm>
            <a:custGeom>
              <a:avLst/>
              <a:gdLst/>
              <a:ahLst/>
              <a:cxnLst/>
              <a:rect l="l" t="t" r="r" b="b"/>
              <a:pathLst>
                <a:path w="3073" h="275" extrusionOk="0">
                  <a:moveTo>
                    <a:pt x="132" y="0"/>
                  </a:moveTo>
                  <a:cubicBezTo>
                    <a:pt x="60" y="0"/>
                    <a:pt x="1" y="60"/>
                    <a:pt x="1" y="131"/>
                  </a:cubicBezTo>
                  <a:cubicBezTo>
                    <a:pt x="1" y="215"/>
                    <a:pt x="60" y="274"/>
                    <a:pt x="132" y="274"/>
                  </a:cubicBezTo>
                  <a:lnTo>
                    <a:pt x="2942" y="274"/>
                  </a:lnTo>
                  <a:cubicBezTo>
                    <a:pt x="3013" y="274"/>
                    <a:pt x="3072" y="215"/>
                    <a:pt x="3072" y="131"/>
                  </a:cubicBezTo>
                  <a:cubicBezTo>
                    <a:pt x="3072" y="60"/>
                    <a:pt x="3013" y="0"/>
                    <a:pt x="2942"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 name="Google Shape;11799;p20">
              <a:extLst>
                <a:ext uri="{FF2B5EF4-FFF2-40B4-BE49-F238E27FC236}">
                  <a16:creationId xmlns:a16="http://schemas.microsoft.com/office/drawing/2014/main" id="{24A9B68A-FCC1-C580-C11F-CBD8A6E8B3AC}"/>
                </a:ext>
              </a:extLst>
            </p:cNvPr>
            <p:cNvSpPr/>
            <p:nvPr/>
          </p:nvSpPr>
          <p:spPr>
            <a:xfrm>
              <a:off x="4285956" y="3130266"/>
              <a:ext cx="30366" cy="8371"/>
            </a:xfrm>
            <a:custGeom>
              <a:avLst/>
              <a:gdLst/>
              <a:ahLst/>
              <a:cxnLst/>
              <a:rect l="l" t="t" r="r" b="b"/>
              <a:pathLst>
                <a:path w="954" h="263" extrusionOk="0">
                  <a:moveTo>
                    <a:pt x="132" y="1"/>
                  </a:moveTo>
                  <a:cubicBezTo>
                    <a:pt x="60" y="1"/>
                    <a:pt x="1" y="60"/>
                    <a:pt x="1" y="132"/>
                  </a:cubicBezTo>
                  <a:cubicBezTo>
                    <a:pt x="1" y="215"/>
                    <a:pt x="60" y="263"/>
                    <a:pt x="132" y="263"/>
                  </a:cubicBezTo>
                  <a:lnTo>
                    <a:pt x="810" y="263"/>
                  </a:lnTo>
                  <a:cubicBezTo>
                    <a:pt x="894" y="263"/>
                    <a:pt x="953" y="215"/>
                    <a:pt x="953" y="132"/>
                  </a:cubicBezTo>
                  <a:cubicBezTo>
                    <a:pt x="953" y="60"/>
                    <a:pt x="894" y="1"/>
                    <a:pt x="810"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20" name="Title 19">
            <a:extLst>
              <a:ext uri="{FF2B5EF4-FFF2-40B4-BE49-F238E27FC236}">
                <a16:creationId xmlns:a16="http://schemas.microsoft.com/office/drawing/2014/main" id="{74DCBDBE-9616-D817-2055-35AA6FFECFA0}"/>
              </a:ext>
            </a:extLst>
          </p:cNvPr>
          <p:cNvSpPr>
            <a:spLocks noGrp="1"/>
          </p:cNvSpPr>
          <p:nvPr>
            <p:ph type="title"/>
          </p:nvPr>
        </p:nvSpPr>
        <p:spPr>
          <a:xfrm>
            <a:off x="622502" y="214146"/>
            <a:ext cx="7696200" cy="715566"/>
          </a:xfrm>
        </p:spPr>
        <p:txBody>
          <a:bodyPr/>
          <a:lstStyle/>
          <a:p>
            <a:r>
              <a:rPr lang="en-US" dirty="0"/>
              <a:t>Student 3 AI prompt</a:t>
            </a:r>
          </a:p>
        </p:txBody>
      </p:sp>
      <p:pic>
        <p:nvPicPr>
          <p:cNvPr id="7" name="Content Placeholder 6" descr="A screenshot of a computer&#10;&#10;Description automatically generated">
            <a:extLst>
              <a:ext uri="{FF2B5EF4-FFF2-40B4-BE49-F238E27FC236}">
                <a16:creationId xmlns:a16="http://schemas.microsoft.com/office/drawing/2014/main" id="{254CC128-8DF3-3F57-C18F-3D2DF27B81B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62718" y="833029"/>
            <a:ext cx="6587694" cy="3553687"/>
          </a:xfrm>
        </p:spPr>
      </p:pic>
    </p:spTree>
    <p:extLst>
      <p:ext uri="{BB962C8B-B14F-4D97-AF65-F5344CB8AC3E}">
        <p14:creationId xmlns:p14="http://schemas.microsoft.com/office/powerpoint/2010/main" val="3205866444"/>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Elipse 94">
            <a:extLst>
              <a:ext uri="{FF2B5EF4-FFF2-40B4-BE49-F238E27FC236}">
                <a16:creationId xmlns:a16="http://schemas.microsoft.com/office/drawing/2014/main" id="{228DE905-19CB-3EC8-693E-03C10C6048BE}"/>
              </a:ext>
            </a:extLst>
          </p:cNvPr>
          <p:cNvSpPr/>
          <p:nvPr/>
        </p:nvSpPr>
        <p:spPr>
          <a:xfrm>
            <a:off x="4258864" y="5259870"/>
            <a:ext cx="534946" cy="5349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Rectángulo 7">
            <a:extLst>
              <a:ext uri="{FF2B5EF4-FFF2-40B4-BE49-F238E27FC236}">
                <a16:creationId xmlns:a16="http://schemas.microsoft.com/office/drawing/2014/main" id="{8B14D3E7-07C7-46BC-83C2-F8ACDFB98529}"/>
              </a:ext>
            </a:extLst>
          </p:cNvPr>
          <p:cNvSpPr/>
          <p:nvPr/>
        </p:nvSpPr>
        <p:spPr>
          <a:xfrm>
            <a:off x="129702" y="161961"/>
            <a:ext cx="8761379" cy="43935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ES" dirty="0"/>
          </a:p>
        </p:txBody>
      </p:sp>
      <p:grpSp>
        <p:nvGrpSpPr>
          <p:cNvPr id="12" name="Grupo 11">
            <a:extLst>
              <a:ext uri="{FF2B5EF4-FFF2-40B4-BE49-F238E27FC236}">
                <a16:creationId xmlns:a16="http://schemas.microsoft.com/office/drawing/2014/main" id="{5686B954-EA23-4665-8540-295A41FA9C7E}"/>
              </a:ext>
            </a:extLst>
          </p:cNvPr>
          <p:cNvGrpSpPr/>
          <p:nvPr/>
        </p:nvGrpSpPr>
        <p:grpSpPr>
          <a:xfrm>
            <a:off x="2872041" y="5259870"/>
            <a:ext cx="528674" cy="528674"/>
            <a:chOff x="2872041" y="5239956"/>
            <a:chExt cx="528674" cy="528674"/>
          </a:xfrm>
        </p:grpSpPr>
        <p:sp>
          <p:nvSpPr>
            <p:cNvPr id="13" name="Elipse 12">
              <a:extLst>
                <a:ext uri="{FF2B5EF4-FFF2-40B4-BE49-F238E27FC236}">
                  <a16:creationId xmlns:a16="http://schemas.microsoft.com/office/drawing/2014/main" id="{5A3BB4B4-076E-40A7-ACA5-FB61609F0769}"/>
                </a:ext>
              </a:extLst>
            </p:cNvPr>
            <p:cNvSpPr/>
            <p:nvPr/>
          </p:nvSpPr>
          <p:spPr>
            <a:xfrm>
              <a:off x="2872041" y="5239956"/>
              <a:ext cx="528674" cy="528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14" name="Google Shape;8552;p14">
              <a:extLst>
                <a:ext uri="{FF2B5EF4-FFF2-40B4-BE49-F238E27FC236}">
                  <a16:creationId xmlns:a16="http://schemas.microsoft.com/office/drawing/2014/main" id="{BA7956AD-BD0F-4841-B738-AE59FE99165D}"/>
                </a:ext>
              </a:extLst>
            </p:cNvPr>
            <p:cNvGrpSpPr/>
            <p:nvPr/>
          </p:nvGrpSpPr>
          <p:grpSpPr>
            <a:xfrm>
              <a:off x="2958661" y="5326386"/>
              <a:ext cx="355434" cy="355815"/>
              <a:chOff x="4673540" y="3680297"/>
              <a:chExt cx="355434" cy="355815"/>
            </a:xfrm>
            <a:solidFill>
              <a:schemeClr val="tx2"/>
            </a:solidFill>
          </p:grpSpPr>
          <p:sp>
            <p:nvSpPr>
              <p:cNvPr id="15" name="Google Shape;8553;p14">
                <a:extLst>
                  <a:ext uri="{FF2B5EF4-FFF2-40B4-BE49-F238E27FC236}">
                    <a16:creationId xmlns:a16="http://schemas.microsoft.com/office/drawing/2014/main" id="{9CEAF7B9-28DA-4371-ACBD-8E9C836F4F47}"/>
                  </a:ext>
                </a:extLst>
              </p:cNvPr>
              <p:cNvSpPr/>
              <p:nvPr/>
            </p:nvSpPr>
            <p:spPr>
              <a:xfrm>
                <a:off x="4673540" y="3680297"/>
                <a:ext cx="355434" cy="355815"/>
              </a:xfrm>
              <a:custGeom>
                <a:avLst/>
                <a:gdLst/>
                <a:ahLst/>
                <a:cxnLst/>
                <a:rect l="l" t="t" r="r" b="b"/>
                <a:pathLst>
                  <a:path w="11193" h="11205" extrusionOk="0">
                    <a:moveTo>
                      <a:pt x="2012" y="0"/>
                    </a:moveTo>
                    <a:cubicBezTo>
                      <a:pt x="905" y="0"/>
                      <a:pt x="0" y="893"/>
                      <a:pt x="0" y="2013"/>
                    </a:cubicBezTo>
                    <a:lnTo>
                      <a:pt x="0" y="9192"/>
                    </a:lnTo>
                    <a:cubicBezTo>
                      <a:pt x="0" y="10287"/>
                      <a:pt x="893" y="11204"/>
                      <a:pt x="2012" y="11204"/>
                    </a:cubicBezTo>
                    <a:lnTo>
                      <a:pt x="9180" y="11204"/>
                    </a:lnTo>
                    <a:cubicBezTo>
                      <a:pt x="10287" y="11204"/>
                      <a:pt x="11192" y="10311"/>
                      <a:pt x="11192" y="9192"/>
                    </a:cubicBezTo>
                    <a:lnTo>
                      <a:pt x="11192" y="2013"/>
                    </a:lnTo>
                    <a:cubicBezTo>
                      <a:pt x="11180" y="917"/>
                      <a:pt x="10287" y="0"/>
                      <a:pt x="9180" y="0"/>
                    </a:cubicBezTo>
                    <a:lnTo>
                      <a:pt x="8085" y="0"/>
                    </a:lnTo>
                    <a:cubicBezTo>
                      <a:pt x="7989" y="0"/>
                      <a:pt x="7918" y="84"/>
                      <a:pt x="7918" y="167"/>
                    </a:cubicBezTo>
                    <a:cubicBezTo>
                      <a:pt x="7918" y="262"/>
                      <a:pt x="7989" y="334"/>
                      <a:pt x="8085" y="334"/>
                    </a:cubicBezTo>
                    <a:lnTo>
                      <a:pt x="9180" y="334"/>
                    </a:lnTo>
                    <a:cubicBezTo>
                      <a:pt x="10109" y="334"/>
                      <a:pt x="10847" y="1084"/>
                      <a:pt x="10847" y="2001"/>
                    </a:cubicBezTo>
                    <a:lnTo>
                      <a:pt x="10847" y="9180"/>
                    </a:lnTo>
                    <a:cubicBezTo>
                      <a:pt x="10847" y="10097"/>
                      <a:pt x="10109" y="10847"/>
                      <a:pt x="9180" y="10847"/>
                    </a:cubicBezTo>
                    <a:lnTo>
                      <a:pt x="2012" y="10847"/>
                    </a:lnTo>
                    <a:cubicBezTo>
                      <a:pt x="1084" y="10847"/>
                      <a:pt x="345" y="10097"/>
                      <a:pt x="345" y="9180"/>
                    </a:cubicBezTo>
                    <a:lnTo>
                      <a:pt x="345" y="2001"/>
                    </a:lnTo>
                    <a:cubicBezTo>
                      <a:pt x="345" y="1084"/>
                      <a:pt x="1084" y="334"/>
                      <a:pt x="2012" y="334"/>
                    </a:cubicBezTo>
                    <a:lnTo>
                      <a:pt x="7418" y="334"/>
                    </a:lnTo>
                    <a:cubicBezTo>
                      <a:pt x="7501" y="334"/>
                      <a:pt x="7573" y="262"/>
                      <a:pt x="7573" y="167"/>
                    </a:cubicBezTo>
                    <a:cubicBezTo>
                      <a:pt x="7573" y="84"/>
                      <a:pt x="7501" y="0"/>
                      <a:pt x="741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8554;p14">
                <a:extLst>
                  <a:ext uri="{FF2B5EF4-FFF2-40B4-BE49-F238E27FC236}">
                    <a16:creationId xmlns:a16="http://schemas.microsoft.com/office/drawing/2014/main" id="{D690AFF7-7B74-4050-9223-08EBA654A1AD}"/>
                  </a:ext>
                </a:extLst>
              </p:cNvPr>
              <p:cNvSpPr/>
              <p:nvPr/>
            </p:nvSpPr>
            <p:spPr>
              <a:xfrm>
                <a:off x="4805864" y="3736630"/>
                <a:ext cx="93042" cy="92661"/>
              </a:xfrm>
              <a:custGeom>
                <a:avLst/>
                <a:gdLst/>
                <a:ahLst/>
                <a:cxnLst/>
                <a:rect l="l" t="t" r="r" b="b"/>
                <a:pathLst>
                  <a:path w="2930" h="2918" extrusionOk="0">
                    <a:moveTo>
                      <a:pt x="1477" y="334"/>
                    </a:moveTo>
                    <a:cubicBezTo>
                      <a:pt x="2096" y="334"/>
                      <a:pt x="2608" y="834"/>
                      <a:pt x="2608" y="1465"/>
                    </a:cubicBezTo>
                    <a:cubicBezTo>
                      <a:pt x="2608" y="2084"/>
                      <a:pt x="2096" y="2596"/>
                      <a:pt x="1477" y="2596"/>
                    </a:cubicBezTo>
                    <a:cubicBezTo>
                      <a:pt x="846" y="2596"/>
                      <a:pt x="346" y="2084"/>
                      <a:pt x="346" y="1465"/>
                    </a:cubicBezTo>
                    <a:cubicBezTo>
                      <a:pt x="346" y="834"/>
                      <a:pt x="846" y="334"/>
                      <a:pt x="1477" y="334"/>
                    </a:cubicBezTo>
                    <a:close/>
                    <a:moveTo>
                      <a:pt x="1477" y="0"/>
                    </a:moveTo>
                    <a:cubicBezTo>
                      <a:pt x="667" y="0"/>
                      <a:pt x="12" y="655"/>
                      <a:pt x="12" y="1465"/>
                    </a:cubicBezTo>
                    <a:cubicBezTo>
                      <a:pt x="0" y="2263"/>
                      <a:pt x="655" y="2918"/>
                      <a:pt x="1477" y="2918"/>
                    </a:cubicBezTo>
                    <a:cubicBezTo>
                      <a:pt x="2274" y="2918"/>
                      <a:pt x="2929" y="2263"/>
                      <a:pt x="2929" y="1465"/>
                    </a:cubicBezTo>
                    <a:cubicBezTo>
                      <a:pt x="2929" y="655"/>
                      <a:pt x="2274" y="0"/>
                      <a:pt x="147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8555;p14">
                <a:extLst>
                  <a:ext uri="{FF2B5EF4-FFF2-40B4-BE49-F238E27FC236}">
                    <a16:creationId xmlns:a16="http://schemas.microsoft.com/office/drawing/2014/main" id="{475FE4C7-FC8E-4882-BE4D-0AC38AAB5B85}"/>
                  </a:ext>
                </a:extLst>
              </p:cNvPr>
              <p:cNvSpPr/>
              <p:nvPr/>
            </p:nvSpPr>
            <p:spPr>
              <a:xfrm>
                <a:off x="4779380" y="3841358"/>
                <a:ext cx="143723" cy="138801"/>
              </a:xfrm>
              <a:custGeom>
                <a:avLst/>
                <a:gdLst/>
                <a:ahLst/>
                <a:cxnLst/>
                <a:rect l="l" t="t" r="r" b="b"/>
                <a:pathLst>
                  <a:path w="4526" h="4371" extrusionOk="0">
                    <a:moveTo>
                      <a:pt x="477" y="1"/>
                    </a:moveTo>
                    <a:cubicBezTo>
                      <a:pt x="215" y="1"/>
                      <a:pt x="1" y="203"/>
                      <a:pt x="1" y="477"/>
                    </a:cubicBezTo>
                    <a:lnTo>
                      <a:pt x="1" y="893"/>
                    </a:lnTo>
                    <a:cubicBezTo>
                      <a:pt x="1" y="1155"/>
                      <a:pt x="203" y="1370"/>
                      <a:pt x="477" y="1370"/>
                    </a:cubicBezTo>
                    <a:lnTo>
                      <a:pt x="763" y="1370"/>
                    </a:lnTo>
                    <a:cubicBezTo>
                      <a:pt x="834" y="1370"/>
                      <a:pt x="906" y="1429"/>
                      <a:pt x="906" y="1513"/>
                    </a:cubicBezTo>
                    <a:lnTo>
                      <a:pt x="906" y="2858"/>
                    </a:lnTo>
                    <a:cubicBezTo>
                      <a:pt x="906" y="2929"/>
                      <a:pt x="846" y="3001"/>
                      <a:pt x="763" y="3001"/>
                    </a:cubicBezTo>
                    <a:lnTo>
                      <a:pt x="572" y="3001"/>
                    </a:lnTo>
                    <a:cubicBezTo>
                      <a:pt x="299" y="3001"/>
                      <a:pt x="96" y="3215"/>
                      <a:pt x="96" y="3477"/>
                    </a:cubicBezTo>
                    <a:lnTo>
                      <a:pt x="96" y="3894"/>
                    </a:lnTo>
                    <a:cubicBezTo>
                      <a:pt x="96" y="4168"/>
                      <a:pt x="299" y="4370"/>
                      <a:pt x="572" y="4370"/>
                    </a:cubicBezTo>
                    <a:lnTo>
                      <a:pt x="4049" y="4370"/>
                    </a:lnTo>
                    <a:cubicBezTo>
                      <a:pt x="4311" y="4370"/>
                      <a:pt x="4525" y="4168"/>
                      <a:pt x="4525" y="3894"/>
                    </a:cubicBezTo>
                    <a:lnTo>
                      <a:pt x="4525" y="3477"/>
                    </a:lnTo>
                    <a:cubicBezTo>
                      <a:pt x="4525" y="3215"/>
                      <a:pt x="4311" y="3001"/>
                      <a:pt x="4049" y="3001"/>
                    </a:cubicBezTo>
                    <a:lnTo>
                      <a:pt x="3859" y="3001"/>
                    </a:lnTo>
                    <a:cubicBezTo>
                      <a:pt x="3787" y="3001"/>
                      <a:pt x="3704" y="2941"/>
                      <a:pt x="3704" y="2858"/>
                    </a:cubicBezTo>
                    <a:lnTo>
                      <a:pt x="3704" y="477"/>
                    </a:lnTo>
                    <a:cubicBezTo>
                      <a:pt x="3704" y="203"/>
                      <a:pt x="3501" y="1"/>
                      <a:pt x="3228" y="1"/>
                    </a:cubicBezTo>
                    <a:lnTo>
                      <a:pt x="1442" y="1"/>
                    </a:lnTo>
                    <a:cubicBezTo>
                      <a:pt x="1358" y="1"/>
                      <a:pt x="1287" y="72"/>
                      <a:pt x="1287" y="155"/>
                    </a:cubicBezTo>
                    <a:cubicBezTo>
                      <a:pt x="1287" y="251"/>
                      <a:pt x="1358" y="322"/>
                      <a:pt x="1442" y="322"/>
                    </a:cubicBezTo>
                    <a:lnTo>
                      <a:pt x="3228" y="322"/>
                    </a:lnTo>
                    <a:cubicBezTo>
                      <a:pt x="3311" y="322"/>
                      <a:pt x="3382" y="382"/>
                      <a:pt x="3382" y="477"/>
                    </a:cubicBezTo>
                    <a:lnTo>
                      <a:pt x="3382" y="2858"/>
                    </a:lnTo>
                    <a:cubicBezTo>
                      <a:pt x="3382" y="3120"/>
                      <a:pt x="3585" y="3334"/>
                      <a:pt x="3859" y="3334"/>
                    </a:cubicBezTo>
                    <a:lnTo>
                      <a:pt x="4049" y="3334"/>
                    </a:lnTo>
                    <a:cubicBezTo>
                      <a:pt x="4121" y="3334"/>
                      <a:pt x="4204" y="3394"/>
                      <a:pt x="4204" y="3477"/>
                    </a:cubicBezTo>
                    <a:lnTo>
                      <a:pt x="4204" y="3894"/>
                    </a:lnTo>
                    <a:cubicBezTo>
                      <a:pt x="4204" y="3965"/>
                      <a:pt x="4132" y="4049"/>
                      <a:pt x="4049" y="4049"/>
                    </a:cubicBezTo>
                    <a:lnTo>
                      <a:pt x="572" y="4049"/>
                    </a:lnTo>
                    <a:cubicBezTo>
                      <a:pt x="489" y="4049"/>
                      <a:pt x="418" y="3989"/>
                      <a:pt x="418" y="3894"/>
                    </a:cubicBezTo>
                    <a:lnTo>
                      <a:pt x="418" y="3477"/>
                    </a:lnTo>
                    <a:cubicBezTo>
                      <a:pt x="418" y="3406"/>
                      <a:pt x="477" y="3334"/>
                      <a:pt x="572" y="3334"/>
                    </a:cubicBezTo>
                    <a:lnTo>
                      <a:pt x="763" y="3334"/>
                    </a:lnTo>
                    <a:cubicBezTo>
                      <a:pt x="1025" y="3334"/>
                      <a:pt x="1239" y="3120"/>
                      <a:pt x="1239" y="2858"/>
                    </a:cubicBezTo>
                    <a:lnTo>
                      <a:pt x="1239" y="1513"/>
                    </a:lnTo>
                    <a:cubicBezTo>
                      <a:pt x="1239" y="1251"/>
                      <a:pt x="1025" y="1036"/>
                      <a:pt x="763" y="1036"/>
                    </a:cubicBezTo>
                    <a:lnTo>
                      <a:pt x="477" y="1036"/>
                    </a:lnTo>
                    <a:cubicBezTo>
                      <a:pt x="406" y="1036"/>
                      <a:pt x="334" y="977"/>
                      <a:pt x="334" y="893"/>
                    </a:cubicBezTo>
                    <a:lnTo>
                      <a:pt x="334" y="477"/>
                    </a:lnTo>
                    <a:cubicBezTo>
                      <a:pt x="334" y="393"/>
                      <a:pt x="394" y="322"/>
                      <a:pt x="477" y="322"/>
                    </a:cubicBezTo>
                    <a:lnTo>
                      <a:pt x="787" y="322"/>
                    </a:lnTo>
                    <a:cubicBezTo>
                      <a:pt x="882" y="322"/>
                      <a:pt x="953" y="251"/>
                      <a:pt x="953" y="155"/>
                    </a:cubicBezTo>
                    <a:cubicBezTo>
                      <a:pt x="953" y="72"/>
                      <a:pt x="882" y="1"/>
                      <a:pt x="78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6" name="Grupo 25">
            <a:extLst>
              <a:ext uri="{FF2B5EF4-FFF2-40B4-BE49-F238E27FC236}">
                <a16:creationId xmlns:a16="http://schemas.microsoft.com/office/drawing/2014/main" id="{181F051A-BB80-47AA-8D9A-56EAE4893701}"/>
              </a:ext>
            </a:extLst>
          </p:cNvPr>
          <p:cNvGrpSpPr/>
          <p:nvPr/>
        </p:nvGrpSpPr>
        <p:grpSpPr>
          <a:xfrm>
            <a:off x="5720764" y="4408976"/>
            <a:ext cx="528675" cy="528675"/>
            <a:chOff x="5720764" y="5239955"/>
            <a:chExt cx="528675" cy="528675"/>
          </a:xfrm>
        </p:grpSpPr>
        <p:sp>
          <p:nvSpPr>
            <p:cNvPr id="27" name="Elipse 26">
              <a:extLst>
                <a:ext uri="{FF2B5EF4-FFF2-40B4-BE49-F238E27FC236}">
                  <a16:creationId xmlns:a16="http://schemas.microsoft.com/office/drawing/2014/main" id="{8E7890C4-7046-4185-B80A-2C489DC59B7C}"/>
                </a:ext>
              </a:extLst>
            </p:cNvPr>
            <p:cNvSpPr/>
            <p:nvPr/>
          </p:nvSpPr>
          <p:spPr>
            <a:xfrm>
              <a:off x="5720764" y="5239955"/>
              <a:ext cx="528675" cy="5286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28" name="Google Shape;9481;p16">
              <a:extLst>
                <a:ext uri="{FF2B5EF4-FFF2-40B4-BE49-F238E27FC236}">
                  <a16:creationId xmlns:a16="http://schemas.microsoft.com/office/drawing/2014/main" id="{E27201D2-BA2C-49BF-A0C7-83EEC8D00623}"/>
                </a:ext>
              </a:extLst>
            </p:cNvPr>
            <p:cNvGrpSpPr/>
            <p:nvPr/>
          </p:nvGrpSpPr>
          <p:grpSpPr>
            <a:xfrm>
              <a:off x="5761688" y="5340763"/>
              <a:ext cx="446826" cy="327059"/>
              <a:chOff x="5733194" y="2431718"/>
              <a:chExt cx="446826" cy="327059"/>
            </a:xfrm>
            <a:solidFill>
              <a:schemeClr val="tx2"/>
            </a:solidFill>
          </p:grpSpPr>
          <p:sp>
            <p:nvSpPr>
              <p:cNvPr id="29" name="Google Shape;9482;p16">
                <a:extLst>
                  <a:ext uri="{FF2B5EF4-FFF2-40B4-BE49-F238E27FC236}">
                    <a16:creationId xmlns:a16="http://schemas.microsoft.com/office/drawing/2014/main" id="{03FC178A-73EA-4F32-807D-F6625C24C843}"/>
                  </a:ext>
                </a:extLst>
              </p:cNvPr>
              <p:cNvSpPr/>
              <p:nvPr/>
            </p:nvSpPr>
            <p:spPr>
              <a:xfrm>
                <a:off x="6032946" y="2474145"/>
                <a:ext cx="56112" cy="20115"/>
              </a:xfrm>
              <a:custGeom>
                <a:avLst/>
                <a:gdLst/>
                <a:ahLst/>
                <a:cxnLst/>
                <a:rect l="l" t="t" r="r" b="b"/>
                <a:pathLst>
                  <a:path w="1763" h="632" extrusionOk="0">
                    <a:moveTo>
                      <a:pt x="215" y="1"/>
                    </a:moveTo>
                    <a:cubicBezTo>
                      <a:pt x="96" y="1"/>
                      <a:pt x="1" y="96"/>
                      <a:pt x="1" y="215"/>
                    </a:cubicBezTo>
                    <a:cubicBezTo>
                      <a:pt x="1" y="334"/>
                      <a:pt x="96" y="417"/>
                      <a:pt x="215" y="417"/>
                    </a:cubicBezTo>
                    <a:cubicBezTo>
                      <a:pt x="441" y="417"/>
                      <a:pt x="1108" y="453"/>
                      <a:pt x="1429" y="620"/>
                    </a:cubicBezTo>
                    <a:cubicBezTo>
                      <a:pt x="1465" y="632"/>
                      <a:pt x="1489" y="632"/>
                      <a:pt x="1525" y="632"/>
                    </a:cubicBezTo>
                    <a:cubicBezTo>
                      <a:pt x="1596" y="632"/>
                      <a:pt x="1668" y="584"/>
                      <a:pt x="1703" y="513"/>
                    </a:cubicBezTo>
                    <a:cubicBezTo>
                      <a:pt x="1763" y="417"/>
                      <a:pt x="1727" y="298"/>
                      <a:pt x="1632" y="239"/>
                    </a:cubicBezTo>
                    <a:cubicBezTo>
                      <a:pt x="1156" y="1"/>
                      <a:pt x="263" y="1"/>
                      <a:pt x="21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9483;p16">
                <a:extLst>
                  <a:ext uri="{FF2B5EF4-FFF2-40B4-BE49-F238E27FC236}">
                    <a16:creationId xmlns:a16="http://schemas.microsoft.com/office/drawing/2014/main" id="{A960522C-27D6-4E6F-A07C-89DBEBA775BE}"/>
                  </a:ext>
                </a:extLst>
              </p:cNvPr>
              <p:cNvSpPr/>
              <p:nvPr/>
            </p:nvSpPr>
            <p:spPr>
              <a:xfrm>
                <a:off x="5733194" y="2431718"/>
                <a:ext cx="446826" cy="327059"/>
              </a:xfrm>
              <a:custGeom>
                <a:avLst/>
                <a:gdLst/>
                <a:ahLst/>
                <a:cxnLst/>
                <a:rect l="l" t="t" r="r" b="b"/>
                <a:pathLst>
                  <a:path w="14039" h="10276" extrusionOk="0">
                    <a:moveTo>
                      <a:pt x="11621" y="655"/>
                    </a:moveTo>
                    <a:lnTo>
                      <a:pt x="11621" y="1500"/>
                    </a:lnTo>
                    <a:cubicBezTo>
                      <a:pt x="11621" y="1631"/>
                      <a:pt x="11598" y="1762"/>
                      <a:pt x="11538" y="1905"/>
                    </a:cubicBezTo>
                    <a:lnTo>
                      <a:pt x="11431" y="2108"/>
                    </a:lnTo>
                    <a:cubicBezTo>
                      <a:pt x="11419" y="2143"/>
                      <a:pt x="11419" y="2167"/>
                      <a:pt x="11419" y="2203"/>
                    </a:cubicBezTo>
                    <a:lnTo>
                      <a:pt x="11419" y="2631"/>
                    </a:lnTo>
                    <a:cubicBezTo>
                      <a:pt x="11419" y="2929"/>
                      <a:pt x="11300" y="3215"/>
                      <a:pt x="11074" y="3429"/>
                    </a:cubicBezTo>
                    <a:cubicBezTo>
                      <a:pt x="10858" y="3634"/>
                      <a:pt x="10599" y="3751"/>
                      <a:pt x="10317" y="3751"/>
                    </a:cubicBezTo>
                    <a:cubicBezTo>
                      <a:pt x="10303" y="3751"/>
                      <a:pt x="10290" y="3751"/>
                      <a:pt x="10276" y="3751"/>
                    </a:cubicBezTo>
                    <a:cubicBezTo>
                      <a:pt x="9657" y="3739"/>
                      <a:pt x="9181" y="3215"/>
                      <a:pt x="9181" y="2584"/>
                    </a:cubicBezTo>
                    <a:lnTo>
                      <a:pt x="9181" y="2203"/>
                    </a:lnTo>
                    <a:cubicBezTo>
                      <a:pt x="9181" y="2167"/>
                      <a:pt x="9181" y="2143"/>
                      <a:pt x="9169" y="2108"/>
                    </a:cubicBezTo>
                    <a:lnTo>
                      <a:pt x="9038" y="1857"/>
                    </a:lnTo>
                    <a:cubicBezTo>
                      <a:pt x="8990" y="1762"/>
                      <a:pt x="8966" y="1667"/>
                      <a:pt x="8966" y="1560"/>
                    </a:cubicBezTo>
                    <a:lnTo>
                      <a:pt x="8966" y="1548"/>
                    </a:lnTo>
                    <a:cubicBezTo>
                      <a:pt x="8966" y="1048"/>
                      <a:pt x="9359" y="655"/>
                      <a:pt x="9859" y="655"/>
                    </a:cubicBezTo>
                    <a:close/>
                    <a:moveTo>
                      <a:pt x="4156" y="429"/>
                    </a:moveTo>
                    <a:cubicBezTo>
                      <a:pt x="4513" y="429"/>
                      <a:pt x="4823" y="560"/>
                      <a:pt x="5061" y="822"/>
                    </a:cubicBezTo>
                    <a:cubicBezTo>
                      <a:pt x="5299" y="1072"/>
                      <a:pt x="5442" y="1417"/>
                      <a:pt x="5478" y="1786"/>
                    </a:cubicBezTo>
                    <a:cubicBezTo>
                      <a:pt x="5513" y="2215"/>
                      <a:pt x="5656" y="3108"/>
                      <a:pt x="5847" y="3643"/>
                    </a:cubicBezTo>
                    <a:lnTo>
                      <a:pt x="5835" y="3643"/>
                    </a:lnTo>
                    <a:cubicBezTo>
                      <a:pt x="5525" y="3762"/>
                      <a:pt x="4882" y="3941"/>
                      <a:pt x="4132" y="3941"/>
                    </a:cubicBezTo>
                    <a:cubicBezTo>
                      <a:pt x="4077" y="3944"/>
                      <a:pt x="4021" y="3945"/>
                      <a:pt x="3967" y="3945"/>
                    </a:cubicBezTo>
                    <a:cubicBezTo>
                      <a:pt x="3330" y="3945"/>
                      <a:pt x="2762" y="3765"/>
                      <a:pt x="2477" y="3655"/>
                    </a:cubicBezTo>
                    <a:cubicBezTo>
                      <a:pt x="2656" y="3108"/>
                      <a:pt x="2799" y="2215"/>
                      <a:pt x="2835" y="1786"/>
                    </a:cubicBezTo>
                    <a:cubicBezTo>
                      <a:pt x="2858" y="1417"/>
                      <a:pt x="3013" y="1072"/>
                      <a:pt x="3251" y="822"/>
                    </a:cubicBezTo>
                    <a:cubicBezTo>
                      <a:pt x="3501" y="560"/>
                      <a:pt x="3811" y="429"/>
                      <a:pt x="4156" y="429"/>
                    </a:cubicBezTo>
                    <a:close/>
                    <a:moveTo>
                      <a:pt x="10752" y="4096"/>
                    </a:moveTo>
                    <a:cubicBezTo>
                      <a:pt x="10752" y="4155"/>
                      <a:pt x="10764" y="4215"/>
                      <a:pt x="10776" y="4274"/>
                    </a:cubicBezTo>
                    <a:lnTo>
                      <a:pt x="10609" y="4429"/>
                    </a:lnTo>
                    <a:cubicBezTo>
                      <a:pt x="10526" y="4524"/>
                      <a:pt x="10419" y="4572"/>
                      <a:pt x="10300" y="4572"/>
                    </a:cubicBezTo>
                    <a:cubicBezTo>
                      <a:pt x="10181" y="4572"/>
                      <a:pt x="10062" y="4524"/>
                      <a:pt x="9990" y="4429"/>
                    </a:cubicBezTo>
                    <a:lnTo>
                      <a:pt x="9823" y="4274"/>
                    </a:lnTo>
                    <a:cubicBezTo>
                      <a:pt x="9835" y="4215"/>
                      <a:pt x="9859" y="4155"/>
                      <a:pt x="9859" y="4096"/>
                    </a:cubicBezTo>
                    <a:cubicBezTo>
                      <a:pt x="9990" y="4132"/>
                      <a:pt x="10121" y="4167"/>
                      <a:pt x="10252" y="4167"/>
                    </a:cubicBezTo>
                    <a:lnTo>
                      <a:pt x="10300" y="4167"/>
                    </a:lnTo>
                    <a:cubicBezTo>
                      <a:pt x="10455" y="4167"/>
                      <a:pt x="10609" y="4132"/>
                      <a:pt x="10752" y="4096"/>
                    </a:cubicBezTo>
                    <a:close/>
                    <a:moveTo>
                      <a:pt x="4692" y="4358"/>
                    </a:moveTo>
                    <a:cubicBezTo>
                      <a:pt x="4763" y="4524"/>
                      <a:pt x="4918" y="4644"/>
                      <a:pt x="5097" y="4691"/>
                    </a:cubicBezTo>
                    <a:lnTo>
                      <a:pt x="5835" y="4894"/>
                    </a:lnTo>
                    <a:cubicBezTo>
                      <a:pt x="6025" y="4953"/>
                      <a:pt x="6168" y="5132"/>
                      <a:pt x="6168" y="5322"/>
                    </a:cubicBezTo>
                    <a:lnTo>
                      <a:pt x="6168" y="7251"/>
                    </a:lnTo>
                    <a:cubicBezTo>
                      <a:pt x="6168" y="7501"/>
                      <a:pt x="5954" y="7692"/>
                      <a:pt x="5716" y="7692"/>
                    </a:cubicBezTo>
                    <a:lnTo>
                      <a:pt x="5704" y="7692"/>
                    </a:lnTo>
                    <a:lnTo>
                      <a:pt x="5704" y="6144"/>
                    </a:lnTo>
                    <a:cubicBezTo>
                      <a:pt x="5668" y="5787"/>
                      <a:pt x="5394" y="5501"/>
                      <a:pt x="5025" y="5501"/>
                    </a:cubicBezTo>
                    <a:lnTo>
                      <a:pt x="3275" y="5501"/>
                    </a:lnTo>
                    <a:cubicBezTo>
                      <a:pt x="2918" y="5501"/>
                      <a:pt x="2632" y="5787"/>
                      <a:pt x="2632" y="6144"/>
                    </a:cubicBezTo>
                    <a:lnTo>
                      <a:pt x="2632" y="7692"/>
                    </a:lnTo>
                    <a:lnTo>
                      <a:pt x="2620" y="7692"/>
                    </a:lnTo>
                    <a:cubicBezTo>
                      <a:pt x="2370" y="7692"/>
                      <a:pt x="2180" y="7489"/>
                      <a:pt x="2180" y="7251"/>
                    </a:cubicBezTo>
                    <a:lnTo>
                      <a:pt x="2180" y="5322"/>
                    </a:lnTo>
                    <a:cubicBezTo>
                      <a:pt x="2180" y="5132"/>
                      <a:pt x="2311" y="4941"/>
                      <a:pt x="2501" y="4894"/>
                    </a:cubicBezTo>
                    <a:lnTo>
                      <a:pt x="3251" y="4691"/>
                    </a:lnTo>
                    <a:cubicBezTo>
                      <a:pt x="3430" y="4644"/>
                      <a:pt x="3561" y="4524"/>
                      <a:pt x="3644" y="4358"/>
                    </a:cubicBezTo>
                    <a:cubicBezTo>
                      <a:pt x="3811" y="4370"/>
                      <a:pt x="3989" y="4394"/>
                      <a:pt x="4168" y="4394"/>
                    </a:cubicBezTo>
                    <a:cubicBezTo>
                      <a:pt x="4347" y="4394"/>
                      <a:pt x="4525" y="4370"/>
                      <a:pt x="4692" y="4358"/>
                    </a:cubicBezTo>
                    <a:close/>
                    <a:moveTo>
                      <a:pt x="10526" y="5906"/>
                    </a:moveTo>
                    <a:cubicBezTo>
                      <a:pt x="10538" y="5906"/>
                      <a:pt x="10538" y="5906"/>
                      <a:pt x="10538" y="5918"/>
                    </a:cubicBezTo>
                    <a:lnTo>
                      <a:pt x="10538" y="7680"/>
                    </a:lnTo>
                    <a:cubicBezTo>
                      <a:pt x="10538" y="7692"/>
                      <a:pt x="10538" y="7692"/>
                      <a:pt x="10526" y="7692"/>
                    </a:cubicBezTo>
                    <a:lnTo>
                      <a:pt x="7895" y="7692"/>
                    </a:lnTo>
                    <a:cubicBezTo>
                      <a:pt x="7871" y="7692"/>
                      <a:pt x="7871" y="7692"/>
                      <a:pt x="7871" y="7680"/>
                    </a:cubicBezTo>
                    <a:lnTo>
                      <a:pt x="7871" y="5918"/>
                    </a:lnTo>
                    <a:lnTo>
                      <a:pt x="10526" y="5906"/>
                    </a:lnTo>
                    <a:close/>
                    <a:moveTo>
                      <a:pt x="11050" y="4596"/>
                    </a:moveTo>
                    <a:lnTo>
                      <a:pt x="11228" y="4691"/>
                    </a:lnTo>
                    <a:lnTo>
                      <a:pt x="11967" y="4894"/>
                    </a:lnTo>
                    <a:cubicBezTo>
                      <a:pt x="12157" y="4953"/>
                      <a:pt x="12300" y="5132"/>
                      <a:pt x="12300" y="5322"/>
                    </a:cubicBezTo>
                    <a:lnTo>
                      <a:pt x="12300" y="7251"/>
                    </a:lnTo>
                    <a:cubicBezTo>
                      <a:pt x="12300" y="7501"/>
                      <a:pt x="12086" y="7692"/>
                      <a:pt x="11848" y="7692"/>
                    </a:cubicBezTo>
                    <a:lnTo>
                      <a:pt x="10955" y="7692"/>
                    </a:lnTo>
                    <a:lnTo>
                      <a:pt x="10955" y="7680"/>
                    </a:lnTo>
                    <a:lnTo>
                      <a:pt x="10955" y="7227"/>
                    </a:lnTo>
                    <a:lnTo>
                      <a:pt x="11621" y="7227"/>
                    </a:lnTo>
                    <a:cubicBezTo>
                      <a:pt x="11740" y="7227"/>
                      <a:pt x="11836" y="7144"/>
                      <a:pt x="11836" y="7025"/>
                    </a:cubicBezTo>
                    <a:lnTo>
                      <a:pt x="11836" y="5715"/>
                    </a:lnTo>
                    <a:cubicBezTo>
                      <a:pt x="11836" y="5596"/>
                      <a:pt x="11740" y="5501"/>
                      <a:pt x="11621" y="5501"/>
                    </a:cubicBezTo>
                    <a:cubicBezTo>
                      <a:pt x="11502" y="5501"/>
                      <a:pt x="11419" y="5596"/>
                      <a:pt x="11419" y="5715"/>
                    </a:cubicBezTo>
                    <a:lnTo>
                      <a:pt x="11419" y="6834"/>
                    </a:lnTo>
                    <a:lnTo>
                      <a:pt x="10955" y="6834"/>
                    </a:lnTo>
                    <a:lnTo>
                      <a:pt x="10955" y="5941"/>
                    </a:lnTo>
                    <a:cubicBezTo>
                      <a:pt x="10955" y="5691"/>
                      <a:pt x="10764" y="5525"/>
                      <a:pt x="10538" y="5525"/>
                    </a:cubicBezTo>
                    <a:lnTo>
                      <a:pt x="8335" y="5525"/>
                    </a:lnTo>
                    <a:lnTo>
                      <a:pt x="8335" y="5322"/>
                    </a:lnTo>
                    <a:lnTo>
                      <a:pt x="8299" y="5322"/>
                    </a:lnTo>
                    <a:cubicBezTo>
                      <a:pt x="8299" y="5132"/>
                      <a:pt x="8442" y="4941"/>
                      <a:pt x="8633" y="4894"/>
                    </a:cubicBezTo>
                    <a:lnTo>
                      <a:pt x="9383" y="4691"/>
                    </a:lnTo>
                    <a:cubicBezTo>
                      <a:pt x="9442" y="4667"/>
                      <a:pt x="9490" y="4644"/>
                      <a:pt x="9562" y="4596"/>
                    </a:cubicBezTo>
                    <a:lnTo>
                      <a:pt x="9693" y="4727"/>
                    </a:lnTo>
                    <a:cubicBezTo>
                      <a:pt x="9859" y="4894"/>
                      <a:pt x="10062" y="4989"/>
                      <a:pt x="10300" y="4989"/>
                    </a:cubicBezTo>
                    <a:cubicBezTo>
                      <a:pt x="10526" y="4989"/>
                      <a:pt x="10752" y="4894"/>
                      <a:pt x="10907" y="4727"/>
                    </a:cubicBezTo>
                    <a:lnTo>
                      <a:pt x="11050" y="4596"/>
                    </a:lnTo>
                    <a:close/>
                    <a:moveTo>
                      <a:pt x="2632" y="8108"/>
                    </a:moveTo>
                    <a:lnTo>
                      <a:pt x="2632" y="8573"/>
                    </a:lnTo>
                    <a:lnTo>
                      <a:pt x="846" y="8573"/>
                    </a:lnTo>
                    <a:lnTo>
                      <a:pt x="846" y="8108"/>
                    </a:lnTo>
                    <a:close/>
                    <a:moveTo>
                      <a:pt x="13157" y="8108"/>
                    </a:moveTo>
                    <a:lnTo>
                      <a:pt x="13157" y="8573"/>
                    </a:lnTo>
                    <a:lnTo>
                      <a:pt x="5668" y="8573"/>
                    </a:lnTo>
                    <a:lnTo>
                      <a:pt x="5668" y="8108"/>
                    </a:lnTo>
                    <a:close/>
                    <a:moveTo>
                      <a:pt x="5049" y="5906"/>
                    </a:moveTo>
                    <a:cubicBezTo>
                      <a:pt x="5180" y="5906"/>
                      <a:pt x="5287" y="6013"/>
                      <a:pt x="5287" y="6144"/>
                    </a:cubicBezTo>
                    <a:lnTo>
                      <a:pt x="5287" y="9001"/>
                    </a:lnTo>
                    <a:lnTo>
                      <a:pt x="3049" y="9001"/>
                    </a:lnTo>
                    <a:lnTo>
                      <a:pt x="3049" y="6144"/>
                    </a:lnTo>
                    <a:cubicBezTo>
                      <a:pt x="3049" y="6013"/>
                      <a:pt x="3156" y="5906"/>
                      <a:pt x="3287" y="5906"/>
                    </a:cubicBezTo>
                    <a:close/>
                    <a:moveTo>
                      <a:pt x="4168" y="0"/>
                    </a:moveTo>
                    <a:cubicBezTo>
                      <a:pt x="3239" y="0"/>
                      <a:pt x="2501" y="738"/>
                      <a:pt x="2430" y="1738"/>
                    </a:cubicBezTo>
                    <a:cubicBezTo>
                      <a:pt x="2394" y="2155"/>
                      <a:pt x="2263" y="2989"/>
                      <a:pt x="2084" y="3477"/>
                    </a:cubicBezTo>
                    <a:cubicBezTo>
                      <a:pt x="2037" y="3584"/>
                      <a:pt x="2049" y="3703"/>
                      <a:pt x="2096" y="3810"/>
                    </a:cubicBezTo>
                    <a:cubicBezTo>
                      <a:pt x="2144" y="3905"/>
                      <a:pt x="2239" y="3989"/>
                      <a:pt x="2334" y="4024"/>
                    </a:cubicBezTo>
                    <a:cubicBezTo>
                      <a:pt x="2513" y="4084"/>
                      <a:pt x="2811" y="4179"/>
                      <a:pt x="3156" y="4251"/>
                    </a:cubicBezTo>
                    <a:cubicBezTo>
                      <a:pt x="3144" y="4251"/>
                      <a:pt x="3144" y="4251"/>
                      <a:pt x="3120" y="4263"/>
                    </a:cubicBezTo>
                    <a:lnTo>
                      <a:pt x="2382" y="4477"/>
                    </a:lnTo>
                    <a:cubicBezTo>
                      <a:pt x="2013" y="4584"/>
                      <a:pt x="1751" y="4917"/>
                      <a:pt x="1751" y="5310"/>
                    </a:cubicBezTo>
                    <a:lnTo>
                      <a:pt x="1751" y="7227"/>
                    </a:lnTo>
                    <a:cubicBezTo>
                      <a:pt x="1751" y="7394"/>
                      <a:pt x="1799" y="7561"/>
                      <a:pt x="1894" y="7680"/>
                    </a:cubicBezTo>
                    <a:lnTo>
                      <a:pt x="203" y="7680"/>
                    </a:lnTo>
                    <a:cubicBezTo>
                      <a:pt x="84" y="7680"/>
                      <a:pt x="1" y="7763"/>
                      <a:pt x="1" y="7882"/>
                    </a:cubicBezTo>
                    <a:cubicBezTo>
                      <a:pt x="1" y="8001"/>
                      <a:pt x="84" y="8096"/>
                      <a:pt x="203" y="8096"/>
                    </a:cubicBezTo>
                    <a:lnTo>
                      <a:pt x="441" y="8096"/>
                    </a:lnTo>
                    <a:lnTo>
                      <a:pt x="441" y="10073"/>
                    </a:lnTo>
                    <a:cubicBezTo>
                      <a:pt x="441" y="10192"/>
                      <a:pt x="537" y="10275"/>
                      <a:pt x="656" y="10275"/>
                    </a:cubicBezTo>
                    <a:cubicBezTo>
                      <a:pt x="775" y="10275"/>
                      <a:pt x="858" y="10192"/>
                      <a:pt x="858" y="10073"/>
                    </a:cubicBezTo>
                    <a:lnTo>
                      <a:pt x="858" y="8954"/>
                    </a:lnTo>
                    <a:lnTo>
                      <a:pt x="2644" y="8954"/>
                    </a:lnTo>
                    <a:lnTo>
                      <a:pt x="2644" y="10073"/>
                    </a:lnTo>
                    <a:cubicBezTo>
                      <a:pt x="2644" y="10192"/>
                      <a:pt x="2739" y="10275"/>
                      <a:pt x="2858" y="10275"/>
                    </a:cubicBezTo>
                    <a:cubicBezTo>
                      <a:pt x="2977" y="10275"/>
                      <a:pt x="3073" y="10192"/>
                      <a:pt x="3073" y="10073"/>
                    </a:cubicBezTo>
                    <a:lnTo>
                      <a:pt x="3073" y="9406"/>
                    </a:lnTo>
                    <a:lnTo>
                      <a:pt x="5287" y="9406"/>
                    </a:lnTo>
                    <a:lnTo>
                      <a:pt x="5287" y="10073"/>
                    </a:lnTo>
                    <a:cubicBezTo>
                      <a:pt x="5287" y="10192"/>
                      <a:pt x="5371" y="10275"/>
                      <a:pt x="5490" y="10275"/>
                    </a:cubicBezTo>
                    <a:cubicBezTo>
                      <a:pt x="5609" y="10275"/>
                      <a:pt x="5704" y="10192"/>
                      <a:pt x="5704" y="10073"/>
                    </a:cubicBezTo>
                    <a:lnTo>
                      <a:pt x="5704" y="8954"/>
                    </a:lnTo>
                    <a:lnTo>
                      <a:pt x="13169" y="8954"/>
                    </a:lnTo>
                    <a:lnTo>
                      <a:pt x="13169" y="10073"/>
                    </a:lnTo>
                    <a:cubicBezTo>
                      <a:pt x="13169" y="10192"/>
                      <a:pt x="13264" y="10275"/>
                      <a:pt x="13383" y="10275"/>
                    </a:cubicBezTo>
                    <a:cubicBezTo>
                      <a:pt x="13503" y="10275"/>
                      <a:pt x="13586" y="10192"/>
                      <a:pt x="13586" y="10073"/>
                    </a:cubicBezTo>
                    <a:lnTo>
                      <a:pt x="13586" y="8096"/>
                    </a:lnTo>
                    <a:lnTo>
                      <a:pt x="13824" y="8096"/>
                    </a:lnTo>
                    <a:cubicBezTo>
                      <a:pt x="13943" y="8096"/>
                      <a:pt x="14038" y="8001"/>
                      <a:pt x="14038" y="7882"/>
                    </a:cubicBezTo>
                    <a:cubicBezTo>
                      <a:pt x="14003" y="7787"/>
                      <a:pt x="13919" y="7692"/>
                      <a:pt x="13800" y="7692"/>
                    </a:cubicBezTo>
                    <a:lnTo>
                      <a:pt x="12562" y="7692"/>
                    </a:lnTo>
                    <a:cubicBezTo>
                      <a:pt x="12633" y="7561"/>
                      <a:pt x="12693" y="7406"/>
                      <a:pt x="12693" y="7251"/>
                    </a:cubicBezTo>
                    <a:lnTo>
                      <a:pt x="12693" y="5322"/>
                    </a:lnTo>
                    <a:cubicBezTo>
                      <a:pt x="12693" y="4941"/>
                      <a:pt x="12443" y="4596"/>
                      <a:pt x="12074" y="4489"/>
                    </a:cubicBezTo>
                    <a:lnTo>
                      <a:pt x="11324" y="4286"/>
                    </a:lnTo>
                    <a:cubicBezTo>
                      <a:pt x="11228" y="4251"/>
                      <a:pt x="11169" y="4167"/>
                      <a:pt x="11169" y="4060"/>
                    </a:cubicBezTo>
                    <a:lnTo>
                      <a:pt x="11169" y="3893"/>
                    </a:lnTo>
                    <a:cubicBezTo>
                      <a:pt x="11240" y="3858"/>
                      <a:pt x="11300" y="3798"/>
                      <a:pt x="11359" y="3739"/>
                    </a:cubicBezTo>
                    <a:cubicBezTo>
                      <a:pt x="11657" y="3453"/>
                      <a:pt x="11824" y="3060"/>
                      <a:pt x="11824" y="2643"/>
                    </a:cubicBezTo>
                    <a:lnTo>
                      <a:pt x="11824" y="2262"/>
                    </a:lnTo>
                    <a:lnTo>
                      <a:pt x="11895" y="2096"/>
                    </a:lnTo>
                    <a:cubicBezTo>
                      <a:pt x="11979" y="1917"/>
                      <a:pt x="12026" y="1703"/>
                      <a:pt x="12026" y="1512"/>
                    </a:cubicBezTo>
                    <a:lnTo>
                      <a:pt x="12026" y="453"/>
                    </a:lnTo>
                    <a:cubicBezTo>
                      <a:pt x="12026" y="333"/>
                      <a:pt x="11943" y="250"/>
                      <a:pt x="11824" y="250"/>
                    </a:cubicBezTo>
                    <a:lnTo>
                      <a:pt x="9859" y="250"/>
                    </a:lnTo>
                    <a:cubicBezTo>
                      <a:pt x="9145" y="250"/>
                      <a:pt x="8561" y="834"/>
                      <a:pt x="8561" y="1548"/>
                    </a:cubicBezTo>
                    <a:lnTo>
                      <a:pt x="8561" y="1560"/>
                    </a:lnTo>
                    <a:cubicBezTo>
                      <a:pt x="8561" y="1727"/>
                      <a:pt x="8597" y="1881"/>
                      <a:pt x="8680" y="2036"/>
                    </a:cubicBezTo>
                    <a:lnTo>
                      <a:pt x="8788" y="2238"/>
                    </a:lnTo>
                    <a:lnTo>
                      <a:pt x="8788" y="2572"/>
                    </a:lnTo>
                    <a:cubicBezTo>
                      <a:pt x="8788" y="3108"/>
                      <a:pt x="9050" y="3584"/>
                      <a:pt x="9442" y="3870"/>
                    </a:cubicBezTo>
                    <a:lnTo>
                      <a:pt x="9442" y="4048"/>
                    </a:lnTo>
                    <a:cubicBezTo>
                      <a:pt x="9442" y="4143"/>
                      <a:pt x="9359" y="4239"/>
                      <a:pt x="9276" y="4263"/>
                    </a:cubicBezTo>
                    <a:lnTo>
                      <a:pt x="8526" y="4477"/>
                    </a:lnTo>
                    <a:cubicBezTo>
                      <a:pt x="8157" y="4584"/>
                      <a:pt x="7907" y="4917"/>
                      <a:pt x="7907" y="5310"/>
                    </a:cubicBezTo>
                    <a:lnTo>
                      <a:pt x="7907" y="5489"/>
                    </a:lnTo>
                    <a:lnTo>
                      <a:pt x="7895" y="5489"/>
                    </a:lnTo>
                    <a:cubicBezTo>
                      <a:pt x="7657" y="5489"/>
                      <a:pt x="7478" y="5679"/>
                      <a:pt x="7478" y="5906"/>
                    </a:cubicBezTo>
                    <a:lnTo>
                      <a:pt x="7478" y="7656"/>
                    </a:lnTo>
                    <a:lnTo>
                      <a:pt x="7478" y="7680"/>
                    </a:lnTo>
                    <a:lnTo>
                      <a:pt x="6442" y="7680"/>
                    </a:lnTo>
                    <a:cubicBezTo>
                      <a:pt x="6525" y="7537"/>
                      <a:pt x="6585" y="7394"/>
                      <a:pt x="6585" y="7227"/>
                    </a:cubicBezTo>
                    <a:lnTo>
                      <a:pt x="6585" y="5310"/>
                    </a:lnTo>
                    <a:cubicBezTo>
                      <a:pt x="6585" y="4917"/>
                      <a:pt x="6323" y="4584"/>
                      <a:pt x="5954" y="4477"/>
                    </a:cubicBezTo>
                    <a:lnTo>
                      <a:pt x="5216" y="4263"/>
                    </a:lnTo>
                    <a:cubicBezTo>
                      <a:pt x="5192" y="4263"/>
                      <a:pt x="5192" y="4263"/>
                      <a:pt x="5180" y="4251"/>
                    </a:cubicBezTo>
                    <a:cubicBezTo>
                      <a:pt x="5537" y="4179"/>
                      <a:pt x="5823" y="4084"/>
                      <a:pt x="6002" y="4024"/>
                    </a:cubicBezTo>
                    <a:cubicBezTo>
                      <a:pt x="6109" y="3989"/>
                      <a:pt x="6192" y="3905"/>
                      <a:pt x="6240" y="3810"/>
                    </a:cubicBezTo>
                    <a:cubicBezTo>
                      <a:pt x="6287" y="3703"/>
                      <a:pt x="6299" y="3596"/>
                      <a:pt x="6252" y="3477"/>
                    </a:cubicBezTo>
                    <a:cubicBezTo>
                      <a:pt x="6073" y="2977"/>
                      <a:pt x="5942" y="2143"/>
                      <a:pt x="5906" y="1738"/>
                    </a:cubicBezTo>
                    <a:cubicBezTo>
                      <a:pt x="5835" y="738"/>
                      <a:pt x="5097" y="0"/>
                      <a:pt x="416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9484;p16">
                <a:extLst>
                  <a:ext uri="{FF2B5EF4-FFF2-40B4-BE49-F238E27FC236}">
                    <a16:creationId xmlns:a16="http://schemas.microsoft.com/office/drawing/2014/main" id="{2E5B3F0C-2FAB-4D56-8D7D-D3B11EC7F128}"/>
                  </a:ext>
                </a:extLst>
              </p:cNvPr>
              <p:cNvSpPr/>
              <p:nvPr/>
            </p:nvSpPr>
            <p:spPr>
              <a:xfrm>
                <a:off x="6019323" y="2641653"/>
                <a:ext cx="13272" cy="13272"/>
              </a:xfrm>
              <a:custGeom>
                <a:avLst/>
                <a:gdLst/>
                <a:ahLst/>
                <a:cxnLst/>
                <a:rect l="l" t="t" r="r" b="b"/>
                <a:pathLst>
                  <a:path w="417" h="417" extrusionOk="0">
                    <a:moveTo>
                      <a:pt x="202" y="0"/>
                    </a:moveTo>
                    <a:cubicBezTo>
                      <a:pt x="95" y="0"/>
                      <a:pt x="0" y="84"/>
                      <a:pt x="0" y="203"/>
                    </a:cubicBezTo>
                    <a:cubicBezTo>
                      <a:pt x="0" y="322"/>
                      <a:pt x="95" y="417"/>
                      <a:pt x="202" y="417"/>
                    </a:cubicBezTo>
                    <a:cubicBezTo>
                      <a:pt x="322" y="417"/>
                      <a:pt x="417" y="322"/>
                      <a:pt x="417" y="203"/>
                    </a:cubicBezTo>
                    <a:cubicBezTo>
                      <a:pt x="417" y="84"/>
                      <a:pt x="322" y="0"/>
                      <a:pt x="20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3" name="Elipse 32">
            <a:extLst>
              <a:ext uri="{FF2B5EF4-FFF2-40B4-BE49-F238E27FC236}">
                <a16:creationId xmlns:a16="http://schemas.microsoft.com/office/drawing/2014/main" id="{72E485D3-9A8C-4FD1-AB30-1E353F4A9671}"/>
              </a:ext>
            </a:extLst>
          </p:cNvPr>
          <p:cNvSpPr/>
          <p:nvPr/>
        </p:nvSpPr>
        <p:spPr>
          <a:xfrm>
            <a:off x="7159237" y="5228879"/>
            <a:ext cx="546290" cy="54629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37" name="Grupo 36">
            <a:extLst>
              <a:ext uri="{FF2B5EF4-FFF2-40B4-BE49-F238E27FC236}">
                <a16:creationId xmlns:a16="http://schemas.microsoft.com/office/drawing/2014/main" id="{96C8E3C0-FEBB-478B-8BD1-D5228BD82F1E}"/>
              </a:ext>
            </a:extLst>
          </p:cNvPr>
          <p:cNvGrpSpPr/>
          <p:nvPr/>
        </p:nvGrpSpPr>
        <p:grpSpPr>
          <a:xfrm>
            <a:off x="1452060" y="5280286"/>
            <a:ext cx="534946" cy="534946"/>
            <a:chOff x="1452060" y="4405696"/>
            <a:chExt cx="534946" cy="534946"/>
          </a:xfrm>
        </p:grpSpPr>
        <p:sp>
          <p:nvSpPr>
            <p:cNvPr id="38" name="Elipse 37">
              <a:extLst>
                <a:ext uri="{FF2B5EF4-FFF2-40B4-BE49-F238E27FC236}">
                  <a16:creationId xmlns:a16="http://schemas.microsoft.com/office/drawing/2014/main" id="{2B6673FF-9755-4016-A354-0D54114D0BB9}"/>
                </a:ext>
              </a:extLst>
            </p:cNvPr>
            <p:cNvSpPr/>
            <p:nvPr/>
          </p:nvSpPr>
          <p:spPr>
            <a:xfrm>
              <a:off x="1452060" y="4405696"/>
              <a:ext cx="534946" cy="5349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39" name="Google Shape;9763;p16">
              <a:extLst>
                <a:ext uri="{FF2B5EF4-FFF2-40B4-BE49-F238E27FC236}">
                  <a16:creationId xmlns:a16="http://schemas.microsoft.com/office/drawing/2014/main" id="{EDD80E6C-F9F9-4839-BCAB-1754855B78AC}"/>
                </a:ext>
              </a:extLst>
            </p:cNvPr>
            <p:cNvGrpSpPr/>
            <p:nvPr/>
          </p:nvGrpSpPr>
          <p:grpSpPr>
            <a:xfrm>
              <a:off x="1587258" y="4496558"/>
              <a:ext cx="264550" cy="353222"/>
              <a:chOff x="903530" y="3806125"/>
              <a:chExt cx="264550" cy="353222"/>
            </a:xfrm>
            <a:solidFill>
              <a:schemeClr val="tx2"/>
            </a:solidFill>
          </p:grpSpPr>
          <p:sp>
            <p:nvSpPr>
              <p:cNvPr id="40" name="Google Shape;9764;p16">
                <a:extLst>
                  <a:ext uri="{FF2B5EF4-FFF2-40B4-BE49-F238E27FC236}">
                    <a16:creationId xmlns:a16="http://schemas.microsoft.com/office/drawing/2014/main" id="{556986D3-B946-4B74-9299-9068CAA0F1AB}"/>
                  </a:ext>
                </a:extLst>
              </p:cNvPr>
              <p:cNvSpPr/>
              <p:nvPr/>
            </p:nvSpPr>
            <p:spPr>
              <a:xfrm>
                <a:off x="926637" y="3839321"/>
                <a:ext cx="173237" cy="162002"/>
              </a:xfrm>
              <a:custGeom>
                <a:avLst/>
                <a:gdLst/>
                <a:ahLst/>
                <a:cxnLst/>
                <a:rect l="l" t="t" r="r" b="b"/>
                <a:pathLst>
                  <a:path w="5443" h="5090" extrusionOk="0">
                    <a:moveTo>
                      <a:pt x="3418" y="1"/>
                    </a:moveTo>
                    <a:cubicBezTo>
                      <a:pt x="2623" y="1"/>
                      <a:pt x="1831" y="307"/>
                      <a:pt x="1227" y="911"/>
                    </a:cubicBezTo>
                    <a:cubicBezTo>
                      <a:pt x="108" y="2030"/>
                      <a:pt x="1" y="3804"/>
                      <a:pt x="989" y="5030"/>
                    </a:cubicBezTo>
                    <a:cubicBezTo>
                      <a:pt x="1013" y="5078"/>
                      <a:pt x="1061" y="5090"/>
                      <a:pt x="1120" y="5090"/>
                    </a:cubicBezTo>
                    <a:cubicBezTo>
                      <a:pt x="1156" y="5090"/>
                      <a:pt x="1192" y="5078"/>
                      <a:pt x="1227" y="5066"/>
                    </a:cubicBezTo>
                    <a:cubicBezTo>
                      <a:pt x="1299" y="5006"/>
                      <a:pt x="1311" y="4899"/>
                      <a:pt x="1251" y="4840"/>
                    </a:cubicBezTo>
                    <a:cubicBezTo>
                      <a:pt x="382" y="3744"/>
                      <a:pt x="477" y="2149"/>
                      <a:pt x="1477" y="1149"/>
                    </a:cubicBezTo>
                    <a:cubicBezTo>
                      <a:pt x="2019" y="607"/>
                      <a:pt x="2735" y="334"/>
                      <a:pt x="3452" y="334"/>
                    </a:cubicBezTo>
                    <a:cubicBezTo>
                      <a:pt x="4059" y="334"/>
                      <a:pt x="4666" y="530"/>
                      <a:pt x="5168" y="923"/>
                    </a:cubicBezTo>
                    <a:cubicBezTo>
                      <a:pt x="5199" y="948"/>
                      <a:pt x="5237" y="961"/>
                      <a:pt x="5273" y="961"/>
                    </a:cubicBezTo>
                    <a:cubicBezTo>
                      <a:pt x="5321" y="961"/>
                      <a:pt x="5367" y="939"/>
                      <a:pt x="5394" y="899"/>
                    </a:cubicBezTo>
                    <a:cubicBezTo>
                      <a:pt x="5442" y="827"/>
                      <a:pt x="5418" y="720"/>
                      <a:pt x="5347" y="672"/>
                    </a:cubicBezTo>
                    <a:cubicBezTo>
                      <a:pt x="4777" y="223"/>
                      <a:pt x="4096" y="1"/>
                      <a:pt x="341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9765;p16">
                <a:extLst>
                  <a:ext uri="{FF2B5EF4-FFF2-40B4-BE49-F238E27FC236}">
                    <a16:creationId xmlns:a16="http://schemas.microsoft.com/office/drawing/2014/main" id="{7000BAEA-15FF-4A88-98F0-4E3AC56105D0}"/>
                  </a:ext>
                </a:extLst>
              </p:cNvPr>
              <p:cNvSpPr/>
              <p:nvPr/>
            </p:nvSpPr>
            <p:spPr>
              <a:xfrm>
                <a:off x="903530" y="3806125"/>
                <a:ext cx="264550" cy="353222"/>
              </a:xfrm>
              <a:custGeom>
                <a:avLst/>
                <a:gdLst/>
                <a:ahLst/>
                <a:cxnLst/>
                <a:rect l="l" t="t" r="r" b="b"/>
                <a:pathLst>
                  <a:path w="8312" h="11098" extrusionOk="0">
                    <a:moveTo>
                      <a:pt x="4144" y="322"/>
                    </a:moveTo>
                    <a:cubicBezTo>
                      <a:pt x="6251" y="322"/>
                      <a:pt x="7966" y="2025"/>
                      <a:pt x="7966" y="4144"/>
                    </a:cubicBezTo>
                    <a:cubicBezTo>
                      <a:pt x="7978" y="5085"/>
                      <a:pt x="7775" y="6002"/>
                      <a:pt x="7371" y="6895"/>
                    </a:cubicBezTo>
                    <a:cubicBezTo>
                      <a:pt x="7037" y="7609"/>
                      <a:pt x="6597" y="8323"/>
                      <a:pt x="6025" y="8978"/>
                    </a:cubicBezTo>
                    <a:cubicBezTo>
                      <a:pt x="5228" y="9919"/>
                      <a:pt x="4418" y="10526"/>
                      <a:pt x="4156" y="10717"/>
                    </a:cubicBezTo>
                    <a:cubicBezTo>
                      <a:pt x="3882" y="10538"/>
                      <a:pt x="3084" y="9931"/>
                      <a:pt x="2275" y="8990"/>
                    </a:cubicBezTo>
                    <a:cubicBezTo>
                      <a:pt x="1715" y="8323"/>
                      <a:pt x="1251" y="7621"/>
                      <a:pt x="929" y="6895"/>
                    </a:cubicBezTo>
                    <a:cubicBezTo>
                      <a:pt x="525" y="6002"/>
                      <a:pt x="310" y="5085"/>
                      <a:pt x="310" y="4144"/>
                    </a:cubicBezTo>
                    <a:cubicBezTo>
                      <a:pt x="310" y="2025"/>
                      <a:pt x="2025" y="322"/>
                      <a:pt x="4144" y="322"/>
                    </a:cubicBezTo>
                    <a:close/>
                    <a:moveTo>
                      <a:pt x="4156" y="1"/>
                    </a:moveTo>
                    <a:cubicBezTo>
                      <a:pt x="1858" y="1"/>
                      <a:pt x="1" y="1870"/>
                      <a:pt x="1" y="4156"/>
                    </a:cubicBezTo>
                    <a:cubicBezTo>
                      <a:pt x="1" y="5121"/>
                      <a:pt x="215" y="6097"/>
                      <a:pt x="644" y="7049"/>
                    </a:cubicBezTo>
                    <a:cubicBezTo>
                      <a:pt x="989" y="7788"/>
                      <a:pt x="1441" y="8514"/>
                      <a:pt x="2037" y="9216"/>
                    </a:cubicBezTo>
                    <a:cubicBezTo>
                      <a:pt x="3037" y="10395"/>
                      <a:pt x="4037" y="11050"/>
                      <a:pt x="4061" y="11062"/>
                    </a:cubicBezTo>
                    <a:cubicBezTo>
                      <a:pt x="4096" y="11074"/>
                      <a:pt x="4120" y="11098"/>
                      <a:pt x="4156" y="11098"/>
                    </a:cubicBezTo>
                    <a:cubicBezTo>
                      <a:pt x="4180" y="11098"/>
                      <a:pt x="4215" y="11074"/>
                      <a:pt x="4239" y="11062"/>
                    </a:cubicBezTo>
                    <a:cubicBezTo>
                      <a:pt x="4287" y="11038"/>
                      <a:pt x="5275" y="10395"/>
                      <a:pt x="6263" y="9216"/>
                    </a:cubicBezTo>
                    <a:cubicBezTo>
                      <a:pt x="6859" y="8538"/>
                      <a:pt x="7323" y="7800"/>
                      <a:pt x="7668" y="7049"/>
                    </a:cubicBezTo>
                    <a:cubicBezTo>
                      <a:pt x="8085" y="6109"/>
                      <a:pt x="8311" y="5144"/>
                      <a:pt x="8311" y="4156"/>
                    </a:cubicBezTo>
                    <a:cubicBezTo>
                      <a:pt x="8311" y="1870"/>
                      <a:pt x="6442" y="1"/>
                      <a:pt x="415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9766;p16">
                <a:extLst>
                  <a:ext uri="{FF2B5EF4-FFF2-40B4-BE49-F238E27FC236}">
                    <a16:creationId xmlns:a16="http://schemas.microsoft.com/office/drawing/2014/main" id="{DE2126DD-6F46-4EFC-B372-9A3E2E3144C8}"/>
                  </a:ext>
                </a:extLst>
              </p:cNvPr>
              <p:cNvSpPr/>
              <p:nvPr/>
            </p:nvSpPr>
            <p:spPr>
              <a:xfrm>
                <a:off x="1008879" y="3904059"/>
                <a:ext cx="54966" cy="18460"/>
              </a:xfrm>
              <a:custGeom>
                <a:avLst/>
                <a:gdLst/>
                <a:ahLst/>
                <a:cxnLst/>
                <a:rect l="l" t="t" r="r" b="b"/>
                <a:pathLst>
                  <a:path w="1727" h="580" extrusionOk="0">
                    <a:moveTo>
                      <a:pt x="648" y="1"/>
                    </a:moveTo>
                    <a:cubicBezTo>
                      <a:pt x="492" y="1"/>
                      <a:pt x="319" y="16"/>
                      <a:pt x="132" y="55"/>
                    </a:cubicBezTo>
                    <a:cubicBezTo>
                      <a:pt x="60" y="67"/>
                      <a:pt x="1" y="127"/>
                      <a:pt x="1" y="222"/>
                    </a:cubicBezTo>
                    <a:lnTo>
                      <a:pt x="1" y="401"/>
                    </a:lnTo>
                    <a:cubicBezTo>
                      <a:pt x="1" y="484"/>
                      <a:pt x="72" y="555"/>
                      <a:pt x="155" y="555"/>
                    </a:cubicBezTo>
                    <a:cubicBezTo>
                      <a:pt x="251" y="555"/>
                      <a:pt x="322" y="484"/>
                      <a:pt x="322" y="401"/>
                    </a:cubicBezTo>
                    <a:lnTo>
                      <a:pt x="322" y="365"/>
                    </a:lnTo>
                    <a:cubicBezTo>
                      <a:pt x="434" y="350"/>
                      <a:pt x="539" y="343"/>
                      <a:pt x="636" y="343"/>
                    </a:cubicBezTo>
                    <a:cubicBezTo>
                      <a:pt x="841" y="343"/>
                      <a:pt x="1011" y="372"/>
                      <a:pt x="1132" y="413"/>
                    </a:cubicBezTo>
                    <a:cubicBezTo>
                      <a:pt x="1334" y="472"/>
                      <a:pt x="1453" y="543"/>
                      <a:pt x="1465" y="543"/>
                    </a:cubicBezTo>
                    <a:cubicBezTo>
                      <a:pt x="1501" y="555"/>
                      <a:pt x="1525" y="579"/>
                      <a:pt x="1560" y="579"/>
                    </a:cubicBezTo>
                    <a:cubicBezTo>
                      <a:pt x="1620" y="579"/>
                      <a:pt x="1667" y="543"/>
                      <a:pt x="1691" y="496"/>
                    </a:cubicBezTo>
                    <a:cubicBezTo>
                      <a:pt x="1727" y="401"/>
                      <a:pt x="1703" y="305"/>
                      <a:pt x="1632" y="246"/>
                    </a:cubicBezTo>
                    <a:cubicBezTo>
                      <a:pt x="1613" y="236"/>
                      <a:pt x="1255" y="1"/>
                      <a:pt x="64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9767;p16">
                <a:extLst>
                  <a:ext uri="{FF2B5EF4-FFF2-40B4-BE49-F238E27FC236}">
                    <a16:creationId xmlns:a16="http://schemas.microsoft.com/office/drawing/2014/main" id="{A62C95C5-01FE-4FB7-8E61-7BAAF8398218}"/>
                  </a:ext>
                </a:extLst>
              </p:cNvPr>
              <p:cNvSpPr/>
              <p:nvPr/>
            </p:nvSpPr>
            <p:spPr>
              <a:xfrm>
                <a:off x="972118" y="3872072"/>
                <a:ext cx="172473" cy="164866"/>
              </a:xfrm>
              <a:custGeom>
                <a:avLst/>
                <a:gdLst/>
                <a:ahLst/>
                <a:cxnLst/>
                <a:rect l="l" t="t" r="r" b="b"/>
                <a:pathLst>
                  <a:path w="5419" h="5180" extrusionOk="0">
                    <a:moveTo>
                      <a:pt x="3239" y="346"/>
                    </a:moveTo>
                    <a:lnTo>
                      <a:pt x="3239" y="1144"/>
                    </a:lnTo>
                    <a:cubicBezTo>
                      <a:pt x="3239" y="1287"/>
                      <a:pt x="3203" y="1418"/>
                      <a:pt x="3144" y="1537"/>
                    </a:cubicBezTo>
                    <a:lnTo>
                      <a:pt x="3084" y="1668"/>
                    </a:lnTo>
                    <a:cubicBezTo>
                      <a:pt x="3073" y="1703"/>
                      <a:pt x="3073" y="1715"/>
                      <a:pt x="3073" y="1739"/>
                    </a:cubicBezTo>
                    <a:lnTo>
                      <a:pt x="3073" y="2084"/>
                    </a:lnTo>
                    <a:cubicBezTo>
                      <a:pt x="3073" y="2370"/>
                      <a:pt x="2953" y="2632"/>
                      <a:pt x="2763" y="2846"/>
                    </a:cubicBezTo>
                    <a:cubicBezTo>
                      <a:pt x="2558" y="3028"/>
                      <a:pt x="2311" y="3145"/>
                      <a:pt x="2040" y="3145"/>
                    </a:cubicBezTo>
                    <a:cubicBezTo>
                      <a:pt x="2027" y="3145"/>
                      <a:pt x="2014" y="3144"/>
                      <a:pt x="2001" y="3144"/>
                    </a:cubicBezTo>
                    <a:cubicBezTo>
                      <a:pt x="1406" y="3108"/>
                      <a:pt x="941" y="2620"/>
                      <a:pt x="941" y="2037"/>
                    </a:cubicBezTo>
                    <a:lnTo>
                      <a:pt x="941" y="1739"/>
                    </a:lnTo>
                    <a:cubicBezTo>
                      <a:pt x="941" y="1715"/>
                      <a:pt x="941" y="1703"/>
                      <a:pt x="929" y="1668"/>
                    </a:cubicBezTo>
                    <a:lnTo>
                      <a:pt x="870" y="1537"/>
                    </a:lnTo>
                    <a:cubicBezTo>
                      <a:pt x="810" y="1418"/>
                      <a:pt x="775" y="1287"/>
                      <a:pt x="775" y="1144"/>
                    </a:cubicBezTo>
                    <a:cubicBezTo>
                      <a:pt x="775" y="703"/>
                      <a:pt x="1132" y="346"/>
                      <a:pt x="1584" y="346"/>
                    </a:cubicBezTo>
                    <a:close/>
                    <a:moveTo>
                      <a:pt x="1465" y="3346"/>
                    </a:moveTo>
                    <a:cubicBezTo>
                      <a:pt x="1608" y="3406"/>
                      <a:pt x="1775" y="3453"/>
                      <a:pt x="1953" y="3465"/>
                    </a:cubicBezTo>
                    <a:lnTo>
                      <a:pt x="2001" y="3465"/>
                    </a:lnTo>
                    <a:cubicBezTo>
                      <a:pt x="2180" y="3465"/>
                      <a:pt x="2370" y="3442"/>
                      <a:pt x="2537" y="3370"/>
                    </a:cubicBezTo>
                    <a:lnTo>
                      <a:pt x="2537" y="3584"/>
                    </a:lnTo>
                    <a:cubicBezTo>
                      <a:pt x="2537" y="3632"/>
                      <a:pt x="2549" y="3692"/>
                      <a:pt x="2549" y="3739"/>
                    </a:cubicBezTo>
                    <a:lnTo>
                      <a:pt x="2001" y="4156"/>
                    </a:lnTo>
                    <a:lnTo>
                      <a:pt x="1453" y="3727"/>
                    </a:lnTo>
                    <a:cubicBezTo>
                      <a:pt x="1465" y="3680"/>
                      <a:pt x="1465" y="3632"/>
                      <a:pt x="1465" y="3573"/>
                    </a:cubicBezTo>
                    <a:lnTo>
                      <a:pt x="1465" y="3346"/>
                    </a:lnTo>
                    <a:close/>
                    <a:moveTo>
                      <a:pt x="1251" y="3977"/>
                    </a:moveTo>
                    <a:lnTo>
                      <a:pt x="1834" y="4406"/>
                    </a:lnTo>
                    <a:lnTo>
                      <a:pt x="1834" y="4870"/>
                    </a:lnTo>
                    <a:cubicBezTo>
                      <a:pt x="1334" y="4835"/>
                      <a:pt x="822" y="4680"/>
                      <a:pt x="394" y="4358"/>
                    </a:cubicBezTo>
                    <a:cubicBezTo>
                      <a:pt x="417" y="4335"/>
                      <a:pt x="465" y="4299"/>
                      <a:pt x="501" y="4287"/>
                    </a:cubicBezTo>
                    <a:lnTo>
                      <a:pt x="1132" y="4049"/>
                    </a:lnTo>
                    <a:cubicBezTo>
                      <a:pt x="1179" y="4037"/>
                      <a:pt x="1227" y="4001"/>
                      <a:pt x="1251" y="3977"/>
                    </a:cubicBezTo>
                    <a:close/>
                    <a:moveTo>
                      <a:pt x="2739" y="3989"/>
                    </a:moveTo>
                    <a:cubicBezTo>
                      <a:pt x="2787" y="4025"/>
                      <a:pt x="2822" y="4037"/>
                      <a:pt x="2858" y="4061"/>
                    </a:cubicBezTo>
                    <a:lnTo>
                      <a:pt x="3632" y="4346"/>
                    </a:lnTo>
                    <a:cubicBezTo>
                      <a:pt x="3192" y="4656"/>
                      <a:pt x="2680" y="4835"/>
                      <a:pt x="2168" y="4870"/>
                    </a:cubicBezTo>
                    <a:lnTo>
                      <a:pt x="2168" y="4418"/>
                    </a:lnTo>
                    <a:lnTo>
                      <a:pt x="2739" y="3989"/>
                    </a:lnTo>
                    <a:close/>
                    <a:moveTo>
                      <a:pt x="1596" y="1"/>
                    </a:moveTo>
                    <a:cubicBezTo>
                      <a:pt x="977" y="1"/>
                      <a:pt x="465" y="501"/>
                      <a:pt x="465" y="1132"/>
                    </a:cubicBezTo>
                    <a:cubicBezTo>
                      <a:pt x="465" y="1310"/>
                      <a:pt x="513" y="1501"/>
                      <a:pt x="596" y="1668"/>
                    </a:cubicBezTo>
                    <a:lnTo>
                      <a:pt x="644" y="1751"/>
                    </a:lnTo>
                    <a:lnTo>
                      <a:pt x="644" y="2013"/>
                    </a:lnTo>
                    <a:cubicBezTo>
                      <a:pt x="644" y="2453"/>
                      <a:pt x="858" y="2858"/>
                      <a:pt x="1168" y="3120"/>
                    </a:cubicBezTo>
                    <a:lnTo>
                      <a:pt x="1168" y="3561"/>
                    </a:lnTo>
                    <a:cubicBezTo>
                      <a:pt x="1168" y="3632"/>
                      <a:pt x="1120" y="3704"/>
                      <a:pt x="1048" y="3739"/>
                    </a:cubicBezTo>
                    <a:lnTo>
                      <a:pt x="406" y="3977"/>
                    </a:lnTo>
                    <a:cubicBezTo>
                      <a:pt x="239" y="4037"/>
                      <a:pt x="108" y="4168"/>
                      <a:pt x="36" y="4311"/>
                    </a:cubicBezTo>
                    <a:cubicBezTo>
                      <a:pt x="1" y="4394"/>
                      <a:pt x="25" y="4466"/>
                      <a:pt x="84" y="4513"/>
                    </a:cubicBezTo>
                    <a:cubicBezTo>
                      <a:pt x="644" y="4954"/>
                      <a:pt x="1334" y="5180"/>
                      <a:pt x="2001" y="5180"/>
                    </a:cubicBezTo>
                    <a:cubicBezTo>
                      <a:pt x="2799" y="5180"/>
                      <a:pt x="3596" y="4870"/>
                      <a:pt x="4204" y="4275"/>
                    </a:cubicBezTo>
                    <a:cubicBezTo>
                      <a:pt x="5323" y="3168"/>
                      <a:pt x="5418" y="1406"/>
                      <a:pt x="4442" y="167"/>
                    </a:cubicBezTo>
                    <a:cubicBezTo>
                      <a:pt x="4405" y="124"/>
                      <a:pt x="4351" y="98"/>
                      <a:pt x="4301" y="98"/>
                    </a:cubicBezTo>
                    <a:cubicBezTo>
                      <a:pt x="4269" y="98"/>
                      <a:pt x="4239" y="108"/>
                      <a:pt x="4216" y="132"/>
                    </a:cubicBezTo>
                    <a:cubicBezTo>
                      <a:pt x="4144" y="191"/>
                      <a:pt x="4132" y="298"/>
                      <a:pt x="4192" y="358"/>
                    </a:cubicBezTo>
                    <a:cubicBezTo>
                      <a:pt x="5061" y="1465"/>
                      <a:pt x="4966" y="3049"/>
                      <a:pt x="3965" y="4049"/>
                    </a:cubicBezTo>
                    <a:lnTo>
                      <a:pt x="3906" y="4108"/>
                    </a:lnTo>
                    <a:cubicBezTo>
                      <a:pt x="3870" y="4096"/>
                      <a:pt x="3835" y="4061"/>
                      <a:pt x="3799" y="4049"/>
                    </a:cubicBezTo>
                    <a:lnTo>
                      <a:pt x="2977" y="3739"/>
                    </a:lnTo>
                    <a:cubicBezTo>
                      <a:pt x="2906" y="3704"/>
                      <a:pt x="2858" y="3644"/>
                      <a:pt x="2858" y="3561"/>
                    </a:cubicBezTo>
                    <a:lnTo>
                      <a:pt x="2858" y="3144"/>
                    </a:lnTo>
                    <a:cubicBezTo>
                      <a:pt x="2894" y="3108"/>
                      <a:pt x="2942" y="3084"/>
                      <a:pt x="2965" y="3049"/>
                    </a:cubicBezTo>
                    <a:cubicBezTo>
                      <a:pt x="3239" y="2787"/>
                      <a:pt x="3382" y="2441"/>
                      <a:pt x="3382" y="2072"/>
                    </a:cubicBezTo>
                    <a:lnTo>
                      <a:pt x="3382" y="1751"/>
                    </a:lnTo>
                    <a:lnTo>
                      <a:pt x="3430" y="1668"/>
                    </a:lnTo>
                    <a:cubicBezTo>
                      <a:pt x="3513" y="1501"/>
                      <a:pt x="3561" y="1310"/>
                      <a:pt x="3561" y="1132"/>
                    </a:cubicBezTo>
                    <a:lnTo>
                      <a:pt x="3561" y="167"/>
                    </a:lnTo>
                    <a:cubicBezTo>
                      <a:pt x="3561" y="72"/>
                      <a:pt x="3489" y="1"/>
                      <a:pt x="339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4" name="Forma libre: forma 43">
            <a:extLst>
              <a:ext uri="{FF2B5EF4-FFF2-40B4-BE49-F238E27FC236}">
                <a16:creationId xmlns:a16="http://schemas.microsoft.com/office/drawing/2014/main" id="{DE0C0517-3C83-49B5-8D58-4B89D181B22C}"/>
              </a:ext>
            </a:extLst>
          </p:cNvPr>
          <p:cNvSpPr/>
          <p:nvPr/>
        </p:nvSpPr>
        <p:spPr>
          <a:xfrm>
            <a:off x="-3018363" y="4700181"/>
            <a:ext cx="23498591" cy="450260"/>
          </a:xfrm>
          <a:custGeom>
            <a:avLst/>
            <a:gdLst>
              <a:gd name="connsiteX0" fmla="*/ 0 w 23498591"/>
              <a:gd name="connsiteY0" fmla="*/ 0 h 450260"/>
              <a:gd name="connsiteX1" fmla="*/ 8327624 w 23498591"/>
              <a:gd name="connsiteY1" fmla="*/ 0 h 450260"/>
              <a:gd name="connsiteX2" fmla="*/ 9009283 w 23498591"/>
              <a:gd name="connsiteY2" fmla="*/ 356116 h 450260"/>
              <a:gd name="connsiteX3" fmla="*/ 9617086 w 23498591"/>
              <a:gd name="connsiteY3" fmla="*/ 3134 h 450260"/>
              <a:gd name="connsiteX4" fmla="*/ 9656467 w 23498591"/>
              <a:gd name="connsiteY4" fmla="*/ 0 h 450260"/>
              <a:gd name="connsiteX5" fmla="*/ 23498591 w 23498591"/>
              <a:gd name="connsiteY5" fmla="*/ 0 h 450260"/>
              <a:gd name="connsiteX6" fmla="*/ 23498591 w 23498591"/>
              <a:gd name="connsiteY6" fmla="*/ 450260 h 450260"/>
              <a:gd name="connsiteX7" fmla="*/ 0 w 23498591"/>
              <a:gd name="connsiteY7" fmla="*/ 450260 h 45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498591" h="450260">
                <a:moveTo>
                  <a:pt x="0" y="0"/>
                </a:moveTo>
                <a:lnTo>
                  <a:pt x="8327624" y="0"/>
                </a:lnTo>
                <a:cubicBezTo>
                  <a:pt x="8656083" y="2229"/>
                  <a:pt x="8622270" y="358157"/>
                  <a:pt x="9009283" y="356116"/>
                </a:cubicBezTo>
                <a:cubicBezTo>
                  <a:pt x="9372108" y="354203"/>
                  <a:pt x="9384442" y="41974"/>
                  <a:pt x="9617086" y="3134"/>
                </a:cubicBezTo>
                <a:lnTo>
                  <a:pt x="9656467" y="0"/>
                </a:lnTo>
                <a:lnTo>
                  <a:pt x="23498591" y="0"/>
                </a:lnTo>
                <a:lnTo>
                  <a:pt x="23498591" y="450260"/>
                </a:lnTo>
                <a:lnTo>
                  <a:pt x="0" y="45026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s-ES" dirty="0"/>
              <a:t>a</a:t>
            </a:r>
          </a:p>
        </p:txBody>
      </p:sp>
      <p:grpSp>
        <p:nvGrpSpPr>
          <p:cNvPr id="48" name="Google Shape;8552;p14">
            <a:extLst>
              <a:ext uri="{FF2B5EF4-FFF2-40B4-BE49-F238E27FC236}">
                <a16:creationId xmlns:a16="http://schemas.microsoft.com/office/drawing/2014/main" id="{9A8E787C-1A00-40ED-8171-C107E50E7CCA}"/>
              </a:ext>
            </a:extLst>
          </p:cNvPr>
          <p:cNvGrpSpPr/>
          <p:nvPr/>
        </p:nvGrpSpPr>
        <p:grpSpPr>
          <a:xfrm>
            <a:off x="2958661" y="4740873"/>
            <a:ext cx="355434" cy="355815"/>
            <a:chOff x="4673540" y="3680297"/>
            <a:chExt cx="355434" cy="355815"/>
          </a:xfrm>
          <a:solidFill>
            <a:srgbClr val="93B9AD"/>
          </a:solidFill>
        </p:grpSpPr>
        <p:sp>
          <p:nvSpPr>
            <p:cNvPr id="49" name="Google Shape;8553;p14">
              <a:extLst>
                <a:ext uri="{FF2B5EF4-FFF2-40B4-BE49-F238E27FC236}">
                  <a16:creationId xmlns:a16="http://schemas.microsoft.com/office/drawing/2014/main" id="{065AFDCA-A214-46EC-A597-5978526CCBAA}"/>
                </a:ext>
              </a:extLst>
            </p:cNvPr>
            <p:cNvSpPr/>
            <p:nvPr/>
          </p:nvSpPr>
          <p:spPr>
            <a:xfrm>
              <a:off x="4673540" y="3680297"/>
              <a:ext cx="355434" cy="355815"/>
            </a:xfrm>
            <a:custGeom>
              <a:avLst/>
              <a:gdLst/>
              <a:ahLst/>
              <a:cxnLst/>
              <a:rect l="l" t="t" r="r" b="b"/>
              <a:pathLst>
                <a:path w="11193" h="11205" extrusionOk="0">
                  <a:moveTo>
                    <a:pt x="2012" y="0"/>
                  </a:moveTo>
                  <a:cubicBezTo>
                    <a:pt x="905" y="0"/>
                    <a:pt x="0" y="893"/>
                    <a:pt x="0" y="2013"/>
                  </a:cubicBezTo>
                  <a:lnTo>
                    <a:pt x="0" y="9192"/>
                  </a:lnTo>
                  <a:cubicBezTo>
                    <a:pt x="0" y="10287"/>
                    <a:pt x="893" y="11204"/>
                    <a:pt x="2012" y="11204"/>
                  </a:cubicBezTo>
                  <a:lnTo>
                    <a:pt x="9180" y="11204"/>
                  </a:lnTo>
                  <a:cubicBezTo>
                    <a:pt x="10287" y="11204"/>
                    <a:pt x="11192" y="10311"/>
                    <a:pt x="11192" y="9192"/>
                  </a:cubicBezTo>
                  <a:lnTo>
                    <a:pt x="11192" y="2013"/>
                  </a:lnTo>
                  <a:cubicBezTo>
                    <a:pt x="11180" y="917"/>
                    <a:pt x="10287" y="0"/>
                    <a:pt x="9180" y="0"/>
                  </a:cubicBezTo>
                  <a:lnTo>
                    <a:pt x="8085" y="0"/>
                  </a:lnTo>
                  <a:cubicBezTo>
                    <a:pt x="7989" y="0"/>
                    <a:pt x="7918" y="84"/>
                    <a:pt x="7918" y="167"/>
                  </a:cubicBezTo>
                  <a:cubicBezTo>
                    <a:pt x="7918" y="262"/>
                    <a:pt x="7989" y="334"/>
                    <a:pt x="8085" y="334"/>
                  </a:cubicBezTo>
                  <a:lnTo>
                    <a:pt x="9180" y="334"/>
                  </a:lnTo>
                  <a:cubicBezTo>
                    <a:pt x="10109" y="334"/>
                    <a:pt x="10847" y="1084"/>
                    <a:pt x="10847" y="2001"/>
                  </a:cubicBezTo>
                  <a:lnTo>
                    <a:pt x="10847" y="9180"/>
                  </a:lnTo>
                  <a:cubicBezTo>
                    <a:pt x="10847" y="10097"/>
                    <a:pt x="10109" y="10847"/>
                    <a:pt x="9180" y="10847"/>
                  </a:cubicBezTo>
                  <a:lnTo>
                    <a:pt x="2012" y="10847"/>
                  </a:lnTo>
                  <a:cubicBezTo>
                    <a:pt x="1084" y="10847"/>
                    <a:pt x="345" y="10097"/>
                    <a:pt x="345" y="9180"/>
                  </a:cubicBezTo>
                  <a:lnTo>
                    <a:pt x="345" y="2001"/>
                  </a:lnTo>
                  <a:cubicBezTo>
                    <a:pt x="345" y="1084"/>
                    <a:pt x="1084" y="334"/>
                    <a:pt x="2012" y="334"/>
                  </a:cubicBezTo>
                  <a:lnTo>
                    <a:pt x="7418" y="334"/>
                  </a:lnTo>
                  <a:cubicBezTo>
                    <a:pt x="7501" y="334"/>
                    <a:pt x="7573" y="262"/>
                    <a:pt x="7573" y="167"/>
                  </a:cubicBezTo>
                  <a:cubicBezTo>
                    <a:pt x="7573" y="84"/>
                    <a:pt x="7501" y="0"/>
                    <a:pt x="741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8554;p14">
              <a:extLst>
                <a:ext uri="{FF2B5EF4-FFF2-40B4-BE49-F238E27FC236}">
                  <a16:creationId xmlns:a16="http://schemas.microsoft.com/office/drawing/2014/main" id="{59A9018A-751A-4946-A144-EE38216FFEBF}"/>
                </a:ext>
              </a:extLst>
            </p:cNvPr>
            <p:cNvSpPr/>
            <p:nvPr/>
          </p:nvSpPr>
          <p:spPr>
            <a:xfrm>
              <a:off x="4805864" y="3736630"/>
              <a:ext cx="93042" cy="92661"/>
            </a:xfrm>
            <a:custGeom>
              <a:avLst/>
              <a:gdLst/>
              <a:ahLst/>
              <a:cxnLst/>
              <a:rect l="l" t="t" r="r" b="b"/>
              <a:pathLst>
                <a:path w="2930" h="2918" extrusionOk="0">
                  <a:moveTo>
                    <a:pt x="1477" y="334"/>
                  </a:moveTo>
                  <a:cubicBezTo>
                    <a:pt x="2096" y="334"/>
                    <a:pt x="2608" y="834"/>
                    <a:pt x="2608" y="1465"/>
                  </a:cubicBezTo>
                  <a:cubicBezTo>
                    <a:pt x="2608" y="2084"/>
                    <a:pt x="2096" y="2596"/>
                    <a:pt x="1477" y="2596"/>
                  </a:cubicBezTo>
                  <a:cubicBezTo>
                    <a:pt x="846" y="2596"/>
                    <a:pt x="346" y="2084"/>
                    <a:pt x="346" y="1465"/>
                  </a:cubicBezTo>
                  <a:cubicBezTo>
                    <a:pt x="346" y="834"/>
                    <a:pt x="846" y="334"/>
                    <a:pt x="1477" y="334"/>
                  </a:cubicBezTo>
                  <a:close/>
                  <a:moveTo>
                    <a:pt x="1477" y="0"/>
                  </a:moveTo>
                  <a:cubicBezTo>
                    <a:pt x="667" y="0"/>
                    <a:pt x="12" y="655"/>
                    <a:pt x="12" y="1465"/>
                  </a:cubicBezTo>
                  <a:cubicBezTo>
                    <a:pt x="0" y="2263"/>
                    <a:pt x="655" y="2918"/>
                    <a:pt x="1477" y="2918"/>
                  </a:cubicBezTo>
                  <a:cubicBezTo>
                    <a:pt x="2274" y="2918"/>
                    <a:pt x="2929" y="2263"/>
                    <a:pt x="2929" y="1465"/>
                  </a:cubicBezTo>
                  <a:cubicBezTo>
                    <a:pt x="2929" y="655"/>
                    <a:pt x="2274" y="0"/>
                    <a:pt x="147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8555;p14">
              <a:extLst>
                <a:ext uri="{FF2B5EF4-FFF2-40B4-BE49-F238E27FC236}">
                  <a16:creationId xmlns:a16="http://schemas.microsoft.com/office/drawing/2014/main" id="{9C3A2C6D-C9F6-4F20-9BA8-0FB7956A7CC9}"/>
                </a:ext>
              </a:extLst>
            </p:cNvPr>
            <p:cNvSpPr/>
            <p:nvPr/>
          </p:nvSpPr>
          <p:spPr>
            <a:xfrm>
              <a:off x="4779380" y="3841358"/>
              <a:ext cx="143723" cy="138801"/>
            </a:xfrm>
            <a:custGeom>
              <a:avLst/>
              <a:gdLst/>
              <a:ahLst/>
              <a:cxnLst/>
              <a:rect l="l" t="t" r="r" b="b"/>
              <a:pathLst>
                <a:path w="4526" h="4371" extrusionOk="0">
                  <a:moveTo>
                    <a:pt x="477" y="1"/>
                  </a:moveTo>
                  <a:cubicBezTo>
                    <a:pt x="215" y="1"/>
                    <a:pt x="1" y="203"/>
                    <a:pt x="1" y="477"/>
                  </a:cubicBezTo>
                  <a:lnTo>
                    <a:pt x="1" y="893"/>
                  </a:lnTo>
                  <a:cubicBezTo>
                    <a:pt x="1" y="1155"/>
                    <a:pt x="203" y="1370"/>
                    <a:pt x="477" y="1370"/>
                  </a:cubicBezTo>
                  <a:lnTo>
                    <a:pt x="763" y="1370"/>
                  </a:lnTo>
                  <a:cubicBezTo>
                    <a:pt x="834" y="1370"/>
                    <a:pt x="906" y="1429"/>
                    <a:pt x="906" y="1513"/>
                  </a:cubicBezTo>
                  <a:lnTo>
                    <a:pt x="906" y="2858"/>
                  </a:lnTo>
                  <a:cubicBezTo>
                    <a:pt x="906" y="2929"/>
                    <a:pt x="846" y="3001"/>
                    <a:pt x="763" y="3001"/>
                  </a:cubicBezTo>
                  <a:lnTo>
                    <a:pt x="572" y="3001"/>
                  </a:lnTo>
                  <a:cubicBezTo>
                    <a:pt x="299" y="3001"/>
                    <a:pt x="96" y="3215"/>
                    <a:pt x="96" y="3477"/>
                  </a:cubicBezTo>
                  <a:lnTo>
                    <a:pt x="96" y="3894"/>
                  </a:lnTo>
                  <a:cubicBezTo>
                    <a:pt x="96" y="4168"/>
                    <a:pt x="299" y="4370"/>
                    <a:pt x="572" y="4370"/>
                  </a:cubicBezTo>
                  <a:lnTo>
                    <a:pt x="4049" y="4370"/>
                  </a:lnTo>
                  <a:cubicBezTo>
                    <a:pt x="4311" y="4370"/>
                    <a:pt x="4525" y="4168"/>
                    <a:pt x="4525" y="3894"/>
                  </a:cubicBezTo>
                  <a:lnTo>
                    <a:pt x="4525" y="3477"/>
                  </a:lnTo>
                  <a:cubicBezTo>
                    <a:pt x="4525" y="3215"/>
                    <a:pt x="4311" y="3001"/>
                    <a:pt x="4049" y="3001"/>
                  </a:cubicBezTo>
                  <a:lnTo>
                    <a:pt x="3859" y="3001"/>
                  </a:lnTo>
                  <a:cubicBezTo>
                    <a:pt x="3787" y="3001"/>
                    <a:pt x="3704" y="2941"/>
                    <a:pt x="3704" y="2858"/>
                  </a:cubicBezTo>
                  <a:lnTo>
                    <a:pt x="3704" y="477"/>
                  </a:lnTo>
                  <a:cubicBezTo>
                    <a:pt x="3704" y="203"/>
                    <a:pt x="3501" y="1"/>
                    <a:pt x="3228" y="1"/>
                  </a:cubicBezTo>
                  <a:lnTo>
                    <a:pt x="1442" y="1"/>
                  </a:lnTo>
                  <a:cubicBezTo>
                    <a:pt x="1358" y="1"/>
                    <a:pt x="1287" y="72"/>
                    <a:pt x="1287" y="155"/>
                  </a:cubicBezTo>
                  <a:cubicBezTo>
                    <a:pt x="1287" y="251"/>
                    <a:pt x="1358" y="322"/>
                    <a:pt x="1442" y="322"/>
                  </a:cubicBezTo>
                  <a:lnTo>
                    <a:pt x="3228" y="322"/>
                  </a:lnTo>
                  <a:cubicBezTo>
                    <a:pt x="3311" y="322"/>
                    <a:pt x="3382" y="382"/>
                    <a:pt x="3382" y="477"/>
                  </a:cubicBezTo>
                  <a:lnTo>
                    <a:pt x="3382" y="2858"/>
                  </a:lnTo>
                  <a:cubicBezTo>
                    <a:pt x="3382" y="3120"/>
                    <a:pt x="3585" y="3334"/>
                    <a:pt x="3859" y="3334"/>
                  </a:cubicBezTo>
                  <a:lnTo>
                    <a:pt x="4049" y="3334"/>
                  </a:lnTo>
                  <a:cubicBezTo>
                    <a:pt x="4121" y="3334"/>
                    <a:pt x="4204" y="3394"/>
                    <a:pt x="4204" y="3477"/>
                  </a:cubicBezTo>
                  <a:lnTo>
                    <a:pt x="4204" y="3894"/>
                  </a:lnTo>
                  <a:cubicBezTo>
                    <a:pt x="4204" y="3965"/>
                    <a:pt x="4132" y="4049"/>
                    <a:pt x="4049" y="4049"/>
                  </a:cubicBezTo>
                  <a:lnTo>
                    <a:pt x="572" y="4049"/>
                  </a:lnTo>
                  <a:cubicBezTo>
                    <a:pt x="489" y="4049"/>
                    <a:pt x="418" y="3989"/>
                    <a:pt x="418" y="3894"/>
                  </a:cubicBezTo>
                  <a:lnTo>
                    <a:pt x="418" y="3477"/>
                  </a:lnTo>
                  <a:cubicBezTo>
                    <a:pt x="418" y="3406"/>
                    <a:pt x="477" y="3334"/>
                    <a:pt x="572" y="3334"/>
                  </a:cubicBezTo>
                  <a:lnTo>
                    <a:pt x="763" y="3334"/>
                  </a:lnTo>
                  <a:cubicBezTo>
                    <a:pt x="1025" y="3334"/>
                    <a:pt x="1239" y="3120"/>
                    <a:pt x="1239" y="2858"/>
                  </a:cubicBezTo>
                  <a:lnTo>
                    <a:pt x="1239" y="1513"/>
                  </a:lnTo>
                  <a:cubicBezTo>
                    <a:pt x="1239" y="1251"/>
                    <a:pt x="1025" y="1036"/>
                    <a:pt x="763" y="1036"/>
                  </a:cubicBezTo>
                  <a:lnTo>
                    <a:pt x="477" y="1036"/>
                  </a:lnTo>
                  <a:cubicBezTo>
                    <a:pt x="406" y="1036"/>
                    <a:pt x="334" y="977"/>
                    <a:pt x="334" y="893"/>
                  </a:cubicBezTo>
                  <a:lnTo>
                    <a:pt x="334" y="477"/>
                  </a:lnTo>
                  <a:cubicBezTo>
                    <a:pt x="334" y="393"/>
                    <a:pt x="394" y="322"/>
                    <a:pt x="477" y="322"/>
                  </a:cubicBezTo>
                  <a:lnTo>
                    <a:pt x="787" y="322"/>
                  </a:lnTo>
                  <a:cubicBezTo>
                    <a:pt x="882" y="322"/>
                    <a:pt x="953" y="251"/>
                    <a:pt x="953" y="155"/>
                  </a:cubicBezTo>
                  <a:cubicBezTo>
                    <a:pt x="953" y="72"/>
                    <a:pt x="882" y="1"/>
                    <a:pt x="78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 name="Google Shape;9481;p16">
            <a:extLst>
              <a:ext uri="{FF2B5EF4-FFF2-40B4-BE49-F238E27FC236}">
                <a16:creationId xmlns:a16="http://schemas.microsoft.com/office/drawing/2014/main" id="{E37FD089-50D1-4853-884E-396292E4087A}"/>
              </a:ext>
            </a:extLst>
          </p:cNvPr>
          <p:cNvGrpSpPr/>
          <p:nvPr/>
        </p:nvGrpSpPr>
        <p:grpSpPr>
          <a:xfrm>
            <a:off x="5761688" y="4755251"/>
            <a:ext cx="446826" cy="327059"/>
            <a:chOff x="5733194" y="2431718"/>
            <a:chExt cx="446826" cy="327059"/>
          </a:xfrm>
          <a:noFill/>
        </p:grpSpPr>
        <p:sp>
          <p:nvSpPr>
            <p:cNvPr id="59" name="Google Shape;9482;p16">
              <a:extLst>
                <a:ext uri="{FF2B5EF4-FFF2-40B4-BE49-F238E27FC236}">
                  <a16:creationId xmlns:a16="http://schemas.microsoft.com/office/drawing/2014/main" id="{0D508983-8519-4B43-A376-F5FFEF49F3E5}"/>
                </a:ext>
              </a:extLst>
            </p:cNvPr>
            <p:cNvSpPr/>
            <p:nvPr/>
          </p:nvSpPr>
          <p:spPr>
            <a:xfrm>
              <a:off x="6032946" y="2474145"/>
              <a:ext cx="56112" cy="20115"/>
            </a:xfrm>
            <a:custGeom>
              <a:avLst/>
              <a:gdLst/>
              <a:ahLst/>
              <a:cxnLst/>
              <a:rect l="l" t="t" r="r" b="b"/>
              <a:pathLst>
                <a:path w="1763" h="632" extrusionOk="0">
                  <a:moveTo>
                    <a:pt x="215" y="1"/>
                  </a:moveTo>
                  <a:cubicBezTo>
                    <a:pt x="96" y="1"/>
                    <a:pt x="1" y="96"/>
                    <a:pt x="1" y="215"/>
                  </a:cubicBezTo>
                  <a:cubicBezTo>
                    <a:pt x="1" y="334"/>
                    <a:pt x="96" y="417"/>
                    <a:pt x="215" y="417"/>
                  </a:cubicBezTo>
                  <a:cubicBezTo>
                    <a:pt x="441" y="417"/>
                    <a:pt x="1108" y="453"/>
                    <a:pt x="1429" y="620"/>
                  </a:cubicBezTo>
                  <a:cubicBezTo>
                    <a:pt x="1465" y="632"/>
                    <a:pt x="1489" y="632"/>
                    <a:pt x="1525" y="632"/>
                  </a:cubicBezTo>
                  <a:cubicBezTo>
                    <a:pt x="1596" y="632"/>
                    <a:pt x="1668" y="584"/>
                    <a:pt x="1703" y="513"/>
                  </a:cubicBezTo>
                  <a:cubicBezTo>
                    <a:pt x="1763" y="417"/>
                    <a:pt x="1727" y="298"/>
                    <a:pt x="1632" y="239"/>
                  </a:cubicBezTo>
                  <a:cubicBezTo>
                    <a:pt x="1156" y="1"/>
                    <a:pt x="263" y="1"/>
                    <a:pt x="21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9483;p16">
              <a:extLst>
                <a:ext uri="{FF2B5EF4-FFF2-40B4-BE49-F238E27FC236}">
                  <a16:creationId xmlns:a16="http://schemas.microsoft.com/office/drawing/2014/main" id="{E2E0B3CA-BFD3-4D6E-8AB2-02A488F153A6}"/>
                </a:ext>
              </a:extLst>
            </p:cNvPr>
            <p:cNvSpPr/>
            <p:nvPr/>
          </p:nvSpPr>
          <p:spPr>
            <a:xfrm>
              <a:off x="5733194" y="2431718"/>
              <a:ext cx="446826" cy="327059"/>
            </a:xfrm>
            <a:custGeom>
              <a:avLst/>
              <a:gdLst/>
              <a:ahLst/>
              <a:cxnLst/>
              <a:rect l="l" t="t" r="r" b="b"/>
              <a:pathLst>
                <a:path w="14039" h="10276" extrusionOk="0">
                  <a:moveTo>
                    <a:pt x="11621" y="655"/>
                  </a:moveTo>
                  <a:lnTo>
                    <a:pt x="11621" y="1500"/>
                  </a:lnTo>
                  <a:cubicBezTo>
                    <a:pt x="11621" y="1631"/>
                    <a:pt x="11598" y="1762"/>
                    <a:pt x="11538" y="1905"/>
                  </a:cubicBezTo>
                  <a:lnTo>
                    <a:pt x="11431" y="2108"/>
                  </a:lnTo>
                  <a:cubicBezTo>
                    <a:pt x="11419" y="2143"/>
                    <a:pt x="11419" y="2167"/>
                    <a:pt x="11419" y="2203"/>
                  </a:cubicBezTo>
                  <a:lnTo>
                    <a:pt x="11419" y="2631"/>
                  </a:lnTo>
                  <a:cubicBezTo>
                    <a:pt x="11419" y="2929"/>
                    <a:pt x="11300" y="3215"/>
                    <a:pt x="11074" y="3429"/>
                  </a:cubicBezTo>
                  <a:cubicBezTo>
                    <a:pt x="10858" y="3634"/>
                    <a:pt x="10599" y="3751"/>
                    <a:pt x="10317" y="3751"/>
                  </a:cubicBezTo>
                  <a:cubicBezTo>
                    <a:pt x="10303" y="3751"/>
                    <a:pt x="10290" y="3751"/>
                    <a:pt x="10276" y="3751"/>
                  </a:cubicBezTo>
                  <a:cubicBezTo>
                    <a:pt x="9657" y="3739"/>
                    <a:pt x="9181" y="3215"/>
                    <a:pt x="9181" y="2584"/>
                  </a:cubicBezTo>
                  <a:lnTo>
                    <a:pt x="9181" y="2203"/>
                  </a:lnTo>
                  <a:cubicBezTo>
                    <a:pt x="9181" y="2167"/>
                    <a:pt x="9181" y="2143"/>
                    <a:pt x="9169" y="2108"/>
                  </a:cubicBezTo>
                  <a:lnTo>
                    <a:pt x="9038" y="1857"/>
                  </a:lnTo>
                  <a:cubicBezTo>
                    <a:pt x="8990" y="1762"/>
                    <a:pt x="8966" y="1667"/>
                    <a:pt x="8966" y="1560"/>
                  </a:cubicBezTo>
                  <a:lnTo>
                    <a:pt x="8966" y="1548"/>
                  </a:lnTo>
                  <a:cubicBezTo>
                    <a:pt x="8966" y="1048"/>
                    <a:pt x="9359" y="655"/>
                    <a:pt x="9859" y="655"/>
                  </a:cubicBezTo>
                  <a:close/>
                  <a:moveTo>
                    <a:pt x="4156" y="429"/>
                  </a:moveTo>
                  <a:cubicBezTo>
                    <a:pt x="4513" y="429"/>
                    <a:pt x="4823" y="560"/>
                    <a:pt x="5061" y="822"/>
                  </a:cubicBezTo>
                  <a:cubicBezTo>
                    <a:pt x="5299" y="1072"/>
                    <a:pt x="5442" y="1417"/>
                    <a:pt x="5478" y="1786"/>
                  </a:cubicBezTo>
                  <a:cubicBezTo>
                    <a:pt x="5513" y="2215"/>
                    <a:pt x="5656" y="3108"/>
                    <a:pt x="5847" y="3643"/>
                  </a:cubicBezTo>
                  <a:lnTo>
                    <a:pt x="5835" y="3643"/>
                  </a:lnTo>
                  <a:cubicBezTo>
                    <a:pt x="5525" y="3762"/>
                    <a:pt x="4882" y="3941"/>
                    <a:pt x="4132" y="3941"/>
                  </a:cubicBezTo>
                  <a:cubicBezTo>
                    <a:pt x="4077" y="3944"/>
                    <a:pt x="4021" y="3945"/>
                    <a:pt x="3967" y="3945"/>
                  </a:cubicBezTo>
                  <a:cubicBezTo>
                    <a:pt x="3330" y="3945"/>
                    <a:pt x="2762" y="3765"/>
                    <a:pt x="2477" y="3655"/>
                  </a:cubicBezTo>
                  <a:cubicBezTo>
                    <a:pt x="2656" y="3108"/>
                    <a:pt x="2799" y="2215"/>
                    <a:pt x="2835" y="1786"/>
                  </a:cubicBezTo>
                  <a:cubicBezTo>
                    <a:pt x="2858" y="1417"/>
                    <a:pt x="3013" y="1072"/>
                    <a:pt x="3251" y="822"/>
                  </a:cubicBezTo>
                  <a:cubicBezTo>
                    <a:pt x="3501" y="560"/>
                    <a:pt x="3811" y="429"/>
                    <a:pt x="4156" y="429"/>
                  </a:cubicBezTo>
                  <a:close/>
                  <a:moveTo>
                    <a:pt x="10752" y="4096"/>
                  </a:moveTo>
                  <a:cubicBezTo>
                    <a:pt x="10752" y="4155"/>
                    <a:pt x="10764" y="4215"/>
                    <a:pt x="10776" y="4274"/>
                  </a:cubicBezTo>
                  <a:lnTo>
                    <a:pt x="10609" y="4429"/>
                  </a:lnTo>
                  <a:cubicBezTo>
                    <a:pt x="10526" y="4524"/>
                    <a:pt x="10419" y="4572"/>
                    <a:pt x="10300" y="4572"/>
                  </a:cubicBezTo>
                  <a:cubicBezTo>
                    <a:pt x="10181" y="4572"/>
                    <a:pt x="10062" y="4524"/>
                    <a:pt x="9990" y="4429"/>
                  </a:cubicBezTo>
                  <a:lnTo>
                    <a:pt x="9823" y="4274"/>
                  </a:lnTo>
                  <a:cubicBezTo>
                    <a:pt x="9835" y="4215"/>
                    <a:pt x="9859" y="4155"/>
                    <a:pt x="9859" y="4096"/>
                  </a:cubicBezTo>
                  <a:cubicBezTo>
                    <a:pt x="9990" y="4132"/>
                    <a:pt x="10121" y="4167"/>
                    <a:pt x="10252" y="4167"/>
                  </a:cubicBezTo>
                  <a:lnTo>
                    <a:pt x="10300" y="4167"/>
                  </a:lnTo>
                  <a:cubicBezTo>
                    <a:pt x="10455" y="4167"/>
                    <a:pt x="10609" y="4132"/>
                    <a:pt x="10752" y="4096"/>
                  </a:cubicBezTo>
                  <a:close/>
                  <a:moveTo>
                    <a:pt x="4692" y="4358"/>
                  </a:moveTo>
                  <a:cubicBezTo>
                    <a:pt x="4763" y="4524"/>
                    <a:pt x="4918" y="4644"/>
                    <a:pt x="5097" y="4691"/>
                  </a:cubicBezTo>
                  <a:lnTo>
                    <a:pt x="5835" y="4894"/>
                  </a:lnTo>
                  <a:cubicBezTo>
                    <a:pt x="6025" y="4953"/>
                    <a:pt x="6168" y="5132"/>
                    <a:pt x="6168" y="5322"/>
                  </a:cubicBezTo>
                  <a:lnTo>
                    <a:pt x="6168" y="7251"/>
                  </a:lnTo>
                  <a:cubicBezTo>
                    <a:pt x="6168" y="7501"/>
                    <a:pt x="5954" y="7692"/>
                    <a:pt x="5716" y="7692"/>
                  </a:cubicBezTo>
                  <a:lnTo>
                    <a:pt x="5704" y="7692"/>
                  </a:lnTo>
                  <a:lnTo>
                    <a:pt x="5704" y="6144"/>
                  </a:lnTo>
                  <a:cubicBezTo>
                    <a:pt x="5668" y="5787"/>
                    <a:pt x="5394" y="5501"/>
                    <a:pt x="5025" y="5501"/>
                  </a:cubicBezTo>
                  <a:lnTo>
                    <a:pt x="3275" y="5501"/>
                  </a:lnTo>
                  <a:cubicBezTo>
                    <a:pt x="2918" y="5501"/>
                    <a:pt x="2632" y="5787"/>
                    <a:pt x="2632" y="6144"/>
                  </a:cubicBezTo>
                  <a:lnTo>
                    <a:pt x="2632" y="7692"/>
                  </a:lnTo>
                  <a:lnTo>
                    <a:pt x="2620" y="7692"/>
                  </a:lnTo>
                  <a:cubicBezTo>
                    <a:pt x="2370" y="7692"/>
                    <a:pt x="2180" y="7489"/>
                    <a:pt x="2180" y="7251"/>
                  </a:cubicBezTo>
                  <a:lnTo>
                    <a:pt x="2180" y="5322"/>
                  </a:lnTo>
                  <a:cubicBezTo>
                    <a:pt x="2180" y="5132"/>
                    <a:pt x="2311" y="4941"/>
                    <a:pt x="2501" y="4894"/>
                  </a:cubicBezTo>
                  <a:lnTo>
                    <a:pt x="3251" y="4691"/>
                  </a:lnTo>
                  <a:cubicBezTo>
                    <a:pt x="3430" y="4644"/>
                    <a:pt x="3561" y="4524"/>
                    <a:pt x="3644" y="4358"/>
                  </a:cubicBezTo>
                  <a:cubicBezTo>
                    <a:pt x="3811" y="4370"/>
                    <a:pt x="3989" y="4394"/>
                    <a:pt x="4168" y="4394"/>
                  </a:cubicBezTo>
                  <a:cubicBezTo>
                    <a:pt x="4347" y="4394"/>
                    <a:pt x="4525" y="4370"/>
                    <a:pt x="4692" y="4358"/>
                  </a:cubicBezTo>
                  <a:close/>
                  <a:moveTo>
                    <a:pt x="10526" y="5906"/>
                  </a:moveTo>
                  <a:cubicBezTo>
                    <a:pt x="10538" y="5906"/>
                    <a:pt x="10538" y="5906"/>
                    <a:pt x="10538" y="5918"/>
                  </a:cubicBezTo>
                  <a:lnTo>
                    <a:pt x="10538" y="7680"/>
                  </a:lnTo>
                  <a:cubicBezTo>
                    <a:pt x="10538" y="7692"/>
                    <a:pt x="10538" y="7692"/>
                    <a:pt x="10526" y="7692"/>
                  </a:cubicBezTo>
                  <a:lnTo>
                    <a:pt x="7895" y="7692"/>
                  </a:lnTo>
                  <a:cubicBezTo>
                    <a:pt x="7871" y="7692"/>
                    <a:pt x="7871" y="7692"/>
                    <a:pt x="7871" y="7680"/>
                  </a:cubicBezTo>
                  <a:lnTo>
                    <a:pt x="7871" y="5918"/>
                  </a:lnTo>
                  <a:lnTo>
                    <a:pt x="10526" y="5906"/>
                  </a:lnTo>
                  <a:close/>
                  <a:moveTo>
                    <a:pt x="11050" y="4596"/>
                  </a:moveTo>
                  <a:lnTo>
                    <a:pt x="11228" y="4691"/>
                  </a:lnTo>
                  <a:lnTo>
                    <a:pt x="11967" y="4894"/>
                  </a:lnTo>
                  <a:cubicBezTo>
                    <a:pt x="12157" y="4953"/>
                    <a:pt x="12300" y="5132"/>
                    <a:pt x="12300" y="5322"/>
                  </a:cubicBezTo>
                  <a:lnTo>
                    <a:pt x="12300" y="7251"/>
                  </a:lnTo>
                  <a:cubicBezTo>
                    <a:pt x="12300" y="7501"/>
                    <a:pt x="12086" y="7692"/>
                    <a:pt x="11848" y="7692"/>
                  </a:cubicBezTo>
                  <a:lnTo>
                    <a:pt x="10955" y="7692"/>
                  </a:lnTo>
                  <a:lnTo>
                    <a:pt x="10955" y="7680"/>
                  </a:lnTo>
                  <a:lnTo>
                    <a:pt x="10955" y="7227"/>
                  </a:lnTo>
                  <a:lnTo>
                    <a:pt x="11621" y="7227"/>
                  </a:lnTo>
                  <a:cubicBezTo>
                    <a:pt x="11740" y="7227"/>
                    <a:pt x="11836" y="7144"/>
                    <a:pt x="11836" y="7025"/>
                  </a:cubicBezTo>
                  <a:lnTo>
                    <a:pt x="11836" y="5715"/>
                  </a:lnTo>
                  <a:cubicBezTo>
                    <a:pt x="11836" y="5596"/>
                    <a:pt x="11740" y="5501"/>
                    <a:pt x="11621" y="5501"/>
                  </a:cubicBezTo>
                  <a:cubicBezTo>
                    <a:pt x="11502" y="5501"/>
                    <a:pt x="11419" y="5596"/>
                    <a:pt x="11419" y="5715"/>
                  </a:cubicBezTo>
                  <a:lnTo>
                    <a:pt x="11419" y="6834"/>
                  </a:lnTo>
                  <a:lnTo>
                    <a:pt x="10955" y="6834"/>
                  </a:lnTo>
                  <a:lnTo>
                    <a:pt x="10955" y="5941"/>
                  </a:lnTo>
                  <a:cubicBezTo>
                    <a:pt x="10955" y="5691"/>
                    <a:pt x="10764" y="5525"/>
                    <a:pt x="10538" y="5525"/>
                  </a:cubicBezTo>
                  <a:lnTo>
                    <a:pt x="8335" y="5525"/>
                  </a:lnTo>
                  <a:lnTo>
                    <a:pt x="8335" y="5322"/>
                  </a:lnTo>
                  <a:lnTo>
                    <a:pt x="8299" y="5322"/>
                  </a:lnTo>
                  <a:cubicBezTo>
                    <a:pt x="8299" y="5132"/>
                    <a:pt x="8442" y="4941"/>
                    <a:pt x="8633" y="4894"/>
                  </a:cubicBezTo>
                  <a:lnTo>
                    <a:pt x="9383" y="4691"/>
                  </a:lnTo>
                  <a:cubicBezTo>
                    <a:pt x="9442" y="4667"/>
                    <a:pt x="9490" y="4644"/>
                    <a:pt x="9562" y="4596"/>
                  </a:cubicBezTo>
                  <a:lnTo>
                    <a:pt x="9693" y="4727"/>
                  </a:lnTo>
                  <a:cubicBezTo>
                    <a:pt x="9859" y="4894"/>
                    <a:pt x="10062" y="4989"/>
                    <a:pt x="10300" y="4989"/>
                  </a:cubicBezTo>
                  <a:cubicBezTo>
                    <a:pt x="10526" y="4989"/>
                    <a:pt x="10752" y="4894"/>
                    <a:pt x="10907" y="4727"/>
                  </a:cubicBezTo>
                  <a:lnTo>
                    <a:pt x="11050" y="4596"/>
                  </a:lnTo>
                  <a:close/>
                  <a:moveTo>
                    <a:pt x="2632" y="8108"/>
                  </a:moveTo>
                  <a:lnTo>
                    <a:pt x="2632" y="8573"/>
                  </a:lnTo>
                  <a:lnTo>
                    <a:pt x="846" y="8573"/>
                  </a:lnTo>
                  <a:lnTo>
                    <a:pt x="846" y="8108"/>
                  </a:lnTo>
                  <a:close/>
                  <a:moveTo>
                    <a:pt x="13157" y="8108"/>
                  </a:moveTo>
                  <a:lnTo>
                    <a:pt x="13157" y="8573"/>
                  </a:lnTo>
                  <a:lnTo>
                    <a:pt x="5668" y="8573"/>
                  </a:lnTo>
                  <a:lnTo>
                    <a:pt x="5668" y="8108"/>
                  </a:lnTo>
                  <a:close/>
                  <a:moveTo>
                    <a:pt x="5049" y="5906"/>
                  </a:moveTo>
                  <a:cubicBezTo>
                    <a:pt x="5180" y="5906"/>
                    <a:pt x="5287" y="6013"/>
                    <a:pt x="5287" y="6144"/>
                  </a:cubicBezTo>
                  <a:lnTo>
                    <a:pt x="5287" y="9001"/>
                  </a:lnTo>
                  <a:lnTo>
                    <a:pt x="3049" y="9001"/>
                  </a:lnTo>
                  <a:lnTo>
                    <a:pt x="3049" y="6144"/>
                  </a:lnTo>
                  <a:cubicBezTo>
                    <a:pt x="3049" y="6013"/>
                    <a:pt x="3156" y="5906"/>
                    <a:pt x="3287" y="5906"/>
                  </a:cubicBezTo>
                  <a:close/>
                  <a:moveTo>
                    <a:pt x="4168" y="0"/>
                  </a:moveTo>
                  <a:cubicBezTo>
                    <a:pt x="3239" y="0"/>
                    <a:pt x="2501" y="738"/>
                    <a:pt x="2430" y="1738"/>
                  </a:cubicBezTo>
                  <a:cubicBezTo>
                    <a:pt x="2394" y="2155"/>
                    <a:pt x="2263" y="2989"/>
                    <a:pt x="2084" y="3477"/>
                  </a:cubicBezTo>
                  <a:cubicBezTo>
                    <a:pt x="2037" y="3584"/>
                    <a:pt x="2049" y="3703"/>
                    <a:pt x="2096" y="3810"/>
                  </a:cubicBezTo>
                  <a:cubicBezTo>
                    <a:pt x="2144" y="3905"/>
                    <a:pt x="2239" y="3989"/>
                    <a:pt x="2334" y="4024"/>
                  </a:cubicBezTo>
                  <a:cubicBezTo>
                    <a:pt x="2513" y="4084"/>
                    <a:pt x="2811" y="4179"/>
                    <a:pt x="3156" y="4251"/>
                  </a:cubicBezTo>
                  <a:cubicBezTo>
                    <a:pt x="3144" y="4251"/>
                    <a:pt x="3144" y="4251"/>
                    <a:pt x="3120" y="4263"/>
                  </a:cubicBezTo>
                  <a:lnTo>
                    <a:pt x="2382" y="4477"/>
                  </a:lnTo>
                  <a:cubicBezTo>
                    <a:pt x="2013" y="4584"/>
                    <a:pt x="1751" y="4917"/>
                    <a:pt x="1751" y="5310"/>
                  </a:cubicBezTo>
                  <a:lnTo>
                    <a:pt x="1751" y="7227"/>
                  </a:lnTo>
                  <a:cubicBezTo>
                    <a:pt x="1751" y="7394"/>
                    <a:pt x="1799" y="7561"/>
                    <a:pt x="1894" y="7680"/>
                  </a:cubicBezTo>
                  <a:lnTo>
                    <a:pt x="203" y="7680"/>
                  </a:lnTo>
                  <a:cubicBezTo>
                    <a:pt x="84" y="7680"/>
                    <a:pt x="1" y="7763"/>
                    <a:pt x="1" y="7882"/>
                  </a:cubicBezTo>
                  <a:cubicBezTo>
                    <a:pt x="1" y="8001"/>
                    <a:pt x="84" y="8096"/>
                    <a:pt x="203" y="8096"/>
                  </a:cubicBezTo>
                  <a:lnTo>
                    <a:pt x="441" y="8096"/>
                  </a:lnTo>
                  <a:lnTo>
                    <a:pt x="441" y="10073"/>
                  </a:lnTo>
                  <a:cubicBezTo>
                    <a:pt x="441" y="10192"/>
                    <a:pt x="537" y="10275"/>
                    <a:pt x="656" y="10275"/>
                  </a:cubicBezTo>
                  <a:cubicBezTo>
                    <a:pt x="775" y="10275"/>
                    <a:pt x="858" y="10192"/>
                    <a:pt x="858" y="10073"/>
                  </a:cubicBezTo>
                  <a:lnTo>
                    <a:pt x="858" y="8954"/>
                  </a:lnTo>
                  <a:lnTo>
                    <a:pt x="2644" y="8954"/>
                  </a:lnTo>
                  <a:lnTo>
                    <a:pt x="2644" y="10073"/>
                  </a:lnTo>
                  <a:cubicBezTo>
                    <a:pt x="2644" y="10192"/>
                    <a:pt x="2739" y="10275"/>
                    <a:pt x="2858" y="10275"/>
                  </a:cubicBezTo>
                  <a:cubicBezTo>
                    <a:pt x="2977" y="10275"/>
                    <a:pt x="3073" y="10192"/>
                    <a:pt x="3073" y="10073"/>
                  </a:cubicBezTo>
                  <a:lnTo>
                    <a:pt x="3073" y="9406"/>
                  </a:lnTo>
                  <a:lnTo>
                    <a:pt x="5287" y="9406"/>
                  </a:lnTo>
                  <a:lnTo>
                    <a:pt x="5287" y="10073"/>
                  </a:lnTo>
                  <a:cubicBezTo>
                    <a:pt x="5287" y="10192"/>
                    <a:pt x="5371" y="10275"/>
                    <a:pt x="5490" y="10275"/>
                  </a:cubicBezTo>
                  <a:cubicBezTo>
                    <a:pt x="5609" y="10275"/>
                    <a:pt x="5704" y="10192"/>
                    <a:pt x="5704" y="10073"/>
                  </a:cubicBezTo>
                  <a:lnTo>
                    <a:pt x="5704" y="8954"/>
                  </a:lnTo>
                  <a:lnTo>
                    <a:pt x="13169" y="8954"/>
                  </a:lnTo>
                  <a:lnTo>
                    <a:pt x="13169" y="10073"/>
                  </a:lnTo>
                  <a:cubicBezTo>
                    <a:pt x="13169" y="10192"/>
                    <a:pt x="13264" y="10275"/>
                    <a:pt x="13383" y="10275"/>
                  </a:cubicBezTo>
                  <a:cubicBezTo>
                    <a:pt x="13503" y="10275"/>
                    <a:pt x="13586" y="10192"/>
                    <a:pt x="13586" y="10073"/>
                  </a:cubicBezTo>
                  <a:lnTo>
                    <a:pt x="13586" y="8096"/>
                  </a:lnTo>
                  <a:lnTo>
                    <a:pt x="13824" y="8096"/>
                  </a:lnTo>
                  <a:cubicBezTo>
                    <a:pt x="13943" y="8096"/>
                    <a:pt x="14038" y="8001"/>
                    <a:pt x="14038" y="7882"/>
                  </a:cubicBezTo>
                  <a:cubicBezTo>
                    <a:pt x="14003" y="7787"/>
                    <a:pt x="13919" y="7692"/>
                    <a:pt x="13800" y="7692"/>
                  </a:cubicBezTo>
                  <a:lnTo>
                    <a:pt x="12562" y="7692"/>
                  </a:lnTo>
                  <a:cubicBezTo>
                    <a:pt x="12633" y="7561"/>
                    <a:pt x="12693" y="7406"/>
                    <a:pt x="12693" y="7251"/>
                  </a:cubicBezTo>
                  <a:lnTo>
                    <a:pt x="12693" y="5322"/>
                  </a:lnTo>
                  <a:cubicBezTo>
                    <a:pt x="12693" y="4941"/>
                    <a:pt x="12443" y="4596"/>
                    <a:pt x="12074" y="4489"/>
                  </a:cubicBezTo>
                  <a:lnTo>
                    <a:pt x="11324" y="4286"/>
                  </a:lnTo>
                  <a:cubicBezTo>
                    <a:pt x="11228" y="4251"/>
                    <a:pt x="11169" y="4167"/>
                    <a:pt x="11169" y="4060"/>
                  </a:cubicBezTo>
                  <a:lnTo>
                    <a:pt x="11169" y="3893"/>
                  </a:lnTo>
                  <a:cubicBezTo>
                    <a:pt x="11240" y="3858"/>
                    <a:pt x="11300" y="3798"/>
                    <a:pt x="11359" y="3739"/>
                  </a:cubicBezTo>
                  <a:cubicBezTo>
                    <a:pt x="11657" y="3453"/>
                    <a:pt x="11824" y="3060"/>
                    <a:pt x="11824" y="2643"/>
                  </a:cubicBezTo>
                  <a:lnTo>
                    <a:pt x="11824" y="2262"/>
                  </a:lnTo>
                  <a:lnTo>
                    <a:pt x="11895" y="2096"/>
                  </a:lnTo>
                  <a:cubicBezTo>
                    <a:pt x="11979" y="1917"/>
                    <a:pt x="12026" y="1703"/>
                    <a:pt x="12026" y="1512"/>
                  </a:cubicBezTo>
                  <a:lnTo>
                    <a:pt x="12026" y="453"/>
                  </a:lnTo>
                  <a:cubicBezTo>
                    <a:pt x="12026" y="333"/>
                    <a:pt x="11943" y="250"/>
                    <a:pt x="11824" y="250"/>
                  </a:cubicBezTo>
                  <a:lnTo>
                    <a:pt x="9859" y="250"/>
                  </a:lnTo>
                  <a:cubicBezTo>
                    <a:pt x="9145" y="250"/>
                    <a:pt x="8561" y="834"/>
                    <a:pt x="8561" y="1548"/>
                  </a:cubicBezTo>
                  <a:lnTo>
                    <a:pt x="8561" y="1560"/>
                  </a:lnTo>
                  <a:cubicBezTo>
                    <a:pt x="8561" y="1727"/>
                    <a:pt x="8597" y="1881"/>
                    <a:pt x="8680" y="2036"/>
                  </a:cubicBezTo>
                  <a:lnTo>
                    <a:pt x="8788" y="2238"/>
                  </a:lnTo>
                  <a:lnTo>
                    <a:pt x="8788" y="2572"/>
                  </a:lnTo>
                  <a:cubicBezTo>
                    <a:pt x="8788" y="3108"/>
                    <a:pt x="9050" y="3584"/>
                    <a:pt x="9442" y="3870"/>
                  </a:cubicBezTo>
                  <a:lnTo>
                    <a:pt x="9442" y="4048"/>
                  </a:lnTo>
                  <a:cubicBezTo>
                    <a:pt x="9442" y="4143"/>
                    <a:pt x="9359" y="4239"/>
                    <a:pt x="9276" y="4263"/>
                  </a:cubicBezTo>
                  <a:lnTo>
                    <a:pt x="8526" y="4477"/>
                  </a:lnTo>
                  <a:cubicBezTo>
                    <a:pt x="8157" y="4584"/>
                    <a:pt x="7907" y="4917"/>
                    <a:pt x="7907" y="5310"/>
                  </a:cubicBezTo>
                  <a:lnTo>
                    <a:pt x="7907" y="5489"/>
                  </a:lnTo>
                  <a:lnTo>
                    <a:pt x="7895" y="5489"/>
                  </a:lnTo>
                  <a:cubicBezTo>
                    <a:pt x="7657" y="5489"/>
                    <a:pt x="7478" y="5679"/>
                    <a:pt x="7478" y="5906"/>
                  </a:cubicBezTo>
                  <a:lnTo>
                    <a:pt x="7478" y="7656"/>
                  </a:lnTo>
                  <a:lnTo>
                    <a:pt x="7478" y="7680"/>
                  </a:lnTo>
                  <a:lnTo>
                    <a:pt x="6442" y="7680"/>
                  </a:lnTo>
                  <a:cubicBezTo>
                    <a:pt x="6525" y="7537"/>
                    <a:pt x="6585" y="7394"/>
                    <a:pt x="6585" y="7227"/>
                  </a:cubicBezTo>
                  <a:lnTo>
                    <a:pt x="6585" y="5310"/>
                  </a:lnTo>
                  <a:cubicBezTo>
                    <a:pt x="6585" y="4917"/>
                    <a:pt x="6323" y="4584"/>
                    <a:pt x="5954" y="4477"/>
                  </a:cubicBezTo>
                  <a:lnTo>
                    <a:pt x="5216" y="4263"/>
                  </a:lnTo>
                  <a:cubicBezTo>
                    <a:pt x="5192" y="4263"/>
                    <a:pt x="5192" y="4263"/>
                    <a:pt x="5180" y="4251"/>
                  </a:cubicBezTo>
                  <a:cubicBezTo>
                    <a:pt x="5537" y="4179"/>
                    <a:pt x="5823" y="4084"/>
                    <a:pt x="6002" y="4024"/>
                  </a:cubicBezTo>
                  <a:cubicBezTo>
                    <a:pt x="6109" y="3989"/>
                    <a:pt x="6192" y="3905"/>
                    <a:pt x="6240" y="3810"/>
                  </a:cubicBezTo>
                  <a:cubicBezTo>
                    <a:pt x="6287" y="3703"/>
                    <a:pt x="6299" y="3596"/>
                    <a:pt x="6252" y="3477"/>
                  </a:cubicBezTo>
                  <a:cubicBezTo>
                    <a:pt x="6073" y="2977"/>
                    <a:pt x="5942" y="2143"/>
                    <a:pt x="5906" y="1738"/>
                  </a:cubicBezTo>
                  <a:cubicBezTo>
                    <a:pt x="5835" y="738"/>
                    <a:pt x="5097" y="0"/>
                    <a:pt x="416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9484;p16">
              <a:extLst>
                <a:ext uri="{FF2B5EF4-FFF2-40B4-BE49-F238E27FC236}">
                  <a16:creationId xmlns:a16="http://schemas.microsoft.com/office/drawing/2014/main" id="{BE383D03-0441-4982-ABF1-3982B2D58B5B}"/>
                </a:ext>
              </a:extLst>
            </p:cNvPr>
            <p:cNvSpPr/>
            <p:nvPr/>
          </p:nvSpPr>
          <p:spPr>
            <a:xfrm>
              <a:off x="6019323" y="2641653"/>
              <a:ext cx="13272" cy="13272"/>
            </a:xfrm>
            <a:custGeom>
              <a:avLst/>
              <a:gdLst/>
              <a:ahLst/>
              <a:cxnLst/>
              <a:rect l="l" t="t" r="r" b="b"/>
              <a:pathLst>
                <a:path w="417" h="417" extrusionOk="0">
                  <a:moveTo>
                    <a:pt x="202" y="0"/>
                  </a:moveTo>
                  <a:cubicBezTo>
                    <a:pt x="95" y="0"/>
                    <a:pt x="0" y="84"/>
                    <a:pt x="0" y="203"/>
                  </a:cubicBezTo>
                  <a:cubicBezTo>
                    <a:pt x="0" y="322"/>
                    <a:pt x="95" y="417"/>
                    <a:pt x="202" y="417"/>
                  </a:cubicBezTo>
                  <a:cubicBezTo>
                    <a:pt x="322" y="417"/>
                    <a:pt x="417" y="322"/>
                    <a:pt x="417" y="203"/>
                  </a:cubicBezTo>
                  <a:cubicBezTo>
                    <a:pt x="417" y="84"/>
                    <a:pt x="322" y="0"/>
                    <a:pt x="20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 name="Google Shape;9763;p16">
            <a:extLst>
              <a:ext uri="{FF2B5EF4-FFF2-40B4-BE49-F238E27FC236}">
                <a16:creationId xmlns:a16="http://schemas.microsoft.com/office/drawing/2014/main" id="{BF628247-7F29-4C6B-8DF9-B44324142AA4}"/>
              </a:ext>
            </a:extLst>
          </p:cNvPr>
          <p:cNvGrpSpPr/>
          <p:nvPr/>
        </p:nvGrpSpPr>
        <p:grpSpPr>
          <a:xfrm>
            <a:off x="1587258" y="4742169"/>
            <a:ext cx="264550" cy="353222"/>
            <a:chOff x="903530" y="3806125"/>
            <a:chExt cx="264550" cy="353222"/>
          </a:xfrm>
          <a:solidFill>
            <a:schemeClr val="tx2"/>
          </a:solidFill>
        </p:grpSpPr>
        <p:sp>
          <p:nvSpPr>
            <p:cNvPr id="66" name="Google Shape;9764;p16">
              <a:extLst>
                <a:ext uri="{FF2B5EF4-FFF2-40B4-BE49-F238E27FC236}">
                  <a16:creationId xmlns:a16="http://schemas.microsoft.com/office/drawing/2014/main" id="{037F3DF9-8444-4C83-A588-726FEA7E7079}"/>
                </a:ext>
              </a:extLst>
            </p:cNvPr>
            <p:cNvSpPr/>
            <p:nvPr/>
          </p:nvSpPr>
          <p:spPr>
            <a:xfrm>
              <a:off x="926637" y="3839321"/>
              <a:ext cx="173237" cy="162002"/>
            </a:xfrm>
            <a:custGeom>
              <a:avLst/>
              <a:gdLst/>
              <a:ahLst/>
              <a:cxnLst/>
              <a:rect l="l" t="t" r="r" b="b"/>
              <a:pathLst>
                <a:path w="5443" h="5090" extrusionOk="0">
                  <a:moveTo>
                    <a:pt x="3418" y="1"/>
                  </a:moveTo>
                  <a:cubicBezTo>
                    <a:pt x="2623" y="1"/>
                    <a:pt x="1831" y="307"/>
                    <a:pt x="1227" y="911"/>
                  </a:cubicBezTo>
                  <a:cubicBezTo>
                    <a:pt x="108" y="2030"/>
                    <a:pt x="1" y="3804"/>
                    <a:pt x="989" y="5030"/>
                  </a:cubicBezTo>
                  <a:cubicBezTo>
                    <a:pt x="1013" y="5078"/>
                    <a:pt x="1061" y="5090"/>
                    <a:pt x="1120" y="5090"/>
                  </a:cubicBezTo>
                  <a:cubicBezTo>
                    <a:pt x="1156" y="5090"/>
                    <a:pt x="1192" y="5078"/>
                    <a:pt x="1227" y="5066"/>
                  </a:cubicBezTo>
                  <a:cubicBezTo>
                    <a:pt x="1299" y="5006"/>
                    <a:pt x="1311" y="4899"/>
                    <a:pt x="1251" y="4840"/>
                  </a:cubicBezTo>
                  <a:cubicBezTo>
                    <a:pt x="382" y="3744"/>
                    <a:pt x="477" y="2149"/>
                    <a:pt x="1477" y="1149"/>
                  </a:cubicBezTo>
                  <a:cubicBezTo>
                    <a:pt x="2019" y="607"/>
                    <a:pt x="2735" y="334"/>
                    <a:pt x="3452" y="334"/>
                  </a:cubicBezTo>
                  <a:cubicBezTo>
                    <a:pt x="4059" y="334"/>
                    <a:pt x="4666" y="530"/>
                    <a:pt x="5168" y="923"/>
                  </a:cubicBezTo>
                  <a:cubicBezTo>
                    <a:pt x="5199" y="948"/>
                    <a:pt x="5237" y="961"/>
                    <a:pt x="5273" y="961"/>
                  </a:cubicBezTo>
                  <a:cubicBezTo>
                    <a:pt x="5321" y="961"/>
                    <a:pt x="5367" y="939"/>
                    <a:pt x="5394" y="899"/>
                  </a:cubicBezTo>
                  <a:cubicBezTo>
                    <a:pt x="5442" y="827"/>
                    <a:pt x="5418" y="720"/>
                    <a:pt x="5347" y="672"/>
                  </a:cubicBezTo>
                  <a:cubicBezTo>
                    <a:pt x="4777" y="223"/>
                    <a:pt x="4096" y="1"/>
                    <a:pt x="341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9765;p16">
              <a:extLst>
                <a:ext uri="{FF2B5EF4-FFF2-40B4-BE49-F238E27FC236}">
                  <a16:creationId xmlns:a16="http://schemas.microsoft.com/office/drawing/2014/main" id="{399E7FEB-66D2-4FA9-8DCA-C9681CF835BE}"/>
                </a:ext>
              </a:extLst>
            </p:cNvPr>
            <p:cNvSpPr/>
            <p:nvPr/>
          </p:nvSpPr>
          <p:spPr>
            <a:xfrm>
              <a:off x="903530" y="3806125"/>
              <a:ext cx="264550" cy="353222"/>
            </a:xfrm>
            <a:custGeom>
              <a:avLst/>
              <a:gdLst/>
              <a:ahLst/>
              <a:cxnLst/>
              <a:rect l="l" t="t" r="r" b="b"/>
              <a:pathLst>
                <a:path w="8312" h="11098" extrusionOk="0">
                  <a:moveTo>
                    <a:pt x="4144" y="322"/>
                  </a:moveTo>
                  <a:cubicBezTo>
                    <a:pt x="6251" y="322"/>
                    <a:pt x="7966" y="2025"/>
                    <a:pt x="7966" y="4144"/>
                  </a:cubicBezTo>
                  <a:cubicBezTo>
                    <a:pt x="7978" y="5085"/>
                    <a:pt x="7775" y="6002"/>
                    <a:pt x="7371" y="6895"/>
                  </a:cubicBezTo>
                  <a:cubicBezTo>
                    <a:pt x="7037" y="7609"/>
                    <a:pt x="6597" y="8323"/>
                    <a:pt x="6025" y="8978"/>
                  </a:cubicBezTo>
                  <a:cubicBezTo>
                    <a:pt x="5228" y="9919"/>
                    <a:pt x="4418" y="10526"/>
                    <a:pt x="4156" y="10717"/>
                  </a:cubicBezTo>
                  <a:cubicBezTo>
                    <a:pt x="3882" y="10538"/>
                    <a:pt x="3084" y="9931"/>
                    <a:pt x="2275" y="8990"/>
                  </a:cubicBezTo>
                  <a:cubicBezTo>
                    <a:pt x="1715" y="8323"/>
                    <a:pt x="1251" y="7621"/>
                    <a:pt x="929" y="6895"/>
                  </a:cubicBezTo>
                  <a:cubicBezTo>
                    <a:pt x="525" y="6002"/>
                    <a:pt x="310" y="5085"/>
                    <a:pt x="310" y="4144"/>
                  </a:cubicBezTo>
                  <a:cubicBezTo>
                    <a:pt x="310" y="2025"/>
                    <a:pt x="2025" y="322"/>
                    <a:pt x="4144" y="322"/>
                  </a:cubicBezTo>
                  <a:close/>
                  <a:moveTo>
                    <a:pt x="4156" y="1"/>
                  </a:moveTo>
                  <a:cubicBezTo>
                    <a:pt x="1858" y="1"/>
                    <a:pt x="1" y="1870"/>
                    <a:pt x="1" y="4156"/>
                  </a:cubicBezTo>
                  <a:cubicBezTo>
                    <a:pt x="1" y="5121"/>
                    <a:pt x="215" y="6097"/>
                    <a:pt x="644" y="7049"/>
                  </a:cubicBezTo>
                  <a:cubicBezTo>
                    <a:pt x="989" y="7788"/>
                    <a:pt x="1441" y="8514"/>
                    <a:pt x="2037" y="9216"/>
                  </a:cubicBezTo>
                  <a:cubicBezTo>
                    <a:pt x="3037" y="10395"/>
                    <a:pt x="4037" y="11050"/>
                    <a:pt x="4061" y="11062"/>
                  </a:cubicBezTo>
                  <a:cubicBezTo>
                    <a:pt x="4096" y="11074"/>
                    <a:pt x="4120" y="11098"/>
                    <a:pt x="4156" y="11098"/>
                  </a:cubicBezTo>
                  <a:cubicBezTo>
                    <a:pt x="4180" y="11098"/>
                    <a:pt x="4215" y="11074"/>
                    <a:pt x="4239" y="11062"/>
                  </a:cubicBezTo>
                  <a:cubicBezTo>
                    <a:pt x="4287" y="11038"/>
                    <a:pt x="5275" y="10395"/>
                    <a:pt x="6263" y="9216"/>
                  </a:cubicBezTo>
                  <a:cubicBezTo>
                    <a:pt x="6859" y="8538"/>
                    <a:pt x="7323" y="7800"/>
                    <a:pt x="7668" y="7049"/>
                  </a:cubicBezTo>
                  <a:cubicBezTo>
                    <a:pt x="8085" y="6109"/>
                    <a:pt x="8311" y="5144"/>
                    <a:pt x="8311" y="4156"/>
                  </a:cubicBezTo>
                  <a:cubicBezTo>
                    <a:pt x="8311" y="1870"/>
                    <a:pt x="6442" y="1"/>
                    <a:pt x="415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9766;p16">
              <a:extLst>
                <a:ext uri="{FF2B5EF4-FFF2-40B4-BE49-F238E27FC236}">
                  <a16:creationId xmlns:a16="http://schemas.microsoft.com/office/drawing/2014/main" id="{33E13588-35F3-4A0A-85F6-0638008D4152}"/>
                </a:ext>
              </a:extLst>
            </p:cNvPr>
            <p:cNvSpPr/>
            <p:nvPr/>
          </p:nvSpPr>
          <p:spPr>
            <a:xfrm>
              <a:off x="1008879" y="3904059"/>
              <a:ext cx="54966" cy="18460"/>
            </a:xfrm>
            <a:custGeom>
              <a:avLst/>
              <a:gdLst/>
              <a:ahLst/>
              <a:cxnLst/>
              <a:rect l="l" t="t" r="r" b="b"/>
              <a:pathLst>
                <a:path w="1727" h="580" extrusionOk="0">
                  <a:moveTo>
                    <a:pt x="648" y="1"/>
                  </a:moveTo>
                  <a:cubicBezTo>
                    <a:pt x="492" y="1"/>
                    <a:pt x="319" y="16"/>
                    <a:pt x="132" y="55"/>
                  </a:cubicBezTo>
                  <a:cubicBezTo>
                    <a:pt x="60" y="67"/>
                    <a:pt x="1" y="127"/>
                    <a:pt x="1" y="222"/>
                  </a:cubicBezTo>
                  <a:lnTo>
                    <a:pt x="1" y="401"/>
                  </a:lnTo>
                  <a:cubicBezTo>
                    <a:pt x="1" y="484"/>
                    <a:pt x="72" y="555"/>
                    <a:pt x="155" y="555"/>
                  </a:cubicBezTo>
                  <a:cubicBezTo>
                    <a:pt x="251" y="555"/>
                    <a:pt x="322" y="484"/>
                    <a:pt x="322" y="401"/>
                  </a:cubicBezTo>
                  <a:lnTo>
                    <a:pt x="322" y="365"/>
                  </a:lnTo>
                  <a:cubicBezTo>
                    <a:pt x="434" y="350"/>
                    <a:pt x="539" y="343"/>
                    <a:pt x="636" y="343"/>
                  </a:cubicBezTo>
                  <a:cubicBezTo>
                    <a:pt x="841" y="343"/>
                    <a:pt x="1011" y="372"/>
                    <a:pt x="1132" y="413"/>
                  </a:cubicBezTo>
                  <a:cubicBezTo>
                    <a:pt x="1334" y="472"/>
                    <a:pt x="1453" y="543"/>
                    <a:pt x="1465" y="543"/>
                  </a:cubicBezTo>
                  <a:cubicBezTo>
                    <a:pt x="1501" y="555"/>
                    <a:pt x="1525" y="579"/>
                    <a:pt x="1560" y="579"/>
                  </a:cubicBezTo>
                  <a:cubicBezTo>
                    <a:pt x="1620" y="579"/>
                    <a:pt x="1667" y="543"/>
                    <a:pt x="1691" y="496"/>
                  </a:cubicBezTo>
                  <a:cubicBezTo>
                    <a:pt x="1727" y="401"/>
                    <a:pt x="1703" y="305"/>
                    <a:pt x="1632" y="246"/>
                  </a:cubicBezTo>
                  <a:cubicBezTo>
                    <a:pt x="1613" y="236"/>
                    <a:pt x="1255" y="1"/>
                    <a:pt x="64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9767;p16">
              <a:extLst>
                <a:ext uri="{FF2B5EF4-FFF2-40B4-BE49-F238E27FC236}">
                  <a16:creationId xmlns:a16="http://schemas.microsoft.com/office/drawing/2014/main" id="{E204F022-4169-40EC-9FBC-CBBA570B7490}"/>
                </a:ext>
              </a:extLst>
            </p:cNvPr>
            <p:cNvSpPr/>
            <p:nvPr/>
          </p:nvSpPr>
          <p:spPr>
            <a:xfrm>
              <a:off x="972118" y="3872072"/>
              <a:ext cx="172473" cy="164866"/>
            </a:xfrm>
            <a:custGeom>
              <a:avLst/>
              <a:gdLst/>
              <a:ahLst/>
              <a:cxnLst/>
              <a:rect l="l" t="t" r="r" b="b"/>
              <a:pathLst>
                <a:path w="5419" h="5180" extrusionOk="0">
                  <a:moveTo>
                    <a:pt x="3239" y="346"/>
                  </a:moveTo>
                  <a:lnTo>
                    <a:pt x="3239" y="1144"/>
                  </a:lnTo>
                  <a:cubicBezTo>
                    <a:pt x="3239" y="1287"/>
                    <a:pt x="3203" y="1418"/>
                    <a:pt x="3144" y="1537"/>
                  </a:cubicBezTo>
                  <a:lnTo>
                    <a:pt x="3084" y="1668"/>
                  </a:lnTo>
                  <a:cubicBezTo>
                    <a:pt x="3073" y="1703"/>
                    <a:pt x="3073" y="1715"/>
                    <a:pt x="3073" y="1739"/>
                  </a:cubicBezTo>
                  <a:lnTo>
                    <a:pt x="3073" y="2084"/>
                  </a:lnTo>
                  <a:cubicBezTo>
                    <a:pt x="3073" y="2370"/>
                    <a:pt x="2953" y="2632"/>
                    <a:pt x="2763" y="2846"/>
                  </a:cubicBezTo>
                  <a:cubicBezTo>
                    <a:pt x="2558" y="3028"/>
                    <a:pt x="2311" y="3145"/>
                    <a:pt x="2040" y="3145"/>
                  </a:cubicBezTo>
                  <a:cubicBezTo>
                    <a:pt x="2027" y="3145"/>
                    <a:pt x="2014" y="3144"/>
                    <a:pt x="2001" y="3144"/>
                  </a:cubicBezTo>
                  <a:cubicBezTo>
                    <a:pt x="1406" y="3108"/>
                    <a:pt x="941" y="2620"/>
                    <a:pt x="941" y="2037"/>
                  </a:cubicBezTo>
                  <a:lnTo>
                    <a:pt x="941" y="1739"/>
                  </a:lnTo>
                  <a:cubicBezTo>
                    <a:pt x="941" y="1715"/>
                    <a:pt x="941" y="1703"/>
                    <a:pt x="929" y="1668"/>
                  </a:cubicBezTo>
                  <a:lnTo>
                    <a:pt x="870" y="1537"/>
                  </a:lnTo>
                  <a:cubicBezTo>
                    <a:pt x="810" y="1418"/>
                    <a:pt x="775" y="1287"/>
                    <a:pt x="775" y="1144"/>
                  </a:cubicBezTo>
                  <a:cubicBezTo>
                    <a:pt x="775" y="703"/>
                    <a:pt x="1132" y="346"/>
                    <a:pt x="1584" y="346"/>
                  </a:cubicBezTo>
                  <a:close/>
                  <a:moveTo>
                    <a:pt x="1465" y="3346"/>
                  </a:moveTo>
                  <a:cubicBezTo>
                    <a:pt x="1608" y="3406"/>
                    <a:pt x="1775" y="3453"/>
                    <a:pt x="1953" y="3465"/>
                  </a:cubicBezTo>
                  <a:lnTo>
                    <a:pt x="2001" y="3465"/>
                  </a:lnTo>
                  <a:cubicBezTo>
                    <a:pt x="2180" y="3465"/>
                    <a:pt x="2370" y="3442"/>
                    <a:pt x="2537" y="3370"/>
                  </a:cubicBezTo>
                  <a:lnTo>
                    <a:pt x="2537" y="3584"/>
                  </a:lnTo>
                  <a:cubicBezTo>
                    <a:pt x="2537" y="3632"/>
                    <a:pt x="2549" y="3692"/>
                    <a:pt x="2549" y="3739"/>
                  </a:cubicBezTo>
                  <a:lnTo>
                    <a:pt x="2001" y="4156"/>
                  </a:lnTo>
                  <a:lnTo>
                    <a:pt x="1453" y="3727"/>
                  </a:lnTo>
                  <a:cubicBezTo>
                    <a:pt x="1465" y="3680"/>
                    <a:pt x="1465" y="3632"/>
                    <a:pt x="1465" y="3573"/>
                  </a:cubicBezTo>
                  <a:lnTo>
                    <a:pt x="1465" y="3346"/>
                  </a:lnTo>
                  <a:close/>
                  <a:moveTo>
                    <a:pt x="1251" y="3977"/>
                  </a:moveTo>
                  <a:lnTo>
                    <a:pt x="1834" y="4406"/>
                  </a:lnTo>
                  <a:lnTo>
                    <a:pt x="1834" y="4870"/>
                  </a:lnTo>
                  <a:cubicBezTo>
                    <a:pt x="1334" y="4835"/>
                    <a:pt x="822" y="4680"/>
                    <a:pt x="394" y="4358"/>
                  </a:cubicBezTo>
                  <a:cubicBezTo>
                    <a:pt x="417" y="4335"/>
                    <a:pt x="465" y="4299"/>
                    <a:pt x="501" y="4287"/>
                  </a:cubicBezTo>
                  <a:lnTo>
                    <a:pt x="1132" y="4049"/>
                  </a:lnTo>
                  <a:cubicBezTo>
                    <a:pt x="1179" y="4037"/>
                    <a:pt x="1227" y="4001"/>
                    <a:pt x="1251" y="3977"/>
                  </a:cubicBezTo>
                  <a:close/>
                  <a:moveTo>
                    <a:pt x="2739" y="3989"/>
                  </a:moveTo>
                  <a:cubicBezTo>
                    <a:pt x="2787" y="4025"/>
                    <a:pt x="2822" y="4037"/>
                    <a:pt x="2858" y="4061"/>
                  </a:cubicBezTo>
                  <a:lnTo>
                    <a:pt x="3632" y="4346"/>
                  </a:lnTo>
                  <a:cubicBezTo>
                    <a:pt x="3192" y="4656"/>
                    <a:pt x="2680" y="4835"/>
                    <a:pt x="2168" y="4870"/>
                  </a:cubicBezTo>
                  <a:lnTo>
                    <a:pt x="2168" y="4418"/>
                  </a:lnTo>
                  <a:lnTo>
                    <a:pt x="2739" y="3989"/>
                  </a:lnTo>
                  <a:close/>
                  <a:moveTo>
                    <a:pt x="1596" y="1"/>
                  </a:moveTo>
                  <a:cubicBezTo>
                    <a:pt x="977" y="1"/>
                    <a:pt x="465" y="501"/>
                    <a:pt x="465" y="1132"/>
                  </a:cubicBezTo>
                  <a:cubicBezTo>
                    <a:pt x="465" y="1310"/>
                    <a:pt x="513" y="1501"/>
                    <a:pt x="596" y="1668"/>
                  </a:cubicBezTo>
                  <a:lnTo>
                    <a:pt x="644" y="1751"/>
                  </a:lnTo>
                  <a:lnTo>
                    <a:pt x="644" y="2013"/>
                  </a:lnTo>
                  <a:cubicBezTo>
                    <a:pt x="644" y="2453"/>
                    <a:pt x="858" y="2858"/>
                    <a:pt x="1168" y="3120"/>
                  </a:cubicBezTo>
                  <a:lnTo>
                    <a:pt x="1168" y="3561"/>
                  </a:lnTo>
                  <a:cubicBezTo>
                    <a:pt x="1168" y="3632"/>
                    <a:pt x="1120" y="3704"/>
                    <a:pt x="1048" y="3739"/>
                  </a:cubicBezTo>
                  <a:lnTo>
                    <a:pt x="406" y="3977"/>
                  </a:lnTo>
                  <a:cubicBezTo>
                    <a:pt x="239" y="4037"/>
                    <a:pt x="108" y="4168"/>
                    <a:pt x="36" y="4311"/>
                  </a:cubicBezTo>
                  <a:cubicBezTo>
                    <a:pt x="1" y="4394"/>
                    <a:pt x="25" y="4466"/>
                    <a:pt x="84" y="4513"/>
                  </a:cubicBezTo>
                  <a:cubicBezTo>
                    <a:pt x="644" y="4954"/>
                    <a:pt x="1334" y="5180"/>
                    <a:pt x="2001" y="5180"/>
                  </a:cubicBezTo>
                  <a:cubicBezTo>
                    <a:pt x="2799" y="5180"/>
                    <a:pt x="3596" y="4870"/>
                    <a:pt x="4204" y="4275"/>
                  </a:cubicBezTo>
                  <a:cubicBezTo>
                    <a:pt x="5323" y="3168"/>
                    <a:pt x="5418" y="1406"/>
                    <a:pt x="4442" y="167"/>
                  </a:cubicBezTo>
                  <a:cubicBezTo>
                    <a:pt x="4405" y="124"/>
                    <a:pt x="4351" y="98"/>
                    <a:pt x="4301" y="98"/>
                  </a:cubicBezTo>
                  <a:cubicBezTo>
                    <a:pt x="4269" y="98"/>
                    <a:pt x="4239" y="108"/>
                    <a:pt x="4216" y="132"/>
                  </a:cubicBezTo>
                  <a:cubicBezTo>
                    <a:pt x="4144" y="191"/>
                    <a:pt x="4132" y="298"/>
                    <a:pt x="4192" y="358"/>
                  </a:cubicBezTo>
                  <a:cubicBezTo>
                    <a:pt x="5061" y="1465"/>
                    <a:pt x="4966" y="3049"/>
                    <a:pt x="3965" y="4049"/>
                  </a:cubicBezTo>
                  <a:lnTo>
                    <a:pt x="3906" y="4108"/>
                  </a:lnTo>
                  <a:cubicBezTo>
                    <a:pt x="3870" y="4096"/>
                    <a:pt x="3835" y="4061"/>
                    <a:pt x="3799" y="4049"/>
                  </a:cubicBezTo>
                  <a:lnTo>
                    <a:pt x="2977" y="3739"/>
                  </a:lnTo>
                  <a:cubicBezTo>
                    <a:pt x="2906" y="3704"/>
                    <a:pt x="2858" y="3644"/>
                    <a:pt x="2858" y="3561"/>
                  </a:cubicBezTo>
                  <a:lnTo>
                    <a:pt x="2858" y="3144"/>
                  </a:lnTo>
                  <a:cubicBezTo>
                    <a:pt x="2894" y="3108"/>
                    <a:pt x="2942" y="3084"/>
                    <a:pt x="2965" y="3049"/>
                  </a:cubicBezTo>
                  <a:cubicBezTo>
                    <a:pt x="3239" y="2787"/>
                    <a:pt x="3382" y="2441"/>
                    <a:pt x="3382" y="2072"/>
                  </a:cubicBezTo>
                  <a:lnTo>
                    <a:pt x="3382" y="1751"/>
                  </a:lnTo>
                  <a:lnTo>
                    <a:pt x="3430" y="1668"/>
                  </a:lnTo>
                  <a:cubicBezTo>
                    <a:pt x="3513" y="1501"/>
                    <a:pt x="3561" y="1310"/>
                    <a:pt x="3561" y="1132"/>
                  </a:cubicBezTo>
                  <a:lnTo>
                    <a:pt x="3561" y="167"/>
                  </a:lnTo>
                  <a:cubicBezTo>
                    <a:pt x="3561" y="72"/>
                    <a:pt x="3489" y="1"/>
                    <a:pt x="339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 name="Google Shape;9244;p16">
            <a:extLst>
              <a:ext uri="{FF2B5EF4-FFF2-40B4-BE49-F238E27FC236}">
                <a16:creationId xmlns:a16="http://schemas.microsoft.com/office/drawing/2014/main" id="{6A82B8F7-01B2-9026-13F2-280CE8077CCA}"/>
              </a:ext>
            </a:extLst>
          </p:cNvPr>
          <p:cNvGrpSpPr/>
          <p:nvPr/>
        </p:nvGrpSpPr>
        <p:grpSpPr>
          <a:xfrm>
            <a:off x="7244720" y="4775365"/>
            <a:ext cx="350198" cy="350548"/>
            <a:chOff x="3094217" y="1976585"/>
            <a:chExt cx="350198" cy="350548"/>
          </a:xfrm>
        </p:grpSpPr>
        <p:sp>
          <p:nvSpPr>
            <p:cNvPr id="3" name="Google Shape;9245;p16">
              <a:extLst>
                <a:ext uri="{FF2B5EF4-FFF2-40B4-BE49-F238E27FC236}">
                  <a16:creationId xmlns:a16="http://schemas.microsoft.com/office/drawing/2014/main" id="{2785C625-49AB-AEF0-10D0-667AB4073E02}"/>
                </a:ext>
              </a:extLst>
            </p:cNvPr>
            <p:cNvSpPr/>
            <p:nvPr/>
          </p:nvSpPr>
          <p:spPr>
            <a:xfrm>
              <a:off x="3094217" y="2129039"/>
              <a:ext cx="131543" cy="197362"/>
            </a:xfrm>
            <a:custGeom>
              <a:avLst/>
              <a:gdLst/>
              <a:ahLst/>
              <a:cxnLst/>
              <a:rect l="l" t="t" r="r" b="b"/>
              <a:pathLst>
                <a:path w="4133" h="6201" extrusionOk="0">
                  <a:moveTo>
                    <a:pt x="2072" y="345"/>
                  </a:moveTo>
                  <a:cubicBezTo>
                    <a:pt x="2117" y="345"/>
                    <a:pt x="2162" y="348"/>
                    <a:pt x="2203" y="354"/>
                  </a:cubicBezTo>
                  <a:cubicBezTo>
                    <a:pt x="2906" y="414"/>
                    <a:pt x="3454" y="1045"/>
                    <a:pt x="3454" y="1759"/>
                  </a:cubicBezTo>
                  <a:cubicBezTo>
                    <a:pt x="3454" y="2438"/>
                    <a:pt x="3620" y="3069"/>
                    <a:pt x="3751" y="3402"/>
                  </a:cubicBezTo>
                  <a:lnTo>
                    <a:pt x="3751" y="3426"/>
                  </a:lnTo>
                  <a:cubicBezTo>
                    <a:pt x="3608" y="3509"/>
                    <a:pt x="3299" y="3688"/>
                    <a:pt x="2763" y="3807"/>
                  </a:cubicBezTo>
                  <a:lnTo>
                    <a:pt x="2763" y="3759"/>
                  </a:lnTo>
                  <a:lnTo>
                    <a:pt x="2763" y="3438"/>
                  </a:lnTo>
                  <a:cubicBezTo>
                    <a:pt x="2965" y="3319"/>
                    <a:pt x="3144" y="3140"/>
                    <a:pt x="3263" y="2926"/>
                  </a:cubicBezTo>
                  <a:cubicBezTo>
                    <a:pt x="3489" y="2533"/>
                    <a:pt x="3418" y="2021"/>
                    <a:pt x="3073" y="1712"/>
                  </a:cubicBezTo>
                  <a:cubicBezTo>
                    <a:pt x="2834" y="1485"/>
                    <a:pt x="2418" y="1235"/>
                    <a:pt x="1727" y="1235"/>
                  </a:cubicBezTo>
                  <a:cubicBezTo>
                    <a:pt x="1691" y="1235"/>
                    <a:pt x="1644" y="1247"/>
                    <a:pt x="1608" y="1283"/>
                  </a:cubicBezTo>
                  <a:lnTo>
                    <a:pt x="1275" y="1616"/>
                  </a:lnTo>
                  <a:cubicBezTo>
                    <a:pt x="1215" y="1676"/>
                    <a:pt x="1215" y="1783"/>
                    <a:pt x="1275" y="1843"/>
                  </a:cubicBezTo>
                  <a:cubicBezTo>
                    <a:pt x="1304" y="1872"/>
                    <a:pt x="1343" y="1887"/>
                    <a:pt x="1382" y="1887"/>
                  </a:cubicBezTo>
                  <a:cubicBezTo>
                    <a:pt x="1421" y="1887"/>
                    <a:pt x="1459" y="1872"/>
                    <a:pt x="1489" y="1843"/>
                  </a:cubicBezTo>
                  <a:lnTo>
                    <a:pt x="1787" y="1545"/>
                  </a:lnTo>
                  <a:cubicBezTo>
                    <a:pt x="2227" y="1557"/>
                    <a:pt x="2584" y="1700"/>
                    <a:pt x="2846" y="1938"/>
                  </a:cubicBezTo>
                  <a:cubicBezTo>
                    <a:pt x="3073" y="2140"/>
                    <a:pt x="3132" y="2485"/>
                    <a:pt x="2977" y="2747"/>
                  </a:cubicBezTo>
                  <a:cubicBezTo>
                    <a:pt x="2799" y="3081"/>
                    <a:pt x="2441" y="3283"/>
                    <a:pt x="2072" y="3283"/>
                  </a:cubicBezTo>
                  <a:cubicBezTo>
                    <a:pt x="1489" y="3283"/>
                    <a:pt x="1037" y="2831"/>
                    <a:pt x="1037" y="2247"/>
                  </a:cubicBezTo>
                  <a:cubicBezTo>
                    <a:pt x="1037" y="2152"/>
                    <a:pt x="953" y="2081"/>
                    <a:pt x="870" y="2081"/>
                  </a:cubicBezTo>
                  <a:cubicBezTo>
                    <a:pt x="775" y="2081"/>
                    <a:pt x="703" y="2152"/>
                    <a:pt x="703" y="2247"/>
                  </a:cubicBezTo>
                  <a:cubicBezTo>
                    <a:pt x="703" y="2747"/>
                    <a:pt x="989" y="3200"/>
                    <a:pt x="1394" y="3438"/>
                  </a:cubicBezTo>
                  <a:lnTo>
                    <a:pt x="1394" y="3759"/>
                  </a:lnTo>
                  <a:lnTo>
                    <a:pt x="1394" y="3807"/>
                  </a:lnTo>
                  <a:cubicBezTo>
                    <a:pt x="858" y="3688"/>
                    <a:pt x="525" y="3509"/>
                    <a:pt x="394" y="3426"/>
                  </a:cubicBezTo>
                  <a:cubicBezTo>
                    <a:pt x="394" y="3426"/>
                    <a:pt x="382" y="3426"/>
                    <a:pt x="394" y="3402"/>
                  </a:cubicBezTo>
                  <a:cubicBezTo>
                    <a:pt x="525" y="3081"/>
                    <a:pt x="691" y="2438"/>
                    <a:pt x="691" y="1759"/>
                  </a:cubicBezTo>
                  <a:cubicBezTo>
                    <a:pt x="691" y="1045"/>
                    <a:pt x="1239" y="414"/>
                    <a:pt x="1941" y="354"/>
                  </a:cubicBezTo>
                  <a:cubicBezTo>
                    <a:pt x="1983" y="348"/>
                    <a:pt x="2028" y="345"/>
                    <a:pt x="2072" y="345"/>
                  </a:cubicBezTo>
                  <a:close/>
                  <a:moveTo>
                    <a:pt x="2430" y="3581"/>
                  </a:moveTo>
                  <a:lnTo>
                    <a:pt x="2430" y="3783"/>
                  </a:lnTo>
                  <a:cubicBezTo>
                    <a:pt x="2430" y="3974"/>
                    <a:pt x="2537" y="4152"/>
                    <a:pt x="2715" y="4224"/>
                  </a:cubicBezTo>
                  <a:lnTo>
                    <a:pt x="2822" y="4271"/>
                  </a:lnTo>
                  <a:cubicBezTo>
                    <a:pt x="2656" y="4509"/>
                    <a:pt x="2370" y="4676"/>
                    <a:pt x="2072" y="4676"/>
                  </a:cubicBezTo>
                  <a:cubicBezTo>
                    <a:pt x="1775" y="4676"/>
                    <a:pt x="1489" y="4509"/>
                    <a:pt x="1334" y="4271"/>
                  </a:cubicBezTo>
                  <a:lnTo>
                    <a:pt x="1429" y="4224"/>
                  </a:lnTo>
                  <a:cubicBezTo>
                    <a:pt x="1608" y="4140"/>
                    <a:pt x="1715" y="3974"/>
                    <a:pt x="1715" y="3783"/>
                  </a:cubicBezTo>
                  <a:lnTo>
                    <a:pt x="1715" y="3581"/>
                  </a:lnTo>
                  <a:cubicBezTo>
                    <a:pt x="1834" y="3617"/>
                    <a:pt x="1953" y="3628"/>
                    <a:pt x="2072" y="3628"/>
                  </a:cubicBezTo>
                  <a:cubicBezTo>
                    <a:pt x="2191" y="3628"/>
                    <a:pt x="2311" y="3617"/>
                    <a:pt x="2430" y="3581"/>
                  </a:cubicBezTo>
                  <a:close/>
                  <a:moveTo>
                    <a:pt x="2065" y="0"/>
                  </a:moveTo>
                  <a:cubicBezTo>
                    <a:pt x="2010" y="0"/>
                    <a:pt x="1953" y="3"/>
                    <a:pt x="1894" y="9"/>
                  </a:cubicBezTo>
                  <a:cubicBezTo>
                    <a:pt x="1037" y="92"/>
                    <a:pt x="346" y="842"/>
                    <a:pt x="346" y="1735"/>
                  </a:cubicBezTo>
                  <a:cubicBezTo>
                    <a:pt x="346" y="2378"/>
                    <a:pt x="203" y="2962"/>
                    <a:pt x="60" y="3271"/>
                  </a:cubicBezTo>
                  <a:cubicBezTo>
                    <a:pt x="1" y="3426"/>
                    <a:pt x="48" y="3581"/>
                    <a:pt x="179" y="3676"/>
                  </a:cubicBezTo>
                  <a:cubicBezTo>
                    <a:pt x="310" y="3759"/>
                    <a:pt x="584" y="3926"/>
                    <a:pt x="1013" y="4045"/>
                  </a:cubicBezTo>
                  <a:lnTo>
                    <a:pt x="382" y="4379"/>
                  </a:lnTo>
                  <a:cubicBezTo>
                    <a:pt x="144" y="4498"/>
                    <a:pt x="1" y="4712"/>
                    <a:pt x="1" y="4986"/>
                  </a:cubicBezTo>
                  <a:lnTo>
                    <a:pt x="1" y="6045"/>
                  </a:lnTo>
                  <a:cubicBezTo>
                    <a:pt x="1" y="6129"/>
                    <a:pt x="84" y="6200"/>
                    <a:pt x="167" y="6200"/>
                  </a:cubicBezTo>
                  <a:cubicBezTo>
                    <a:pt x="263" y="6200"/>
                    <a:pt x="334" y="6129"/>
                    <a:pt x="334" y="6045"/>
                  </a:cubicBezTo>
                  <a:lnTo>
                    <a:pt x="334" y="4974"/>
                  </a:lnTo>
                  <a:cubicBezTo>
                    <a:pt x="334" y="4831"/>
                    <a:pt x="406" y="4712"/>
                    <a:pt x="525" y="4652"/>
                  </a:cubicBezTo>
                  <a:lnTo>
                    <a:pt x="1037" y="4402"/>
                  </a:lnTo>
                  <a:cubicBezTo>
                    <a:pt x="1239" y="4760"/>
                    <a:pt x="1644" y="4986"/>
                    <a:pt x="2060" y="4986"/>
                  </a:cubicBezTo>
                  <a:cubicBezTo>
                    <a:pt x="2489" y="4986"/>
                    <a:pt x="2882" y="4760"/>
                    <a:pt x="3084" y="4402"/>
                  </a:cubicBezTo>
                  <a:lnTo>
                    <a:pt x="3596" y="4652"/>
                  </a:lnTo>
                  <a:cubicBezTo>
                    <a:pt x="3704" y="4712"/>
                    <a:pt x="3787" y="4831"/>
                    <a:pt x="3787" y="4974"/>
                  </a:cubicBezTo>
                  <a:lnTo>
                    <a:pt x="3787" y="6022"/>
                  </a:lnTo>
                  <a:cubicBezTo>
                    <a:pt x="3787" y="6117"/>
                    <a:pt x="3858" y="6188"/>
                    <a:pt x="3954" y="6188"/>
                  </a:cubicBezTo>
                  <a:cubicBezTo>
                    <a:pt x="4037" y="6188"/>
                    <a:pt x="4108" y="6117"/>
                    <a:pt x="4108" y="6022"/>
                  </a:cubicBezTo>
                  <a:lnTo>
                    <a:pt x="4108" y="4974"/>
                  </a:lnTo>
                  <a:cubicBezTo>
                    <a:pt x="4132" y="4712"/>
                    <a:pt x="3977" y="4474"/>
                    <a:pt x="3739" y="4379"/>
                  </a:cubicBezTo>
                  <a:lnTo>
                    <a:pt x="3096" y="4045"/>
                  </a:lnTo>
                  <a:cubicBezTo>
                    <a:pt x="3537" y="3926"/>
                    <a:pt x="3799" y="3759"/>
                    <a:pt x="3930" y="3676"/>
                  </a:cubicBezTo>
                  <a:cubicBezTo>
                    <a:pt x="4073" y="3581"/>
                    <a:pt x="4108" y="3426"/>
                    <a:pt x="4049" y="3271"/>
                  </a:cubicBezTo>
                  <a:cubicBezTo>
                    <a:pt x="3918" y="2962"/>
                    <a:pt x="3775" y="2378"/>
                    <a:pt x="3775" y="1735"/>
                  </a:cubicBezTo>
                  <a:cubicBezTo>
                    <a:pt x="3775" y="866"/>
                    <a:pt x="3084" y="104"/>
                    <a:pt x="2227" y="9"/>
                  </a:cubicBezTo>
                  <a:cubicBezTo>
                    <a:pt x="2174" y="3"/>
                    <a:pt x="2120" y="0"/>
                    <a:pt x="2065"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 name="Google Shape;9246;p16">
              <a:extLst>
                <a:ext uri="{FF2B5EF4-FFF2-40B4-BE49-F238E27FC236}">
                  <a16:creationId xmlns:a16="http://schemas.microsoft.com/office/drawing/2014/main" id="{48CC978C-DF9C-BE01-4677-45FDADD3E691}"/>
                </a:ext>
              </a:extLst>
            </p:cNvPr>
            <p:cNvSpPr/>
            <p:nvPr/>
          </p:nvSpPr>
          <p:spPr>
            <a:xfrm>
              <a:off x="3116592" y="2293778"/>
              <a:ext cx="10630" cy="32241"/>
            </a:xfrm>
            <a:custGeom>
              <a:avLst/>
              <a:gdLst/>
              <a:ahLst/>
              <a:cxnLst/>
              <a:rect l="l" t="t" r="r" b="b"/>
              <a:pathLst>
                <a:path w="334" h="1013" extrusionOk="0">
                  <a:moveTo>
                    <a:pt x="167" y="0"/>
                  </a:moveTo>
                  <a:cubicBezTo>
                    <a:pt x="72" y="0"/>
                    <a:pt x="0" y="72"/>
                    <a:pt x="0" y="167"/>
                  </a:cubicBezTo>
                  <a:lnTo>
                    <a:pt x="0" y="846"/>
                  </a:lnTo>
                  <a:cubicBezTo>
                    <a:pt x="0" y="941"/>
                    <a:pt x="72" y="1012"/>
                    <a:pt x="167" y="1012"/>
                  </a:cubicBezTo>
                  <a:cubicBezTo>
                    <a:pt x="250" y="1012"/>
                    <a:pt x="334" y="941"/>
                    <a:pt x="334" y="846"/>
                  </a:cubicBezTo>
                  <a:lnTo>
                    <a:pt x="334" y="167"/>
                  </a:lnTo>
                  <a:cubicBezTo>
                    <a:pt x="310" y="72"/>
                    <a:pt x="250" y="0"/>
                    <a:pt x="167"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 name="Google Shape;9247;p16">
              <a:extLst>
                <a:ext uri="{FF2B5EF4-FFF2-40B4-BE49-F238E27FC236}">
                  <a16:creationId xmlns:a16="http://schemas.microsoft.com/office/drawing/2014/main" id="{176A8570-2667-D742-7661-E66FA73495A8}"/>
                </a:ext>
              </a:extLst>
            </p:cNvPr>
            <p:cNvSpPr/>
            <p:nvPr/>
          </p:nvSpPr>
          <p:spPr>
            <a:xfrm>
              <a:off x="3193519" y="2293778"/>
              <a:ext cx="10248" cy="32241"/>
            </a:xfrm>
            <a:custGeom>
              <a:avLst/>
              <a:gdLst/>
              <a:ahLst/>
              <a:cxnLst/>
              <a:rect l="l" t="t" r="r" b="b"/>
              <a:pathLst>
                <a:path w="322" h="1013" extrusionOk="0">
                  <a:moveTo>
                    <a:pt x="155" y="0"/>
                  </a:moveTo>
                  <a:cubicBezTo>
                    <a:pt x="72" y="0"/>
                    <a:pt x="0" y="72"/>
                    <a:pt x="0" y="167"/>
                  </a:cubicBezTo>
                  <a:lnTo>
                    <a:pt x="0" y="846"/>
                  </a:lnTo>
                  <a:cubicBezTo>
                    <a:pt x="0" y="941"/>
                    <a:pt x="72" y="1012"/>
                    <a:pt x="155" y="1012"/>
                  </a:cubicBezTo>
                  <a:cubicBezTo>
                    <a:pt x="250" y="1012"/>
                    <a:pt x="322" y="941"/>
                    <a:pt x="322" y="846"/>
                  </a:cubicBezTo>
                  <a:lnTo>
                    <a:pt x="322" y="167"/>
                  </a:lnTo>
                  <a:cubicBezTo>
                    <a:pt x="310" y="72"/>
                    <a:pt x="250" y="0"/>
                    <a:pt x="155"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 name="Google Shape;9248;p16">
              <a:extLst>
                <a:ext uri="{FF2B5EF4-FFF2-40B4-BE49-F238E27FC236}">
                  <a16:creationId xmlns:a16="http://schemas.microsoft.com/office/drawing/2014/main" id="{A73C1826-D9C2-3D16-3A94-A246ECF272E7}"/>
                </a:ext>
              </a:extLst>
            </p:cNvPr>
            <p:cNvSpPr/>
            <p:nvPr/>
          </p:nvSpPr>
          <p:spPr>
            <a:xfrm>
              <a:off x="3346227" y="2166755"/>
              <a:ext cx="54966" cy="18301"/>
            </a:xfrm>
            <a:custGeom>
              <a:avLst/>
              <a:gdLst/>
              <a:ahLst/>
              <a:cxnLst/>
              <a:rect l="l" t="t" r="r" b="b"/>
              <a:pathLst>
                <a:path w="1727" h="575" extrusionOk="0">
                  <a:moveTo>
                    <a:pt x="646" y="0"/>
                  </a:moveTo>
                  <a:cubicBezTo>
                    <a:pt x="494" y="0"/>
                    <a:pt x="326" y="15"/>
                    <a:pt x="143" y="50"/>
                  </a:cubicBezTo>
                  <a:cubicBezTo>
                    <a:pt x="60" y="62"/>
                    <a:pt x="0" y="122"/>
                    <a:pt x="0" y="217"/>
                  </a:cubicBezTo>
                  <a:lnTo>
                    <a:pt x="0" y="396"/>
                  </a:lnTo>
                  <a:cubicBezTo>
                    <a:pt x="0" y="479"/>
                    <a:pt x="84" y="550"/>
                    <a:pt x="167" y="550"/>
                  </a:cubicBezTo>
                  <a:cubicBezTo>
                    <a:pt x="262" y="550"/>
                    <a:pt x="334" y="479"/>
                    <a:pt x="334" y="396"/>
                  </a:cubicBezTo>
                  <a:lnTo>
                    <a:pt x="334" y="360"/>
                  </a:lnTo>
                  <a:cubicBezTo>
                    <a:pt x="445" y="344"/>
                    <a:pt x="549" y="338"/>
                    <a:pt x="645" y="338"/>
                  </a:cubicBezTo>
                  <a:cubicBezTo>
                    <a:pt x="845" y="338"/>
                    <a:pt x="1007" y="367"/>
                    <a:pt x="1120" y="407"/>
                  </a:cubicBezTo>
                  <a:cubicBezTo>
                    <a:pt x="1334" y="467"/>
                    <a:pt x="1453" y="538"/>
                    <a:pt x="1453" y="538"/>
                  </a:cubicBezTo>
                  <a:cubicBezTo>
                    <a:pt x="1477" y="550"/>
                    <a:pt x="1512" y="574"/>
                    <a:pt x="1536" y="574"/>
                  </a:cubicBezTo>
                  <a:cubicBezTo>
                    <a:pt x="1584" y="574"/>
                    <a:pt x="1643" y="538"/>
                    <a:pt x="1667" y="491"/>
                  </a:cubicBezTo>
                  <a:cubicBezTo>
                    <a:pt x="1727" y="396"/>
                    <a:pt x="1715" y="288"/>
                    <a:pt x="1643" y="241"/>
                  </a:cubicBezTo>
                  <a:cubicBezTo>
                    <a:pt x="1615" y="231"/>
                    <a:pt x="1258" y="0"/>
                    <a:pt x="646"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 name="Google Shape;9249;p16">
              <a:extLst>
                <a:ext uri="{FF2B5EF4-FFF2-40B4-BE49-F238E27FC236}">
                  <a16:creationId xmlns:a16="http://schemas.microsoft.com/office/drawing/2014/main" id="{D1598472-097D-73D9-33A0-E07BE3E263CC}"/>
                </a:ext>
              </a:extLst>
            </p:cNvPr>
            <p:cNvSpPr/>
            <p:nvPr/>
          </p:nvSpPr>
          <p:spPr>
            <a:xfrm>
              <a:off x="3302655" y="2134991"/>
              <a:ext cx="141760" cy="192143"/>
            </a:xfrm>
            <a:custGeom>
              <a:avLst/>
              <a:gdLst/>
              <a:ahLst/>
              <a:cxnLst/>
              <a:rect l="l" t="t" r="r" b="b"/>
              <a:pathLst>
                <a:path w="4454" h="6037" extrusionOk="0">
                  <a:moveTo>
                    <a:pt x="3453" y="334"/>
                  </a:moveTo>
                  <a:lnTo>
                    <a:pt x="3453" y="1132"/>
                  </a:lnTo>
                  <a:cubicBezTo>
                    <a:pt x="3453" y="1263"/>
                    <a:pt x="3429" y="1405"/>
                    <a:pt x="3370" y="1525"/>
                  </a:cubicBezTo>
                  <a:lnTo>
                    <a:pt x="3310" y="1644"/>
                  </a:lnTo>
                  <a:cubicBezTo>
                    <a:pt x="3298" y="1667"/>
                    <a:pt x="3298" y="1691"/>
                    <a:pt x="3298" y="1715"/>
                  </a:cubicBezTo>
                  <a:lnTo>
                    <a:pt x="3298" y="2060"/>
                  </a:lnTo>
                  <a:cubicBezTo>
                    <a:pt x="3274" y="2346"/>
                    <a:pt x="3155" y="2608"/>
                    <a:pt x="2953" y="2799"/>
                  </a:cubicBezTo>
                  <a:cubicBezTo>
                    <a:pt x="2739" y="3001"/>
                    <a:pt x="2477" y="3096"/>
                    <a:pt x="2191" y="3096"/>
                  </a:cubicBezTo>
                  <a:cubicBezTo>
                    <a:pt x="1643" y="3084"/>
                    <a:pt x="1179" y="2596"/>
                    <a:pt x="1179" y="2013"/>
                  </a:cubicBezTo>
                  <a:lnTo>
                    <a:pt x="1179" y="1715"/>
                  </a:lnTo>
                  <a:cubicBezTo>
                    <a:pt x="1179" y="1691"/>
                    <a:pt x="1179" y="1667"/>
                    <a:pt x="1167" y="1644"/>
                  </a:cubicBezTo>
                  <a:lnTo>
                    <a:pt x="1107" y="1525"/>
                  </a:lnTo>
                  <a:cubicBezTo>
                    <a:pt x="1048" y="1405"/>
                    <a:pt x="1012" y="1275"/>
                    <a:pt x="1012" y="1132"/>
                  </a:cubicBezTo>
                  <a:cubicBezTo>
                    <a:pt x="1012" y="691"/>
                    <a:pt x="1369" y="334"/>
                    <a:pt x="1822" y="334"/>
                  </a:cubicBezTo>
                  <a:close/>
                  <a:moveTo>
                    <a:pt x="2762" y="3310"/>
                  </a:moveTo>
                  <a:lnTo>
                    <a:pt x="2762" y="3537"/>
                  </a:lnTo>
                  <a:cubicBezTo>
                    <a:pt x="2762" y="3572"/>
                    <a:pt x="2774" y="3620"/>
                    <a:pt x="2774" y="3680"/>
                  </a:cubicBezTo>
                  <a:lnTo>
                    <a:pt x="2239" y="4096"/>
                  </a:lnTo>
                  <a:lnTo>
                    <a:pt x="1691" y="3680"/>
                  </a:lnTo>
                  <a:cubicBezTo>
                    <a:pt x="1703" y="3632"/>
                    <a:pt x="1703" y="3584"/>
                    <a:pt x="1703" y="3537"/>
                  </a:cubicBezTo>
                  <a:lnTo>
                    <a:pt x="1703" y="3310"/>
                  </a:lnTo>
                  <a:cubicBezTo>
                    <a:pt x="1846" y="3370"/>
                    <a:pt x="2012" y="3406"/>
                    <a:pt x="2191" y="3406"/>
                  </a:cubicBezTo>
                  <a:lnTo>
                    <a:pt x="2239" y="3406"/>
                  </a:lnTo>
                  <a:cubicBezTo>
                    <a:pt x="2417" y="3406"/>
                    <a:pt x="2596" y="3382"/>
                    <a:pt x="2762" y="3310"/>
                  </a:cubicBezTo>
                  <a:close/>
                  <a:moveTo>
                    <a:pt x="1822" y="1"/>
                  </a:moveTo>
                  <a:cubicBezTo>
                    <a:pt x="1191" y="1"/>
                    <a:pt x="703" y="513"/>
                    <a:pt x="703" y="1120"/>
                  </a:cubicBezTo>
                  <a:cubicBezTo>
                    <a:pt x="703" y="1298"/>
                    <a:pt x="750" y="1489"/>
                    <a:pt x="822" y="1656"/>
                  </a:cubicBezTo>
                  <a:lnTo>
                    <a:pt x="869" y="1751"/>
                  </a:lnTo>
                  <a:lnTo>
                    <a:pt x="869" y="2001"/>
                  </a:lnTo>
                  <a:cubicBezTo>
                    <a:pt x="869" y="2441"/>
                    <a:pt x="1072" y="2846"/>
                    <a:pt x="1381" y="3096"/>
                  </a:cubicBezTo>
                  <a:lnTo>
                    <a:pt x="1381" y="3537"/>
                  </a:lnTo>
                  <a:cubicBezTo>
                    <a:pt x="1381" y="3608"/>
                    <a:pt x="1346" y="3680"/>
                    <a:pt x="1274" y="3703"/>
                  </a:cubicBezTo>
                  <a:lnTo>
                    <a:pt x="453" y="4025"/>
                  </a:lnTo>
                  <a:cubicBezTo>
                    <a:pt x="179" y="4132"/>
                    <a:pt x="0" y="4382"/>
                    <a:pt x="0" y="4668"/>
                  </a:cubicBezTo>
                  <a:lnTo>
                    <a:pt x="0" y="5858"/>
                  </a:lnTo>
                  <a:cubicBezTo>
                    <a:pt x="0" y="5942"/>
                    <a:pt x="83" y="6013"/>
                    <a:pt x="167" y="6013"/>
                  </a:cubicBezTo>
                  <a:cubicBezTo>
                    <a:pt x="262" y="6013"/>
                    <a:pt x="334" y="5942"/>
                    <a:pt x="334" y="5858"/>
                  </a:cubicBezTo>
                  <a:lnTo>
                    <a:pt x="334" y="4668"/>
                  </a:lnTo>
                  <a:cubicBezTo>
                    <a:pt x="334" y="4513"/>
                    <a:pt x="417" y="4382"/>
                    <a:pt x="560" y="4334"/>
                  </a:cubicBezTo>
                  <a:lnTo>
                    <a:pt x="1369" y="4025"/>
                  </a:lnTo>
                  <a:cubicBezTo>
                    <a:pt x="1417" y="4001"/>
                    <a:pt x="1465" y="3977"/>
                    <a:pt x="1488" y="3965"/>
                  </a:cubicBezTo>
                  <a:lnTo>
                    <a:pt x="2060" y="4394"/>
                  </a:lnTo>
                  <a:lnTo>
                    <a:pt x="2060" y="5870"/>
                  </a:lnTo>
                  <a:cubicBezTo>
                    <a:pt x="2060" y="5954"/>
                    <a:pt x="2131" y="6037"/>
                    <a:pt x="2215" y="6037"/>
                  </a:cubicBezTo>
                  <a:cubicBezTo>
                    <a:pt x="2310" y="6037"/>
                    <a:pt x="2381" y="5954"/>
                    <a:pt x="2381" y="5870"/>
                  </a:cubicBezTo>
                  <a:lnTo>
                    <a:pt x="2381" y="4394"/>
                  </a:lnTo>
                  <a:lnTo>
                    <a:pt x="2953" y="3965"/>
                  </a:lnTo>
                  <a:cubicBezTo>
                    <a:pt x="2977" y="3989"/>
                    <a:pt x="3024" y="4013"/>
                    <a:pt x="3072" y="4025"/>
                  </a:cubicBezTo>
                  <a:lnTo>
                    <a:pt x="3882" y="4334"/>
                  </a:lnTo>
                  <a:cubicBezTo>
                    <a:pt x="4024" y="4382"/>
                    <a:pt x="4108" y="4513"/>
                    <a:pt x="4108" y="4668"/>
                  </a:cubicBezTo>
                  <a:lnTo>
                    <a:pt x="4108" y="5858"/>
                  </a:lnTo>
                  <a:cubicBezTo>
                    <a:pt x="4108" y="5942"/>
                    <a:pt x="4179" y="6013"/>
                    <a:pt x="4274" y="6013"/>
                  </a:cubicBezTo>
                  <a:cubicBezTo>
                    <a:pt x="4358" y="6013"/>
                    <a:pt x="4441" y="5942"/>
                    <a:pt x="4441" y="5858"/>
                  </a:cubicBezTo>
                  <a:lnTo>
                    <a:pt x="4441" y="4668"/>
                  </a:lnTo>
                  <a:cubicBezTo>
                    <a:pt x="4453" y="4382"/>
                    <a:pt x="4274" y="4108"/>
                    <a:pt x="4024" y="4025"/>
                  </a:cubicBezTo>
                  <a:lnTo>
                    <a:pt x="3203" y="3703"/>
                  </a:lnTo>
                  <a:cubicBezTo>
                    <a:pt x="3131" y="3680"/>
                    <a:pt x="3084" y="3620"/>
                    <a:pt x="3084" y="3537"/>
                  </a:cubicBezTo>
                  <a:lnTo>
                    <a:pt x="3084" y="3108"/>
                  </a:lnTo>
                  <a:cubicBezTo>
                    <a:pt x="3120" y="3084"/>
                    <a:pt x="3155" y="3060"/>
                    <a:pt x="3191" y="3025"/>
                  </a:cubicBezTo>
                  <a:cubicBezTo>
                    <a:pt x="3453" y="2775"/>
                    <a:pt x="3608" y="2418"/>
                    <a:pt x="3608" y="2037"/>
                  </a:cubicBezTo>
                  <a:lnTo>
                    <a:pt x="3608" y="1727"/>
                  </a:lnTo>
                  <a:lnTo>
                    <a:pt x="3655" y="1644"/>
                  </a:lnTo>
                  <a:cubicBezTo>
                    <a:pt x="3739" y="1477"/>
                    <a:pt x="3774" y="1298"/>
                    <a:pt x="3774" y="1108"/>
                  </a:cubicBezTo>
                  <a:lnTo>
                    <a:pt x="3774" y="167"/>
                  </a:lnTo>
                  <a:cubicBezTo>
                    <a:pt x="3774" y="84"/>
                    <a:pt x="3691" y="1"/>
                    <a:pt x="3608"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 name="Google Shape;9250;p16">
              <a:extLst>
                <a:ext uri="{FF2B5EF4-FFF2-40B4-BE49-F238E27FC236}">
                  <a16:creationId xmlns:a16="http://schemas.microsoft.com/office/drawing/2014/main" id="{CF75F441-131B-7C3A-C984-FDF68A438143}"/>
                </a:ext>
              </a:extLst>
            </p:cNvPr>
            <p:cNvSpPr/>
            <p:nvPr/>
          </p:nvSpPr>
          <p:spPr>
            <a:xfrm>
              <a:off x="3330313" y="2288463"/>
              <a:ext cx="10248" cy="37938"/>
            </a:xfrm>
            <a:custGeom>
              <a:avLst/>
              <a:gdLst/>
              <a:ahLst/>
              <a:cxnLst/>
              <a:rect l="l" t="t" r="r" b="b"/>
              <a:pathLst>
                <a:path w="322" h="1192" extrusionOk="0">
                  <a:moveTo>
                    <a:pt x="167" y="1"/>
                  </a:moveTo>
                  <a:cubicBezTo>
                    <a:pt x="72" y="1"/>
                    <a:pt x="0" y="84"/>
                    <a:pt x="0" y="167"/>
                  </a:cubicBezTo>
                  <a:lnTo>
                    <a:pt x="0" y="1036"/>
                  </a:lnTo>
                  <a:cubicBezTo>
                    <a:pt x="0" y="1120"/>
                    <a:pt x="72" y="1191"/>
                    <a:pt x="167" y="1191"/>
                  </a:cubicBezTo>
                  <a:cubicBezTo>
                    <a:pt x="250" y="1191"/>
                    <a:pt x="322" y="1120"/>
                    <a:pt x="322" y="1036"/>
                  </a:cubicBezTo>
                  <a:lnTo>
                    <a:pt x="322" y="167"/>
                  </a:lnTo>
                  <a:cubicBezTo>
                    <a:pt x="310" y="84"/>
                    <a:pt x="250" y="1"/>
                    <a:pt x="167"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 name="Google Shape;9251;p16">
              <a:extLst>
                <a:ext uri="{FF2B5EF4-FFF2-40B4-BE49-F238E27FC236}">
                  <a16:creationId xmlns:a16="http://schemas.microsoft.com/office/drawing/2014/main" id="{80EAD479-B8AE-36FD-904E-786F5A55A77F}"/>
                </a:ext>
              </a:extLst>
            </p:cNvPr>
            <p:cNvSpPr/>
            <p:nvPr/>
          </p:nvSpPr>
          <p:spPr>
            <a:xfrm>
              <a:off x="3406859" y="2288463"/>
              <a:ext cx="10630" cy="37938"/>
            </a:xfrm>
            <a:custGeom>
              <a:avLst/>
              <a:gdLst/>
              <a:ahLst/>
              <a:cxnLst/>
              <a:rect l="l" t="t" r="r" b="b"/>
              <a:pathLst>
                <a:path w="334" h="1192" extrusionOk="0">
                  <a:moveTo>
                    <a:pt x="167" y="1"/>
                  </a:moveTo>
                  <a:cubicBezTo>
                    <a:pt x="84" y="1"/>
                    <a:pt x="0" y="84"/>
                    <a:pt x="0" y="167"/>
                  </a:cubicBezTo>
                  <a:lnTo>
                    <a:pt x="0" y="1036"/>
                  </a:lnTo>
                  <a:cubicBezTo>
                    <a:pt x="0" y="1120"/>
                    <a:pt x="84" y="1191"/>
                    <a:pt x="167" y="1191"/>
                  </a:cubicBezTo>
                  <a:cubicBezTo>
                    <a:pt x="262" y="1191"/>
                    <a:pt x="334" y="1120"/>
                    <a:pt x="334" y="1036"/>
                  </a:cubicBezTo>
                  <a:lnTo>
                    <a:pt x="334" y="167"/>
                  </a:lnTo>
                  <a:cubicBezTo>
                    <a:pt x="322" y="84"/>
                    <a:pt x="262" y="1"/>
                    <a:pt x="167"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 name="Google Shape;9252;p16">
              <a:extLst>
                <a:ext uri="{FF2B5EF4-FFF2-40B4-BE49-F238E27FC236}">
                  <a16:creationId xmlns:a16="http://schemas.microsoft.com/office/drawing/2014/main" id="{0CE03B57-276B-4BF5-27CE-33733D5C5ADA}"/>
                </a:ext>
              </a:extLst>
            </p:cNvPr>
            <p:cNvSpPr/>
            <p:nvPr/>
          </p:nvSpPr>
          <p:spPr>
            <a:xfrm>
              <a:off x="3149183" y="1976585"/>
              <a:ext cx="219419" cy="183072"/>
            </a:xfrm>
            <a:custGeom>
              <a:avLst/>
              <a:gdLst/>
              <a:ahLst/>
              <a:cxnLst/>
              <a:rect l="l" t="t" r="r" b="b"/>
              <a:pathLst>
                <a:path w="6894" h="5752" extrusionOk="0">
                  <a:moveTo>
                    <a:pt x="2369" y="4108"/>
                  </a:moveTo>
                  <a:lnTo>
                    <a:pt x="2286" y="4466"/>
                  </a:lnTo>
                  <a:lnTo>
                    <a:pt x="2060" y="4466"/>
                  </a:lnTo>
                  <a:cubicBezTo>
                    <a:pt x="1869" y="4466"/>
                    <a:pt x="1703" y="4299"/>
                    <a:pt x="1703" y="4108"/>
                  </a:cubicBezTo>
                  <a:close/>
                  <a:moveTo>
                    <a:pt x="5513" y="310"/>
                  </a:moveTo>
                  <a:cubicBezTo>
                    <a:pt x="5703" y="310"/>
                    <a:pt x="5870" y="477"/>
                    <a:pt x="5870" y="667"/>
                  </a:cubicBezTo>
                  <a:lnTo>
                    <a:pt x="5870" y="3418"/>
                  </a:lnTo>
                  <a:cubicBezTo>
                    <a:pt x="5870" y="3608"/>
                    <a:pt x="5703" y="3775"/>
                    <a:pt x="5513" y="3775"/>
                  </a:cubicBezTo>
                  <a:lnTo>
                    <a:pt x="4132" y="3775"/>
                  </a:lnTo>
                  <a:cubicBezTo>
                    <a:pt x="4096" y="3775"/>
                    <a:pt x="4048" y="3787"/>
                    <a:pt x="4036" y="3811"/>
                  </a:cubicBezTo>
                  <a:lnTo>
                    <a:pt x="2500" y="4918"/>
                  </a:lnTo>
                  <a:lnTo>
                    <a:pt x="2739" y="3966"/>
                  </a:lnTo>
                  <a:cubicBezTo>
                    <a:pt x="2762" y="3930"/>
                    <a:pt x="2739" y="3870"/>
                    <a:pt x="2715" y="3835"/>
                  </a:cubicBezTo>
                  <a:cubicBezTo>
                    <a:pt x="2679" y="3787"/>
                    <a:pt x="2643" y="3775"/>
                    <a:pt x="2584" y="3775"/>
                  </a:cubicBezTo>
                  <a:lnTo>
                    <a:pt x="691" y="3775"/>
                  </a:lnTo>
                  <a:cubicBezTo>
                    <a:pt x="500" y="3775"/>
                    <a:pt x="333" y="3608"/>
                    <a:pt x="333" y="3418"/>
                  </a:cubicBezTo>
                  <a:lnTo>
                    <a:pt x="333" y="667"/>
                  </a:lnTo>
                  <a:cubicBezTo>
                    <a:pt x="333" y="477"/>
                    <a:pt x="500" y="310"/>
                    <a:pt x="691" y="310"/>
                  </a:cubicBezTo>
                  <a:close/>
                  <a:moveTo>
                    <a:pt x="6215" y="989"/>
                  </a:moveTo>
                  <a:cubicBezTo>
                    <a:pt x="6406" y="989"/>
                    <a:pt x="6572" y="1156"/>
                    <a:pt x="6572" y="1346"/>
                  </a:cubicBezTo>
                  <a:lnTo>
                    <a:pt x="6572" y="4108"/>
                  </a:lnTo>
                  <a:lnTo>
                    <a:pt x="6549" y="4108"/>
                  </a:lnTo>
                  <a:cubicBezTo>
                    <a:pt x="6549" y="4299"/>
                    <a:pt x="6394" y="4466"/>
                    <a:pt x="6191" y="4466"/>
                  </a:cubicBezTo>
                  <a:lnTo>
                    <a:pt x="4810" y="4466"/>
                  </a:lnTo>
                  <a:cubicBezTo>
                    <a:pt x="4763" y="4466"/>
                    <a:pt x="4727" y="4477"/>
                    <a:pt x="4691" y="4513"/>
                  </a:cubicBezTo>
                  <a:cubicBezTo>
                    <a:pt x="4667" y="4549"/>
                    <a:pt x="4644" y="4608"/>
                    <a:pt x="4667" y="4656"/>
                  </a:cubicBezTo>
                  <a:lnTo>
                    <a:pt x="4763" y="5323"/>
                  </a:lnTo>
                  <a:lnTo>
                    <a:pt x="3596" y="4537"/>
                  </a:lnTo>
                  <a:lnTo>
                    <a:pt x="4191" y="4096"/>
                  </a:lnTo>
                  <a:lnTo>
                    <a:pt x="5513" y="4096"/>
                  </a:lnTo>
                  <a:cubicBezTo>
                    <a:pt x="5882" y="4096"/>
                    <a:pt x="6191" y="3799"/>
                    <a:pt x="6191" y="3418"/>
                  </a:cubicBezTo>
                  <a:lnTo>
                    <a:pt x="6191" y="989"/>
                  </a:lnTo>
                  <a:close/>
                  <a:moveTo>
                    <a:pt x="691" y="1"/>
                  </a:moveTo>
                  <a:cubicBezTo>
                    <a:pt x="322" y="1"/>
                    <a:pt x="0" y="298"/>
                    <a:pt x="0" y="679"/>
                  </a:cubicBezTo>
                  <a:lnTo>
                    <a:pt x="0" y="3430"/>
                  </a:lnTo>
                  <a:cubicBezTo>
                    <a:pt x="0" y="3811"/>
                    <a:pt x="298" y="4120"/>
                    <a:pt x="691" y="4120"/>
                  </a:cubicBezTo>
                  <a:lnTo>
                    <a:pt x="1393" y="4120"/>
                  </a:lnTo>
                  <a:lnTo>
                    <a:pt x="1393" y="4132"/>
                  </a:lnTo>
                  <a:cubicBezTo>
                    <a:pt x="1393" y="4501"/>
                    <a:pt x="1691" y="4823"/>
                    <a:pt x="2072" y="4823"/>
                  </a:cubicBezTo>
                  <a:lnTo>
                    <a:pt x="2203" y="4823"/>
                  </a:lnTo>
                  <a:lnTo>
                    <a:pt x="2143" y="5073"/>
                  </a:lnTo>
                  <a:cubicBezTo>
                    <a:pt x="2119" y="5180"/>
                    <a:pt x="2167" y="5275"/>
                    <a:pt x="2250" y="5335"/>
                  </a:cubicBezTo>
                  <a:cubicBezTo>
                    <a:pt x="2298" y="5370"/>
                    <a:pt x="2346" y="5382"/>
                    <a:pt x="2381" y="5382"/>
                  </a:cubicBezTo>
                  <a:cubicBezTo>
                    <a:pt x="2429" y="5382"/>
                    <a:pt x="2489" y="5370"/>
                    <a:pt x="2536" y="5335"/>
                  </a:cubicBezTo>
                  <a:lnTo>
                    <a:pt x="3251" y="4823"/>
                  </a:lnTo>
                  <a:lnTo>
                    <a:pt x="3417" y="4823"/>
                  </a:lnTo>
                  <a:lnTo>
                    <a:pt x="4751" y="5716"/>
                  </a:lnTo>
                  <a:cubicBezTo>
                    <a:pt x="4798" y="5740"/>
                    <a:pt x="4846" y="5751"/>
                    <a:pt x="4882" y="5751"/>
                  </a:cubicBezTo>
                  <a:cubicBezTo>
                    <a:pt x="4929" y="5751"/>
                    <a:pt x="4977" y="5740"/>
                    <a:pt x="5025" y="5716"/>
                  </a:cubicBezTo>
                  <a:cubicBezTo>
                    <a:pt x="5108" y="5656"/>
                    <a:pt x="5144" y="5561"/>
                    <a:pt x="5120" y="5454"/>
                  </a:cubicBezTo>
                  <a:lnTo>
                    <a:pt x="5025" y="4799"/>
                  </a:lnTo>
                  <a:lnTo>
                    <a:pt x="6215" y="4799"/>
                  </a:lnTo>
                  <a:cubicBezTo>
                    <a:pt x="6584" y="4799"/>
                    <a:pt x="6894" y="4501"/>
                    <a:pt x="6894" y="4120"/>
                  </a:cubicBezTo>
                  <a:lnTo>
                    <a:pt x="6894" y="1370"/>
                  </a:lnTo>
                  <a:cubicBezTo>
                    <a:pt x="6870" y="977"/>
                    <a:pt x="6572" y="679"/>
                    <a:pt x="6191" y="679"/>
                  </a:cubicBezTo>
                  <a:cubicBezTo>
                    <a:pt x="6179" y="298"/>
                    <a:pt x="5882" y="1"/>
                    <a:pt x="5513"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9253;p16">
              <a:extLst>
                <a:ext uri="{FF2B5EF4-FFF2-40B4-BE49-F238E27FC236}">
                  <a16:creationId xmlns:a16="http://schemas.microsoft.com/office/drawing/2014/main" id="{53F2E196-3493-3D13-85F4-995519DA8E4B}"/>
                </a:ext>
              </a:extLst>
            </p:cNvPr>
            <p:cNvSpPr/>
            <p:nvPr/>
          </p:nvSpPr>
          <p:spPr>
            <a:xfrm>
              <a:off x="3187822" y="2009177"/>
              <a:ext cx="26926" cy="10280"/>
            </a:xfrm>
            <a:custGeom>
              <a:avLst/>
              <a:gdLst/>
              <a:ahLst/>
              <a:cxnLst/>
              <a:rect l="l" t="t" r="r" b="b"/>
              <a:pathLst>
                <a:path w="846" h="323" extrusionOk="0">
                  <a:moveTo>
                    <a:pt x="155" y="1"/>
                  </a:moveTo>
                  <a:cubicBezTo>
                    <a:pt x="72" y="1"/>
                    <a:pt x="1" y="72"/>
                    <a:pt x="1" y="167"/>
                  </a:cubicBezTo>
                  <a:cubicBezTo>
                    <a:pt x="1" y="251"/>
                    <a:pt x="72" y="322"/>
                    <a:pt x="155" y="322"/>
                  </a:cubicBezTo>
                  <a:lnTo>
                    <a:pt x="679" y="322"/>
                  </a:lnTo>
                  <a:cubicBezTo>
                    <a:pt x="774" y="322"/>
                    <a:pt x="846" y="251"/>
                    <a:pt x="846" y="167"/>
                  </a:cubicBezTo>
                  <a:cubicBezTo>
                    <a:pt x="846" y="72"/>
                    <a:pt x="774" y="1"/>
                    <a:pt x="679"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 name="Google Shape;9254;p16">
              <a:extLst>
                <a:ext uri="{FF2B5EF4-FFF2-40B4-BE49-F238E27FC236}">
                  <a16:creationId xmlns:a16="http://schemas.microsoft.com/office/drawing/2014/main" id="{9F970717-E881-1516-0ECD-532F09DA57E4}"/>
                </a:ext>
              </a:extLst>
            </p:cNvPr>
            <p:cNvSpPr/>
            <p:nvPr/>
          </p:nvSpPr>
          <p:spPr>
            <a:xfrm>
              <a:off x="3226110" y="2009177"/>
              <a:ext cx="81478" cy="10280"/>
            </a:xfrm>
            <a:custGeom>
              <a:avLst/>
              <a:gdLst/>
              <a:ahLst/>
              <a:cxnLst/>
              <a:rect l="l" t="t" r="r" b="b"/>
              <a:pathLst>
                <a:path w="2560" h="323" extrusionOk="0">
                  <a:moveTo>
                    <a:pt x="167" y="1"/>
                  </a:moveTo>
                  <a:cubicBezTo>
                    <a:pt x="72" y="1"/>
                    <a:pt x="0" y="72"/>
                    <a:pt x="0" y="167"/>
                  </a:cubicBezTo>
                  <a:cubicBezTo>
                    <a:pt x="0" y="251"/>
                    <a:pt x="72" y="322"/>
                    <a:pt x="167" y="322"/>
                  </a:cubicBezTo>
                  <a:lnTo>
                    <a:pt x="2393" y="322"/>
                  </a:lnTo>
                  <a:cubicBezTo>
                    <a:pt x="2488" y="322"/>
                    <a:pt x="2560" y="251"/>
                    <a:pt x="2560" y="167"/>
                  </a:cubicBezTo>
                  <a:cubicBezTo>
                    <a:pt x="2560" y="72"/>
                    <a:pt x="2488" y="1"/>
                    <a:pt x="2393"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 name="Google Shape;9255;p16">
              <a:extLst>
                <a:ext uri="{FF2B5EF4-FFF2-40B4-BE49-F238E27FC236}">
                  <a16:creationId xmlns:a16="http://schemas.microsoft.com/office/drawing/2014/main" id="{46B7E802-B0B9-2F9C-EC8C-AE6D1C0C71DB}"/>
                </a:ext>
              </a:extLst>
            </p:cNvPr>
            <p:cNvSpPr/>
            <p:nvPr/>
          </p:nvSpPr>
          <p:spPr>
            <a:xfrm>
              <a:off x="3187822" y="2036453"/>
              <a:ext cx="119767" cy="10662"/>
            </a:xfrm>
            <a:custGeom>
              <a:avLst/>
              <a:gdLst/>
              <a:ahLst/>
              <a:cxnLst/>
              <a:rect l="l" t="t" r="r" b="b"/>
              <a:pathLst>
                <a:path w="3763" h="335" extrusionOk="0">
                  <a:moveTo>
                    <a:pt x="155" y="1"/>
                  </a:moveTo>
                  <a:cubicBezTo>
                    <a:pt x="72" y="1"/>
                    <a:pt x="1" y="84"/>
                    <a:pt x="1" y="168"/>
                  </a:cubicBezTo>
                  <a:cubicBezTo>
                    <a:pt x="1" y="263"/>
                    <a:pt x="72" y="334"/>
                    <a:pt x="155" y="334"/>
                  </a:cubicBezTo>
                  <a:lnTo>
                    <a:pt x="3596" y="334"/>
                  </a:lnTo>
                  <a:cubicBezTo>
                    <a:pt x="3691" y="334"/>
                    <a:pt x="3763" y="263"/>
                    <a:pt x="3763" y="168"/>
                  </a:cubicBezTo>
                  <a:cubicBezTo>
                    <a:pt x="3763" y="84"/>
                    <a:pt x="3691" y="1"/>
                    <a:pt x="3596"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 name="Google Shape;9256;p16">
              <a:extLst>
                <a:ext uri="{FF2B5EF4-FFF2-40B4-BE49-F238E27FC236}">
                  <a16:creationId xmlns:a16="http://schemas.microsoft.com/office/drawing/2014/main" id="{826E31D1-882F-1317-0046-A13E2361214D}"/>
                </a:ext>
              </a:extLst>
            </p:cNvPr>
            <p:cNvSpPr/>
            <p:nvPr/>
          </p:nvSpPr>
          <p:spPr>
            <a:xfrm>
              <a:off x="3187822" y="2064143"/>
              <a:ext cx="81510" cy="10248"/>
            </a:xfrm>
            <a:custGeom>
              <a:avLst/>
              <a:gdLst/>
              <a:ahLst/>
              <a:cxnLst/>
              <a:rect l="l" t="t" r="r" b="b"/>
              <a:pathLst>
                <a:path w="2561" h="322" extrusionOk="0">
                  <a:moveTo>
                    <a:pt x="155" y="0"/>
                  </a:moveTo>
                  <a:cubicBezTo>
                    <a:pt x="72" y="0"/>
                    <a:pt x="1" y="72"/>
                    <a:pt x="1" y="167"/>
                  </a:cubicBezTo>
                  <a:cubicBezTo>
                    <a:pt x="1" y="250"/>
                    <a:pt x="72" y="322"/>
                    <a:pt x="155" y="322"/>
                  </a:cubicBezTo>
                  <a:lnTo>
                    <a:pt x="2394" y="322"/>
                  </a:lnTo>
                  <a:cubicBezTo>
                    <a:pt x="2477" y="322"/>
                    <a:pt x="2560" y="250"/>
                    <a:pt x="2560" y="167"/>
                  </a:cubicBezTo>
                  <a:cubicBezTo>
                    <a:pt x="2560" y="72"/>
                    <a:pt x="2477" y="0"/>
                    <a:pt x="2394"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 name="Google Shape;9257;p16">
              <a:extLst>
                <a:ext uri="{FF2B5EF4-FFF2-40B4-BE49-F238E27FC236}">
                  <a16:creationId xmlns:a16="http://schemas.microsoft.com/office/drawing/2014/main" id="{D7104DE3-9570-D9CA-7672-7E31E37910EC}"/>
                </a:ext>
              </a:extLst>
            </p:cNvPr>
            <p:cNvSpPr/>
            <p:nvPr/>
          </p:nvSpPr>
          <p:spPr>
            <a:xfrm>
              <a:off x="3280663" y="2064143"/>
              <a:ext cx="26926" cy="10248"/>
            </a:xfrm>
            <a:custGeom>
              <a:avLst/>
              <a:gdLst/>
              <a:ahLst/>
              <a:cxnLst/>
              <a:rect l="l" t="t" r="r" b="b"/>
              <a:pathLst>
                <a:path w="846" h="322" extrusionOk="0">
                  <a:moveTo>
                    <a:pt x="155" y="0"/>
                  </a:moveTo>
                  <a:cubicBezTo>
                    <a:pt x="72" y="0"/>
                    <a:pt x="1" y="72"/>
                    <a:pt x="1" y="167"/>
                  </a:cubicBezTo>
                  <a:cubicBezTo>
                    <a:pt x="1" y="250"/>
                    <a:pt x="72" y="322"/>
                    <a:pt x="155" y="322"/>
                  </a:cubicBezTo>
                  <a:lnTo>
                    <a:pt x="679" y="322"/>
                  </a:lnTo>
                  <a:cubicBezTo>
                    <a:pt x="774" y="322"/>
                    <a:pt x="846" y="250"/>
                    <a:pt x="846" y="167"/>
                  </a:cubicBezTo>
                  <a:cubicBezTo>
                    <a:pt x="846" y="72"/>
                    <a:pt x="774" y="0"/>
                    <a:pt x="679"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4" name="Google Shape;9244;p16">
            <a:extLst>
              <a:ext uri="{FF2B5EF4-FFF2-40B4-BE49-F238E27FC236}">
                <a16:creationId xmlns:a16="http://schemas.microsoft.com/office/drawing/2014/main" id="{5D498223-CE50-9063-4597-936CCC7DBEB2}"/>
              </a:ext>
            </a:extLst>
          </p:cNvPr>
          <p:cNvGrpSpPr/>
          <p:nvPr/>
        </p:nvGrpSpPr>
        <p:grpSpPr>
          <a:xfrm>
            <a:off x="7267095" y="5295614"/>
            <a:ext cx="350198" cy="350548"/>
            <a:chOff x="3094217" y="1976585"/>
            <a:chExt cx="350198" cy="350548"/>
          </a:xfrm>
        </p:grpSpPr>
        <p:sp>
          <p:nvSpPr>
            <p:cNvPr id="75" name="Google Shape;9245;p16">
              <a:extLst>
                <a:ext uri="{FF2B5EF4-FFF2-40B4-BE49-F238E27FC236}">
                  <a16:creationId xmlns:a16="http://schemas.microsoft.com/office/drawing/2014/main" id="{2468899D-0C89-E27C-0F63-EAA71B7D4067}"/>
                </a:ext>
              </a:extLst>
            </p:cNvPr>
            <p:cNvSpPr/>
            <p:nvPr/>
          </p:nvSpPr>
          <p:spPr>
            <a:xfrm>
              <a:off x="3094217" y="2129039"/>
              <a:ext cx="131543" cy="197362"/>
            </a:xfrm>
            <a:custGeom>
              <a:avLst/>
              <a:gdLst/>
              <a:ahLst/>
              <a:cxnLst/>
              <a:rect l="l" t="t" r="r" b="b"/>
              <a:pathLst>
                <a:path w="4133" h="6201" extrusionOk="0">
                  <a:moveTo>
                    <a:pt x="2072" y="345"/>
                  </a:moveTo>
                  <a:cubicBezTo>
                    <a:pt x="2117" y="345"/>
                    <a:pt x="2162" y="348"/>
                    <a:pt x="2203" y="354"/>
                  </a:cubicBezTo>
                  <a:cubicBezTo>
                    <a:pt x="2906" y="414"/>
                    <a:pt x="3454" y="1045"/>
                    <a:pt x="3454" y="1759"/>
                  </a:cubicBezTo>
                  <a:cubicBezTo>
                    <a:pt x="3454" y="2438"/>
                    <a:pt x="3620" y="3069"/>
                    <a:pt x="3751" y="3402"/>
                  </a:cubicBezTo>
                  <a:lnTo>
                    <a:pt x="3751" y="3426"/>
                  </a:lnTo>
                  <a:cubicBezTo>
                    <a:pt x="3608" y="3509"/>
                    <a:pt x="3299" y="3688"/>
                    <a:pt x="2763" y="3807"/>
                  </a:cubicBezTo>
                  <a:lnTo>
                    <a:pt x="2763" y="3759"/>
                  </a:lnTo>
                  <a:lnTo>
                    <a:pt x="2763" y="3438"/>
                  </a:lnTo>
                  <a:cubicBezTo>
                    <a:pt x="2965" y="3319"/>
                    <a:pt x="3144" y="3140"/>
                    <a:pt x="3263" y="2926"/>
                  </a:cubicBezTo>
                  <a:cubicBezTo>
                    <a:pt x="3489" y="2533"/>
                    <a:pt x="3418" y="2021"/>
                    <a:pt x="3073" y="1712"/>
                  </a:cubicBezTo>
                  <a:cubicBezTo>
                    <a:pt x="2834" y="1485"/>
                    <a:pt x="2418" y="1235"/>
                    <a:pt x="1727" y="1235"/>
                  </a:cubicBezTo>
                  <a:cubicBezTo>
                    <a:pt x="1691" y="1235"/>
                    <a:pt x="1644" y="1247"/>
                    <a:pt x="1608" y="1283"/>
                  </a:cubicBezTo>
                  <a:lnTo>
                    <a:pt x="1275" y="1616"/>
                  </a:lnTo>
                  <a:cubicBezTo>
                    <a:pt x="1215" y="1676"/>
                    <a:pt x="1215" y="1783"/>
                    <a:pt x="1275" y="1843"/>
                  </a:cubicBezTo>
                  <a:cubicBezTo>
                    <a:pt x="1304" y="1872"/>
                    <a:pt x="1343" y="1887"/>
                    <a:pt x="1382" y="1887"/>
                  </a:cubicBezTo>
                  <a:cubicBezTo>
                    <a:pt x="1421" y="1887"/>
                    <a:pt x="1459" y="1872"/>
                    <a:pt x="1489" y="1843"/>
                  </a:cubicBezTo>
                  <a:lnTo>
                    <a:pt x="1787" y="1545"/>
                  </a:lnTo>
                  <a:cubicBezTo>
                    <a:pt x="2227" y="1557"/>
                    <a:pt x="2584" y="1700"/>
                    <a:pt x="2846" y="1938"/>
                  </a:cubicBezTo>
                  <a:cubicBezTo>
                    <a:pt x="3073" y="2140"/>
                    <a:pt x="3132" y="2485"/>
                    <a:pt x="2977" y="2747"/>
                  </a:cubicBezTo>
                  <a:cubicBezTo>
                    <a:pt x="2799" y="3081"/>
                    <a:pt x="2441" y="3283"/>
                    <a:pt x="2072" y="3283"/>
                  </a:cubicBezTo>
                  <a:cubicBezTo>
                    <a:pt x="1489" y="3283"/>
                    <a:pt x="1037" y="2831"/>
                    <a:pt x="1037" y="2247"/>
                  </a:cubicBezTo>
                  <a:cubicBezTo>
                    <a:pt x="1037" y="2152"/>
                    <a:pt x="953" y="2081"/>
                    <a:pt x="870" y="2081"/>
                  </a:cubicBezTo>
                  <a:cubicBezTo>
                    <a:pt x="775" y="2081"/>
                    <a:pt x="703" y="2152"/>
                    <a:pt x="703" y="2247"/>
                  </a:cubicBezTo>
                  <a:cubicBezTo>
                    <a:pt x="703" y="2747"/>
                    <a:pt x="989" y="3200"/>
                    <a:pt x="1394" y="3438"/>
                  </a:cubicBezTo>
                  <a:lnTo>
                    <a:pt x="1394" y="3759"/>
                  </a:lnTo>
                  <a:lnTo>
                    <a:pt x="1394" y="3807"/>
                  </a:lnTo>
                  <a:cubicBezTo>
                    <a:pt x="858" y="3688"/>
                    <a:pt x="525" y="3509"/>
                    <a:pt x="394" y="3426"/>
                  </a:cubicBezTo>
                  <a:cubicBezTo>
                    <a:pt x="394" y="3426"/>
                    <a:pt x="382" y="3426"/>
                    <a:pt x="394" y="3402"/>
                  </a:cubicBezTo>
                  <a:cubicBezTo>
                    <a:pt x="525" y="3081"/>
                    <a:pt x="691" y="2438"/>
                    <a:pt x="691" y="1759"/>
                  </a:cubicBezTo>
                  <a:cubicBezTo>
                    <a:pt x="691" y="1045"/>
                    <a:pt x="1239" y="414"/>
                    <a:pt x="1941" y="354"/>
                  </a:cubicBezTo>
                  <a:cubicBezTo>
                    <a:pt x="1983" y="348"/>
                    <a:pt x="2028" y="345"/>
                    <a:pt x="2072" y="345"/>
                  </a:cubicBezTo>
                  <a:close/>
                  <a:moveTo>
                    <a:pt x="2430" y="3581"/>
                  </a:moveTo>
                  <a:lnTo>
                    <a:pt x="2430" y="3783"/>
                  </a:lnTo>
                  <a:cubicBezTo>
                    <a:pt x="2430" y="3974"/>
                    <a:pt x="2537" y="4152"/>
                    <a:pt x="2715" y="4224"/>
                  </a:cubicBezTo>
                  <a:lnTo>
                    <a:pt x="2822" y="4271"/>
                  </a:lnTo>
                  <a:cubicBezTo>
                    <a:pt x="2656" y="4509"/>
                    <a:pt x="2370" y="4676"/>
                    <a:pt x="2072" y="4676"/>
                  </a:cubicBezTo>
                  <a:cubicBezTo>
                    <a:pt x="1775" y="4676"/>
                    <a:pt x="1489" y="4509"/>
                    <a:pt x="1334" y="4271"/>
                  </a:cubicBezTo>
                  <a:lnTo>
                    <a:pt x="1429" y="4224"/>
                  </a:lnTo>
                  <a:cubicBezTo>
                    <a:pt x="1608" y="4140"/>
                    <a:pt x="1715" y="3974"/>
                    <a:pt x="1715" y="3783"/>
                  </a:cubicBezTo>
                  <a:lnTo>
                    <a:pt x="1715" y="3581"/>
                  </a:lnTo>
                  <a:cubicBezTo>
                    <a:pt x="1834" y="3617"/>
                    <a:pt x="1953" y="3628"/>
                    <a:pt x="2072" y="3628"/>
                  </a:cubicBezTo>
                  <a:cubicBezTo>
                    <a:pt x="2191" y="3628"/>
                    <a:pt x="2311" y="3617"/>
                    <a:pt x="2430" y="3581"/>
                  </a:cubicBezTo>
                  <a:close/>
                  <a:moveTo>
                    <a:pt x="2065" y="0"/>
                  </a:moveTo>
                  <a:cubicBezTo>
                    <a:pt x="2010" y="0"/>
                    <a:pt x="1953" y="3"/>
                    <a:pt x="1894" y="9"/>
                  </a:cubicBezTo>
                  <a:cubicBezTo>
                    <a:pt x="1037" y="92"/>
                    <a:pt x="346" y="842"/>
                    <a:pt x="346" y="1735"/>
                  </a:cubicBezTo>
                  <a:cubicBezTo>
                    <a:pt x="346" y="2378"/>
                    <a:pt x="203" y="2962"/>
                    <a:pt x="60" y="3271"/>
                  </a:cubicBezTo>
                  <a:cubicBezTo>
                    <a:pt x="1" y="3426"/>
                    <a:pt x="48" y="3581"/>
                    <a:pt x="179" y="3676"/>
                  </a:cubicBezTo>
                  <a:cubicBezTo>
                    <a:pt x="310" y="3759"/>
                    <a:pt x="584" y="3926"/>
                    <a:pt x="1013" y="4045"/>
                  </a:cubicBezTo>
                  <a:lnTo>
                    <a:pt x="382" y="4379"/>
                  </a:lnTo>
                  <a:cubicBezTo>
                    <a:pt x="144" y="4498"/>
                    <a:pt x="1" y="4712"/>
                    <a:pt x="1" y="4986"/>
                  </a:cubicBezTo>
                  <a:lnTo>
                    <a:pt x="1" y="6045"/>
                  </a:lnTo>
                  <a:cubicBezTo>
                    <a:pt x="1" y="6129"/>
                    <a:pt x="84" y="6200"/>
                    <a:pt x="167" y="6200"/>
                  </a:cubicBezTo>
                  <a:cubicBezTo>
                    <a:pt x="263" y="6200"/>
                    <a:pt x="334" y="6129"/>
                    <a:pt x="334" y="6045"/>
                  </a:cubicBezTo>
                  <a:lnTo>
                    <a:pt x="334" y="4974"/>
                  </a:lnTo>
                  <a:cubicBezTo>
                    <a:pt x="334" y="4831"/>
                    <a:pt x="406" y="4712"/>
                    <a:pt x="525" y="4652"/>
                  </a:cubicBezTo>
                  <a:lnTo>
                    <a:pt x="1037" y="4402"/>
                  </a:lnTo>
                  <a:cubicBezTo>
                    <a:pt x="1239" y="4760"/>
                    <a:pt x="1644" y="4986"/>
                    <a:pt x="2060" y="4986"/>
                  </a:cubicBezTo>
                  <a:cubicBezTo>
                    <a:pt x="2489" y="4986"/>
                    <a:pt x="2882" y="4760"/>
                    <a:pt x="3084" y="4402"/>
                  </a:cubicBezTo>
                  <a:lnTo>
                    <a:pt x="3596" y="4652"/>
                  </a:lnTo>
                  <a:cubicBezTo>
                    <a:pt x="3704" y="4712"/>
                    <a:pt x="3787" y="4831"/>
                    <a:pt x="3787" y="4974"/>
                  </a:cubicBezTo>
                  <a:lnTo>
                    <a:pt x="3787" y="6022"/>
                  </a:lnTo>
                  <a:cubicBezTo>
                    <a:pt x="3787" y="6117"/>
                    <a:pt x="3858" y="6188"/>
                    <a:pt x="3954" y="6188"/>
                  </a:cubicBezTo>
                  <a:cubicBezTo>
                    <a:pt x="4037" y="6188"/>
                    <a:pt x="4108" y="6117"/>
                    <a:pt x="4108" y="6022"/>
                  </a:cubicBezTo>
                  <a:lnTo>
                    <a:pt x="4108" y="4974"/>
                  </a:lnTo>
                  <a:cubicBezTo>
                    <a:pt x="4132" y="4712"/>
                    <a:pt x="3977" y="4474"/>
                    <a:pt x="3739" y="4379"/>
                  </a:cubicBezTo>
                  <a:lnTo>
                    <a:pt x="3096" y="4045"/>
                  </a:lnTo>
                  <a:cubicBezTo>
                    <a:pt x="3537" y="3926"/>
                    <a:pt x="3799" y="3759"/>
                    <a:pt x="3930" y="3676"/>
                  </a:cubicBezTo>
                  <a:cubicBezTo>
                    <a:pt x="4073" y="3581"/>
                    <a:pt x="4108" y="3426"/>
                    <a:pt x="4049" y="3271"/>
                  </a:cubicBezTo>
                  <a:cubicBezTo>
                    <a:pt x="3918" y="2962"/>
                    <a:pt x="3775" y="2378"/>
                    <a:pt x="3775" y="1735"/>
                  </a:cubicBezTo>
                  <a:cubicBezTo>
                    <a:pt x="3775" y="866"/>
                    <a:pt x="3084" y="104"/>
                    <a:pt x="2227" y="9"/>
                  </a:cubicBezTo>
                  <a:cubicBezTo>
                    <a:pt x="2174" y="3"/>
                    <a:pt x="2120" y="0"/>
                    <a:pt x="2065"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 name="Google Shape;9246;p16">
              <a:extLst>
                <a:ext uri="{FF2B5EF4-FFF2-40B4-BE49-F238E27FC236}">
                  <a16:creationId xmlns:a16="http://schemas.microsoft.com/office/drawing/2014/main" id="{8F335521-302E-F4C4-52C5-A74FE6EB4497}"/>
                </a:ext>
              </a:extLst>
            </p:cNvPr>
            <p:cNvSpPr/>
            <p:nvPr/>
          </p:nvSpPr>
          <p:spPr>
            <a:xfrm>
              <a:off x="3116592" y="2293778"/>
              <a:ext cx="10630" cy="32241"/>
            </a:xfrm>
            <a:custGeom>
              <a:avLst/>
              <a:gdLst/>
              <a:ahLst/>
              <a:cxnLst/>
              <a:rect l="l" t="t" r="r" b="b"/>
              <a:pathLst>
                <a:path w="334" h="1013" extrusionOk="0">
                  <a:moveTo>
                    <a:pt x="167" y="0"/>
                  </a:moveTo>
                  <a:cubicBezTo>
                    <a:pt x="72" y="0"/>
                    <a:pt x="0" y="72"/>
                    <a:pt x="0" y="167"/>
                  </a:cubicBezTo>
                  <a:lnTo>
                    <a:pt x="0" y="846"/>
                  </a:lnTo>
                  <a:cubicBezTo>
                    <a:pt x="0" y="941"/>
                    <a:pt x="72" y="1012"/>
                    <a:pt x="167" y="1012"/>
                  </a:cubicBezTo>
                  <a:cubicBezTo>
                    <a:pt x="250" y="1012"/>
                    <a:pt x="334" y="941"/>
                    <a:pt x="334" y="846"/>
                  </a:cubicBezTo>
                  <a:lnTo>
                    <a:pt x="334" y="167"/>
                  </a:lnTo>
                  <a:cubicBezTo>
                    <a:pt x="310" y="72"/>
                    <a:pt x="250" y="0"/>
                    <a:pt x="167"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 name="Google Shape;9247;p16">
              <a:extLst>
                <a:ext uri="{FF2B5EF4-FFF2-40B4-BE49-F238E27FC236}">
                  <a16:creationId xmlns:a16="http://schemas.microsoft.com/office/drawing/2014/main" id="{C72FF350-64AB-10BE-239D-FBA1DDB6431B}"/>
                </a:ext>
              </a:extLst>
            </p:cNvPr>
            <p:cNvSpPr/>
            <p:nvPr/>
          </p:nvSpPr>
          <p:spPr>
            <a:xfrm>
              <a:off x="3193519" y="2293778"/>
              <a:ext cx="10248" cy="32241"/>
            </a:xfrm>
            <a:custGeom>
              <a:avLst/>
              <a:gdLst/>
              <a:ahLst/>
              <a:cxnLst/>
              <a:rect l="l" t="t" r="r" b="b"/>
              <a:pathLst>
                <a:path w="322" h="1013" extrusionOk="0">
                  <a:moveTo>
                    <a:pt x="155" y="0"/>
                  </a:moveTo>
                  <a:cubicBezTo>
                    <a:pt x="72" y="0"/>
                    <a:pt x="0" y="72"/>
                    <a:pt x="0" y="167"/>
                  </a:cubicBezTo>
                  <a:lnTo>
                    <a:pt x="0" y="846"/>
                  </a:lnTo>
                  <a:cubicBezTo>
                    <a:pt x="0" y="941"/>
                    <a:pt x="72" y="1012"/>
                    <a:pt x="155" y="1012"/>
                  </a:cubicBezTo>
                  <a:cubicBezTo>
                    <a:pt x="250" y="1012"/>
                    <a:pt x="322" y="941"/>
                    <a:pt x="322" y="846"/>
                  </a:cubicBezTo>
                  <a:lnTo>
                    <a:pt x="322" y="167"/>
                  </a:lnTo>
                  <a:cubicBezTo>
                    <a:pt x="310" y="72"/>
                    <a:pt x="250" y="0"/>
                    <a:pt x="155"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 name="Google Shape;9248;p16">
              <a:extLst>
                <a:ext uri="{FF2B5EF4-FFF2-40B4-BE49-F238E27FC236}">
                  <a16:creationId xmlns:a16="http://schemas.microsoft.com/office/drawing/2014/main" id="{209C88D1-AF27-A1B9-09F4-5A19DD453411}"/>
                </a:ext>
              </a:extLst>
            </p:cNvPr>
            <p:cNvSpPr/>
            <p:nvPr/>
          </p:nvSpPr>
          <p:spPr>
            <a:xfrm>
              <a:off x="3346227" y="2166755"/>
              <a:ext cx="54966" cy="18301"/>
            </a:xfrm>
            <a:custGeom>
              <a:avLst/>
              <a:gdLst/>
              <a:ahLst/>
              <a:cxnLst/>
              <a:rect l="l" t="t" r="r" b="b"/>
              <a:pathLst>
                <a:path w="1727" h="575" extrusionOk="0">
                  <a:moveTo>
                    <a:pt x="646" y="0"/>
                  </a:moveTo>
                  <a:cubicBezTo>
                    <a:pt x="494" y="0"/>
                    <a:pt x="326" y="15"/>
                    <a:pt x="143" y="50"/>
                  </a:cubicBezTo>
                  <a:cubicBezTo>
                    <a:pt x="60" y="62"/>
                    <a:pt x="0" y="122"/>
                    <a:pt x="0" y="217"/>
                  </a:cubicBezTo>
                  <a:lnTo>
                    <a:pt x="0" y="396"/>
                  </a:lnTo>
                  <a:cubicBezTo>
                    <a:pt x="0" y="479"/>
                    <a:pt x="84" y="550"/>
                    <a:pt x="167" y="550"/>
                  </a:cubicBezTo>
                  <a:cubicBezTo>
                    <a:pt x="262" y="550"/>
                    <a:pt x="334" y="479"/>
                    <a:pt x="334" y="396"/>
                  </a:cubicBezTo>
                  <a:lnTo>
                    <a:pt x="334" y="360"/>
                  </a:lnTo>
                  <a:cubicBezTo>
                    <a:pt x="445" y="344"/>
                    <a:pt x="549" y="338"/>
                    <a:pt x="645" y="338"/>
                  </a:cubicBezTo>
                  <a:cubicBezTo>
                    <a:pt x="845" y="338"/>
                    <a:pt x="1007" y="367"/>
                    <a:pt x="1120" y="407"/>
                  </a:cubicBezTo>
                  <a:cubicBezTo>
                    <a:pt x="1334" y="467"/>
                    <a:pt x="1453" y="538"/>
                    <a:pt x="1453" y="538"/>
                  </a:cubicBezTo>
                  <a:cubicBezTo>
                    <a:pt x="1477" y="550"/>
                    <a:pt x="1512" y="574"/>
                    <a:pt x="1536" y="574"/>
                  </a:cubicBezTo>
                  <a:cubicBezTo>
                    <a:pt x="1584" y="574"/>
                    <a:pt x="1643" y="538"/>
                    <a:pt x="1667" y="491"/>
                  </a:cubicBezTo>
                  <a:cubicBezTo>
                    <a:pt x="1727" y="396"/>
                    <a:pt x="1715" y="288"/>
                    <a:pt x="1643" y="241"/>
                  </a:cubicBezTo>
                  <a:cubicBezTo>
                    <a:pt x="1615" y="231"/>
                    <a:pt x="1258" y="0"/>
                    <a:pt x="646"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 name="Google Shape;9249;p16">
              <a:extLst>
                <a:ext uri="{FF2B5EF4-FFF2-40B4-BE49-F238E27FC236}">
                  <a16:creationId xmlns:a16="http://schemas.microsoft.com/office/drawing/2014/main" id="{63BB67A0-1022-E9A1-7A7C-829073DBEC27}"/>
                </a:ext>
              </a:extLst>
            </p:cNvPr>
            <p:cNvSpPr/>
            <p:nvPr/>
          </p:nvSpPr>
          <p:spPr>
            <a:xfrm>
              <a:off x="3302655" y="2134991"/>
              <a:ext cx="141760" cy="192143"/>
            </a:xfrm>
            <a:custGeom>
              <a:avLst/>
              <a:gdLst/>
              <a:ahLst/>
              <a:cxnLst/>
              <a:rect l="l" t="t" r="r" b="b"/>
              <a:pathLst>
                <a:path w="4454" h="6037" extrusionOk="0">
                  <a:moveTo>
                    <a:pt x="3453" y="334"/>
                  </a:moveTo>
                  <a:lnTo>
                    <a:pt x="3453" y="1132"/>
                  </a:lnTo>
                  <a:cubicBezTo>
                    <a:pt x="3453" y="1263"/>
                    <a:pt x="3429" y="1405"/>
                    <a:pt x="3370" y="1525"/>
                  </a:cubicBezTo>
                  <a:lnTo>
                    <a:pt x="3310" y="1644"/>
                  </a:lnTo>
                  <a:cubicBezTo>
                    <a:pt x="3298" y="1667"/>
                    <a:pt x="3298" y="1691"/>
                    <a:pt x="3298" y="1715"/>
                  </a:cubicBezTo>
                  <a:lnTo>
                    <a:pt x="3298" y="2060"/>
                  </a:lnTo>
                  <a:cubicBezTo>
                    <a:pt x="3274" y="2346"/>
                    <a:pt x="3155" y="2608"/>
                    <a:pt x="2953" y="2799"/>
                  </a:cubicBezTo>
                  <a:cubicBezTo>
                    <a:pt x="2739" y="3001"/>
                    <a:pt x="2477" y="3096"/>
                    <a:pt x="2191" y="3096"/>
                  </a:cubicBezTo>
                  <a:cubicBezTo>
                    <a:pt x="1643" y="3084"/>
                    <a:pt x="1179" y="2596"/>
                    <a:pt x="1179" y="2013"/>
                  </a:cubicBezTo>
                  <a:lnTo>
                    <a:pt x="1179" y="1715"/>
                  </a:lnTo>
                  <a:cubicBezTo>
                    <a:pt x="1179" y="1691"/>
                    <a:pt x="1179" y="1667"/>
                    <a:pt x="1167" y="1644"/>
                  </a:cubicBezTo>
                  <a:lnTo>
                    <a:pt x="1107" y="1525"/>
                  </a:lnTo>
                  <a:cubicBezTo>
                    <a:pt x="1048" y="1405"/>
                    <a:pt x="1012" y="1275"/>
                    <a:pt x="1012" y="1132"/>
                  </a:cubicBezTo>
                  <a:cubicBezTo>
                    <a:pt x="1012" y="691"/>
                    <a:pt x="1369" y="334"/>
                    <a:pt x="1822" y="334"/>
                  </a:cubicBezTo>
                  <a:close/>
                  <a:moveTo>
                    <a:pt x="2762" y="3310"/>
                  </a:moveTo>
                  <a:lnTo>
                    <a:pt x="2762" y="3537"/>
                  </a:lnTo>
                  <a:cubicBezTo>
                    <a:pt x="2762" y="3572"/>
                    <a:pt x="2774" y="3620"/>
                    <a:pt x="2774" y="3680"/>
                  </a:cubicBezTo>
                  <a:lnTo>
                    <a:pt x="2239" y="4096"/>
                  </a:lnTo>
                  <a:lnTo>
                    <a:pt x="1691" y="3680"/>
                  </a:lnTo>
                  <a:cubicBezTo>
                    <a:pt x="1703" y="3632"/>
                    <a:pt x="1703" y="3584"/>
                    <a:pt x="1703" y="3537"/>
                  </a:cubicBezTo>
                  <a:lnTo>
                    <a:pt x="1703" y="3310"/>
                  </a:lnTo>
                  <a:cubicBezTo>
                    <a:pt x="1846" y="3370"/>
                    <a:pt x="2012" y="3406"/>
                    <a:pt x="2191" y="3406"/>
                  </a:cubicBezTo>
                  <a:lnTo>
                    <a:pt x="2239" y="3406"/>
                  </a:lnTo>
                  <a:cubicBezTo>
                    <a:pt x="2417" y="3406"/>
                    <a:pt x="2596" y="3382"/>
                    <a:pt x="2762" y="3310"/>
                  </a:cubicBezTo>
                  <a:close/>
                  <a:moveTo>
                    <a:pt x="1822" y="1"/>
                  </a:moveTo>
                  <a:cubicBezTo>
                    <a:pt x="1191" y="1"/>
                    <a:pt x="703" y="513"/>
                    <a:pt x="703" y="1120"/>
                  </a:cubicBezTo>
                  <a:cubicBezTo>
                    <a:pt x="703" y="1298"/>
                    <a:pt x="750" y="1489"/>
                    <a:pt x="822" y="1656"/>
                  </a:cubicBezTo>
                  <a:lnTo>
                    <a:pt x="869" y="1751"/>
                  </a:lnTo>
                  <a:lnTo>
                    <a:pt x="869" y="2001"/>
                  </a:lnTo>
                  <a:cubicBezTo>
                    <a:pt x="869" y="2441"/>
                    <a:pt x="1072" y="2846"/>
                    <a:pt x="1381" y="3096"/>
                  </a:cubicBezTo>
                  <a:lnTo>
                    <a:pt x="1381" y="3537"/>
                  </a:lnTo>
                  <a:cubicBezTo>
                    <a:pt x="1381" y="3608"/>
                    <a:pt x="1346" y="3680"/>
                    <a:pt x="1274" y="3703"/>
                  </a:cubicBezTo>
                  <a:lnTo>
                    <a:pt x="453" y="4025"/>
                  </a:lnTo>
                  <a:cubicBezTo>
                    <a:pt x="179" y="4132"/>
                    <a:pt x="0" y="4382"/>
                    <a:pt x="0" y="4668"/>
                  </a:cubicBezTo>
                  <a:lnTo>
                    <a:pt x="0" y="5858"/>
                  </a:lnTo>
                  <a:cubicBezTo>
                    <a:pt x="0" y="5942"/>
                    <a:pt x="83" y="6013"/>
                    <a:pt x="167" y="6013"/>
                  </a:cubicBezTo>
                  <a:cubicBezTo>
                    <a:pt x="262" y="6013"/>
                    <a:pt x="334" y="5942"/>
                    <a:pt x="334" y="5858"/>
                  </a:cubicBezTo>
                  <a:lnTo>
                    <a:pt x="334" y="4668"/>
                  </a:lnTo>
                  <a:cubicBezTo>
                    <a:pt x="334" y="4513"/>
                    <a:pt x="417" y="4382"/>
                    <a:pt x="560" y="4334"/>
                  </a:cubicBezTo>
                  <a:lnTo>
                    <a:pt x="1369" y="4025"/>
                  </a:lnTo>
                  <a:cubicBezTo>
                    <a:pt x="1417" y="4001"/>
                    <a:pt x="1465" y="3977"/>
                    <a:pt x="1488" y="3965"/>
                  </a:cubicBezTo>
                  <a:lnTo>
                    <a:pt x="2060" y="4394"/>
                  </a:lnTo>
                  <a:lnTo>
                    <a:pt x="2060" y="5870"/>
                  </a:lnTo>
                  <a:cubicBezTo>
                    <a:pt x="2060" y="5954"/>
                    <a:pt x="2131" y="6037"/>
                    <a:pt x="2215" y="6037"/>
                  </a:cubicBezTo>
                  <a:cubicBezTo>
                    <a:pt x="2310" y="6037"/>
                    <a:pt x="2381" y="5954"/>
                    <a:pt x="2381" y="5870"/>
                  </a:cubicBezTo>
                  <a:lnTo>
                    <a:pt x="2381" y="4394"/>
                  </a:lnTo>
                  <a:lnTo>
                    <a:pt x="2953" y="3965"/>
                  </a:lnTo>
                  <a:cubicBezTo>
                    <a:pt x="2977" y="3989"/>
                    <a:pt x="3024" y="4013"/>
                    <a:pt x="3072" y="4025"/>
                  </a:cubicBezTo>
                  <a:lnTo>
                    <a:pt x="3882" y="4334"/>
                  </a:lnTo>
                  <a:cubicBezTo>
                    <a:pt x="4024" y="4382"/>
                    <a:pt x="4108" y="4513"/>
                    <a:pt x="4108" y="4668"/>
                  </a:cubicBezTo>
                  <a:lnTo>
                    <a:pt x="4108" y="5858"/>
                  </a:lnTo>
                  <a:cubicBezTo>
                    <a:pt x="4108" y="5942"/>
                    <a:pt x="4179" y="6013"/>
                    <a:pt x="4274" y="6013"/>
                  </a:cubicBezTo>
                  <a:cubicBezTo>
                    <a:pt x="4358" y="6013"/>
                    <a:pt x="4441" y="5942"/>
                    <a:pt x="4441" y="5858"/>
                  </a:cubicBezTo>
                  <a:lnTo>
                    <a:pt x="4441" y="4668"/>
                  </a:lnTo>
                  <a:cubicBezTo>
                    <a:pt x="4453" y="4382"/>
                    <a:pt x="4274" y="4108"/>
                    <a:pt x="4024" y="4025"/>
                  </a:cubicBezTo>
                  <a:lnTo>
                    <a:pt x="3203" y="3703"/>
                  </a:lnTo>
                  <a:cubicBezTo>
                    <a:pt x="3131" y="3680"/>
                    <a:pt x="3084" y="3620"/>
                    <a:pt x="3084" y="3537"/>
                  </a:cubicBezTo>
                  <a:lnTo>
                    <a:pt x="3084" y="3108"/>
                  </a:lnTo>
                  <a:cubicBezTo>
                    <a:pt x="3120" y="3084"/>
                    <a:pt x="3155" y="3060"/>
                    <a:pt x="3191" y="3025"/>
                  </a:cubicBezTo>
                  <a:cubicBezTo>
                    <a:pt x="3453" y="2775"/>
                    <a:pt x="3608" y="2418"/>
                    <a:pt x="3608" y="2037"/>
                  </a:cubicBezTo>
                  <a:lnTo>
                    <a:pt x="3608" y="1727"/>
                  </a:lnTo>
                  <a:lnTo>
                    <a:pt x="3655" y="1644"/>
                  </a:lnTo>
                  <a:cubicBezTo>
                    <a:pt x="3739" y="1477"/>
                    <a:pt x="3774" y="1298"/>
                    <a:pt x="3774" y="1108"/>
                  </a:cubicBezTo>
                  <a:lnTo>
                    <a:pt x="3774" y="167"/>
                  </a:lnTo>
                  <a:cubicBezTo>
                    <a:pt x="3774" y="84"/>
                    <a:pt x="3691" y="1"/>
                    <a:pt x="3608"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 name="Google Shape;9250;p16">
              <a:extLst>
                <a:ext uri="{FF2B5EF4-FFF2-40B4-BE49-F238E27FC236}">
                  <a16:creationId xmlns:a16="http://schemas.microsoft.com/office/drawing/2014/main" id="{F8EB6FDF-AF89-5FD6-06CA-74DA71343585}"/>
                </a:ext>
              </a:extLst>
            </p:cNvPr>
            <p:cNvSpPr/>
            <p:nvPr/>
          </p:nvSpPr>
          <p:spPr>
            <a:xfrm>
              <a:off x="3330313" y="2288463"/>
              <a:ext cx="10248" cy="37938"/>
            </a:xfrm>
            <a:custGeom>
              <a:avLst/>
              <a:gdLst/>
              <a:ahLst/>
              <a:cxnLst/>
              <a:rect l="l" t="t" r="r" b="b"/>
              <a:pathLst>
                <a:path w="322" h="1192" extrusionOk="0">
                  <a:moveTo>
                    <a:pt x="167" y="1"/>
                  </a:moveTo>
                  <a:cubicBezTo>
                    <a:pt x="72" y="1"/>
                    <a:pt x="0" y="84"/>
                    <a:pt x="0" y="167"/>
                  </a:cubicBezTo>
                  <a:lnTo>
                    <a:pt x="0" y="1036"/>
                  </a:lnTo>
                  <a:cubicBezTo>
                    <a:pt x="0" y="1120"/>
                    <a:pt x="72" y="1191"/>
                    <a:pt x="167" y="1191"/>
                  </a:cubicBezTo>
                  <a:cubicBezTo>
                    <a:pt x="250" y="1191"/>
                    <a:pt x="322" y="1120"/>
                    <a:pt x="322" y="1036"/>
                  </a:cubicBezTo>
                  <a:lnTo>
                    <a:pt x="322" y="167"/>
                  </a:lnTo>
                  <a:cubicBezTo>
                    <a:pt x="310" y="84"/>
                    <a:pt x="250" y="1"/>
                    <a:pt x="167"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 name="Google Shape;9251;p16">
              <a:extLst>
                <a:ext uri="{FF2B5EF4-FFF2-40B4-BE49-F238E27FC236}">
                  <a16:creationId xmlns:a16="http://schemas.microsoft.com/office/drawing/2014/main" id="{5BC3D74F-7D1E-C2B6-0EE9-282B811A4EE6}"/>
                </a:ext>
              </a:extLst>
            </p:cNvPr>
            <p:cNvSpPr/>
            <p:nvPr/>
          </p:nvSpPr>
          <p:spPr>
            <a:xfrm>
              <a:off x="3406859" y="2288463"/>
              <a:ext cx="10630" cy="37938"/>
            </a:xfrm>
            <a:custGeom>
              <a:avLst/>
              <a:gdLst/>
              <a:ahLst/>
              <a:cxnLst/>
              <a:rect l="l" t="t" r="r" b="b"/>
              <a:pathLst>
                <a:path w="334" h="1192" extrusionOk="0">
                  <a:moveTo>
                    <a:pt x="167" y="1"/>
                  </a:moveTo>
                  <a:cubicBezTo>
                    <a:pt x="84" y="1"/>
                    <a:pt x="0" y="84"/>
                    <a:pt x="0" y="167"/>
                  </a:cubicBezTo>
                  <a:lnTo>
                    <a:pt x="0" y="1036"/>
                  </a:lnTo>
                  <a:cubicBezTo>
                    <a:pt x="0" y="1120"/>
                    <a:pt x="84" y="1191"/>
                    <a:pt x="167" y="1191"/>
                  </a:cubicBezTo>
                  <a:cubicBezTo>
                    <a:pt x="262" y="1191"/>
                    <a:pt x="334" y="1120"/>
                    <a:pt x="334" y="1036"/>
                  </a:cubicBezTo>
                  <a:lnTo>
                    <a:pt x="334" y="167"/>
                  </a:lnTo>
                  <a:cubicBezTo>
                    <a:pt x="322" y="84"/>
                    <a:pt x="262" y="1"/>
                    <a:pt x="167"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 name="Google Shape;9252;p16">
              <a:extLst>
                <a:ext uri="{FF2B5EF4-FFF2-40B4-BE49-F238E27FC236}">
                  <a16:creationId xmlns:a16="http://schemas.microsoft.com/office/drawing/2014/main" id="{0043488C-AA48-481E-0446-9D89B79E0A6F}"/>
                </a:ext>
              </a:extLst>
            </p:cNvPr>
            <p:cNvSpPr/>
            <p:nvPr/>
          </p:nvSpPr>
          <p:spPr>
            <a:xfrm>
              <a:off x="3149183" y="1976585"/>
              <a:ext cx="219419" cy="183072"/>
            </a:xfrm>
            <a:custGeom>
              <a:avLst/>
              <a:gdLst/>
              <a:ahLst/>
              <a:cxnLst/>
              <a:rect l="l" t="t" r="r" b="b"/>
              <a:pathLst>
                <a:path w="6894" h="5752" extrusionOk="0">
                  <a:moveTo>
                    <a:pt x="2369" y="4108"/>
                  </a:moveTo>
                  <a:lnTo>
                    <a:pt x="2286" y="4466"/>
                  </a:lnTo>
                  <a:lnTo>
                    <a:pt x="2060" y="4466"/>
                  </a:lnTo>
                  <a:cubicBezTo>
                    <a:pt x="1869" y="4466"/>
                    <a:pt x="1703" y="4299"/>
                    <a:pt x="1703" y="4108"/>
                  </a:cubicBezTo>
                  <a:close/>
                  <a:moveTo>
                    <a:pt x="5513" y="310"/>
                  </a:moveTo>
                  <a:cubicBezTo>
                    <a:pt x="5703" y="310"/>
                    <a:pt x="5870" y="477"/>
                    <a:pt x="5870" y="667"/>
                  </a:cubicBezTo>
                  <a:lnTo>
                    <a:pt x="5870" y="3418"/>
                  </a:lnTo>
                  <a:cubicBezTo>
                    <a:pt x="5870" y="3608"/>
                    <a:pt x="5703" y="3775"/>
                    <a:pt x="5513" y="3775"/>
                  </a:cubicBezTo>
                  <a:lnTo>
                    <a:pt x="4132" y="3775"/>
                  </a:lnTo>
                  <a:cubicBezTo>
                    <a:pt x="4096" y="3775"/>
                    <a:pt x="4048" y="3787"/>
                    <a:pt x="4036" y="3811"/>
                  </a:cubicBezTo>
                  <a:lnTo>
                    <a:pt x="2500" y="4918"/>
                  </a:lnTo>
                  <a:lnTo>
                    <a:pt x="2739" y="3966"/>
                  </a:lnTo>
                  <a:cubicBezTo>
                    <a:pt x="2762" y="3930"/>
                    <a:pt x="2739" y="3870"/>
                    <a:pt x="2715" y="3835"/>
                  </a:cubicBezTo>
                  <a:cubicBezTo>
                    <a:pt x="2679" y="3787"/>
                    <a:pt x="2643" y="3775"/>
                    <a:pt x="2584" y="3775"/>
                  </a:cubicBezTo>
                  <a:lnTo>
                    <a:pt x="691" y="3775"/>
                  </a:lnTo>
                  <a:cubicBezTo>
                    <a:pt x="500" y="3775"/>
                    <a:pt x="333" y="3608"/>
                    <a:pt x="333" y="3418"/>
                  </a:cubicBezTo>
                  <a:lnTo>
                    <a:pt x="333" y="667"/>
                  </a:lnTo>
                  <a:cubicBezTo>
                    <a:pt x="333" y="477"/>
                    <a:pt x="500" y="310"/>
                    <a:pt x="691" y="310"/>
                  </a:cubicBezTo>
                  <a:close/>
                  <a:moveTo>
                    <a:pt x="6215" y="989"/>
                  </a:moveTo>
                  <a:cubicBezTo>
                    <a:pt x="6406" y="989"/>
                    <a:pt x="6572" y="1156"/>
                    <a:pt x="6572" y="1346"/>
                  </a:cubicBezTo>
                  <a:lnTo>
                    <a:pt x="6572" y="4108"/>
                  </a:lnTo>
                  <a:lnTo>
                    <a:pt x="6549" y="4108"/>
                  </a:lnTo>
                  <a:cubicBezTo>
                    <a:pt x="6549" y="4299"/>
                    <a:pt x="6394" y="4466"/>
                    <a:pt x="6191" y="4466"/>
                  </a:cubicBezTo>
                  <a:lnTo>
                    <a:pt x="4810" y="4466"/>
                  </a:lnTo>
                  <a:cubicBezTo>
                    <a:pt x="4763" y="4466"/>
                    <a:pt x="4727" y="4477"/>
                    <a:pt x="4691" y="4513"/>
                  </a:cubicBezTo>
                  <a:cubicBezTo>
                    <a:pt x="4667" y="4549"/>
                    <a:pt x="4644" y="4608"/>
                    <a:pt x="4667" y="4656"/>
                  </a:cubicBezTo>
                  <a:lnTo>
                    <a:pt x="4763" y="5323"/>
                  </a:lnTo>
                  <a:lnTo>
                    <a:pt x="3596" y="4537"/>
                  </a:lnTo>
                  <a:lnTo>
                    <a:pt x="4191" y="4096"/>
                  </a:lnTo>
                  <a:lnTo>
                    <a:pt x="5513" y="4096"/>
                  </a:lnTo>
                  <a:cubicBezTo>
                    <a:pt x="5882" y="4096"/>
                    <a:pt x="6191" y="3799"/>
                    <a:pt x="6191" y="3418"/>
                  </a:cubicBezTo>
                  <a:lnTo>
                    <a:pt x="6191" y="989"/>
                  </a:lnTo>
                  <a:close/>
                  <a:moveTo>
                    <a:pt x="691" y="1"/>
                  </a:moveTo>
                  <a:cubicBezTo>
                    <a:pt x="322" y="1"/>
                    <a:pt x="0" y="298"/>
                    <a:pt x="0" y="679"/>
                  </a:cubicBezTo>
                  <a:lnTo>
                    <a:pt x="0" y="3430"/>
                  </a:lnTo>
                  <a:cubicBezTo>
                    <a:pt x="0" y="3811"/>
                    <a:pt x="298" y="4120"/>
                    <a:pt x="691" y="4120"/>
                  </a:cubicBezTo>
                  <a:lnTo>
                    <a:pt x="1393" y="4120"/>
                  </a:lnTo>
                  <a:lnTo>
                    <a:pt x="1393" y="4132"/>
                  </a:lnTo>
                  <a:cubicBezTo>
                    <a:pt x="1393" y="4501"/>
                    <a:pt x="1691" y="4823"/>
                    <a:pt x="2072" y="4823"/>
                  </a:cubicBezTo>
                  <a:lnTo>
                    <a:pt x="2203" y="4823"/>
                  </a:lnTo>
                  <a:lnTo>
                    <a:pt x="2143" y="5073"/>
                  </a:lnTo>
                  <a:cubicBezTo>
                    <a:pt x="2119" y="5180"/>
                    <a:pt x="2167" y="5275"/>
                    <a:pt x="2250" y="5335"/>
                  </a:cubicBezTo>
                  <a:cubicBezTo>
                    <a:pt x="2298" y="5370"/>
                    <a:pt x="2346" y="5382"/>
                    <a:pt x="2381" y="5382"/>
                  </a:cubicBezTo>
                  <a:cubicBezTo>
                    <a:pt x="2429" y="5382"/>
                    <a:pt x="2489" y="5370"/>
                    <a:pt x="2536" y="5335"/>
                  </a:cubicBezTo>
                  <a:lnTo>
                    <a:pt x="3251" y="4823"/>
                  </a:lnTo>
                  <a:lnTo>
                    <a:pt x="3417" y="4823"/>
                  </a:lnTo>
                  <a:lnTo>
                    <a:pt x="4751" y="5716"/>
                  </a:lnTo>
                  <a:cubicBezTo>
                    <a:pt x="4798" y="5740"/>
                    <a:pt x="4846" y="5751"/>
                    <a:pt x="4882" y="5751"/>
                  </a:cubicBezTo>
                  <a:cubicBezTo>
                    <a:pt x="4929" y="5751"/>
                    <a:pt x="4977" y="5740"/>
                    <a:pt x="5025" y="5716"/>
                  </a:cubicBezTo>
                  <a:cubicBezTo>
                    <a:pt x="5108" y="5656"/>
                    <a:pt x="5144" y="5561"/>
                    <a:pt x="5120" y="5454"/>
                  </a:cubicBezTo>
                  <a:lnTo>
                    <a:pt x="5025" y="4799"/>
                  </a:lnTo>
                  <a:lnTo>
                    <a:pt x="6215" y="4799"/>
                  </a:lnTo>
                  <a:cubicBezTo>
                    <a:pt x="6584" y="4799"/>
                    <a:pt x="6894" y="4501"/>
                    <a:pt x="6894" y="4120"/>
                  </a:cubicBezTo>
                  <a:lnTo>
                    <a:pt x="6894" y="1370"/>
                  </a:lnTo>
                  <a:cubicBezTo>
                    <a:pt x="6870" y="977"/>
                    <a:pt x="6572" y="679"/>
                    <a:pt x="6191" y="679"/>
                  </a:cubicBezTo>
                  <a:cubicBezTo>
                    <a:pt x="6179" y="298"/>
                    <a:pt x="5882" y="1"/>
                    <a:pt x="5513"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4" name="Google Shape;9253;p16">
              <a:extLst>
                <a:ext uri="{FF2B5EF4-FFF2-40B4-BE49-F238E27FC236}">
                  <a16:creationId xmlns:a16="http://schemas.microsoft.com/office/drawing/2014/main" id="{8F0C37B8-493C-8C3D-5A99-938081D201E8}"/>
                </a:ext>
              </a:extLst>
            </p:cNvPr>
            <p:cNvSpPr/>
            <p:nvPr/>
          </p:nvSpPr>
          <p:spPr>
            <a:xfrm>
              <a:off x="3187822" y="2009177"/>
              <a:ext cx="26926" cy="10280"/>
            </a:xfrm>
            <a:custGeom>
              <a:avLst/>
              <a:gdLst/>
              <a:ahLst/>
              <a:cxnLst/>
              <a:rect l="l" t="t" r="r" b="b"/>
              <a:pathLst>
                <a:path w="846" h="323" extrusionOk="0">
                  <a:moveTo>
                    <a:pt x="155" y="1"/>
                  </a:moveTo>
                  <a:cubicBezTo>
                    <a:pt x="72" y="1"/>
                    <a:pt x="1" y="72"/>
                    <a:pt x="1" y="167"/>
                  </a:cubicBezTo>
                  <a:cubicBezTo>
                    <a:pt x="1" y="251"/>
                    <a:pt x="72" y="322"/>
                    <a:pt x="155" y="322"/>
                  </a:cubicBezTo>
                  <a:lnTo>
                    <a:pt x="679" y="322"/>
                  </a:lnTo>
                  <a:cubicBezTo>
                    <a:pt x="774" y="322"/>
                    <a:pt x="846" y="251"/>
                    <a:pt x="846" y="167"/>
                  </a:cubicBezTo>
                  <a:cubicBezTo>
                    <a:pt x="846" y="72"/>
                    <a:pt x="774" y="1"/>
                    <a:pt x="679"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 name="Google Shape;9254;p16">
              <a:extLst>
                <a:ext uri="{FF2B5EF4-FFF2-40B4-BE49-F238E27FC236}">
                  <a16:creationId xmlns:a16="http://schemas.microsoft.com/office/drawing/2014/main" id="{E54AE407-0A99-CB1F-9A6D-20D5579142A1}"/>
                </a:ext>
              </a:extLst>
            </p:cNvPr>
            <p:cNvSpPr/>
            <p:nvPr/>
          </p:nvSpPr>
          <p:spPr>
            <a:xfrm>
              <a:off x="3226110" y="2009177"/>
              <a:ext cx="81478" cy="10280"/>
            </a:xfrm>
            <a:custGeom>
              <a:avLst/>
              <a:gdLst/>
              <a:ahLst/>
              <a:cxnLst/>
              <a:rect l="l" t="t" r="r" b="b"/>
              <a:pathLst>
                <a:path w="2560" h="323" extrusionOk="0">
                  <a:moveTo>
                    <a:pt x="167" y="1"/>
                  </a:moveTo>
                  <a:cubicBezTo>
                    <a:pt x="72" y="1"/>
                    <a:pt x="0" y="72"/>
                    <a:pt x="0" y="167"/>
                  </a:cubicBezTo>
                  <a:cubicBezTo>
                    <a:pt x="0" y="251"/>
                    <a:pt x="72" y="322"/>
                    <a:pt x="167" y="322"/>
                  </a:cubicBezTo>
                  <a:lnTo>
                    <a:pt x="2393" y="322"/>
                  </a:lnTo>
                  <a:cubicBezTo>
                    <a:pt x="2488" y="322"/>
                    <a:pt x="2560" y="251"/>
                    <a:pt x="2560" y="167"/>
                  </a:cubicBezTo>
                  <a:cubicBezTo>
                    <a:pt x="2560" y="72"/>
                    <a:pt x="2488" y="1"/>
                    <a:pt x="2393"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 name="Google Shape;9255;p16">
              <a:extLst>
                <a:ext uri="{FF2B5EF4-FFF2-40B4-BE49-F238E27FC236}">
                  <a16:creationId xmlns:a16="http://schemas.microsoft.com/office/drawing/2014/main" id="{FCD5BDDE-D537-85BE-EC7D-9CE25A82FBF1}"/>
                </a:ext>
              </a:extLst>
            </p:cNvPr>
            <p:cNvSpPr/>
            <p:nvPr/>
          </p:nvSpPr>
          <p:spPr>
            <a:xfrm>
              <a:off x="3187822" y="2036453"/>
              <a:ext cx="119767" cy="10662"/>
            </a:xfrm>
            <a:custGeom>
              <a:avLst/>
              <a:gdLst/>
              <a:ahLst/>
              <a:cxnLst/>
              <a:rect l="l" t="t" r="r" b="b"/>
              <a:pathLst>
                <a:path w="3763" h="335" extrusionOk="0">
                  <a:moveTo>
                    <a:pt x="155" y="1"/>
                  </a:moveTo>
                  <a:cubicBezTo>
                    <a:pt x="72" y="1"/>
                    <a:pt x="1" y="84"/>
                    <a:pt x="1" y="168"/>
                  </a:cubicBezTo>
                  <a:cubicBezTo>
                    <a:pt x="1" y="263"/>
                    <a:pt x="72" y="334"/>
                    <a:pt x="155" y="334"/>
                  </a:cubicBezTo>
                  <a:lnTo>
                    <a:pt x="3596" y="334"/>
                  </a:lnTo>
                  <a:cubicBezTo>
                    <a:pt x="3691" y="334"/>
                    <a:pt x="3763" y="263"/>
                    <a:pt x="3763" y="168"/>
                  </a:cubicBezTo>
                  <a:cubicBezTo>
                    <a:pt x="3763" y="84"/>
                    <a:pt x="3691" y="1"/>
                    <a:pt x="3596"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7" name="Google Shape;9256;p16">
              <a:extLst>
                <a:ext uri="{FF2B5EF4-FFF2-40B4-BE49-F238E27FC236}">
                  <a16:creationId xmlns:a16="http://schemas.microsoft.com/office/drawing/2014/main" id="{E40F3F2E-4340-5FF1-4733-E3B70438412A}"/>
                </a:ext>
              </a:extLst>
            </p:cNvPr>
            <p:cNvSpPr/>
            <p:nvPr/>
          </p:nvSpPr>
          <p:spPr>
            <a:xfrm>
              <a:off x="3187822" y="2064143"/>
              <a:ext cx="81510" cy="10248"/>
            </a:xfrm>
            <a:custGeom>
              <a:avLst/>
              <a:gdLst/>
              <a:ahLst/>
              <a:cxnLst/>
              <a:rect l="l" t="t" r="r" b="b"/>
              <a:pathLst>
                <a:path w="2561" h="322" extrusionOk="0">
                  <a:moveTo>
                    <a:pt x="155" y="0"/>
                  </a:moveTo>
                  <a:cubicBezTo>
                    <a:pt x="72" y="0"/>
                    <a:pt x="1" y="72"/>
                    <a:pt x="1" y="167"/>
                  </a:cubicBezTo>
                  <a:cubicBezTo>
                    <a:pt x="1" y="250"/>
                    <a:pt x="72" y="322"/>
                    <a:pt x="155" y="322"/>
                  </a:cubicBezTo>
                  <a:lnTo>
                    <a:pt x="2394" y="322"/>
                  </a:lnTo>
                  <a:cubicBezTo>
                    <a:pt x="2477" y="322"/>
                    <a:pt x="2560" y="250"/>
                    <a:pt x="2560" y="167"/>
                  </a:cubicBezTo>
                  <a:cubicBezTo>
                    <a:pt x="2560" y="72"/>
                    <a:pt x="2477" y="0"/>
                    <a:pt x="2394"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8" name="Google Shape;9257;p16">
              <a:extLst>
                <a:ext uri="{FF2B5EF4-FFF2-40B4-BE49-F238E27FC236}">
                  <a16:creationId xmlns:a16="http://schemas.microsoft.com/office/drawing/2014/main" id="{14219E74-F4A7-41BB-352F-420136A4D281}"/>
                </a:ext>
              </a:extLst>
            </p:cNvPr>
            <p:cNvSpPr/>
            <p:nvPr/>
          </p:nvSpPr>
          <p:spPr>
            <a:xfrm>
              <a:off x="3280663" y="2064143"/>
              <a:ext cx="26926" cy="10248"/>
            </a:xfrm>
            <a:custGeom>
              <a:avLst/>
              <a:gdLst/>
              <a:ahLst/>
              <a:cxnLst/>
              <a:rect l="l" t="t" r="r" b="b"/>
              <a:pathLst>
                <a:path w="846" h="322" extrusionOk="0">
                  <a:moveTo>
                    <a:pt x="155" y="0"/>
                  </a:moveTo>
                  <a:cubicBezTo>
                    <a:pt x="72" y="0"/>
                    <a:pt x="1" y="72"/>
                    <a:pt x="1" y="167"/>
                  </a:cubicBezTo>
                  <a:cubicBezTo>
                    <a:pt x="1" y="250"/>
                    <a:pt x="72" y="322"/>
                    <a:pt x="155" y="322"/>
                  </a:cubicBezTo>
                  <a:lnTo>
                    <a:pt x="679" y="322"/>
                  </a:lnTo>
                  <a:cubicBezTo>
                    <a:pt x="774" y="322"/>
                    <a:pt x="846" y="250"/>
                    <a:pt x="846" y="167"/>
                  </a:cubicBezTo>
                  <a:cubicBezTo>
                    <a:pt x="846" y="72"/>
                    <a:pt x="774" y="0"/>
                    <a:pt x="679"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89" name="Google Shape;11786;p20">
            <a:extLst>
              <a:ext uri="{FF2B5EF4-FFF2-40B4-BE49-F238E27FC236}">
                <a16:creationId xmlns:a16="http://schemas.microsoft.com/office/drawing/2014/main" id="{27233560-2263-9C15-54FB-53A33348C79F}"/>
              </a:ext>
            </a:extLst>
          </p:cNvPr>
          <p:cNvGrpSpPr/>
          <p:nvPr/>
        </p:nvGrpSpPr>
        <p:grpSpPr>
          <a:xfrm>
            <a:off x="4420948" y="4770806"/>
            <a:ext cx="280072" cy="275520"/>
            <a:chOff x="4210933" y="2926777"/>
            <a:chExt cx="280072" cy="275520"/>
          </a:xfrm>
        </p:grpSpPr>
        <p:sp>
          <p:nvSpPr>
            <p:cNvPr id="90" name="Google Shape;11787;p20">
              <a:extLst>
                <a:ext uri="{FF2B5EF4-FFF2-40B4-BE49-F238E27FC236}">
                  <a16:creationId xmlns:a16="http://schemas.microsoft.com/office/drawing/2014/main" id="{C4579E8B-B629-9106-08B8-09B94EDA8E5D}"/>
                </a:ext>
              </a:extLst>
            </p:cNvPr>
            <p:cNvSpPr/>
            <p:nvPr/>
          </p:nvSpPr>
          <p:spPr>
            <a:xfrm>
              <a:off x="4490623" y="2970352"/>
              <a:ext cx="32" cy="414"/>
            </a:xfrm>
            <a:custGeom>
              <a:avLst/>
              <a:gdLst/>
              <a:ahLst/>
              <a:cxnLst/>
              <a:rect l="l" t="t" r="r" b="b"/>
              <a:pathLst>
                <a:path w="1" h="13" extrusionOk="0">
                  <a:moveTo>
                    <a:pt x="0" y="0"/>
                  </a:moveTo>
                  <a:cubicBezTo>
                    <a:pt x="0" y="12"/>
                    <a:pt x="0" y="0"/>
                    <a:pt x="0"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 name="Google Shape;11788;p20">
              <a:extLst>
                <a:ext uri="{FF2B5EF4-FFF2-40B4-BE49-F238E27FC236}">
                  <a16:creationId xmlns:a16="http://schemas.microsoft.com/office/drawing/2014/main" id="{4FB4FD3D-ABD0-FA45-C213-BE6367E32CBA}"/>
                </a:ext>
              </a:extLst>
            </p:cNvPr>
            <p:cNvSpPr/>
            <p:nvPr/>
          </p:nvSpPr>
          <p:spPr>
            <a:xfrm>
              <a:off x="4489859" y="2969589"/>
              <a:ext cx="32" cy="32"/>
            </a:xfrm>
            <a:custGeom>
              <a:avLst/>
              <a:gdLst/>
              <a:ahLst/>
              <a:cxnLst/>
              <a:rect l="l" t="t" r="r" b="b"/>
              <a:pathLst>
                <a:path w="1" h="1" extrusionOk="0">
                  <a:moveTo>
                    <a:pt x="0" y="1"/>
                  </a:move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2" name="Google Shape;11789;p20">
              <a:extLst>
                <a:ext uri="{FF2B5EF4-FFF2-40B4-BE49-F238E27FC236}">
                  <a16:creationId xmlns:a16="http://schemas.microsoft.com/office/drawing/2014/main" id="{9A8FAC91-E6E7-B15D-D23B-F1BFFB3C9524}"/>
                </a:ext>
              </a:extLst>
            </p:cNvPr>
            <p:cNvSpPr/>
            <p:nvPr/>
          </p:nvSpPr>
          <p:spPr>
            <a:xfrm>
              <a:off x="4210933" y="2944952"/>
              <a:ext cx="280072" cy="257346"/>
            </a:xfrm>
            <a:custGeom>
              <a:avLst/>
              <a:gdLst/>
              <a:ahLst/>
              <a:cxnLst/>
              <a:rect l="l" t="t" r="r" b="b"/>
              <a:pathLst>
                <a:path w="8799" h="8085" extrusionOk="0">
                  <a:moveTo>
                    <a:pt x="7549" y="620"/>
                  </a:moveTo>
                  <a:lnTo>
                    <a:pt x="6596" y="6382"/>
                  </a:lnTo>
                  <a:lnTo>
                    <a:pt x="6596" y="620"/>
                  </a:lnTo>
                  <a:close/>
                  <a:moveTo>
                    <a:pt x="4965" y="1"/>
                  </a:moveTo>
                  <a:cubicBezTo>
                    <a:pt x="4894" y="1"/>
                    <a:pt x="4834" y="60"/>
                    <a:pt x="4834" y="143"/>
                  </a:cubicBezTo>
                  <a:cubicBezTo>
                    <a:pt x="4834" y="215"/>
                    <a:pt x="4894" y="274"/>
                    <a:pt x="4965" y="274"/>
                  </a:cubicBezTo>
                  <a:lnTo>
                    <a:pt x="6322" y="274"/>
                  </a:lnTo>
                  <a:lnTo>
                    <a:pt x="6322" y="7835"/>
                  </a:lnTo>
                  <a:lnTo>
                    <a:pt x="262" y="7835"/>
                  </a:lnTo>
                  <a:lnTo>
                    <a:pt x="262" y="7192"/>
                  </a:lnTo>
                  <a:cubicBezTo>
                    <a:pt x="262" y="7121"/>
                    <a:pt x="203" y="7061"/>
                    <a:pt x="131" y="7061"/>
                  </a:cubicBezTo>
                  <a:cubicBezTo>
                    <a:pt x="60" y="7061"/>
                    <a:pt x="0" y="7121"/>
                    <a:pt x="0" y="7192"/>
                  </a:cubicBezTo>
                  <a:lnTo>
                    <a:pt x="0" y="7954"/>
                  </a:lnTo>
                  <a:cubicBezTo>
                    <a:pt x="0" y="8025"/>
                    <a:pt x="60" y="8085"/>
                    <a:pt x="131" y="8085"/>
                  </a:cubicBezTo>
                  <a:lnTo>
                    <a:pt x="6465" y="8085"/>
                  </a:lnTo>
                  <a:cubicBezTo>
                    <a:pt x="6525" y="8085"/>
                    <a:pt x="6561" y="8037"/>
                    <a:pt x="6584" y="8002"/>
                  </a:cubicBezTo>
                  <a:lnTo>
                    <a:pt x="7906" y="3715"/>
                  </a:lnTo>
                  <a:cubicBezTo>
                    <a:pt x="7918" y="3632"/>
                    <a:pt x="7882" y="3572"/>
                    <a:pt x="7811" y="3549"/>
                  </a:cubicBezTo>
                  <a:cubicBezTo>
                    <a:pt x="7799" y="3547"/>
                    <a:pt x="7788" y="3546"/>
                    <a:pt x="7777" y="3546"/>
                  </a:cubicBezTo>
                  <a:cubicBezTo>
                    <a:pt x="7721" y="3546"/>
                    <a:pt x="7674" y="3572"/>
                    <a:pt x="7644" y="3632"/>
                  </a:cubicBezTo>
                  <a:lnTo>
                    <a:pt x="6870" y="6132"/>
                  </a:lnTo>
                  <a:lnTo>
                    <a:pt x="7727" y="989"/>
                  </a:lnTo>
                  <a:lnTo>
                    <a:pt x="8466" y="989"/>
                  </a:lnTo>
                  <a:lnTo>
                    <a:pt x="7799" y="3144"/>
                  </a:lnTo>
                  <a:cubicBezTo>
                    <a:pt x="7787" y="3215"/>
                    <a:pt x="7811" y="3275"/>
                    <a:pt x="7882" y="3311"/>
                  </a:cubicBezTo>
                  <a:lnTo>
                    <a:pt x="7930" y="3311"/>
                  </a:lnTo>
                  <a:cubicBezTo>
                    <a:pt x="7989" y="3311"/>
                    <a:pt x="8037" y="3275"/>
                    <a:pt x="8049" y="3215"/>
                  </a:cubicBezTo>
                  <a:lnTo>
                    <a:pt x="8763" y="894"/>
                  </a:lnTo>
                  <a:cubicBezTo>
                    <a:pt x="8799" y="870"/>
                    <a:pt x="8799" y="822"/>
                    <a:pt x="8763" y="798"/>
                  </a:cubicBezTo>
                  <a:cubicBezTo>
                    <a:pt x="8739" y="763"/>
                    <a:pt x="8704" y="739"/>
                    <a:pt x="8668" y="739"/>
                  </a:cubicBezTo>
                  <a:lnTo>
                    <a:pt x="7787" y="739"/>
                  </a:lnTo>
                  <a:lnTo>
                    <a:pt x="7835" y="501"/>
                  </a:lnTo>
                  <a:cubicBezTo>
                    <a:pt x="7835" y="453"/>
                    <a:pt x="7835" y="417"/>
                    <a:pt x="7799" y="394"/>
                  </a:cubicBezTo>
                  <a:cubicBezTo>
                    <a:pt x="7763" y="358"/>
                    <a:pt x="7739" y="346"/>
                    <a:pt x="7692" y="346"/>
                  </a:cubicBezTo>
                  <a:lnTo>
                    <a:pt x="6596" y="346"/>
                  </a:lnTo>
                  <a:lnTo>
                    <a:pt x="6596" y="143"/>
                  </a:lnTo>
                  <a:cubicBezTo>
                    <a:pt x="6596" y="60"/>
                    <a:pt x="6537" y="1"/>
                    <a:pt x="6453"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 name="Google Shape;11790;p20">
              <a:extLst>
                <a:ext uri="{FF2B5EF4-FFF2-40B4-BE49-F238E27FC236}">
                  <a16:creationId xmlns:a16="http://schemas.microsoft.com/office/drawing/2014/main" id="{D846B3C8-C8CC-20ED-F783-48BC99984BD1}"/>
                </a:ext>
              </a:extLst>
            </p:cNvPr>
            <p:cNvSpPr/>
            <p:nvPr/>
          </p:nvSpPr>
          <p:spPr>
            <a:xfrm>
              <a:off x="4212047" y="2926777"/>
              <a:ext cx="144826" cy="234619"/>
            </a:xfrm>
            <a:custGeom>
              <a:avLst/>
              <a:gdLst/>
              <a:ahLst/>
              <a:cxnLst/>
              <a:rect l="l" t="t" r="r" b="b"/>
              <a:pathLst>
                <a:path w="4550" h="7371" extrusionOk="0">
                  <a:moveTo>
                    <a:pt x="132" y="0"/>
                  </a:moveTo>
                  <a:cubicBezTo>
                    <a:pt x="60" y="0"/>
                    <a:pt x="1" y="60"/>
                    <a:pt x="1" y="131"/>
                  </a:cubicBezTo>
                  <a:lnTo>
                    <a:pt x="1" y="7239"/>
                  </a:lnTo>
                  <a:cubicBezTo>
                    <a:pt x="1" y="7311"/>
                    <a:pt x="60" y="7370"/>
                    <a:pt x="132" y="7370"/>
                  </a:cubicBezTo>
                  <a:cubicBezTo>
                    <a:pt x="203" y="7370"/>
                    <a:pt x="263" y="7311"/>
                    <a:pt x="263" y="7239"/>
                  </a:cubicBezTo>
                  <a:lnTo>
                    <a:pt x="263" y="262"/>
                  </a:lnTo>
                  <a:lnTo>
                    <a:pt x="1763" y="262"/>
                  </a:lnTo>
                  <a:lnTo>
                    <a:pt x="2299" y="810"/>
                  </a:lnTo>
                  <a:cubicBezTo>
                    <a:pt x="2335" y="845"/>
                    <a:pt x="2358" y="857"/>
                    <a:pt x="2394" y="857"/>
                  </a:cubicBezTo>
                  <a:lnTo>
                    <a:pt x="4418" y="857"/>
                  </a:lnTo>
                  <a:cubicBezTo>
                    <a:pt x="4490" y="857"/>
                    <a:pt x="4549" y="798"/>
                    <a:pt x="4549" y="726"/>
                  </a:cubicBezTo>
                  <a:cubicBezTo>
                    <a:pt x="4537" y="655"/>
                    <a:pt x="4478" y="595"/>
                    <a:pt x="4418" y="595"/>
                  </a:cubicBezTo>
                  <a:lnTo>
                    <a:pt x="2454" y="595"/>
                  </a:lnTo>
                  <a:lnTo>
                    <a:pt x="1918" y="36"/>
                  </a:lnTo>
                  <a:cubicBezTo>
                    <a:pt x="1882" y="12"/>
                    <a:pt x="1858" y="0"/>
                    <a:pt x="1823"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 name="Google Shape;11791;p20">
              <a:extLst>
                <a:ext uri="{FF2B5EF4-FFF2-40B4-BE49-F238E27FC236}">
                  <a16:creationId xmlns:a16="http://schemas.microsoft.com/office/drawing/2014/main" id="{DBA43003-5819-EA85-61C5-D84310A2800B}"/>
                </a:ext>
              </a:extLst>
            </p:cNvPr>
            <p:cNvSpPr/>
            <p:nvPr/>
          </p:nvSpPr>
          <p:spPr>
            <a:xfrm>
              <a:off x="4246550" y="2996103"/>
              <a:ext cx="28074" cy="28106"/>
            </a:xfrm>
            <a:custGeom>
              <a:avLst/>
              <a:gdLst/>
              <a:ahLst/>
              <a:cxnLst/>
              <a:rect l="l" t="t" r="r" b="b"/>
              <a:pathLst>
                <a:path w="882" h="883" extrusionOk="0">
                  <a:moveTo>
                    <a:pt x="620" y="263"/>
                  </a:moveTo>
                  <a:lnTo>
                    <a:pt x="620" y="608"/>
                  </a:lnTo>
                  <a:lnTo>
                    <a:pt x="262" y="608"/>
                  </a:lnTo>
                  <a:lnTo>
                    <a:pt x="262" y="263"/>
                  </a:lnTo>
                  <a:close/>
                  <a:moveTo>
                    <a:pt x="131" y="1"/>
                  </a:moveTo>
                  <a:cubicBezTo>
                    <a:pt x="60" y="1"/>
                    <a:pt x="0" y="60"/>
                    <a:pt x="0" y="144"/>
                  </a:cubicBezTo>
                  <a:lnTo>
                    <a:pt x="0" y="751"/>
                  </a:lnTo>
                  <a:cubicBezTo>
                    <a:pt x="0" y="822"/>
                    <a:pt x="60" y="882"/>
                    <a:pt x="131" y="882"/>
                  </a:cubicBezTo>
                  <a:lnTo>
                    <a:pt x="739" y="882"/>
                  </a:lnTo>
                  <a:cubicBezTo>
                    <a:pt x="822" y="882"/>
                    <a:pt x="881" y="822"/>
                    <a:pt x="881" y="751"/>
                  </a:cubicBezTo>
                  <a:lnTo>
                    <a:pt x="881" y="144"/>
                  </a:lnTo>
                  <a:cubicBezTo>
                    <a:pt x="881" y="60"/>
                    <a:pt x="822" y="1"/>
                    <a:pt x="739"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 name="Google Shape;11792;p20">
              <a:extLst>
                <a:ext uri="{FF2B5EF4-FFF2-40B4-BE49-F238E27FC236}">
                  <a16:creationId xmlns:a16="http://schemas.microsoft.com/office/drawing/2014/main" id="{0AC80112-B8D3-544F-EDEF-D85731777241}"/>
                </a:ext>
              </a:extLst>
            </p:cNvPr>
            <p:cNvSpPr/>
            <p:nvPr/>
          </p:nvSpPr>
          <p:spPr>
            <a:xfrm>
              <a:off x="4285956" y="3015456"/>
              <a:ext cx="97814" cy="8753"/>
            </a:xfrm>
            <a:custGeom>
              <a:avLst/>
              <a:gdLst/>
              <a:ahLst/>
              <a:cxnLst/>
              <a:rect l="l" t="t" r="r" b="b"/>
              <a:pathLst>
                <a:path w="3073" h="275" extrusionOk="0">
                  <a:moveTo>
                    <a:pt x="132" y="0"/>
                  </a:moveTo>
                  <a:cubicBezTo>
                    <a:pt x="60" y="0"/>
                    <a:pt x="1" y="60"/>
                    <a:pt x="1" y="143"/>
                  </a:cubicBezTo>
                  <a:cubicBezTo>
                    <a:pt x="1" y="214"/>
                    <a:pt x="60" y="274"/>
                    <a:pt x="132" y="274"/>
                  </a:cubicBezTo>
                  <a:lnTo>
                    <a:pt x="2942" y="274"/>
                  </a:lnTo>
                  <a:cubicBezTo>
                    <a:pt x="3013" y="274"/>
                    <a:pt x="3072" y="214"/>
                    <a:pt x="3072" y="143"/>
                  </a:cubicBezTo>
                  <a:cubicBezTo>
                    <a:pt x="3072" y="72"/>
                    <a:pt x="3013" y="0"/>
                    <a:pt x="2942"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 name="Google Shape;11793;p20">
              <a:extLst>
                <a:ext uri="{FF2B5EF4-FFF2-40B4-BE49-F238E27FC236}">
                  <a16:creationId xmlns:a16="http://schemas.microsoft.com/office/drawing/2014/main" id="{68807B69-497A-6CF1-2F92-59457494E168}"/>
                </a:ext>
              </a:extLst>
            </p:cNvPr>
            <p:cNvSpPr/>
            <p:nvPr/>
          </p:nvSpPr>
          <p:spPr>
            <a:xfrm>
              <a:off x="4285956" y="3001800"/>
              <a:ext cx="30366" cy="8753"/>
            </a:xfrm>
            <a:custGeom>
              <a:avLst/>
              <a:gdLst/>
              <a:ahLst/>
              <a:cxnLst/>
              <a:rect l="l" t="t" r="r" b="b"/>
              <a:pathLst>
                <a:path w="954" h="275" extrusionOk="0">
                  <a:moveTo>
                    <a:pt x="132" y="1"/>
                  </a:moveTo>
                  <a:cubicBezTo>
                    <a:pt x="60" y="1"/>
                    <a:pt x="1" y="60"/>
                    <a:pt x="1" y="132"/>
                  </a:cubicBezTo>
                  <a:cubicBezTo>
                    <a:pt x="1" y="215"/>
                    <a:pt x="60" y="274"/>
                    <a:pt x="132" y="274"/>
                  </a:cubicBezTo>
                  <a:lnTo>
                    <a:pt x="810" y="274"/>
                  </a:lnTo>
                  <a:cubicBezTo>
                    <a:pt x="894" y="274"/>
                    <a:pt x="953" y="215"/>
                    <a:pt x="953" y="132"/>
                  </a:cubicBezTo>
                  <a:cubicBezTo>
                    <a:pt x="953" y="60"/>
                    <a:pt x="894" y="1"/>
                    <a:pt x="810"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 name="Google Shape;11794;p20">
              <a:extLst>
                <a:ext uri="{FF2B5EF4-FFF2-40B4-BE49-F238E27FC236}">
                  <a16:creationId xmlns:a16="http://schemas.microsoft.com/office/drawing/2014/main" id="{1A0CB73E-17FC-396A-6E06-1AB50C812E47}"/>
                </a:ext>
              </a:extLst>
            </p:cNvPr>
            <p:cNvSpPr/>
            <p:nvPr/>
          </p:nvSpPr>
          <p:spPr>
            <a:xfrm>
              <a:off x="4246550" y="3060177"/>
              <a:ext cx="28074" cy="28074"/>
            </a:xfrm>
            <a:custGeom>
              <a:avLst/>
              <a:gdLst/>
              <a:ahLst/>
              <a:cxnLst/>
              <a:rect l="l" t="t" r="r" b="b"/>
              <a:pathLst>
                <a:path w="882" h="882" extrusionOk="0">
                  <a:moveTo>
                    <a:pt x="620" y="274"/>
                  </a:moveTo>
                  <a:lnTo>
                    <a:pt x="620" y="631"/>
                  </a:lnTo>
                  <a:lnTo>
                    <a:pt x="262" y="631"/>
                  </a:lnTo>
                  <a:lnTo>
                    <a:pt x="262" y="274"/>
                  </a:lnTo>
                  <a:close/>
                  <a:moveTo>
                    <a:pt x="131" y="0"/>
                  </a:moveTo>
                  <a:cubicBezTo>
                    <a:pt x="60" y="0"/>
                    <a:pt x="0" y="60"/>
                    <a:pt x="0" y="131"/>
                  </a:cubicBezTo>
                  <a:lnTo>
                    <a:pt x="0" y="750"/>
                  </a:lnTo>
                  <a:cubicBezTo>
                    <a:pt x="0" y="822"/>
                    <a:pt x="60" y="881"/>
                    <a:pt x="131" y="881"/>
                  </a:cubicBezTo>
                  <a:lnTo>
                    <a:pt x="739" y="881"/>
                  </a:lnTo>
                  <a:cubicBezTo>
                    <a:pt x="822" y="881"/>
                    <a:pt x="881" y="822"/>
                    <a:pt x="881" y="750"/>
                  </a:cubicBezTo>
                  <a:lnTo>
                    <a:pt x="881" y="131"/>
                  </a:lnTo>
                  <a:cubicBezTo>
                    <a:pt x="881" y="60"/>
                    <a:pt x="822" y="0"/>
                    <a:pt x="739"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 name="Google Shape;11795;p20">
              <a:extLst>
                <a:ext uri="{FF2B5EF4-FFF2-40B4-BE49-F238E27FC236}">
                  <a16:creationId xmlns:a16="http://schemas.microsoft.com/office/drawing/2014/main" id="{6012D1B4-A58F-6F09-E739-6D860782FADC}"/>
                </a:ext>
              </a:extLst>
            </p:cNvPr>
            <p:cNvSpPr/>
            <p:nvPr/>
          </p:nvSpPr>
          <p:spPr>
            <a:xfrm>
              <a:off x="4285956" y="3080261"/>
              <a:ext cx="97814" cy="8371"/>
            </a:xfrm>
            <a:custGeom>
              <a:avLst/>
              <a:gdLst/>
              <a:ahLst/>
              <a:cxnLst/>
              <a:rect l="l" t="t" r="r" b="b"/>
              <a:pathLst>
                <a:path w="3073" h="263" extrusionOk="0">
                  <a:moveTo>
                    <a:pt x="132" y="0"/>
                  </a:moveTo>
                  <a:cubicBezTo>
                    <a:pt x="60" y="0"/>
                    <a:pt x="1" y="48"/>
                    <a:pt x="1" y="131"/>
                  </a:cubicBezTo>
                  <a:cubicBezTo>
                    <a:pt x="1" y="203"/>
                    <a:pt x="60" y="262"/>
                    <a:pt x="132" y="262"/>
                  </a:cubicBezTo>
                  <a:lnTo>
                    <a:pt x="2942" y="262"/>
                  </a:lnTo>
                  <a:cubicBezTo>
                    <a:pt x="3013" y="262"/>
                    <a:pt x="3072" y="203"/>
                    <a:pt x="3072" y="131"/>
                  </a:cubicBezTo>
                  <a:cubicBezTo>
                    <a:pt x="3072" y="48"/>
                    <a:pt x="3013" y="0"/>
                    <a:pt x="2942"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 name="Google Shape;11796;p20">
              <a:extLst>
                <a:ext uri="{FF2B5EF4-FFF2-40B4-BE49-F238E27FC236}">
                  <a16:creationId xmlns:a16="http://schemas.microsoft.com/office/drawing/2014/main" id="{81AEA15C-762F-2212-6ADF-5C6CF72BBF4A}"/>
                </a:ext>
              </a:extLst>
            </p:cNvPr>
            <p:cNvSpPr/>
            <p:nvPr/>
          </p:nvSpPr>
          <p:spPr>
            <a:xfrm>
              <a:off x="4285956" y="3066224"/>
              <a:ext cx="30366" cy="8753"/>
            </a:xfrm>
            <a:custGeom>
              <a:avLst/>
              <a:gdLst/>
              <a:ahLst/>
              <a:cxnLst/>
              <a:rect l="l" t="t" r="r" b="b"/>
              <a:pathLst>
                <a:path w="954" h="275" extrusionOk="0">
                  <a:moveTo>
                    <a:pt x="132" y="1"/>
                  </a:moveTo>
                  <a:cubicBezTo>
                    <a:pt x="60" y="1"/>
                    <a:pt x="1" y="60"/>
                    <a:pt x="1" y="143"/>
                  </a:cubicBezTo>
                  <a:cubicBezTo>
                    <a:pt x="1" y="215"/>
                    <a:pt x="60" y="274"/>
                    <a:pt x="132" y="274"/>
                  </a:cubicBezTo>
                  <a:lnTo>
                    <a:pt x="810" y="274"/>
                  </a:lnTo>
                  <a:cubicBezTo>
                    <a:pt x="894" y="274"/>
                    <a:pt x="953" y="215"/>
                    <a:pt x="953" y="143"/>
                  </a:cubicBezTo>
                  <a:cubicBezTo>
                    <a:pt x="953" y="60"/>
                    <a:pt x="894" y="1"/>
                    <a:pt x="810"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 name="Google Shape;11797;p20">
              <a:extLst>
                <a:ext uri="{FF2B5EF4-FFF2-40B4-BE49-F238E27FC236}">
                  <a16:creationId xmlns:a16="http://schemas.microsoft.com/office/drawing/2014/main" id="{2F83E073-A198-9192-B367-869E08B047CD}"/>
                </a:ext>
              </a:extLst>
            </p:cNvPr>
            <p:cNvSpPr/>
            <p:nvPr/>
          </p:nvSpPr>
          <p:spPr>
            <a:xfrm>
              <a:off x="4246550" y="3124601"/>
              <a:ext cx="28074" cy="28074"/>
            </a:xfrm>
            <a:custGeom>
              <a:avLst/>
              <a:gdLst/>
              <a:ahLst/>
              <a:cxnLst/>
              <a:rect l="l" t="t" r="r" b="b"/>
              <a:pathLst>
                <a:path w="882" h="882" extrusionOk="0">
                  <a:moveTo>
                    <a:pt x="620" y="250"/>
                  </a:moveTo>
                  <a:lnTo>
                    <a:pt x="620" y="607"/>
                  </a:lnTo>
                  <a:lnTo>
                    <a:pt x="262" y="607"/>
                  </a:lnTo>
                  <a:lnTo>
                    <a:pt x="262" y="250"/>
                  </a:lnTo>
                  <a:close/>
                  <a:moveTo>
                    <a:pt x="131" y="0"/>
                  </a:moveTo>
                  <a:cubicBezTo>
                    <a:pt x="60" y="0"/>
                    <a:pt x="0" y="60"/>
                    <a:pt x="0" y="131"/>
                  </a:cubicBezTo>
                  <a:lnTo>
                    <a:pt x="0" y="738"/>
                  </a:lnTo>
                  <a:cubicBezTo>
                    <a:pt x="0" y="822"/>
                    <a:pt x="60" y="881"/>
                    <a:pt x="131" y="881"/>
                  </a:cubicBezTo>
                  <a:lnTo>
                    <a:pt x="739" y="881"/>
                  </a:lnTo>
                  <a:cubicBezTo>
                    <a:pt x="822" y="881"/>
                    <a:pt x="881" y="822"/>
                    <a:pt x="881" y="738"/>
                  </a:cubicBezTo>
                  <a:lnTo>
                    <a:pt x="881" y="131"/>
                  </a:lnTo>
                  <a:cubicBezTo>
                    <a:pt x="881" y="60"/>
                    <a:pt x="822" y="0"/>
                    <a:pt x="739"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 name="Google Shape;11798;p20">
              <a:extLst>
                <a:ext uri="{FF2B5EF4-FFF2-40B4-BE49-F238E27FC236}">
                  <a16:creationId xmlns:a16="http://schemas.microsoft.com/office/drawing/2014/main" id="{675AF3DB-C76C-B250-2F30-BED257698F7E}"/>
                </a:ext>
              </a:extLst>
            </p:cNvPr>
            <p:cNvSpPr/>
            <p:nvPr/>
          </p:nvSpPr>
          <p:spPr>
            <a:xfrm>
              <a:off x="4285956" y="3143921"/>
              <a:ext cx="97814" cy="8753"/>
            </a:xfrm>
            <a:custGeom>
              <a:avLst/>
              <a:gdLst/>
              <a:ahLst/>
              <a:cxnLst/>
              <a:rect l="l" t="t" r="r" b="b"/>
              <a:pathLst>
                <a:path w="3073" h="275" extrusionOk="0">
                  <a:moveTo>
                    <a:pt x="132" y="0"/>
                  </a:moveTo>
                  <a:cubicBezTo>
                    <a:pt x="60" y="0"/>
                    <a:pt x="1" y="60"/>
                    <a:pt x="1" y="131"/>
                  </a:cubicBezTo>
                  <a:cubicBezTo>
                    <a:pt x="1" y="215"/>
                    <a:pt x="60" y="274"/>
                    <a:pt x="132" y="274"/>
                  </a:cubicBezTo>
                  <a:lnTo>
                    <a:pt x="2942" y="274"/>
                  </a:lnTo>
                  <a:cubicBezTo>
                    <a:pt x="3013" y="274"/>
                    <a:pt x="3072" y="215"/>
                    <a:pt x="3072" y="131"/>
                  </a:cubicBezTo>
                  <a:cubicBezTo>
                    <a:pt x="3072" y="60"/>
                    <a:pt x="3013" y="0"/>
                    <a:pt x="2942"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2" name="Google Shape;11799;p20">
              <a:extLst>
                <a:ext uri="{FF2B5EF4-FFF2-40B4-BE49-F238E27FC236}">
                  <a16:creationId xmlns:a16="http://schemas.microsoft.com/office/drawing/2014/main" id="{9D079917-AC79-C547-EAAF-7E1EF4026AAC}"/>
                </a:ext>
              </a:extLst>
            </p:cNvPr>
            <p:cNvSpPr/>
            <p:nvPr/>
          </p:nvSpPr>
          <p:spPr>
            <a:xfrm>
              <a:off x="4285956" y="3130266"/>
              <a:ext cx="30366" cy="8371"/>
            </a:xfrm>
            <a:custGeom>
              <a:avLst/>
              <a:gdLst/>
              <a:ahLst/>
              <a:cxnLst/>
              <a:rect l="l" t="t" r="r" b="b"/>
              <a:pathLst>
                <a:path w="954" h="263" extrusionOk="0">
                  <a:moveTo>
                    <a:pt x="132" y="1"/>
                  </a:moveTo>
                  <a:cubicBezTo>
                    <a:pt x="60" y="1"/>
                    <a:pt x="1" y="60"/>
                    <a:pt x="1" y="132"/>
                  </a:cubicBezTo>
                  <a:cubicBezTo>
                    <a:pt x="1" y="215"/>
                    <a:pt x="60" y="263"/>
                    <a:pt x="132" y="263"/>
                  </a:cubicBezTo>
                  <a:lnTo>
                    <a:pt x="810" y="263"/>
                  </a:lnTo>
                  <a:cubicBezTo>
                    <a:pt x="894" y="263"/>
                    <a:pt x="953" y="215"/>
                    <a:pt x="953" y="132"/>
                  </a:cubicBezTo>
                  <a:cubicBezTo>
                    <a:pt x="953" y="60"/>
                    <a:pt x="894" y="1"/>
                    <a:pt x="810"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03" name="Google Shape;11786;p20">
            <a:extLst>
              <a:ext uri="{FF2B5EF4-FFF2-40B4-BE49-F238E27FC236}">
                <a16:creationId xmlns:a16="http://schemas.microsoft.com/office/drawing/2014/main" id="{62F53B86-11BA-E161-2EA5-3D13966FC836}"/>
              </a:ext>
            </a:extLst>
          </p:cNvPr>
          <p:cNvGrpSpPr/>
          <p:nvPr/>
        </p:nvGrpSpPr>
        <p:grpSpPr>
          <a:xfrm>
            <a:off x="4426374" y="5402633"/>
            <a:ext cx="280072" cy="275520"/>
            <a:chOff x="4210933" y="2926777"/>
            <a:chExt cx="280072" cy="275520"/>
          </a:xfrm>
        </p:grpSpPr>
        <p:sp>
          <p:nvSpPr>
            <p:cNvPr id="104" name="Google Shape;11787;p20">
              <a:extLst>
                <a:ext uri="{FF2B5EF4-FFF2-40B4-BE49-F238E27FC236}">
                  <a16:creationId xmlns:a16="http://schemas.microsoft.com/office/drawing/2014/main" id="{C5E264CB-EA6C-D570-5B0A-1971FDE3A7D4}"/>
                </a:ext>
              </a:extLst>
            </p:cNvPr>
            <p:cNvSpPr/>
            <p:nvPr/>
          </p:nvSpPr>
          <p:spPr>
            <a:xfrm>
              <a:off x="4490623" y="2970352"/>
              <a:ext cx="32" cy="414"/>
            </a:xfrm>
            <a:custGeom>
              <a:avLst/>
              <a:gdLst/>
              <a:ahLst/>
              <a:cxnLst/>
              <a:rect l="l" t="t" r="r" b="b"/>
              <a:pathLst>
                <a:path w="1" h="13" extrusionOk="0">
                  <a:moveTo>
                    <a:pt x="0" y="0"/>
                  </a:moveTo>
                  <a:cubicBezTo>
                    <a:pt x="0" y="12"/>
                    <a:pt x="0" y="0"/>
                    <a:pt x="0"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5" name="Google Shape;11788;p20">
              <a:extLst>
                <a:ext uri="{FF2B5EF4-FFF2-40B4-BE49-F238E27FC236}">
                  <a16:creationId xmlns:a16="http://schemas.microsoft.com/office/drawing/2014/main" id="{0948EBB9-1C86-A401-D2DD-CA80623FDD18}"/>
                </a:ext>
              </a:extLst>
            </p:cNvPr>
            <p:cNvSpPr/>
            <p:nvPr/>
          </p:nvSpPr>
          <p:spPr>
            <a:xfrm>
              <a:off x="4489859" y="2969589"/>
              <a:ext cx="32" cy="32"/>
            </a:xfrm>
            <a:custGeom>
              <a:avLst/>
              <a:gdLst/>
              <a:ahLst/>
              <a:cxnLst/>
              <a:rect l="l" t="t" r="r" b="b"/>
              <a:pathLst>
                <a:path w="1" h="1" extrusionOk="0">
                  <a:moveTo>
                    <a:pt x="0" y="1"/>
                  </a:move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6" name="Google Shape;11789;p20">
              <a:extLst>
                <a:ext uri="{FF2B5EF4-FFF2-40B4-BE49-F238E27FC236}">
                  <a16:creationId xmlns:a16="http://schemas.microsoft.com/office/drawing/2014/main" id="{EE681E0C-8574-114D-4351-6DBDAD6E4CE2}"/>
                </a:ext>
              </a:extLst>
            </p:cNvPr>
            <p:cNvSpPr/>
            <p:nvPr/>
          </p:nvSpPr>
          <p:spPr>
            <a:xfrm>
              <a:off x="4210933" y="2944952"/>
              <a:ext cx="280072" cy="257346"/>
            </a:xfrm>
            <a:custGeom>
              <a:avLst/>
              <a:gdLst/>
              <a:ahLst/>
              <a:cxnLst/>
              <a:rect l="l" t="t" r="r" b="b"/>
              <a:pathLst>
                <a:path w="8799" h="8085" extrusionOk="0">
                  <a:moveTo>
                    <a:pt x="7549" y="620"/>
                  </a:moveTo>
                  <a:lnTo>
                    <a:pt x="6596" y="6382"/>
                  </a:lnTo>
                  <a:lnTo>
                    <a:pt x="6596" y="620"/>
                  </a:lnTo>
                  <a:close/>
                  <a:moveTo>
                    <a:pt x="4965" y="1"/>
                  </a:moveTo>
                  <a:cubicBezTo>
                    <a:pt x="4894" y="1"/>
                    <a:pt x="4834" y="60"/>
                    <a:pt x="4834" y="143"/>
                  </a:cubicBezTo>
                  <a:cubicBezTo>
                    <a:pt x="4834" y="215"/>
                    <a:pt x="4894" y="274"/>
                    <a:pt x="4965" y="274"/>
                  </a:cubicBezTo>
                  <a:lnTo>
                    <a:pt x="6322" y="274"/>
                  </a:lnTo>
                  <a:lnTo>
                    <a:pt x="6322" y="7835"/>
                  </a:lnTo>
                  <a:lnTo>
                    <a:pt x="262" y="7835"/>
                  </a:lnTo>
                  <a:lnTo>
                    <a:pt x="262" y="7192"/>
                  </a:lnTo>
                  <a:cubicBezTo>
                    <a:pt x="262" y="7121"/>
                    <a:pt x="203" y="7061"/>
                    <a:pt x="131" y="7061"/>
                  </a:cubicBezTo>
                  <a:cubicBezTo>
                    <a:pt x="60" y="7061"/>
                    <a:pt x="0" y="7121"/>
                    <a:pt x="0" y="7192"/>
                  </a:cubicBezTo>
                  <a:lnTo>
                    <a:pt x="0" y="7954"/>
                  </a:lnTo>
                  <a:cubicBezTo>
                    <a:pt x="0" y="8025"/>
                    <a:pt x="60" y="8085"/>
                    <a:pt x="131" y="8085"/>
                  </a:cubicBezTo>
                  <a:lnTo>
                    <a:pt x="6465" y="8085"/>
                  </a:lnTo>
                  <a:cubicBezTo>
                    <a:pt x="6525" y="8085"/>
                    <a:pt x="6561" y="8037"/>
                    <a:pt x="6584" y="8002"/>
                  </a:cubicBezTo>
                  <a:lnTo>
                    <a:pt x="7906" y="3715"/>
                  </a:lnTo>
                  <a:cubicBezTo>
                    <a:pt x="7918" y="3632"/>
                    <a:pt x="7882" y="3572"/>
                    <a:pt x="7811" y="3549"/>
                  </a:cubicBezTo>
                  <a:cubicBezTo>
                    <a:pt x="7799" y="3547"/>
                    <a:pt x="7788" y="3546"/>
                    <a:pt x="7777" y="3546"/>
                  </a:cubicBezTo>
                  <a:cubicBezTo>
                    <a:pt x="7721" y="3546"/>
                    <a:pt x="7674" y="3572"/>
                    <a:pt x="7644" y="3632"/>
                  </a:cubicBezTo>
                  <a:lnTo>
                    <a:pt x="6870" y="6132"/>
                  </a:lnTo>
                  <a:lnTo>
                    <a:pt x="7727" y="989"/>
                  </a:lnTo>
                  <a:lnTo>
                    <a:pt x="8466" y="989"/>
                  </a:lnTo>
                  <a:lnTo>
                    <a:pt x="7799" y="3144"/>
                  </a:lnTo>
                  <a:cubicBezTo>
                    <a:pt x="7787" y="3215"/>
                    <a:pt x="7811" y="3275"/>
                    <a:pt x="7882" y="3311"/>
                  </a:cubicBezTo>
                  <a:lnTo>
                    <a:pt x="7930" y="3311"/>
                  </a:lnTo>
                  <a:cubicBezTo>
                    <a:pt x="7989" y="3311"/>
                    <a:pt x="8037" y="3275"/>
                    <a:pt x="8049" y="3215"/>
                  </a:cubicBezTo>
                  <a:lnTo>
                    <a:pt x="8763" y="894"/>
                  </a:lnTo>
                  <a:cubicBezTo>
                    <a:pt x="8799" y="870"/>
                    <a:pt x="8799" y="822"/>
                    <a:pt x="8763" y="798"/>
                  </a:cubicBezTo>
                  <a:cubicBezTo>
                    <a:pt x="8739" y="763"/>
                    <a:pt x="8704" y="739"/>
                    <a:pt x="8668" y="739"/>
                  </a:cubicBezTo>
                  <a:lnTo>
                    <a:pt x="7787" y="739"/>
                  </a:lnTo>
                  <a:lnTo>
                    <a:pt x="7835" y="501"/>
                  </a:lnTo>
                  <a:cubicBezTo>
                    <a:pt x="7835" y="453"/>
                    <a:pt x="7835" y="417"/>
                    <a:pt x="7799" y="394"/>
                  </a:cubicBezTo>
                  <a:cubicBezTo>
                    <a:pt x="7763" y="358"/>
                    <a:pt x="7739" y="346"/>
                    <a:pt x="7692" y="346"/>
                  </a:cubicBezTo>
                  <a:lnTo>
                    <a:pt x="6596" y="346"/>
                  </a:lnTo>
                  <a:lnTo>
                    <a:pt x="6596" y="143"/>
                  </a:lnTo>
                  <a:cubicBezTo>
                    <a:pt x="6596" y="60"/>
                    <a:pt x="6537" y="1"/>
                    <a:pt x="6453"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7" name="Google Shape;11790;p20">
              <a:extLst>
                <a:ext uri="{FF2B5EF4-FFF2-40B4-BE49-F238E27FC236}">
                  <a16:creationId xmlns:a16="http://schemas.microsoft.com/office/drawing/2014/main" id="{C044C0EF-C787-0614-A1A7-F361D75CEED8}"/>
                </a:ext>
              </a:extLst>
            </p:cNvPr>
            <p:cNvSpPr/>
            <p:nvPr/>
          </p:nvSpPr>
          <p:spPr>
            <a:xfrm>
              <a:off x="4212047" y="2926777"/>
              <a:ext cx="144826" cy="234619"/>
            </a:xfrm>
            <a:custGeom>
              <a:avLst/>
              <a:gdLst/>
              <a:ahLst/>
              <a:cxnLst/>
              <a:rect l="l" t="t" r="r" b="b"/>
              <a:pathLst>
                <a:path w="4550" h="7371" extrusionOk="0">
                  <a:moveTo>
                    <a:pt x="132" y="0"/>
                  </a:moveTo>
                  <a:cubicBezTo>
                    <a:pt x="60" y="0"/>
                    <a:pt x="1" y="60"/>
                    <a:pt x="1" y="131"/>
                  </a:cubicBezTo>
                  <a:lnTo>
                    <a:pt x="1" y="7239"/>
                  </a:lnTo>
                  <a:cubicBezTo>
                    <a:pt x="1" y="7311"/>
                    <a:pt x="60" y="7370"/>
                    <a:pt x="132" y="7370"/>
                  </a:cubicBezTo>
                  <a:cubicBezTo>
                    <a:pt x="203" y="7370"/>
                    <a:pt x="263" y="7311"/>
                    <a:pt x="263" y="7239"/>
                  </a:cubicBezTo>
                  <a:lnTo>
                    <a:pt x="263" y="262"/>
                  </a:lnTo>
                  <a:lnTo>
                    <a:pt x="1763" y="262"/>
                  </a:lnTo>
                  <a:lnTo>
                    <a:pt x="2299" y="810"/>
                  </a:lnTo>
                  <a:cubicBezTo>
                    <a:pt x="2335" y="845"/>
                    <a:pt x="2358" y="857"/>
                    <a:pt x="2394" y="857"/>
                  </a:cubicBezTo>
                  <a:lnTo>
                    <a:pt x="4418" y="857"/>
                  </a:lnTo>
                  <a:cubicBezTo>
                    <a:pt x="4490" y="857"/>
                    <a:pt x="4549" y="798"/>
                    <a:pt x="4549" y="726"/>
                  </a:cubicBezTo>
                  <a:cubicBezTo>
                    <a:pt x="4537" y="655"/>
                    <a:pt x="4478" y="595"/>
                    <a:pt x="4418" y="595"/>
                  </a:cubicBezTo>
                  <a:lnTo>
                    <a:pt x="2454" y="595"/>
                  </a:lnTo>
                  <a:lnTo>
                    <a:pt x="1918" y="36"/>
                  </a:lnTo>
                  <a:cubicBezTo>
                    <a:pt x="1882" y="12"/>
                    <a:pt x="1858" y="0"/>
                    <a:pt x="1823"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8" name="Google Shape;11791;p20">
              <a:extLst>
                <a:ext uri="{FF2B5EF4-FFF2-40B4-BE49-F238E27FC236}">
                  <a16:creationId xmlns:a16="http://schemas.microsoft.com/office/drawing/2014/main" id="{C6EA826A-7FED-4F22-24C7-5B68F9749B32}"/>
                </a:ext>
              </a:extLst>
            </p:cNvPr>
            <p:cNvSpPr/>
            <p:nvPr/>
          </p:nvSpPr>
          <p:spPr>
            <a:xfrm>
              <a:off x="4246550" y="2996103"/>
              <a:ext cx="28074" cy="28106"/>
            </a:xfrm>
            <a:custGeom>
              <a:avLst/>
              <a:gdLst/>
              <a:ahLst/>
              <a:cxnLst/>
              <a:rect l="l" t="t" r="r" b="b"/>
              <a:pathLst>
                <a:path w="882" h="883" extrusionOk="0">
                  <a:moveTo>
                    <a:pt x="620" y="263"/>
                  </a:moveTo>
                  <a:lnTo>
                    <a:pt x="620" y="608"/>
                  </a:lnTo>
                  <a:lnTo>
                    <a:pt x="262" y="608"/>
                  </a:lnTo>
                  <a:lnTo>
                    <a:pt x="262" y="263"/>
                  </a:lnTo>
                  <a:close/>
                  <a:moveTo>
                    <a:pt x="131" y="1"/>
                  </a:moveTo>
                  <a:cubicBezTo>
                    <a:pt x="60" y="1"/>
                    <a:pt x="0" y="60"/>
                    <a:pt x="0" y="144"/>
                  </a:cubicBezTo>
                  <a:lnTo>
                    <a:pt x="0" y="751"/>
                  </a:lnTo>
                  <a:cubicBezTo>
                    <a:pt x="0" y="822"/>
                    <a:pt x="60" y="882"/>
                    <a:pt x="131" y="882"/>
                  </a:cubicBezTo>
                  <a:lnTo>
                    <a:pt x="739" y="882"/>
                  </a:lnTo>
                  <a:cubicBezTo>
                    <a:pt x="822" y="882"/>
                    <a:pt x="881" y="822"/>
                    <a:pt x="881" y="751"/>
                  </a:cubicBezTo>
                  <a:lnTo>
                    <a:pt x="881" y="144"/>
                  </a:lnTo>
                  <a:cubicBezTo>
                    <a:pt x="881" y="60"/>
                    <a:pt x="822" y="1"/>
                    <a:pt x="739"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9" name="Google Shape;11792;p20">
              <a:extLst>
                <a:ext uri="{FF2B5EF4-FFF2-40B4-BE49-F238E27FC236}">
                  <a16:creationId xmlns:a16="http://schemas.microsoft.com/office/drawing/2014/main" id="{AA2B7C82-22C2-F22B-19E1-96D0BDE67633}"/>
                </a:ext>
              </a:extLst>
            </p:cNvPr>
            <p:cNvSpPr/>
            <p:nvPr/>
          </p:nvSpPr>
          <p:spPr>
            <a:xfrm>
              <a:off x="4285956" y="3015456"/>
              <a:ext cx="97814" cy="8753"/>
            </a:xfrm>
            <a:custGeom>
              <a:avLst/>
              <a:gdLst/>
              <a:ahLst/>
              <a:cxnLst/>
              <a:rect l="l" t="t" r="r" b="b"/>
              <a:pathLst>
                <a:path w="3073" h="275" extrusionOk="0">
                  <a:moveTo>
                    <a:pt x="132" y="0"/>
                  </a:moveTo>
                  <a:cubicBezTo>
                    <a:pt x="60" y="0"/>
                    <a:pt x="1" y="60"/>
                    <a:pt x="1" y="143"/>
                  </a:cubicBezTo>
                  <a:cubicBezTo>
                    <a:pt x="1" y="214"/>
                    <a:pt x="60" y="274"/>
                    <a:pt x="132" y="274"/>
                  </a:cubicBezTo>
                  <a:lnTo>
                    <a:pt x="2942" y="274"/>
                  </a:lnTo>
                  <a:cubicBezTo>
                    <a:pt x="3013" y="274"/>
                    <a:pt x="3072" y="214"/>
                    <a:pt x="3072" y="143"/>
                  </a:cubicBezTo>
                  <a:cubicBezTo>
                    <a:pt x="3072" y="72"/>
                    <a:pt x="3013" y="0"/>
                    <a:pt x="2942"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0" name="Google Shape;11793;p20">
              <a:extLst>
                <a:ext uri="{FF2B5EF4-FFF2-40B4-BE49-F238E27FC236}">
                  <a16:creationId xmlns:a16="http://schemas.microsoft.com/office/drawing/2014/main" id="{8EFE006D-6ED9-3D04-3CF1-14360CB59722}"/>
                </a:ext>
              </a:extLst>
            </p:cNvPr>
            <p:cNvSpPr/>
            <p:nvPr/>
          </p:nvSpPr>
          <p:spPr>
            <a:xfrm>
              <a:off x="4285956" y="3001800"/>
              <a:ext cx="30366" cy="8753"/>
            </a:xfrm>
            <a:custGeom>
              <a:avLst/>
              <a:gdLst/>
              <a:ahLst/>
              <a:cxnLst/>
              <a:rect l="l" t="t" r="r" b="b"/>
              <a:pathLst>
                <a:path w="954" h="275" extrusionOk="0">
                  <a:moveTo>
                    <a:pt x="132" y="1"/>
                  </a:moveTo>
                  <a:cubicBezTo>
                    <a:pt x="60" y="1"/>
                    <a:pt x="1" y="60"/>
                    <a:pt x="1" y="132"/>
                  </a:cubicBezTo>
                  <a:cubicBezTo>
                    <a:pt x="1" y="215"/>
                    <a:pt x="60" y="274"/>
                    <a:pt x="132" y="274"/>
                  </a:cubicBezTo>
                  <a:lnTo>
                    <a:pt x="810" y="274"/>
                  </a:lnTo>
                  <a:cubicBezTo>
                    <a:pt x="894" y="274"/>
                    <a:pt x="953" y="215"/>
                    <a:pt x="953" y="132"/>
                  </a:cubicBezTo>
                  <a:cubicBezTo>
                    <a:pt x="953" y="60"/>
                    <a:pt x="894" y="1"/>
                    <a:pt x="810"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1" name="Google Shape;11794;p20">
              <a:extLst>
                <a:ext uri="{FF2B5EF4-FFF2-40B4-BE49-F238E27FC236}">
                  <a16:creationId xmlns:a16="http://schemas.microsoft.com/office/drawing/2014/main" id="{B41912DB-AB3D-41A0-AC2B-DFECE8FEA1FB}"/>
                </a:ext>
              </a:extLst>
            </p:cNvPr>
            <p:cNvSpPr/>
            <p:nvPr/>
          </p:nvSpPr>
          <p:spPr>
            <a:xfrm>
              <a:off x="4246550" y="3060177"/>
              <a:ext cx="28074" cy="28074"/>
            </a:xfrm>
            <a:custGeom>
              <a:avLst/>
              <a:gdLst/>
              <a:ahLst/>
              <a:cxnLst/>
              <a:rect l="l" t="t" r="r" b="b"/>
              <a:pathLst>
                <a:path w="882" h="882" extrusionOk="0">
                  <a:moveTo>
                    <a:pt x="620" y="274"/>
                  </a:moveTo>
                  <a:lnTo>
                    <a:pt x="620" y="631"/>
                  </a:lnTo>
                  <a:lnTo>
                    <a:pt x="262" y="631"/>
                  </a:lnTo>
                  <a:lnTo>
                    <a:pt x="262" y="274"/>
                  </a:lnTo>
                  <a:close/>
                  <a:moveTo>
                    <a:pt x="131" y="0"/>
                  </a:moveTo>
                  <a:cubicBezTo>
                    <a:pt x="60" y="0"/>
                    <a:pt x="0" y="60"/>
                    <a:pt x="0" y="131"/>
                  </a:cubicBezTo>
                  <a:lnTo>
                    <a:pt x="0" y="750"/>
                  </a:lnTo>
                  <a:cubicBezTo>
                    <a:pt x="0" y="822"/>
                    <a:pt x="60" y="881"/>
                    <a:pt x="131" y="881"/>
                  </a:cubicBezTo>
                  <a:lnTo>
                    <a:pt x="739" y="881"/>
                  </a:lnTo>
                  <a:cubicBezTo>
                    <a:pt x="822" y="881"/>
                    <a:pt x="881" y="822"/>
                    <a:pt x="881" y="750"/>
                  </a:cubicBezTo>
                  <a:lnTo>
                    <a:pt x="881" y="131"/>
                  </a:lnTo>
                  <a:cubicBezTo>
                    <a:pt x="881" y="60"/>
                    <a:pt x="822" y="0"/>
                    <a:pt x="739"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 name="Google Shape;11795;p20">
              <a:extLst>
                <a:ext uri="{FF2B5EF4-FFF2-40B4-BE49-F238E27FC236}">
                  <a16:creationId xmlns:a16="http://schemas.microsoft.com/office/drawing/2014/main" id="{0BA199BD-BD13-23BA-D6E3-9C166EF28132}"/>
                </a:ext>
              </a:extLst>
            </p:cNvPr>
            <p:cNvSpPr/>
            <p:nvPr/>
          </p:nvSpPr>
          <p:spPr>
            <a:xfrm>
              <a:off x="4285956" y="3080261"/>
              <a:ext cx="97814" cy="8371"/>
            </a:xfrm>
            <a:custGeom>
              <a:avLst/>
              <a:gdLst/>
              <a:ahLst/>
              <a:cxnLst/>
              <a:rect l="l" t="t" r="r" b="b"/>
              <a:pathLst>
                <a:path w="3073" h="263" extrusionOk="0">
                  <a:moveTo>
                    <a:pt x="132" y="0"/>
                  </a:moveTo>
                  <a:cubicBezTo>
                    <a:pt x="60" y="0"/>
                    <a:pt x="1" y="48"/>
                    <a:pt x="1" y="131"/>
                  </a:cubicBezTo>
                  <a:cubicBezTo>
                    <a:pt x="1" y="203"/>
                    <a:pt x="60" y="262"/>
                    <a:pt x="132" y="262"/>
                  </a:cubicBezTo>
                  <a:lnTo>
                    <a:pt x="2942" y="262"/>
                  </a:lnTo>
                  <a:cubicBezTo>
                    <a:pt x="3013" y="262"/>
                    <a:pt x="3072" y="203"/>
                    <a:pt x="3072" y="131"/>
                  </a:cubicBezTo>
                  <a:cubicBezTo>
                    <a:pt x="3072" y="48"/>
                    <a:pt x="3013" y="0"/>
                    <a:pt x="2942"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 name="Google Shape;11796;p20">
              <a:extLst>
                <a:ext uri="{FF2B5EF4-FFF2-40B4-BE49-F238E27FC236}">
                  <a16:creationId xmlns:a16="http://schemas.microsoft.com/office/drawing/2014/main" id="{2F62838F-4E1C-6A8B-D759-683556A517BA}"/>
                </a:ext>
              </a:extLst>
            </p:cNvPr>
            <p:cNvSpPr/>
            <p:nvPr/>
          </p:nvSpPr>
          <p:spPr>
            <a:xfrm>
              <a:off x="4285956" y="3066224"/>
              <a:ext cx="30366" cy="8753"/>
            </a:xfrm>
            <a:custGeom>
              <a:avLst/>
              <a:gdLst/>
              <a:ahLst/>
              <a:cxnLst/>
              <a:rect l="l" t="t" r="r" b="b"/>
              <a:pathLst>
                <a:path w="954" h="275" extrusionOk="0">
                  <a:moveTo>
                    <a:pt x="132" y="1"/>
                  </a:moveTo>
                  <a:cubicBezTo>
                    <a:pt x="60" y="1"/>
                    <a:pt x="1" y="60"/>
                    <a:pt x="1" y="143"/>
                  </a:cubicBezTo>
                  <a:cubicBezTo>
                    <a:pt x="1" y="215"/>
                    <a:pt x="60" y="274"/>
                    <a:pt x="132" y="274"/>
                  </a:cubicBezTo>
                  <a:lnTo>
                    <a:pt x="810" y="274"/>
                  </a:lnTo>
                  <a:cubicBezTo>
                    <a:pt x="894" y="274"/>
                    <a:pt x="953" y="215"/>
                    <a:pt x="953" y="143"/>
                  </a:cubicBezTo>
                  <a:cubicBezTo>
                    <a:pt x="953" y="60"/>
                    <a:pt x="894" y="1"/>
                    <a:pt x="810"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 name="Google Shape;11797;p20">
              <a:extLst>
                <a:ext uri="{FF2B5EF4-FFF2-40B4-BE49-F238E27FC236}">
                  <a16:creationId xmlns:a16="http://schemas.microsoft.com/office/drawing/2014/main" id="{3322BA4C-8043-4F75-6BA0-61E5EA460A37}"/>
                </a:ext>
              </a:extLst>
            </p:cNvPr>
            <p:cNvSpPr/>
            <p:nvPr/>
          </p:nvSpPr>
          <p:spPr>
            <a:xfrm>
              <a:off x="4246550" y="3124601"/>
              <a:ext cx="28074" cy="28074"/>
            </a:xfrm>
            <a:custGeom>
              <a:avLst/>
              <a:gdLst/>
              <a:ahLst/>
              <a:cxnLst/>
              <a:rect l="l" t="t" r="r" b="b"/>
              <a:pathLst>
                <a:path w="882" h="882" extrusionOk="0">
                  <a:moveTo>
                    <a:pt x="620" y="250"/>
                  </a:moveTo>
                  <a:lnTo>
                    <a:pt x="620" y="607"/>
                  </a:lnTo>
                  <a:lnTo>
                    <a:pt x="262" y="607"/>
                  </a:lnTo>
                  <a:lnTo>
                    <a:pt x="262" y="250"/>
                  </a:lnTo>
                  <a:close/>
                  <a:moveTo>
                    <a:pt x="131" y="0"/>
                  </a:moveTo>
                  <a:cubicBezTo>
                    <a:pt x="60" y="0"/>
                    <a:pt x="0" y="60"/>
                    <a:pt x="0" y="131"/>
                  </a:cubicBezTo>
                  <a:lnTo>
                    <a:pt x="0" y="738"/>
                  </a:lnTo>
                  <a:cubicBezTo>
                    <a:pt x="0" y="822"/>
                    <a:pt x="60" y="881"/>
                    <a:pt x="131" y="881"/>
                  </a:cubicBezTo>
                  <a:lnTo>
                    <a:pt x="739" y="881"/>
                  </a:lnTo>
                  <a:cubicBezTo>
                    <a:pt x="822" y="881"/>
                    <a:pt x="881" y="822"/>
                    <a:pt x="881" y="738"/>
                  </a:cubicBezTo>
                  <a:lnTo>
                    <a:pt x="881" y="131"/>
                  </a:lnTo>
                  <a:cubicBezTo>
                    <a:pt x="881" y="60"/>
                    <a:pt x="822" y="0"/>
                    <a:pt x="739"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 name="Google Shape;11798;p20">
              <a:extLst>
                <a:ext uri="{FF2B5EF4-FFF2-40B4-BE49-F238E27FC236}">
                  <a16:creationId xmlns:a16="http://schemas.microsoft.com/office/drawing/2014/main" id="{CED76853-F78C-9E6B-365B-D6ED6FA91347}"/>
                </a:ext>
              </a:extLst>
            </p:cNvPr>
            <p:cNvSpPr/>
            <p:nvPr/>
          </p:nvSpPr>
          <p:spPr>
            <a:xfrm>
              <a:off x="4285956" y="3143921"/>
              <a:ext cx="97814" cy="8753"/>
            </a:xfrm>
            <a:custGeom>
              <a:avLst/>
              <a:gdLst/>
              <a:ahLst/>
              <a:cxnLst/>
              <a:rect l="l" t="t" r="r" b="b"/>
              <a:pathLst>
                <a:path w="3073" h="275" extrusionOk="0">
                  <a:moveTo>
                    <a:pt x="132" y="0"/>
                  </a:moveTo>
                  <a:cubicBezTo>
                    <a:pt x="60" y="0"/>
                    <a:pt x="1" y="60"/>
                    <a:pt x="1" y="131"/>
                  </a:cubicBezTo>
                  <a:cubicBezTo>
                    <a:pt x="1" y="215"/>
                    <a:pt x="60" y="274"/>
                    <a:pt x="132" y="274"/>
                  </a:cubicBezTo>
                  <a:lnTo>
                    <a:pt x="2942" y="274"/>
                  </a:lnTo>
                  <a:cubicBezTo>
                    <a:pt x="3013" y="274"/>
                    <a:pt x="3072" y="215"/>
                    <a:pt x="3072" y="131"/>
                  </a:cubicBezTo>
                  <a:cubicBezTo>
                    <a:pt x="3072" y="60"/>
                    <a:pt x="3013" y="0"/>
                    <a:pt x="2942"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 name="Google Shape;11799;p20">
              <a:extLst>
                <a:ext uri="{FF2B5EF4-FFF2-40B4-BE49-F238E27FC236}">
                  <a16:creationId xmlns:a16="http://schemas.microsoft.com/office/drawing/2014/main" id="{24A9B68A-FCC1-C580-C11F-CBD8A6E8B3AC}"/>
                </a:ext>
              </a:extLst>
            </p:cNvPr>
            <p:cNvSpPr/>
            <p:nvPr/>
          </p:nvSpPr>
          <p:spPr>
            <a:xfrm>
              <a:off x="4285956" y="3130266"/>
              <a:ext cx="30366" cy="8371"/>
            </a:xfrm>
            <a:custGeom>
              <a:avLst/>
              <a:gdLst/>
              <a:ahLst/>
              <a:cxnLst/>
              <a:rect l="l" t="t" r="r" b="b"/>
              <a:pathLst>
                <a:path w="954" h="263" extrusionOk="0">
                  <a:moveTo>
                    <a:pt x="132" y="1"/>
                  </a:moveTo>
                  <a:cubicBezTo>
                    <a:pt x="60" y="1"/>
                    <a:pt x="1" y="60"/>
                    <a:pt x="1" y="132"/>
                  </a:cubicBezTo>
                  <a:cubicBezTo>
                    <a:pt x="1" y="215"/>
                    <a:pt x="60" y="263"/>
                    <a:pt x="132" y="263"/>
                  </a:cubicBezTo>
                  <a:lnTo>
                    <a:pt x="810" y="263"/>
                  </a:lnTo>
                  <a:cubicBezTo>
                    <a:pt x="894" y="263"/>
                    <a:pt x="953" y="215"/>
                    <a:pt x="953" y="132"/>
                  </a:cubicBezTo>
                  <a:cubicBezTo>
                    <a:pt x="953" y="60"/>
                    <a:pt x="894" y="1"/>
                    <a:pt x="810"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20" name="Title 19">
            <a:extLst>
              <a:ext uri="{FF2B5EF4-FFF2-40B4-BE49-F238E27FC236}">
                <a16:creationId xmlns:a16="http://schemas.microsoft.com/office/drawing/2014/main" id="{74DCBDBE-9616-D817-2055-35AA6FFECFA0}"/>
              </a:ext>
            </a:extLst>
          </p:cNvPr>
          <p:cNvSpPr>
            <a:spLocks noGrp="1"/>
          </p:cNvSpPr>
          <p:nvPr>
            <p:ph type="title"/>
          </p:nvPr>
        </p:nvSpPr>
        <p:spPr>
          <a:xfrm>
            <a:off x="622502" y="214146"/>
            <a:ext cx="7696200" cy="715566"/>
          </a:xfrm>
        </p:spPr>
        <p:txBody>
          <a:bodyPr/>
          <a:lstStyle/>
          <a:p>
            <a:r>
              <a:rPr lang="en-US" dirty="0"/>
              <a:t>Student 3 AI prompt</a:t>
            </a:r>
          </a:p>
        </p:txBody>
      </p:sp>
      <p:pic>
        <p:nvPicPr>
          <p:cNvPr id="21" name="Content Placeholder 20" descr="A black and white text&#10;&#10;Description automatically generated">
            <a:extLst>
              <a:ext uri="{FF2B5EF4-FFF2-40B4-BE49-F238E27FC236}">
                <a16:creationId xmlns:a16="http://schemas.microsoft.com/office/drawing/2014/main" id="{366006AB-F863-84E5-55A7-05710897647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03464" y="755676"/>
            <a:ext cx="7696200" cy="2089097"/>
          </a:xfrm>
        </p:spPr>
      </p:pic>
      <p:pic>
        <p:nvPicPr>
          <p:cNvPr id="23" name="Picture 22" descr="A screenshot of a phone&#10;&#10;Description automatically generated">
            <a:extLst>
              <a:ext uri="{FF2B5EF4-FFF2-40B4-BE49-F238E27FC236}">
                <a16:creationId xmlns:a16="http://schemas.microsoft.com/office/drawing/2014/main" id="{3BE3C071-666B-8828-F48A-8D4A33BD52C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2786" y="2928009"/>
            <a:ext cx="7772400" cy="1590842"/>
          </a:xfrm>
          <a:prstGeom prst="rect">
            <a:avLst/>
          </a:prstGeom>
        </p:spPr>
      </p:pic>
    </p:spTree>
    <p:extLst>
      <p:ext uri="{BB962C8B-B14F-4D97-AF65-F5344CB8AC3E}">
        <p14:creationId xmlns:p14="http://schemas.microsoft.com/office/powerpoint/2010/main" val="3884487643"/>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336CC02D-37A9-EE88-1E07-31AFB2733E2B}"/>
              </a:ext>
            </a:extLst>
          </p:cNvPr>
          <p:cNvSpPr>
            <a:spLocks noGrp="1"/>
          </p:cNvSpPr>
          <p:nvPr>
            <p:ph type="subTitle" idx="1"/>
          </p:nvPr>
        </p:nvSpPr>
        <p:spPr>
          <a:xfrm>
            <a:off x="822330" y="3354377"/>
            <a:ext cx="5169908" cy="544488"/>
          </a:xfrm>
        </p:spPr>
        <p:txBody>
          <a:bodyPr/>
          <a:lstStyle/>
          <a:p>
            <a:r>
              <a:rPr lang="en-US" dirty="0"/>
              <a:t>What are your thoughts about using AI tools in your class?</a:t>
            </a:r>
          </a:p>
        </p:txBody>
      </p:sp>
      <p:sp>
        <p:nvSpPr>
          <p:cNvPr id="3" name="Title 2">
            <a:extLst>
              <a:ext uri="{FF2B5EF4-FFF2-40B4-BE49-F238E27FC236}">
                <a16:creationId xmlns:a16="http://schemas.microsoft.com/office/drawing/2014/main" id="{A3392137-3485-0DDE-8006-1C36BD1F3C33}"/>
              </a:ext>
            </a:extLst>
          </p:cNvPr>
          <p:cNvSpPr>
            <a:spLocks noGrp="1"/>
          </p:cNvSpPr>
          <p:nvPr>
            <p:ph type="ctrTitle"/>
          </p:nvPr>
        </p:nvSpPr>
        <p:spPr>
          <a:xfrm>
            <a:off x="567802" y="724705"/>
            <a:ext cx="4611169" cy="2128836"/>
          </a:xfrm>
        </p:spPr>
        <p:txBody>
          <a:bodyPr/>
          <a:lstStyle/>
          <a:p>
            <a:r>
              <a:rPr lang="en-US" dirty="0"/>
              <a:t>IMPLICATIONS</a:t>
            </a:r>
          </a:p>
        </p:txBody>
      </p:sp>
    </p:spTree>
    <p:extLst>
      <p:ext uri="{BB962C8B-B14F-4D97-AF65-F5344CB8AC3E}">
        <p14:creationId xmlns:p14="http://schemas.microsoft.com/office/powerpoint/2010/main" val="13045574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Rectángulo 7">
            <a:extLst>
              <a:ext uri="{FF2B5EF4-FFF2-40B4-BE49-F238E27FC236}">
                <a16:creationId xmlns:a16="http://schemas.microsoft.com/office/drawing/2014/main" id="{807ED123-2DBB-2596-C153-900D7DEDB6BE}"/>
              </a:ext>
            </a:extLst>
          </p:cNvPr>
          <p:cNvSpPr/>
          <p:nvPr/>
        </p:nvSpPr>
        <p:spPr>
          <a:xfrm>
            <a:off x="129702" y="161961"/>
            <a:ext cx="8767864" cy="40631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ES" dirty="0"/>
          </a:p>
        </p:txBody>
      </p:sp>
      <p:sp>
        <p:nvSpPr>
          <p:cNvPr id="167" name="Elipse 94">
            <a:extLst>
              <a:ext uri="{FF2B5EF4-FFF2-40B4-BE49-F238E27FC236}">
                <a16:creationId xmlns:a16="http://schemas.microsoft.com/office/drawing/2014/main" id="{16EDE531-83A0-9B8B-2155-815DF81064FF}"/>
              </a:ext>
            </a:extLst>
          </p:cNvPr>
          <p:cNvSpPr/>
          <p:nvPr/>
        </p:nvSpPr>
        <p:spPr>
          <a:xfrm>
            <a:off x="4384213" y="5229448"/>
            <a:ext cx="534946" cy="5349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Title 4">
            <a:extLst>
              <a:ext uri="{FF2B5EF4-FFF2-40B4-BE49-F238E27FC236}">
                <a16:creationId xmlns:a16="http://schemas.microsoft.com/office/drawing/2014/main" id="{B28BC31A-972A-4408-9536-05F4644EADA8}"/>
              </a:ext>
            </a:extLst>
          </p:cNvPr>
          <p:cNvSpPr>
            <a:spLocks noGrp="1"/>
          </p:cNvSpPr>
          <p:nvPr>
            <p:ph type="title"/>
          </p:nvPr>
        </p:nvSpPr>
        <p:spPr>
          <a:xfrm>
            <a:off x="804152" y="552450"/>
            <a:ext cx="7615947" cy="715566"/>
          </a:xfrm>
        </p:spPr>
        <p:txBody>
          <a:bodyPr>
            <a:normAutofit/>
          </a:bodyPr>
          <a:lstStyle/>
          <a:p>
            <a:pPr algn="l"/>
            <a:r>
              <a:rPr lang="en-US" sz="2800" dirty="0">
                <a:solidFill>
                  <a:schemeClr val="tx1"/>
                </a:solidFill>
              </a:rPr>
              <a:t>AI TOOLS IN YOUR COURSE</a:t>
            </a:r>
          </a:p>
        </p:txBody>
      </p:sp>
      <p:sp>
        <p:nvSpPr>
          <p:cNvPr id="66" name="Google Shape;379;p47">
            <a:extLst>
              <a:ext uri="{FF2B5EF4-FFF2-40B4-BE49-F238E27FC236}">
                <a16:creationId xmlns:a16="http://schemas.microsoft.com/office/drawing/2014/main" id="{C748EAFC-3ECC-43BF-AA68-EE23429D1B69}"/>
              </a:ext>
            </a:extLst>
          </p:cNvPr>
          <p:cNvSpPr txBox="1"/>
          <p:nvPr/>
        </p:nvSpPr>
        <p:spPr>
          <a:xfrm flipH="1">
            <a:off x="402021" y="1268015"/>
            <a:ext cx="8018078" cy="2941407"/>
          </a:xfrm>
          <a:prstGeom prst="rect">
            <a:avLst/>
          </a:prstGeom>
          <a:noFill/>
          <a:ln>
            <a:noFill/>
          </a:ln>
        </p:spPr>
        <p:txBody>
          <a:bodyPr spcFirstLastPara="1" wrap="square" lIns="91425" tIns="91425" rIns="91425" bIns="91425" anchor="t" anchorCtr="0">
            <a:noAutofit/>
          </a:bodyPr>
          <a:lstStyle/>
          <a:p>
            <a:pPr marL="800100" marR="0" lvl="1" indent="-342900">
              <a:lnSpc>
                <a:spcPct val="115000"/>
              </a:lnSpc>
              <a:spcBef>
                <a:spcPts val="0"/>
              </a:spcBef>
              <a:spcAft>
                <a:spcPts val="0"/>
              </a:spcAft>
              <a:buFont typeface="+mj-lt"/>
              <a:buAutoNum type="arabicPeriod"/>
            </a:pPr>
            <a:r>
              <a:rPr lang="en-US" sz="1800" kern="100" dirty="0">
                <a:effectLst/>
                <a:latin typeface="Aptos" panose="020B0004020202020204" pitchFamily="34" charset="0"/>
                <a:ea typeface="Malgun Gothic" panose="020B0503020000020004" pitchFamily="34" charset="-127"/>
                <a:cs typeface="Times New Roman" panose="02020603050405020304" pitchFamily="18" charset="0"/>
              </a:rPr>
              <a:t>What are your thoughts about today’s presentation? Any comments would be appreciated.</a:t>
            </a:r>
          </a:p>
          <a:p>
            <a:pPr marL="800100" marR="0" lvl="1" indent="-342900">
              <a:lnSpc>
                <a:spcPct val="115000"/>
              </a:lnSpc>
              <a:spcBef>
                <a:spcPts val="0"/>
              </a:spcBef>
              <a:spcAft>
                <a:spcPts val="0"/>
              </a:spcAft>
              <a:buFont typeface="+mj-lt"/>
              <a:buAutoNum type="arabicPeriod"/>
            </a:pPr>
            <a:r>
              <a:rPr lang="en-US" sz="1800" kern="100" dirty="0">
                <a:effectLst/>
                <a:latin typeface="Aptos" panose="020B0004020202020204" pitchFamily="34" charset="0"/>
                <a:ea typeface="Malgun Gothic" panose="020B0503020000020004" pitchFamily="34" charset="-127"/>
                <a:cs typeface="Times New Roman" panose="02020603050405020304" pitchFamily="18" charset="0"/>
              </a:rPr>
              <a:t>What are your thoughts on integrating AI tools into your course?</a:t>
            </a:r>
          </a:p>
          <a:p>
            <a:pPr marL="800100" marR="0" lvl="1" indent="-342900">
              <a:lnSpc>
                <a:spcPct val="115000"/>
              </a:lnSpc>
              <a:spcBef>
                <a:spcPts val="0"/>
              </a:spcBef>
              <a:spcAft>
                <a:spcPts val="0"/>
              </a:spcAft>
              <a:buFont typeface="+mj-lt"/>
              <a:buAutoNum type="arabicPeriod"/>
            </a:pPr>
            <a:r>
              <a:rPr lang="en-US" sz="1800" kern="100" dirty="0">
                <a:effectLst/>
                <a:latin typeface="Aptos" panose="020B0004020202020204" pitchFamily="34" charset="0"/>
                <a:ea typeface="Malgun Gothic" panose="020B0503020000020004" pitchFamily="34" charset="-127"/>
                <a:cs typeface="Times New Roman" panose="02020603050405020304" pitchFamily="18" charset="0"/>
              </a:rPr>
              <a:t>How would you adapt the CAHT-GPT guidelines for use in your course?</a:t>
            </a:r>
          </a:p>
          <a:p>
            <a:pPr marL="800100" marR="0" lvl="1" indent="-342900">
              <a:lnSpc>
                <a:spcPct val="115000"/>
              </a:lnSpc>
              <a:spcBef>
                <a:spcPts val="0"/>
              </a:spcBef>
              <a:spcAft>
                <a:spcPts val="0"/>
              </a:spcAft>
              <a:buFont typeface="+mj-lt"/>
              <a:buAutoNum type="arabicPeriod"/>
            </a:pPr>
            <a:r>
              <a:rPr lang="en-US" sz="1800" kern="100" dirty="0">
                <a:effectLst/>
                <a:latin typeface="Aptos" panose="020B0004020202020204" pitchFamily="34" charset="0"/>
                <a:ea typeface="Malgun Gothic" panose="020B0503020000020004" pitchFamily="34" charset="-127"/>
                <a:cs typeface="Times New Roman" panose="02020603050405020304" pitchFamily="18" charset="0"/>
              </a:rPr>
              <a:t>In what ways can AI tools be integrated openly into your course, rather than secretly? </a:t>
            </a:r>
          </a:p>
          <a:p>
            <a:pPr marL="800100" marR="0" lvl="1" indent="-342900">
              <a:lnSpc>
                <a:spcPct val="115000"/>
              </a:lnSpc>
              <a:spcBef>
                <a:spcPts val="0"/>
              </a:spcBef>
              <a:spcAft>
                <a:spcPts val="0"/>
              </a:spcAft>
              <a:buFont typeface="+mj-lt"/>
              <a:buAutoNum type="arabicPeriod"/>
            </a:pPr>
            <a:r>
              <a:rPr lang="en-US" sz="1800" kern="100" dirty="0">
                <a:effectLst/>
                <a:latin typeface="Aptos" panose="020B0004020202020204" pitchFamily="34" charset="0"/>
                <a:ea typeface="Malgun Gothic" panose="020B0503020000020004" pitchFamily="34" charset="-127"/>
                <a:cs typeface="Times New Roman" panose="02020603050405020304" pitchFamily="18" charset="0"/>
              </a:rPr>
              <a:t>What additional AI guidelines could you develop?</a:t>
            </a:r>
          </a:p>
          <a:p>
            <a:pPr marL="800100" marR="0" lvl="1" indent="-342900">
              <a:lnSpc>
                <a:spcPct val="115000"/>
              </a:lnSpc>
              <a:spcBef>
                <a:spcPts val="0"/>
              </a:spcBef>
              <a:spcAft>
                <a:spcPts val="800"/>
              </a:spcAft>
              <a:buFont typeface="+mj-lt"/>
              <a:buAutoNum type="arabicPeriod"/>
            </a:pPr>
            <a:r>
              <a:rPr lang="en-US" sz="1800" kern="100" dirty="0">
                <a:effectLst/>
                <a:latin typeface="Aptos" panose="020B0004020202020204" pitchFamily="34" charset="0"/>
                <a:ea typeface="Malgun Gothic" panose="020B0503020000020004" pitchFamily="34" charset="-127"/>
                <a:cs typeface="Times New Roman" panose="02020603050405020304" pitchFamily="18" charset="0"/>
              </a:rPr>
              <a:t>What is your policy for AI tools in your course?</a:t>
            </a:r>
          </a:p>
          <a:p>
            <a:pPr marL="0" lvl="0" indent="0" rtl="0">
              <a:spcBef>
                <a:spcPts val="0"/>
              </a:spcBef>
              <a:spcAft>
                <a:spcPts val="0"/>
              </a:spcAft>
              <a:buNone/>
            </a:pPr>
            <a:endParaRPr sz="1400" dirty="0">
              <a:solidFill>
                <a:schemeClr val="bg1"/>
              </a:solidFill>
              <a:latin typeface="Inter" panose="02000503000000020004" pitchFamily="2" charset="0"/>
              <a:ea typeface="Inter" panose="02000503000000020004" pitchFamily="2" charset="0"/>
              <a:cs typeface="Anaheim"/>
              <a:sym typeface="Anaheim"/>
            </a:endParaRPr>
          </a:p>
        </p:txBody>
      </p:sp>
      <p:grpSp>
        <p:nvGrpSpPr>
          <p:cNvPr id="73" name="Grupo 72">
            <a:extLst>
              <a:ext uri="{FF2B5EF4-FFF2-40B4-BE49-F238E27FC236}">
                <a16:creationId xmlns:a16="http://schemas.microsoft.com/office/drawing/2014/main" id="{369374A2-3064-4EB0-A942-000234B7C209}"/>
              </a:ext>
            </a:extLst>
          </p:cNvPr>
          <p:cNvGrpSpPr/>
          <p:nvPr/>
        </p:nvGrpSpPr>
        <p:grpSpPr>
          <a:xfrm>
            <a:off x="2872041" y="5259870"/>
            <a:ext cx="528674" cy="528674"/>
            <a:chOff x="2872041" y="5239956"/>
            <a:chExt cx="528674" cy="528674"/>
          </a:xfrm>
        </p:grpSpPr>
        <p:sp>
          <p:nvSpPr>
            <p:cNvPr id="74" name="Elipse 73">
              <a:extLst>
                <a:ext uri="{FF2B5EF4-FFF2-40B4-BE49-F238E27FC236}">
                  <a16:creationId xmlns:a16="http://schemas.microsoft.com/office/drawing/2014/main" id="{CCC72A33-9B7D-46D5-910C-1D96F98E8624}"/>
                </a:ext>
              </a:extLst>
            </p:cNvPr>
            <p:cNvSpPr/>
            <p:nvPr/>
          </p:nvSpPr>
          <p:spPr>
            <a:xfrm>
              <a:off x="2872041" y="5239956"/>
              <a:ext cx="528674" cy="528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75" name="Google Shape;8552;p14">
              <a:extLst>
                <a:ext uri="{FF2B5EF4-FFF2-40B4-BE49-F238E27FC236}">
                  <a16:creationId xmlns:a16="http://schemas.microsoft.com/office/drawing/2014/main" id="{28529338-4A5F-423F-A1EA-B22CE7631FB2}"/>
                </a:ext>
              </a:extLst>
            </p:cNvPr>
            <p:cNvGrpSpPr/>
            <p:nvPr/>
          </p:nvGrpSpPr>
          <p:grpSpPr>
            <a:xfrm>
              <a:off x="2958661" y="5326386"/>
              <a:ext cx="355434" cy="355815"/>
              <a:chOff x="4673540" y="3680297"/>
              <a:chExt cx="355434" cy="355815"/>
            </a:xfrm>
            <a:solidFill>
              <a:schemeClr val="tx2"/>
            </a:solidFill>
          </p:grpSpPr>
          <p:sp>
            <p:nvSpPr>
              <p:cNvPr id="76" name="Google Shape;8553;p14">
                <a:extLst>
                  <a:ext uri="{FF2B5EF4-FFF2-40B4-BE49-F238E27FC236}">
                    <a16:creationId xmlns:a16="http://schemas.microsoft.com/office/drawing/2014/main" id="{08264652-617F-42D6-87CF-563054A4D7C6}"/>
                  </a:ext>
                </a:extLst>
              </p:cNvPr>
              <p:cNvSpPr/>
              <p:nvPr/>
            </p:nvSpPr>
            <p:spPr>
              <a:xfrm>
                <a:off x="4673540" y="3680297"/>
                <a:ext cx="355434" cy="355815"/>
              </a:xfrm>
              <a:custGeom>
                <a:avLst/>
                <a:gdLst/>
                <a:ahLst/>
                <a:cxnLst/>
                <a:rect l="l" t="t" r="r" b="b"/>
                <a:pathLst>
                  <a:path w="11193" h="11205" extrusionOk="0">
                    <a:moveTo>
                      <a:pt x="2012" y="0"/>
                    </a:moveTo>
                    <a:cubicBezTo>
                      <a:pt x="905" y="0"/>
                      <a:pt x="0" y="893"/>
                      <a:pt x="0" y="2013"/>
                    </a:cubicBezTo>
                    <a:lnTo>
                      <a:pt x="0" y="9192"/>
                    </a:lnTo>
                    <a:cubicBezTo>
                      <a:pt x="0" y="10287"/>
                      <a:pt x="893" y="11204"/>
                      <a:pt x="2012" y="11204"/>
                    </a:cubicBezTo>
                    <a:lnTo>
                      <a:pt x="9180" y="11204"/>
                    </a:lnTo>
                    <a:cubicBezTo>
                      <a:pt x="10287" y="11204"/>
                      <a:pt x="11192" y="10311"/>
                      <a:pt x="11192" y="9192"/>
                    </a:cubicBezTo>
                    <a:lnTo>
                      <a:pt x="11192" y="2013"/>
                    </a:lnTo>
                    <a:cubicBezTo>
                      <a:pt x="11180" y="917"/>
                      <a:pt x="10287" y="0"/>
                      <a:pt x="9180" y="0"/>
                    </a:cubicBezTo>
                    <a:lnTo>
                      <a:pt x="8085" y="0"/>
                    </a:lnTo>
                    <a:cubicBezTo>
                      <a:pt x="7989" y="0"/>
                      <a:pt x="7918" y="84"/>
                      <a:pt x="7918" y="167"/>
                    </a:cubicBezTo>
                    <a:cubicBezTo>
                      <a:pt x="7918" y="262"/>
                      <a:pt x="7989" y="334"/>
                      <a:pt x="8085" y="334"/>
                    </a:cubicBezTo>
                    <a:lnTo>
                      <a:pt x="9180" y="334"/>
                    </a:lnTo>
                    <a:cubicBezTo>
                      <a:pt x="10109" y="334"/>
                      <a:pt x="10847" y="1084"/>
                      <a:pt x="10847" y="2001"/>
                    </a:cubicBezTo>
                    <a:lnTo>
                      <a:pt x="10847" y="9180"/>
                    </a:lnTo>
                    <a:cubicBezTo>
                      <a:pt x="10847" y="10097"/>
                      <a:pt x="10109" y="10847"/>
                      <a:pt x="9180" y="10847"/>
                    </a:cubicBezTo>
                    <a:lnTo>
                      <a:pt x="2012" y="10847"/>
                    </a:lnTo>
                    <a:cubicBezTo>
                      <a:pt x="1084" y="10847"/>
                      <a:pt x="345" y="10097"/>
                      <a:pt x="345" y="9180"/>
                    </a:cubicBezTo>
                    <a:lnTo>
                      <a:pt x="345" y="2001"/>
                    </a:lnTo>
                    <a:cubicBezTo>
                      <a:pt x="345" y="1084"/>
                      <a:pt x="1084" y="334"/>
                      <a:pt x="2012" y="334"/>
                    </a:cubicBezTo>
                    <a:lnTo>
                      <a:pt x="7418" y="334"/>
                    </a:lnTo>
                    <a:cubicBezTo>
                      <a:pt x="7501" y="334"/>
                      <a:pt x="7573" y="262"/>
                      <a:pt x="7573" y="167"/>
                    </a:cubicBezTo>
                    <a:cubicBezTo>
                      <a:pt x="7573" y="84"/>
                      <a:pt x="7501" y="0"/>
                      <a:pt x="741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8554;p14">
                <a:extLst>
                  <a:ext uri="{FF2B5EF4-FFF2-40B4-BE49-F238E27FC236}">
                    <a16:creationId xmlns:a16="http://schemas.microsoft.com/office/drawing/2014/main" id="{04102048-E77D-45FD-A6CE-7A2215D792E2}"/>
                  </a:ext>
                </a:extLst>
              </p:cNvPr>
              <p:cNvSpPr/>
              <p:nvPr/>
            </p:nvSpPr>
            <p:spPr>
              <a:xfrm>
                <a:off x="4805864" y="3736630"/>
                <a:ext cx="93042" cy="92661"/>
              </a:xfrm>
              <a:custGeom>
                <a:avLst/>
                <a:gdLst/>
                <a:ahLst/>
                <a:cxnLst/>
                <a:rect l="l" t="t" r="r" b="b"/>
                <a:pathLst>
                  <a:path w="2930" h="2918" extrusionOk="0">
                    <a:moveTo>
                      <a:pt x="1477" y="334"/>
                    </a:moveTo>
                    <a:cubicBezTo>
                      <a:pt x="2096" y="334"/>
                      <a:pt x="2608" y="834"/>
                      <a:pt x="2608" y="1465"/>
                    </a:cubicBezTo>
                    <a:cubicBezTo>
                      <a:pt x="2608" y="2084"/>
                      <a:pt x="2096" y="2596"/>
                      <a:pt x="1477" y="2596"/>
                    </a:cubicBezTo>
                    <a:cubicBezTo>
                      <a:pt x="846" y="2596"/>
                      <a:pt x="346" y="2084"/>
                      <a:pt x="346" y="1465"/>
                    </a:cubicBezTo>
                    <a:cubicBezTo>
                      <a:pt x="346" y="834"/>
                      <a:pt x="846" y="334"/>
                      <a:pt x="1477" y="334"/>
                    </a:cubicBezTo>
                    <a:close/>
                    <a:moveTo>
                      <a:pt x="1477" y="0"/>
                    </a:moveTo>
                    <a:cubicBezTo>
                      <a:pt x="667" y="0"/>
                      <a:pt x="12" y="655"/>
                      <a:pt x="12" y="1465"/>
                    </a:cubicBezTo>
                    <a:cubicBezTo>
                      <a:pt x="0" y="2263"/>
                      <a:pt x="655" y="2918"/>
                      <a:pt x="1477" y="2918"/>
                    </a:cubicBezTo>
                    <a:cubicBezTo>
                      <a:pt x="2274" y="2918"/>
                      <a:pt x="2929" y="2263"/>
                      <a:pt x="2929" y="1465"/>
                    </a:cubicBezTo>
                    <a:cubicBezTo>
                      <a:pt x="2929" y="655"/>
                      <a:pt x="2274" y="0"/>
                      <a:pt x="147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8555;p14">
                <a:extLst>
                  <a:ext uri="{FF2B5EF4-FFF2-40B4-BE49-F238E27FC236}">
                    <a16:creationId xmlns:a16="http://schemas.microsoft.com/office/drawing/2014/main" id="{8CEAD245-5121-4DA2-9057-469D582F31A2}"/>
                  </a:ext>
                </a:extLst>
              </p:cNvPr>
              <p:cNvSpPr/>
              <p:nvPr/>
            </p:nvSpPr>
            <p:spPr>
              <a:xfrm>
                <a:off x="4779380" y="3841358"/>
                <a:ext cx="143723" cy="138801"/>
              </a:xfrm>
              <a:custGeom>
                <a:avLst/>
                <a:gdLst/>
                <a:ahLst/>
                <a:cxnLst/>
                <a:rect l="l" t="t" r="r" b="b"/>
                <a:pathLst>
                  <a:path w="4526" h="4371" extrusionOk="0">
                    <a:moveTo>
                      <a:pt x="477" y="1"/>
                    </a:moveTo>
                    <a:cubicBezTo>
                      <a:pt x="215" y="1"/>
                      <a:pt x="1" y="203"/>
                      <a:pt x="1" y="477"/>
                    </a:cubicBezTo>
                    <a:lnTo>
                      <a:pt x="1" y="893"/>
                    </a:lnTo>
                    <a:cubicBezTo>
                      <a:pt x="1" y="1155"/>
                      <a:pt x="203" y="1370"/>
                      <a:pt x="477" y="1370"/>
                    </a:cubicBezTo>
                    <a:lnTo>
                      <a:pt x="763" y="1370"/>
                    </a:lnTo>
                    <a:cubicBezTo>
                      <a:pt x="834" y="1370"/>
                      <a:pt x="906" y="1429"/>
                      <a:pt x="906" y="1513"/>
                    </a:cubicBezTo>
                    <a:lnTo>
                      <a:pt x="906" y="2858"/>
                    </a:lnTo>
                    <a:cubicBezTo>
                      <a:pt x="906" y="2929"/>
                      <a:pt x="846" y="3001"/>
                      <a:pt x="763" y="3001"/>
                    </a:cubicBezTo>
                    <a:lnTo>
                      <a:pt x="572" y="3001"/>
                    </a:lnTo>
                    <a:cubicBezTo>
                      <a:pt x="299" y="3001"/>
                      <a:pt x="96" y="3215"/>
                      <a:pt x="96" y="3477"/>
                    </a:cubicBezTo>
                    <a:lnTo>
                      <a:pt x="96" y="3894"/>
                    </a:lnTo>
                    <a:cubicBezTo>
                      <a:pt x="96" y="4168"/>
                      <a:pt x="299" y="4370"/>
                      <a:pt x="572" y="4370"/>
                    </a:cubicBezTo>
                    <a:lnTo>
                      <a:pt x="4049" y="4370"/>
                    </a:lnTo>
                    <a:cubicBezTo>
                      <a:pt x="4311" y="4370"/>
                      <a:pt x="4525" y="4168"/>
                      <a:pt x="4525" y="3894"/>
                    </a:cubicBezTo>
                    <a:lnTo>
                      <a:pt x="4525" y="3477"/>
                    </a:lnTo>
                    <a:cubicBezTo>
                      <a:pt x="4525" y="3215"/>
                      <a:pt x="4311" y="3001"/>
                      <a:pt x="4049" y="3001"/>
                    </a:cubicBezTo>
                    <a:lnTo>
                      <a:pt x="3859" y="3001"/>
                    </a:lnTo>
                    <a:cubicBezTo>
                      <a:pt x="3787" y="3001"/>
                      <a:pt x="3704" y="2941"/>
                      <a:pt x="3704" y="2858"/>
                    </a:cubicBezTo>
                    <a:lnTo>
                      <a:pt x="3704" y="477"/>
                    </a:lnTo>
                    <a:cubicBezTo>
                      <a:pt x="3704" y="203"/>
                      <a:pt x="3501" y="1"/>
                      <a:pt x="3228" y="1"/>
                    </a:cubicBezTo>
                    <a:lnTo>
                      <a:pt x="1442" y="1"/>
                    </a:lnTo>
                    <a:cubicBezTo>
                      <a:pt x="1358" y="1"/>
                      <a:pt x="1287" y="72"/>
                      <a:pt x="1287" y="155"/>
                    </a:cubicBezTo>
                    <a:cubicBezTo>
                      <a:pt x="1287" y="251"/>
                      <a:pt x="1358" y="322"/>
                      <a:pt x="1442" y="322"/>
                    </a:cubicBezTo>
                    <a:lnTo>
                      <a:pt x="3228" y="322"/>
                    </a:lnTo>
                    <a:cubicBezTo>
                      <a:pt x="3311" y="322"/>
                      <a:pt x="3382" y="382"/>
                      <a:pt x="3382" y="477"/>
                    </a:cubicBezTo>
                    <a:lnTo>
                      <a:pt x="3382" y="2858"/>
                    </a:lnTo>
                    <a:cubicBezTo>
                      <a:pt x="3382" y="3120"/>
                      <a:pt x="3585" y="3334"/>
                      <a:pt x="3859" y="3334"/>
                    </a:cubicBezTo>
                    <a:lnTo>
                      <a:pt x="4049" y="3334"/>
                    </a:lnTo>
                    <a:cubicBezTo>
                      <a:pt x="4121" y="3334"/>
                      <a:pt x="4204" y="3394"/>
                      <a:pt x="4204" y="3477"/>
                    </a:cubicBezTo>
                    <a:lnTo>
                      <a:pt x="4204" y="3894"/>
                    </a:lnTo>
                    <a:cubicBezTo>
                      <a:pt x="4204" y="3965"/>
                      <a:pt x="4132" y="4049"/>
                      <a:pt x="4049" y="4049"/>
                    </a:cubicBezTo>
                    <a:lnTo>
                      <a:pt x="572" y="4049"/>
                    </a:lnTo>
                    <a:cubicBezTo>
                      <a:pt x="489" y="4049"/>
                      <a:pt x="418" y="3989"/>
                      <a:pt x="418" y="3894"/>
                    </a:cubicBezTo>
                    <a:lnTo>
                      <a:pt x="418" y="3477"/>
                    </a:lnTo>
                    <a:cubicBezTo>
                      <a:pt x="418" y="3406"/>
                      <a:pt x="477" y="3334"/>
                      <a:pt x="572" y="3334"/>
                    </a:cubicBezTo>
                    <a:lnTo>
                      <a:pt x="763" y="3334"/>
                    </a:lnTo>
                    <a:cubicBezTo>
                      <a:pt x="1025" y="3334"/>
                      <a:pt x="1239" y="3120"/>
                      <a:pt x="1239" y="2858"/>
                    </a:cubicBezTo>
                    <a:lnTo>
                      <a:pt x="1239" y="1513"/>
                    </a:lnTo>
                    <a:cubicBezTo>
                      <a:pt x="1239" y="1251"/>
                      <a:pt x="1025" y="1036"/>
                      <a:pt x="763" y="1036"/>
                    </a:cubicBezTo>
                    <a:lnTo>
                      <a:pt x="477" y="1036"/>
                    </a:lnTo>
                    <a:cubicBezTo>
                      <a:pt x="406" y="1036"/>
                      <a:pt x="334" y="977"/>
                      <a:pt x="334" y="893"/>
                    </a:cubicBezTo>
                    <a:lnTo>
                      <a:pt x="334" y="477"/>
                    </a:lnTo>
                    <a:cubicBezTo>
                      <a:pt x="334" y="393"/>
                      <a:pt x="394" y="322"/>
                      <a:pt x="477" y="322"/>
                    </a:cubicBezTo>
                    <a:lnTo>
                      <a:pt x="787" y="322"/>
                    </a:lnTo>
                    <a:cubicBezTo>
                      <a:pt x="882" y="322"/>
                      <a:pt x="953" y="251"/>
                      <a:pt x="953" y="155"/>
                    </a:cubicBezTo>
                    <a:cubicBezTo>
                      <a:pt x="953" y="72"/>
                      <a:pt x="882" y="1"/>
                      <a:pt x="78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7" name="Grupo 86">
            <a:extLst>
              <a:ext uri="{FF2B5EF4-FFF2-40B4-BE49-F238E27FC236}">
                <a16:creationId xmlns:a16="http://schemas.microsoft.com/office/drawing/2014/main" id="{FFFC264B-FA71-493A-A652-E12A39F1781B}"/>
              </a:ext>
            </a:extLst>
          </p:cNvPr>
          <p:cNvGrpSpPr/>
          <p:nvPr/>
        </p:nvGrpSpPr>
        <p:grpSpPr>
          <a:xfrm>
            <a:off x="5720764" y="5222951"/>
            <a:ext cx="528675" cy="528675"/>
            <a:chOff x="5720764" y="5239955"/>
            <a:chExt cx="528675" cy="528675"/>
          </a:xfrm>
        </p:grpSpPr>
        <p:sp>
          <p:nvSpPr>
            <p:cNvPr id="88" name="Elipse 87">
              <a:extLst>
                <a:ext uri="{FF2B5EF4-FFF2-40B4-BE49-F238E27FC236}">
                  <a16:creationId xmlns:a16="http://schemas.microsoft.com/office/drawing/2014/main" id="{9EEA41F8-1174-4028-AB05-E42DF3AAAF5E}"/>
                </a:ext>
              </a:extLst>
            </p:cNvPr>
            <p:cNvSpPr/>
            <p:nvPr/>
          </p:nvSpPr>
          <p:spPr>
            <a:xfrm>
              <a:off x="5720764" y="5239955"/>
              <a:ext cx="528675" cy="5286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89" name="Google Shape;9481;p16">
              <a:extLst>
                <a:ext uri="{FF2B5EF4-FFF2-40B4-BE49-F238E27FC236}">
                  <a16:creationId xmlns:a16="http://schemas.microsoft.com/office/drawing/2014/main" id="{DC12E74D-0E0D-40BC-8641-51D25884140C}"/>
                </a:ext>
              </a:extLst>
            </p:cNvPr>
            <p:cNvGrpSpPr/>
            <p:nvPr/>
          </p:nvGrpSpPr>
          <p:grpSpPr>
            <a:xfrm>
              <a:off x="5761688" y="5340763"/>
              <a:ext cx="446826" cy="327059"/>
              <a:chOff x="5733194" y="2431718"/>
              <a:chExt cx="446826" cy="327059"/>
            </a:xfrm>
            <a:solidFill>
              <a:schemeClr val="tx2"/>
            </a:solidFill>
          </p:grpSpPr>
          <p:sp>
            <p:nvSpPr>
              <p:cNvPr id="90" name="Google Shape;9482;p16">
                <a:extLst>
                  <a:ext uri="{FF2B5EF4-FFF2-40B4-BE49-F238E27FC236}">
                    <a16:creationId xmlns:a16="http://schemas.microsoft.com/office/drawing/2014/main" id="{CA268231-3C91-4D67-800D-35365C81FAD7}"/>
                  </a:ext>
                </a:extLst>
              </p:cNvPr>
              <p:cNvSpPr/>
              <p:nvPr/>
            </p:nvSpPr>
            <p:spPr>
              <a:xfrm>
                <a:off x="6032946" y="2474145"/>
                <a:ext cx="56112" cy="20115"/>
              </a:xfrm>
              <a:custGeom>
                <a:avLst/>
                <a:gdLst/>
                <a:ahLst/>
                <a:cxnLst/>
                <a:rect l="l" t="t" r="r" b="b"/>
                <a:pathLst>
                  <a:path w="1763" h="632" extrusionOk="0">
                    <a:moveTo>
                      <a:pt x="215" y="1"/>
                    </a:moveTo>
                    <a:cubicBezTo>
                      <a:pt x="96" y="1"/>
                      <a:pt x="1" y="96"/>
                      <a:pt x="1" y="215"/>
                    </a:cubicBezTo>
                    <a:cubicBezTo>
                      <a:pt x="1" y="334"/>
                      <a:pt x="96" y="417"/>
                      <a:pt x="215" y="417"/>
                    </a:cubicBezTo>
                    <a:cubicBezTo>
                      <a:pt x="441" y="417"/>
                      <a:pt x="1108" y="453"/>
                      <a:pt x="1429" y="620"/>
                    </a:cubicBezTo>
                    <a:cubicBezTo>
                      <a:pt x="1465" y="632"/>
                      <a:pt x="1489" y="632"/>
                      <a:pt x="1525" y="632"/>
                    </a:cubicBezTo>
                    <a:cubicBezTo>
                      <a:pt x="1596" y="632"/>
                      <a:pt x="1668" y="584"/>
                      <a:pt x="1703" y="513"/>
                    </a:cubicBezTo>
                    <a:cubicBezTo>
                      <a:pt x="1763" y="417"/>
                      <a:pt x="1727" y="298"/>
                      <a:pt x="1632" y="239"/>
                    </a:cubicBezTo>
                    <a:cubicBezTo>
                      <a:pt x="1156" y="1"/>
                      <a:pt x="263" y="1"/>
                      <a:pt x="21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483;p16">
                <a:extLst>
                  <a:ext uri="{FF2B5EF4-FFF2-40B4-BE49-F238E27FC236}">
                    <a16:creationId xmlns:a16="http://schemas.microsoft.com/office/drawing/2014/main" id="{0AB6F54A-2F16-4829-BEEA-59BF658F6EAA}"/>
                  </a:ext>
                </a:extLst>
              </p:cNvPr>
              <p:cNvSpPr/>
              <p:nvPr/>
            </p:nvSpPr>
            <p:spPr>
              <a:xfrm>
                <a:off x="5733194" y="2431718"/>
                <a:ext cx="446826" cy="327059"/>
              </a:xfrm>
              <a:custGeom>
                <a:avLst/>
                <a:gdLst/>
                <a:ahLst/>
                <a:cxnLst/>
                <a:rect l="l" t="t" r="r" b="b"/>
                <a:pathLst>
                  <a:path w="14039" h="10276" extrusionOk="0">
                    <a:moveTo>
                      <a:pt x="11621" y="655"/>
                    </a:moveTo>
                    <a:lnTo>
                      <a:pt x="11621" y="1500"/>
                    </a:lnTo>
                    <a:cubicBezTo>
                      <a:pt x="11621" y="1631"/>
                      <a:pt x="11598" y="1762"/>
                      <a:pt x="11538" y="1905"/>
                    </a:cubicBezTo>
                    <a:lnTo>
                      <a:pt x="11431" y="2108"/>
                    </a:lnTo>
                    <a:cubicBezTo>
                      <a:pt x="11419" y="2143"/>
                      <a:pt x="11419" y="2167"/>
                      <a:pt x="11419" y="2203"/>
                    </a:cubicBezTo>
                    <a:lnTo>
                      <a:pt x="11419" y="2631"/>
                    </a:lnTo>
                    <a:cubicBezTo>
                      <a:pt x="11419" y="2929"/>
                      <a:pt x="11300" y="3215"/>
                      <a:pt x="11074" y="3429"/>
                    </a:cubicBezTo>
                    <a:cubicBezTo>
                      <a:pt x="10858" y="3634"/>
                      <a:pt x="10599" y="3751"/>
                      <a:pt x="10317" y="3751"/>
                    </a:cubicBezTo>
                    <a:cubicBezTo>
                      <a:pt x="10303" y="3751"/>
                      <a:pt x="10290" y="3751"/>
                      <a:pt x="10276" y="3751"/>
                    </a:cubicBezTo>
                    <a:cubicBezTo>
                      <a:pt x="9657" y="3739"/>
                      <a:pt x="9181" y="3215"/>
                      <a:pt x="9181" y="2584"/>
                    </a:cubicBezTo>
                    <a:lnTo>
                      <a:pt x="9181" y="2203"/>
                    </a:lnTo>
                    <a:cubicBezTo>
                      <a:pt x="9181" y="2167"/>
                      <a:pt x="9181" y="2143"/>
                      <a:pt x="9169" y="2108"/>
                    </a:cubicBezTo>
                    <a:lnTo>
                      <a:pt x="9038" y="1857"/>
                    </a:lnTo>
                    <a:cubicBezTo>
                      <a:pt x="8990" y="1762"/>
                      <a:pt x="8966" y="1667"/>
                      <a:pt x="8966" y="1560"/>
                    </a:cubicBezTo>
                    <a:lnTo>
                      <a:pt x="8966" y="1548"/>
                    </a:lnTo>
                    <a:cubicBezTo>
                      <a:pt x="8966" y="1048"/>
                      <a:pt x="9359" y="655"/>
                      <a:pt x="9859" y="655"/>
                    </a:cubicBezTo>
                    <a:close/>
                    <a:moveTo>
                      <a:pt x="4156" y="429"/>
                    </a:moveTo>
                    <a:cubicBezTo>
                      <a:pt x="4513" y="429"/>
                      <a:pt x="4823" y="560"/>
                      <a:pt x="5061" y="822"/>
                    </a:cubicBezTo>
                    <a:cubicBezTo>
                      <a:pt x="5299" y="1072"/>
                      <a:pt x="5442" y="1417"/>
                      <a:pt x="5478" y="1786"/>
                    </a:cubicBezTo>
                    <a:cubicBezTo>
                      <a:pt x="5513" y="2215"/>
                      <a:pt x="5656" y="3108"/>
                      <a:pt x="5847" y="3643"/>
                    </a:cubicBezTo>
                    <a:lnTo>
                      <a:pt x="5835" y="3643"/>
                    </a:lnTo>
                    <a:cubicBezTo>
                      <a:pt x="5525" y="3762"/>
                      <a:pt x="4882" y="3941"/>
                      <a:pt x="4132" y="3941"/>
                    </a:cubicBezTo>
                    <a:cubicBezTo>
                      <a:pt x="4077" y="3944"/>
                      <a:pt x="4021" y="3945"/>
                      <a:pt x="3967" y="3945"/>
                    </a:cubicBezTo>
                    <a:cubicBezTo>
                      <a:pt x="3330" y="3945"/>
                      <a:pt x="2762" y="3765"/>
                      <a:pt x="2477" y="3655"/>
                    </a:cubicBezTo>
                    <a:cubicBezTo>
                      <a:pt x="2656" y="3108"/>
                      <a:pt x="2799" y="2215"/>
                      <a:pt x="2835" y="1786"/>
                    </a:cubicBezTo>
                    <a:cubicBezTo>
                      <a:pt x="2858" y="1417"/>
                      <a:pt x="3013" y="1072"/>
                      <a:pt x="3251" y="822"/>
                    </a:cubicBezTo>
                    <a:cubicBezTo>
                      <a:pt x="3501" y="560"/>
                      <a:pt x="3811" y="429"/>
                      <a:pt x="4156" y="429"/>
                    </a:cubicBezTo>
                    <a:close/>
                    <a:moveTo>
                      <a:pt x="10752" y="4096"/>
                    </a:moveTo>
                    <a:cubicBezTo>
                      <a:pt x="10752" y="4155"/>
                      <a:pt x="10764" y="4215"/>
                      <a:pt x="10776" y="4274"/>
                    </a:cubicBezTo>
                    <a:lnTo>
                      <a:pt x="10609" y="4429"/>
                    </a:lnTo>
                    <a:cubicBezTo>
                      <a:pt x="10526" y="4524"/>
                      <a:pt x="10419" y="4572"/>
                      <a:pt x="10300" y="4572"/>
                    </a:cubicBezTo>
                    <a:cubicBezTo>
                      <a:pt x="10181" y="4572"/>
                      <a:pt x="10062" y="4524"/>
                      <a:pt x="9990" y="4429"/>
                    </a:cubicBezTo>
                    <a:lnTo>
                      <a:pt x="9823" y="4274"/>
                    </a:lnTo>
                    <a:cubicBezTo>
                      <a:pt x="9835" y="4215"/>
                      <a:pt x="9859" y="4155"/>
                      <a:pt x="9859" y="4096"/>
                    </a:cubicBezTo>
                    <a:cubicBezTo>
                      <a:pt x="9990" y="4132"/>
                      <a:pt x="10121" y="4167"/>
                      <a:pt x="10252" y="4167"/>
                    </a:cubicBezTo>
                    <a:lnTo>
                      <a:pt x="10300" y="4167"/>
                    </a:lnTo>
                    <a:cubicBezTo>
                      <a:pt x="10455" y="4167"/>
                      <a:pt x="10609" y="4132"/>
                      <a:pt x="10752" y="4096"/>
                    </a:cubicBezTo>
                    <a:close/>
                    <a:moveTo>
                      <a:pt x="4692" y="4358"/>
                    </a:moveTo>
                    <a:cubicBezTo>
                      <a:pt x="4763" y="4524"/>
                      <a:pt x="4918" y="4644"/>
                      <a:pt x="5097" y="4691"/>
                    </a:cubicBezTo>
                    <a:lnTo>
                      <a:pt x="5835" y="4894"/>
                    </a:lnTo>
                    <a:cubicBezTo>
                      <a:pt x="6025" y="4953"/>
                      <a:pt x="6168" y="5132"/>
                      <a:pt x="6168" y="5322"/>
                    </a:cubicBezTo>
                    <a:lnTo>
                      <a:pt x="6168" y="7251"/>
                    </a:lnTo>
                    <a:cubicBezTo>
                      <a:pt x="6168" y="7501"/>
                      <a:pt x="5954" y="7692"/>
                      <a:pt x="5716" y="7692"/>
                    </a:cubicBezTo>
                    <a:lnTo>
                      <a:pt x="5704" y="7692"/>
                    </a:lnTo>
                    <a:lnTo>
                      <a:pt x="5704" y="6144"/>
                    </a:lnTo>
                    <a:cubicBezTo>
                      <a:pt x="5668" y="5787"/>
                      <a:pt x="5394" y="5501"/>
                      <a:pt x="5025" y="5501"/>
                    </a:cubicBezTo>
                    <a:lnTo>
                      <a:pt x="3275" y="5501"/>
                    </a:lnTo>
                    <a:cubicBezTo>
                      <a:pt x="2918" y="5501"/>
                      <a:pt x="2632" y="5787"/>
                      <a:pt x="2632" y="6144"/>
                    </a:cubicBezTo>
                    <a:lnTo>
                      <a:pt x="2632" y="7692"/>
                    </a:lnTo>
                    <a:lnTo>
                      <a:pt x="2620" y="7692"/>
                    </a:lnTo>
                    <a:cubicBezTo>
                      <a:pt x="2370" y="7692"/>
                      <a:pt x="2180" y="7489"/>
                      <a:pt x="2180" y="7251"/>
                    </a:cubicBezTo>
                    <a:lnTo>
                      <a:pt x="2180" y="5322"/>
                    </a:lnTo>
                    <a:cubicBezTo>
                      <a:pt x="2180" y="5132"/>
                      <a:pt x="2311" y="4941"/>
                      <a:pt x="2501" y="4894"/>
                    </a:cubicBezTo>
                    <a:lnTo>
                      <a:pt x="3251" y="4691"/>
                    </a:lnTo>
                    <a:cubicBezTo>
                      <a:pt x="3430" y="4644"/>
                      <a:pt x="3561" y="4524"/>
                      <a:pt x="3644" y="4358"/>
                    </a:cubicBezTo>
                    <a:cubicBezTo>
                      <a:pt x="3811" y="4370"/>
                      <a:pt x="3989" y="4394"/>
                      <a:pt x="4168" y="4394"/>
                    </a:cubicBezTo>
                    <a:cubicBezTo>
                      <a:pt x="4347" y="4394"/>
                      <a:pt x="4525" y="4370"/>
                      <a:pt x="4692" y="4358"/>
                    </a:cubicBezTo>
                    <a:close/>
                    <a:moveTo>
                      <a:pt x="10526" y="5906"/>
                    </a:moveTo>
                    <a:cubicBezTo>
                      <a:pt x="10538" y="5906"/>
                      <a:pt x="10538" y="5906"/>
                      <a:pt x="10538" y="5918"/>
                    </a:cubicBezTo>
                    <a:lnTo>
                      <a:pt x="10538" y="7680"/>
                    </a:lnTo>
                    <a:cubicBezTo>
                      <a:pt x="10538" y="7692"/>
                      <a:pt x="10538" y="7692"/>
                      <a:pt x="10526" y="7692"/>
                    </a:cubicBezTo>
                    <a:lnTo>
                      <a:pt x="7895" y="7692"/>
                    </a:lnTo>
                    <a:cubicBezTo>
                      <a:pt x="7871" y="7692"/>
                      <a:pt x="7871" y="7692"/>
                      <a:pt x="7871" y="7680"/>
                    </a:cubicBezTo>
                    <a:lnTo>
                      <a:pt x="7871" y="5918"/>
                    </a:lnTo>
                    <a:lnTo>
                      <a:pt x="10526" y="5906"/>
                    </a:lnTo>
                    <a:close/>
                    <a:moveTo>
                      <a:pt x="11050" y="4596"/>
                    </a:moveTo>
                    <a:lnTo>
                      <a:pt x="11228" y="4691"/>
                    </a:lnTo>
                    <a:lnTo>
                      <a:pt x="11967" y="4894"/>
                    </a:lnTo>
                    <a:cubicBezTo>
                      <a:pt x="12157" y="4953"/>
                      <a:pt x="12300" y="5132"/>
                      <a:pt x="12300" y="5322"/>
                    </a:cubicBezTo>
                    <a:lnTo>
                      <a:pt x="12300" y="7251"/>
                    </a:lnTo>
                    <a:cubicBezTo>
                      <a:pt x="12300" y="7501"/>
                      <a:pt x="12086" y="7692"/>
                      <a:pt x="11848" y="7692"/>
                    </a:cubicBezTo>
                    <a:lnTo>
                      <a:pt x="10955" y="7692"/>
                    </a:lnTo>
                    <a:lnTo>
                      <a:pt x="10955" y="7680"/>
                    </a:lnTo>
                    <a:lnTo>
                      <a:pt x="10955" y="7227"/>
                    </a:lnTo>
                    <a:lnTo>
                      <a:pt x="11621" y="7227"/>
                    </a:lnTo>
                    <a:cubicBezTo>
                      <a:pt x="11740" y="7227"/>
                      <a:pt x="11836" y="7144"/>
                      <a:pt x="11836" y="7025"/>
                    </a:cubicBezTo>
                    <a:lnTo>
                      <a:pt x="11836" y="5715"/>
                    </a:lnTo>
                    <a:cubicBezTo>
                      <a:pt x="11836" y="5596"/>
                      <a:pt x="11740" y="5501"/>
                      <a:pt x="11621" y="5501"/>
                    </a:cubicBezTo>
                    <a:cubicBezTo>
                      <a:pt x="11502" y="5501"/>
                      <a:pt x="11419" y="5596"/>
                      <a:pt x="11419" y="5715"/>
                    </a:cubicBezTo>
                    <a:lnTo>
                      <a:pt x="11419" y="6834"/>
                    </a:lnTo>
                    <a:lnTo>
                      <a:pt x="10955" y="6834"/>
                    </a:lnTo>
                    <a:lnTo>
                      <a:pt x="10955" y="5941"/>
                    </a:lnTo>
                    <a:cubicBezTo>
                      <a:pt x="10955" y="5691"/>
                      <a:pt x="10764" y="5525"/>
                      <a:pt x="10538" y="5525"/>
                    </a:cubicBezTo>
                    <a:lnTo>
                      <a:pt x="8335" y="5525"/>
                    </a:lnTo>
                    <a:lnTo>
                      <a:pt x="8335" y="5322"/>
                    </a:lnTo>
                    <a:lnTo>
                      <a:pt x="8299" y="5322"/>
                    </a:lnTo>
                    <a:cubicBezTo>
                      <a:pt x="8299" y="5132"/>
                      <a:pt x="8442" y="4941"/>
                      <a:pt x="8633" y="4894"/>
                    </a:cubicBezTo>
                    <a:lnTo>
                      <a:pt x="9383" y="4691"/>
                    </a:lnTo>
                    <a:cubicBezTo>
                      <a:pt x="9442" y="4667"/>
                      <a:pt x="9490" y="4644"/>
                      <a:pt x="9562" y="4596"/>
                    </a:cubicBezTo>
                    <a:lnTo>
                      <a:pt x="9693" y="4727"/>
                    </a:lnTo>
                    <a:cubicBezTo>
                      <a:pt x="9859" y="4894"/>
                      <a:pt x="10062" y="4989"/>
                      <a:pt x="10300" y="4989"/>
                    </a:cubicBezTo>
                    <a:cubicBezTo>
                      <a:pt x="10526" y="4989"/>
                      <a:pt x="10752" y="4894"/>
                      <a:pt x="10907" y="4727"/>
                    </a:cubicBezTo>
                    <a:lnTo>
                      <a:pt x="11050" y="4596"/>
                    </a:lnTo>
                    <a:close/>
                    <a:moveTo>
                      <a:pt x="2632" y="8108"/>
                    </a:moveTo>
                    <a:lnTo>
                      <a:pt x="2632" y="8573"/>
                    </a:lnTo>
                    <a:lnTo>
                      <a:pt x="846" y="8573"/>
                    </a:lnTo>
                    <a:lnTo>
                      <a:pt x="846" y="8108"/>
                    </a:lnTo>
                    <a:close/>
                    <a:moveTo>
                      <a:pt x="13157" y="8108"/>
                    </a:moveTo>
                    <a:lnTo>
                      <a:pt x="13157" y="8573"/>
                    </a:lnTo>
                    <a:lnTo>
                      <a:pt x="5668" y="8573"/>
                    </a:lnTo>
                    <a:lnTo>
                      <a:pt x="5668" y="8108"/>
                    </a:lnTo>
                    <a:close/>
                    <a:moveTo>
                      <a:pt x="5049" y="5906"/>
                    </a:moveTo>
                    <a:cubicBezTo>
                      <a:pt x="5180" y="5906"/>
                      <a:pt x="5287" y="6013"/>
                      <a:pt x="5287" y="6144"/>
                    </a:cubicBezTo>
                    <a:lnTo>
                      <a:pt x="5287" y="9001"/>
                    </a:lnTo>
                    <a:lnTo>
                      <a:pt x="3049" y="9001"/>
                    </a:lnTo>
                    <a:lnTo>
                      <a:pt x="3049" y="6144"/>
                    </a:lnTo>
                    <a:cubicBezTo>
                      <a:pt x="3049" y="6013"/>
                      <a:pt x="3156" y="5906"/>
                      <a:pt x="3287" y="5906"/>
                    </a:cubicBezTo>
                    <a:close/>
                    <a:moveTo>
                      <a:pt x="4168" y="0"/>
                    </a:moveTo>
                    <a:cubicBezTo>
                      <a:pt x="3239" y="0"/>
                      <a:pt x="2501" y="738"/>
                      <a:pt x="2430" y="1738"/>
                    </a:cubicBezTo>
                    <a:cubicBezTo>
                      <a:pt x="2394" y="2155"/>
                      <a:pt x="2263" y="2989"/>
                      <a:pt x="2084" y="3477"/>
                    </a:cubicBezTo>
                    <a:cubicBezTo>
                      <a:pt x="2037" y="3584"/>
                      <a:pt x="2049" y="3703"/>
                      <a:pt x="2096" y="3810"/>
                    </a:cubicBezTo>
                    <a:cubicBezTo>
                      <a:pt x="2144" y="3905"/>
                      <a:pt x="2239" y="3989"/>
                      <a:pt x="2334" y="4024"/>
                    </a:cubicBezTo>
                    <a:cubicBezTo>
                      <a:pt x="2513" y="4084"/>
                      <a:pt x="2811" y="4179"/>
                      <a:pt x="3156" y="4251"/>
                    </a:cubicBezTo>
                    <a:cubicBezTo>
                      <a:pt x="3144" y="4251"/>
                      <a:pt x="3144" y="4251"/>
                      <a:pt x="3120" y="4263"/>
                    </a:cubicBezTo>
                    <a:lnTo>
                      <a:pt x="2382" y="4477"/>
                    </a:lnTo>
                    <a:cubicBezTo>
                      <a:pt x="2013" y="4584"/>
                      <a:pt x="1751" y="4917"/>
                      <a:pt x="1751" y="5310"/>
                    </a:cubicBezTo>
                    <a:lnTo>
                      <a:pt x="1751" y="7227"/>
                    </a:lnTo>
                    <a:cubicBezTo>
                      <a:pt x="1751" y="7394"/>
                      <a:pt x="1799" y="7561"/>
                      <a:pt x="1894" y="7680"/>
                    </a:cubicBezTo>
                    <a:lnTo>
                      <a:pt x="203" y="7680"/>
                    </a:lnTo>
                    <a:cubicBezTo>
                      <a:pt x="84" y="7680"/>
                      <a:pt x="1" y="7763"/>
                      <a:pt x="1" y="7882"/>
                    </a:cubicBezTo>
                    <a:cubicBezTo>
                      <a:pt x="1" y="8001"/>
                      <a:pt x="84" y="8096"/>
                      <a:pt x="203" y="8096"/>
                    </a:cubicBezTo>
                    <a:lnTo>
                      <a:pt x="441" y="8096"/>
                    </a:lnTo>
                    <a:lnTo>
                      <a:pt x="441" y="10073"/>
                    </a:lnTo>
                    <a:cubicBezTo>
                      <a:pt x="441" y="10192"/>
                      <a:pt x="537" y="10275"/>
                      <a:pt x="656" y="10275"/>
                    </a:cubicBezTo>
                    <a:cubicBezTo>
                      <a:pt x="775" y="10275"/>
                      <a:pt x="858" y="10192"/>
                      <a:pt x="858" y="10073"/>
                    </a:cubicBezTo>
                    <a:lnTo>
                      <a:pt x="858" y="8954"/>
                    </a:lnTo>
                    <a:lnTo>
                      <a:pt x="2644" y="8954"/>
                    </a:lnTo>
                    <a:lnTo>
                      <a:pt x="2644" y="10073"/>
                    </a:lnTo>
                    <a:cubicBezTo>
                      <a:pt x="2644" y="10192"/>
                      <a:pt x="2739" y="10275"/>
                      <a:pt x="2858" y="10275"/>
                    </a:cubicBezTo>
                    <a:cubicBezTo>
                      <a:pt x="2977" y="10275"/>
                      <a:pt x="3073" y="10192"/>
                      <a:pt x="3073" y="10073"/>
                    </a:cubicBezTo>
                    <a:lnTo>
                      <a:pt x="3073" y="9406"/>
                    </a:lnTo>
                    <a:lnTo>
                      <a:pt x="5287" y="9406"/>
                    </a:lnTo>
                    <a:lnTo>
                      <a:pt x="5287" y="10073"/>
                    </a:lnTo>
                    <a:cubicBezTo>
                      <a:pt x="5287" y="10192"/>
                      <a:pt x="5371" y="10275"/>
                      <a:pt x="5490" y="10275"/>
                    </a:cubicBezTo>
                    <a:cubicBezTo>
                      <a:pt x="5609" y="10275"/>
                      <a:pt x="5704" y="10192"/>
                      <a:pt x="5704" y="10073"/>
                    </a:cubicBezTo>
                    <a:lnTo>
                      <a:pt x="5704" y="8954"/>
                    </a:lnTo>
                    <a:lnTo>
                      <a:pt x="13169" y="8954"/>
                    </a:lnTo>
                    <a:lnTo>
                      <a:pt x="13169" y="10073"/>
                    </a:lnTo>
                    <a:cubicBezTo>
                      <a:pt x="13169" y="10192"/>
                      <a:pt x="13264" y="10275"/>
                      <a:pt x="13383" y="10275"/>
                    </a:cubicBezTo>
                    <a:cubicBezTo>
                      <a:pt x="13503" y="10275"/>
                      <a:pt x="13586" y="10192"/>
                      <a:pt x="13586" y="10073"/>
                    </a:cubicBezTo>
                    <a:lnTo>
                      <a:pt x="13586" y="8096"/>
                    </a:lnTo>
                    <a:lnTo>
                      <a:pt x="13824" y="8096"/>
                    </a:lnTo>
                    <a:cubicBezTo>
                      <a:pt x="13943" y="8096"/>
                      <a:pt x="14038" y="8001"/>
                      <a:pt x="14038" y="7882"/>
                    </a:cubicBezTo>
                    <a:cubicBezTo>
                      <a:pt x="14003" y="7787"/>
                      <a:pt x="13919" y="7692"/>
                      <a:pt x="13800" y="7692"/>
                    </a:cubicBezTo>
                    <a:lnTo>
                      <a:pt x="12562" y="7692"/>
                    </a:lnTo>
                    <a:cubicBezTo>
                      <a:pt x="12633" y="7561"/>
                      <a:pt x="12693" y="7406"/>
                      <a:pt x="12693" y="7251"/>
                    </a:cubicBezTo>
                    <a:lnTo>
                      <a:pt x="12693" y="5322"/>
                    </a:lnTo>
                    <a:cubicBezTo>
                      <a:pt x="12693" y="4941"/>
                      <a:pt x="12443" y="4596"/>
                      <a:pt x="12074" y="4489"/>
                    </a:cubicBezTo>
                    <a:lnTo>
                      <a:pt x="11324" y="4286"/>
                    </a:lnTo>
                    <a:cubicBezTo>
                      <a:pt x="11228" y="4251"/>
                      <a:pt x="11169" y="4167"/>
                      <a:pt x="11169" y="4060"/>
                    </a:cubicBezTo>
                    <a:lnTo>
                      <a:pt x="11169" y="3893"/>
                    </a:lnTo>
                    <a:cubicBezTo>
                      <a:pt x="11240" y="3858"/>
                      <a:pt x="11300" y="3798"/>
                      <a:pt x="11359" y="3739"/>
                    </a:cubicBezTo>
                    <a:cubicBezTo>
                      <a:pt x="11657" y="3453"/>
                      <a:pt x="11824" y="3060"/>
                      <a:pt x="11824" y="2643"/>
                    </a:cubicBezTo>
                    <a:lnTo>
                      <a:pt x="11824" y="2262"/>
                    </a:lnTo>
                    <a:lnTo>
                      <a:pt x="11895" y="2096"/>
                    </a:lnTo>
                    <a:cubicBezTo>
                      <a:pt x="11979" y="1917"/>
                      <a:pt x="12026" y="1703"/>
                      <a:pt x="12026" y="1512"/>
                    </a:cubicBezTo>
                    <a:lnTo>
                      <a:pt x="12026" y="453"/>
                    </a:lnTo>
                    <a:cubicBezTo>
                      <a:pt x="12026" y="333"/>
                      <a:pt x="11943" y="250"/>
                      <a:pt x="11824" y="250"/>
                    </a:cubicBezTo>
                    <a:lnTo>
                      <a:pt x="9859" y="250"/>
                    </a:lnTo>
                    <a:cubicBezTo>
                      <a:pt x="9145" y="250"/>
                      <a:pt x="8561" y="834"/>
                      <a:pt x="8561" y="1548"/>
                    </a:cubicBezTo>
                    <a:lnTo>
                      <a:pt x="8561" y="1560"/>
                    </a:lnTo>
                    <a:cubicBezTo>
                      <a:pt x="8561" y="1727"/>
                      <a:pt x="8597" y="1881"/>
                      <a:pt x="8680" y="2036"/>
                    </a:cubicBezTo>
                    <a:lnTo>
                      <a:pt x="8788" y="2238"/>
                    </a:lnTo>
                    <a:lnTo>
                      <a:pt x="8788" y="2572"/>
                    </a:lnTo>
                    <a:cubicBezTo>
                      <a:pt x="8788" y="3108"/>
                      <a:pt x="9050" y="3584"/>
                      <a:pt x="9442" y="3870"/>
                    </a:cubicBezTo>
                    <a:lnTo>
                      <a:pt x="9442" y="4048"/>
                    </a:lnTo>
                    <a:cubicBezTo>
                      <a:pt x="9442" y="4143"/>
                      <a:pt x="9359" y="4239"/>
                      <a:pt x="9276" y="4263"/>
                    </a:cubicBezTo>
                    <a:lnTo>
                      <a:pt x="8526" y="4477"/>
                    </a:lnTo>
                    <a:cubicBezTo>
                      <a:pt x="8157" y="4584"/>
                      <a:pt x="7907" y="4917"/>
                      <a:pt x="7907" y="5310"/>
                    </a:cubicBezTo>
                    <a:lnTo>
                      <a:pt x="7907" y="5489"/>
                    </a:lnTo>
                    <a:lnTo>
                      <a:pt x="7895" y="5489"/>
                    </a:lnTo>
                    <a:cubicBezTo>
                      <a:pt x="7657" y="5489"/>
                      <a:pt x="7478" y="5679"/>
                      <a:pt x="7478" y="5906"/>
                    </a:cubicBezTo>
                    <a:lnTo>
                      <a:pt x="7478" y="7656"/>
                    </a:lnTo>
                    <a:lnTo>
                      <a:pt x="7478" y="7680"/>
                    </a:lnTo>
                    <a:lnTo>
                      <a:pt x="6442" y="7680"/>
                    </a:lnTo>
                    <a:cubicBezTo>
                      <a:pt x="6525" y="7537"/>
                      <a:pt x="6585" y="7394"/>
                      <a:pt x="6585" y="7227"/>
                    </a:cubicBezTo>
                    <a:lnTo>
                      <a:pt x="6585" y="5310"/>
                    </a:lnTo>
                    <a:cubicBezTo>
                      <a:pt x="6585" y="4917"/>
                      <a:pt x="6323" y="4584"/>
                      <a:pt x="5954" y="4477"/>
                    </a:cubicBezTo>
                    <a:lnTo>
                      <a:pt x="5216" y="4263"/>
                    </a:lnTo>
                    <a:cubicBezTo>
                      <a:pt x="5192" y="4263"/>
                      <a:pt x="5192" y="4263"/>
                      <a:pt x="5180" y="4251"/>
                    </a:cubicBezTo>
                    <a:cubicBezTo>
                      <a:pt x="5537" y="4179"/>
                      <a:pt x="5823" y="4084"/>
                      <a:pt x="6002" y="4024"/>
                    </a:cubicBezTo>
                    <a:cubicBezTo>
                      <a:pt x="6109" y="3989"/>
                      <a:pt x="6192" y="3905"/>
                      <a:pt x="6240" y="3810"/>
                    </a:cubicBezTo>
                    <a:cubicBezTo>
                      <a:pt x="6287" y="3703"/>
                      <a:pt x="6299" y="3596"/>
                      <a:pt x="6252" y="3477"/>
                    </a:cubicBezTo>
                    <a:cubicBezTo>
                      <a:pt x="6073" y="2977"/>
                      <a:pt x="5942" y="2143"/>
                      <a:pt x="5906" y="1738"/>
                    </a:cubicBezTo>
                    <a:cubicBezTo>
                      <a:pt x="5835" y="738"/>
                      <a:pt x="5097" y="0"/>
                      <a:pt x="416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484;p16">
                <a:extLst>
                  <a:ext uri="{FF2B5EF4-FFF2-40B4-BE49-F238E27FC236}">
                    <a16:creationId xmlns:a16="http://schemas.microsoft.com/office/drawing/2014/main" id="{AD7F0DC7-4C1E-4EE2-A4A7-A283F7DC0FB3}"/>
                  </a:ext>
                </a:extLst>
              </p:cNvPr>
              <p:cNvSpPr/>
              <p:nvPr/>
            </p:nvSpPr>
            <p:spPr>
              <a:xfrm>
                <a:off x="6019323" y="2641653"/>
                <a:ext cx="13272" cy="13272"/>
              </a:xfrm>
              <a:custGeom>
                <a:avLst/>
                <a:gdLst/>
                <a:ahLst/>
                <a:cxnLst/>
                <a:rect l="l" t="t" r="r" b="b"/>
                <a:pathLst>
                  <a:path w="417" h="417" extrusionOk="0">
                    <a:moveTo>
                      <a:pt x="202" y="0"/>
                    </a:moveTo>
                    <a:cubicBezTo>
                      <a:pt x="95" y="0"/>
                      <a:pt x="0" y="84"/>
                      <a:pt x="0" y="203"/>
                    </a:cubicBezTo>
                    <a:cubicBezTo>
                      <a:pt x="0" y="322"/>
                      <a:pt x="95" y="417"/>
                      <a:pt x="202" y="417"/>
                    </a:cubicBezTo>
                    <a:cubicBezTo>
                      <a:pt x="322" y="417"/>
                      <a:pt x="417" y="322"/>
                      <a:pt x="417" y="203"/>
                    </a:cubicBezTo>
                    <a:cubicBezTo>
                      <a:pt x="417" y="84"/>
                      <a:pt x="322" y="0"/>
                      <a:pt x="20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94" name="Elipse 93">
            <a:extLst>
              <a:ext uri="{FF2B5EF4-FFF2-40B4-BE49-F238E27FC236}">
                <a16:creationId xmlns:a16="http://schemas.microsoft.com/office/drawing/2014/main" id="{E944BC89-D1F8-47A0-8FE8-7C223E5F6148}"/>
              </a:ext>
            </a:extLst>
          </p:cNvPr>
          <p:cNvSpPr/>
          <p:nvPr/>
        </p:nvSpPr>
        <p:spPr>
          <a:xfrm>
            <a:off x="7159237" y="4412537"/>
            <a:ext cx="546290" cy="54629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98" name="Grupo 97">
            <a:extLst>
              <a:ext uri="{FF2B5EF4-FFF2-40B4-BE49-F238E27FC236}">
                <a16:creationId xmlns:a16="http://schemas.microsoft.com/office/drawing/2014/main" id="{E8B60546-AAF3-4953-8420-41FDE09DF58B}"/>
              </a:ext>
            </a:extLst>
          </p:cNvPr>
          <p:cNvGrpSpPr/>
          <p:nvPr/>
        </p:nvGrpSpPr>
        <p:grpSpPr>
          <a:xfrm>
            <a:off x="1452060" y="5280286"/>
            <a:ext cx="534946" cy="534946"/>
            <a:chOff x="1452060" y="4405696"/>
            <a:chExt cx="534946" cy="534946"/>
          </a:xfrm>
        </p:grpSpPr>
        <p:sp>
          <p:nvSpPr>
            <p:cNvPr id="99" name="Elipse 98">
              <a:extLst>
                <a:ext uri="{FF2B5EF4-FFF2-40B4-BE49-F238E27FC236}">
                  <a16:creationId xmlns:a16="http://schemas.microsoft.com/office/drawing/2014/main" id="{C28896F0-1369-45C3-990C-B40A743963E2}"/>
                </a:ext>
              </a:extLst>
            </p:cNvPr>
            <p:cNvSpPr/>
            <p:nvPr/>
          </p:nvSpPr>
          <p:spPr>
            <a:xfrm>
              <a:off x="1452060" y="4405696"/>
              <a:ext cx="534946" cy="5349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100" name="Google Shape;9763;p16">
              <a:extLst>
                <a:ext uri="{FF2B5EF4-FFF2-40B4-BE49-F238E27FC236}">
                  <a16:creationId xmlns:a16="http://schemas.microsoft.com/office/drawing/2014/main" id="{B4102C2C-4567-42D7-A571-9C16F6CEA478}"/>
                </a:ext>
              </a:extLst>
            </p:cNvPr>
            <p:cNvGrpSpPr/>
            <p:nvPr/>
          </p:nvGrpSpPr>
          <p:grpSpPr>
            <a:xfrm>
              <a:off x="1587258" y="4496558"/>
              <a:ext cx="264550" cy="353222"/>
              <a:chOff x="903530" y="3806125"/>
              <a:chExt cx="264550" cy="353222"/>
            </a:xfrm>
            <a:solidFill>
              <a:schemeClr val="tx2"/>
            </a:solidFill>
          </p:grpSpPr>
          <p:sp>
            <p:nvSpPr>
              <p:cNvPr id="101" name="Google Shape;9764;p16">
                <a:extLst>
                  <a:ext uri="{FF2B5EF4-FFF2-40B4-BE49-F238E27FC236}">
                    <a16:creationId xmlns:a16="http://schemas.microsoft.com/office/drawing/2014/main" id="{AC4A53C3-C5E2-4192-8EBF-291777AA9A89}"/>
                  </a:ext>
                </a:extLst>
              </p:cNvPr>
              <p:cNvSpPr/>
              <p:nvPr/>
            </p:nvSpPr>
            <p:spPr>
              <a:xfrm>
                <a:off x="926637" y="3839321"/>
                <a:ext cx="173237" cy="162002"/>
              </a:xfrm>
              <a:custGeom>
                <a:avLst/>
                <a:gdLst/>
                <a:ahLst/>
                <a:cxnLst/>
                <a:rect l="l" t="t" r="r" b="b"/>
                <a:pathLst>
                  <a:path w="5443" h="5090" extrusionOk="0">
                    <a:moveTo>
                      <a:pt x="3418" y="1"/>
                    </a:moveTo>
                    <a:cubicBezTo>
                      <a:pt x="2623" y="1"/>
                      <a:pt x="1831" y="307"/>
                      <a:pt x="1227" y="911"/>
                    </a:cubicBezTo>
                    <a:cubicBezTo>
                      <a:pt x="108" y="2030"/>
                      <a:pt x="1" y="3804"/>
                      <a:pt x="989" y="5030"/>
                    </a:cubicBezTo>
                    <a:cubicBezTo>
                      <a:pt x="1013" y="5078"/>
                      <a:pt x="1061" y="5090"/>
                      <a:pt x="1120" y="5090"/>
                    </a:cubicBezTo>
                    <a:cubicBezTo>
                      <a:pt x="1156" y="5090"/>
                      <a:pt x="1192" y="5078"/>
                      <a:pt x="1227" y="5066"/>
                    </a:cubicBezTo>
                    <a:cubicBezTo>
                      <a:pt x="1299" y="5006"/>
                      <a:pt x="1311" y="4899"/>
                      <a:pt x="1251" y="4840"/>
                    </a:cubicBezTo>
                    <a:cubicBezTo>
                      <a:pt x="382" y="3744"/>
                      <a:pt x="477" y="2149"/>
                      <a:pt x="1477" y="1149"/>
                    </a:cubicBezTo>
                    <a:cubicBezTo>
                      <a:pt x="2019" y="607"/>
                      <a:pt x="2735" y="334"/>
                      <a:pt x="3452" y="334"/>
                    </a:cubicBezTo>
                    <a:cubicBezTo>
                      <a:pt x="4059" y="334"/>
                      <a:pt x="4666" y="530"/>
                      <a:pt x="5168" y="923"/>
                    </a:cubicBezTo>
                    <a:cubicBezTo>
                      <a:pt x="5199" y="948"/>
                      <a:pt x="5237" y="961"/>
                      <a:pt x="5273" y="961"/>
                    </a:cubicBezTo>
                    <a:cubicBezTo>
                      <a:pt x="5321" y="961"/>
                      <a:pt x="5367" y="939"/>
                      <a:pt x="5394" y="899"/>
                    </a:cubicBezTo>
                    <a:cubicBezTo>
                      <a:pt x="5442" y="827"/>
                      <a:pt x="5418" y="720"/>
                      <a:pt x="5347" y="672"/>
                    </a:cubicBezTo>
                    <a:cubicBezTo>
                      <a:pt x="4777" y="223"/>
                      <a:pt x="4096" y="1"/>
                      <a:pt x="341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9765;p16">
                <a:extLst>
                  <a:ext uri="{FF2B5EF4-FFF2-40B4-BE49-F238E27FC236}">
                    <a16:creationId xmlns:a16="http://schemas.microsoft.com/office/drawing/2014/main" id="{1F4A97E7-0DE1-486E-858D-40E997750B4A}"/>
                  </a:ext>
                </a:extLst>
              </p:cNvPr>
              <p:cNvSpPr/>
              <p:nvPr/>
            </p:nvSpPr>
            <p:spPr>
              <a:xfrm>
                <a:off x="903530" y="3806125"/>
                <a:ext cx="264550" cy="353222"/>
              </a:xfrm>
              <a:custGeom>
                <a:avLst/>
                <a:gdLst/>
                <a:ahLst/>
                <a:cxnLst/>
                <a:rect l="l" t="t" r="r" b="b"/>
                <a:pathLst>
                  <a:path w="8312" h="11098" extrusionOk="0">
                    <a:moveTo>
                      <a:pt x="4144" y="322"/>
                    </a:moveTo>
                    <a:cubicBezTo>
                      <a:pt x="6251" y="322"/>
                      <a:pt x="7966" y="2025"/>
                      <a:pt x="7966" y="4144"/>
                    </a:cubicBezTo>
                    <a:cubicBezTo>
                      <a:pt x="7978" y="5085"/>
                      <a:pt x="7775" y="6002"/>
                      <a:pt x="7371" y="6895"/>
                    </a:cubicBezTo>
                    <a:cubicBezTo>
                      <a:pt x="7037" y="7609"/>
                      <a:pt x="6597" y="8323"/>
                      <a:pt x="6025" y="8978"/>
                    </a:cubicBezTo>
                    <a:cubicBezTo>
                      <a:pt x="5228" y="9919"/>
                      <a:pt x="4418" y="10526"/>
                      <a:pt x="4156" y="10717"/>
                    </a:cubicBezTo>
                    <a:cubicBezTo>
                      <a:pt x="3882" y="10538"/>
                      <a:pt x="3084" y="9931"/>
                      <a:pt x="2275" y="8990"/>
                    </a:cubicBezTo>
                    <a:cubicBezTo>
                      <a:pt x="1715" y="8323"/>
                      <a:pt x="1251" y="7621"/>
                      <a:pt x="929" y="6895"/>
                    </a:cubicBezTo>
                    <a:cubicBezTo>
                      <a:pt x="525" y="6002"/>
                      <a:pt x="310" y="5085"/>
                      <a:pt x="310" y="4144"/>
                    </a:cubicBezTo>
                    <a:cubicBezTo>
                      <a:pt x="310" y="2025"/>
                      <a:pt x="2025" y="322"/>
                      <a:pt x="4144" y="322"/>
                    </a:cubicBezTo>
                    <a:close/>
                    <a:moveTo>
                      <a:pt x="4156" y="1"/>
                    </a:moveTo>
                    <a:cubicBezTo>
                      <a:pt x="1858" y="1"/>
                      <a:pt x="1" y="1870"/>
                      <a:pt x="1" y="4156"/>
                    </a:cubicBezTo>
                    <a:cubicBezTo>
                      <a:pt x="1" y="5121"/>
                      <a:pt x="215" y="6097"/>
                      <a:pt x="644" y="7049"/>
                    </a:cubicBezTo>
                    <a:cubicBezTo>
                      <a:pt x="989" y="7788"/>
                      <a:pt x="1441" y="8514"/>
                      <a:pt x="2037" y="9216"/>
                    </a:cubicBezTo>
                    <a:cubicBezTo>
                      <a:pt x="3037" y="10395"/>
                      <a:pt x="4037" y="11050"/>
                      <a:pt x="4061" y="11062"/>
                    </a:cubicBezTo>
                    <a:cubicBezTo>
                      <a:pt x="4096" y="11074"/>
                      <a:pt x="4120" y="11098"/>
                      <a:pt x="4156" y="11098"/>
                    </a:cubicBezTo>
                    <a:cubicBezTo>
                      <a:pt x="4180" y="11098"/>
                      <a:pt x="4215" y="11074"/>
                      <a:pt x="4239" y="11062"/>
                    </a:cubicBezTo>
                    <a:cubicBezTo>
                      <a:pt x="4287" y="11038"/>
                      <a:pt x="5275" y="10395"/>
                      <a:pt x="6263" y="9216"/>
                    </a:cubicBezTo>
                    <a:cubicBezTo>
                      <a:pt x="6859" y="8538"/>
                      <a:pt x="7323" y="7800"/>
                      <a:pt x="7668" y="7049"/>
                    </a:cubicBezTo>
                    <a:cubicBezTo>
                      <a:pt x="8085" y="6109"/>
                      <a:pt x="8311" y="5144"/>
                      <a:pt x="8311" y="4156"/>
                    </a:cubicBezTo>
                    <a:cubicBezTo>
                      <a:pt x="8311" y="1870"/>
                      <a:pt x="6442" y="1"/>
                      <a:pt x="415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9766;p16">
                <a:extLst>
                  <a:ext uri="{FF2B5EF4-FFF2-40B4-BE49-F238E27FC236}">
                    <a16:creationId xmlns:a16="http://schemas.microsoft.com/office/drawing/2014/main" id="{81DE1386-2C14-42AE-83DA-4CE354B2827E}"/>
                  </a:ext>
                </a:extLst>
              </p:cNvPr>
              <p:cNvSpPr/>
              <p:nvPr/>
            </p:nvSpPr>
            <p:spPr>
              <a:xfrm>
                <a:off x="1008879" y="3904059"/>
                <a:ext cx="54966" cy="18460"/>
              </a:xfrm>
              <a:custGeom>
                <a:avLst/>
                <a:gdLst/>
                <a:ahLst/>
                <a:cxnLst/>
                <a:rect l="l" t="t" r="r" b="b"/>
                <a:pathLst>
                  <a:path w="1727" h="580" extrusionOk="0">
                    <a:moveTo>
                      <a:pt x="648" y="1"/>
                    </a:moveTo>
                    <a:cubicBezTo>
                      <a:pt x="492" y="1"/>
                      <a:pt x="319" y="16"/>
                      <a:pt x="132" y="55"/>
                    </a:cubicBezTo>
                    <a:cubicBezTo>
                      <a:pt x="60" y="67"/>
                      <a:pt x="1" y="127"/>
                      <a:pt x="1" y="222"/>
                    </a:cubicBezTo>
                    <a:lnTo>
                      <a:pt x="1" y="401"/>
                    </a:lnTo>
                    <a:cubicBezTo>
                      <a:pt x="1" y="484"/>
                      <a:pt x="72" y="555"/>
                      <a:pt x="155" y="555"/>
                    </a:cubicBezTo>
                    <a:cubicBezTo>
                      <a:pt x="251" y="555"/>
                      <a:pt x="322" y="484"/>
                      <a:pt x="322" y="401"/>
                    </a:cubicBezTo>
                    <a:lnTo>
                      <a:pt x="322" y="365"/>
                    </a:lnTo>
                    <a:cubicBezTo>
                      <a:pt x="434" y="350"/>
                      <a:pt x="539" y="343"/>
                      <a:pt x="636" y="343"/>
                    </a:cubicBezTo>
                    <a:cubicBezTo>
                      <a:pt x="841" y="343"/>
                      <a:pt x="1011" y="372"/>
                      <a:pt x="1132" y="413"/>
                    </a:cubicBezTo>
                    <a:cubicBezTo>
                      <a:pt x="1334" y="472"/>
                      <a:pt x="1453" y="543"/>
                      <a:pt x="1465" y="543"/>
                    </a:cubicBezTo>
                    <a:cubicBezTo>
                      <a:pt x="1501" y="555"/>
                      <a:pt x="1525" y="579"/>
                      <a:pt x="1560" y="579"/>
                    </a:cubicBezTo>
                    <a:cubicBezTo>
                      <a:pt x="1620" y="579"/>
                      <a:pt x="1667" y="543"/>
                      <a:pt x="1691" y="496"/>
                    </a:cubicBezTo>
                    <a:cubicBezTo>
                      <a:pt x="1727" y="401"/>
                      <a:pt x="1703" y="305"/>
                      <a:pt x="1632" y="246"/>
                    </a:cubicBezTo>
                    <a:cubicBezTo>
                      <a:pt x="1613" y="236"/>
                      <a:pt x="1255" y="1"/>
                      <a:pt x="64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9767;p16">
                <a:extLst>
                  <a:ext uri="{FF2B5EF4-FFF2-40B4-BE49-F238E27FC236}">
                    <a16:creationId xmlns:a16="http://schemas.microsoft.com/office/drawing/2014/main" id="{F46B7F0F-B3A9-4332-B76A-D7AE957CEB78}"/>
                  </a:ext>
                </a:extLst>
              </p:cNvPr>
              <p:cNvSpPr/>
              <p:nvPr/>
            </p:nvSpPr>
            <p:spPr>
              <a:xfrm>
                <a:off x="972118" y="3872072"/>
                <a:ext cx="172473" cy="164866"/>
              </a:xfrm>
              <a:custGeom>
                <a:avLst/>
                <a:gdLst/>
                <a:ahLst/>
                <a:cxnLst/>
                <a:rect l="l" t="t" r="r" b="b"/>
                <a:pathLst>
                  <a:path w="5419" h="5180" extrusionOk="0">
                    <a:moveTo>
                      <a:pt x="3239" y="346"/>
                    </a:moveTo>
                    <a:lnTo>
                      <a:pt x="3239" y="1144"/>
                    </a:lnTo>
                    <a:cubicBezTo>
                      <a:pt x="3239" y="1287"/>
                      <a:pt x="3203" y="1418"/>
                      <a:pt x="3144" y="1537"/>
                    </a:cubicBezTo>
                    <a:lnTo>
                      <a:pt x="3084" y="1668"/>
                    </a:lnTo>
                    <a:cubicBezTo>
                      <a:pt x="3073" y="1703"/>
                      <a:pt x="3073" y="1715"/>
                      <a:pt x="3073" y="1739"/>
                    </a:cubicBezTo>
                    <a:lnTo>
                      <a:pt x="3073" y="2084"/>
                    </a:lnTo>
                    <a:cubicBezTo>
                      <a:pt x="3073" y="2370"/>
                      <a:pt x="2953" y="2632"/>
                      <a:pt x="2763" y="2846"/>
                    </a:cubicBezTo>
                    <a:cubicBezTo>
                      <a:pt x="2558" y="3028"/>
                      <a:pt x="2311" y="3145"/>
                      <a:pt x="2040" y="3145"/>
                    </a:cubicBezTo>
                    <a:cubicBezTo>
                      <a:pt x="2027" y="3145"/>
                      <a:pt x="2014" y="3144"/>
                      <a:pt x="2001" y="3144"/>
                    </a:cubicBezTo>
                    <a:cubicBezTo>
                      <a:pt x="1406" y="3108"/>
                      <a:pt x="941" y="2620"/>
                      <a:pt x="941" y="2037"/>
                    </a:cubicBezTo>
                    <a:lnTo>
                      <a:pt x="941" y="1739"/>
                    </a:lnTo>
                    <a:cubicBezTo>
                      <a:pt x="941" y="1715"/>
                      <a:pt x="941" y="1703"/>
                      <a:pt x="929" y="1668"/>
                    </a:cubicBezTo>
                    <a:lnTo>
                      <a:pt x="870" y="1537"/>
                    </a:lnTo>
                    <a:cubicBezTo>
                      <a:pt x="810" y="1418"/>
                      <a:pt x="775" y="1287"/>
                      <a:pt x="775" y="1144"/>
                    </a:cubicBezTo>
                    <a:cubicBezTo>
                      <a:pt x="775" y="703"/>
                      <a:pt x="1132" y="346"/>
                      <a:pt x="1584" y="346"/>
                    </a:cubicBezTo>
                    <a:close/>
                    <a:moveTo>
                      <a:pt x="1465" y="3346"/>
                    </a:moveTo>
                    <a:cubicBezTo>
                      <a:pt x="1608" y="3406"/>
                      <a:pt x="1775" y="3453"/>
                      <a:pt x="1953" y="3465"/>
                    </a:cubicBezTo>
                    <a:lnTo>
                      <a:pt x="2001" y="3465"/>
                    </a:lnTo>
                    <a:cubicBezTo>
                      <a:pt x="2180" y="3465"/>
                      <a:pt x="2370" y="3442"/>
                      <a:pt x="2537" y="3370"/>
                    </a:cubicBezTo>
                    <a:lnTo>
                      <a:pt x="2537" y="3584"/>
                    </a:lnTo>
                    <a:cubicBezTo>
                      <a:pt x="2537" y="3632"/>
                      <a:pt x="2549" y="3692"/>
                      <a:pt x="2549" y="3739"/>
                    </a:cubicBezTo>
                    <a:lnTo>
                      <a:pt x="2001" y="4156"/>
                    </a:lnTo>
                    <a:lnTo>
                      <a:pt x="1453" y="3727"/>
                    </a:lnTo>
                    <a:cubicBezTo>
                      <a:pt x="1465" y="3680"/>
                      <a:pt x="1465" y="3632"/>
                      <a:pt x="1465" y="3573"/>
                    </a:cubicBezTo>
                    <a:lnTo>
                      <a:pt x="1465" y="3346"/>
                    </a:lnTo>
                    <a:close/>
                    <a:moveTo>
                      <a:pt x="1251" y="3977"/>
                    </a:moveTo>
                    <a:lnTo>
                      <a:pt x="1834" y="4406"/>
                    </a:lnTo>
                    <a:lnTo>
                      <a:pt x="1834" y="4870"/>
                    </a:lnTo>
                    <a:cubicBezTo>
                      <a:pt x="1334" y="4835"/>
                      <a:pt x="822" y="4680"/>
                      <a:pt x="394" y="4358"/>
                    </a:cubicBezTo>
                    <a:cubicBezTo>
                      <a:pt x="417" y="4335"/>
                      <a:pt x="465" y="4299"/>
                      <a:pt x="501" y="4287"/>
                    </a:cubicBezTo>
                    <a:lnTo>
                      <a:pt x="1132" y="4049"/>
                    </a:lnTo>
                    <a:cubicBezTo>
                      <a:pt x="1179" y="4037"/>
                      <a:pt x="1227" y="4001"/>
                      <a:pt x="1251" y="3977"/>
                    </a:cubicBezTo>
                    <a:close/>
                    <a:moveTo>
                      <a:pt x="2739" y="3989"/>
                    </a:moveTo>
                    <a:cubicBezTo>
                      <a:pt x="2787" y="4025"/>
                      <a:pt x="2822" y="4037"/>
                      <a:pt x="2858" y="4061"/>
                    </a:cubicBezTo>
                    <a:lnTo>
                      <a:pt x="3632" y="4346"/>
                    </a:lnTo>
                    <a:cubicBezTo>
                      <a:pt x="3192" y="4656"/>
                      <a:pt x="2680" y="4835"/>
                      <a:pt x="2168" y="4870"/>
                    </a:cubicBezTo>
                    <a:lnTo>
                      <a:pt x="2168" y="4418"/>
                    </a:lnTo>
                    <a:lnTo>
                      <a:pt x="2739" y="3989"/>
                    </a:lnTo>
                    <a:close/>
                    <a:moveTo>
                      <a:pt x="1596" y="1"/>
                    </a:moveTo>
                    <a:cubicBezTo>
                      <a:pt x="977" y="1"/>
                      <a:pt x="465" y="501"/>
                      <a:pt x="465" y="1132"/>
                    </a:cubicBezTo>
                    <a:cubicBezTo>
                      <a:pt x="465" y="1310"/>
                      <a:pt x="513" y="1501"/>
                      <a:pt x="596" y="1668"/>
                    </a:cubicBezTo>
                    <a:lnTo>
                      <a:pt x="644" y="1751"/>
                    </a:lnTo>
                    <a:lnTo>
                      <a:pt x="644" y="2013"/>
                    </a:lnTo>
                    <a:cubicBezTo>
                      <a:pt x="644" y="2453"/>
                      <a:pt x="858" y="2858"/>
                      <a:pt x="1168" y="3120"/>
                    </a:cubicBezTo>
                    <a:lnTo>
                      <a:pt x="1168" y="3561"/>
                    </a:lnTo>
                    <a:cubicBezTo>
                      <a:pt x="1168" y="3632"/>
                      <a:pt x="1120" y="3704"/>
                      <a:pt x="1048" y="3739"/>
                    </a:cubicBezTo>
                    <a:lnTo>
                      <a:pt x="406" y="3977"/>
                    </a:lnTo>
                    <a:cubicBezTo>
                      <a:pt x="239" y="4037"/>
                      <a:pt x="108" y="4168"/>
                      <a:pt x="36" y="4311"/>
                    </a:cubicBezTo>
                    <a:cubicBezTo>
                      <a:pt x="1" y="4394"/>
                      <a:pt x="25" y="4466"/>
                      <a:pt x="84" y="4513"/>
                    </a:cubicBezTo>
                    <a:cubicBezTo>
                      <a:pt x="644" y="4954"/>
                      <a:pt x="1334" y="5180"/>
                      <a:pt x="2001" y="5180"/>
                    </a:cubicBezTo>
                    <a:cubicBezTo>
                      <a:pt x="2799" y="5180"/>
                      <a:pt x="3596" y="4870"/>
                      <a:pt x="4204" y="4275"/>
                    </a:cubicBezTo>
                    <a:cubicBezTo>
                      <a:pt x="5323" y="3168"/>
                      <a:pt x="5418" y="1406"/>
                      <a:pt x="4442" y="167"/>
                    </a:cubicBezTo>
                    <a:cubicBezTo>
                      <a:pt x="4405" y="124"/>
                      <a:pt x="4351" y="98"/>
                      <a:pt x="4301" y="98"/>
                    </a:cubicBezTo>
                    <a:cubicBezTo>
                      <a:pt x="4269" y="98"/>
                      <a:pt x="4239" y="108"/>
                      <a:pt x="4216" y="132"/>
                    </a:cubicBezTo>
                    <a:cubicBezTo>
                      <a:pt x="4144" y="191"/>
                      <a:pt x="4132" y="298"/>
                      <a:pt x="4192" y="358"/>
                    </a:cubicBezTo>
                    <a:cubicBezTo>
                      <a:pt x="5061" y="1465"/>
                      <a:pt x="4966" y="3049"/>
                      <a:pt x="3965" y="4049"/>
                    </a:cubicBezTo>
                    <a:lnTo>
                      <a:pt x="3906" y="4108"/>
                    </a:lnTo>
                    <a:cubicBezTo>
                      <a:pt x="3870" y="4096"/>
                      <a:pt x="3835" y="4061"/>
                      <a:pt x="3799" y="4049"/>
                    </a:cubicBezTo>
                    <a:lnTo>
                      <a:pt x="2977" y="3739"/>
                    </a:lnTo>
                    <a:cubicBezTo>
                      <a:pt x="2906" y="3704"/>
                      <a:pt x="2858" y="3644"/>
                      <a:pt x="2858" y="3561"/>
                    </a:cubicBezTo>
                    <a:lnTo>
                      <a:pt x="2858" y="3144"/>
                    </a:lnTo>
                    <a:cubicBezTo>
                      <a:pt x="2894" y="3108"/>
                      <a:pt x="2942" y="3084"/>
                      <a:pt x="2965" y="3049"/>
                    </a:cubicBezTo>
                    <a:cubicBezTo>
                      <a:pt x="3239" y="2787"/>
                      <a:pt x="3382" y="2441"/>
                      <a:pt x="3382" y="2072"/>
                    </a:cubicBezTo>
                    <a:lnTo>
                      <a:pt x="3382" y="1751"/>
                    </a:lnTo>
                    <a:lnTo>
                      <a:pt x="3430" y="1668"/>
                    </a:lnTo>
                    <a:cubicBezTo>
                      <a:pt x="3513" y="1501"/>
                      <a:pt x="3561" y="1310"/>
                      <a:pt x="3561" y="1132"/>
                    </a:cubicBezTo>
                    <a:lnTo>
                      <a:pt x="3561" y="167"/>
                    </a:lnTo>
                    <a:cubicBezTo>
                      <a:pt x="3561" y="72"/>
                      <a:pt x="3489" y="1"/>
                      <a:pt x="339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05" name="Forma libre: forma 104">
            <a:extLst>
              <a:ext uri="{FF2B5EF4-FFF2-40B4-BE49-F238E27FC236}">
                <a16:creationId xmlns:a16="http://schemas.microsoft.com/office/drawing/2014/main" id="{261B6A19-8FA5-4FF7-9884-48EC524C3060}"/>
              </a:ext>
            </a:extLst>
          </p:cNvPr>
          <p:cNvSpPr/>
          <p:nvPr/>
        </p:nvSpPr>
        <p:spPr>
          <a:xfrm>
            <a:off x="-1505250" y="4711681"/>
            <a:ext cx="23498591" cy="450260"/>
          </a:xfrm>
          <a:custGeom>
            <a:avLst/>
            <a:gdLst>
              <a:gd name="connsiteX0" fmla="*/ 0 w 23498591"/>
              <a:gd name="connsiteY0" fmla="*/ 0 h 450260"/>
              <a:gd name="connsiteX1" fmla="*/ 8327624 w 23498591"/>
              <a:gd name="connsiteY1" fmla="*/ 0 h 450260"/>
              <a:gd name="connsiteX2" fmla="*/ 9009283 w 23498591"/>
              <a:gd name="connsiteY2" fmla="*/ 356116 h 450260"/>
              <a:gd name="connsiteX3" fmla="*/ 9617086 w 23498591"/>
              <a:gd name="connsiteY3" fmla="*/ 3134 h 450260"/>
              <a:gd name="connsiteX4" fmla="*/ 9656467 w 23498591"/>
              <a:gd name="connsiteY4" fmla="*/ 0 h 450260"/>
              <a:gd name="connsiteX5" fmla="*/ 23498591 w 23498591"/>
              <a:gd name="connsiteY5" fmla="*/ 0 h 450260"/>
              <a:gd name="connsiteX6" fmla="*/ 23498591 w 23498591"/>
              <a:gd name="connsiteY6" fmla="*/ 450260 h 450260"/>
              <a:gd name="connsiteX7" fmla="*/ 0 w 23498591"/>
              <a:gd name="connsiteY7" fmla="*/ 450260 h 45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498591" h="450260">
                <a:moveTo>
                  <a:pt x="0" y="0"/>
                </a:moveTo>
                <a:lnTo>
                  <a:pt x="8327624" y="0"/>
                </a:lnTo>
                <a:cubicBezTo>
                  <a:pt x="8656083" y="2229"/>
                  <a:pt x="8622270" y="358157"/>
                  <a:pt x="9009283" y="356116"/>
                </a:cubicBezTo>
                <a:cubicBezTo>
                  <a:pt x="9372108" y="354203"/>
                  <a:pt x="9384442" y="41974"/>
                  <a:pt x="9617086" y="3134"/>
                </a:cubicBezTo>
                <a:lnTo>
                  <a:pt x="9656467" y="0"/>
                </a:lnTo>
                <a:lnTo>
                  <a:pt x="23498591" y="0"/>
                </a:lnTo>
                <a:lnTo>
                  <a:pt x="23498591" y="450260"/>
                </a:lnTo>
                <a:lnTo>
                  <a:pt x="0" y="45026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s-ES" dirty="0"/>
              <a:t>a</a:t>
            </a:r>
          </a:p>
        </p:txBody>
      </p:sp>
      <p:grpSp>
        <p:nvGrpSpPr>
          <p:cNvPr id="106" name="Google Shape;5531;p16">
            <a:extLst>
              <a:ext uri="{FF2B5EF4-FFF2-40B4-BE49-F238E27FC236}">
                <a16:creationId xmlns:a16="http://schemas.microsoft.com/office/drawing/2014/main" id="{CA52BC37-1F1F-4DC2-BAA5-A6C1CFC69641}"/>
              </a:ext>
            </a:extLst>
          </p:cNvPr>
          <p:cNvGrpSpPr/>
          <p:nvPr/>
        </p:nvGrpSpPr>
        <p:grpSpPr>
          <a:xfrm>
            <a:off x="172752" y="4222051"/>
            <a:ext cx="366364" cy="367290"/>
            <a:chOff x="-61783350" y="3743950"/>
            <a:chExt cx="316650" cy="317450"/>
          </a:xfrm>
          <a:solidFill>
            <a:schemeClr val="tx2"/>
          </a:solidFill>
        </p:grpSpPr>
        <p:sp>
          <p:nvSpPr>
            <p:cNvPr id="107" name="Google Shape;5532;p16">
              <a:extLst>
                <a:ext uri="{FF2B5EF4-FFF2-40B4-BE49-F238E27FC236}">
                  <a16:creationId xmlns:a16="http://schemas.microsoft.com/office/drawing/2014/main" id="{321708E4-F6CA-4035-B12B-BCA5A792F69A}"/>
                </a:ext>
              </a:extLst>
            </p:cNvPr>
            <p:cNvSpPr/>
            <p:nvPr/>
          </p:nvSpPr>
          <p:spPr>
            <a:xfrm>
              <a:off x="-61783350" y="3743950"/>
              <a:ext cx="316650" cy="317450"/>
            </a:xfrm>
            <a:custGeom>
              <a:avLst/>
              <a:gdLst/>
              <a:ahLst/>
              <a:cxnLst/>
              <a:rect l="l" t="t" r="r" b="b"/>
              <a:pathLst>
                <a:path w="12666" h="12698" extrusionOk="0">
                  <a:moveTo>
                    <a:pt x="379" y="1"/>
                  </a:moveTo>
                  <a:cubicBezTo>
                    <a:pt x="158" y="1"/>
                    <a:pt x="1" y="190"/>
                    <a:pt x="1" y="410"/>
                  </a:cubicBezTo>
                  <a:lnTo>
                    <a:pt x="1" y="12256"/>
                  </a:lnTo>
                  <a:cubicBezTo>
                    <a:pt x="1" y="12508"/>
                    <a:pt x="190" y="12697"/>
                    <a:pt x="379" y="12697"/>
                  </a:cubicBezTo>
                  <a:lnTo>
                    <a:pt x="12256" y="12697"/>
                  </a:lnTo>
                  <a:cubicBezTo>
                    <a:pt x="12477" y="12697"/>
                    <a:pt x="12666" y="12508"/>
                    <a:pt x="12666" y="12256"/>
                  </a:cubicBezTo>
                  <a:cubicBezTo>
                    <a:pt x="12634" y="12067"/>
                    <a:pt x="12477" y="11878"/>
                    <a:pt x="12256" y="11878"/>
                  </a:cubicBezTo>
                  <a:lnTo>
                    <a:pt x="820" y="11878"/>
                  </a:lnTo>
                  <a:lnTo>
                    <a:pt x="820" y="410"/>
                  </a:lnTo>
                  <a:cubicBezTo>
                    <a:pt x="820" y="158"/>
                    <a:pt x="631" y="1"/>
                    <a:pt x="379" y="1"/>
                  </a:cubicBezTo>
                  <a:close/>
                </a:path>
              </a:pathLst>
            </a:custGeom>
            <a:grp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08" name="Google Shape;5533;p16">
              <a:extLst>
                <a:ext uri="{FF2B5EF4-FFF2-40B4-BE49-F238E27FC236}">
                  <a16:creationId xmlns:a16="http://schemas.microsoft.com/office/drawing/2014/main" id="{311BAB2D-0C91-4AA0-9250-4758D2F3A519}"/>
                </a:ext>
              </a:extLst>
            </p:cNvPr>
            <p:cNvSpPr/>
            <p:nvPr/>
          </p:nvSpPr>
          <p:spPr>
            <a:xfrm>
              <a:off x="-61739225" y="3833750"/>
              <a:ext cx="272525" cy="149675"/>
            </a:xfrm>
            <a:custGeom>
              <a:avLst/>
              <a:gdLst/>
              <a:ahLst/>
              <a:cxnLst/>
              <a:rect l="l" t="t" r="r" b="b"/>
              <a:pathLst>
                <a:path w="10901" h="5987" extrusionOk="0">
                  <a:moveTo>
                    <a:pt x="9641" y="0"/>
                  </a:moveTo>
                  <a:cubicBezTo>
                    <a:pt x="8979" y="0"/>
                    <a:pt x="8444" y="536"/>
                    <a:pt x="8444" y="1229"/>
                  </a:cubicBezTo>
                  <a:cubicBezTo>
                    <a:pt x="8444" y="1418"/>
                    <a:pt x="8475" y="1575"/>
                    <a:pt x="8538" y="1733"/>
                  </a:cubicBezTo>
                  <a:lnTo>
                    <a:pt x="6900" y="3403"/>
                  </a:lnTo>
                  <a:cubicBezTo>
                    <a:pt x="6742" y="3308"/>
                    <a:pt x="6553" y="3277"/>
                    <a:pt x="6396" y="3277"/>
                  </a:cubicBezTo>
                  <a:cubicBezTo>
                    <a:pt x="6238" y="3277"/>
                    <a:pt x="6018" y="3308"/>
                    <a:pt x="5860" y="3403"/>
                  </a:cubicBezTo>
                  <a:lnTo>
                    <a:pt x="5041" y="2552"/>
                  </a:lnTo>
                  <a:cubicBezTo>
                    <a:pt x="5136" y="2395"/>
                    <a:pt x="5167" y="2206"/>
                    <a:pt x="5167" y="2048"/>
                  </a:cubicBezTo>
                  <a:cubicBezTo>
                    <a:pt x="5167" y="1386"/>
                    <a:pt x="4600" y="819"/>
                    <a:pt x="3938" y="819"/>
                  </a:cubicBezTo>
                  <a:cubicBezTo>
                    <a:pt x="3277" y="819"/>
                    <a:pt x="2710" y="1386"/>
                    <a:pt x="2710" y="2048"/>
                  </a:cubicBezTo>
                  <a:cubicBezTo>
                    <a:pt x="2710" y="2237"/>
                    <a:pt x="2773" y="2395"/>
                    <a:pt x="2836" y="2552"/>
                  </a:cubicBezTo>
                  <a:lnTo>
                    <a:pt x="1733" y="3655"/>
                  </a:lnTo>
                  <a:cubicBezTo>
                    <a:pt x="1575" y="3592"/>
                    <a:pt x="1386" y="3560"/>
                    <a:pt x="1229" y="3560"/>
                  </a:cubicBezTo>
                  <a:cubicBezTo>
                    <a:pt x="567" y="3560"/>
                    <a:pt x="0" y="4096"/>
                    <a:pt x="0" y="4757"/>
                  </a:cubicBezTo>
                  <a:cubicBezTo>
                    <a:pt x="0" y="5451"/>
                    <a:pt x="567" y="5986"/>
                    <a:pt x="1229" y="5986"/>
                  </a:cubicBezTo>
                  <a:cubicBezTo>
                    <a:pt x="1891" y="5986"/>
                    <a:pt x="2458" y="5451"/>
                    <a:pt x="2458" y="4757"/>
                  </a:cubicBezTo>
                  <a:cubicBezTo>
                    <a:pt x="2458" y="4568"/>
                    <a:pt x="2395" y="4411"/>
                    <a:pt x="2332" y="4253"/>
                  </a:cubicBezTo>
                  <a:lnTo>
                    <a:pt x="3434" y="3151"/>
                  </a:lnTo>
                  <a:cubicBezTo>
                    <a:pt x="3592" y="3214"/>
                    <a:pt x="3781" y="3277"/>
                    <a:pt x="3938" y="3277"/>
                  </a:cubicBezTo>
                  <a:cubicBezTo>
                    <a:pt x="4096" y="3277"/>
                    <a:pt x="4285" y="3214"/>
                    <a:pt x="4442" y="3151"/>
                  </a:cubicBezTo>
                  <a:lnTo>
                    <a:pt x="5293" y="3970"/>
                  </a:lnTo>
                  <a:cubicBezTo>
                    <a:pt x="5199" y="4127"/>
                    <a:pt x="5167" y="4348"/>
                    <a:pt x="5167" y="4505"/>
                  </a:cubicBezTo>
                  <a:cubicBezTo>
                    <a:pt x="5167" y="5167"/>
                    <a:pt x="5703" y="5703"/>
                    <a:pt x="6396" y="5703"/>
                  </a:cubicBezTo>
                  <a:cubicBezTo>
                    <a:pt x="7057" y="5703"/>
                    <a:pt x="7593" y="5167"/>
                    <a:pt x="7593" y="4505"/>
                  </a:cubicBezTo>
                  <a:cubicBezTo>
                    <a:pt x="7593" y="4285"/>
                    <a:pt x="7561" y="4127"/>
                    <a:pt x="7498" y="3970"/>
                  </a:cubicBezTo>
                  <a:lnTo>
                    <a:pt x="9137" y="2332"/>
                  </a:lnTo>
                  <a:cubicBezTo>
                    <a:pt x="9294" y="2395"/>
                    <a:pt x="9483" y="2458"/>
                    <a:pt x="9641" y="2458"/>
                  </a:cubicBezTo>
                  <a:cubicBezTo>
                    <a:pt x="10334" y="2458"/>
                    <a:pt x="10901" y="1890"/>
                    <a:pt x="10901" y="1229"/>
                  </a:cubicBezTo>
                  <a:cubicBezTo>
                    <a:pt x="10901" y="536"/>
                    <a:pt x="10334" y="0"/>
                    <a:pt x="9641" y="0"/>
                  </a:cubicBezTo>
                  <a:close/>
                </a:path>
              </a:pathLst>
            </a:custGeom>
            <a:grp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dirty="0"/>
            </a:p>
          </p:txBody>
        </p:sp>
      </p:grpSp>
      <p:grpSp>
        <p:nvGrpSpPr>
          <p:cNvPr id="109" name="Google Shape;8552;p14">
            <a:extLst>
              <a:ext uri="{FF2B5EF4-FFF2-40B4-BE49-F238E27FC236}">
                <a16:creationId xmlns:a16="http://schemas.microsoft.com/office/drawing/2014/main" id="{46C8D849-A4DE-475D-A819-0CB9AFB05089}"/>
              </a:ext>
            </a:extLst>
          </p:cNvPr>
          <p:cNvGrpSpPr/>
          <p:nvPr/>
        </p:nvGrpSpPr>
        <p:grpSpPr>
          <a:xfrm>
            <a:off x="2958661" y="4740873"/>
            <a:ext cx="355434" cy="355815"/>
            <a:chOff x="4673540" y="3680297"/>
            <a:chExt cx="355434" cy="355815"/>
          </a:xfrm>
          <a:solidFill>
            <a:srgbClr val="93B9AD"/>
          </a:solidFill>
        </p:grpSpPr>
        <p:sp>
          <p:nvSpPr>
            <p:cNvPr id="110" name="Google Shape;8553;p14">
              <a:extLst>
                <a:ext uri="{FF2B5EF4-FFF2-40B4-BE49-F238E27FC236}">
                  <a16:creationId xmlns:a16="http://schemas.microsoft.com/office/drawing/2014/main" id="{E70B8087-418D-4921-9ECF-82E67A321D16}"/>
                </a:ext>
              </a:extLst>
            </p:cNvPr>
            <p:cNvSpPr/>
            <p:nvPr/>
          </p:nvSpPr>
          <p:spPr>
            <a:xfrm>
              <a:off x="4673540" y="3680297"/>
              <a:ext cx="355434" cy="355815"/>
            </a:xfrm>
            <a:custGeom>
              <a:avLst/>
              <a:gdLst/>
              <a:ahLst/>
              <a:cxnLst/>
              <a:rect l="l" t="t" r="r" b="b"/>
              <a:pathLst>
                <a:path w="11193" h="11205" extrusionOk="0">
                  <a:moveTo>
                    <a:pt x="2012" y="0"/>
                  </a:moveTo>
                  <a:cubicBezTo>
                    <a:pt x="905" y="0"/>
                    <a:pt x="0" y="893"/>
                    <a:pt x="0" y="2013"/>
                  </a:cubicBezTo>
                  <a:lnTo>
                    <a:pt x="0" y="9192"/>
                  </a:lnTo>
                  <a:cubicBezTo>
                    <a:pt x="0" y="10287"/>
                    <a:pt x="893" y="11204"/>
                    <a:pt x="2012" y="11204"/>
                  </a:cubicBezTo>
                  <a:lnTo>
                    <a:pt x="9180" y="11204"/>
                  </a:lnTo>
                  <a:cubicBezTo>
                    <a:pt x="10287" y="11204"/>
                    <a:pt x="11192" y="10311"/>
                    <a:pt x="11192" y="9192"/>
                  </a:cubicBezTo>
                  <a:lnTo>
                    <a:pt x="11192" y="2013"/>
                  </a:lnTo>
                  <a:cubicBezTo>
                    <a:pt x="11180" y="917"/>
                    <a:pt x="10287" y="0"/>
                    <a:pt x="9180" y="0"/>
                  </a:cubicBezTo>
                  <a:lnTo>
                    <a:pt x="8085" y="0"/>
                  </a:lnTo>
                  <a:cubicBezTo>
                    <a:pt x="7989" y="0"/>
                    <a:pt x="7918" y="84"/>
                    <a:pt x="7918" y="167"/>
                  </a:cubicBezTo>
                  <a:cubicBezTo>
                    <a:pt x="7918" y="262"/>
                    <a:pt x="7989" y="334"/>
                    <a:pt x="8085" y="334"/>
                  </a:cubicBezTo>
                  <a:lnTo>
                    <a:pt x="9180" y="334"/>
                  </a:lnTo>
                  <a:cubicBezTo>
                    <a:pt x="10109" y="334"/>
                    <a:pt x="10847" y="1084"/>
                    <a:pt x="10847" y="2001"/>
                  </a:cubicBezTo>
                  <a:lnTo>
                    <a:pt x="10847" y="9180"/>
                  </a:lnTo>
                  <a:cubicBezTo>
                    <a:pt x="10847" y="10097"/>
                    <a:pt x="10109" y="10847"/>
                    <a:pt x="9180" y="10847"/>
                  </a:cubicBezTo>
                  <a:lnTo>
                    <a:pt x="2012" y="10847"/>
                  </a:lnTo>
                  <a:cubicBezTo>
                    <a:pt x="1084" y="10847"/>
                    <a:pt x="345" y="10097"/>
                    <a:pt x="345" y="9180"/>
                  </a:cubicBezTo>
                  <a:lnTo>
                    <a:pt x="345" y="2001"/>
                  </a:lnTo>
                  <a:cubicBezTo>
                    <a:pt x="345" y="1084"/>
                    <a:pt x="1084" y="334"/>
                    <a:pt x="2012" y="334"/>
                  </a:cubicBezTo>
                  <a:lnTo>
                    <a:pt x="7418" y="334"/>
                  </a:lnTo>
                  <a:cubicBezTo>
                    <a:pt x="7501" y="334"/>
                    <a:pt x="7573" y="262"/>
                    <a:pt x="7573" y="167"/>
                  </a:cubicBezTo>
                  <a:cubicBezTo>
                    <a:pt x="7573" y="84"/>
                    <a:pt x="7501" y="0"/>
                    <a:pt x="741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8554;p14">
              <a:extLst>
                <a:ext uri="{FF2B5EF4-FFF2-40B4-BE49-F238E27FC236}">
                  <a16:creationId xmlns:a16="http://schemas.microsoft.com/office/drawing/2014/main" id="{083E987B-8A1D-40E1-BCEB-C245F1AECDF8}"/>
                </a:ext>
              </a:extLst>
            </p:cNvPr>
            <p:cNvSpPr/>
            <p:nvPr/>
          </p:nvSpPr>
          <p:spPr>
            <a:xfrm>
              <a:off x="4805864" y="3736630"/>
              <a:ext cx="93042" cy="92661"/>
            </a:xfrm>
            <a:custGeom>
              <a:avLst/>
              <a:gdLst/>
              <a:ahLst/>
              <a:cxnLst/>
              <a:rect l="l" t="t" r="r" b="b"/>
              <a:pathLst>
                <a:path w="2930" h="2918" extrusionOk="0">
                  <a:moveTo>
                    <a:pt x="1477" y="334"/>
                  </a:moveTo>
                  <a:cubicBezTo>
                    <a:pt x="2096" y="334"/>
                    <a:pt x="2608" y="834"/>
                    <a:pt x="2608" y="1465"/>
                  </a:cubicBezTo>
                  <a:cubicBezTo>
                    <a:pt x="2608" y="2084"/>
                    <a:pt x="2096" y="2596"/>
                    <a:pt x="1477" y="2596"/>
                  </a:cubicBezTo>
                  <a:cubicBezTo>
                    <a:pt x="846" y="2596"/>
                    <a:pt x="346" y="2084"/>
                    <a:pt x="346" y="1465"/>
                  </a:cubicBezTo>
                  <a:cubicBezTo>
                    <a:pt x="346" y="834"/>
                    <a:pt x="846" y="334"/>
                    <a:pt x="1477" y="334"/>
                  </a:cubicBezTo>
                  <a:close/>
                  <a:moveTo>
                    <a:pt x="1477" y="0"/>
                  </a:moveTo>
                  <a:cubicBezTo>
                    <a:pt x="667" y="0"/>
                    <a:pt x="12" y="655"/>
                    <a:pt x="12" y="1465"/>
                  </a:cubicBezTo>
                  <a:cubicBezTo>
                    <a:pt x="0" y="2263"/>
                    <a:pt x="655" y="2918"/>
                    <a:pt x="1477" y="2918"/>
                  </a:cubicBezTo>
                  <a:cubicBezTo>
                    <a:pt x="2274" y="2918"/>
                    <a:pt x="2929" y="2263"/>
                    <a:pt x="2929" y="1465"/>
                  </a:cubicBezTo>
                  <a:cubicBezTo>
                    <a:pt x="2929" y="655"/>
                    <a:pt x="2274" y="0"/>
                    <a:pt x="147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8555;p14">
              <a:extLst>
                <a:ext uri="{FF2B5EF4-FFF2-40B4-BE49-F238E27FC236}">
                  <a16:creationId xmlns:a16="http://schemas.microsoft.com/office/drawing/2014/main" id="{42BA5045-F0FB-4E65-8643-A8D542A5F390}"/>
                </a:ext>
              </a:extLst>
            </p:cNvPr>
            <p:cNvSpPr/>
            <p:nvPr/>
          </p:nvSpPr>
          <p:spPr>
            <a:xfrm>
              <a:off x="4779380" y="3841358"/>
              <a:ext cx="143723" cy="138801"/>
            </a:xfrm>
            <a:custGeom>
              <a:avLst/>
              <a:gdLst/>
              <a:ahLst/>
              <a:cxnLst/>
              <a:rect l="l" t="t" r="r" b="b"/>
              <a:pathLst>
                <a:path w="4526" h="4371" extrusionOk="0">
                  <a:moveTo>
                    <a:pt x="477" y="1"/>
                  </a:moveTo>
                  <a:cubicBezTo>
                    <a:pt x="215" y="1"/>
                    <a:pt x="1" y="203"/>
                    <a:pt x="1" y="477"/>
                  </a:cubicBezTo>
                  <a:lnTo>
                    <a:pt x="1" y="893"/>
                  </a:lnTo>
                  <a:cubicBezTo>
                    <a:pt x="1" y="1155"/>
                    <a:pt x="203" y="1370"/>
                    <a:pt x="477" y="1370"/>
                  </a:cubicBezTo>
                  <a:lnTo>
                    <a:pt x="763" y="1370"/>
                  </a:lnTo>
                  <a:cubicBezTo>
                    <a:pt x="834" y="1370"/>
                    <a:pt x="906" y="1429"/>
                    <a:pt x="906" y="1513"/>
                  </a:cubicBezTo>
                  <a:lnTo>
                    <a:pt x="906" y="2858"/>
                  </a:lnTo>
                  <a:cubicBezTo>
                    <a:pt x="906" y="2929"/>
                    <a:pt x="846" y="3001"/>
                    <a:pt x="763" y="3001"/>
                  </a:cubicBezTo>
                  <a:lnTo>
                    <a:pt x="572" y="3001"/>
                  </a:lnTo>
                  <a:cubicBezTo>
                    <a:pt x="299" y="3001"/>
                    <a:pt x="96" y="3215"/>
                    <a:pt x="96" y="3477"/>
                  </a:cubicBezTo>
                  <a:lnTo>
                    <a:pt x="96" y="3894"/>
                  </a:lnTo>
                  <a:cubicBezTo>
                    <a:pt x="96" y="4168"/>
                    <a:pt x="299" y="4370"/>
                    <a:pt x="572" y="4370"/>
                  </a:cubicBezTo>
                  <a:lnTo>
                    <a:pt x="4049" y="4370"/>
                  </a:lnTo>
                  <a:cubicBezTo>
                    <a:pt x="4311" y="4370"/>
                    <a:pt x="4525" y="4168"/>
                    <a:pt x="4525" y="3894"/>
                  </a:cubicBezTo>
                  <a:lnTo>
                    <a:pt x="4525" y="3477"/>
                  </a:lnTo>
                  <a:cubicBezTo>
                    <a:pt x="4525" y="3215"/>
                    <a:pt x="4311" y="3001"/>
                    <a:pt x="4049" y="3001"/>
                  </a:cubicBezTo>
                  <a:lnTo>
                    <a:pt x="3859" y="3001"/>
                  </a:lnTo>
                  <a:cubicBezTo>
                    <a:pt x="3787" y="3001"/>
                    <a:pt x="3704" y="2941"/>
                    <a:pt x="3704" y="2858"/>
                  </a:cubicBezTo>
                  <a:lnTo>
                    <a:pt x="3704" y="477"/>
                  </a:lnTo>
                  <a:cubicBezTo>
                    <a:pt x="3704" y="203"/>
                    <a:pt x="3501" y="1"/>
                    <a:pt x="3228" y="1"/>
                  </a:cubicBezTo>
                  <a:lnTo>
                    <a:pt x="1442" y="1"/>
                  </a:lnTo>
                  <a:cubicBezTo>
                    <a:pt x="1358" y="1"/>
                    <a:pt x="1287" y="72"/>
                    <a:pt x="1287" y="155"/>
                  </a:cubicBezTo>
                  <a:cubicBezTo>
                    <a:pt x="1287" y="251"/>
                    <a:pt x="1358" y="322"/>
                    <a:pt x="1442" y="322"/>
                  </a:cubicBezTo>
                  <a:lnTo>
                    <a:pt x="3228" y="322"/>
                  </a:lnTo>
                  <a:cubicBezTo>
                    <a:pt x="3311" y="322"/>
                    <a:pt x="3382" y="382"/>
                    <a:pt x="3382" y="477"/>
                  </a:cubicBezTo>
                  <a:lnTo>
                    <a:pt x="3382" y="2858"/>
                  </a:lnTo>
                  <a:cubicBezTo>
                    <a:pt x="3382" y="3120"/>
                    <a:pt x="3585" y="3334"/>
                    <a:pt x="3859" y="3334"/>
                  </a:cubicBezTo>
                  <a:lnTo>
                    <a:pt x="4049" y="3334"/>
                  </a:lnTo>
                  <a:cubicBezTo>
                    <a:pt x="4121" y="3334"/>
                    <a:pt x="4204" y="3394"/>
                    <a:pt x="4204" y="3477"/>
                  </a:cubicBezTo>
                  <a:lnTo>
                    <a:pt x="4204" y="3894"/>
                  </a:lnTo>
                  <a:cubicBezTo>
                    <a:pt x="4204" y="3965"/>
                    <a:pt x="4132" y="4049"/>
                    <a:pt x="4049" y="4049"/>
                  </a:cubicBezTo>
                  <a:lnTo>
                    <a:pt x="572" y="4049"/>
                  </a:lnTo>
                  <a:cubicBezTo>
                    <a:pt x="489" y="4049"/>
                    <a:pt x="418" y="3989"/>
                    <a:pt x="418" y="3894"/>
                  </a:cubicBezTo>
                  <a:lnTo>
                    <a:pt x="418" y="3477"/>
                  </a:lnTo>
                  <a:cubicBezTo>
                    <a:pt x="418" y="3406"/>
                    <a:pt x="477" y="3334"/>
                    <a:pt x="572" y="3334"/>
                  </a:cubicBezTo>
                  <a:lnTo>
                    <a:pt x="763" y="3334"/>
                  </a:lnTo>
                  <a:cubicBezTo>
                    <a:pt x="1025" y="3334"/>
                    <a:pt x="1239" y="3120"/>
                    <a:pt x="1239" y="2858"/>
                  </a:cubicBezTo>
                  <a:lnTo>
                    <a:pt x="1239" y="1513"/>
                  </a:lnTo>
                  <a:cubicBezTo>
                    <a:pt x="1239" y="1251"/>
                    <a:pt x="1025" y="1036"/>
                    <a:pt x="763" y="1036"/>
                  </a:cubicBezTo>
                  <a:lnTo>
                    <a:pt x="477" y="1036"/>
                  </a:lnTo>
                  <a:cubicBezTo>
                    <a:pt x="406" y="1036"/>
                    <a:pt x="334" y="977"/>
                    <a:pt x="334" y="893"/>
                  </a:cubicBezTo>
                  <a:lnTo>
                    <a:pt x="334" y="477"/>
                  </a:lnTo>
                  <a:cubicBezTo>
                    <a:pt x="334" y="393"/>
                    <a:pt x="394" y="322"/>
                    <a:pt x="477" y="322"/>
                  </a:cubicBezTo>
                  <a:lnTo>
                    <a:pt x="787" y="322"/>
                  </a:lnTo>
                  <a:cubicBezTo>
                    <a:pt x="882" y="322"/>
                    <a:pt x="953" y="251"/>
                    <a:pt x="953" y="155"/>
                  </a:cubicBezTo>
                  <a:cubicBezTo>
                    <a:pt x="953" y="72"/>
                    <a:pt x="882" y="1"/>
                    <a:pt x="78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9" name="Google Shape;9481;p16">
            <a:extLst>
              <a:ext uri="{FF2B5EF4-FFF2-40B4-BE49-F238E27FC236}">
                <a16:creationId xmlns:a16="http://schemas.microsoft.com/office/drawing/2014/main" id="{C4B37863-C410-4BA1-9141-B5F66BBA66B4}"/>
              </a:ext>
            </a:extLst>
          </p:cNvPr>
          <p:cNvGrpSpPr/>
          <p:nvPr/>
        </p:nvGrpSpPr>
        <p:grpSpPr>
          <a:xfrm>
            <a:off x="5761688" y="4755251"/>
            <a:ext cx="446826" cy="327059"/>
            <a:chOff x="5733194" y="2431718"/>
            <a:chExt cx="446826" cy="327059"/>
          </a:xfrm>
          <a:solidFill>
            <a:schemeClr val="tx2"/>
          </a:solidFill>
        </p:grpSpPr>
        <p:sp>
          <p:nvSpPr>
            <p:cNvPr id="120" name="Google Shape;9482;p16">
              <a:extLst>
                <a:ext uri="{FF2B5EF4-FFF2-40B4-BE49-F238E27FC236}">
                  <a16:creationId xmlns:a16="http://schemas.microsoft.com/office/drawing/2014/main" id="{D9FE6736-9854-49AB-95DB-B0E7A88962F6}"/>
                </a:ext>
              </a:extLst>
            </p:cNvPr>
            <p:cNvSpPr/>
            <p:nvPr/>
          </p:nvSpPr>
          <p:spPr>
            <a:xfrm>
              <a:off x="6032946" y="2474145"/>
              <a:ext cx="56112" cy="20115"/>
            </a:xfrm>
            <a:custGeom>
              <a:avLst/>
              <a:gdLst/>
              <a:ahLst/>
              <a:cxnLst/>
              <a:rect l="l" t="t" r="r" b="b"/>
              <a:pathLst>
                <a:path w="1763" h="632" extrusionOk="0">
                  <a:moveTo>
                    <a:pt x="215" y="1"/>
                  </a:moveTo>
                  <a:cubicBezTo>
                    <a:pt x="96" y="1"/>
                    <a:pt x="1" y="96"/>
                    <a:pt x="1" y="215"/>
                  </a:cubicBezTo>
                  <a:cubicBezTo>
                    <a:pt x="1" y="334"/>
                    <a:pt x="96" y="417"/>
                    <a:pt x="215" y="417"/>
                  </a:cubicBezTo>
                  <a:cubicBezTo>
                    <a:pt x="441" y="417"/>
                    <a:pt x="1108" y="453"/>
                    <a:pt x="1429" y="620"/>
                  </a:cubicBezTo>
                  <a:cubicBezTo>
                    <a:pt x="1465" y="632"/>
                    <a:pt x="1489" y="632"/>
                    <a:pt x="1525" y="632"/>
                  </a:cubicBezTo>
                  <a:cubicBezTo>
                    <a:pt x="1596" y="632"/>
                    <a:pt x="1668" y="584"/>
                    <a:pt x="1703" y="513"/>
                  </a:cubicBezTo>
                  <a:cubicBezTo>
                    <a:pt x="1763" y="417"/>
                    <a:pt x="1727" y="298"/>
                    <a:pt x="1632" y="239"/>
                  </a:cubicBezTo>
                  <a:cubicBezTo>
                    <a:pt x="1156" y="1"/>
                    <a:pt x="263" y="1"/>
                    <a:pt x="21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9483;p16">
              <a:extLst>
                <a:ext uri="{FF2B5EF4-FFF2-40B4-BE49-F238E27FC236}">
                  <a16:creationId xmlns:a16="http://schemas.microsoft.com/office/drawing/2014/main" id="{748B83E7-34DC-4970-B34A-ACE5600DB3AF}"/>
                </a:ext>
              </a:extLst>
            </p:cNvPr>
            <p:cNvSpPr/>
            <p:nvPr/>
          </p:nvSpPr>
          <p:spPr>
            <a:xfrm>
              <a:off x="5733194" y="2431718"/>
              <a:ext cx="446826" cy="327059"/>
            </a:xfrm>
            <a:custGeom>
              <a:avLst/>
              <a:gdLst/>
              <a:ahLst/>
              <a:cxnLst/>
              <a:rect l="l" t="t" r="r" b="b"/>
              <a:pathLst>
                <a:path w="14039" h="10276" extrusionOk="0">
                  <a:moveTo>
                    <a:pt x="11621" y="655"/>
                  </a:moveTo>
                  <a:lnTo>
                    <a:pt x="11621" y="1500"/>
                  </a:lnTo>
                  <a:cubicBezTo>
                    <a:pt x="11621" y="1631"/>
                    <a:pt x="11598" y="1762"/>
                    <a:pt x="11538" y="1905"/>
                  </a:cubicBezTo>
                  <a:lnTo>
                    <a:pt x="11431" y="2108"/>
                  </a:lnTo>
                  <a:cubicBezTo>
                    <a:pt x="11419" y="2143"/>
                    <a:pt x="11419" y="2167"/>
                    <a:pt x="11419" y="2203"/>
                  </a:cubicBezTo>
                  <a:lnTo>
                    <a:pt x="11419" y="2631"/>
                  </a:lnTo>
                  <a:cubicBezTo>
                    <a:pt x="11419" y="2929"/>
                    <a:pt x="11300" y="3215"/>
                    <a:pt x="11074" y="3429"/>
                  </a:cubicBezTo>
                  <a:cubicBezTo>
                    <a:pt x="10858" y="3634"/>
                    <a:pt x="10599" y="3751"/>
                    <a:pt x="10317" y="3751"/>
                  </a:cubicBezTo>
                  <a:cubicBezTo>
                    <a:pt x="10303" y="3751"/>
                    <a:pt x="10290" y="3751"/>
                    <a:pt x="10276" y="3751"/>
                  </a:cubicBezTo>
                  <a:cubicBezTo>
                    <a:pt x="9657" y="3739"/>
                    <a:pt x="9181" y="3215"/>
                    <a:pt x="9181" y="2584"/>
                  </a:cubicBezTo>
                  <a:lnTo>
                    <a:pt x="9181" y="2203"/>
                  </a:lnTo>
                  <a:cubicBezTo>
                    <a:pt x="9181" y="2167"/>
                    <a:pt x="9181" y="2143"/>
                    <a:pt x="9169" y="2108"/>
                  </a:cubicBezTo>
                  <a:lnTo>
                    <a:pt x="9038" y="1857"/>
                  </a:lnTo>
                  <a:cubicBezTo>
                    <a:pt x="8990" y="1762"/>
                    <a:pt x="8966" y="1667"/>
                    <a:pt x="8966" y="1560"/>
                  </a:cubicBezTo>
                  <a:lnTo>
                    <a:pt x="8966" y="1548"/>
                  </a:lnTo>
                  <a:cubicBezTo>
                    <a:pt x="8966" y="1048"/>
                    <a:pt x="9359" y="655"/>
                    <a:pt x="9859" y="655"/>
                  </a:cubicBezTo>
                  <a:close/>
                  <a:moveTo>
                    <a:pt x="4156" y="429"/>
                  </a:moveTo>
                  <a:cubicBezTo>
                    <a:pt x="4513" y="429"/>
                    <a:pt x="4823" y="560"/>
                    <a:pt x="5061" y="822"/>
                  </a:cubicBezTo>
                  <a:cubicBezTo>
                    <a:pt x="5299" y="1072"/>
                    <a:pt x="5442" y="1417"/>
                    <a:pt x="5478" y="1786"/>
                  </a:cubicBezTo>
                  <a:cubicBezTo>
                    <a:pt x="5513" y="2215"/>
                    <a:pt x="5656" y="3108"/>
                    <a:pt x="5847" y="3643"/>
                  </a:cubicBezTo>
                  <a:lnTo>
                    <a:pt x="5835" y="3643"/>
                  </a:lnTo>
                  <a:cubicBezTo>
                    <a:pt x="5525" y="3762"/>
                    <a:pt x="4882" y="3941"/>
                    <a:pt x="4132" y="3941"/>
                  </a:cubicBezTo>
                  <a:cubicBezTo>
                    <a:pt x="4077" y="3944"/>
                    <a:pt x="4021" y="3945"/>
                    <a:pt x="3967" y="3945"/>
                  </a:cubicBezTo>
                  <a:cubicBezTo>
                    <a:pt x="3330" y="3945"/>
                    <a:pt x="2762" y="3765"/>
                    <a:pt x="2477" y="3655"/>
                  </a:cubicBezTo>
                  <a:cubicBezTo>
                    <a:pt x="2656" y="3108"/>
                    <a:pt x="2799" y="2215"/>
                    <a:pt x="2835" y="1786"/>
                  </a:cubicBezTo>
                  <a:cubicBezTo>
                    <a:pt x="2858" y="1417"/>
                    <a:pt x="3013" y="1072"/>
                    <a:pt x="3251" y="822"/>
                  </a:cubicBezTo>
                  <a:cubicBezTo>
                    <a:pt x="3501" y="560"/>
                    <a:pt x="3811" y="429"/>
                    <a:pt x="4156" y="429"/>
                  </a:cubicBezTo>
                  <a:close/>
                  <a:moveTo>
                    <a:pt x="10752" y="4096"/>
                  </a:moveTo>
                  <a:cubicBezTo>
                    <a:pt x="10752" y="4155"/>
                    <a:pt x="10764" y="4215"/>
                    <a:pt x="10776" y="4274"/>
                  </a:cubicBezTo>
                  <a:lnTo>
                    <a:pt x="10609" y="4429"/>
                  </a:lnTo>
                  <a:cubicBezTo>
                    <a:pt x="10526" y="4524"/>
                    <a:pt x="10419" y="4572"/>
                    <a:pt x="10300" y="4572"/>
                  </a:cubicBezTo>
                  <a:cubicBezTo>
                    <a:pt x="10181" y="4572"/>
                    <a:pt x="10062" y="4524"/>
                    <a:pt x="9990" y="4429"/>
                  </a:cubicBezTo>
                  <a:lnTo>
                    <a:pt x="9823" y="4274"/>
                  </a:lnTo>
                  <a:cubicBezTo>
                    <a:pt x="9835" y="4215"/>
                    <a:pt x="9859" y="4155"/>
                    <a:pt x="9859" y="4096"/>
                  </a:cubicBezTo>
                  <a:cubicBezTo>
                    <a:pt x="9990" y="4132"/>
                    <a:pt x="10121" y="4167"/>
                    <a:pt x="10252" y="4167"/>
                  </a:cubicBezTo>
                  <a:lnTo>
                    <a:pt x="10300" y="4167"/>
                  </a:lnTo>
                  <a:cubicBezTo>
                    <a:pt x="10455" y="4167"/>
                    <a:pt x="10609" y="4132"/>
                    <a:pt x="10752" y="4096"/>
                  </a:cubicBezTo>
                  <a:close/>
                  <a:moveTo>
                    <a:pt x="4692" y="4358"/>
                  </a:moveTo>
                  <a:cubicBezTo>
                    <a:pt x="4763" y="4524"/>
                    <a:pt x="4918" y="4644"/>
                    <a:pt x="5097" y="4691"/>
                  </a:cubicBezTo>
                  <a:lnTo>
                    <a:pt x="5835" y="4894"/>
                  </a:lnTo>
                  <a:cubicBezTo>
                    <a:pt x="6025" y="4953"/>
                    <a:pt x="6168" y="5132"/>
                    <a:pt x="6168" y="5322"/>
                  </a:cubicBezTo>
                  <a:lnTo>
                    <a:pt x="6168" y="7251"/>
                  </a:lnTo>
                  <a:cubicBezTo>
                    <a:pt x="6168" y="7501"/>
                    <a:pt x="5954" y="7692"/>
                    <a:pt x="5716" y="7692"/>
                  </a:cubicBezTo>
                  <a:lnTo>
                    <a:pt x="5704" y="7692"/>
                  </a:lnTo>
                  <a:lnTo>
                    <a:pt x="5704" y="6144"/>
                  </a:lnTo>
                  <a:cubicBezTo>
                    <a:pt x="5668" y="5787"/>
                    <a:pt x="5394" y="5501"/>
                    <a:pt x="5025" y="5501"/>
                  </a:cubicBezTo>
                  <a:lnTo>
                    <a:pt x="3275" y="5501"/>
                  </a:lnTo>
                  <a:cubicBezTo>
                    <a:pt x="2918" y="5501"/>
                    <a:pt x="2632" y="5787"/>
                    <a:pt x="2632" y="6144"/>
                  </a:cubicBezTo>
                  <a:lnTo>
                    <a:pt x="2632" y="7692"/>
                  </a:lnTo>
                  <a:lnTo>
                    <a:pt x="2620" y="7692"/>
                  </a:lnTo>
                  <a:cubicBezTo>
                    <a:pt x="2370" y="7692"/>
                    <a:pt x="2180" y="7489"/>
                    <a:pt x="2180" y="7251"/>
                  </a:cubicBezTo>
                  <a:lnTo>
                    <a:pt x="2180" y="5322"/>
                  </a:lnTo>
                  <a:cubicBezTo>
                    <a:pt x="2180" y="5132"/>
                    <a:pt x="2311" y="4941"/>
                    <a:pt x="2501" y="4894"/>
                  </a:cubicBezTo>
                  <a:lnTo>
                    <a:pt x="3251" y="4691"/>
                  </a:lnTo>
                  <a:cubicBezTo>
                    <a:pt x="3430" y="4644"/>
                    <a:pt x="3561" y="4524"/>
                    <a:pt x="3644" y="4358"/>
                  </a:cubicBezTo>
                  <a:cubicBezTo>
                    <a:pt x="3811" y="4370"/>
                    <a:pt x="3989" y="4394"/>
                    <a:pt x="4168" y="4394"/>
                  </a:cubicBezTo>
                  <a:cubicBezTo>
                    <a:pt x="4347" y="4394"/>
                    <a:pt x="4525" y="4370"/>
                    <a:pt x="4692" y="4358"/>
                  </a:cubicBezTo>
                  <a:close/>
                  <a:moveTo>
                    <a:pt x="10526" y="5906"/>
                  </a:moveTo>
                  <a:cubicBezTo>
                    <a:pt x="10538" y="5906"/>
                    <a:pt x="10538" y="5906"/>
                    <a:pt x="10538" y="5918"/>
                  </a:cubicBezTo>
                  <a:lnTo>
                    <a:pt x="10538" y="7680"/>
                  </a:lnTo>
                  <a:cubicBezTo>
                    <a:pt x="10538" y="7692"/>
                    <a:pt x="10538" y="7692"/>
                    <a:pt x="10526" y="7692"/>
                  </a:cubicBezTo>
                  <a:lnTo>
                    <a:pt x="7895" y="7692"/>
                  </a:lnTo>
                  <a:cubicBezTo>
                    <a:pt x="7871" y="7692"/>
                    <a:pt x="7871" y="7692"/>
                    <a:pt x="7871" y="7680"/>
                  </a:cubicBezTo>
                  <a:lnTo>
                    <a:pt x="7871" y="5918"/>
                  </a:lnTo>
                  <a:lnTo>
                    <a:pt x="10526" y="5906"/>
                  </a:lnTo>
                  <a:close/>
                  <a:moveTo>
                    <a:pt x="11050" y="4596"/>
                  </a:moveTo>
                  <a:lnTo>
                    <a:pt x="11228" y="4691"/>
                  </a:lnTo>
                  <a:lnTo>
                    <a:pt x="11967" y="4894"/>
                  </a:lnTo>
                  <a:cubicBezTo>
                    <a:pt x="12157" y="4953"/>
                    <a:pt x="12300" y="5132"/>
                    <a:pt x="12300" y="5322"/>
                  </a:cubicBezTo>
                  <a:lnTo>
                    <a:pt x="12300" y="7251"/>
                  </a:lnTo>
                  <a:cubicBezTo>
                    <a:pt x="12300" y="7501"/>
                    <a:pt x="12086" y="7692"/>
                    <a:pt x="11848" y="7692"/>
                  </a:cubicBezTo>
                  <a:lnTo>
                    <a:pt x="10955" y="7692"/>
                  </a:lnTo>
                  <a:lnTo>
                    <a:pt x="10955" y="7680"/>
                  </a:lnTo>
                  <a:lnTo>
                    <a:pt x="10955" y="7227"/>
                  </a:lnTo>
                  <a:lnTo>
                    <a:pt x="11621" y="7227"/>
                  </a:lnTo>
                  <a:cubicBezTo>
                    <a:pt x="11740" y="7227"/>
                    <a:pt x="11836" y="7144"/>
                    <a:pt x="11836" y="7025"/>
                  </a:cubicBezTo>
                  <a:lnTo>
                    <a:pt x="11836" y="5715"/>
                  </a:lnTo>
                  <a:cubicBezTo>
                    <a:pt x="11836" y="5596"/>
                    <a:pt x="11740" y="5501"/>
                    <a:pt x="11621" y="5501"/>
                  </a:cubicBezTo>
                  <a:cubicBezTo>
                    <a:pt x="11502" y="5501"/>
                    <a:pt x="11419" y="5596"/>
                    <a:pt x="11419" y="5715"/>
                  </a:cubicBezTo>
                  <a:lnTo>
                    <a:pt x="11419" y="6834"/>
                  </a:lnTo>
                  <a:lnTo>
                    <a:pt x="10955" y="6834"/>
                  </a:lnTo>
                  <a:lnTo>
                    <a:pt x="10955" y="5941"/>
                  </a:lnTo>
                  <a:cubicBezTo>
                    <a:pt x="10955" y="5691"/>
                    <a:pt x="10764" y="5525"/>
                    <a:pt x="10538" y="5525"/>
                  </a:cubicBezTo>
                  <a:lnTo>
                    <a:pt x="8335" y="5525"/>
                  </a:lnTo>
                  <a:lnTo>
                    <a:pt x="8335" y="5322"/>
                  </a:lnTo>
                  <a:lnTo>
                    <a:pt x="8299" y="5322"/>
                  </a:lnTo>
                  <a:cubicBezTo>
                    <a:pt x="8299" y="5132"/>
                    <a:pt x="8442" y="4941"/>
                    <a:pt x="8633" y="4894"/>
                  </a:cubicBezTo>
                  <a:lnTo>
                    <a:pt x="9383" y="4691"/>
                  </a:lnTo>
                  <a:cubicBezTo>
                    <a:pt x="9442" y="4667"/>
                    <a:pt x="9490" y="4644"/>
                    <a:pt x="9562" y="4596"/>
                  </a:cubicBezTo>
                  <a:lnTo>
                    <a:pt x="9693" y="4727"/>
                  </a:lnTo>
                  <a:cubicBezTo>
                    <a:pt x="9859" y="4894"/>
                    <a:pt x="10062" y="4989"/>
                    <a:pt x="10300" y="4989"/>
                  </a:cubicBezTo>
                  <a:cubicBezTo>
                    <a:pt x="10526" y="4989"/>
                    <a:pt x="10752" y="4894"/>
                    <a:pt x="10907" y="4727"/>
                  </a:cubicBezTo>
                  <a:lnTo>
                    <a:pt x="11050" y="4596"/>
                  </a:lnTo>
                  <a:close/>
                  <a:moveTo>
                    <a:pt x="2632" y="8108"/>
                  </a:moveTo>
                  <a:lnTo>
                    <a:pt x="2632" y="8573"/>
                  </a:lnTo>
                  <a:lnTo>
                    <a:pt x="846" y="8573"/>
                  </a:lnTo>
                  <a:lnTo>
                    <a:pt x="846" y="8108"/>
                  </a:lnTo>
                  <a:close/>
                  <a:moveTo>
                    <a:pt x="13157" y="8108"/>
                  </a:moveTo>
                  <a:lnTo>
                    <a:pt x="13157" y="8573"/>
                  </a:lnTo>
                  <a:lnTo>
                    <a:pt x="5668" y="8573"/>
                  </a:lnTo>
                  <a:lnTo>
                    <a:pt x="5668" y="8108"/>
                  </a:lnTo>
                  <a:close/>
                  <a:moveTo>
                    <a:pt x="5049" y="5906"/>
                  </a:moveTo>
                  <a:cubicBezTo>
                    <a:pt x="5180" y="5906"/>
                    <a:pt x="5287" y="6013"/>
                    <a:pt x="5287" y="6144"/>
                  </a:cubicBezTo>
                  <a:lnTo>
                    <a:pt x="5287" y="9001"/>
                  </a:lnTo>
                  <a:lnTo>
                    <a:pt x="3049" y="9001"/>
                  </a:lnTo>
                  <a:lnTo>
                    <a:pt x="3049" y="6144"/>
                  </a:lnTo>
                  <a:cubicBezTo>
                    <a:pt x="3049" y="6013"/>
                    <a:pt x="3156" y="5906"/>
                    <a:pt x="3287" y="5906"/>
                  </a:cubicBezTo>
                  <a:close/>
                  <a:moveTo>
                    <a:pt x="4168" y="0"/>
                  </a:moveTo>
                  <a:cubicBezTo>
                    <a:pt x="3239" y="0"/>
                    <a:pt x="2501" y="738"/>
                    <a:pt x="2430" y="1738"/>
                  </a:cubicBezTo>
                  <a:cubicBezTo>
                    <a:pt x="2394" y="2155"/>
                    <a:pt x="2263" y="2989"/>
                    <a:pt x="2084" y="3477"/>
                  </a:cubicBezTo>
                  <a:cubicBezTo>
                    <a:pt x="2037" y="3584"/>
                    <a:pt x="2049" y="3703"/>
                    <a:pt x="2096" y="3810"/>
                  </a:cubicBezTo>
                  <a:cubicBezTo>
                    <a:pt x="2144" y="3905"/>
                    <a:pt x="2239" y="3989"/>
                    <a:pt x="2334" y="4024"/>
                  </a:cubicBezTo>
                  <a:cubicBezTo>
                    <a:pt x="2513" y="4084"/>
                    <a:pt x="2811" y="4179"/>
                    <a:pt x="3156" y="4251"/>
                  </a:cubicBezTo>
                  <a:cubicBezTo>
                    <a:pt x="3144" y="4251"/>
                    <a:pt x="3144" y="4251"/>
                    <a:pt x="3120" y="4263"/>
                  </a:cubicBezTo>
                  <a:lnTo>
                    <a:pt x="2382" y="4477"/>
                  </a:lnTo>
                  <a:cubicBezTo>
                    <a:pt x="2013" y="4584"/>
                    <a:pt x="1751" y="4917"/>
                    <a:pt x="1751" y="5310"/>
                  </a:cubicBezTo>
                  <a:lnTo>
                    <a:pt x="1751" y="7227"/>
                  </a:lnTo>
                  <a:cubicBezTo>
                    <a:pt x="1751" y="7394"/>
                    <a:pt x="1799" y="7561"/>
                    <a:pt x="1894" y="7680"/>
                  </a:cubicBezTo>
                  <a:lnTo>
                    <a:pt x="203" y="7680"/>
                  </a:lnTo>
                  <a:cubicBezTo>
                    <a:pt x="84" y="7680"/>
                    <a:pt x="1" y="7763"/>
                    <a:pt x="1" y="7882"/>
                  </a:cubicBezTo>
                  <a:cubicBezTo>
                    <a:pt x="1" y="8001"/>
                    <a:pt x="84" y="8096"/>
                    <a:pt x="203" y="8096"/>
                  </a:cubicBezTo>
                  <a:lnTo>
                    <a:pt x="441" y="8096"/>
                  </a:lnTo>
                  <a:lnTo>
                    <a:pt x="441" y="10073"/>
                  </a:lnTo>
                  <a:cubicBezTo>
                    <a:pt x="441" y="10192"/>
                    <a:pt x="537" y="10275"/>
                    <a:pt x="656" y="10275"/>
                  </a:cubicBezTo>
                  <a:cubicBezTo>
                    <a:pt x="775" y="10275"/>
                    <a:pt x="858" y="10192"/>
                    <a:pt x="858" y="10073"/>
                  </a:cubicBezTo>
                  <a:lnTo>
                    <a:pt x="858" y="8954"/>
                  </a:lnTo>
                  <a:lnTo>
                    <a:pt x="2644" y="8954"/>
                  </a:lnTo>
                  <a:lnTo>
                    <a:pt x="2644" y="10073"/>
                  </a:lnTo>
                  <a:cubicBezTo>
                    <a:pt x="2644" y="10192"/>
                    <a:pt x="2739" y="10275"/>
                    <a:pt x="2858" y="10275"/>
                  </a:cubicBezTo>
                  <a:cubicBezTo>
                    <a:pt x="2977" y="10275"/>
                    <a:pt x="3073" y="10192"/>
                    <a:pt x="3073" y="10073"/>
                  </a:cubicBezTo>
                  <a:lnTo>
                    <a:pt x="3073" y="9406"/>
                  </a:lnTo>
                  <a:lnTo>
                    <a:pt x="5287" y="9406"/>
                  </a:lnTo>
                  <a:lnTo>
                    <a:pt x="5287" y="10073"/>
                  </a:lnTo>
                  <a:cubicBezTo>
                    <a:pt x="5287" y="10192"/>
                    <a:pt x="5371" y="10275"/>
                    <a:pt x="5490" y="10275"/>
                  </a:cubicBezTo>
                  <a:cubicBezTo>
                    <a:pt x="5609" y="10275"/>
                    <a:pt x="5704" y="10192"/>
                    <a:pt x="5704" y="10073"/>
                  </a:cubicBezTo>
                  <a:lnTo>
                    <a:pt x="5704" y="8954"/>
                  </a:lnTo>
                  <a:lnTo>
                    <a:pt x="13169" y="8954"/>
                  </a:lnTo>
                  <a:lnTo>
                    <a:pt x="13169" y="10073"/>
                  </a:lnTo>
                  <a:cubicBezTo>
                    <a:pt x="13169" y="10192"/>
                    <a:pt x="13264" y="10275"/>
                    <a:pt x="13383" y="10275"/>
                  </a:cubicBezTo>
                  <a:cubicBezTo>
                    <a:pt x="13503" y="10275"/>
                    <a:pt x="13586" y="10192"/>
                    <a:pt x="13586" y="10073"/>
                  </a:cubicBezTo>
                  <a:lnTo>
                    <a:pt x="13586" y="8096"/>
                  </a:lnTo>
                  <a:lnTo>
                    <a:pt x="13824" y="8096"/>
                  </a:lnTo>
                  <a:cubicBezTo>
                    <a:pt x="13943" y="8096"/>
                    <a:pt x="14038" y="8001"/>
                    <a:pt x="14038" y="7882"/>
                  </a:cubicBezTo>
                  <a:cubicBezTo>
                    <a:pt x="14003" y="7787"/>
                    <a:pt x="13919" y="7692"/>
                    <a:pt x="13800" y="7692"/>
                  </a:cubicBezTo>
                  <a:lnTo>
                    <a:pt x="12562" y="7692"/>
                  </a:lnTo>
                  <a:cubicBezTo>
                    <a:pt x="12633" y="7561"/>
                    <a:pt x="12693" y="7406"/>
                    <a:pt x="12693" y="7251"/>
                  </a:cubicBezTo>
                  <a:lnTo>
                    <a:pt x="12693" y="5322"/>
                  </a:lnTo>
                  <a:cubicBezTo>
                    <a:pt x="12693" y="4941"/>
                    <a:pt x="12443" y="4596"/>
                    <a:pt x="12074" y="4489"/>
                  </a:cubicBezTo>
                  <a:lnTo>
                    <a:pt x="11324" y="4286"/>
                  </a:lnTo>
                  <a:cubicBezTo>
                    <a:pt x="11228" y="4251"/>
                    <a:pt x="11169" y="4167"/>
                    <a:pt x="11169" y="4060"/>
                  </a:cubicBezTo>
                  <a:lnTo>
                    <a:pt x="11169" y="3893"/>
                  </a:lnTo>
                  <a:cubicBezTo>
                    <a:pt x="11240" y="3858"/>
                    <a:pt x="11300" y="3798"/>
                    <a:pt x="11359" y="3739"/>
                  </a:cubicBezTo>
                  <a:cubicBezTo>
                    <a:pt x="11657" y="3453"/>
                    <a:pt x="11824" y="3060"/>
                    <a:pt x="11824" y="2643"/>
                  </a:cubicBezTo>
                  <a:lnTo>
                    <a:pt x="11824" y="2262"/>
                  </a:lnTo>
                  <a:lnTo>
                    <a:pt x="11895" y="2096"/>
                  </a:lnTo>
                  <a:cubicBezTo>
                    <a:pt x="11979" y="1917"/>
                    <a:pt x="12026" y="1703"/>
                    <a:pt x="12026" y="1512"/>
                  </a:cubicBezTo>
                  <a:lnTo>
                    <a:pt x="12026" y="453"/>
                  </a:lnTo>
                  <a:cubicBezTo>
                    <a:pt x="12026" y="333"/>
                    <a:pt x="11943" y="250"/>
                    <a:pt x="11824" y="250"/>
                  </a:cubicBezTo>
                  <a:lnTo>
                    <a:pt x="9859" y="250"/>
                  </a:lnTo>
                  <a:cubicBezTo>
                    <a:pt x="9145" y="250"/>
                    <a:pt x="8561" y="834"/>
                    <a:pt x="8561" y="1548"/>
                  </a:cubicBezTo>
                  <a:lnTo>
                    <a:pt x="8561" y="1560"/>
                  </a:lnTo>
                  <a:cubicBezTo>
                    <a:pt x="8561" y="1727"/>
                    <a:pt x="8597" y="1881"/>
                    <a:pt x="8680" y="2036"/>
                  </a:cubicBezTo>
                  <a:lnTo>
                    <a:pt x="8788" y="2238"/>
                  </a:lnTo>
                  <a:lnTo>
                    <a:pt x="8788" y="2572"/>
                  </a:lnTo>
                  <a:cubicBezTo>
                    <a:pt x="8788" y="3108"/>
                    <a:pt x="9050" y="3584"/>
                    <a:pt x="9442" y="3870"/>
                  </a:cubicBezTo>
                  <a:lnTo>
                    <a:pt x="9442" y="4048"/>
                  </a:lnTo>
                  <a:cubicBezTo>
                    <a:pt x="9442" y="4143"/>
                    <a:pt x="9359" y="4239"/>
                    <a:pt x="9276" y="4263"/>
                  </a:cubicBezTo>
                  <a:lnTo>
                    <a:pt x="8526" y="4477"/>
                  </a:lnTo>
                  <a:cubicBezTo>
                    <a:pt x="8157" y="4584"/>
                    <a:pt x="7907" y="4917"/>
                    <a:pt x="7907" y="5310"/>
                  </a:cubicBezTo>
                  <a:lnTo>
                    <a:pt x="7907" y="5489"/>
                  </a:lnTo>
                  <a:lnTo>
                    <a:pt x="7895" y="5489"/>
                  </a:lnTo>
                  <a:cubicBezTo>
                    <a:pt x="7657" y="5489"/>
                    <a:pt x="7478" y="5679"/>
                    <a:pt x="7478" y="5906"/>
                  </a:cubicBezTo>
                  <a:lnTo>
                    <a:pt x="7478" y="7656"/>
                  </a:lnTo>
                  <a:lnTo>
                    <a:pt x="7478" y="7680"/>
                  </a:lnTo>
                  <a:lnTo>
                    <a:pt x="6442" y="7680"/>
                  </a:lnTo>
                  <a:cubicBezTo>
                    <a:pt x="6525" y="7537"/>
                    <a:pt x="6585" y="7394"/>
                    <a:pt x="6585" y="7227"/>
                  </a:cubicBezTo>
                  <a:lnTo>
                    <a:pt x="6585" y="5310"/>
                  </a:lnTo>
                  <a:cubicBezTo>
                    <a:pt x="6585" y="4917"/>
                    <a:pt x="6323" y="4584"/>
                    <a:pt x="5954" y="4477"/>
                  </a:cubicBezTo>
                  <a:lnTo>
                    <a:pt x="5216" y="4263"/>
                  </a:lnTo>
                  <a:cubicBezTo>
                    <a:pt x="5192" y="4263"/>
                    <a:pt x="5192" y="4263"/>
                    <a:pt x="5180" y="4251"/>
                  </a:cubicBezTo>
                  <a:cubicBezTo>
                    <a:pt x="5537" y="4179"/>
                    <a:pt x="5823" y="4084"/>
                    <a:pt x="6002" y="4024"/>
                  </a:cubicBezTo>
                  <a:cubicBezTo>
                    <a:pt x="6109" y="3989"/>
                    <a:pt x="6192" y="3905"/>
                    <a:pt x="6240" y="3810"/>
                  </a:cubicBezTo>
                  <a:cubicBezTo>
                    <a:pt x="6287" y="3703"/>
                    <a:pt x="6299" y="3596"/>
                    <a:pt x="6252" y="3477"/>
                  </a:cubicBezTo>
                  <a:cubicBezTo>
                    <a:pt x="6073" y="2977"/>
                    <a:pt x="5942" y="2143"/>
                    <a:pt x="5906" y="1738"/>
                  </a:cubicBezTo>
                  <a:cubicBezTo>
                    <a:pt x="5835" y="738"/>
                    <a:pt x="5097" y="0"/>
                    <a:pt x="416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9484;p16">
              <a:extLst>
                <a:ext uri="{FF2B5EF4-FFF2-40B4-BE49-F238E27FC236}">
                  <a16:creationId xmlns:a16="http://schemas.microsoft.com/office/drawing/2014/main" id="{3B3FB9D3-5E17-4A30-B000-3606635CEB4B}"/>
                </a:ext>
              </a:extLst>
            </p:cNvPr>
            <p:cNvSpPr/>
            <p:nvPr/>
          </p:nvSpPr>
          <p:spPr>
            <a:xfrm>
              <a:off x="6019323" y="2641653"/>
              <a:ext cx="13272" cy="13272"/>
            </a:xfrm>
            <a:custGeom>
              <a:avLst/>
              <a:gdLst/>
              <a:ahLst/>
              <a:cxnLst/>
              <a:rect l="l" t="t" r="r" b="b"/>
              <a:pathLst>
                <a:path w="417" h="417" extrusionOk="0">
                  <a:moveTo>
                    <a:pt x="202" y="0"/>
                  </a:moveTo>
                  <a:cubicBezTo>
                    <a:pt x="95" y="0"/>
                    <a:pt x="0" y="84"/>
                    <a:pt x="0" y="203"/>
                  </a:cubicBezTo>
                  <a:cubicBezTo>
                    <a:pt x="0" y="322"/>
                    <a:pt x="95" y="417"/>
                    <a:pt x="202" y="417"/>
                  </a:cubicBezTo>
                  <a:cubicBezTo>
                    <a:pt x="322" y="417"/>
                    <a:pt x="417" y="322"/>
                    <a:pt x="417" y="203"/>
                  </a:cubicBezTo>
                  <a:cubicBezTo>
                    <a:pt x="417" y="84"/>
                    <a:pt x="322" y="0"/>
                    <a:pt x="20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3" name="Google Shape;9364;p16">
            <a:extLst>
              <a:ext uri="{FF2B5EF4-FFF2-40B4-BE49-F238E27FC236}">
                <a16:creationId xmlns:a16="http://schemas.microsoft.com/office/drawing/2014/main" id="{0B549BEC-A522-4F2E-8765-D9BB6C0BE582}"/>
              </a:ext>
            </a:extLst>
          </p:cNvPr>
          <p:cNvGrpSpPr/>
          <p:nvPr/>
        </p:nvGrpSpPr>
        <p:grpSpPr>
          <a:xfrm>
            <a:off x="7254833" y="4741040"/>
            <a:ext cx="355099" cy="355481"/>
            <a:chOff x="3539102" y="2427549"/>
            <a:chExt cx="355099" cy="355481"/>
          </a:xfrm>
          <a:noFill/>
        </p:grpSpPr>
        <p:sp>
          <p:nvSpPr>
            <p:cNvPr id="124" name="Google Shape;9365;p16">
              <a:extLst>
                <a:ext uri="{FF2B5EF4-FFF2-40B4-BE49-F238E27FC236}">
                  <a16:creationId xmlns:a16="http://schemas.microsoft.com/office/drawing/2014/main" id="{600530D8-D56F-45DB-85DD-C9C05BF85705}"/>
                </a:ext>
              </a:extLst>
            </p:cNvPr>
            <p:cNvSpPr/>
            <p:nvPr/>
          </p:nvSpPr>
          <p:spPr>
            <a:xfrm>
              <a:off x="3539102" y="2561320"/>
              <a:ext cx="355099" cy="221710"/>
            </a:xfrm>
            <a:custGeom>
              <a:avLst/>
              <a:gdLst/>
              <a:ahLst/>
              <a:cxnLst/>
              <a:rect l="l" t="t" r="r" b="b"/>
              <a:pathLst>
                <a:path w="11157" h="6966" extrusionOk="0">
                  <a:moveTo>
                    <a:pt x="2953" y="3131"/>
                  </a:moveTo>
                  <a:lnTo>
                    <a:pt x="2953" y="6644"/>
                  </a:lnTo>
                  <a:lnTo>
                    <a:pt x="1537" y="6644"/>
                  </a:lnTo>
                  <a:lnTo>
                    <a:pt x="1537" y="3131"/>
                  </a:lnTo>
                  <a:close/>
                  <a:moveTo>
                    <a:pt x="6263" y="2250"/>
                  </a:moveTo>
                  <a:lnTo>
                    <a:pt x="6263" y="6644"/>
                  </a:lnTo>
                  <a:lnTo>
                    <a:pt x="4858" y="6644"/>
                  </a:lnTo>
                  <a:lnTo>
                    <a:pt x="4858" y="2250"/>
                  </a:lnTo>
                  <a:close/>
                  <a:moveTo>
                    <a:pt x="9585" y="333"/>
                  </a:moveTo>
                  <a:lnTo>
                    <a:pt x="9585" y="6644"/>
                  </a:lnTo>
                  <a:lnTo>
                    <a:pt x="8168" y="6644"/>
                  </a:lnTo>
                  <a:lnTo>
                    <a:pt x="8168" y="333"/>
                  </a:lnTo>
                  <a:close/>
                  <a:moveTo>
                    <a:pt x="8025" y="0"/>
                  </a:moveTo>
                  <a:cubicBezTo>
                    <a:pt x="7930" y="0"/>
                    <a:pt x="7859" y="83"/>
                    <a:pt x="7859" y="167"/>
                  </a:cubicBezTo>
                  <a:lnTo>
                    <a:pt x="7859" y="6644"/>
                  </a:lnTo>
                  <a:lnTo>
                    <a:pt x="6609" y="6644"/>
                  </a:lnTo>
                  <a:lnTo>
                    <a:pt x="6609" y="2084"/>
                  </a:lnTo>
                  <a:cubicBezTo>
                    <a:pt x="6609" y="2000"/>
                    <a:pt x="6537" y="1917"/>
                    <a:pt x="6442" y="1917"/>
                  </a:cubicBezTo>
                  <a:lnTo>
                    <a:pt x="4704" y="1917"/>
                  </a:lnTo>
                  <a:cubicBezTo>
                    <a:pt x="4608" y="1917"/>
                    <a:pt x="4537" y="2000"/>
                    <a:pt x="4537" y="2084"/>
                  </a:cubicBezTo>
                  <a:lnTo>
                    <a:pt x="4537" y="6644"/>
                  </a:lnTo>
                  <a:lnTo>
                    <a:pt x="3287" y="6644"/>
                  </a:lnTo>
                  <a:lnTo>
                    <a:pt x="3287" y="2965"/>
                  </a:lnTo>
                  <a:cubicBezTo>
                    <a:pt x="3287" y="2881"/>
                    <a:pt x="3215" y="2798"/>
                    <a:pt x="3120" y="2798"/>
                  </a:cubicBezTo>
                  <a:lnTo>
                    <a:pt x="1382" y="2798"/>
                  </a:lnTo>
                  <a:cubicBezTo>
                    <a:pt x="1298" y="2798"/>
                    <a:pt x="1215" y="2881"/>
                    <a:pt x="1215" y="2965"/>
                  </a:cubicBezTo>
                  <a:lnTo>
                    <a:pt x="1215" y="6644"/>
                  </a:lnTo>
                  <a:lnTo>
                    <a:pt x="167" y="6644"/>
                  </a:lnTo>
                  <a:cubicBezTo>
                    <a:pt x="72" y="6644"/>
                    <a:pt x="1" y="6715"/>
                    <a:pt x="1" y="6810"/>
                  </a:cubicBezTo>
                  <a:cubicBezTo>
                    <a:pt x="1" y="6894"/>
                    <a:pt x="72" y="6965"/>
                    <a:pt x="167" y="6965"/>
                  </a:cubicBezTo>
                  <a:lnTo>
                    <a:pt x="11002" y="6965"/>
                  </a:lnTo>
                  <a:cubicBezTo>
                    <a:pt x="11085" y="6965"/>
                    <a:pt x="11157" y="6894"/>
                    <a:pt x="11157" y="6810"/>
                  </a:cubicBezTo>
                  <a:cubicBezTo>
                    <a:pt x="11145" y="6715"/>
                    <a:pt x="11073" y="6644"/>
                    <a:pt x="10990" y="6644"/>
                  </a:cubicBezTo>
                  <a:lnTo>
                    <a:pt x="9930" y="6644"/>
                  </a:lnTo>
                  <a:lnTo>
                    <a:pt x="9930" y="167"/>
                  </a:lnTo>
                  <a:cubicBezTo>
                    <a:pt x="9930" y="83"/>
                    <a:pt x="9859" y="0"/>
                    <a:pt x="976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9366;p16">
              <a:extLst>
                <a:ext uri="{FF2B5EF4-FFF2-40B4-BE49-F238E27FC236}">
                  <a16:creationId xmlns:a16="http://schemas.microsoft.com/office/drawing/2014/main" id="{53DC4FFB-CEA6-482E-856F-4BE303BE5693}"/>
                </a:ext>
              </a:extLst>
            </p:cNvPr>
            <p:cNvSpPr/>
            <p:nvPr/>
          </p:nvSpPr>
          <p:spPr>
            <a:xfrm>
              <a:off x="3544417" y="2427549"/>
              <a:ext cx="339568" cy="205415"/>
            </a:xfrm>
            <a:custGeom>
              <a:avLst/>
              <a:gdLst/>
              <a:ahLst/>
              <a:cxnLst/>
              <a:rect l="l" t="t" r="r" b="b"/>
              <a:pathLst>
                <a:path w="10669" h="6454" extrusionOk="0">
                  <a:moveTo>
                    <a:pt x="10157" y="0"/>
                  </a:moveTo>
                  <a:cubicBezTo>
                    <a:pt x="10125" y="0"/>
                    <a:pt x="10093" y="4"/>
                    <a:pt x="10061" y="12"/>
                  </a:cubicBezTo>
                  <a:lnTo>
                    <a:pt x="8656" y="191"/>
                  </a:lnTo>
                  <a:cubicBezTo>
                    <a:pt x="8382" y="214"/>
                    <a:pt x="8180" y="488"/>
                    <a:pt x="8216" y="762"/>
                  </a:cubicBezTo>
                  <a:cubicBezTo>
                    <a:pt x="8238" y="1032"/>
                    <a:pt x="8483" y="1217"/>
                    <a:pt x="8751" y="1217"/>
                  </a:cubicBezTo>
                  <a:cubicBezTo>
                    <a:pt x="8767" y="1217"/>
                    <a:pt x="8783" y="1216"/>
                    <a:pt x="8799" y="1215"/>
                  </a:cubicBezTo>
                  <a:lnTo>
                    <a:pt x="8906" y="1203"/>
                  </a:lnTo>
                  <a:lnTo>
                    <a:pt x="8906" y="1203"/>
                  </a:lnTo>
                  <a:cubicBezTo>
                    <a:pt x="7204" y="3191"/>
                    <a:pt x="5156" y="4215"/>
                    <a:pt x="3715" y="4727"/>
                  </a:cubicBezTo>
                  <a:cubicBezTo>
                    <a:pt x="1917" y="5370"/>
                    <a:pt x="524" y="5429"/>
                    <a:pt x="500" y="5429"/>
                  </a:cubicBezTo>
                  <a:cubicBezTo>
                    <a:pt x="227" y="5441"/>
                    <a:pt x="0" y="5679"/>
                    <a:pt x="12" y="5965"/>
                  </a:cubicBezTo>
                  <a:cubicBezTo>
                    <a:pt x="24" y="6239"/>
                    <a:pt x="250" y="6453"/>
                    <a:pt x="524" y="6453"/>
                  </a:cubicBezTo>
                  <a:lnTo>
                    <a:pt x="536" y="6453"/>
                  </a:lnTo>
                  <a:cubicBezTo>
                    <a:pt x="596" y="6453"/>
                    <a:pt x="2084" y="6394"/>
                    <a:pt x="4037" y="5703"/>
                  </a:cubicBezTo>
                  <a:cubicBezTo>
                    <a:pt x="5132" y="5322"/>
                    <a:pt x="6156" y="4798"/>
                    <a:pt x="7096" y="4167"/>
                  </a:cubicBezTo>
                  <a:cubicBezTo>
                    <a:pt x="7168" y="4120"/>
                    <a:pt x="7192" y="4013"/>
                    <a:pt x="7144" y="3941"/>
                  </a:cubicBezTo>
                  <a:cubicBezTo>
                    <a:pt x="7113" y="3895"/>
                    <a:pt x="7058" y="3869"/>
                    <a:pt x="7003" y="3869"/>
                  </a:cubicBezTo>
                  <a:cubicBezTo>
                    <a:pt x="6973" y="3869"/>
                    <a:pt x="6943" y="3877"/>
                    <a:pt x="6918" y="3893"/>
                  </a:cubicBezTo>
                  <a:cubicBezTo>
                    <a:pt x="5989" y="4513"/>
                    <a:pt x="5001" y="5025"/>
                    <a:pt x="3929" y="5394"/>
                  </a:cubicBezTo>
                  <a:cubicBezTo>
                    <a:pt x="2024" y="6084"/>
                    <a:pt x="596" y="6120"/>
                    <a:pt x="536" y="6120"/>
                  </a:cubicBezTo>
                  <a:cubicBezTo>
                    <a:pt x="429" y="6120"/>
                    <a:pt x="358" y="6049"/>
                    <a:pt x="358" y="5953"/>
                  </a:cubicBezTo>
                  <a:cubicBezTo>
                    <a:pt x="358" y="5846"/>
                    <a:pt x="429" y="5751"/>
                    <a:pt x="536" y="5751"/>
                  </a:cubicBezTo>
                  <a:cubicBezTo>
                    <a:pt x="548" y="5751"/>
                    <a:pt x="1989" y="5691"/>
                    <a:pt x="3834" y="5036"/>
                  </a:cubicBezTo>
                  <a:cubicBezTo>
                    <a:pt x="5406" y="4489"/>
                    <a:pt x="7632" y="3346"/>
                    <a:pt x="9454" y="1084"/>
                  </a:cubicBezTo>
                  <a:cubicBezTo>
                    <a:pt x="9534" y="969"/>
                    <a:pt x="9459" y="809"/>
                    <a:pt x="9315" y="809"/>
                  </a:cubicBezTo>
                  <a:cubicBezTo>
                    <a:pt x="9310" y="809"/>
                    <a:pt x="9304" y="809"/>
                    <a:pt x="9299" y="810"/>
                  </a:cubicBezTo>
                  <a:lnTo>
                    <a:pt x="8775" y="869"/>
                  </a:lnTo>
                  <a:cubicBezTo>
                    <a:pt x="8768" y="870"/>
                    <a:pt x="8761" y="871"/>
                    <a:pt x="8754" y="871"/>
                  </a:cubicBezTo>
                  <a:cubicBezTo>
                    <a:pt x="8676" y="871"/>
                    <a:pt x="8595" y="815"/>
                    <a:pt x="8573" y="738"/>
                  </a:cubicBezTo>
                  <a:cubicBezTo>
                    <a:pt x="8537" y="631"/>
                    <a:pt x="8620" y="512"/>
                    <a:pt x="8740" y="500"/>
                  </a:cubicBezTo>
                  <a:lnTo>
                    <a:pt x="10133" y="322"/>
                  </a:lnTo>
                  <a:cubicBezTo>
                    <a:pt x="10139" y="321"/>
                    <a:pt x="10146" y="320"/>
                    <a:pt x="10153" y="320"/>
                  </a:cubicBezTo>
                  <a:cubicBezTo>
                    <a:pt x="10253" y="320"/>
                    <a:pt x="10347" y="400"/>
                    <a:pt x="10347" y="500"/>
                  </a:cubicBezTo>
                  <a:lnTo>
                    <a:pt x="10347" y="1893"/>
                  </a:lnTo>
                  <a:cubicBezTo>
                    <a:pt x="10347" y="2000"/>
                    <a:pt x="10252" y="2072"/>
                    <a:pt x="10168" y="2072"/>
                  </a:cubicBezTo>
                  <a:cubicBezTo>
                    <a:pt x="10073" y="2072"/>
                    <a:pt x="9990" y="1988"/>
                    <a:pt x="9990" y="1893"/>
                  </a:cubicBezTo>
                  <a:lnTo>
                    <a:pt x="9990" y="1477"/>
                  </a:lnTo>
                  <a:cubicBezTo>
                    <a:pt x="9990" y="1417"/>
                    <a:pt x="9942" y="1346"/>
                    <a:pt x="9883" y="1334"/>
                  </a:cubicBezTo>
                  <a:cubicBezTo>
                    <a:pt x="9866" y="1324"/>
                    <a:pt x="9848" y="1319"/>
                    <a:pt x="9830" y="1319"/>
                  </a:cubicBezTo>
                  <a:cubicBezTo>
                    <a:pt x="9784" y="1319"/>
                    <a:pt x="9738" y="1347"/>
                    <a:pt x="9704" y="1381"/>
                  </a:cubicBezTo>
                  <a:cubicBezTo>
                    <a:pt x="9085" y="2119"/>
                    <a:pt x="8394" y="2810"/>
                    <a:pt x="7632" y="3382"/>
                  </a:cubicBezTo>
                  <a:cubicBezTo>
                    <a:pt x="7561" y="3441"/>
                    <a:pt x="7537" y="3548"/>
                    <a:pt x="7597" y="3608"/>
                  </a:cubicBezTo>
                  <a:cubicBezTo>
                    <a:pt x="7635" y="3646"/>
                    <a:pt x="7692" y="3674"/>
                    <a:pt x="7744" y="3674"/>
                  </a:cubicBezTo>
                  <a:cubicBezTo>
                    <a:pt x="7773" y="3674"/>
                    <a:pt x="7801" y="3665"/>
                    <a:pt x="7823" y="3643"/>
                  </a:cubicBezTo>
                  <a:cubicBezTo>
                    <a:pt x="8489" y="3131"/>
                    <a:pt x="9109" y="2548"/>
                    <a:pt x="9656" y="1917"/>
                  </a:cubicBezTo>
                  <a:cubicBezTo>
                    <a:pt x="9668" y="2179"/>
                    <a:pt x="9894" y="2405"/>
                    <a:pt x="10156" y="2405"/>
                  </a:cubicBezTo>
                  <a:cubicBezTo>
                    <a:pt x="10442" y="2405"/>
                    <a:pt x="10668" y="2179"/>
                    <a:pt x="10668" y="1893"/>
                  </a:cubicBezTo>
                  <a:lnTo>
                    <a:pt x="10668" y="500"/>
                  </a:lnTo>
                  <a:cubicBezTo>
                    <a:pt x="10621" y="369"/>
                    <a:pt x="10561" y="238"/>
                    <a:pt x="10466" y="131"/>
                  </a:cubicBezTo>
                  <a:cubicBezTo>
                    <a:pt x="10382" y="48"/>
                    <a:pt x="10270" y="0"/>
                    <a:pt x="1015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6" name="Google Shape;9763;p16">
            <a:extLst>
              <a:ext uri="{FF2B5EF4-FFF2-40B4-BE49-F238E27FC236}">
                <a16:creationId xmlns:a16="http://schemas.microsoft.com/office/drawing/2014/main" id="{CA203F23-4D59-41FB-9027-2094FC7899B2}"/>
              </a:ext>
            </a:extLst>
          </p:cNvPr>
          <p:cNvGrpSpPr/>
          <p:nvPr/>
        </p:nvGrpSpPr>
        <p:grpSpPr>
          <a:xfrm>
            <a:off x="1587258" y="4742169"/>
            <a:ext cx="264550" cy="353222"/>
            <a:chOff x="903530" y="3806125"/>
            <a:chExt cx="264550" cy="353222"/>
          </a:xfrm>
          <a:solidFill>
            <a:schemeClr val="tx2"/>
          </a:solidFill>
        </p:grpSpPr>
        <p:sp>
          <p:nvSpPr>
            <p:cNvPr id="127" name="Google Shape;9764;p16">
              <a:extLst>
                <a:ext uri="{FF2B5EF4-FFF2-40B4-BE49-F238E27FC236}">
                  <a16:creationId xmlns:a16="http://schemas.microsoft.com/office/drawing/2014/main" id="{5BCE259A-97E7-4394-92D0-39F74EEB8987}"/>
                </a:ext>
              </a:extLst>
            </p:cNvPr>
            <p:cNvSpPr/>
            <p:nvPr/>
          </p:nvSpPr>
          <p:spPr>
            <a:xfrm>
              <a:off x="926637" y="3839321"/>
              <a:ext cx="173237" cy="162002"/>
            </a:xfrm>
            <a:custGeom>
              <a:avLst/>
              <a:gdLst/>
              <a:ahLst/>
              <a:cxnLst/>
              <a:rect l="l" t="t" r="r" b="b"/>
              <a:pathLst>
                <a:path w="5443" h="5090" extrusionOk="0">
                  <a:moveTo>
                    <a:pt x="3418" y="1"/>
                  </a:moveTo>
                  <a:cubicBezTo>
                    <a:pt x="2623" y="1"/>
                    <a:pt x="1831" y="307"/>
                    <a:pt x="1227" y="911"/>
                  </a:cubicBezTo>
                  <a:cubicBezTo>
                    <a:pt x="108" y="2030"/>
                    <a:pt x="1" y="3804"/>
                    <a:pt x="989" y="5030"/>
                  </a:cubicBezTo>
                  <a:cubicBezTo>
                    <a:pt x="1013" y="5078"/>
                    <a:pt x="1061" y="5090"/>
                    <a:pt x="1120" y="5090"/>
                  </a:cubicBezTo>
                  <a:cubicBezTo>
                    <a:pt x="1156" y="5090"/>
                    <a:pt x="1192" y="5078"/>
                    <a:pt x="1227" y="5066"/>
                  </a:cubicBezTo>
                  <a:cubicBezTo>
                    <a:pt x="1299" y="5006"/>
                    <a:pt x="1311" y="4899"/>
                    <a:pt x="1251" y="4840"/>
                  </a:cubicBezTo>
                  <a:cubicBezTo>
                    <a:pt x="382" y="3744"/>
                    <a:pt x="477" y="2149"/>
                    <a:pt x="1477" y="1149"/>
                  </a:cubicBezTo>
                  <a:cubicBezTo>
                    <a:pt x="2019" y="607"/>
                    <a:pt x="2735" y="334"/>
                    <a:pt x="3452" y="334"/>
                  </a:cubicBezTo>
                  <a:cubicBezTo>
                    <a:pt x="4059" y="334"/>
                    <a:pt x="4666" y="530"/>
                    <a:pt x="5168" y="923"/>
                  </a:cubicBezTo>
                  <a:cubicBezTo>
                    <a:pt x="5199" y="948"/>
                    <a:pt x="5237" y="961"/>
                    <a:pt x="5273" y="961"/>
                  </a:cubicBezTo>
                  <a:cubicBezTo>
                    <a:pt x="5321" y="961"/>
                    <a:pt x="5367" y="939"/>
                    <a:pt x="5394" y="899"/>
                  </a:cubicBezTo>
                  <a:cubicBezTo>
                    <a:pt x="5442" y="827"/>
                    <a:pt x="5418" y="720"/>
                    <a:pt x="5347" y="672"/>
                  </a:cubicBezTo>
                  <a:cubicBezTo>
                    <a:pt x="4777" y="223"/>
                    <a:pt x="4096" y="1"/>
                    <a:pt x="341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9765;p16">
              <a:extLst>
                <a:ext uri="{FF2B5EF4-FFF2-40B4-BE49-F238E27FC236}">
                  <a16:creationId xmlns:a16="http://schemas.microsoft.com/office/drawing/2014/main" id="{26B3F5E5-6CA2-4B2C-988D-2D62C53721A0}"/>
                </a:ext>
              </a:extLst>
            </p:cNvPr>
            <p:cNvSpPr/>
            <p:nvPr/>
          </p:nvSpPr>
          <p:spPr>
            <a:xfrm>
              <a:off x="903530" y="3806125"/>
              <a:ext cx="264550" cy="353222"/>
            </a:xfrm>
            <a:custGeom>
              <a:avLst/>
              <a:gdLst/>
              <a:ahLst/>
              <a:cxnLst/>
              <a:rect l="l" t="t" r="r" b="b"/>
              <a:pathLst>
                <a:path w="8312" h="11098" extrusionOk="0">
                  <a:moveTo>
                    <a:pt x="4144" y="322"/>
                  </a:moveTo>
                  <a:cubicBezTo>
                    <a:pt x="6251" y="322"/>
                    <a:pt x="7966" y="2025"/>
                    <a:pt x="7966" y="4144"/>
                  </a:cubicBezTo>
                  <a:cubicBezTo>
                    <a:pt x="7978" y="5085"/>
                    <a:pt x="7775" y="6002"/>
                    <a:pt x="7371" y="6895"/>
                  </a:cubicBezTo>
                  <a:cubicBezTo>
                    <a:pt x="7037" y="7609"/>
                    <a:pt x="6597" y="8323"/>
                    <a:pt x="6025" y="8978"/>
                  </a:cubicBezTo>
                  <a:cubicBezTo>
                    <a:pt x="5228" y="9919"/>
                    <a:pt x="4418" y="10526"/>
                    <a:pt x="4156" y="10717"/>
                  </a:cubicBezTo>
                  <a:cubicBezTo>
                    <a:pt x="3882" y="10538"/>
                    <a:pt x="3084" y="9931"/>
                    <a:pt x="2275" y="8990"/>
                  </a:cubicBezTo>
                  <a:cubicBezTo>
                    <a:pt x="1715" y="8323"/>
                    <a:pt x="1251" y="7621"/>
                    <a:pt x="929" y="6895"/>
                  </a:cubicBezTo>
                  <a:cubicBezTo>
                    <a:pt x="525" y="6002"/>
                    <a:pt x="310" y="5085"/>
                    <a:pt x="310" y="4144"/>
                  </a:cubicBezTo>
                  <a:cubicBezTo>
                    <a:pt x="310" y="2025"/>
                    <a:pt x="2025" y="322"/>
                    <a:pt x="4144" y="322"/>
                  </a:cubicBezTo>
                  <a:close/>
                  <a:moveTo>
                    <a:pt x="4156" y="1"/>
                  </a:moveTo>
                  <a:cubicBezTo>
                    <a:pt x="1858" y="1"/>
                    <a:pt x="1" y="1870"/>
                    <a:pt x="1" y="4156"/>
                  </a:cubicBezTo>
                  <a:cubicBezTo>
                    <a:pt x="1" y="5121"/>
                    <a:pt x="215" y="6097"/>
                    <a:pt x="644" y="7049"/>
                  </a:cubicBezTo>
                  <a:cubicBezTo>
                    <a:pt x="989" y="7788"/>
                    <a:pt x="1441" y="8514"/>
                    <a:pt x="2037" y="9216"/>
                  </a:cubicBezTo>
                  <a:cubicBezTo>
                    <a:pt x="3037" y="10395"/>
                    <a:pt x="4037" y="11050"/>
                    <a:pt x="4061" y="11062"/>
                  </a:cubicBezTo>
                  <a:cubicBezTo>
                    <a:pt x="4096" y="11074"/>
                    <a:pt x="4120" y="11098"/>
                    <a:pt x="4156" y="11098"/>
                  </a:cubicBezTo>
                  <a:cubicBezTo>
                    <a:pt x="4180" y="11098"/>
                    <a:pt x="4215" y="11074"/>
                    <a:pt x="4239" y="11062"/>
                  </a:cubicBezTo>
                  <a:cubicBezTo>
                    <a:pt x="4287" y="11038"/>
                    <a:pt x="5275" y="10395"/>
                    <a:pt x="6263" y="9216"/>
                  </a:cubicBezTo>
                  <a:cubicBezTo>
                    <a:pt x="6859" y="8538"/>
                    <a:pt x="7323" y="7800"/>
                    <a:pt x="7668" y="7049"/>
                  </a:cubicBezTo>
                  <a:cubicBezTo>
                    <a:pt x="8085" y="6109"/>
                    <a:pt x="8311" y="5144"/>
                    <a:pt x="8311" y="4156"/>
                  </a:cubicBezTo>
                  <a:cubicBezTo>
                    <a:pt x="8311" y="1870"/>
                    <a:pt x="6442" y="1"/>
                    <a:pt x="415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9766;p16">
              <a:extLst>
                <a:ext uri="{FF2B5EF4-FFF2-40B4-BE49-F238E27FC236}">
                  <a16:creationId xmlns:a16="http://schemas.microsoft.com/office/drawing/2014/main" id="{E860B90A-6300-47EB-99E3-CA3448417D9B}"/>
                </a:ext>
              </a:extLst>
            </p:cNvPr>
            <p:cNvSpPr/>
            <p:nvPr/>
          </p:nvSpPr>
          <p:spPr>
            <a:xfrm>
              <a:off x="1008879" y="3904059"/>
              <a:ext cx="54966" cy="18460"/>
            </a:xfrm>
            <a:custGeom>
              <a:avLst/>
              <a:gdLst/>
              <a:ahLst/>
              <a:cxnLst/>
              <a:rect l="l" t="t" r="r" b="b"/>
              <a:pathLst>
                <a:path w="1727" h="580" extrusionOk="0">
                  <a:moveTo>
                    <a:pt x="648" y="1"/>
                  </a:moveTo>
                  <a:cubicBezTo>
                    <a:pt x="492" y="1"/>
                    <a:pt x="319" y="16"/>
                    <a:pt x="132" y="55"/>
                  </a:cubicBezTo>
                  <a:cubicBezTo>
                    <a:pt x="60" y="67"/>
                    <a:pt x="1" y="127"/>
                    <a:pt x="1" y="222"/>
                  </a:cubicBezTo>
                  <a:lnTo>
                    <a:pt x="1" y="401"/>
                  </a:lnTo>
                  <a:cubicBezTo>
                    <a:pt x="1" y="484"/>
                    <a:pt x="72" y="555"/>
                    <a:pt x="155" y="555"/>
                  </a:cubicBezTo>
                  <a:cubicBezTo>
                    <a:pt x="251" y="555"/>
                    <a:pt x="322" y="484"/>
                    <a:pt x="322" y="401"/>
                  </a:cubicBezTo>
                  <a:lnTo>
                    <a:pt x="322" y="365"/>
                  </a:lnTo>
                  <a:cubicBezTo>
                    <a:pt x="434" y="350"/>
                    <a:pt x="539" y="343"/>
                    <a:pt x="636" y="343"/>
                  </a:cubicBezTo>
                  <a:cubicBezTo>
                    <a:pt x="841" y="343"/>
                    <a:pt x="1011" y="372"/>
                    <a:pt x="1132" y="413"/>
                  </a:cubicBezTo>
                  <a:cubicBezTo>
                    <a:pt x="1334" y="472"/>
                    <a:pt x="1453" y="543"/>
                    <a:pt x="1465" y="543"/>
                  </a:cubicBezTo>
                  <a:cubicBezTo>
                    <a:pt x="1501" y="555"/>
                    <a:pt x="1525" y="579"/>
                    <a:pt x="1560" y="579"/>
                  </a:cubicBezTo>
                  <a:cubicBezTo>
                    <a:pt x="1620" y="579"/>
                    <a:pt x="1667" y="543"/>
                    <a:pt x="1691" y="496"/>
                  </a:cubicBezTo>
                  <a:cubicBezTo>
                    <a:pt x="1727" y="401"/>
                    <a:pt x="1703" y="305"/>
                    <a:pt x="1632" y="246"/>
                  </a:cubicBezTo>
                  <a:cubicBezTo>
                    <a:pt x="1613" y="236"/>
                    <a:pt x="1255" y="1"/>
                    <a:pt x="64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9767;p16">
              <a:extLst>
                <a:ext uri="{FF2B5EF4-FFF2-40B4-BE49-F238E27FC236}">
                  <a16:creationId xmlns:a16="http://schemas.microsoft.com/office/drawing/2014/main" id="{1178A5A8-9746-4207-8EBC-DF7C6E0BD974}"/>
                </a:ext>
              </a:extLst>
            </p:cNvPr>
            <p:cNvSpPr/>
            <p:nvPr/>
          </p:nvSpPr>
          <p:spPr>
            <a:xfrm>
              <a:off x="972118" y="3872072"/>
              <a:ext cx="172473" cy="164866"/>
            </a:xfrm>
            <a:custGeom>
              <a:avLst/>
              <a:gdLst/>
              <a:ahLst/>
              <a:cxnLst/>
              <a:rect l="l" t="t" r="r" b="b"/>
              <a:pathLst>
                <a:path w="5419" h="5180" extrusionOk="0">
                  <a:moveTo>
                    <a:pt x="3239" y="346"/>
                  </a:moveTo>
                  <a:lnTo>
                    <a:pt x="3239" y="1144"/>
                  </a:lnTo>
                  <a:cubicBezTo>
                    <a:pt x="3239" y="1287"/>
                    <a:pt x="3203" y="1418"/>
                    <a:pt x="3144" y="1537"/>
                  </a:cubicBezTo>
                  <a:lnTo>
                    <a:pt x="3084" y="1668"/>
                  </a:lnTo>
                  <a:cubicBezTo>
                    <a:pt x="3073" y="1703"/>
                    <a:pt x="3073" y="1715"/>
                    <a:pt x="3073" y="1739"/>
                  </a:cubicBezTo>
                  <a:lnTo>
                    <a:pt x="3073" y="2084"/>
                  </a:lnTo>
                  <a:cubicBezTo>
                    <a:pt x="3073" y="2370"/>
                    <a:pt x="2953" y="2632"/>
                    <a:pt x="2763" y="2846"/>
                  </a:cubicBezTo>
                  <a:cubicBezTo>
                    <a:pt x="2558" y="3028"/>
                    <a:pt x="2311" y="3145"/>
                    <a:pt x="2040" y="3145"/>
                  </a:cubicBezTo>
                  <a:cubicBezTo>
                    <a:pt x="2027" y="3145"/>
                    <a:pt x="2014" y="3144"/>
                    <a:pt x="2001" y="3144"/>
                  </a:cubicBezTo>
                  <a:cubicBezTo>
                    <a:pt x="1406" y="3108"/>
                    <a:pt x="941" y="2620"/>
                    <a:pt x="941" y="2037"/>
                  </a:cubicBezTo>
                  <a:lnTo>
                    <a:pt x="941" y="1739"/>
                  </a:lnTo>
                  <a:cubicBezTo>
                    <a:pt x="941" y="1715"/>
                    <a:pt x="941" y="1703"/>
                    <a:pt x="929" y="1668"/>
                  </a:cubicBezTo>
                  <a:lnTo>
                    <a:pt x="870" y="1537"/>
                  </a:lnTo>
                  <a:cubicBezTo>
                    <a:pt x="810" y="1418"/>
                    <a:pt x="775" y="1287"/>
                    <a:pt x="775" y="1144"/>
                  </a:cubicBezTo>
                  <a:cubicBezTo>
                    <a:pt x="775" y="703"/>
                    <a:pt x="1132" y="346"/>
                    <a:pt x="1584" y="346"/>
                  </a:cubicBezTo>
                  <a:close/>
                  <a:moveTo>
                    <a:pt x="1465" y="3346"/>
                  </a:moveTo>
                  <a:cubicBezTo>
                    <a:pt x="1608" y="3406"/>
                    <a:pt x="1775" y="3453"/>
                    <a:pt x="1953" y="3465"/>
                  </a:cubicBezTo>
                  <a:lnTo>
                    <a:pt x="2001" y="3465"/>
                  </a:lnTo>
                  <a:cubicBezTo>
                    <a:pt x="2180" y="3465"/>
                    <a:pt x="2370" y="3442"/>
                    <a:pt x="2537" y="3370"/>
                  </a:cubicBezTo>
                  <a:lnTo>
                    <a:pt x="2537" y="3584"/>
                  </a:lnTo>
                  <a:cubicBezTo>
                    <a:pt x="2537" y="3632"/>
                    <a:pt x="2549" y="3692"/>
                    <a:pt x="2549" y="3739"/>
                  </a:cubicBezTo>
                  <a:lnTo>
                    <a:pt x="2001" y="4156"/>
                  </a:lnTo>
                  <a:lnTo>
                    <a:pt x="1453" y="3727"/>
                  </a:lnTo>
                  <a:cubicBezTo>
                    <a:pt x="1465" y="3680"/>
                    <a:pt x="1465" y="3632"/>
                    <a:pt x="1465" y="3573"/>
                  </a:cubicBezTo>
                  <a:lnTo>
                    <a:pt x="1465" y="3346"/>
                  </a:lnTo>
                  <a:close/>
                  <a:moveTo>
                    <a:pt x="1251" y="3977"/>
                  </a:moveTo>
                  <a:lnTo>
                    <a:pt x="1834" y="4406"/>
                  </a:lnTo>
                  <a:lnTo>
                    <a:pt x="1834" y="4870"/>
                  </a:lnTo>
                  <a:cubicBezTo>
                    <a:pt x="1334" y="4835"/>
                    <a:pt x="822" y="4680"/>
                    <a:pt x="394" y="4358"/>
                  </a:cubicBezTo>
                  <a:cubicBezTo>
                    <a:pt x="417" y="4335"/>
                    <a:pt x="465" y="4299"/>
                    <a:pt x="501" y="4287"/>
                  </a:cubicBezTo>
                  <a:lnTo>
                    <a:pt x="1132" y="4049"/>
                  </a:lnTo>
                  <a:cubicBezTo>
                    <a:pt x="1179" y="4037"/>
                    <a:pt x="1227" y="4001"/>
                    <a:pt x="1251" y="3977"/>
                  </a:cubicBezTo>
                  <a:close/>
                  <a:moveTo>
                    <a:pt x="2739" y="3989"/>
                  </a:moveTo>
                  <a:cubicBezTo>
                    <a:pt x="2787" y="4025"/>
                    <a:pt x="2822" y="4037"/>
                    <a:pt x="2858" y="4061"/>
                  </a:cubicBezTo>
                  <a:lnTo>
                    <a:pt x="3632" y="4346"/>
                  </a:lnTo>
                  <a:cubicBezTo>
                    <a:pt x="3192" y="4656"/>
                    <a:pt x="2680" y="4835"/>
                    <a:pt x="2168" y="4870"/>
                  </a:cubicBezTo>
                  <a:lnTo>
                    <a:pt x="2168" y="4418"/>
                  </a:lnTo>
                  <a:lnTo>
                    <a:pt x="2739" y="3989"/>
                  </a:lnTo>
                  <a:close/>
                  <a:moveTo>
                    <a:pt x="1596" y="1"/>
                  </a:moveTo>
                  <a:cubicBezTo>
                    <a:pt x="977" y="1"/>
                    <a:pt x="465" y="501"/>
                    <a:pt x="465" y="1132"/>
                  </a:cubicBezTo>
                  <a:cubicBezTo>
                    <a:pt x="465" y="1310"/>
                    <a:pt x="513" y="1501"/>
                    <a:pt x="596" y="1668"/>
                  </a:cubicBezTo>
                  <a:lnTo>
                    <a:pt x="644" y="1751"/>
                  </a:lnTo>
                  <a:lnTo>
                    <a:pt x="644" y="2013"/>
                  </a:lnTo>
                  <a:cubicBezTo>
                    <a:pt x="644" y="2453"/>
                    <a:pt x="858" y="2858"/>
                    <a:pt x="1168" y="3120"/>
                  </a:cubicBezTo>
                  <a:lnTo>
                    <a:pt x="1168" y="3561"/>
                  </a:lnTo>
                  <a:cubicBezTo>
                    <a:pt x="1168" y="3632"/>
                    <a:pt x="1120" y="3704"/>
                    <a:pt x="1048" y="3739"/>
                  </a:cubicBezTo>
                  <a:lnTo>
                    <a:pt x="406" y="3977"/>
                  </a:lnTo>
                  <a:cubicBezTo>
                    <a:pt x="239" y="4037"/>
                    <a:pt x="108" y="4168"/>
                    <a:pt x="36" y="4311"/>
                  </a:cubicBezTo>
                  <a:cubicBezTo>
                    <a:pt x="1" y="4394"/>
                    <a:pt x="25" y="4466"/>
                    <a:pt x="84" y="4513"/>
                  </a:cubicBezTo>
                  <a:cubicBezTo>
                    <a:pt x="644" y="4954"/>
                    <a:pt x="1334" y="5180"/>
                    <a:pt x="2001" y="5180"/>
                  </a:cubicBezTo>
                  <a:cubicBezTo>
                    <a:pt x="2799" y="5180"/>
                    <a:pt x="3596" y="4870"/>
                    <a:pt x="4204" y="4275"/>
                  </a:cubicBezTo>
                  <a:cubicBezTo>
                    <a:pt x="5323" y="3168"/>
                    <a:pt x="5418" y="1406"/>
                    <a:pt x="4442" y="167"/>
                  </a:cubicBezTo>
                  <a:cubicBezTo>
                    <a:pt x="4405" y="124"/>
                    <a:pt x="4351" y="98"/>
                    <a:pt x="4301" y="98"/>
                  </a:cubicBezTo>
                  <a:cubicBezTo>
                    <a:pt x="4269" y="98"/>
                    <a:pt x="4239" y="108"/>
                    <a:pt x="4216" y="132"/>
                  </a:cubicBezTo>
                  <a:cubicBezTo>
                    <a:pt x="4144" y="191"/>
                    <a:pt x="4132" y="298"/>
                    <a:pt x="4192" y="358"/>
                  </a:cubicBezTo>
                  <a:cubicBezTo>
                    <a:pt x="5061" y="1465"/>
                    <a:pt x="4966" y="3049"/>
                    <a:pt x="3965" y="4049"/>
                  </a:cubicBezTo>
                  <a:lnTo>
                    <a:pt x="3906" y="4108"/>
                  </a:lnTo>
                  <a:cubicBezTo>
                    <a:pt x="3870" y="4096"/>
                    <a:pt x="3835" y="4061"/>
                    <a:pt x="3799" y="4049"/>
                  </a:cubicBezTo>
                  <a:lnTo>
                    <a:pt x="2977" y="3739"/>
                  </a:lnTo>
                  <a:cubicBezTo>
                    <a:pt x="2906" y="3704"/>
                    <a:pt x="2858" y="3644"/>
                    <a:pt x="2858" y="3561"/>
                  </a:cubicBezTo>
                  <a:lnTo>
                    <a:pt x="2858" y="3144"/>
                  </a:lnTo>
                  <a:cubicBezTo>
                    <a:pt x="2894" y="3108"/>
                    <a:pt x="2942" y="3084"/>
                    <a:pt x="2965" y="3049"/>
                  </a:cubicBezTo>
                  <a:cubicBezTo>
                    <a:pt x="3239" y="2787"/>
                    <a:pt x="3382" y="2441"/>
                    <a:pt x="3382" y="2072"/>
                  </a:cubicBezTo>
                  <a:lnTo>
                    <a:pt x="3382" y="1751"/>
                  </a:lnTo>
                  <a:lnTo>
                    <a:pt x="3430" y="1668"/>
                  </a:lnTo>
                  <a:cubicBezTo>
                    <a:pt x="3513" y="1501"/>
                    <a:pt x="3561" y="1310"/>
                    <a:pt x="3561" y="1132"/>
                  </a:cubicBezTo>
                  <a:lnTo>
                    <a:pt x="3561" y="167"/>
                  </a:lnTo>
                  <a:cubicBezTo>
                    <a:pt x="3561" y="72"/>
                    <a:pt x="3489" y="1"/>
                    <a:pt x="339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 name="Google Shape;9244;p16">
            <a:extLst>
              <a:ext uri="{FF2B5EF4-FFF2-40B4-BE49-F238E27FC236}">
                <a16:creationId xmlns:a16="http://schemas.microsoft.com/office/drawing/2014/main" id="{AE85F4FF-22A9-0312-E8B8-B577A0EA059A}"/>
              </a:ext>
            </a:extLst>
          </p:cNvPr>
          <p:cNvGrpSpPr/>
          <p:nvPr/>
        </p:nvGrpSpPr>
        <p:grpSpPr>
          <a:xfrm>
            <a:off x="7276294" y="4496845"/>
            <a:ext cx="350198" cy="350548"/>
            <a:chOff x="3094217" y="1976585"/>
            <a:chExt cx="350198" cy="350548"/>
          </a:xfrm>
        </p:grpSpPr>
        <p:sp>
          <p:nvSpPr>
            <p:cNvPr id="3" name="Google Shape;9245;p16">
              <a:extLst>
                <a:ext uri="{FF2B5EF4-FFF2-40B4-BE49-F238E27FC236}">
                  <a16:creationId xmlns:a16="http://schemas.microsoft.com/office/drawing/2014/main" id="{528F3B94-C61E-4C54-24D5-EA97AF4EA833}"/>
                </a:ext>
              </a:extLst>
            </p:cNvPr>
            <p:cNvSpPr/>
            <p:nvPr/>
          </p:nvSpPr>
          <p:spPr>
            <a:xfrm>
              <a:off x="3094217" y="2129039"/>
              <a:ext cx="131543" cy="197362"/>
            </a:xfrm>
            <a:custGeom>
              <a:avLst/>
              <a:gdLst/>
              <a:ahLst/>
              <a:cxnLst/>
              <a:rect l="l" t="t" r="r" b="b"/>
              <a:pathLst>
                <a:path w="4133" h="6201" extrusionOk="0">
                  <a:moveTo>
                    <a:pt x="2072" y="345"/>
                  </a:moveTo>
                  <a:cubicBezTo>
                    <a:pt x="2117" y="345"/>
                    <a:pt x="2162" y="348"/>
                    <a:pt x="2203" y="354"/>
                  </a:cubicBezTo>
                  <a:cubicBezTo>
                    <a:pt x="2906" y="414"/>
                    <a:pt x="3454" y="1045"/>
                    <a:pt x="3454" y="1759"/>
                  </a:cubicBezTo>
                  <a:cubicBezTo>
                    <a:pt x="3454" y="2438"/>
                    <a:pt x="3620" y="3069"/>
                    <a:pt x="3751" y="3402"/>
                  </a:cubicBezTo>
                  <a:lnTo>
                    <a:pt x="3751" y="3426"/>
                  </a:lnTo>
                  <a:cubicBezTo>
                    <a:pt x="3608" y="3509"/>
                    <a:pt x="3299" y="3688"/>
                    <a:pt x="2763" y="3807"/>
                  </a:cubicBezTo>
                  <a:lnTo>
                    <a:pt x="2763" y="3759"/>
                  </a:lnTo>
                  <a:lnTo>
                    <a:pt x="2763" y="3438"/>
                  </a:lnTo>
                  <a:cubicBezTo>
                    <a:pt x="2965" y="3319"/>
                    <a:pt x="3144" y="3140"/>
                    <a:pt x="3263" y="2926"/>
                  </a:cubicBezTo>
                  <a:cubicBezTo>
                    <a:pt x="3489" y="2533"/>
                    <a:pt x="3418" y="2021"/>
                    <a:pt x="3073" y="1712"/>
                  </a:cubicBezTo>
                  <a:cubicBezTo>
                    <a:pt x="2834" y="1485"/>
                    <a:pt x="2418" y="1235"/>
                    <a:pt x="1727" y="1235"/>
                  </a:cubicBezTo>
                  <a:cubicBezTo>
                    <a:pt x="1691" y="1235"/>
                    <a:pt x="1644" y="1247"/>
                    <a:pt x="1608" y="1283"/>
                  </a:cubicBezTo>
                  <a:lnTo>
                    <a:pt x="1275" y="1616"/>
                  </a:lnTo>
                  <a:cubicBezTo>
                    <a:pt x="1215" y="1676"/>
                    <a:pt x="1215" y="1783"/>
                    <a:pt x="1275" y="1843"/>
                  </a:cubicBezTo>
                  <a:cubicBezTo>
                    <a:pt x="1304" y="1872"/>
                    <a:pt x="1343" y="1887"/>
                    <a:pt x="1382" y="1887"/>
                  </a:cubicBezTo>
                  <a:cubicBezTo>
                    <a:pt x="1421" y="1887"/>
                    <a:pt x="1459" y="1872"/>
                    <a:pt x="1489" y="1843"/>
                  </a:cubicBezTo>
                  <a:lnTo>
                    <a:pt x="1787" y="1545"/>
                  </a:lnTo>
                  <a:cubicBezTo>
                    <a:pt x="2227" y="1557"/>
                    <a:pt x="2584" y="1700"/>
                    <a:pt x="2846" y="1938"/>
                  </a:cubicBezTo>
                  <a:cubicBezTo>
                    <a:pt x="3073" y="2140"/>
                    <a:pt x="3132" y="2485"/>
                    <a:pt x="2977" y="2747"/>
                  </a:cubicBezTo>
                  <a:cubicBezTo>
                    <a:pt x="2799" y="3081"/>
                    <a:pt x="2441" y="3283"/>
                    <a:pt x="2072" y="3283"/>
                  </a:cubicBezTo>
                  <a:cubicBezTo>
                    <a:pt x="1489" y="3283"/>
                    <a:pt x="1037" y="2831"/>
                    <a:pt x="1037" y="2247"/>
                  </a:cubicBezTo>
                  <a:cubicBezTo>
                    <a:pt x="1037" y="2152"/>
                    <a:pt x="953" y="2081"/>
                    <a:pt x="870" y="2081"/>
                  </a:cubicBezTo>
                  <a:cubicBezTo>
                    <a:pt x="775" y="2081"/>
                    <a:pt x="703" y="2152"/>
                    <a:pt x="703" y="2247"/>
                  </a:cubicBezTo>
                  <a:cubicBezTo>
                    <a:pt x="703" y="2747"/>
                    <a:pt x="989" y="3200"/>
                    <a:pt x="1394" y="3438"/>
                  </a:cubicBezTo>
                  <a:lnTo>
                    <a:pt x="1394" y="3759"/>
                  </a:lnTo>
                  <a:lnTo>
                    <a:pt x="1394" y="3807"/>
                  </a:lnTo>
                  <a:cubicBezTo>
                    <a:pt x="858" y="3688"/>
                    <a:pt x="525" y="3509"/>
                    <a:pt x="394" y="3426"/>
                  </a:cubicBezTo>
                  <a:cubicBezTo>
                    <a:pt x="394" y="3426"/>
                    <a:pt x="382" y="3426"/>
                    <a:pt x="394" y="3402"/>
                  </a:cubicBezTo>
                  <a:cubicBezTo>
                    <a:pt x="525" y="3081"/>
                    <a:pt x="691" y="2438"/>
                    <a:pt x="691" y="1759"/>
                  </a:cubicBezTo>
                  <a:cubicBezTo>
                    <a:pt x="691" y="1045"/>
                    <a:pt x="1239" y="414"/>
                    <a:pt x="1941" y="354"/>
                  </a:cubicBezTo>
                  <a:cubicBezTo>
                    <a:pt x="1983" y="348"/>
                    <a:pt x="2028" y="345"/>
                    <a:pt x="2072" y="345"/>
                  </a:cubicBezTo>
                  <a:close/>
                  <a:moveTo>
                    <a:pt x="2430" y="3581"/>
                  </a:moveTo>
                  <a:lnTo>
                    <a:pt x="2430" y="3783"/>
                  </a:lnTo>
                  <a:cubicBezTo>
                    <a:pt x="2430" y="3974"/>
                    <a:pt x="2537" y="4152"/>
                    <a:pt x="2715" y="4224"/>
                  </a:cubicBezTo>
                  <a:lnTo>
                    <a:pt x="2822" y="4271"/>
                  </a:lnTo>
                  <a:cubicBezTo>
                    <a:pt x="2656" y="4509"/>
                    <a:pt x="2370" y="4676"/>
                    <a:pt x="2072" y="4676"/>
                  </a:cubicBezTo>
                  <a:cubicBezTo>
                    <a:pt x="1775" y="4676"/>
                    <a:pt x="1489" y="4509"/>
                    <a:pt x="1334" y="4271"/>
                  </a:cubicBezTo>
                  <a:lnTo>
                    <a:pt x="1429" y="4224"/>
                  </a:lnTo>
                  <a:cubicBezTo>
                    <a:pt x="1608" y="4140"/>
                    <a:pt x="1715" y="3974"/>
                    <a:pt x="1715" y="3783"/>
                  </a:cubicBezTo>
                  <a:lnTo>
                    <a:pt x="1715" y="3581"/>
                  </a:lnTo>
                  <a:cubicBezTo>
                    <a:pt x="1834" y="3617"/>
                    <a:pt x="1953" y="3628"/>
                    <a:pt x="2072" y="3628"/>
                  </a:cubicBezTo>
                  <a:cubicBezTo>
                    <a:pt x="2191" y="3628"/>
                    <a:pt x="2311" y="3617"/>
                    <a:pt x="2430" y="3581"/>
                  </a:cubicBezTo>
                  <a:close/>
                  <a:moveTo>
                    <a:pt x="2065" y="0"/>
                  </a:moveTo>
                  <a:cubicBezTo>
                    <a:pt x="2010" y="0"/>
                    <a:pt x="1953" y="3"/>
                    <a:pt x="1894" y="9"/>
                  </a:cubicBezTo>
                  <a:cubicBezTo>
                    <a:pt x="1037" y="92"/>
                    <a:pt x="346" y="842"/>
                    <a:pt x="346" y="1735"/>
                  </a:cubicBezTo>
                  <a:cubicBezTo>
                    <a:pt x="346" y="2378"/>
                    <a:pt x="203" y="2962"/>
                    <a:pt x="60" y="3271"/>
                  </a:cubicBezTo>
                  <a:cubicBezTo>
                    <a:pt x="1" y="3426"/>
                    <a:pt x="48" y="3581"/>
                    <a:pt x="179" y="3676"/>
                  </a:cubicBezTo>
                  <a:cubicBezTo>
                    <a:pt x="310" y="3759"/>
                    <a:pt x="584" y="3926"/>
                    <a:pt x="1013" y="4045"/>
                  </a:cubicBezTo>
                  <a:lnTo>
                    <a:pt x="382" y="4379"/>
                  </a:lnTo>
                  <a:cubicBezTo>
                    <a:pt x="144" y="4498"/>
                    <a:pt x="1" y="4712"/>
                    <a:pt x="1" y="4986"/>
                  </a:cubicBezTo>
                  <a:lnTo>
                    <a:pt x="1" y="6045"/>
                  </a:lnTo>
                  <a:cubicBezTo>
                    <a:pt x="1" y="6129"/>
                    <a:pt x="84" y="6200"/>
                    <a:pt x="167" y="6200"/>
                  </a:cubicBezTo>
                  <a:cubicBezTo>
                    <a:pt x="263" y="6200"/>
                    <a:pt x="334" y="6129"/>
                    <a:pt x="334" y="6045"/>
                  </a:cubicBezTo>
                  <a:lnTo>
                    <a:pt x="334" y="4974"/>
                  </a:lnTo>
                  <a:cubicBezTo>
                    <a:pt x="334" y="4831"/>
                    <a:pt x="406" y="4712"/>
                    <a:pt x="525" y="4652"/>
                  </a:cubicBezTo>
                  <a:lnTo>
                    <a:pt x="1037" y="4402"/>
                  </a:lnTo>
                  <a:cubicBezTo>
                    <a:pt x="1239" y="4760"/>
                    <a:pt x="1644" y="4986"/>
                    <a:pt x="2060" y="4986"/>
                  </a:cubicBezTo>
                  <a:cubicBezTo>
                    <a:pt x="2489" y="4986"/>
                    <a:pt x="2882" y="4760"/>
                    <a:pt x="3084" y="4402"/>
                  </a:cubicBezTo>
                  <a:lnTo>
                    <a:pt x="3596" y="4652"/>
                  </a:lnTo>
                  <a:cubicBezTo>
                    <a:pt x="3704" y="4712"/>
                    <a:pt x="3787" y="4831"/>
                    <a:pt x="3787" y="4974"/>
                  </a:cubicBezTo>
                  <a:lnTo>
                    <a:pt x="3787" y="6022"/>
                  </a:lnTo>
                  <a:cubicBezTo>
                    <a:pt x="3787" y="6117"/>
                    <a:pt x="3858" y="6188"/>
                    <a:pt x="3954" y="6188"/>
                  </a:cubicBezTo>
                  <a:cubicBezTo>
                    <a:pt x="4037" y="6188"/>
                    <a:pt x="4108" y="6117"/>
                    <a:pt x="4108" y="6022"/>
                  </a:cubicBezTo>
                  <a:lnTo>
                    <a:pt x="4108" y="4974"/>
                  </a:lnTo>
                  <a:cubicBezTo>
                    <a:pt x="4132" y="4712"/>
                    <a:pt x="3977" y="4474"/>
                    <a:pt x="3739" y="4379"/>
                  </a:cubicBezTo>
                  <a:lnTo>
                    <a:pt x="3096" y="4045"/>
                  </a:lnTo>
                  <a:cubicBezTo>
                    <a:pt x="3537" y="3926"/>
                    <a:pt x="3799" y="3759"/>
                    <a:pt x="3930" y="3676"/>
                  </a:cubicBezTo>
                  <a:cubicBezTo>
                    <a:pt x="4073" y="3581"/>
                    <a:pt x="4108" y="3426"/>
                    <a:pt x="4049" y="3271"/>
                  </a:cubicBezTo>
                  <a:cubicBezTo>
                    <a:pt x="3918" y="2962"/>
                    <a:pt x="3775" y="2378"/>
                    <a:pt x="3775" y="1735"/>
                  </a:cubicBezTo>
                  <a:cubicBezTo>
                    <a:pt x="3775" y="866"/>
                    <a:pt x="3084" y="104"/>
                    <a:pt x="2227" y="9"/>
                  </a:cubicBezTo>
                  <a:cubicBezTo>
                    <a:pt x="2174" y="3"/>
                    <a:pt x="2120" y="0"/>
                    <a:pt x="2065"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 name="Google Shape;9246;p16">
              <a:extLst>
                <a:ext uri="{FF2B5EF4-FFF2-40B4-BE49-F238E27FC236}">
                  <a16:creationId xmlns:a16="http://schemas.microsoft.com/office/drawing/2014/main" id="{03AB67CA-9E74-B3EF-3785-ECE7D005554C}"/>
                </a:ext>
              </a:extLst>
            </p:cNvPr>
            <p:cNvSpPr/>
            <p:nvPr/>
          </p:nvSpPr>
          <p:spPr>
            <a:xfrm>
              <a:off x="3116592" y="2293778"/>
              <a:ext cx="10630" cy="32241"/>
            </a:xfrm>
            <a:custGeom>
              <a:avLst/>
              <a:gdLst/>
              <a:ahLst/>
              <a:cxnLst/>
              <a:rect l="l" t="t" r="r" b="b"/>
              <a:pathLst>
                <a:path w="334" h="1013" extrusionOk="0">
                  <a:moveTo>
                    <a:pt x="167" y="0"/>
                  </a:moveTo>
                  <a:cubicBezTo>
                    <a:pt x="72" y="0"/>
                    <a:pt x="0" y="72"/>
                    <a:pt x="0" y="167"/>
                  </a:cubicBezTo>
                  <a:lnTo>
                    <a:pt x="0" y="846"/>
                  </a:lnTo>
                  <a:cubicBezTo>
                    <a:pt x="0" y="941"/>
                    <a:pt x="72" y="1012"/>
                    <a:pt x="167" y="1012"/>
                  </a:cubicBezTo>
                  <a:cubicBezTo>
                    <a:pt x="250" y="1012"/>
                    <a:pt x="334" y="941"/>
                    <a:pt x="334" y="846"/>
                  </a:cubicBezTo>
                  <a:lnTo>
                    <a:pt x="334" y="167"/>
                  </a:lnTo>
                  <a:cubicBezTo>
                    <a:pt x="310" y="72"/>
                    <a:pt x="250" y="0"/>
                    <a:pt x="167"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 name="Google Shape;9247;p16">
              <a:extLst>
                <a:ext uri="{FF2B5EF4-FFF2-40B4-BE49-F238E27FC236}">
                  <a16:creationId xmlns:a16="http://schemas.microsoft.com/office/drawing/2014/main" id="{4F524BE2-6E5B-CB9D-0D61-16545847D1FC}"/>
                </a:ext>
              </a:extLst>
            </p:cNvPr>
            <p:cNvSpPr/>
            <p:nvPr/>
          </p:nvSpPr>
          <p:spPr>
            <a:xfrm>
              <a:off x="3193519" y="2293778"/>
              <a:ext cx="10248" cy="32241"/>
            </a:xfrm>
            <a:custGeom>
              <a:avLst/>
              <a:gdLst/>
              <a:ahLst/>
              <a:cxnLst/>
              <a:rect l="l" t="t" r="r" b="b"/>
              <a:pathLst>
                <a:path w="322" h="1013" extrusionOk="0">
                  <a:moveTo>
                    <a:pt x="155" y="0"/>
                  </a:moveTo>
                  <a:cubicBezTo>
                    <a:pt x="72" y="0"/>
                    <a:pt x="0" y="72"/>
                    <a:pt x="0" y="167"/>
                  </a:cubicBezTo>
                  <a:lnTo>
                    <a:pt x="0" y="846"/>
                  </a:lnTo>
                  <a:cubicBezTo>
                    <a:pt x="0" y="941"/>
                    <a:pt x="72" y="1012"/>
                    <a:pt x="155" y="1012"/>
                  </a:cubicBezTo>
                  <a:cubicBezTo>
                    <a:pt x="250" y="1012"/>
                    <a:pt x="322" y="941"/>
                    <a:pt x="322" y="846"/>
                  </a:cubicBezTo>
                  <a:lnTo>
                    <a:pt x="322" y="167"/>
                  </a:lnTo>
                  <a:cubicBezTo>
                    <a:pt x="310" y="72"/>
                    <a:pt x="250" y="0"/>
                    <a:pt x="155"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 name="Google Shape;9248;p16">
              <a:extLst>
                <a:ext uri="{FF2B5EF4-FFF2-40B4-BE49-F238E27FC236}">
                  <a16:creationId xmlns:a16="http://schemas.microsoft.com/office/drawing/2014/main" id="{ECDCC1A3-92F6-1BE2-EB74-01D4C8FBB865}"/>
                </a:ext>
              </a:extLst>
            </p:cNvPr>
            <p:cNvSpPr/>
            <p:nvPr/>
          </p:nvSpPr>
          <p:spPr>
            <a:xfrm>
              <a:off x="3346227" y="2166755"/>
              <a:ext cx="54966" cy="18301"/>
            </a:xfrm>
            <a:custGeom>
              <a:avLst/>
              <a:gdLst/>
              <a:ahLst/>
              <a:cxnLst/>
              <a:rect l="l" t="t" r="r" b="b"/>
              <a:pathLst>
                <a:path w="1727" h="575" extrusionOk="0">
                  <a:moveTo>
                    <a:pt x="646" y="0"/>
                  </a:moveTo>
                  <a:cubicBezTo>
                    <a:pt x="494" y="0"/>
                    <a:pt x="326" y="15"/>
                    <a:pt x="143" y="50"/>
                  </a:cubicBezTo>
                  <a:cubicBezTo>
                    <a:pt x="60" y="62"/>
                    <a:pt x="0" y="122"/>
                    <a:pt x="0" y="217"/>
                  </a:cubicBezTo>
                  <a:lnTo>
                    <a:pt x="0" y="396"/>
                  </a:lnTo>
                  <a:cubicBezTo>
                    <a:pt x="0" y="479"/>
                    <a:pt x="84" y="550"/>
                    <a:pt x="167" y="550"/>
                  </a:cubicBezTo>
                  <a:cubicBezTo>
                    <a:pt x="262" y="550"/>
                    <a:pt x="334" y="479"/>
                    <a:pt x="334" y="396"/>
                  </a:cubicBezTo>
                  <a:lnTo>
                    <a:pt x="334" y="360"/>
                  </a:lnTo>
                  <a:cubicBezTo>
                    <a:pt x="445" y="344"/>
                    <a:pt x="549" y="338"/>
                    <a:pt x="645" y="338"/>
                  </a:cubicBezTo>
                  <a:cubicBezTo>
                    <a:pt x="845" y="338"/>
                    <a:pt x="1007" y="367"/>
                    <a:pt x="1120" y="407"/>
                  </a:cubicBezTo>
                  <a:cubicBezTo>
                    <a:pt x="1334" y="467"/>
                    <a:pt x="1453" y="538"/>
                    <a:pt x="1453" y="538"/>
                  </a:cubicBezTo>
                  <a:cubicBezTo>
                    <a:pt x="1477" y="550"/>
                    <a:pt x="1512" y="574"/>
                    <a:pt x="1536" y="574"/>
                  </a:cubicBezTo>
                  <a:cubicBezTo>
                    <a:pt x="1584" y="574"/>
                    <a:pt x="1643" y="538"/>
                    <a:pt x="1667" y="491"/>
                  </a:cubicBezTo>
                  <a:cubicBezTo>
                    <a:pt x="1727" y="396"/>
                    <a:pt x="1715" y="288"/>
                    <a:pt x="1643" y="241"/>
                  </a:cubicBezTo>
                  <a:cubicBezTo>
                    <a:pt x="1615" y="231"/>
                    <a:pt x="1258" y="0"/>
                    <a:pt x="646"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 name="Google Shape;9249;p16">
              <a:extLst>
                <a:ext uri="{FF2B5EF4-FFF2-40B4-BE49-F238E27FC236}">
                  <a16:creationId xmlns:a16="http://schemas.microsoft.com/office/drawing/2014/main" id="{EABBF3AD-8F10-56F3-7DC7-68545F3BF65F}"/>
                </a:ext>
              </a:extLst>
            </p:cNvPr>
            <p:cNvSpPr/>
            <p:nvPr/>
          </p:nvSpPr>
          <p:spPr>
            <a:xfrm>
              <a:off x="3302655" y="2134991"/>
              <a:ext cx="141760" cy="192143"/>
            </a:xfrm>
            <a:custGeom>
              <a:avLst/>
              <a:gdLst/>
              <a:ahLst/>
              <a:cxnLst/>
              <a:rect l="l" t="t" r="r" b="b"/>
              <a:pathLst>
                <a:path w="4454" h="6037" extrusionOk="0">
                  <a:moveTo>
                    <a:pt x="3453" y="334"/>
                  </a:moveTo>
                  <a:lnTo>
                    <a:pt x="3453" y="1132"/>
                  </a:lnTo>
                  <a:cubicBezTo>
                    <a:pt x="3453" y="1263"/>
                    <a:pt x="3429" y="1405"/>
                    <a:pt x="3370" y="1525"/>
                  </a:cubicBezTo>
                  <a:lnTo>
                    <a:pt x="3310" y="1644"/>
                  </a:lnTo>
                  <a:cubicBezTo>
                    <a:pt x="3298" y="1667"/>
                    <a:pt x="3298" y="1691"/>
                    <a:pt x="3298" y="1715"/>
                  </a:cubicBezTo>
                  <a:lnTo>
                    <a:pt x="3298" y="2060"/>
                  </a:lnTo>
                  <a:cubicBezTo>
                    <a:pt x="3274" y="2346"/>
                    <a:pt x="3155" y="2608"/>
                    <a:pt x="2953" y="2799"/>
                  </a:cubicBezTo>
                  <a:cubicBezTo>
                    <a:pt x="2739" y="3001"/>
                    <a:pt x="2477" y="3096"/>
                    <a:pt x="2191" y="3096"/>
                  </a:cubicBezTo>
                  <a:cubicBezTo>
                    <a:pt x="1643" y="3084"/>
                    <a:pt x="1179" y="2596"/>
                    <a:pt x="1179" y="2013"/>
                  </a:cubicBezTo>
                  <a:lnTo>
                    <a:pt x="1179" y="1715"/>
                  </a:lnTo>
                  <a:cubicBezTo>
                    <a:pt x="1179" y="1691"/>
                    <a:pt x="1179" y="1667"/>
                    <a:pt x="1167" y="1644"/>
                  </a:cubicBezTo>
                  <a:lnTo>
                    <a:pt x="1107" y="1525"/>
                  </a:lnTo>
                  <a:cubicBezTo>
                    <a:pt x="1048" y="1405"/>
                    <a:pt x="1012" y="1275"/>
                    <a:pt x="1012" y="1132"/>
                  </a:cubicBezTo>
                  <a:cubicBezTo>
                    <a:pt x="1012" y="691"/>
                    <a:pt x="1369" y="334"/>
                    <a:pt x="1822" y="334"/>
                  </a:cubicBezTo>
                  <a:close/>
                  <a:moveTo>
                    <a:pt x="2762" y="3310"/>
                  </a:moveTo>
                  <a:lnTo>
                    <a:pt x="2762" y="3537"/>
                  </a:lnTo>
                  <a:cubicBezTo>
                    <a:pt x="2762" y="3572"/>
                    <a:pt x="2774" y="3620"/>
                    <a:pt x="2774" y="3680"/>
                  </a:cubicBezTo>
                  <a:lnTo>
                    <a:pt x="2239" y="4096"/>
                  </a:lnTo>
                  <a:lnTo>
                    <a:pt x="1691" y="3680"/>
                  </a:lnTo>
                  <a:cubicBezTo>
                    <a:pt x="1703" y="3632"/>
                    <a:pt x="1703" y="3584"/>
                    <a:pt x="1703" y="3537"/>
                  </a:cubicBezTo>
                  <a:lnTo>
                    <a:pt x="1703" y="3310"/>
                  </a:lnTo>
                  <a:cubicBezTo>
                    <a:pt x="1846" y="3370"/>
                    <a:pt x="2012" y="3406"/>
                    <a:pt x="2191" y="3406"/>
                  </a:cubicBezTo>
                  <a:lnTo>
                    <a:pt x="2239" y="3406"/>
                  </a:lnTo>
                  <a:cubicBezTo>
                    <a:pt x="2417" y="3406"/>
                    <a:pt x="2596" y="3382"/>
                    <a:pt x="2762" y="3310"/>
                  </a:cubicBezTo>
                  <a:close/>
                  <a:moveTo>
                    <a:pt x="1822" y="1"/>
                  </a:moveTo>
                  <a:cubicBezTo>
                    <a:pt x="1191" y="1"/>
                    <a:pt x="703" y="513"/>
                    <a:pt x="703" y="1120"/>
                  </a:cubicBezTo>
                  <a:cubicBezTo>
                    <a:pt x="703" y="1298"/>
                    <a:pt x="750" y="1489"/>
                    <a:pt x="822" y="1656"/>
                  </a:cubicBezTo>
                  <a:lnTo>
                    <a:pt x="869" y="1751"/>
                  </a:lnTo>
                  <a:lnTo>
                    <a:pt x="869" y="2001"/>
                  </a:lnTo>
                  <a:cubicBezTo>
                    <a:pt x="869" y="2441"/>
                    <a:pt x="1072" y="2846"/>
                    <a:pt x="1381" y="3096"/>
                  </a:cubicBezTo>
                  <a:lnTo>
                    <a:pt x="1381" y="3537"/>
                  </a:lnTo>
                  <a:cubicBezTo>
                    <a:pt x="1381" y="3608"/>
                    <a:pt x="1346" y="3680"/>
                    <a:pt x="1274" y="3703"/>
                  </a:cubicBezTo>
                  <a:lnTo>
                    <a:pt x="453" y="4025"/>
                  </a:lnTo>
                  <a:cubicBezTo>
                    <a:pt x="179" y="4132"/>
                    <a:pt x="0" y="4382"/>
                    <a:pt x="0" y="4668"/>
                  </a:cubicBezTo>
                  <a:lnTo>
                    <a:pt x="0" y="5858"/>
                  </a:lnTo>
                  <a:cubicBezTo>
                    <a:pt x="0" y="5942"/>
                    <a:pt x="83" y="6013"/>
                    <a:pt x="167" y="6013"/>
                  </a:cubicBezTo>
                  <a:cubicBezTo>
                    <a:pt x="262" y="6013"/>
                    <a:pt x="334" y="5942"/>
                    <a:pt x="334" y="5858"/>
                  </a:cubicBezTo>
                  <a:lnTo>
                    <a:pt x="334" y="4668"/>
                  </a:lnTo>
                  <a:cubicBezTo>
                    <a:pt x="334" y="4513"/>
                    <a:pt x="417" y="4382"/>
                    <a:pt x="560" y="4334"/>
                  </a:cubicBezTo>
                  <a:lnTo>
                    <a:pt x="1369" y="4025"/>
                  </a:lnTo>
                  <a:cubicBezTo>
                    <a:pt x="1417" y="4001"/>
                    <a:pt x="1465" y="3977"/>
                    <a:pt x="1488" y="3965"/>
                  </a:cubicBezTo>
                  <a:lnTo>
                    <a:pt x="2060" y="4394"/>
                  </a:lnTo>
                  <a:lnTo>
                    <a:pt x="2060" y="5870"/>
                  </a:lnTo>
                  <a:cubicBezTo>
                    <a:pt x="2060" y="5954"/>
                    <a:pt x="2131" y="6037"/>
                    <a:pt x="2215" y="6037"/>
                  </a:cubicBezTo>
                  <a:cubicBezTo>
                    <a:pt x="2310" y="6037"/>
                    <a:pt x="2381" y="5954"/>
                    <a:pt x="2381" y="5870"/>
                  </a:cubicBezTo>
                  <a:lnTo>
                    <a:pt x="2381" y="4394"/>
                  </a:lnTo>
                  <a:lnTo>
                    <a:pt x="2953" y="3965"/>
                  </a:lnTo>
                  <a:cubicBezTo>
                    <a:pt x="2977" y="3989"/>
                    <a:pt x="3024" y="4013"/>
                    <a:pt x="3072" y="4025"/>
                  </a:cubicBezTo>
                  <a:lnTo>
                    <a:pt x="3882" y="4334"/>
                  </a:lnTo>
                  <a:cubicBezTo>
                    <a:pt x="4024" y="4382"/>
                    <a:pt x="4108" y="4513"/>
                    <a:pt x="4108" y="4668"/>
                  </a:cubicBezTo>
                  <a:lnTo>
                    <a:pt x="4108" y="5858"/>
                  </a:lnTo>
                  <a:cubicBezTo>
                    <a:pt x="4108" y="5942"/>
                    <a:pt x="4179" y="6013"/>
                    <a:pt x="4274" y="6013"/>
                  </a:cubicBezTo>
                  <a:cubicBezTo>
                    <a:pt x="4358" y="6013"/>
                    <a:pt x="4441" y="5942"/>
                    <a:pt x="4441" y="5858"/>
                  </a:cubicBezTo>
                  <a:lnTo>
                    <a:pt x="4441" y="4668"/>
                  </a:lnTo>
                  <a:cubicBezTo>
                    <a:pt x="4453" y="4382"/>
                    <a:pt x="4274" y="4108"/>
                    <a:pt x="4024" y="4025"/>
                  </a:cubicBezTo>
                  <a:lnTo>
                    <a:pt x="3203" y="3703"/>
                  </a:lnTo>
                  <a:cubicBezTo>
                    <a:pt x="3131" y="3680"/>
                    <a:pt x="3084" y="3620"/>
                    <a:pt x="3084" y="3537"/>
                  </a:cubicBezTo>
                  <a:lnTo>
                    <a:pt x="3084" y="3108"/>
                  </a:lnTo>
                  <a:cubicBezTo>
                    <a:pt x="3120" y="3084"/>
                    <a:pt x="3155" y="3060"/>
                    <a:pt x="3191" y="3025"/>
                  </a:cubicBezTo>
                  <a:cubicBezTo>
                    <a:pt x="3453" y="2775"/>
                    <a:pt x="3608" y="2418"/>
                    <a:pt x="3608" y="2037"/>
                  </a:cubicBezTo>
                  <a:lnTo>
                    <a:pt x="3608" y="1727"/>
                  </a:lnTo>
                  <a:lnTo>
                    <a:pt x="3655" y="1644"/>
                  </a:lnTo>
                  <a:cubicBezTo>
                    <a:pt x="3739" y="1477"/>
                    <a:pt x="3774" y="1298"/>
                    <a:pt x="3774" y="1108"/>
                  </a:cubicBezTo>
                  <a:lnTo>
                    <a:pt x="3774" y="167"/>
                  </a:lnTo>
                  <a:cubicBezTo>
                    <a:pt x="3774" y="84"/>
                    <a:pt x="3691" y="1"/>
                    <a:pt x="3608"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1" name="Google Shape;9250;p16">
              <a:extLst>
                <a:ext uri="{FF2B5EF4-FFF2-40B4-BE49-F238E27FC236}">
                  <a16:creationId xmlns:a16="http://schemas.microsoft.com/office/drawing/2014/main" id="{D98A47FD-6B2E-D05A-21E3-41CFDEB35108}"/>
                </a:ext>
              </a:extLst>
            </p:cNvPr>
            <p:cNvSpPr/>
            <p:nvPr/>
          </p:nvSpPr>
          <p:spPr>
            <a:xfrm>
              <a:off x="3330313" y="2288463"/>
              <a:ext cx="10248" cy="37938"/>
            </a:xfrm>
            <a:custGeom>
              <a:avLst/>
              <a:gdLst/>
              <a:ahLst/>
              <a:cxnLst/>
              <a:rect l="l" t="t" r="r" b="b"/>
              <a:pathLst>
                <a:path w="322" h="1192" extrusionOk="0">
                  <a:moveTo>
                    <a:pt x="167" y="1"/>
                  </a:moveTo>
                  <a:cubicBezTo>
                    <a:pt x="72" y="1"/>
                    <a:pt x="0" y="84"/>
                    <a:pt x="0" y="167"/>
                  </a:cubicBezTo>
                  <a:lnTo>
                    <a:pt x="0" y="1036"/>
                  </a:lnTo>
                  <a:cubicBezTo>
                    <a:pt x="0" y="1120"/>
                    <a:pt x="72" y="1191"/>
                    <a:pt x="167" y="1191"/>
                  </a:cubicBezTo>
                  <a:cubicBezTo>
                    <a:pt x="250" y="1191"/>
                    <a:pt x="322" y="1120"/>
                    <a:pt x="322" y="1036"/>
                  </a:cubicBezTo>
                  <a:lnTo>
                    <a:pt x="322" y="167"/>
                  </a:lnTo>
                  <a:cubicBezTo>
                    <a:pt x="310" y="84"/>
                    <a:pt x="250" y="1"/>
                    <a:pt x="167"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2" name="Google Shape;9251;p16">
              <a:extLst>
                <a:ext uri="{FF2B5EF4-FFF2-40B4-BE49-F238E27FC236}">
                  <a16:creationId xmlns:a16="http://schemas.microsoft.com/office/drawing/2014/main" id="{2248F6D3-563F-5F3C-1026-A51AA2C836BF}"/>
                </a:ext>
              </a:extLst>
            </p:cNvPr>
            <p:cNvSpPr/>
            <p:nvPr/>
          </p:nvSpPr>
          <p:spPr>
            <a:xfrm>
              <a:off x="3406859" y="2288463"/>
              <a:ext cx="10630" cy="37938"/>
            </a:xfrm>
            <a:custGeom>
              <a:avLst/>
              <a:gdLst/>
              <a:ahLst/>
              <a:cxnLst/>
              <a:rect l="l" t="t" r="r" b="b"/>
              <a:pathLst>
                <a:path w="334" h="1192" extrusionOk="0">
                  <a:moveTo>
                    <a:pt x="167" y="1"/>
                  </a:moveTo>
                  <a:cubicBezTo>
                    <a:pt x="84" y="1"/>
                    <a:pt x="0" y="84"/>
                    <a:pt x="0" y="167"/>
                  </a:cubicBezTo>
                  <a:lnTo>
                    <a:pt x="0" y="1036"/>
                  </a:lnTo>
                  <a:cubicBezTo>
                    <a:pt x="0" y="1120"/>
                    <a:pt x="84" y="1191"/>
                    <a:pt x="167" y="1191"/>
                  </a:cubicBezTo>
                  <a:cubicBezTo>
                    <a:pt x="262" y="1191"/>
                    <a:pt x="334" y="1120"/>
                    <a:pt x="334" y="1036"/>
                  </a:cubicBezTo>
                  <a:lnTo>
                    <a:pt x="334" y="167"/>
                  </a:lnTo>
                  <a:cubicBezTo>
                    <a:pt x="322" y="84"/>
                    <a:pt x="262" y="1"/>
                    <a:pt x="167"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3" name="Google Shape;9252;p16">
              <a:extLst>
                <a:ext uri="{FF2B5EF4-FFF2-40B4-BE49-F238E27FC236}">
                  <a16:creationId xmlns:a16="http://schemas.microsoft.com/office/drawing/2014/main" id="{49121739-71E5-B5D5-FBC3-92C8A538C6FC}"/>
                </a:ext>
              </a:extLst>
            </p:cNvPr>
            <p:cNvSpPr/>
            <p:nvPr/>
          </p:nvSpPr>
          <p:spPr>
            <a:xfrm>
              <a:off x="3149183" y="1976585"/>
              <a:ext cx="219419" cy="183072"/>
            </a:xfrm>
            <a:custGeom>
              <a:avLst/>
              <a:gdLst/>
              <a:ahLst/>
              <a:cxnLst/>
              <a:rect l="l" t="t" r="r" b="b"/>
              <a:pathLst>
                <a:path w="6894" h="5752" extrusionOk="0">
                  <a:moveTo>
                    <a:pt x="2369" y="4108"/>
                  </a:moveTo>
                  <a:lnTo>
                    <a:pt x="2286" y="4466"/>
                  </a:lnTo>
                  <a:lnTo>
                    <a:pt x="2060" y="4466"/>
                  </a:lnTo>
                  <a:cubicBezTo>
                    <a:pt x="1869" y="4466"/>
                    <a:pt x="1703" y="4299"/>
                    <a:pt x="1703" y="4108"/>
                  </a:cubicBezTo>
                  <a:close/>
                  <a:moveTo>
                    <a:pt x="5513" y="310"/>
                  </a:moveTo>
                  <a:cubicBezTo>
                    <a:pt x="5703" y="310"/>
                    <a:pt x="5870" y="477"/>
                    <a:pt x="5870" y="667"/>
                  </a:cubicBezTo>
                  <a:lnTo>
                    <a:pt x="5870" y="3418"/>
                  </a:lnTo>
                  <a:cubicBezTo>
                    <a:pt x="5870" y="3608"/>
                    <a:pt x="5703" y="3775"/>
                    <a:pt x="5513" y="3775"/>
                  </a:cubicBezTo>
                  <a:lnTo>
                    <a:pt x="4132" y="3775"/>
                  </a:lnTo>
                  <a:cubicBezTo>
                    <a:pt x="4096" y="3775"/>
                    <a:pt x="4048" y="3787"/>
                    <a:pt x="4036" y="3811"/>
                  </a:cubicBezTo>
                  <a:lnTo>
                    <a:pt x="2500" y="4918"/>
                  </a:lnTo>
                  <a:lnTo>
                    <a:pt x="2739" y="3966"/>
                  </a:lnTo>
                  <a:cubicBezTo>
                    <a:pt x="2762" y="3930"/>
                    <a:pt x="2739" y="3870"/>
                    <a:pt x="2715" y="3835"/>
                  </a:cubicBezTo>
                  <a:cubicBezTo>
                    <a:pt x="2679" y="3787"/>
                    <a:pt x="2643" y="3775"/>
                    <a:pt x="2584" y="3775"/>
                  </a:cubicBezTo>
                  <a:lnTo>
                    <a:pt x="691" y="3775"/>
                  </a:lnTo>
                  <a:cubicBezTo>
                    <a:pt x="500" y="3775"/>
                    <a:pt x="333" y="3608"/>
                    <a:pt x="333" y="3418"/>
                  </a:cubicBezTo>
                  <a:lnTo>
                    <a:pt x="333" y="667"/>
                  </a:lnTo>
                  <a:cubicBezTo>
                    <a:pt x="333" y="477"/>
                    <a:pt x="500" y="310"/>
                    <a:pt x="691" y="310"/>
                  </a:cubicBezTo>
                  <a:close/>
                  <a:moveTo>
                    <a:pt x="6215" y="989"/>
                  </a:moveTo>
                  <a:cubicBezTo>
                    <a:pt x="6406" y="989"/>
                    <a:pt x="6572" y="1156"/>
                    <a:pt x="6572" y="1346"/>
                  </a:cubicBezTo>
                  <a:lnTo>
                    <a:pt x="6572" y="4108"/>
                  </a:lnTo>
                  <a:lnTo>
                    <a:pt x="6549" y="4108"/>
                  </a:lnTo>
                  <a:cubicBezTo>
                    <a:pt x="6549" y="4299"/>
                    <a:pt x="6394" y="4466"/>
                    <a:pt x="6191" y="4466"/>
                  </a:cubicBezTo>
                  <a:lnTo>
                    <a:pt x="4810" y="4466"/>
                  </a:lnTo>
                  <a:cubicBezTo>
                    <a:pt x="4763" y="4466"/>
                    <a:pt x="4727" y="4477"/>
                    <a:pt x="4691" y="4513"/>
                  </a:cubicBezTo>
                  <a:cubicBezTo>
                    <a:pt x="4667" y="4549"/>
                    <a:pt x="4644" y="4608"/>
                    <a:pt x="4667" y="4656"/>
                  </a:cubicBezTo>
                  <a:lnTo>
                    <a:pt x="4763" y="5323"/>
                  </a:lnTo>
                  <a:lnTo>
                    <a:pt x="3596" y="4537"/>
                  </a:lnTo>
                  <a:lnTo>
                    <a:pt x="4191" y="4096"/>
                  </a:lnTo>
                  <a:lnTo>
                    <a:pt x="5513" y="4096"/>
                  </a:lnTo>
                  <a:cubicBezTo>
                    <a:pt x="5882" y="4096"/>
                    <a:pt x="6191" y="3799"/>
                    <a:pt x="6191" y="3418"/>
                  </a:cubicBezTo>
                  <a:lnTo>
                    <a:pt x="6191" y="989"/>
                  </a:lnTo>
                  <a:close/>
                  <a:moveTo>
                    <a:pt x="691" y="1"/>
                  </a:moveTo>
                  <a:cubicBezTo>
                    <a:pt x="322" y="1"/>
                    <a:pt x="0" y="298"/>
                    <a:pt x="0" y="679"/>
                  </a:cubicBezTo>
                  <a:lnTo>
                    <a:pt x="0" y="3430"/>
                  </a:lnTo>
                  <a:cubicBezTo>
                    <a:pt x="0" y="3811"/>
                    <a:pt x="298" y="4120"/>
                    <a:pt x="691" y="4120"/>
                  </a:cubicBezTo>
                  <a:lnTo>
                    <a:pt x="1393" y="4120"/>
                  </a:lnTo>
                  <a:lnTo>
                    <a:pt x="1393" y="4132"/>
                  </a:lnTo>
                  <a:cubicBezTo>
                    <a:pt x="1393" y="4501"/>
                    <a:pt x="1691" y="4823"/>
                    <a:pt x="2072" y="4823"/>
                  </a:cubicBezTo>
                  <a:lnTo>
                    <a:pt x="2203" y="4823"/>
                  </a:lnTo>
                  <a:lnTo>
                    <a:pt x="2143" y="5073"/>
                  </a:lnTo>
                  <a:cubicBezTo>
                    <a:pt x="2119" y="5180"/>
                    <a:pt x="2167" y="5275"/>
                    <a:pt x="2250" y="5335"/>
                  </a:cubicBezTo>
                  <a:cubicBezTo>
                    <a:pt x="2298" y="5370"/>
                    <a:pt x="2346" y="5382"/>
                    <a:pt x="2381" y="5382"/>
                  </a:cubicBezTo>
                  <a:cubicBezTo>
                    <a:pt x="2429" y="5382"/>
                    <a:pt x="2489" y="5370"/>
                    <a:pt x="2536" y="5335"/>
                  </a:cubicBezTo>
                  <a:lnTo>
                    <a:pt x="3251" y="4823"/>
                  </a:lnTo>
                  <a:lnTo>
                    <a:pt x="3417" y="4823"/>
                  </a:lnTo>
                  <a:lnTo>
                    <a:pt x="4751" y="5716"/>
                  </a:lnTo>
                  <a:cubicBezTo>
                    <a:pt x="4798" y="5740"/>
                    <a:pt x="4846" y="5751"/>
                    <a:pt x="4882" y="5751"/>
                  </a:cubicBezTo>
                  <a:cubicBezTo>
                    <a:pt x="4929" y="5751"/>
                    <a:pt x="4977" y="5740"/>
                    <a:pt x="5025" y="5716"/>
                  </a:cubicBezTo>
                  <a:cubicBezTo>
                    <a:pt x="5108" y="5656"/>
                    <a:pt x="5144" y="5561"/>
                    <a:pt x="5120" y="5454"/>
                  </a:cubicBezTo>
                  <a:lnTo>
                    <a:pt x="5025" y="4799"/>
                  </a:lnTo>
                  <a:lnTo>
                    <a:pt x="6215" y="4799"/>
                  </a:lnTo>
                  <a:cubicBezTo>
                    <a:pt x="6584" y="4799"/>
                    <a:pt x="6894" y="4501"/>
                    <a:pt x="6894" y="4120"/>
                  </a:cubicBezTo>
                  <a:lnTo>
                    <a:pt x="6894" y="1370"/>
                  </a:lnTo>
                  <a:cubicBezTo>
                    <a:pt x="6870" y="977"/>
                    <a:pt x="6572" y="679"/>
                    <a:pt x="6191" y="679"/>
                  </a:cubicBezTo>
                  <a:cubicBezTo>
                    <a:pt x="6179" y="298"/>
                    <a:pt x="5882" y="1"/>
                    <a:pt x="5513"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4" name="Google Shape;9253;p16">
              <a:extLst>
                <a:ext uri="{FF2B5EF4-FFF2-40B4-BE49-F238E27FC236}">
                  <a16:creationId xmlns:a16="http://schemas.microsoft.com/office/drawing/2014/main" id="{7F8B8B34-4A2B-E3A8-4D18-3BCD5274A40F}"/>
                </a:ext>
              </a:extLst>
            </p:cNvPr>
            <p:cNvSpPr/>
            <p:nvPr/>
          </p:nvSpPr>
          <p:spPr>
            <a:xfrm>
              <a:off x="3187822" y="2009177"/>
              <a:ext cx="26926" cy="10280"/>
            </a:xfrm>
            <a:custGeom>
              <a:avLst/>
              <a:gdLst/>
              <a:ahLst/>
              <a:cxnLst/>
              <a:rect l="l" t="t" r="r" b="b"/>
              <a:pathLst>
                <a:path w="846" h="323" extrusionOk="0">
                  <a:moveTo>
                    <a:pt x="155" y="1"/>
                  </a:moveTo>
                  <a:cubicBezTo>
                    <a:pt x="72" y="1"/>
                    <a:pt x="1" y="72"/>
                    <a:pt x="1" y="167"/>
                  </a:cubicBezTo>
                  <a:cubicBezTo>
                    <a:pt x="1" y="251"/>
                    <a:pt x="72" y="322"/>
                    <a:pt x="155" y="322"/>
                  </a:cubicBezTo>
                  <a:lnTo>
                    <a:pt x="679" y="322"/>
                  </a:lnTo>
                  <a:cubicBezTo>
                    <a:pt x="774" y="322"/>
                    <a:pt x="846" y="251"/>
                    <a:pt x="846" y="167"/>
                  </a:cubicBezTo>
                  <a:cubicBezTo>
                    <a:pt x="846" y="72"/>
                    <a:pt x="774" y="1"/>
                    <a:pt x="679"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5" name="Google Shape;9254;p16">
              <a:extLst>
                <a:ext uri="{FF2B5EF4-FFF2-40B4-BE49-F238E27FC236}">
                  <a16:creationId xmlns:a16="http://schemas.microsoft.com/office/drawing/2014/main" id="{B8E9A220-D54A-E82D-5EF0-037927BBF917}"/>
                </a:ext>
              </a:extLst>
            </p:cNvPr>
            <p:cNvSpPr/>
            <p:nvPr/>
          </p:nvSpPr>
          <p:spPr>
            <a:xfrm>
              <a:off x="3226110" y="2009177"/>
              <a:ext cx="81478" cy="10280"/>
            </a:xfrm>
            <a:custGeom>
              <a:avLst/>
              <a:gdLst/>
              <a:ahLst/>
              <a:cxnLst/>
              <a:rect l="l" t="t" r="r" b="b"/>
              <a:pathLst>
                <a:path w="2560" h="323" extrusionOk="0">
                  <a:moveTo>
                    <a:pt x="167" y="1"/>
                  </a:moveTo>
                  <a:cubicBezTo>
                    <a:pt x="72" y="1"/>
                    <a:pt x="0" y="72"/>
                    <a:pt x="0" y="167"/>
                  </a:cubicBezTo>
                  <a:cubicBezTo>
                    <a:pt x="0" y="251"/>
                    <a:pt x="72" y="322"/>
                    <a:pt x="167" y="322"/>
                  </a:cubicBezTo>
                  <a:lnTo>
                    <a:pt x="2393" y="322"/>
                  </a:lnTo>
                  <a:cubicBezTo>
                    <a:pt x="2488" y="322"/>
                    <a:pt x="2560" y="251"/>
                    <a:pt x="2560" y="167"/>
                  </a:cubicBezTo>
                  <a:cubicBezTo>
                    <a:pt x="2560" y="72"/>
                    <a:pt x="2488" y="1"/>
                    <a:pt x="2393"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6" name="Google Shape;9255;p16">
              <a:extLst>
                <a:ext uri="{FF2B5EF4-FFF2-40B4-BE49-F238E27FC236}">
                  <a16:creationId xmlns:a16="http://schemas.microsoft.com/office/drawing/2014/main" id="{7396D49E-3D1C-6755-C8B1-A2AD117C4329}"/>
                </a:ext>
              </a:extLst>
            </p:cNvPr>
            <p:cNvSpPr/>
            <p:nvPr/>
          </p:nvSpPr>
          <p:spPr>
            <a:xfrm>
              <a:off x="3187822" y="2036453"/>
              <a:ext cx="119767" cy="10662"/>
            </a:xfrm>
            <a:custGeom>
              <a:avLst/>
              <a:gdLst/>
              <a:ahLst/>
              <a:cxnLst/>
              <a:rect l="l" t="t" r="r" b="b"/>
              <a:pathLst>
                <a:path w="3763" h="335" extrusionOk="0">
                  <a:moveTo>
                    <a:pt x="155" y="1"/>
                  </a:moveTo>
                  <a:cubicBezTo>
                    <a:pt x="72" y="1"/>
                    <a:pt x="1" y="84"/>
                    <a:pt x="1" y="168"/>
                  </a:cubicBezTo>
                  <a:cubicBezTo>
                    <a:pt x="1" y="263"/>
                    <a:pt x="72" y="334"/>
                    <a:pt x="155" y="334"/>
                  </a:cubicBezTo>
                  <a:lnTo>
                    <a:pt x="3596" y="334"/>
                  </a:lnTo>
                  <a:cubicBezTo>
                    <a:pt x="3691" y="334"/>
                    <a:pt x="3763" y="263"/>
                    <a:pt x="3763" y="168"/>
                  </a:cubicBezTo>
                  <a:cubicBezTo>
                    <a:pt x="3763" y="84"/>
                    <a:pt x="3691" y="1"/>
                    <a:pt x="3596"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7" name="Google Shape;9256;p16">
              <a:extLst>
                <a:ext uri="{FF2B5EF4-FFF2-40B4-BE49-F238E27FC236}">
                  <a16:creationId xmlns:a16="http://schemas.microsoft.com/office/drawing/2014/main" id="{9734273F-FA7F-F168-8B04-E0D1787430B5}"/>
                </a:ext>
              </a:extLst>
            </p:cNvPr>
            <p:cNvSpPr/>
            <p:nvPr/>
          </p:nvSpPr>
          <p:spPr>
            <a:xfrm>
              <a:off x="3187822" y="2064143"/>
              <a:ext cx="81510" cy="10248"/>
            </a:xfrm>
            <a:custGeom>
              <a:avLst/>
              <a:gdLst/>
              <a:ahLst/>
              <a:cxnLst/>
              <a:rect l="l" t="t" r="r" b="b"/>
              <a:pathLst>
                <a:path w="2561" h="322" extrusionOk="0">
                  <a:moveTo>
                    <a:pt x="155" y="0"/>
                  </a:moveTo>
                  <a:cubicBezTo>
                    <a:pt x="72" y="0"/>
                    <a:pt x="1" y="72"/>
                    <a:pt x="1" y="167"/>
                  </a:cubicBezTo>
                  <a:cubicBezTo>
                    <a:pt x="1" y="250"/>
                    <a:pt x="72" y="322"/>
                    <a:pt x="155" y="322"/>
                  </a:cubicBezTo>
                  <a:lnTo>
                    <a:pt x="2394" y="322"/>
                  </a:lnTo>
                  <a:cubicBezTo>
                    <a:pt x="2477" y="322"/>
                    <a:pt x="2560" y="250"/>
                    <a:pt x="2560" y="167"/>
                  </a:cubicBezTo>
                  <a:cubicBezTo>
                    <a:pt x="2560" y="72"/>
                    <a:pt x="2477" y="0"/>
                    <a:pt x="2394"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8" name="Google Shape;9257;p16">
              <a:extLst>
                <a:ext uri="{FF2B5EF4-FFF2-40B4-BE49-F238E27FC236}">
                  <a16:creationId xmlns:a16="http://schemas.microsoft.com/office/drawing/2014/main" id="{FB580D3C-3EBD-CC32-AB81-272AA6B28F98}"/>
                </a:ext>
              </a:extLst>
            </p:cNvPr>
            <p:cNvSpPr/>
            <p:nvPr/>
          </p:nvSpPr>
          <p:spPr>
            <a:xfrm>
              <a:off x="3280663" y="2064143"/>
              <a:ext cx="26926" cy="10248"/>
            </a:xfrm>
            <a:custGeom>
              <a:avLst/>
              <a:gdLst/>
              <a:ahLst/>
              <a:cxnLst/>
              <a:rect l="l" t="t" r="r" b="b"/>
              <a:pathLst>
                <a:path w="846" h="322" extrusionOk="0">
                  <a:moveTo>
                    <a:pt x="155" y="0"/>
                  </a:moveTo>
                  <a:cubicBezTo>
                    <a:pt x="72" y="0"/>
                    <a:pt x="1" y="72"/>
                    <a:pt x="1" y="167"/>
                  </a:cubicBezTo>
                  <a:cubicBezTo>
                    <a:pt x="1" y="250"/>
                    <a:pt x="72" y="322"/>
                    <a:pt x="155" y="322"/>
                  </a:cubicBezTo>
                  <a:lnTo>
                    <a:pt x="679" y="322"/>
                  </a:lnTo>
                  <a:cubicBezTo>
                    <a:pt x="774" y="322"/>
                    <a:pt x="846" y="250"/>
                    <a:pt x="846" y="167"/>
                  </a:cubicBezTo>
                  <a:cubicBezTo>
                    <a:pt x="846" y="72"/>
                    <a:pt x="774" y="0"/>
                    <a:pt x="679"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39" name="Google Shape;11786;p20">
            <a:extLst>
              <a:ext uri="{FF2B5EF4-FFF2-40B4-BE49-F238E27FC236}">
                <a16:creationId xmlns:a16="http://schemas.microsoft.com/office/drawing/2014/main" id="{818623C5-1C17-DC12-5A15-9F318BD0D917}"/>
              </a:ext>
            </a:extLst>
          </p:cNvPr>
          <p:cNvGrpSpPr/>
          <p:nvPr/>
        </p:nvGrpSpPr>
        <p:grpSpPr>
          <a:xfrm>
            <a:off x="4546841" y="5352330"/>
            <a:ext cx="280072" cy="275520"/>
            <a:chOff x="4210933" y="2926777"/>
            <a:chExt cx="280072" cy="275520"/>
          </a:xfrm>
        </p:grpSpPr>
        <p:sp>
          <p:nvSpPr>
            <p:cNvPr id="140" name="Google Shape;11787;p20">
              <a:extLst>
                <a:ext uri="{FF2B5EF4-FFF2-40B4-BE49-F238E27FC236}">
                  <a16:creationId xmlns:a16="http://schemas.microsoft.com/office/drawing/2014/main" id="{69EF1AE0-6178-1A74-7306-42A4E7DCFA3C}"/>
                </a:ext>
              </a:extLst>
            </p:cNvPr>
            <p:cNvSpPr/>
            <p:nvPr/>
          </p:nvSpPr>
          <p:spPr>
            <a:xfrm>
              <a:off x="4490623" y="2970352"/>
              <a:ext cx="32" cy="414"/>
            </a:xfrm>
            <a:custGeom>
              <a:avLst/>
              <a:gdLst/>
              <a:ahLst/>
              <a:cxnLst/>
              <a:rect l="l" t="t" r="r" b="b"/>
              <a:pathLst>
                <a:path w="1" h="13" extrusionOk="0">
                  <a:moveTo>
                    <a:pt x="0" y="0"/>
                  </a:moveTo>
                  <a:cubicBezTo>
                    <a:pt x="0" y="12"/>
                    <a:pt x="0" y="0"/>
                    <a:pt x="0"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1" name="Google Shape;11788;p20">
              <a:extLst>
                <a:ext uri="{FF2B5EF4-FFF2-40B4-BE49-F238E27FC236}">
                  <a16:creationId xmlns:a16="http://schemas.microsoft.com/office/drawing/2014/main" id="{885528F0-18F6-F888-3235-D8BD31354184}"/>
                </a:ext>
              </a:extLst>
            </p:cNvPr>
            <p:cNvSpPr/>
            <p:nvPr/>
          </p:nvSpPr>
          <p:spPr>
            <a:xfrm>
              <a:off x="4489859" y="2969589"/>
              <a:ext cx="32" cy="32"/>
            </a:xfrm>
            <a:custGeom>
              <a:avLst/>
              <a:gdLst/>
              <a:ahLst/>
              <a:cxnLst/>
              <a:rect l="l" t="t" r="r" b="b"/>
              <a:pathLst>
                <a:path w="1" h="1" extrusionOk="0">
                  <a:moveTo>
                    <a:pt x="0" y="1"/>
                  </a:move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 name="Google Shape;11789;p20">
              <a:extLst>
                <a:ext uri="{FF2B5EF4-FFF2-40B4-BE49-F238E27FC236}">
                  <a16:creationId xmlns:a16="http://schemas.microsoft.com/office/drawing/2014/main" id="{1C70B4D6-6E5F-03FA-6946-824DC6C2BAD9}"/>
                </a:ext>
              </a:extLst>
            </p:cNvPr>
            <p:cNvSpPr/>
            <p:nvPr/>
          </p:nvSpPr>
          <p:spPr>
            <a:xfrm>
              <a:off x="4210933" y="2944952"/>
              <a:ext cx="280072" cy="257346"/>
            </a:xfrm>
            <a:custGeom>
              <a:avLst/>
              <a:gdLst/>
              <a:ahLst/>
              <a:cxnLst/>
              <a:rect l="l" t="t" r="r" b="b"/>
              <a:pathLst>
                <a:path w="8799" h="8085" extrusionOk="0">
                  <a:moveTo>
                    <a:pt x="7549" y="620"/>
                  </a:moveTo>
                  <a:lnTo>
                    <a:pt x="6596" y="6382"/>
                  </a:lnTo>
                  <a:lnTo>
                    <a:pt x="6596" y="620"/>
                  </a:lnTo>
                  <a:close/>
                  <a:moveTo>
                    <a:pt x="4965" y="1"/>
                  </a:moveTo>
                  <a:cubicBezTo>
                    <a:pt x="4894" y="1"/>
                    <a:pt x="4834" y="60"/>
                    <a:pt x="4834" y="143"/>
                  </a:cubicBezTo>
                  <a:cubicBezTo>
                    <a:pt x="4834" y="215"/>
                    <a:pt x="4894" y="274"/>
                    <a:pt x="4965" y="274"/>
                  </a:cubicBezTo>
                  <a:lnTo>
                    <a:pt x="6322" y="274"/>
                  </a:lnTo>
                  <a:lnTo>
                    <a:pt x="6322" y="7835"/>
                  </a:lnTo>
                  <a:lnTo>
                    <a:pt x="262" y="7835"/>
                  </a:lnTo>
                  <a:lnTo>
                    <a:pt x="262" y="7192"/>
                  </a:lnTo>
                  <a:cubicBezTo>
                    <a:pt x="262" y="7121"/>
                    <a:pt x="203" y="7061"/>
                    <a:pt x="131" y="7061"/>
                  </a:cubicBezTo>
                  <a:cubicBezTo>
                    <a:pt x="60" y="7061"/>
                    <a:pt x="0" y="7121"/>
                    <a:pt x="0" y="7192"/>
                  </a:cubicBezTo>
                  <a:lnTo>
                    <a:pt x="0" y="7954"/>
                  </a:lnTo>
                  <a:cubicBezTo>
                    <a:pt x="0" y="8025"/>
                    <a:pt x="60" y="8085"/>
                    <a:pt x="131" y="8085"/>
                  </a:cubicBezTo>
                  <a:lnTo>
                    <a:pt x="6465" y="8085"/>
                  </a:lnTo>
                  <a:cubicBezTo>
                    <a:pt x="6525" y="8085"/>
                    <a:pt x="6561" y="8037"/>
                    <a:pt x="6584" y="8002"/>
                  </a:cubicBezTo>
                  <a:lnTo>
                    <a:pt x="7906" y="3715"/>
                  </a:lnTo>
                  <a:cubicBezTo>
                    <a:pt x="7918" y="3632"/>
                    <a:pt x="7882" y="3572"/>
                    <a:pt x="7811" y="3549"/>
                  </a:cubicBezTo>
                  <a:cubicBezTo>
                    <a:pt x="7799" y="3547"/>
                    <a:pt x="7788" y="3546"/>
                    <a:pt x="7777" y="3546"/>
                  </a:cubicBezTo>
                  <a:cubicBezTo>
                    <a:pt x="7721" y="3546"/>
                    <a:pt x="7674" y="3572"/>
                    <a:pt x="7644" y="3632"/>
                  </a:cubicBezTo>
                  <a:lnTo>
                    <a:pt x="6870" y="6132"/>
                  </a:lnTo>
                  <a:lnTo>
                    <a:pt x="7727" y="989"/>
                  </a:lnTo>
                  <a:lnTo>
                    <a:pt x="8466" y="989"/>
                  </a:lnTo>
                  <a:lnTo>
                    <a:pt x="7799" y="3144"/>
                  </a:lnTo>
                  <a:cubicBezTo>
                    <a:pt x="7787" y="3215"/>
                    <a:pt x="7811" y="3275"/>
                    <a:pt x="7882" y="3311"/>
                  </a:cubicBezTo>
                  <a:lnTo>
                    <a:pt x="7930" y="3311"/>
                  </a:lnTo>
                  <a:cubicBezTo>
                    <a:pt x="7989" y="3311"/>
                    <a:pt x="8037" y="3275"/>
                    <a:pt x="8049" y="3215"/>
                  </a:cubicBezTo>
                  <a:lnTo>
                    <a:pt x="8763" y="894"/>
                  </a:lnTo>
                  <a:cubicBezTo>
                    <a:pt x="8799" y="870"/>
                    <a:pt x="8799" y="822"/>
                    <a:pt x="8763" y="798"/>
                  </a:cubicBezTo>
                  <a:cubicBezTo>
                    <a:pt x="8739" y="763"/>
                    <a:pt x="8704" y="739"/>
                    <a:pt x="8668" y="739"/>
                  </a:cubicBezTo>
                  <a:lnTo>
                    <a:pt x="7787" y="739"/>
                  </a:lnTo>
                  <a:lnTo>
                    <a:pt x="7835" y="501"/>
                  </a:lnTo>
                  <a:cubicBezTo>
                    <a:pt x="7835" y="453"/>
                    <a:pt x="7835" y="417"/>
                    <a:pt x="7799" y="394"/>
                  </a:cubicBezTo>
                  <a:cubicBezTo>
                    <a:pt x="7763" y="358"/>
                    <a:pt x="7739" y="346"/>
                    <a:pt x="7692" y="346"/>
                  </a:cubicBezTo>
                  <a:lnTo>
                    <a:pt x="6596" y="346"/>
                  </a:lnTo>
                  <a:lnTo>
                    <a:pt x="6596" y="143"/>
                  </a:lnTo>
                  <a:cubicBezTo>
                    <a:pt x="6596" y="60"/>
                    <a:pt x="6537" y="1"/>
                    <a:pt x="6453"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3" name="Google Shape;11790;p20">
              <a:extLst>
                <a:ext uri="{FF2B5EF4-FFF2-40B4-BE49-F238E27FC236}">
                  <a16:creationId xmlns:a16="http://schemas.microsoft.com/office/drawing/2014/main" id="{272CA621-F3C3-891A-9C32-E806E9368697}"/>
                </a:ext>
              </a:extLst>
            </p:cNvPr>
            <p:cNvSpPr/>
            <p:nvPr/>
          </p:nvSpPr>
          <p:spPr>
            <a:xfrm>
              <a:off x="4212047" y="2926777"/>
              <a:ext cx="144826" cy="234619"/>
            </a:xfrm>
            <a:custGeom>
              <a:avLst/>
              <a:gdLst/>
              <a:ahLst/>
              <a:cxnLst/>
              <a:rect l="l" t="t" r="r" b="b"/>
              <a:pathLst>
                <a:path w="4550" h="7371" extrusionOk="0">
                  <a:moveTo>
                    <a:pt x="132" y="0"/>
                  </a:moveTo>
                  <a:cubicBezTo>
                    <a:pt x="60" y="0"/>
                    <a:pt x="1" y="60"/>
                    <a:pt x="1" y="131"/>
                  </a:cubicBezTo>
                  <a:lnTo>
                    <a:pt x="1" y="7239"/>
                  </a:lnTo>
                  <a:cubicBezTo>
                    <a:pt x="1" y="7311"/>
                    <a:pt x="60" y="7370"/>
                    <a:pt x="132" y="7370"/>
                  </a:cubicBezTo>
                  <a:cubicBezTo>
                    <a:pt x="203" y="7370"/>
                    <a:pt x="263" y="7311"/>
                    <a:pt x="263" y="7239"/>
                  </a:cubicBezTo>
                  <a:lnTo>
                    <a:pt x="263" y="262"/>
                  </a:lnTo>
                  <a:lnTo>
                    <a:pt x="1763" y="262"/>
                  </a:lnTo>
                  <a:lnTo>
                    <a:pt x="2299" y="810"/>
                  </a:lnTo>
                  <a:cubicBezTo>
                    <a:pt x="2335" y="845"/>
                    <a:pt x="2358" y="857"/>
                    <a:pt x="2394" y="857"/>
                  </a:cubicBezTo>
                  <a:lnTo>
                    <a:pt x="4418" y="857"/>
                  </a:lnTo>
                  <a:cubicBezTo>
                    <a:pt x="4490" y="857"/>
                    <a:pt x="4549" y="798"/>
                    <a:pt x="4549" y="726"/>
                  </a:cubicBezTo>
                  <a:cubicBezTo>
                    <a:pt x="4537" y="655"/>
                    <a:pt x="4478" y="595"/>
                    <a:pt x="4418" y="595"/>
                  </a:cubicBezTo>
                  <a:lnTo>
                    <a:pt x="2454" y="595"/>
                  </a:lnTo>
                  <a:lnTo>
                    <a:pt x="1918" y="36"/>
                  </a:lnTo>
                  <a:cubicBezTo>
                    <a:pt x="1882" y="12"/>
                    <a:pt x="1858" y="0"/>
                    <a:pt x="1823"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4" name="Google Shape;11791;p20">
              <a:extLst>
                <a:ext uri="{FF2B5EF4-FFF2-40B4-BE49-F238E27FC236}">
                  <a16:creationId xmlns:a16="http://schemas.microsoft.com/office/drawing/2014/main" id="{E19041B3-B611-EC0E-2585-0265D16DAA50}"/>
                </a:ext>
              </a:extLst>
            </p:cNvPr>
            <p:cNvSpPr/>
            <p:nvPr/>
          </p:nvSpPr>
          <p:spPr>
            <a:xfrm>
              <a:off x="4246550" y="2996103"/>
              <a:ext cx="28074" cy="28106"/>
            </a:xfrm>
            <a:custGeom>
              <a:avLst/>
              <a:gdLst/>
              <a:ahLst/>
              <a:cxnLst/>
              <a:rect l="l" t="t" r="r" b="b"/>
              <a:pathLst>
                <a:path w="882" h="883" extrusionOk="0">
                  <a:moveTo>
                    <a:pt x="620" y="263"/>
                  </a:moveTo>
                  <a:lnTo>
                    <a:pt x="620" y="608"/>
                  </a:lnTo>
                  <a:lnTo>
                    <a:pt x="262" y="608"/>
                  </a:lnTo>
                  <a:lnTo>
                    <a:pt x="262" y="263"/>
                  </a:lnTo>
                  <a:close/>
                  <a:moveTo>
                    <a:pt x="131" y="1"/>
                  </a:moveTo>
                  <a:cubicBezTo>
                    <a:pt x="60" y="1"/>
                    <a:pt x="0" y="60"/>
                    <a:pt x="0" y="144"/>
                  </a:cubicBezTo>
                  <a:lnTo>
                    <a:pt x="0" y="751"/>
                  </a:lnTo>
                  <a:cubicBezTo>
                    <a:pt x="0" y="822"/>
                    <a:pt x="60" y="882"/>
                    <a:pt x="131" y="882"/>
                  </a:cubicBezTo>
                  <a:lnTo>
                    <a:pt x="739" y="882"/>
                  </a:lnTo>
                  <a:cubicBezTo>
                    <a:pt x="822" y="882"/>
                    <a:pt x="881" y="822"/>
                    <a:pt x="881" y="751"/>
                  </a:cubicBezTo>
                  <a:lnTo>
                    <a:pt x="881" y="144"/>
                  </a:lnTo>
                  <a:cubicBezTo>
                    <a:pt x="881" y="60"/>
                    <a:pt x="822" y="1"/>
                    <a:pt x="739"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 name="Google Shape;11792;p20">
              <a:extLst>
                <a:ext uri="{FF2B5EF4-FFF2-40B4-BE49-F238E27FC236}">
                  <a16:creationId xmlns:a16="http://schemas.microsoft.com/office/drawing/2014/main" id="{DCE20E17-DEFC-C463-C17D-BA3513788146}"/>
                </a:ext>
              </a:extLst>
            </p:cNvPr>
            <p:cNvSpPr/>
            <p:nvPr/>
          </p:nvSpPr>
          <p:spPr>
            <a:xfrm>
              <a:off x="4285956" y="3015456"/>
              <a:ext cx="97814" cy="8753"/>
            </a:xfrm>
            <a:custGeom>
              <a:avLst/>
              <a:gdLst/>
              <a:ahLst/>
              <a:cxnLst/>
              <a:rect l="l" t="t" r="r" b="b"/>
              <a:pathLst>
                <a:path w="3073" h="275" extrusionOk="0">
                  <a:moveTo>
                    <a:pt x="132" y="0"/>
                  </a:moveTo>
                  <a:cubicBezTo>
                    <a:pt x="60" y="0"/>
                    <a:pt x="1" y="60"/>
                    <a:pt x="1" y="143"/>
                  </a:cubicBezTo>
                  <a:cubicBezTo>
                    <a:pt x="1" y="214"/>
                    <a:pt x="60" y="274"/>
                    <a:pt x="132" y="274"/>
                  </a:cubicBezTo>
                  <a:lnTo>
                    <a:pt x="2942" y="274"/>
                  </a:lnTo>
                  <a:cubicBezTo>
                    <a:pt x="3013" y="274"/>
                    <a:pt x="3072" y="214"/>
                    <a:pt x="3072" y="143"/>
                  </a:cubicBezTo>
                  <a:cubicBezTo>
                    <a:pt x="3072" y="72"/>
                    <a:pt x="3013" y="0"/>
                    <a:pt x="2942"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6" name="Google Shape;11793;p20">
              <a:extLst>
                <a:ext uri="{FF2B5EF4-FFF2-40B4-BE49-F238E27FC236}">
                  <a16:creationId xmlns:a16="http://schemas.microsoft.com/office/drawing/2014/main" id="{18DDE047-E4CC-EAD9-FF93-D0BC204E0285}"/>
                </a:ext>
              </a:extLst>
            </p:cNvPr>
            <p:cNvSpPr/>
            <p:nvPr/>
          </p:nvSpPr>
          <p:spPr>
            <a:xfrm>
              <a:off x="4285956" y="3001800"/>
              <a:ext cx="30366" cy="8753"/>
            </a:xfrm>
            <a:custGeom>
              <a:avLst/>
              <a:gdLst/>
              <a:ahLst/>
              <a:cxnLst/>
              <a:rect l="l" t="t" r="r" b="b"/>
              <a:pathLst>
                <a:path w="954" h="275" extrusionOk="0">
                  <a:moveTo>
                    <a:pt x="132" y="1"/>
                  </a:moveTo>
                  <a:cubicBezTo>
                    <a:pt x="60" y="1"/>
                    <a:pt x="1" y="60"/>
                    <a:pt x="1" y="132"/>
                  </a:cubicBezTo>
                  <a:cubicBezTo>
                    <a:pt x="1" y="215"/>
                    <a:pt x="60" y="274"/>
                    <a:pt x="132" y="274"/>
                  </a:cubicBezTo>
                  <a:lnTo>
                    <a:pt x="810" y="274"/>
                  </a:lnTo>
                  <a:cubicBezTo>
                    <a:pt x="894" y="274"/>
                    <a:pt x="953" y="215"/>
                    <a:pt x="953" y="132"/>
                  </a:cubicBezTo>
                  <a:cubicBezTo>
                    <a:pt x="953" y="60"/>
                    <a:pt x="894" y="1"/>
                    <a:pt x="810"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7" name="Google Shape;11794;p20">
              <a:extLst>
                <a:ext uri="{FF2B5EF4-FFF2-40B4-BE49-F238E27FC236}">
                  <a16:creationId xmlns:a16="http://schemas.microsoft.com/office/drawing/2014/main" id="{4ECB4304-6454-DCE2-9B6B-4EBC78EE1E10}"/>
                </a:ext>
              </a:extLst>
            </p:cNvPr>
            <p:cNvSpPr/>
            <p:nvPr/>
          </p:nvSpPr>
          <p:spPr>
            <a:xfrm>
              <a:off x="4246550" y="3060177"/>
              <a:ext cx="28074" cy="28074"/>
            </a:xfrm>
            <a:custGeom>
              <a:avLst/>
              <a:gdLst/>
              <a:ahLst/>
              <a:cxnLst/>
              <a:rect l="l" t="t" r="r" b="b"/>
              <a:pathLst>
                <a:path w="882" h="882" extrusionOk="0">
                  <a:moveTo>
                    <a:pt x="620" y="274"/>
                  </a:moveTo>
                  <a:lnTo>
                    <a:pt x="620" y="631"/>
                  </a:lnTo>
                  <a:lnTo>
                    <a:pt x="262" y="631"/>
                  </a:lnTo>
                  <a:lnTo>
                    <a:pt x="262" y="274"/>
                  </a:lnTo>
                  <a:close/>
                  <a:moveTo>
                    <a:pt x="131" y="0"/>
                  </a:moveTo>
                  <a:cubicBezTo>
                    <a:pt x="60" y="0"/>
                    <a:pt x="0" y="60"/>
                    <a:pt x="0" y="131"/>
                  </a:cubicBezTo>
                  <a:lnTo>
                    <a:pt x="0" y="750"/>
                  </a:lnTo>
                  <a:cubicBezTo>
                    <a:pt x="0" y="822"/>
                    <a:pt x="60" y="881"/>
                    <a:pt x="131" y="881"/>
                  </a:cubicBezTo>
                  <a:lnTo>
                    <a:pt x="739" y="881"/>
                  </a:lnTo>
                  <a:cubicBezTo>
                    <a:pt x="822" y="881"/>
                    <a:pt x="881" y="822"/>
                    <a:pt x="881" y="750"/>
                  </a:cubicBezTo>
                  <a:lnTo>
                    <a:pt x="881" y="131"/>
                  </a:lnTo>
                  <a:cubicBezTo>
                    <a:pt x="881" y="60"/>
                    <a:pt x="822" y="0"/>
                    <a:pt x="739"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 name="Google Shape;11795;p20">
              <a:extLst>
                <a:ext uri="{FF2B5EF4-FFF2-40B4-BE49-F238E27FC236}">
                  <a16:creationId xmlns:a16="http://schemas.microsoft.com/office/drawing/2014/main" id="{F0D4D392-5266-C7D2-C4DB-8C3FD4E3DD2C}"/>
                </a:ext>
              </a:extLst>
            </p:cNvPr>
            <p:cNvSpPr/>
            <p:nvPr/>
          </p:nvSpPr>
          <p:spPr>
            <a:xfrm>
              <a:off x="4285956" y="3080261"/>
              <a:ext cx="97814" cy="8371"/>
            </a:xfrm>
            <a:custGeom>
              <a:avLst/>
              <a:gdLst/>
              <a:ahLst/>
              <a:cxnLst/>
              <a:rect l="l" t="t" r="r" b="b"/>
              <a:pathLst>
                <a:path w="3073" h="263" extrusionOk="0">
                  <a:moveTo>
                    <a:pt x="132" y="0"/>
                  </a:moveTo>
                  <a:cubicBezTo>
                    <a:pt x="60" y="0"/>
                    <a:pt x="1" y="48"/>
                    <a:pt x="1" y="131"/>
                  </a:cubicBezTo>
                  <a:cubicBezTo>
                    <a:pt x="1" y="203"/>
                    <a:pt x="60" y="262"/>
                    <a:pt x="132" y="262"/>
                  </a:cubicBezTo>
                  <a:lnTo>
                    <a:pt x="2942" y="262"/>
                  </a:lnTo>
                  <a:cubicBezTo>
                    <a:pt x="3013" y="262"/>
                    <a:pt x="3072" y="203"/>
                    <a:pt x="3072" y="131"/>
                  </a:cubicBezTo>
                  <a:cubicBezTo>
                    <a:pt x="3072" y="48"/>
                    <a:pt x="3013" y="0"/>
                    <a:pt x="2942"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49" name="Google Shape;11796;p20">
              <a:extLst>
                <a:ext uri="{FF2B5EF4-FFF2-40B4-BE49-F238E27FC236}">
                  <a16:creationId xmlns:a16="http://schemas.microsoft.com/office/drawing/2014/main" id="{C40955FE-5482-AEA8-D85D-1685F360CCA2}"/>
                </a:ext>
              </a:extLst>
            </p:cNvPr>
            <p:cNvSpPr/>
            <p:nvPr/>
          </p:nvSpPr>
          <p:spPr>
            <a:xfrm>
              <a:off x="4285956" y="3066224"/>
              <a:ext cx="30366" cy="8753"/>
            </a:xfrm>
            <a:custGeom>
              <a:avLst/>
              <a:gdLst/>
              <a:ahLst/>
              <a:cxnLst/>
              <a:rect l="l" t="t" r="r" b="b"/>
              <a:pathLst>
                <a:path w="954" h="275" extrusionOk="0">
                  <a:moveTo>
                    <a:pt x="132" y="1"/>
                  </a:moveTo>
                  <a:cubicBezTo>
                    <a:pt x="60" y="1"/>
                    <a:pt x="1" y="60"/>
                    <a:pt x="1" y="143"/>
                  </a:cubicBezTo>
                  <a:cubicBezTo>
                    <a:pt x="1" y="215"/>
                    <a:pt x="60" y="274"/>
                    <a:pt x="132" y="274"/>
                  </a:cubicBezTo>
                  <a:lnTo>
                    <a:pt x="810" y="274"/>
                  </a:lnTo>
                  <a:cubicBezTo>
                    <a:pt x="894" y="274"/>
                    <a:pt x="953" y="215"/>
                    <a:pt x="953" y="143"/>
                  </a:cubicBezTo>
                  <a:cubicBezTo>
                    <a:pt x="953" y="60"/>
                    <a:pt x="894" y="1"/>
                    <a:pt x="810"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0" name="Google Shape;11797;p20">
              <a:extLst>
                <a:ext uri="{FF2B5EF4-FFF2-40B4-BE49-F238E27FC236}">
                  <a16:creationId xmlns:a16="http://schemas.microsoft.com/office/drawing/2014/main" id="{EBC6824B-8DF1-83B7-4492-E4CA5CDBE814}"/>
                </a:ext>
              </a:extLst>
            </p:cNvPr>
            <p:cNvSpPr/>
            <p:nvPr/>
          </p:nvSpPr>
          <p:spPr>
            <a:xfrm>
              <a:off x="4246550" y="3124601"/>
              <a:ext cx="28074" cy="28074"/>
            </a:xfrm>
            <a:custGeom>
              <a:avLst/>
              <a:gdLst/>
              <a:ahLst/>
              <a:cxnLst/>
              <a:rect l="l" t="t" r="r" b="b"/>
              <a:pathLst>
                <a:path w="882" h="882" extrusionOk="0">
                  <a:moveTo>
                    <a:pt x="620" y="250"/>
                  </a:moveTo>
                  <a:lnTo>
                    <a:pt x="620" y="607"/>
                  </a:lnTo>
                  <a:lnTo>
                    <a:pt x="262" y="607"/>
                  </a:lnTo>
                  <a:lnTo>
                    <a:pt x="262" y="250"/>
                  </a:lnTo>
                  <a:close/>
                  <a:moveTo>
                    <a:pt x="131" y="0"/>
                  </a:moveTo>
                  <a:cubicBezTo>
                    <a:pt x="60" y="0"/>
                    <a:pt x="0" y="60"/>
                    <a:pt x="0" y="131"/>
                  </a:cubicBezTo>
                  <a:lnTo>
                    <a:pt x="0" y="738"/>
                  </a:lnTo>
                  <a:cubicBezTo>
                    <a:pt x="0" y="822"/>
                    <a:pt x="60" y="881"/>
                    <a:pt x="131" y="881"/>
                  </a:cubicBezTo>
                  <a:lnTo>
                    <a:pt x="739" y="881"/>
                  </a:lnTo>
                  <a:cubicBezTo>
                    <a:pt x="822" y="881"/>
                    <a:pt x="881" y="822"/>
                    <a:pt x="881" y="738"/>
                  </a:cubicBezTo>
                  <a:lnTo>
                    <a:pt x="881" y="131"/>
                  </a:lnTo>
                  <a:cubicBezTo>
                    <a:pt x="881" y="60"/>
                    <a:pt x="822" y="0"/>
                    <a:pt x="739"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1" name="Google Shape;11798;p20">
              <a:extLst>
                <a:ext uri="{FF2B5EF4-FFF2-40B4-BE49-F238E27FC236}">
                  <a16:creationId xmlns:a16="http://schemas.microsoft.com/office/drawing/2014/main" id="{6DFB888E-15B2-B3B8-E117-396758FC3AB0}"/>
                </a:ext>
              </a:extLst>
            </p:cNvPr>
            <p:cNvSpPr/>
            <p:nvPr/>
          </p:nvSpPr>
          <p:spPr>
            <a:xfrm>
              <a:off x="4285956" y="3143921"/>
              <a:ext cx="97814" cy="8753"/>
            </a:xfrm>
            <a:custGeom>
              <a:avLst/>
              <a:gdLst/>
              <a:ahLst/>
              <a:cxnLst/>
              <a:rect l="l" t="t" r="r" b="b"/>
              <a:pathLst>
                <a:path w="3073" h="275" extrusionOk="0">
                  <a:moveTo>
                    <a:pt x="132" y="0"/>
                  </a:moveTo>
                  <a:cubicBezTo>
                    <a:pt x="60" y="0"/>
                    <a:pt x="1" y="60"/>
                    <a:pt x="1" y="131"/>
                  </a:cubicBezTo>
                  <a:cubicBezTo>
                    <a:pt x="1" y="215"/>
                    <a:pt x="60" y="274"/>
                    <a:pt x="132" y="274"/>
                  </a:cubicBezTo>
                  <a:lnTo>
                    <a:pt x="2942" y="274"/>
                  </a:lnTo>
                  <a:cubicBezTo>
                    <a:pt x="3013" y="274"/>
                    <a:pt x="3072" y="215"/>
                    <a:pt x="3072" y="131"/>
                  </a:cubicBezTo>
                  <a:cubicBezTo>
                    <a:pt x="3072" y="60"/>
                    <a:pt x="3013" y="0"/>
                    <a:pt x="2942"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2" name="Google Shape;11799;p20">
              <a:extLst>
                <a:ext uri="{FF2B5EF4-FFF2-40B4-BE49-F238E27FC236}">
                  <a16:creationId xmlns:a16="http://schemas.microsoft.com/office/drawing/2014/main" id="{32A8065A-6F58-1D5F-E36E-A893E791B768}"/>
                </a:ext>
              </a:extLst>
            </p:cNvPr>
            <p:cNvSpPr/>
            <p:nvPr/>
          </p:nvSpPr>
          <p:spPr>
            <a:xfrm>
              <a:off x="4285956" y="3130266"/>
              <a:ext cx="30366" cy="8371"/>
            </a:xfrm>
            <a:custGeom>
              <a:avLst/>
              <a:gdLst/>
              <a:ahLst/>
              <a:cxnLst/>
              <a:rect l="l" t="t" r="r" b="b"/>
              <a:pathLst>
                <a:path w="954" h="263" extrusionOk="0">
                  <a:moveTo>
                    <a:pt x="132" y="1"/>
                  </a:moveTo>
                  <a:cubicBezTo>
                    <a:pt x="60" y="1"/>
                    <a:pt x="1" y="60"/>
                    <a:pt x="1" y="132"/>
                  </a:cubicBezTo>
                  <a:cubicBezTo>
                    <a:pt x="1" y="215"/>
                    <a:pt x="60" y="263"/>
                    <a:pt x="132" y="263"/>
                  </a:cubicBezTo>
                  <a:lnTo>
                    <a:pt x="810" y="263"/>
                  </a:lnTo>
                  <a:cubicBezTo>
                    <a:pt x="894" y="263"/>
                    <a:pt x="953" y="215"/>
                    <a:pt x="953" y="132"/>
                  </a:cubicBezTo>
                  <a:cubicBezTo>
                    <a:pt x="953" y="60"/>
                    <a:pt x="894" y="1"/>
                    <a:pt x="810"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53" name="Google Shape;11786;p20">
            <a:extLst>
              <a:ext uri="{FF2B5EF4-FFF2-40B4-BE49-F238E27FC236}">
                <a16:creationId xmlns:a16="http://schemas.microsoft.com/office/drawing/2014/main" id="{326F88B3-50F5-63BF-6621-6551819BC1DC}"/>
              </a:ext>
            </a:extLst>
          </p:cNvPr>
          <p:cNvGrpSpPr/>
          <p:nvPr/>
        </p:nvGrpSpPr>
        <p:grpSpPr>
          <a:xfrm>
            <a:off x="4531629" y="4793812"/>
            <a:ext cx="280072" cy="275520"/>
            <a:chOff x="4210933" y="2926777"/>
            <a:chExt cx="280072" cy="275520"/>
          </a:xfrm>
        </p:grpSpPr>
        <p:sp>
          <p:nvSpPr>
            <p:cNvPr id="154" name="Google Shape;11787;p20">
              <a:extLst>
                <a:ext uri="{FF2B5EF4-FFF2-40B4-BE49-F238E27FC236}">
                  <a16:creationId xmlns:a16="http://schemas.microsoft.com/office/drawing/2014/main" id="{047030E8-2A44-329A-80F3-5F843B5DF8D3}"/>
                </a:ext>
              </a:extLst>
            </p:cNvPr>
            <p:cNvSpPr/>
            <p:nvPr/>
          </p:nvSpPr>
          <p:spPr>
            <a:xfrm>
              <a:off x="4490623" y="2970352"/>
              <a:ext cx="32" cy="414"/>
            </a:xfrm>
            <a:custGeom>
              <a:avLst/>
              <a:gdLst/>
              <a:ahLst/>
              <a:cxnLst/>
              <a:rect l="l" t="t" r="r" b="b"/>
              <a:pathLst>
                <a:path w="1" h="13" extrusionOk="0">
                  <a:moveTo>
                    <a:pt x="0" y="0"/>
                  </a:moveTo>
                  <a:cubicBezTo>
                    <a:pt x="0" y="12"/>
                    <a:pt x="0" y="0"/>
                    <a:pt x="0"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5" name="Google Shape;11788;p20">
              <a:extLst>
                <a:ext uri="{FF2B5EF4-FFF2-40B4-BE49-F238E27FC236}">
                  <a16:creationId xmlns:a16="http://schemas.microsoft.com/office/drawing/2014/main" id="{29D9FD40-4DF9-FDF0-1AD7-D24F19235353}"/>
                </a:ext>
              </a:extLst>
            </p:cNvPr>
            <p:cNvSpPr/>
            <p:nvPr/>
          </p:nvSpPr>
          <p:spPr>
            <a:xfrm>
              <a:off x="4489859" y="2969589"/>
              <a:ext cx="32" cy="32"/>
            </a:xfrm>
            <a:custGeom>
              <a:avLst/>
              <a:gdLst/>
              <a:ahLst/>
              <a:cxnLst/>
              <a:rect l="l" t="t" r="r" b="b"/>
              <a:pathLst>
                <a:path w="1" h="1" extrusionOk="0">
                  <a:moveTo>
                    <a:pt x="0" y="1"/>
                  </a:move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6" name="Google Shape;11789;p20">
              <a:extLst>
                <a:ext uri="{FF2B5EF4-FFF2-40B4-BE49-F238E27FC236}">
                  <a16:creationId xmlns:a16="http://schemas.microsoft.com/office/drawing/2014/main" id="{D93095A5-F822-2233-6BC2-F919F32A9D77}"/>
                </a:ext>
              </a:extLst>
            </p:cNvPr>
            <p:cNvSpPr/>
            <p:nvPr/>
          </p:nvSpPr>
          <p:spPr>
            <a:xfrm>
              <a:off x="4210933" y="2944952"/>
              <a:ext cx="280072" cy="257346"/>
            </a:xfrm>
            <a:custGeom>
              <a:avLst/>
              <a:gdLst/>
              <a:ahLst/>
              <a:cxnLst/>
              <a:rect l="l" t="t" r="r" b="b"/>
              <a:pathLst>
                <a:path w="8799" h="8085" extrusionOk="0">
                  <a:moveTo>
                    <a:pt x="7549" y="620"/>
                  </a:moveTo>
                  <a:lnTo>
                    <a:pt x="6596" y="6382"/>
                  </a:lnTo>
                  <a:lnTo>
                    <a:pt x="6596" y="620"/>
                  </a:lnTo>
                  <a:close/>
                  <a:moveTo>
                    <a:pt x="4965" y="1"/>
                  </a:moveTo>
                  <a:cubicBezTo>
                    <a:pt x="4894" y="1"/>
                    <a:pt x="4834" y="60"/>
                    <a:pt x="4834" y="143"/>
                  </a:cubicBezTo>
                  <a:cubicBezTo>
                    <a:pt x="4834" y="215"/>
                    <a:pt x="4894" y="274"/>
                    <a:pt x="4965" y="274"/>
                  </a:cubicBezTo>
                  <a:lnTo>
                    <a:pt x="6322" y="274"/>
                  </a:lnTo>
                  <a:lnTo>
                    <a:pt x="6322" y="7835"/>
                  </a:lnTo>
                  <a:lnTo>
                    <a:pt x="262" y="7835"/>
                  </a:lnTo>
                  <a:lnTo>
                    <a:pt x="262" y="7192"/>
                  </a:lnTo>
                  <a:cubicBezTo>
                    <a:pt x="262" y="7121"/>
                    <a:pt x="203" y="7061"/>
                    <a:pt x="131" y="7061"/>
                  </a:cubicBezTo>
                  <a:cubicBezTo>
                    <a:pt x="60" y="7061"/>
                    <a:pt x="0" y="7121"/>
                    <a:pt x="0" y="7192"/>
                  </a:cubicBezTo>
                  <a:lnTo>
                    <a:pt x="0" y="7954"/>
                  </a:lnTo>
                  <a:cubicBezTo>
                    <a:pt x="0" y="8025"/>
                    <a:pt x="60" y="8085"/>
                    <a:pt x="131" y="8085"/>
                  </a:cubicBezTo>
                  <a:lnTo>
                    <a:pt x="6465" y="8085"/>
                  </a:lnTo>
                  <a:cubicBezTo>
                    <a:pt x="6525" y="8085"/>
                    <a:pt x="6561" y="8037"/>
                    <a:pt x="6584" y="8002"/>
                  </a:cubicBezTo>
                  <a:lnTo>
                    <a:pt x="7906" y="3715"/>
                  </a:lnTo>
                  <a:cubicBezTo>
                    <a:pt x="7918" y="3632"/>
                    <a:pt x="7882" y="3572"/>
                    <a:pt x="7811" y="3549"/>
                  </a:cubicBezTo>
                  <a:cubicBezTo>
                    <a:pt x="7799" y="3547"/>
                    <a:pt x="7788" y="3546"/>
                    <a:pt x="7777" y="3546"/>
                  </a:cubicBezTo>
                  <a:cubicBezTo>
                    <a:pt x="7721" y="3546"/>
                    <a:pt x="7674" y="3572"/>
                    <a:pt x="7644" y="3632"/>
                  </a:cubicBezTo>
                  <a:lnTo>
                    <a:pt x="6870" y="6132"/>
                  </a:lnTo>
                  <a:lnTo>
                    <a:pt x="7727" y="989"/>
                  </a:lnTo>
                  <a:lnTo>
                    <a:pt x="8466" y="989"/>
                  </a:lnTo>
                  <a:lnTo>
                    <a:pt x="7799" y="3144"/>
                  </a:lnTo>
                  <a:cubicBezTo>
                    <a:pt x="7787" y="3215"/>
                    <a:pt x="7811" y="3275"/>
                    <a:pt x="7882" y="3311"/>
                  </a:cubicBezTo>
                  <a:lnTo>
                    <a:pt x="7930" y="3311"/>
                  </a:lnTo>
                  <a:cubicBezTo>
                    <a:pt x="7989" y="3311"/>
                    <a:pt x="8037" y="3275"/>
                    <a:pt x="8049" y="3215"/>
                  </a:cubicBezTo>
                  <a:lnTo>
                    <a:pt x="8763" y="894"/>
                  </a:lnTo>
                  <a:cubicBezTo>
                    <a:pt x="8799" y="870"/>
                    <a:pt x="8799" y="822"/>
                    <a:pt x="8763" y="798"/>
                  </a:cubicBezTo>
                  <a:cubicBezTo>
                    <a:pt x="8739" y="763"/>
                    <a:pt x="8704" y="739"/>
                    <a:pt x="8668" y="739"/>
                  </a:cubicBezTo>
                  <a:lnTo>
                    <a:pt x="7787" y="739"/>
                  </a:lnTo>
                  <a:lnTo>
                    <a:pt x="7835" y="501"/>
                  </a:lnTo>
                  <a:cubicBezTo>
                    <a:pt x="7835" y="453"/>
                    <a:pt x="7835" y="417"/>
                    <a:pt x="7799" y="394"/>
                  </a:cubicBezTo>
                  <a:cubicBezTo>
                    <a:pt x="7763" y="358"/>
                    <a:pt x="7739" y="346"/>
                    <a:pt x="7692" y="346"/>
                  </a:cubicBezTo>
                  <a:lnTo>
                    <a:pt x="6596" y="346"/>
                  </a:lnTo>
                  <a:lnTo>
                    <a:pt x="6596" y="143"/>
                  </a:lnTo>
                  <a:cubicBezTo>
                    <a:pt x="6596" y="60"/>
                    <a:pt x="6537" y="1"/>
                    <a:pt x="6453"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7" name="Google Shape;11790;p20">
              <a:extLst>
                <a:ext uri="{FF2B5EF4-FFF2-40B4-BE49-F238E27FC236}">
                  <a16:creationId xmlns:a16="http://schemas.microsoft.com/office/drawing/2014/main" id="{C63673FF-D9A6-0FB4-69F7-5DDEF5A81B18}"/>
                </a:ext>
              </a:extLst>
            </p:cNvPr>
            <p:cNvSpPr/>
            <p:nvPr/>
          </p:nvSpPr>
          <p:spPr>
            <a:xfrm>
              <a:off x="4212047" y="2926777"/>
              <a:ext cx="144826" cy="234619"/>
            </a:xfrm>
            <a:custGeom>
              <a:avLst/>
              <a:gdLst/>
              <a:ahLst/>
              <a:cxnLst/>
              <a:rect l="l" t="t" r="r" b="b"/>
              <a:pathLst>
                <a:path w="4550" h="7371" extrusionOk="0">
                  <a:moveTo>
                    <a:pt x="132" y="0"/>
                  </a:moveTo>
                  <a:cubicBezTo>
                    <a:pt x="60" y="0"/>
                    <a:pt x="1" y="60"/>
                    <a:pt x="1" y="131"/>
                  </a:cubicBezTo>
                  <a:lnTo>
                    <a:pt x="1" y="7239"/>
                  </a:lnTo>
                  <a:cubicBezTo>
                    <a:pt x="1" y="7311"/>
                    <a:pt x="60" y="7370"/>
                    <a:pt x="132" y="7370"/>
                  </a:cubicBezTo>
                  <a:cubicBezTo>
                    <a:pt x="203" y="7370"/>
                    <a:pt x="263" y="7311"/>
                    <a:pt x="263" y="7239"/>
                  </a:cubicBezTo>
                  <a:lnTo>
                    <a:pt x="263" y="262"/>
                  </a:lnTo>
                  <a:lnTo>
                    <a:pt x="1763" y="262"/>
                  </a:lnTo>
                  <a:lnTo>
                    <a:pt x="2299" y="810"/>
                  </a:lnTo>
                  <a:cubicBezTo>
                    <a:pt x="2335" y="845"/>
                    <a:pt x="2358" y="857"/>
                    <a:pt x="2394" y="857"/>
                  </a:cubicBezTo>
                  <a:lnTo>
                    <a:pt x="4418" y="857"/>
                  </a:lnTo>
                  <a:cubicBezTo>
                    <a:pt x="4490" y="857"/>
                    <a:pt x="4549" y="798"/>
                    <a:pt x="4549" y="726"/>
                  </a:cubicBezTo>
                  <a:cubicBezTo>
                    <a:pt x="4537" y="655"/>
                    <a:pt x="4478" y="595"/>
                    <a:pt x="4418" y="595"/>
                  </a:cubicBezTo>
                  <a:lnTo>
                    <a:pt x="2454" y="595"/>
                  </a:lnTo>
                  <a:lnTo>
                    <a:pt x="1918" y="36"/>
                  </a:lnTo>
                  <a:cubicBezTo>
                    <a:pt x="1882" y="12"/>
                    <a:pt x="1858" y="0"/>
                    <a:pt x="1823"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8" name="Google Shape;11791;p20">
              <a:extLst>
                <a:ext uri="{FF2B5EF4-FFF2-40B4-BE49-F238E27FC236}">
                  <a16:creationId xmlns:a16="http://schemas.microsoft.com/office/drawing/2014/main" id="{B11474AF-00FC-FFC4-7123-AE96752BC652}"/>
                </a:ext>
              </a:extLst>
            </p:cNvPr>
            <p:cNvSpPr/>
            <p:nvPr/>
          </p:nvSpPr>
          <p:spPr>
            <a:xfrm>
              <a:off x="4246550" y="2996103"/>
              <a:ext cx="28074" cy="28106"/>
            </a:xfrm>
            <a:custGeom>
              <a:avLst/>
              <a:gdLst/>
              <a:ahLst/>
              <a:cxnLst/>
              <a:rect l="l" t="t" r="r" b="b"/>
              <a:pathLst>
                <a:path w="882" h="883" extrusionOk="0">
                  <a:moveTo>
                    <a:pt x="620" y="263"/>
                  </a:moveTo>
                  <a:lnTo>
                    <a:pt x="620" y="608"/>
                  </a:lnTo>
                  <a:lnTo>
                    <a:pt x="262" y="608"/>
                  </a:lnTo>
                  <a:lnTo>
                    <a:pt x="262" y="263"/>
                  </a:lnTo>
                  <a:close/>
                  <a:moveTo>
                    <a:pt x="131" y="1"/>
                  </a:moveTo>
                  <a:cubicBezTo>
                    <a:pt x="60" y="1"/>
                    <a:pt x="0" y="60"/>
                    <a:pt x="0" y="144"/>
                  </a:cubicBezTo>
                  <a:lnTo>
                    <a:pt x="0" y="751"/>
                  </a:lnTo>
                  <a:cubicBezTo>
                    <a:pt x="0" y="822"/>
                    <a:pt x="60" y="882"/>
                    <a:pt x="131" y="882"/>
                  </a:cubicBezTo>
                  <a:lnTo>
                    <a:pt x="739" y="882"/>
                  </a:lnTo>
                  <a:cubicBezTo>
                    <a:pt x="822" y="882"/>
                    <a:pt x="881" y="822"/>
                    <a:pt x="881" y="751"/>
                  </a:cubicBezTo>
                  <a:lnTo>
                    <a:pt x="881" y="144"/>
                  </a:lnTo>
                  <a:cubicBezTo>
                    <a:pt x="881" y="60"/>
                    <a:pt x="822" y="1"/>
                    <a:pt x="739"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9" name="Google Shape;11792;p20">
              <a:extLst>
                <a:ext uri="{FF2B5EF4-FFF2-40B4-BE49-F238E27FC236}">
                  <a16:creationId xmlns:a16="http://schemas.microsoft.com/office/drawing/2014/main" id="{101CD953-0574-E4BD-767D-AF1A86DA5FF1}"/>
                </a:ext>
              </a:extLst>
            </p:cNvPr>
            <p:cNvSpPr/>
            <p:nvPr/>
          </p:nvSpPr>
          <p:spPr>
            <a:xfrm>
              <a:off x="4285956" y="3015456"/>
              <a:ext cx="97814" cy="8753"/>
            </a:xfrm>
            <a:custGeom>
              <a:avLst/>
              <a:gdLst/>
              <a:ahLst/>
              <a:cxnLst/>
              <a:rect l="l" t="t" r="r" b="b"/>
              <a:pathLst>
                <a:path w="3073" h="275" extrusionOk="0">
                  <a:moveTo>
                    <a:pt x="132" y="0"/>
                  </a:moveTo>
                  <a:cubicBezTo>
                    <a:pt x="60" y="0"/>
                    <a:pt x="1" y="60"/>
                    <a:pt x="1" y="143"/>
                  </a:cubicBezTo>
                  <a:cubicBezTo>
                    <a:pt x="1" y="214"/>
                    <a:pt x="60" y="274"/>
                    <a:pt x="132" y="274"/>
                  </a:cubicBezTo>
                  <a:lnTo>
                    <a:pt x="2942" y="274"/>
                  </a:lnTo>
                  <a:cubicBezTo>
                    <a:pt x="3013" y="274"/>
                    <a:pt x="3072" y="214"/>
                    <a:pt x="3072" y="143"/>
                  </a:cubicBezTo>
                  <a:cubicBezTo>
                    <a:pt x="3072" y="72"/>
                    <a:pt x="3013" y="0"/>
                    <a:pt x="2942"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0" name="Google Shape;11793;p20">
              <a:extLst>
                <a:ext uri="{FF2B5EF4-FFF2-40B4-BE49-F238E27FC236}">
                  <a16:creationId xmlns:a16="http://schemas.microsoft.com/office/drawing/2014/main" id="{C791B75E-4B1D-519E-A788-FB87D397C796}"/>
                </a:ext>
              </a:extLst>
            </p:cNvPr>
            <p:cNvSpPr/>
            <p:nvPr/>
          </p:nvSpPr>
          <p:spPr>
            <a:xfrm>
              <a:off x="4285956" y="3001800"/>
              <a:ext cx="30366" cy="8753"/>
            </a:xfrm>
            <a:custGeom>
              <a:avLst/>
              <a:gdLst/>
              <a:ahLst/>
              <a:cxnLst/>
              <a:rect l="l" t="t" r="r" b="b"/>
              <a:pathLst>
                <a:path w="954" h="275" extrusionOk="0">
                  <a:moveTo>
                    <a:pt x="132" y="1"/>
                  </a:moveTo>
                  <a:cubicBezTo>
                    <a:pt x="60" y="1"/>
                    <a:pt x="1" y="60"/>
                    <a:pt x="1" y="132"/>
                  </a:cubicBezTo>
                  <a:cubicBezTo>
                    <a:pt x="1" y="215"/>
                    <a:pt x="60" y="274"/>
                    <a:pt x="132" y="274"/>
                  </a:cubicBezTo>
                  <a:lnTo>
                    <a:pt x="810" y="274"/>
                  </a:lnTo>
                  <a:cubicBezTo>
                    <a:pt x="894" y="274"/>
                    <a:pt x="953" y="215"/>
                    <a:pt x="953" y="132"/>
                  </a:cubicBezTo>
                  <a:cubicBezTo>
                    <a:pt x="953" y="60"/>
                    <a:pt x="894" y="1"/>
                    <a:pt x="810"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1" name="Google Shape;11794;p20">
              <a:extLst>
                <a:ext uri="{FF2B5EF4-FFF2-40B4-BE49-F238E27FC236}">
                  <a16:creationId xmlns:a16="http://schemas.microsoft.com/office/drawing/2014/main" id="{75EF46D8-B121-9C54-6AE6-3F8D03ED9AE8}"/>
                </a:ext>
              </a:extLst>
            </p:cNvPr>
            <p:cNvSpPr/>
            <p:nvPr/>
          </p:nvSpPr>
          <p:spPr>
            <a:xfrm>
              <a:off x="4246550" y="3060177"/>
              <a:ext cx="28074" cy="28074"/>
            </a:xfrm>
            <a:custGeom>
              <a:avLst/>
              <a:gdLst/>
              <a:ahLst/>
              <a:cxnLst/>
              <a:rect l="l" t="t" r="r" b="b"/>
              <a:pathLst>
                <a:path w="882" h="882" extrusionOk="0">
                  <a:moveTo>
                    <a:pt x="620" y="274"/>
                  </a:moveTo>
                  <a:lnTo>
                    <a:pt x="620" y="631"/>
                  </a:lnTo>
                  <a:lnTo>
                    <a:pt x="262" y="631"/>
                  </a:lnTo>
                  <a:lnTo>
                    <a:pt x="262" y="274"/>
                  </a:lnTo>
                  <a:close/>
                  <a:moveTo>
                    <a:pt x="131" y="0"/>
                  </a:moveTo>
                  <a:cubicBezTo>
                    <a:pt x="60" y="0"/>
                    <a:pt x="0" y="60"/>
                    <a:pt x="0" y="131"/>
                  </a:cubicBezTo>
                  <a:lnTo>
                    <a:pt x="0" y="750"/>
                  </a:lnTo>
                  <a:cubicBezTo>
                    <a:pt x="0" y="822"/>
                    <a:pt x="60" y="881"/>
                    <a:pt x="131" y="881"/>
                  </a:cubicBezTo>
                  <a:lnTo>
                    <a:pt x="739" y="881"/>
                  </a:lnTo>
                  <a:cubicBezTo>
                    <a:pt x="822" y="881"/>
                    <a:pt x="881" y="822"/>
                    <a:pt x="881" y="750"/>
                  </a:cubicBezTo>
                  <a:lnTo>
                    <a:pt x="881" y="131"/>
                  </a:lnTo>
                  <a:cubicBezTo>
                    <a:pt x="881" y="60"/>
                    <a:pt x="822" y="0"/>
                    <a:pt x="739"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2" name="Google Shape;11795;p20">
              <a:extLst>
                <a:ext uri="{FF2B5EF4-FFF2-40B4-BE49-F238E27FC236}">
                  <a16:creationId xmlns:a16="http://schemas.microsoft.com/office/drawing/2014/main" id="{AF55B048-2141-4052-9091-38784235622E}"/>
                </a:ext>
              </a:extLst>
            </p:cNvPr>
            <p:cNvSpPr/>
            <p:nvPr/>
          </p:nvSpPr>
          <p:spPr>
            <a:xfrm>
              <a:off x="4285956" y="3080261"/>
              <a:ext cx="97814" cy="8371"/>
            </a:xfrm>
            <a:custGeom>
              <a:avLst/>
              <a:gdLst/>
              <a:ahLst/>
              <a:cxnLst/>
              <a:rect l="l" t="t" r="r" b="b"/>
              <a:pathLst>
                <a:path w="3073" h="263" extrusionOk="0">
                  <a:moveTo>
                    <a:pt x="132" y="0"/>
                  </a:moveTo>
                  <a:cubicBezTo>
                    <a:pt x="60" y="0"/>
                    <a:pt x="1" y="48"/>
                    <a:pt x="1" y="131"/>
                  </a:cubicBezTo>
                  <a:cubicBezTo>
                    <a:pt x="1" y="203"/>
                    <a:pt x="60" y="262"/>
                    <a:pt x="132" y="262"/>
                  </a:cubicBezTo>
                  <a:lnTo>
                    <a:pt x="2942" y="262"/>
                  </a:lnTo>
                  <a:cubicBezTo>
                    <a:pt x="3013" y="262"/>
                    <a:pt x="3072" y="203"/>
                    <a:pt x="3072" y="131"/>
                  </a:cubicBezTo>
                  <a:cubicBezTo>
                    <a:pt x="3072" y="48"/>
                    <a:pt x="3013" y="0"/>
                    <a:pt x="2942"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3" name="Google Shape;11796;p20">
              <a:extLst>
                <a:ext uri="{FF2B5EF4-FFF2-40B4-BE49-F238E27FC236}">
                  <a16:creationId xmlns:a16="http://schemas.microsoft.com/office/drawing/2014/main" id="{FE5B3AE8-9B37-6F17-0D0C-709068C7C3EA}"/>
                </a:ext>
              </a:extLst>
            </p:cNvPr>
            <p:cNvSpPr/>
            <p:nvPr/>
          </p:nvSpPr>
          <p:spPr>
            <a:xfrm>
              <a:off x="4285956" y="3066224"/>
              <a:ext cx="30366" cy="8753"/>
            </a:xfrm>
            <a:custGeom>
              <a:avLst/>
              <a:gdLst/>
              <a:ahLst/>
              <a:cxnLst/>
              <a:rect l="l" t="t" r="r" b="b"/>
              <a:pathLst>
                <a:path w="954" h="275" extrusionOk="0">
                  <a:moveTo>
                    <a:pt x="132" y="1"/>
                  </a:moveTo>
                  <a:cubicBezTo>
                    <a:pt x="60" y="1"/>
                    <a:pt x="1" y="60"/>
                    <a:pt x="1" y="143"/>
                  </a:cubicBezTo>
                  <a:cubicBezTo>
                    <a:pt x="1" y="215"/>
                    <a:pt x="60" y="274"/>
                    <a:pt x="132" y="274"/>
                  </a:cubicBezTo>
                  <a:lnTo>
                    <a:pt x="810" y="274"/>
                  </a:lnTo>
                  <a:cubicBezTo>
                    <a:pt x="894" y="274"/>
                    <a:pt x="953" y="215"/>
                    <a:pt x="953" y="143"/>
                  </a:cubicBezTo>
                  <a:cubicBezTo>
                    <a:pt x="953" y="60"/>
                    <a:pt x="894" y="1"/>
                    <a:pt x="810"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4" name="Google Shape;11797;p20">
              <a:extLst>
                <a:ext uri="{FF2B5EF4-FFF2-40B4-BE49-F238E27FC236}">
                  <a16:creationId xmlns:a16="http://schemas.microsoft.com/office/drawing/2014/main" id="{A255DCE8-AAE4-DE7C-086F-15B9A4753900}"/>
                </a:ext>
              </a:extLst>
            </p:cNvPr>
            <p:cNvSpPr/>
            <p:nvPr/>
          </p:nvSpPr>
          <p:spPr>
            <a:xfrm>
              <a:off x="4246550" y="3124601"/>
              <a:ext cx="28074" cy="28074"/>
            </a:xfrm>
            <a:custGeom>
              <a:avLst/>
              <a:gdLst/>
              <a:ahLst/>
              <a:cxnLst/>
              <a:rect l="l" t="t" r="r" b="b"/>
              <a:pathLst>
                <a:path w="882" h="882" extrusionOk="0">
                  <a:moveTo>
                    <a:pt x="620" y="250"/>
                  </a:moveTo>
                  <a:lnTo>
                    <a:pt x="620" y="607"/>
                  </a:lnTo>
                  <a:lnTo>
                    <a:pt x="262" y="607"/>
                  </a:lnTo>
                  <a:lnTo>
                    <a:pt x="262" y="250"/>
                  </a:lnTo>
                  <a:close/>
                  <a:moveTo>
                    <a:pt x="131" y="0"/>
                  </a:moveTo>
                  <a:cubicBezTo>
                    <a:pt x="60" y="0"/>
                    <a:pt x="0" y="60"/>
                    <a:pt x="0" y="131"/>
                  </a:cubicBezTo>
                  <a:lnTo>
                    <a:pt x="0" y="738"/>
                  </a:lnTo>
                  <a:cubicBezTo>
                    <a:pt x="0" y="822"/>
                    <a:pt x="60" y="881"/>
                    <a:pt x="131" y="881"/>
                  </a:cubicBezTo>
                  <a:lnTo>
                    <a:pt x="739" y="881"/>
                  </a:lnTo>
                  <a:cubicBezTo>
                    <a:pt x="822" y="881"/>
                    <a:pt x="881" y="822"/>
                    <a:pt x="881" y="738"/>
                  </a:cubicBezTo>
                  <a:lnTo>
                    <a:pt x="881" y="131"/>
                  </a:lnTo>
                  <a:cubicBezTo>
                    <a:pt x="881" y="60"/>
                    <a:pt x="822" y="0"/>
                    <a:pt x="739"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5" name="Google Shape;11798;p20">
              <a:extLst>
                <a:ext uri="{FF2B5EF4-FFF2-40B4-BE49-F238E27FC236}">
                  <a16:creationId xmlns:a16="http://schemas.microsoft.com/office/drawing/2014/main" id="{49D9BB7F-65B6-01BB-8A78-F6D1C09D5FA3}"/>
                </a:ext>
              </a:extLst>
            </p:cNvPr>
            <p:cNvSpPr/>
            <p:nvPr/>
          </p:nvSpPr>
          <p:spPr>
            <a:xfrm>
              <a:off x="4285956" y="3143921"/>
              <a:ext cx="97814" cy="8753"/>
            </a:xfrm>
            <a:custGeom>
              <a:avLst/>
              <a:gdLst/>
              <a:ahLst/>
              <a:cxnLst/>
              <a:rect l="l" t="t" r="r" b="b"/>
              <a:pathLst>
                <a:path w="3073" h="275" extrusionOk="0">
                  <a:moveTo>
                    <a:pt x="132" y="0"/>
                  </a:moveTo>
                  <a:cubicBezTo>
                    <a:pt x="60" y="0"/>
                    <a:pt x="1" y="60"/>
                    <a:pt x="1" y="131"/>
                  </a:cubicBezTo>
                  <a:cubicBezTo>
                    <a:pt x="1" y="215"/>
                    <a:pt x="60" y="274"/>
                    <a:pt x="132" y="274"/>
                  </a:cubicBezTo>
                  <a:lnTo>
                    <a:pt x="2942" y="274"/>
                  </a:lnTo>
                  <a:cubicBezTo>
                    <a:pt x="3013" y="274"/>
                    <a:pt x="3072" y="215"/>
                    <a:pt x="3072" y="131"/>
                  </a:cubicBezTo>
                  <a:cubicBezTo>
                    <a:pt x="3072" y="60"/>
                    <a:pt x="3013" y="0"/>
                    <a:pt x="2942"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6" name="Google Shape;11799;p20">
              <a:extLst>
                <a:ext uri="{FF2B5EF4-FFF2-40B4-BE49-F238E27FC236}">
                  <a16:creationId xmlns:a16="http://schemas.microsoft.com/office/drawing/2014/main" id="{4E6D9385-8B28-3F08-441A-56BEEFA38175}"/>
                </a:ext>
              </a:extLst>
            </p:cNvPr>
            <p:cNvSpPr/>
            <p:nvPr/>
          </p:nvSpPr>
          <p:spPr>
            <a:xfrm>
              <a:off x="4285956" y="3130266"/>
              <a:ext cx="30366" cy="8371"/>
            </a:xfrm>
            <a:custGeom>
              <a:avLst/>
              <a:gdLst/>
              <a:ahLst/>
              <a:cxnLst/>
              <a:rect l="l" t="t" r="r" b="b"/>
              <a:pathLst>
                <a:path w="954" h="263" extrusionOk="0">
                  <a:moveTo>
                    <a:pt x="132" y="1"/>
                  </a:moveTo>
                  <a:cubicBezTo>
                    <a:pt x="60" y="1"/>
                    <a:pt x="1" y="60"/>
                    <a:pt x="1" y="132"/>
                  </a:cubicBezTo>
                  <a:cubicBezTo>
                    <a:pt x="1" y="215"/>
                    <a:pt x="60" y="263"/>
                    <a:pt x="132" y="263"/>
                  </a:cubicBezTo>
                  <a:lnTo>
                    <a:pt x="810" y="263"/>
                  </a:lnTo>
                  <a:cubicBezTo>
                    <a:pt x="894" y="263"/>
                    <a:pt x="953" y="215"/>
                    <a:pt x="953" y="132"/>
                  </a:cubicBezTo>
                  <a:cubicBezTo>
                    <a:pt x="953" y="60"/>
                    <a:pt x="894" y="1"/>
                    <a:pt x="810"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561020207"/>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Elipse 94">
            <a:extLst>
              <a:ext uri="{FF2B5EF4-FFF2-40B4-BE49-F238E27FC236}">
                <a16:creationId xmlns:a16="http://schemas.microsoft.com/office/drawing/2014/main" id="{49CD1BE8-EDC6-05AE-993B-039746B272FA}"/>
              </a:ext>
            </a:extLst>
          </p:cNvPr>
          <p:cNvSpPr/>
          <p:nvPr/>
        </p:nvSpPr>
        <p:spPr>
          <a:xfrm>
            <a:off x="4369131" y="5224304"/>
            <a:ext cx="534946" cy="5349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5" name="Rectángulo 94">
            <a:extLst>
              <a:ext uri="{FF2B5EF4-FFF2-40B4-BE49-F238E27FC236}">
                <a16:creationId xmlns:a16="http://schemas.microsoft.com/office/drawing/2014/main" id="{FE2D4B3F-5973-41F7-8BFA-91BBCDD9D32A}"/>
              </a:ext>
            </a:extLst>
          </p:cNvPr>
          <p:cNvSpPr/>
          <p:nvPr/>
        </p:nvSpPr>
        <p:spPr>
          <a:xfrm>
            <a:off x="1740568" y="0"/>
            <a:ext cx="5662864" cy="26629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ES" dirty="0"/>
          </a:p>
        </p:txBody>
      </p:sp>
      <p:sp>
        <p:nvSpPr>
          <p:cNvPr id="4" name="Title 3">
            <a:extLst>
              <a:ext uri="{FF2B5EF4-FFF2-40B4-BE49-F238E27FC236}">
                <a16:creationId xmlns:a16="http://schemas.microsoft.com/office/drawing/2014/main" id="{8E5852D6-A72B-4156-AF23-4EF48A92F51D}"/>
              </a:ext>
            </a:extLst>
          </p:cNvPr>
          <p:cNvSpPr>
            <a:spLocks noGrp="1"/>
          </p:cNvSpPr>
          <p:nvPr>
            <p:ph type="title"/>
          </p:nvPr>
        </p:nvSpPr>
        <p:spPr>
          <a:xfrm>
            <a:off x="723900" y="552450"/>
            <a:ext cx="7696200" cy="922389"/>
          </a:xfrm>
        </p:spPr>
        <p:txBody>
          <a:bodyPr/>
          <a:lstStyle/>
          <a:p>
            <a:r>
              <a:rPr lang="en-US" dirty="0"/>
              <a:t>Thank you!</a:t>
            </a:r>
          </a:p>
        </p:txBody>
      </p:sp>
      <p:sp>
        <p:nvSpPr>
          <p:cNvPr id="6" name="Text Placeholder 5">
            <a:extLst>
              <a:ext uri="{FF2B5EF4-FFF2-40B4-BE49-F238E27FC236}">
                <a16:creationId xmlns:a16="http://schemas.microsoft.com/office/drawing/2014/main" id="{6F57C05E-251A-466A-9E8F-A461251576CC}"/>
              </a:ext>
            </a:extLst>
          </p:cNvPr>
          <p:cNvSpPr>
            <a:spLocks noGrp="1"/>
          </p:cNvSpPr>
          <p:nvPr>
            <p:ph type="body" sz="half" idx="2"/>
          </p:nvPr>
        </p:nvSpPr>
        <p:spPr>
          <a:xfrm>
            <a:off x="2894985" y="1425697"/>
            <a:ext cx="3354030" cy="1276204"/>
          </a:xfrm>
        </p:spPr>
        <p:txBody>
          <a:bodyPr>
            <a:noAutofit/>
          </a:bodyPr>
          <a:lstStyle/>
          <a:p>
            <a:r>
              <a:rPr lang="en-US" dirty="0"/>
              <a:t>Does anyone have any questions?</a:t>
            </a:r>
          </a:p>
          <a:p>
            <a:r>
              <a:rPr lang="en-US" dirty="0"/>
              <a:t>JEE HYE PARK</a:t>
            </a:r>
          </a:p>
          <a:p>
            <a:r>
              <a:rPr lang="en-US" dirty="0"/>
              <a:t>JPARK280@KENNESAW.EDU</a:t>
            </a:r>
          </a:p>
        </p:txBody>
      </p:sp>
      <p:grpSp>
        <p:nvGrpSpPr>
          <p:cNvPr id="78" name="Google Shape;8552;p14">
            <a:extLst>
              <a:ext uri="{FF2B5EF4-FFF2-40B4-BE49-F238E27FC236}">
                <a16:creationId xmlns:a16="http://schemas.microsoft.com/office/drawing/2014/main" id="{2A1991AC-20F9-4FB7-835B-637A4E69D372}"/>
              </a:ext>
            </a:extLst>
          </p:cNvPr>
          <p:cNvGrpSpPr/>
          <p:nvPr/>
        </p:nvGrpSpPr>
        <p:grpSpPr>
          <a:xfrm>
            <a:off x="2958661" y="4596918"/>
            <a:ext cx="355434" cy="355815"/>
            <a:chOff x="4673540" y="3680297"/>
            <a:chExt cx="355434" cy="355815"/>
          </a:xfrm>
          <a:solidFill>
            <a:schemeClr val="tx2"/>
          </a:solidFill>
        </p:grpSpPr>
        <p:sp>
          <p:nvSpPr>
            <p:cNvPr id="79" name="Google Shape;8553;p14">
              <a:extLst>
                <a:ext uri="{FF2B5EF4-FFF2-40B4-BE49-F238E27FC236}">
                  <a16:creationId xmlns:a16="http://schemas.microsoft.com/office/drawing/2014/main" id="{0E61E571-0DB7-49AF-9D6D-CF7ABE67A17D}"/>
                </a:ext>
              </a:extLst>
            </p:cNvPr>
            <p:cNvSpPr/>
            <p:nvPr/>
          </p:nvSpPr>
          <p:spPr>
            <a:xfrm>
              <a:off x="4673540" y="3680297"/>
              <a:ext cx="355434" cy="355815"/>
            </a:xfrm>
            <a:custGeom>
              <a:avLst/>
              <a:gdLst/>
              <a:ahLst/>
              <a:cxnLst/>
              <a:rect l="l" t="t" r="r" b="b"/>
              <a:pathLst>
                <a:path w="11193" h="11205" extrusionOk="0">
                  <a:moveTo>
                    <a:pt x="2012" y="0"/>
                  </a:moveTo>
                  <a:cubicBezTo>
                    <a:pt x="905" y="0"/>
                    <a:pt x="0" y="893"/>
                    <a:pt x="0" y="2013"/>
                  </a:cubicBezTo>
                  <a:lnTo>
                    <a:pt x="0" y="9192"/>
                  </a:lnTo>
                  <a:cubicBezTo>
                    <a:pt x="0" y="10287"/>
                    <a:pt x="893" y="11204"/>
                    <a:pt x="2012" y="11204"/>
                  </a:cubicBezTo>
                  <a:lnTo>
                    <a:pt x="9180" y="11204"/>
                  </a:lnTo>
                  <a:cubicBezTo>
                    <a:pt x="10287" y="11204"/>
                    <a:pt x="11192" y="10311"/>
                    <a:pt x="11192" y="9192"/>
                  </a:cubicBezTo>
                  <a:lnTo>
                    <a:pt x="11192" y="2013"/>
                  </a:lnTo>
                  <a:cubicBezTo>
                    <a:pt x="11180" y="917"/>
                    <a:pt x="10287" y="0"/>
                    <a:pt x="9180" y="0"/>
                  </a:cubicBezTo>
                  <a:lnTo>
                    <a:pt x="8085" y="0"/>
                  </a:lnTo>
                  <a:cubicBezTo>
                    <a:pt x="7989" y="0"/>
                    <a:pt x="7918" y="84"/>
                    <a:pt x="7918" y="167"/>
                  </a:cubicBezTo>
                  <a:cubicBezTo>
                    <a:pt x="7918" y="262"/>
                    <a:pt x="7989" y="334"/>
                    <a:pt x="8085" y="334"/>
                  </a:cubicBezTo>
                  <a:lnTo>
                    <a:pt x="9180" y="334"/>
                  </a:lnTo>
                  <a:cubicBezTo>
                    <a:pt x="10109" y="334"/>
                    <a:pt x="10847" y="1084"/>
                    <a:pt x="10847" y="2001"/>
                  </a:cubicBezTo>
                  <a:lnTo>
                    <a:pt x="10847" y="9180"/>
                  </a:lnTo>
                  <a:cubicBezTo>
                    <a:pt x="10847" y="10097"/>
                    <a:pt x="10109" y="10847"/>
                    <a:pt x="9180" y="10847"/>
                  </a:cubicBezTo>
                  <a:lnTo>
                    <a:pt x="2012" y="10847"/>
                  </a:lnTo>
                  <a:cubicBezTo>
                    <a:pt x="1084" y="10847"/>
                    <a:pt x="345" y="10097"/>
                    <a:pt x="345" y="9180"/>
                  </a:cubicBezTo>
                  <a:lnTo>
                    <a:pt x="345" y="2001"/>
                  </a:lnTo>
                  <a:cubicBezTo>
                    <a:pt x="345" y="1084"/>
                    <a:pt x="1084" y="334"/>
                    <a:pt x="2012" y="334"/>
                  </a:cubicBezTo>
                  <a:lnTo>
                    <a:pt x="7418" y="334"/>
                  </a:lnTo>
                  <a:cubicBezTo>
                    <a:pt x="7501" y="334"/>
                    <a:pt x="7573" y="262"/>
                    <a:pt x="7573" y="167"/>
                  </a:cubicBezTo>
                  <a:cubicBezTo>
                    <a:pt x="7573" y="84"/>
                    <a:pt x="7501" y="0"/>
                    <a:pt x="741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554;p14">
              <a:extLst>
                <a:ext uri="{FF2B5EF4-FFF2-40B4-BE49-F238E27FC236}">
                  <a16:creationId xmlns:a16="http://schemas.microsoft.com/office/drawing/2014/main" id="{07BF688D-55A6-4BB0-AE2A-B1F0DFE9062B}"/>
                </a:ext>
              </a:extLst>
            </p:cNvPr>
            <p:cNvSpPr/>
            <p:nvPr/>
          </p:nvSpPr>
          <p:spPr>
            <a:xfrm>
              <a:off x="4805864" y="3736630"/>
              <a:ext cx="93042" cy="92661"/>
            </a:xfrm>
            <a:custGeom>
              <a:avLst/>
              <a:gdLst/>
              <a:ahLst/>
              <a:cxnLst/>
              <a:rect l="l" t="t" r="r" b="b"/>
              <a:pathLst>
                <a:path w="2930" h="2918" extrusionOk="0">
                  <a:moveTo>
                    <a:pt x="1477" y="334"/>
                  </a:moveTo>
                  <a:cubicBezTo>
                    <a:pt x="2096" y="334"/>
                    <a:pt x="2608" y="834"/>
                    <a:pt x="2608" y="1465"/>
                  </a:cubicBezTo>
                  <a:cubicBezTo>
                    <a:pt x="2608" y="2084"/>
                    <a:pt x="2096" y="2596"/>
                    <a:pt x="1477" y="2596"/>
                  </a:cubicBezTo>
                  <a:cubicBezTo>
                    <a:pt x="846" y="2596"/>
                    <a:pt x="346" y="2084"/>
                    <a:pt x="346" y="1465"/>
                  </a:cubicBezTo>
                  <a:cubicBezTo>
                    <a:pt x="346" y="834"/>
                    <a:pt x="846" y="334"/>
                    <a:pt x="1477" y="334"/>
                  </a:cubicBezTo>
                  <a:close/>
                  <a:moveTo>
                    <a:pt x="1477" y="0"/>
                  </a:moveTo>
                  <a:cubicBezTo>
                    <a:pt x="667" y="0"/>
                    <a:pt x="12" y="655"/>
                    <a:pt x="12" y="1465"/>
                  </a:cubicBezTo>
                  <a:cubicBezTo>
                    <a:pt x="0" y="2263"/>
                    <a:pt x="655" y="2918"/>
                    <a:pt x="1477" y="2918"/>
                  </a:cubicBezTo>
                  <a:cubicBezTo>
                    <a:pt x="2274" y="2918"/>
                    <a:pt x="2929" y="2263"/>
                    <a:pt x="2929" y="1465"/>
                  </a:cubicBezTo>
                  <a:cubicBezTo>
                    <a:pt x="2929" y="655"/>
                    <a:pt x="2274" y="0"/>
                    <a:pt x="147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555;p14">
              <a:extLst>
                <a:ext uri="{FF2B5EF4-FFF2-40B4-BE49-F238E27FC236}">
                  <a16:creationId xmlns:a16="http://schemas.microsoft.com/office/drawing/2014/main" id="{63449EC3-AAC6-4383-B484-180B20A80BE5}"/>
                </a:ext>
              </a:extLst>
            </p:cNvPr>
            <p:cNvSpPr/>
            <p:nvPr/>
          </p:nvSpPr>
          <p:spPr>
            <a:xfrm>
              <a:off x="4779380" y="3841358"/>
              <a:ext cx="143723" cy="138801"/>
            </a:xfrm>
            <a:custGeom>
              <a:avLst/>
              <a:gdLst/>
              <a:ahLst/>
              <a:cxnLst/>
              <a:rect l="l" t="t" r="r" b="b"/>
              <a:pathLst>
                <a:path w="4526" h="4371" extrusionOk="0">
                  <a:moveTo>
                    <a:pt x="477" y="1"/>
                  </a:moveTo>
                  <a:cubicBezTo>
                    <a:pt x="215" y="1"/>
                    <a:pt x="1" y="203"/>
                    <a:pt x="1" y="477"/>
                  </a:cubicBezTo>
                  <a:lnTo>
                    <a:pt x="1" y="893"/>
                  </a:lnTo>
                  <a:cubicBezTo>
                    <a:pt x="1" y="1155"/>
                    <a:pt x="203" y="1370"/>
                    <a:pt x="477" y="1370"/>
                  </a:cubicBezTo>
                  <a:lnTo>
                    <a:pt x="763" y="1370"/>
                  </a:lnTo>
                  <a:cubicBezTo>
                    <a:pt x="834" y="1370"/>
                    <a:pt x="906" y="1429"/>
                    <a:pt x="906" y="1513"/>
                  </a:cubicBezTo>
                  <a:lnTo>
                    <a:pt x="906" y="2858"/>
                  </a:lnTo>
                  <a:cubicBezTo>
                    <a:pt x="906" y="2929"/>
                    <a:pt x="846" y="3001"/>
                    <a:pt x="763" y="3001"/>
                  </a:cubicBezTo>
                  <a:lnTo>
                    <a:pt x="572" y="3001"/>
                  </a:lnTo>
                  <a:cubicBezTo>
                    <a:pt x="299" y="3001"/>
                    <a:pt x="96" y="3215"/>
                    <a:pt x="96" y="3477"/>
                  </a:cubicBezTo>
                  <a:lnTo>
                    <a:pt x="96" y="3894"/>
                  </a:lnTo>
                  <a:cubicBezTo>
                    <a:pt x="96" y="4168"/>
                    <a:pt x="299" y="4370"/>
                    <a:pt x="572" y="4370"/>
                  </a:cubicBezTo>
                  <a:lnTo>
                    <a:pt x="4049" y="4370"/>
                  </a:lnTo>
                  <a:cubicBezTo>
                    <a:pt x="4311" y="4370"/>
                    <a:pt x="4525" y="4168"/>
                    <a:pt x="4525" y="3894"/>
                  </a:cubicBezTo>
                  <a:lnTo>
                    <a:pt x="4525" y="3477"/>
                  </a:lnTo>
                  <a:cubicBezTo>
                    <a:pt x="4525" y="3215"/>
                    <a:pt x="4311" y="3001"/>
                    <a:pt x="4049" y="3001"/>
                  </a:cubicBezTo>
                  <a:lnTo>
                    <a:pt x="3859" y="3001"/>
                  </a:lnTo>
                  <a:cubicBezTo>
                    <a:pt x="3787" y="3001"/>
                    <a:pt x="3704" y="2941"/>
                    <a:pt x="3704" y="2858"/>
                  </a:cubicBezTo>
                  <a:lnTo>
                    <a:pt x="3704" y="477"/>
                  </a:lnTo>
                  <a:cubicBezTo>
                    <a:pt x="3704" y="203"/>
                    <a:pt x="3501" y="1"/>
                    <a:pt x="3228" y="1"/>
                  </a:cubicBezTo>
                  <a:lnTo>
                    <a:pt x="1442" y="1"/>
                  </a:lnTo>
                  <a:cubicBezTo>
                    <a:pt x="1358" y="1"/>
                    <a:pt x="1287" y="72"/>
                    <a:pt x="1287" y="155"/>
                  </a:cubicBezTo>
                  <a:cubicBezTo>
                    <a:pt x="1287" y="251"/>
                    <a:pt x="1358" y="322"/>
                    <a:pt x="1442" y="322"/>
                  </a:cubicBezTo>
                  <a:lnTo>
                    <a:pt x="3228" y="322"/>
                  </a:lnTo>
                  <a:cubicBezTo>
                    <a:pt x="3311" y="322"/>
                    <a:pt x="3382" y="382"/>
                    <a:pt x="3382" y="477"/>
                  </a:cubicBezTo>
                  <a:lnTo>
                    <a:pt x="3382" y="2858"/>
                  </a:lnTo>
                  <a:cubicBezTo>
                    <a:pt x="3382" y="3120"/>
                    <a:pt x="3585" y="3334"/>
                    <a:pt x="3859" y="3334"/>
                  </a:cubicBezTo>
                  <a:lnTo>
                    <a:pt x="4049" y="3334"/>
                  </a:lnTo>
                  <a:cubicBezTo>
                    <a:pt x="4121" y="3334"/>
                    <a:pt x="4204" y="3394"/>
                    <a:pt x="4204" y="3477"/>
                  </a:cubicBezTo>
                  <a:lnTo>
                    <a:pt x="4204" y="3894"/>
                  </a:lnTo>
                  <a:cubicBezTo>
                    <a:pt x="4204" y="3965"/>
                    <a:pt x="4132" y="4049"/>
                    <a:pt x="4049" y="4049"/>
                  </a:cubicBezTo>
                  <a:lnTo>
                    <a:pt x="572" y="4049"/>
                  </a:lnTo>
                  <a:cubicBezTo>
                    <a:pt x="489" y="4049"/>
                    <a:pt x="418" y="3989"/>
                    <a:pt x="418" y="3894"/>
                  </a:cubicBezTo>
                  <a:lnTo>
                    <a:pt x="418" y="3477"/>
                  </a:lnTo>
                  <a:cubicBezTo>
                    <a:pt x="418" y="3406"/>
                    <a:pt x="477" y="3334"/>
                    <a:pt x="572" y="3334"/>
                  </a:cubicBezTo>
                  <a:lnTo>
                    <a:pt x="763" y="3334"/>
                  </a:lnTo>
                  <a:cubicBezTo>
                    <a:pt x="1025" y="3334"/>
                    <a:pt x="1239" y="3120"/>
                    <a:pt x="1239" y="2858"/>
                  </a:cubicBezTo>
                  <a:lnTo>
                    <a:pt x="1239" y="1513"/>
                  </a:lnTo>
                  <a:cubicBezTo>
                    <a:pt x="1239" y="1251"/>
                    <a:pt x="1025" y="1036"/>
                    <a:pt x="763" y="1036"/>
                  </a:cubicBezTo>
                  <a:lnTo>
                    <a:pt x="477" y="1036"/>
                  </a:lnTo>
                  <a:cubicBezTo>
                    <a:pt x="406" y="1036"/>
                    <a:pt x="334" y="977"/>
                    <a:pt x="334" y="893"/>
                  </a:cubicBezTo>
                  <a:lnTo>
                    <a:pt x="334" y="477"/>
                  </a:lnTo>
                  <a:cubicBezTo>
                    <a:pt x="334" y="393"/>
                    <a:pt x="394" y="322"/>
                    <a:pt x="477" y="322"/>
                  </a:cubicBezTo>
                  <a:lnTo>
                    <a:pt x="787" y="322"/>
                  </a:lnTo>
                  <a:cubicBezTo>
                    <a:pt x="882" y="322"/>
                    <a:pt x="953" y="251"/>
                    <a:pt x="953" y="155"/>
                  </a:cubicBezTo>
                  <a:cubicBezTo>
                    <a:pt x="953" y="72"/>
                    <a:pt x="882" y="1"/>
                    <a:pt x="78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 name="Google Shape;9565;p16">
            <a:extLst>
              <a:ext uri="{FF2B5EF4-FFF2-40B4-BE49-F238E27FC236}">
                <a16:creationId xmlns:a16="http://schemas.microsoft.com/office/drawing/2014/main" id="{9B5CDE0F-813E-4637-8ADD-5E7B845EFDD0}"/>
              </a:ext>
            </a:extLst>
          </p:cNvPr>
          <p:cNvGrpSpPr/>
          <p:nvPr/>
        </p:nvGrpSpPr>
        <p:grpSpPr>
          <a:xfrm>
            <a:off x="4374141" y="4615385"/>
            <a:ext cx="353954" cy="318880"/>
            <a:chOff x="3988156" y="3380210"/>
            <a:chExt cx="353954" cy="318880"/>
          </a:xfrm>
          <a:solidFill>
            <a:schemeClr val="tx2"/>
          </a:solidFill>
        </p:grpSpPr>
        <p:sp>
          <p:nvSpPr>
            <p:cNvPr id="83" name="Google Shape;9566;p16">
              <a:extLst>
                <a:ext uri="{FF2B5EF4-FFF2-40B4-BE49-F238E27FC236}">
                  <a16:creationId xmlns:a16="http://schemas.microsoft.com/office/drawing/2014/main" id="{8C31150E-6513-4213-9BBB-4BD8DB615128}"/>
                </a:ext>
              </a:extLst>
            </p:cNvPr>
            <p:cNvSpPr/>
            <p:nvPr/>
          </p:nvSpPr>
          <p:spPr>
            <a:xfrm>
              <a:off x="4134053" y="3446156"/>
              <a:ext cx="28454" cy="49269"/>
            </a:xfrm>
            <a:custGeom>
              <a:avLst/>
              <a:gdLst/>
              <a:ahLst/>
              <a:cxnLst/>
              <a:rect l="l" t="t" r="r" b="b"/>
              <a:pathLst>
                <a:path w="894" h="1548" extrusionOk="0">
                  <a:moveTo>
                    <a:pt x="417" y="286"/>
                  </a:moveTo>
                  <a:lnTo>
                    <a:pt x="417" y="572"/>
                  </a:lnTo>
                  <a:cubicBezTo>
                    <a:pt x="298" y="524"/>
                    <a:pt x="274" y="500"/>
                    <a:pt x="274" y="417"/>
                  </a:cubicBezTo>
                  <a:cubicBezTo>
                    <a:pt x="274" y="345"/>
                    <a:pt x="346" y="298"/>
                    <a:pt x="417" y="286"/>
                  </a:cubicBezTo>
                  <a:close/>
                  <a:moveTo>
                    <a:pt x="524" y="869"/>
                  </a:moveTo>
                  <a:cubicBezTo>
                    <a:pt x="643" y="917"/>
                    <a:pt x="655" y="976"/>
                    <a:pt x="655" y="1048"/>
                  </a:cubicBezTo>
                  <a:cubicBezTo>
                    <a:pt x="655" y="1119"/>
                    <a:pt x="596" y="1179"/>
                    <a:pt x="524" y="1191"/>
                  </a:cubicBezTo>
                  <a:lnTo>
                    <a:pt x="524" y="869"/>
                  </a:lnTo>
                  <a:close/>
                  <a:moveTo>
                    <a:pt x="477" y="0"/>
                  </a:moveTo>
                  <a:cubicBezTo>
                    <a:pt x="453" y="0"/>
                    <a:pt x="417" y="24"/>
                    <a:pt x="417" y="48"/>
                  </a:cubicBezTo>
                  <a:lnTo>
                    <a:pt x="417" y="107"/>
                  </a:lnTo>
                  <a:cubicBezTo>
                    <a:pt x="191" y="131"/>
                    <a:pt x="60" y="250"/>
                    <a:pt x="60" y="476"/>
                  </a:cubicBezTo>
                  <a:cubicBezTo>
                    <a:pt x="60" y="703"/>
                    <a:pt x="227" y="774"/>
                    <a:pt x="417" y="845"/>
                  </a:cubicBezTo>
                  <a:lnTo>
                    <a:pt x="417" y="1226"/>
                  </a:lnTo>
                  <a:cubicBezTo>
                    <a:pt x="310" y="1203"/>
                    <a:pt x="274" y="1179"/>
                    <a:pt x="179" y="1107"/>
                  </a:cubicBezTo>
                  <a:cubicBezTo>
                    <a:pt x="160" y="1093"/>
                    <a:pt x="143" y="1087"/>
                    <a:pt x="127" y="1087"/>
                  </a:cubicBezTo>
                  <a:cubicBezTo>
                    <a:pt x="101" y="1087"/>
                    <a:pt x="77" y="1102"/>
                    <a:pt x="48" y="1131"/>
                  </a:cubicBezTo>
                  <a:cubicBezTo>
                    <a:pt x="0" y="1191"/>
                    <a:pt x="0" y="1250"/>
                    <a:pt x="48" y="1298"/>
                  </a:cubicBezTo>
                  <a:cubicBezTo>
                    <a:pt x="120" y="1405"/>
                    <a:pt x="274" y="1453"/>
                    <a:pt x="417" y="1453"/>
                  </a:cubicBezTo>
                  <a:lnTo>
                    <a:pt x="417" y="1512"/>
                  </a:lnTo>
                  <a:cubicBezTo>
                    <a:pt x="417" y="1536"/>
                    <a:pt x="453" y="1548"/>
                    <a:pt x="477" y="1548"/>
                  </a:cubicBezTo>
                  <a:cubicBezTo>
                    <a:pt x="512" y="1548"/>
                    <a:pt x="536" y="1536"/>
                    <a:pt x="536" y="1512"/>
                  </a:cubicBezTo>
                  <a:lnTo>
                    <a:pt x="536" y="1453"/>
                  </a:lnTo>
                  <a:cubicBezTo>
                    <a:pt x="727" y="1417"/>
                    <a:pt x="893" y="1298"/>
                    <a:pt x="893" y="1048"/>
                  </a:cubicBezTo>
                  <a:cubicBezTo>
                    <a:pt x="893" y="798"/>
                    <a:pt x="751" y="691"/>
                    <a:pt x="536" y="619"/>
                  </a:cubicBezTo>
                  <a:lnTo>
                    <a:pt x="536" y="286"/>
                  </a:lnTo>
                  <a:cubicBezTo>
                    <a:pt x="584" y="286"/>
                    <a:pt x="631" y="298"/>
                    <a:pt x="667" y="333"/>
                  </a:cubicBezTo>
                  <a:cubicBezTo>
                    <a:pt x="694" y="340"/>
                    <a:pt x="726" y="363"/>
                    <a:pt x="759" y="363"/>
                  </a:cubicBezTo>
                  <a:cubicBezTo>
                    <a:pt x="783" y="363"/>
                    <a:pt x="808" y="350"/>
                    <a:pt x="834" y="310"/>
                  </a:cubicBezTo>
                  <a:cubicBezTo>
                    <a:pt x="870" y="274"/>
                    <a:pt x="882" y="214"/>
                    <a:pt x="822" y="167"/>
                  </a:cubicBezTo>
                  <a:cubicBezTo>
                    <a:pt x="751" y="107"/>
                    <a:pt x="631" y="95"/>
                    <a:pt x="536" y="95"/>
                  </a:cubicBezTo>
                  <a:lnTo>
                    <a:pt x="536" y="48"/>
                  </a:lnTo>
                  <a:cubicBezTo>
                    <a:pt x="536" y="12"/>
                    <a:pt x="501" y="0"/>
                    <a:pt x="47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9567;p16">
              <a:extLst>
                <a:ext uri="{FF2B5EF4-FFF2-40B4-BE49-F238E27FC236}">
                  <a16:creationId xmlns:a16="http://schemas.microsoft.com/office/drawing/2014/main" id="{84045108-6B6B-495E-8756-1CBF17497E32}"/>
                </a:ext>
              </a:extLst>
            </p:cNvPr>
            <p:cNvSpPr/>
            <p:nvPr/>
          </p:nvSpPr>
          <p:spPr>
            <a:xfrm>
              <a:off x="4188988" y="3398001"/>
              <a:ext cx="81510" cy="81510"/>
            </a:xfrm>
            <a:custGeom>
              <a:avLst/>
              <a:gdLst/>
              <a:ahLst/>
              <a:cxnLst/>
              <a:rect l="l" t="t" r="r" b="b"/>
              <a:pathLst>
                <a:path w="2561" h="2561" extrusionOk="0">
                  <a:moveTo>
                    <a:pt x="1287" y="311"/>
                  </a:moveTo>
                  <a:cubicBezTo>
                    <a:pt x="1823" y="311"/>
                    <a:pt x="2251" y="739"/>
                    <a:pt x="2251" y="1275"/>
                  </a:cubicBezTo>
                  <a:cubicBezTo>
                    <a:pt x="2251" y="1811"/>
                    <a:pt x="1823" y="2251"/>
                    <a:pt x="1287" y="2251"/>
                  </a:cubicBezTo>
                  <a:cubicBezTo>
                    <a:pt x="751" y="2251"/>
                    <a:pt x="310" y="1811"/>
                    <a:pt x="310" y="1275"/>
                  </a:cubicBezTo>
                  <a:cubicBezTo>
                    <a:pt x="310" y="739"/>
                    <a:pt x="751" y="311"/>
                    <a:pt x="1287" y="311"/>
                  </a:cubicBezTo>
                  <a:close/>
                  <a:moveTo>
                    <a:pt x="1287" y="1"/>
                  </a:moveTo>
                  <a:cubicBezTo>
                    <a:pt x="572" y="1"/>
                    <a:pt x="1" y="584"/>
                    <a:pt x="1" y="1275"/>
                  </a:cubicBezTo>
                  <a:cubicBezTo>
                    <a:pt x="1" y="1989"/>
                    <a:pt x="584" y="2561"/>
                    <a:pt x="1287" y="2561"/>
                  </a:cubicBezTo>
                  <a:cubicBezTo>
                    <a:pt x="2001" y="2561"/>
                    <a:pt x="2561" y="1977"/>
                    <a:pt x="2561" y="1275"/>
                  </a:cubicBezTo>
                  <a:cubicBezTo>
                    <a:pt x="2561" y="584"/>
                    <a:pt x="2001" y="1"/>
                    <a:pt x="128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9568;p16">
              <a:extLst>
                <a:ext uri="{FF2B5EF4-FFF2-40B4-BE49-F238E27FC236}">
                  <a16:creationId xmlns:a16="http://schemas.microsoft.com/office/drawing/2014/main" id="{F88D4B03-22B4-47ED-B757-5EBB17312026}"/>
                </a:ext>
              </a:extLst>
            </p:cNvPr>
            <p:cNvSpPr/>
            <p:nvPr/>
          </p:nvSpPr>
          <p:spPr>
            <a:xfrm>
              <a:off x="4090863" y="3380210"/>
              <a:ext cx="195930" cy="146311"/>
            </a:xfrm>
            <a:custGeom>
              <a:avLst/>
              <a:gdLst/>
              <a:ahLst/>
              <a:cxnLst/>
              <a:rect l="l" t="t" r="r" b="b"/>
              <a:pathLst>
                <a:path w="6156" h="4597" extrusionOk="0">
                  <a:moveTo>
                    <a:pt x="1810" y="1834"/>
                  </a:moveTo>
                  <a:cubicBezTo>
                    <a:pt x="2131" y="1834"/>
                    <a:pt x="2429" y="2001"/>
                    <a:pt x="2608" y="2274"/>
                  </a:cubicBezTo>
                  <a:cubicBezTo>
                    <a:pt x="2643" y="2405"/>
                    <a:pt x="2703" y="2536"/>
                    <a:pt x="2762" y="2667"/>
                  </a:cubicBezTo>
                  <a:cubicBezTo>
                    <a:pt x="2762" y="2715"/>
                    <a:pt x="2774" y="2763"/>
                    <a:pt x="2774" y="2810"/>
                  </a:cubicBezTo>
                  <a:cubicBezTo>
                    <a:pt x="2774" y="3346"/>
                    <a:pt x="2346" y="3775"/>
                    <a:pt x="1810" y="3775"/>
                  </a:cubicBezTo>
                  <a:cubicBezTo>
                    <a:pt x="1274" y="3775"/>
                    <a:pt x="834" y="3346"/>
                    <a:pt x="834" y="2810"/>
                  </a:cubicBezTo>
                  <a:cubicBezTo>
                    <a:pt x="834" y="2274"/>
                    <a:pt x="1274" y="1834"/>
                    <a:pt x="1810" y="1834"/>
                  </a:cubicBezTo>
                  <a:close/>
                  <a:moveTo>
                    <a:pt x="1810" y="1322"/>
                  </a:moveTo>
                  <a:cubicBezTo>
                    <a:pt x="2084" y="1322"/>
                    <a:pt x="2346" y="1393"/>
                    <a:pt x="2584" y="1536"/>
                  </a:cubicBezTo>
                  <a:cubicBezTo>
                    <a:pt x="2560" y="1620"/>
                    <a:pt x="2560" y="1703"/>
                    <a:pt x="2548" y="1774"/>
                  </a:cubicBezTo>
                  <a:cubicBezTo>
                    <a:pt x="2346" y="1632"/>
                    <a:pt x="2072" y="1536"/>
                    <a:pt x="1810" y="1536"/>
                  </a:cubicBezTo>
                  <a:cubicBezTo>
                    <a:pt x="1096" y="1536"/>
                    <a:pt x="524" y="2120"/>
                    <a:pt x="524" y="2822"/>
                  </a:cubicBezTo>
                  <a:cubicBezTo>
                    <a:pt x="524" y="3537"/>
                    <a:pt x="1107" y="4096"/>
                    <a:pt x="1810" y="4096"/>
                  </a:cubicBezTo>
                  <a:cubicBezTo>
                    <a:pt x="2417" y="4096"/>
                    <a:pt x="2917" y="3668"/>
                    <a:pt x="3060" y="3108"/>
                  </a:cubicBezTo>
                  <a:cubicBezTo>
                    <a:pt x="3120" y="3167"/>
                    <a:pt x="3155" y="3203"/>
                    <a:pt x="3239" y="3263"/>
                  </a:cubicBezTo>
                  <a:cubicBezTo>
                    <a:pt x="3036" y="3882"/>
                    <a:pt x="2477" y="4299"/>
                    <a:pt x="1810" y="4299"/>
                  </a:cubicBezTo>
                  <a:cubicBezTo>
                    <a:pt x="988" y="4299"/>
                    <a:pt x="322" y="3620"/>
                    <a:pt x="322" y="2810"/>
                  </a:cubicBezTo>
                  <a:cubicBezTo>
                    <a:pt x="322" y="1989"/>
                    <a:pt x="988" y="1322"/>
                    <a:pt x="1810" y="1322"/>
                  </a:cubicBezTo>
                  <a:close/>
                  <a:moveTo>
                    <a:pt x="4382" y="0"/>
                  </a:moveTo>
                  <a:cubicBezTo>
                    <a:pt x="3608" y="0"/>
                    <a:pt x="2929" y="500"/>
                    <a:pt x="2679" y="1179"/>
                  </a:cubicBezTo>
                  <a:cubicBezTo>
                    <a:pt x="2417" y="1036"/>
                    <a:pt x="2131" y="953"/>
                    <a:pt x="1822" y="953"/>
                  </a:cubicBezTo>
                  <a:cubicBezTo>
                    <a:pt x="822" y="953"/>
                    <a:pt x="0" y="1774"/>
                    <a:pt x="0" y="2775"/>
                  </a:cubicBezTo>
                  <a:cubicBezTo>
                    <a:pt x="0" y="3775"/>
                    <a:pt x="822" y="4596"/>
                    <a:pt x="1822" y="4596"/>
                  </a:cubicBezTo>
                  <a:cubicBezTo>
                    <a:pt x="2596" y="4596"/>
                    <a:pt x="3262" y="4120"/>
                    <a:pt x="3512" y="3417"/>
                  </a:cubicBezTo>
                  <a:cubicBezTo>
                    <a:pt x="3763" y="3548"/>
                    <a:pt x="4060" y="3644"/>
                    <a:pt x="4382" y="3644"/>
                  </a:cubicBezTo>
                  <a:cubicBezTo>
                    <a:pt x="4798" y="3644"/>
                    <a:pt x="5191" y="3489"/>
                    <a:pt x="5513" y="3239"/>
                  </a:cubicBezTo>
                  <a:cubicBezTo>
                    <a:pt x="5822" y="2989"/>
                    <a:pt x="6049" y="2632"/>
                    <a:pt x="6132" y="2239"/>
                  </a:cubicBezTo>
                  <a:cubicBezTo>
                    <a:pt x="6156" y="2167"/>
                    <a:pt x="6096" y="2072"/>
                    <a:pt x="6013" y="2060"/>
                  </a:cubicBezTo>
                  <a:cubicBezTo>
                    <a:pt x="6004" y="2059"/>
                    <a:pt x="5996" y="2058"/>
                    <a:pt x="5987" y="2058"/>
                  </a:cubicBezTo>
                  <a:cubicBezTo>
                    <a:pt x="5911" y="2058"/>
                    <a:pt x="5833" y="2104"/>
                    <a:pt x="5822" y="2179"/>
                  </a:cubicBezTo>
                  <a:cubicBezTo>
                    <a:pt x="5656" y="2870"/>
                    <a:pt x="5060" y="3322"/>
                    <a:pt x="4370" y="3322"/>
                  </a:cubicBezTo>
                  <a:cubicBezTo>
                    <a:pt x="3834" y="3322"/>
                    <a:pt x="3334" y="3048"/>
                    <a:pt x="3072" y="2572"/>
                  </a:cubicBezTo>
                  <a:cubicBezTo>
                    <a:pt x="3036" y="2417"/>
                    <a:pt x="2977" y="2274"/>
                    <a:pt x="2905" y="2132"/>
                  </a:cubicBezTo>
                  <a:cubicBezTo>
                    <a:pt x="2715" y="1215"/>
                    <a:pt x="3429" y="334"/>
                    <a:pt x="4370" y="334"/>
                  </a:cubicBezTo>
                  <a:cubicBezTo>
                    <a:pt x="5060" y="334"/>
                    <a:pt x="5656" y="810"/>
                    <a:pt x="5822" y="1477"/>
                  </a:cubicBezTo>
                  <a:cubicBezTo>
                    <a:pt x="5832" y="1556"/>
                    <a:pt x="5899" y="1602"/>
                    <a:pt x="5969" y="1602"/>
                  </a:cubicBezTo>
                  <a:cubicBezTo>
                    <a:pt x="5984" y="1602"/>
                    <a:pt x="5998" y="1600"/>
                    <a:pt x="6013" y="1596"/>
                  </a:cubicBezTo>
                  <a:cubicBezTo>
                    <a:pt x="6108" y="1584"/>
                    <a:pt x="6144" y="1489"/>
                    <a:pt x="6132" y="1405"/>
                  </a:cubicBezTo>
                  <a:cubicBezTo>
                    <a:pt x="6049" y="1024"/>
                    <a:pt x="5822" y="667"/>
                    <a:pt x="5513" y="405"/>
                  </a:cubicBezTo>
                  <a:cubicBezTo>
                    <a:pt x="5191" y="155"/>
                    <a:pt x="4775" y="0"/>
                    <a:pt x="438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9569;p16">
              <a:extLst>
                <a:ext uri="{FF2B5EF4-FFF2-40B4-BE49-F238E27FC236}">
                  <a16:creationId xmlns:a16="http://schemas.microsoft.com/office/drawing/2014/main" id="{8964D4F7-354F-4388-AB18-E51F5038A0F0}"/>
                </a:ext>
              </a:extLst>
            </p:cNvPr>
            <p:cNvSpPr/>
            <p:nvPr/>
          </p:nvSpPr>
          <p:spPr>
            <a:xfrm>
              <a:off x="4215914" y="3415061"/>
              <a:ext cx="28072" cy="49301"/>
            </a:xfrm>
            <a:custGeom>
              <a:avLst/>
              <a:gdLst/>
              <a:ahLst/>
              <a:cxnLst/>
              <a:rect l="l" t="t" r="r" b="b"/>
              <a:pathLst>
                <a:path w="882" h="1549" extrusionOk="0">
                  <a:moveTo>
                    <a:pt x="405" y="298"/>
                  </a:moveTo>
                  <a:lnTo>
                    <a:pt x="405" y="584"/>
                  </a:lnTo>
                  <a:cubicBezTo>
                    <a:pt x="286" y="537"/>
                    <a:pt x="262" y="501"/>
                    <a:pt x="262" y="429"/>
                  </a:cubicBezTo>
                  <a:cubicBezTo>
                    <a:pt x="262" y="358"/>
                    <a:pt x="334" y="310"/>
                    <a:pt x="405" y="298"/>
                  </a:cubicBezTo>
                  <a:close/>
                  <a:moveTo>
                    <a:pt x="512" y="882"/>
                  </a:moveTo>
                  <a:cubicBezTo>
                    <a:pt x="631" y="918"/>
                    <a:pt x="643" y="977"/>
                    <a:pt x="643" y="1060"/>
                  </a:cubicBezTo>
                  <a:cubicBezTo>
                    <a:pt x="643" y="1144"/>
                    <a:pt x="584" y="1191"/>
                    <a:pt x="512" y="1203"/>
                  </a:cubicBezTo>
                  <a:lnTo>
                    <a:pt x="512" y="882"/>
                  </a:lnTo>
                  <a:close/>
                  <a:moveTo>
                    <a:pt x="465" y="1"/>
                  </a:moveTo>
                  <a:cubicBezTo>
                    <a:pt x="441" y="1"/>
                    <a:pt x="405" y="13"/>
                    <a:pt x="405" y="48"/>
                  </a:cubicBezTo>
                  <a:lnTo>
                    <a:pt x="405" y="96"/>
                  </a:lnTo>
                  <a:cubicBezTo>
                    <a:pt x="179" y="132"/>
                    <a:pt x="48" y="251"/>
                    <a:pt x="48" y="477"/>
                  </a:cubicBezTo>
                  <a:cubicBezTo>
                    <a:pt x="48" y="715"/>
                    <a:pt x="226" y="787"/>
                    <a:pt x="405" y="846"/>
                  </a:cubicBezTo>
                  <a:lnTo>
                    <a:pt x="405" y="1215"/>
                  </a:lnTo>
                  <a:cubicBezTo>
                    <a:pt x="298" y="1203"/>
                    <a:pt x="262" y="1156"/>
                    <a:pt x="167" y="1096"/>
                  </a:cubicBezTo>
                  <a:cubicBezTo>
                    <a:pt x="150" y="1084"/>
                    <a:pt x="133" y="1079"/>
                    <a:pt x="117" y="1079"/>
                  </a:cubicBezTo>
                  <a:cubicBezTo>
                    <a:pt x="53" y="1079"/>
                    <a:pt x="0" y="1158"/>
                    <a:pt x="0" y="1215"/>
                  </a:cubicBezTo>
                  <a:cubicBezTo>
                    <a:pt x="0" y="1251"/>
                    <a:pt x="24" y="1275"/>
                    <a:pt x="36" y="1299"/>
                  </a:cubicBezTo>
                  <a:cubicBezTo>
                    <a:pt x="107" y="1394"/>
                    <a:pt x="274" y="1441"/>
                    <a:pt x="405" y="1441"/>
                  </a:cubicBezTo>
                  <a:lnTo>
                    <a:pt x="405" y="1501"/>
                  </a:lnTo>
                  <a:cubicBezTo>
                    <a:pt x="405" y="1537"/>
                    <a:pt x="441" y="1549"/>
                    <a:pt x="465" y="1549"/>
                  </a:cubicBezTo>
                  <a:cubicBezTo>
                    <a:pt x="500" y="1549"/>
                    <a:pt x="524" y="1525"/>
                    <a:pt x="524" y="1501"/>
                  </a:cubicBezTo>
                  <a:lnTo>
                    <a:pt x="524" y="1441"/>
                  </a:lnTo>
                  <a:cubicBezTo>
                    <a:pt x="715" y="1406"/>
                    <a:pt x="881" y="1299"/>
                    <a:pt x="881" y="1037"/>
                  </a:cubicBezTo>
                  <a:cubicBezTo>
                    <a:pt x="881" y="787"/>
                    <a:pt x="715" y="703"/>
                    <a:pt x="524" y="620"/>
                  </a:cubicBezTo>
                  <a:lnTo>
                    <a:pt x="524" y="298"/>
                  </a:lnTo>
                  <a:cubicBezTo>
                    <a:pt x="596" y="298"/>
                    <a:pt x="631" y="310"/>
                    <a:pt x="703" y="358"/>
                  </a:cubicBezTo>
                  <a:cubicBezTo>
                    <a:pt x="717" y="362"/>
                    <a:pt x="732" y="364"/>
                    <a:pt x="746" y="364"/>
                  </a:cubicBezTo>
                  <a:cubicBezTo>
                    <a:pt x="777" y="364"/>
                    <a:pt x="805" y="351"/>
                    <a:pt x="822" y="310"/>
                  </a:cubicBezTo>
                  <a:cubicBezTo>
                    <a:pt x="857" y="263"/>
                    <a:pt x="869" y="203"/>
                    <a:pt x="810" y="156"/>
                  </a:cubicBezTo>
                  <a:cubicBezTo>
                    <a:pt x="738" y="96"/>
                    <a:pt x="619" y="84"/>
                    <a:pt x="524" y="84"/>
                  </a:cubicBezTo>
                  <a:lnTo>
                    <a:pt x="524" y="48"/>
                  </a:lnTo>
                  <a:cubicBezTo>
                    <a:pt x="524" y="13"/>
                    <a:pt x="500" y="1"/>
                    <a:pt x="4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9570;p16">
              <a:extLst>
                <a:ext uri="{FF2B5EF4-FFF2-40B4-BE49-F238E27FC236}">
                  <a16:creationId xmlns:a16="http://schemas.microsoft.com/office/drawing/2014/main" id="{D657E6D6-D6F8-440C-8A8A-F12084A20150}"/>
                </a:ext>
              </a:extLst>
            </p:cNvPr>
            <p:cNvSpPr/>
            <p:nvPr/>
          </p:nvSpPr>
          <p:spPr>
            <a:xfrm>
              <a:off x="3988156" y="3495935"/>
              <a:ext cx="353954" cy="203155"/>
            </a:xfrm>
            <a:custGeom>
              <a:avLst/>
              <a:gdLst/>
              <a:ahLst/>
              <a:cxnLst/>
              <a:rect l="l" t="t" r="r" b="b"/>
              <a:pathLst>
                <a:path w="11121" h="6383" extrusionOk="0">
                  <a:moveTo>
                    <a:pt x="3525" y="1884"/>
                  </a:moveTo>
                  <a:cubicBezTo>
                    <a:pt x="3540" y="1884"/>
                    <a:pt x="3561" y="1898"/>
                    <a:pt x="3561" y="1925"/>
                  </a:cubicBezTo>
                  <a:cubicBezTo>
                    <a:pt x="3632" y="2103"/>
                    <a:pt x="4632" y="4770"/>
                    <a:pt x="4680" y="4854"/>
                  </a:cubicBezTo>
                  <a:cubicBezTo>
                    <a:pt x="4692" y="4865"/>
                    <a:pt x="4680" y="4901"/>
                    <a:pt x="4644" y="4901"/>
                  </a:cubicBezTo>
                  <a:lnTo>
                    <a:pt x="3930" y="5163"/>
                  </a:lnTo>
                  <a:cubicBezTo>
                    <a:pt x="3882" y="5032"/>
                    <a:pt x="2870" y="2341"/>
                    <a:pt x="2799" y="2163"/>
                  </a:cubicBezTo>
                  <a:lnTo>
                    <a:pt x="3513" y="1889"/>
                  </a:lnTo>
                  <a:cubicBezTo>
                    <a:pt x="3516" y="1886"/>
                    <a:pt x="3520" y="1884"/>
                    <a:pt x="3525" y="1884"/>
                  </a:cubicBezTo>
                  <a:close/>
                  <a:moveTo>
                    <a:pt x="2501" y="2294"/>
                  </a:moveTo>
                  <a:lnTo>
                    <a:pt x="3632" y="5306"/>
                  </a:lnTo>
                  <a:cubicBezTo>
                    <a:pt x="3096" y="5496"/>
                    <a:pt x="1763" y="5997"/>
                    <a:pt x="1536" y="6092"/>
                  </a:cubicBezTo>
                  <a:cubicBezTo>
                    <a:pt x="1528" y="6095"/>
                    <a:pt x="1520" y="6096"/>
                    <a:pt x="1511" y="6096"/>
                  </a:cubicBezTo>
                  <a:cubicBezTo>
                    <a:pt x="1485" y="6096"/>
                    <a:pt x="1459" y="6081"/>
                    <a:pt x="1441" y="6044"/>
                  </a:cubicBezTo>
                  <a:lnTo>
                    <a:pt x="358" y="3175"/>
                  </a:lnTo>
                  <a:cubicBezTo>
                    <a:pt x="346" y="3139"/>
                    <a:pt x="358" y="3103"/>
                    <a:pt x="405" y="3080"/>
                  </a:cubicBezTo>
                  <a:cubicBezTo>
                    <a:pt x="1084" y="2829"/>
                    <a:pt x="2025" y="2472"/>
                    <a:pt x="2501" y="2294"/>
                  </a:cubicBezTo>
                  <a:close/>
                  <a:moveTo>
                    <a:pt x="10195" y="0"/>
                  </a:moveTo>
                  <a:cubicBezTo>
                    <a:pt x="9949" y="0"/>
                    <a:pt x="9714" y="126"/>
                    <a:pt x="9537" y="282"/>
                  </a:cubicBezTo>
                  <a:lnTo>
                    <a:pt x="7835" y="1698"/>
                  </a:lnTo>
                  <a:cubicBezTo>
                    <a:pt x="7740" y="1496"/>
                    <a:pt x="7537" y="1282"/>
                    <a:pt x="7144" y="1282"/>
                  </a:cubicBezTo>
                  <a:cubicBezTo>
                    <a:pt x="6745" y="1282"/>
                    <a:pt x="6434" y="1280"/>
                    <a:pt x="6185" y="1280"/>
                  </a:cubicBezTo>
                  <a:cubicBezTo>
                    <a:pt x="5437" y="1280"/>
                    <a:pt x="5254" y="1294"/>
                    <a:pt x="4977" y="1401"/>
                  </a:cubicBezTo>
                  <a:lnTo>
                    <a:pt x="3882" y="1853"/>
                  </a:lnTo>
                  <a:lnTo>
                    <a:pt x="3870" y="1806"/>
                  </a:lnTo>
                  <a:cubicBezTo>
                    <a:pt x="3814" y="1665"/>
                    <a:pt x="3669" y="1569"/>
                    <a:pt x="3523" y="1569"/>
                  </a:cubicBezTo>
                  <a:cubicBezTo>
                    <a:pt x="3484" y="1569"/>
                    <a:pt x="3444" y="1576"/>
                    <a:pt x="3406" y="1591"/>
                  </a:cubicBezTo>
                  <a:lnTo>
                    <a:pt x="2596" y="1913"/>
                  </a:lnTo>
                  <a:cubicBezTo>
                    <a:pt x="2239" y="2044"/>
                    <a:pt x="1084" y="2472"/>
                    <a:pt x="298" y="2770"/>
                  </a:cubicBezTo>
                  <a:cubicBezTo>
                    <a:pt x="108" y="2841"/>
                    <a:pt x="1" y="3068"/>
                    <a:pt x="72" y="3258"/>
                  </a:cubicBezTo>
                  <a:lnTo>
                    <a:pt x="1167" y="6139"/>
                  </a:lnTo>
                  <a:cubicBezTo>
                    <a:pt x="1222" y="6285"/>
                    <a:pt x="1368" y="6382"/>
                    <a:pt x="1518" y="6382"/>
                  </a:cubicBezTo>
                  <a:cubicBezTo>
                    <a:pt x="1564" y="6382"/>
                    <a:pt x="1611" y="6373"/>
                    <a:pt x="1656" y="6354"/>
                  </a:cubicBezTo>
                  <a:cubicBezTo>
                    <a:pt x="1906" y="6270"/>
                    <a:pt x="3549" y="5639"/>
                    <a:pt x="3894" y="5508"/>
                  </a:cubicBezTo>
                  <a:lnTo>
                    <a:pt x="4763" y="5175"/>
                  </a:lnTo>
                  <a:cubicBezTo>
                    <a:pt x="4942" y="5104"/>
                    <a:pt x="5049" y="4901"/>
                    <a:pt x="4965" y="4723"/>
                  </a:cubicBezTo>
                  <a:lnTo>
                    <a:pt x="4954" y="4675"/>
                  </a:lnTo>
                  <a:cubicBezTo>
                    <a:pt x="5525" y="4437"/>
                    <a:pt x="5537" y="4413"/>
                    <a:pt x="6120" y="4413"/>
                  </a:cubicBezTo>
                  <a:cubicBezTo>
                    <a:pt x="6204" y="4413"/>
                    <a:pt x="6275" y="4330"/>
                    <a:pt x="6275" y="4246"/>
                  </a:cubicBezTo>
                  <a:cubicBezTo>
                    <a:pt x="6275" y="4151"/>
                    <a:pt x="6204" y="4080"/>
                    <a:pt x="6120" y="4080"/>
                  </a:cubicBezTo>
                  <a:cubicBezTo>
                    <a:pt x="5477" y="4080"/>
                    <a:pt x="5418" y="4127"/>
                    <a:pt x="4834" y="4377"/>
                  </a:cubicBezTo>
                  <a:lnTo>
                    <a:pt x="3989" y="2127"/>
                  </a:lnTo>
                  <a:lnTo>
                    <a:pt x="5073" y="1686"/>
                  </a:lnTo>
                  <a:cubicBezTo>
                    <a:pt x="5294" y="1601"/>
                    <a:pt x="5460" y="1589"/>
                    <a:pt x="6106" y="1589"/>
                  </a:cubicBezTo>
                  <a:cubicBezTo>
                    <a:pt x="6364" y="1589"/>
                    <a:pt x="6699" y="1591"/>
                    <a:pt x="7144" y="1591"/>
                  </a:cubicBezTo>
                  <a:cubicBezTo>
                    <a:pt x="7323" y="1591"/>
                    <a:pt x="7442" y="1651"/>
                    <a:pt x="7513" y="1770"/>
                  </a:cubicBezTo>
                  <a:cubicBezTo>
                    <a:pt x="7573" y="1865"/>
                    <a:pt x="7573" y="1948"/>
                    <a:pt x="7585" y="1984"/>
                  </a:cubicBezTo>
                  <a:cubicBezTo>
                    <a:pt x="7585" y="2044"/>
                    <a:pt x="7549" y="2341"/>
                    <a:pt x="7263" y="2389"/>
                  </a:cubicBezTo>
                  <a:cubicBezTo>
                    <a:pt x="6835" y="2460"/>
                    <a:pt x="5882" y="2591"/>
                    <a:pt x="5882" y="2591"/>
                  </a:cubicBezTo>
                  <a:cubicBezTo>
                    <a:pt x="5787" y="2603"/>
                    <a:pt x="5727" y="2687"/>
                    <a:pt x="5739" y="2770"/>
                  </a:cubicBezTo>
                  <a:cubicBezTo>
                    <a:pt x="5763" y="2841"/>
                    <a:pt x="5823" y="2901"/>
                    <a:pt x="5906" y="2901"/>
                  </a:cubicBezTo>
                  <a:lnTo>
                    <a:pt x="5942" y="2901"/>
                  </a:lnTo>
                  <a:cubicBezTo>
                    <a:pt x="5954" y="2901"/>
                    <a:pt x="6894" y="2770"/>
                    <a:pt x="7335" y="2699"/>
                  </a:cubicBezTo>
                  <a:cubicBezTo>
                    <a:pt x="7740" y="2627"/>
                    <a:pt x="7882" y="2282"/>
                    <a:pt x="7918" y="2056"/>
                  </a:cubicBezTo>
                  <a:lnTo>
                    <a:pt x="9764" y="520"/>
                  </a:lnTo>
                  <a:cubicBezTo>
                    <a:pt x="9875" y="408"/>
                    <a:pt x="10028" y="311"/>
                    <a:pt x="10188" y="311"/>
                  </a:cubicBezTo>
                  <a:cubicBezTo>
                    <a:pt x="10285" y="311"/>
                    <a:pt x="10384" y="347"/>
                    <a:pt x="10478" y="436"/>
                  </a:cubicBezTo>
                  <a:cubicBezTo>
                    <a:pt x="10776" y="734"/>
                    <a:pt x="10502" y="1091"/>
                    <a:pt x="10430" y="1151"/>
                  </a:cubicBezTo>
                  <a:cubicBezTo>
                    <a:pt x="10359" y="1222"/>
                    <a:pt x="8097" y="3651"/>
                    <a:pt x="8097" y="3651"/>
                  </a:cubicBezTo>
                  <a:cubicBezTo>
                    <a:pt x="7763" y="4020"/>
                    <a:pt x="7323" y="4080"/>
                    <a:pt x="7144" y="4092"/>
                  </a:cubicBezTo>
                  <a:lnTo>
                    <a:pt x="6847" y="4092"/>
                  </a:lnTo>
                  <a:cubicBezTo>
                    <a:pt x="6751" y="4092"/>
                    <a:pt x="6680" y="4175"/>
                    <a:pt x="6680" y="4258"/>
                  </a:cubicBezTo>
                  <a:cubicBezTo>
                    <a:pt x="6680" y="4353"/>
                    <a:pt x="6751" y="4425"/>
                    <a:pt x="6847" y="4425"/>
                  </a:cubicBezTo>
                  <a:lnTo>
                    <a:pt x="7156" y="4425"/>
                  </a:lnTo>
                  <a:cubicBezTo>
                    <a:pt x="7382" y="4413"/>
                    <a:pt x="7918" y="4330"/>
                    <a:pt x="8335" y="3877"/>
                  </a:cubicBezTo>
                  <a:cubicBezTo>
                    <a:pt x="10669" y="1377"/>
                    <a:pt x="10669" y="1377"/>
                    <a:pt x="10669" y="1353"/>
                  </a:cubicBezTo>
                  <a:cubicBezTo>
                    <a:pt x="10883" y="1151"/>
                    <a:pt x="11121" y="627"/>
                    <a:pt x="10704" y="210"/>
                  </a:cubicBezTo>
                  <a:cubicBezTo>
                    <a:pt x="10539" y="60"/>
                    <a:pt x="10365" y="0"/>
                    <a:pt x="1019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 name="Google Shape;9481;p16">
            <a:extLst>
              <a:ext uri="{FF2B5EF4-FFF2-40B4-BE49-F238E27FC236}">
                <a16:creationId xmlns:a16="http://schemas.microsoft.com/office/drawing/2014/main" id="{2E4EE493-A2AB-495B-99E0-7DBA13397A44}"/>
              </a:ext>
            </a:extLst>
          </p:cNvPr>
          <p:cNvGrpSpPr/>
          <p:nvPr/>
        </p:nvGrpSpPr>
        <p:grpSpPr>
          <a:xfrm>
            <a:off x="5761688" y="4611296"/>
            <a:ext cx="446826" cy="327059"/>
            <a:chOff x="5733194" y="2431718"/>
            <a:chExt cx="446826" cy="327059"/>
          </a:xfrm>
          <a:solidFill>
            <a:schemeClr val="tx2"/>
          </a:solidFill>
        </p:grpSpPr>
        <p:sp>
          <p:nvSpPr>
            <p:cNvPr id="89" name="Google Shape;9482;p16">
              <a:extLst>
                <a:ext uri="{FF2B5EF4-FFF2-40B4-BE49-F238E27FC236}">
                  <a16:creationId xmlns:a16="http://schemas.microsoft.com/office/drawing/2014/main" id="{4F0DD7AA-CA71-4168-A87A-B6DBC1B6398A}"/>
                </a:ext>
              </a:extLst>
            </p:cNvPr>
            <p:cNvSpPr/>
            <p:nvPr/>
          </p:nvSpPr>
          <p:spPr>
            <a:xfrm>
              <a:off x="6032946" y="2474145"/>
              <a:ext cx="56112" cy="20115"/>
            </a:xfrm>
            <a:custGeom>
              <a:avLst/>
              <a:gdLst/>
              <a:ahLst/>
              <a:cxnLst/>
              <a:rect l="l" t="t" r="r" b="b"/>
              <a:pathLst>
                <a:path w="1763" h="632" extrusionOk="0">
                  <a:moveTo>
                    <a:pt x="215" y="1"/>
                  </a:moveTo>
                  <a:cubicBezTo>
                    <a:pt x="96" y="1"/>
                    <a:pt x="1" y="96"/>
                    <a:pt x="1" y="215"/>
                  </a:cubicBezTo>
                  <a:cubicBezTo>
                    <a:pt x="1" y="334"/>
                    <a:pt x="96" y="417"/>
                    <a:pt x="215" y="417"/>
                  </a:cubicBezTo>
                  <a:cubicBezTo>
                    <a:pt x="441" y="417"/>
                    <a:pt x="1108" y="453"/>
                    <a:pt x="1429" y="620"/>
                  </a:cubicBezTo>
                  <a:cubicBezTo>
                    <a:pt x="1465" y="632"/>
                    <a:pt x="1489" y="632"/>
                    <a:pt x="1525" y="632"/>
                  </a:cubicBezTo>
                  <a:cubicBezTo>
                    <a:pt x="1596" y="632"/>
                    <a:pt x="1668" y="584"/>
                    <a:pt x="1703" y="513"/>
                  </a:cubicBezTo>
                  <a:cubicBezTo>
                    <a:pt x="1763" y="417"/>
                    <a:pt x="1727" y="298"/>
                    <a:pt x="1632" y="239"/>
                  </a:cubicBezTo>
                  <a:cubicBezTo>
                    <a:pt x="1156" y="1"/>
                    <a:pt x="263" y="1"/>
                    <a:pt x="21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483;p16">
              <a:extLst>
                <a:ext uri="{FF2B5EF4-FFF2-40B4-BE49-F238E27FC236}">
                  <a16:creationId xmlns:a16="http://schemas.microsoft.com/office/drawing/2014/main" id="{45B6FC68-5F45-4E53-A462-C3952AE7F381}"/>
                </a:ext>
              </a:extLst>
            </p:cNvPr>
            <p:cNvSpPr/>
            <p:nvPr/>
          </p:nvSpPr>
          <p:spPr>
            <a:xfrm>
              <a:off x="5733194" y="2431718"/>
              <a:ext cx="446826" cy="327059"/>
            </a:xfrm>
            <a:custGeom>
              <a:avLst/>
              <a:gdLst/>
              <a:ahLst/>
              <a:cxnLst/>
              <a:rect l="l" t="t" r="r" b="b"/>
              <a:pathLst>
                <a:path w="14039" h="10276" extrusionOk="0">
                  <a:moveTo>
                    <a:pt x="11621" y="655"/>
                  </a:moveTo>
                  <a:lnTo>
                    <a:pt x="11621" y="1500"/>
                  </a:lnTo>
                  <a:cubicBezTo>
                    <a:pt x="11621" y="1631"/>
                    <a:pt x="11598" y="1762"/>
                    <a:pt x="11538" y="1905"/>
                  </a:cubicBezTo>
                  <a:lnTo>
                    <a:pt x="11431" y="2108"/>
                  </a:lnTo>
                  <a:cubicBezTo>
                    <a:pt x="11419" y="2143"/>
                    <a:pt x="11419" y="2167"/>
                    <a:pt x="11419" y="2203"/>
                  </a:cubicBezTo>
                  <a:lnTo>
                    <a:pt x="11419" y="2631"/>
                  </a:lnTo>
                  <a:cubicBezTo>
                    <a:pt x="11419" y="2929"/>
                    <a:pt x="11300" y="3215"/>
                    <a:pt x="11074" y="3429"/>
                  </a:cubicBezTo>
                  <a:cubicBezTo>
                    <a:pt x="10858" y="3634"/>
                    <a:pt x="10599" y="3751"/>
                    <a:pt x="10317" y="3751"/>
                  </a:cubicBezTo>
                  <a:cubicBezTo>
                    <a:pt x="10303" y="3751"/>
                    <a:pt x="10290" y="3751"/>
                    <a:pt x="10276" y="3751"/>
                  </a:cubicBezTo>
                  <a:cubicBezTo>
                    <a:pt x="9657" y="3739"/>
                    <a:pt x="9181" y="3215"/>
                    <a:pt x="9181" y="2584"/>
                  </a:cubicBezTo>
                  <a:lnTo>
                    <a:pt x="9181" y="2203"/>
                  </a:lnTo>
                  <a:cubicBezTo>
                    <a:pt x="9181" y="2167"/>
                    <a:pt x="9181" y="2143"/>
                    <a:pt x="9169" y="2108"/>
                  </a:cubicBezTo>
                  <a:lnTo>
                    <a:pt x="9038" y="1857"/>
                  </a:lnTo>
                  <a:cubicBezTo>
                    <a:pt x="8990" y="1762"/>
                    <a:pt x="8966" y="1667"/>
                    <a:pt x="8966" y="1560"/>
                  </a:cubicBezTo>
                  <a:lnTo>
                    <a:pt x="8966" y="1548"/>
                  </a:lnTo>
                  <a:cubicBezTo>
                    <a:pt x="8966" y="1048"/>
                    <a:pt x="9359" y="655"/>
                    <a:pt x="9859" y="655"/>
                  </a:cubicBezTo>
                  <a:close/>
                  <a:moveTo>
                    <a:pt x="4156" y="429"/>
                  </a:moveTo>
                  <a:cubicBezTo>
                    <a:pt x="4513" y="429"/>
                    <a:pt x="4823" y="560"/>
                    <a:pt x="5061" y="822"/>
                  </a:cubicBezTo>
                  <a:cubicBezTo>
                    <a:pt x="5299" y="1072"/>
                    <a:pt x="5442" y="1417"/>
                    <a:pt x="5478" y="1786"/>
                  </a:cubicBezTo>
                  <a:cubicBezTo>
                    <a:pt x="5513" y="2215"/>
                    <a:pt x="5656" y="3108"/>
                    <a:pt x="5847" y="3643"/>
                  </a:cubicBezTo>
                  <a:lnTo>
                    <a:pt x="5835" y="3643"/>
                  </a:lnTo>
                  <a:cubicBezTo>
                    <a:pt x="5525" y="3762"/>
                    <a:pt x="4882" y="3941"/>
                    <a:pt x="4132" y="3941"/>
                  </a:cubicBezTo>
                  <a:cubicBezTo>
                    <a:pt x="4077" y="3944"/>
                    <a:pt x="4021" y="3945"/>
                    <a:pt x="3967" y="3945"/>
                  </a:cubicBezTo>
                  <a:cubicBezTo>
                    <a:pt x="3330" y="3945"/>
                    <a:pt x="2762" y="3765"/>
                    <a:pt x="2477" y="3655"/>
                  </a:cubicBezTo>
                  <a:cubicBezTo>
                    <a:pt x="2656" y="3108"/>
                    <a:pt x="2799" y="2215"/>
                    <a:pt x="2835" y="1786"/>
                  </a:cubicBezTo>
                  <a:cubicBezTo>
                    <a:pt x="2858" y="1417"/>
                    <a:pt x="3013" y="1072"/>
                    <a:pt x="3251" y="822"/>
                  </a:cubicBezTo>
                  <a:cubicBezTo>
                    <a:pt x="3501" y="560"/>
                    <a:pt x="3811" y="429"/>
                    <a:pt x="4156" y="429"/>
                  </a:cubicBezTo>
                  <a:close/>
                  <a:moveTo>
                    <a:pt x="10752" y="4096"/>
                  </a:moveTo>
                  <a:cubicBezTo>
                    <a:pt x="10752" y="4155"/>
                    <a:pt x="10764" y="4215"/>
                    <a:pt x="10776" y="4274"/>
                  </a:cubicBezTo>
                  <a:lnTo>
                    <a:pt x="10609" y="4429"/>
                  </a:lnTo>
                  <a:cubicBezTo>
                    <a:pt x="10526" y="4524"/>
                    <a:pt x="10419" y="4572"/>
                    <a:pt x="10300" y="4572"/>
                  </a:cubicBezTo>
                  <a:cubicBezTo>
                    <a:pt x="10181" y="4572"/>
                    <a:pt x="10062" y="4524"/>
                    <a:pt x="9990" y="4429"/>
                  </a:cubicBezTo>
                  <a:lnTo>
                    <a:pt x="9823" y="4274"/>
                  </a:lnTo>
                  <a:cubicBezTo>
                    <a:pt x="9835" y="4215"/>
                    <a:pt x="9859" y="4155"/>
                    <a:pt x="9859" y="4096"/>
                  </a:cubicBezTo>
                  <a:cubicBezTo>
                    <a:pt x="9990" y="4132"/>
                    <a:pt x="10121" y="4167"/>
                    <a:pt x="10252" y="4167"/>
                  </a:cubicBezTo>
                  <a:lnTo>
                    <a:pt x="10300" y="4167"/>
                  </a:lnTo>
                  <a:cubicBezTo>
                    <a:pt x="10455" y="4167"/>
                    <a:pt x="10609" y="4132"/>
                    <a:pt x="10752" y="4096"/>
                  </a:cubicBezTo>
                  <a:close/>
                  <a:moveTo>
                    <a:pt x="4692" y="4358"/>
                  </a:moveTo>
                  <a:cubicBezTo>
                    <a:pt x="4763" y="4524"/>
                    <a:pt x="4918" y="4644"/>
                    <a:pt x="5097" y="4691"/>
                  </a:cubicBezTo>
                  <a:lnTo>
                    <a:pt x="5835" y="4894"/>
                  </a:lnTo>
                  <a:cubicBezTo>
                    <a:pt x="6025" y="4953"/>
                    <a:pt x="6168" y="5132"/>
                    <a:pt x="6168" y="5322"/>
                  </a:cubicBezTo>
                  <a:lnTo>
                    <a:pt x="6168" y="7251"/>
                  </a:lnTo>
                  <a:cubicBezTo>
                    <a:pt x="6168" y="7501"/>
                    <a:pt x="5954" y="7692"/>
                    <a:pt x="5716" y="7692"/>
                  </a:cubicBezTo>
                  <a:lnTo>
                    <a:pt x="5704" y="7692"/>
                  </a:lnTo>
                  <a:lnTo>
                    <a:pt x="5704" y="6144"/>
                  </a:lnTo>
                  <a:cubicBezTo>
                    <a:pt x="5668" y="5787"/>
                    <a:pt x="5394" y="5501"/>
                    <a:pt x="5025" y="5501"/>
                  </a:cubicBezTo>
                  <a:lnTo>
                    <a:pt x="3275" y="5501"/>
                  </a:lnTo>
                  <a:cubicBezTo>
                    <a:pt x="2918" y="5501"/>
                    <a:pt x="2632" y="5787"/>
                    <a:pt x="2632" y="6144"/>
                  </a:cubicBezTo>
                  <a:lnTo>
                    <a:pt x="2632" y="7692"/>
                  </a:lnTo>
                  <a:lnTo>
                    <a:pt x="2620" y="7692"/>
                  </a:lnTo>
                  <a:cubicBezTo>
                    <a:pt x="2370" y="7692"/>
                    <a:pt x="2180" y="7489"/>
                    <a:pt x="2180" y="7251"/>
                  </a:cubicBezTo>
                  <a:lnTo>
                    <a:pt x="2180" y="5322"/>
                  </a:lnTo>
                  <a:cubicBezTo>
                    <a:pt x="2180" y="5132"/>
                    <a:pt x="2311" y="4941"/>
                    <a:pt x="2501" y="4894"/>
                  </a:cubicBezTo>
                  <a:lnTo>
                    <a:pt x="3251" y="4691"/>
                  </a:lnTo>
                  <a:cubicBezTo>
                    <a:pt x="3430" y="4644"/>
                    <a:pt x="3561" y="4524"/>
                    <a:pt x="3644" y="4358"/>
                  </a:cubicBezTo>
                  <a:cubicBezTo>
                    <a:pt x="3811" y="4370"/>
                    <a:pt x="3989" y="4394"/>
                    <a:pt x="4168" y="4394"/>
                  </a:cubicBezTo>
                  <a:cubicBezTo>
                    <a:pt x="4347" y="4394"/>
                    <a:pt x="4525" y="4370"/>
                    <a:pt x="4692" y="4358"/>
                  </a:cubicBezTo>
                  <a:close/>
                  <a:moveTo>
                    <a:pt x="10526" y="5906"/>
                  </a:moveTo>
                  <a:cubicBezTo>
                    <a:pt x="10538" y="5906"/>
                    <a:pt x="10538" y="5906"/>
                    <a:pt x="10538" y="5918"/>
                  </a:cubicBezTo>
                  <a:lnTo>
                    <a:pt x="10538" y="7680"/>
                  </a:lnTo>
                  <a:cubicBezTo>
                    <a:pt x="10538" y="7692"/>
                    <a:pt x="10538" y="7692"/>
                    <a:pt x="10526" y="7692"/>
                  </a:cubicBezTo>
                  <a:lnTo>
                    <a:pt x="7895" y="7692"/>
                  </a:lnTo>
                  <a:cubicBezTo>
                    <a:pt x="7871" y="7692"/>
                    <a:pt x="7871" y="7692"/>
                    <a:pt x="7871" y="7680"/>
                  </a:cubicBezTo>
                  <a:lnTo>
                    <a:pt x="7871" y="5918"/>
                  </a:lnTo>
                  <a:lnTo>
                    <a:pt x="10526" y="5906"/>
                  </a:lnTo>
                  <a:close/>
                  <a:moveTo>
                    <a:pt x="11050" y="4596"/>
                  </a:moveTo>
                  <a:lnTo>
                    <a:pt x="11228" y="4691"/>
                  </a:lnTo>
                  <a:lnTo>
                    <a:pt x="11967" y="4894"/>
                  </a:lnTo>
                  <a:cubicBezTo>
                    <a:pt x="12157" y="4953"/>
                    <a:pt x="12300" y="5132"/>
                    <a:pt x="12300" y="5322"/>
                  </a:cubicBezTo>
                  <a:lnTo>
                    <a:pt x="12300" y="7251"/>
                  </a:lnTo>
                  <a:cubicBezTo>
                    <a:pt x="12300" y="7501"/>
                    <a:pt x="12086" y="7692"/>
                    <a:pt x="11848" y="7692"/>
                  </a:cubicBezTo>
                  <a:lnTo>
                    <a:pt x="10955" y="7692"/>
                  </a:lnTo>
                  <a:lnTo>
                    <a:pt x="10955" y="7680"/>
                  </a:lnTo>
                  <a:lnTo>
                    <a:pt x="10955" y="7227"/>
                  </a:lnTo>
                  <a:lnTo>
                    <a:pt x="11621" y="7227"/>
                  </a:lnTo>
                  <a:cubicBezTo>
                    <a:pt x="11740" y="7227"/>
                    <a:pt x="11836" y="7144"/>
                    <a:pt x="11836" y="7025"/>
                  </a:cubicBezTo>
                  <a:lnTo>
                    <a:pt x="11836" y="5715"/>
                  </a:lnTo>
                  <a:cubicBezTo>
                    <a:pt x="11836" y="5596"/>
                    <a:pt x="11740" y="5501"/>
                    <a:pt x="11621" y="5501"/>
                  </a:cubicBezTo>
                  <a:cubicBezTo>
                    <a:pt x="11502" y="5501"/>
                    <a:pt x="11419" y="5596"/>
                    <a:pt x="11419" y="5715"/>
                  </a:cubicBezTo>
                  <a:lnTo>
                    <a:pt x="11419" y="6834"/>
                  </a:lnTo>
                  <a:lnTo>
                    <a:pt x="10955" y="6834"/>
                  </a:lnTo>
                  <a:lnTo>
                    <a:pt x="10955" y="5941"/>
                  </a:lnTo>
                  <a:cubicBezTo>
                    <a:pt x="10955" y="5691"/>
                    <a:pt x="10764" y="5525"/>
                    <a:pt x="10538" y="5525"/>
                  </a:cubicBezTo>
                  <a:lnTo>
                    <a:pt x="8335" y="5525"/>
                  </a:lnTo>
                  <a:lnTo>
                    <a:pt x="8335" y="5322"/>
                  </a:lnTo>
                  <a:lnTo>
                    <a:pt x="8299" y="5322"/>
                  </a:lnTo>
                  <a:cubicBezTo>
                    <a:pt x="8299" y="5132"/>
                    <a:pt x="8442" y="4941"/>
                    <a:pt x="8633" y="4894"/>
                  </a:cubicBezTo>
                  <a:lnTo>
                    <a:pt x="9383" y="4691"/>
                  </a:lnTo>
                  <a:cubicBezTo>
                    <a:pt x="9442" y="4667"/>
                    <a:pt x="9490" y="4644"/>
                    <a:pt x="9562" y="4596"/>
                  </a:cubicBezTo>
                  <a:lnTo>
                    <a:pt x="9693" y="4727"/>
                  </a:lnTo>
                  <a:cubicBezTo>
                    <a:pt x="9859" y="4894"/>
                    <a:pt x="10062" y="4989"/>
                    <a:pt x="10300" y="4989"/>
                  </a:cubicBezTo>
                  <a:cubicBezTo>
                    <a:pt x="10526" y="4989"/>
                    <a:pt x="10752" y="4894"/>
                    <a:pt x="10907" y="4727"/>
                  </a:cubicBezTo>
                  <a:lnTo>
                    <a:pt x="11050" y="4596"/>
                  </a:lnTo>
                  <a:close/>
                  <a:moveTo>
                    <a:pt x="2632" y="8108"/>
                  </a:moveTo>
                  <a:lnTo>
                    <a:pt x="2632" y="8573"/>
                  </a:lnTo>
                  <a:lnTo>
                    <a:pt x="846" y="8573"/>
                  </a:lnTo>
                  <a:lnTo>
                    <a:pt x="846" y="8108"/>
                  </a:lnTo>
                  <a:close/>
                  <a:moveTo>
                    <a:pt x="13157" y="8108"/>
                  </a:moveTo>
                  <a:lnTo>
                    <a:pt x="13157" y="8573"/>
                  </a:lnTo>
                  <a:lnTo>
                    <a:pt x="5668" y="8573"/>
                  </a:lnTo>
                  <a:lnTo>
                    <a:pt x="5668" y="8108"/>
                  </a:lnTo>
                  <a:close/>
                  <a:moveTo>
                    <a:pt x="5049" y="5906"/>
                  </a:moveTo>
                  <a:cubicBezTo>
                    <a:pt x="5180" y="5906"/>
                    <a:pt x="5287" y="6013"/>
                    <a:pt x="5287" y="6144"/>
                  </a:cubicBezTo>
                  <a:lnTo>
                    <a:pt x="5287" y="9001"/>
                  </a:lnTo>
                  <a:lnTo>
                    <a:pt x="3049" y="9001"/>
                  </a:lnTo>
                  <a:lnTo>
                    <a:pt x="3049" y="6144"/>
                  </a:lnTo>
                  <a:cubicBezTo>
                    <a:pt x="3049" y="6013"/>
                    <a:pt x="3156" y="5906"/>
                    <a:pt x="3287" y="5906"/>
                  </a:cubicBezTo>
                  <a:close/>
                  <a:moveTo>
                    <a:pt x="4168" y="0"/>
                  </a:moveTo>
                  <a:cubicBezTo>
                    <a:pt x="3239" y="0"/>
                    <a:pt x="2501" y="738"/>
                    <a:pt x="2430" y="1738"/>
                  </a:cubicBezTo>
                  <a:cubicBezTo>
                    <a:pt x="2394" y="2155"/>
                    <a:pt x="2263" y="2989"/>
                    <a:pt x="2084" y="3477"/>
                  </a:cubicBezTo>
                  <a:cubicBezTo>
                    <a:pt x="2037" y="3584"/>
                    <a:pt x="2049" y="3703"/>
                    <a:pt x="2096" y="3810"/>
                  </a:cubicBezTo>
                  <a:cubicBezTo>
                    <a:pt x="2144" y="3905"/>
                    <a:pt x="2239" y="3989"/>
                    <a:pt x="2334" y="4024"/>
                  </a:cubicBezTo>
                  <a:cubicBezTo>
                    <a:pt x="2513" y="4084"/>
                    <a:pt x="2811" y="4179"/>
                    <a:pt x="3156" y="4251"/>
                  </a:cubicBezTo>
                  <a:cubicBezTo>
                    <a:pt x="3144" y="4251"/>
                    <a:pt x="3144" y="4251"/>
                    <a:pt x="3120" y="4263"/>
                  </a:cubicBezTo>
                  <a:lnTo>
                    <a:pt x="2382" y="4477"/>
                  </a:lnTo>
                  <a:cubicBezTo>
                    <a:pt x="2013" y="4584"/>
                    <a:pt x="1751" y="4917"/>
                    <a:pt x="1751" y="5310"/>
                  </a:cubicBezTo>
                  <a:lnTo>
                    <a:pt x="1751" y="7227"/>
                  </a:lnTo>
                  <a:cubicBezTo>
                    <a:pt x="1751" y="7394"/>
                    <a:pt x="1799" y="7561"/>
                    <a:pt x="1894" y="7680"/>
                  </a:cubicBezTo>
                  <a:lnTo>
                    <a:pt x="203" y="7680"/>
                  </a:lnTo>
                  <a:cubicBezTo>
                    <a:pt x="84" y="7680"/>
                    <a:pt x="1" y="7763"/>
                    <a:pt x="1" y="7882"/>
                  </a:cubicBezTo>
                  <a:cubicBezTo>
                    <a:pt x="1" y="8001"/>
                    <a:pt x="84" y="8096"/>
                    <a:pt x="203" y="8096"/>
                  </a:cubicBezTo>
                  <a:lnTo>
                    <a:pt x="441" y="8096"/>
                  </a:lnTo>
                  <a:lnTo>
                    <a:pt x="441" y="10073"/>
                  </a:lnTo>
                  <a:cubicBezTo>
                    <a:pt x="441" y="10192"/>
                    <a:pt x="537" y="10275"/>
                    <a:pt x="656" y="10275"/>
                  </a:cubicBezTo>
                  <a:cubicBezTo>
                    <a:pt x="775" y="10275"/>
                    <a:pt x="858" y="10192"/>
                    <a:pt x="858" y="10073"/>
                  </a:cubicBezTo>
                  <a:lnTo>
                    <a:pt x="858" y="8954"/>
                  </a:lnTo>
                  <a:lnTo>
                    <a:pt x="2644" y="8954"/>
                  </a:lnTo>
                  <a:lnTo>
                    <a:pt x="2644" y="10073"/>
                  </a:lnTo>
                  <a:cubicBezTo>
                    <a:pt x="2644" y="10192"/>
                    <a:pt x="2739" y="10275"/>
                    <a:pt x="2858" y="10275"/>
                  </a:cubicBezTo>
                  <a:cubicBezTo>
                    <a:pt x="2977" y="10275"/>
                    <a:pt x="3073" y="10192"/>
                    <a:pt x="3073" y="10073"/>
                  </a:cubicBezTo>
                  <a:lnTo>
                    <a:pt x="3073" y="9406"/>
                  </a:lnTo>
                  <a:lnTo>
                    <a:pt x="5287" y="9406"/>
                  </a:lnTo>
                  <a:lnTo>
                    <a:pt x="5287" y="10073"/>
                  </a:lnTo>
                  <a:cubicBezTo>
                    <a:pt x="5287" y="10192"/>
                    <a:pt x="5371" y="10275"/>
                    <a:pt x="5490" y="10275"/>
                  </a:cubicBezTo>
                  <a:cubicBezTo>
                    <a:pt x="5609" y="10275"/>
                    <a:pt x="5704" y="10192"/>
                    <a:pt x="5704" y="10073"/>
                  </a:cubicBezTo>
                  <a:lnTo>
                    <a:pt x="5704" y="8954"/>
                  </a:lnTo>
                  <a:lnTo>
                    <a:pt x="13169" y="8954"/>
                  </a:lnTo>
                  <a:lnTo>
                    <a:pt x="13169" y="10073"/>
                  </a:lnTo>
                  <a:cubicBezTo>
                    <a:pt x="13169" y="10192"/>
                    <a:pt x="13264" y="10275"/>
                    <a:pt x="13383" y="10275"/>
                  </a:cubicBezTo>
                  <a:cubicBezTo>
                    <a:pt x="13503" y="10275"/>
                    <a:pt x="13586" y="10192"/>
                    <a:pt x="13586" y="10073"/>
                  </a:cubicBezTo>
                  <a:lnTo>
                    <a:pt x="13586" y="8096"/>
                  </a:lnTo>
                  <a:lnTo>
                    <a:pt x="13824" y="8096"/>
                  </a:lnTo>
                  <a:cubicBezTo>
                    <a:pt x="13943" y="8096"/>
                    <a:pt x="14038" y="8001"/>
                    <a:pt x="14038" y="7882"/>
                  </a:cubicBezTo>
                  <a:cubicBezTo>
                    <a:pt x="14003" y="7787"/>
                    <a:pt x="13919" y="7692"/>
                    <a:pt x="13800" y="7692"/>
                  </a:cubicBezTo>
                  <a:lnTo>
                    <a:pt x="12562" y="7692"/>
                  </a:lnTo>
                  <a:cubicBezTo>
                    <a:pt x="12633" y="7561"/>
                    <a:pt x="12693" y="7406"/>
                    <a:pt x="12693" y="7251"/>
                  </a:cubicBezTo>
                  <a:lnTo>
                    <a:pt x="12693" y="5322"/>
                  </a:lnTo>
                  <a:cubicBezTo>
                    <a:pt x="12693" y="4941"/>
                    <a:pt x="12443" y="4596"/>
                    <a:pt x="12074" y="4489"/>
                  </a:cubicBezTo>
                  <a:lnTo>
                    <a:pt x="11324" y="4286"/>
                  </a:lnTo>
                  <a:cubicBezTo>
                    <a:pt x="11228" y="4251"/>
                    <a:pt x="11169" y="4167"/>
                    <a:pt x="11169" y="4060"/>
                  </a:cubicBezTo>
                  <a:lnTo>
                    <a:pt x="11169" y="3893"/>
                  </a:lnTo>
                  <a:cubicBezTo>
                    <a:pt x="11240" y="3858"/>
                    <a:pt x="11300" y="3798"/>
                    <a:pt x="11359" y="3739"/>
                  </a:cubicBezTo>
                  <a:cubicBezTo>
                    <a:pt x="11657" y="3453"/>
                    <a:pt x="11824" y="3060"/>
                    <a:pt x="11824" y="2643"/>
                  </a:cubicBezTo>
                  <a:lnTo>
                    <a:pt x="11824" y="2262"/>
                  </a:lnTo>
                  <a:lnTo>
                    <a:pt x="11895" y="2096"/>
                  </a:lnTo>
                  <a:cubicBezTo>
                    <a:pt x="11979" y="1917"/>
                    <a:pt x="12026" y="1703"/>
                    <a:pt x="12026" y="1512"/>
                  </a:cubicBezTo>
                  <a:lnTo>
                    <a:pt x="12026" y="453"/>
                  </a:lnTo>
                  <a:cubicBezTo>
                    <a:pt x="12026" y="333"/>
                    <a:pt x="11943" y="250"/>
                    <a:pt x="11824" y="250"/>
                  </a:cubicBezTo>
                  <a:lnTo>
                    <a:pt x="9859" y="250"/>
                  </a:lnTo>
                  <a:cubicBezTo>
                    <a:pt x="9145" y="250"/>
                    <a:pt x="8561" y="834"/>
                    <a:pt x="8561" y="1548"/>
                  </a:cubicBezTo>
                  <a:lnTo>
                    <a:pt x="8561" y="1560"/>
                  </a:lnTo>
                  <a:cubicBezTo>
                    <a:pt x="8561" y="1727"/>
                    <a:pt x="8597" y="1881"/>
                    <a:pt x="8680" y="2036"/>
                  </a:cubicBezTo>
                  <a:lnTo>
                    <a:pt x="8788" y="2238"/>
                  </a:lnTo>
                  <a:lnTo>
                    <a:pt x="8788" y="2572"/>
                  </a:lnTo>
                  <a:cubicBezTo>
                    <a:pt x="8788" y="3108"/>
                    <a:pt x="9050" y="3584"/>
                    <a:pt x="9442" y="3870"/>
                  </a:cubicBezTo>
                  <a:lnTo>
                    <a:pt x="9442" y="4048"/>
                  </a:lnTo>
                  <a:cubicBezTo>
                    <a:pt x="9442" y="4143"/>
                    <a:pt x="9359" y="4239"/>
                    <a:pt x="9276" y="4263"/>
                  </a:cubicBezTo>
                  <a:lnTo>
                    <a:pt x="8526" y="4477"/>
                  </a:lnTo>
                  <a:cubicBezTo>
                    <a:pt x="8157" y="4584"/>
                    <a:pt x="7907" y="4917"/>
                    <a:pt x="7907" y="5310"/>
                  </a:cubicBezTo>
                  <a:lnTo>
                    <a:pt x="7907" y="5489"/>
                  </a:lnTo>
                  <a:lnTo>
                    <a:pt x="7895" y="5489"/>
                  </a:lnTo>
                  <a:cubicBezTo>
                    <a:pt x="7657" y="5489"/>
                    <a:pt x="7478" y="5679"/>
                    <a:pt x="7478" y="5906"/>
                  </a:cubicBezTo>
                  <a:lnTo>
                    <a:pt x="7478" y="7656"/>
                  </a:lnTo>
                  <a:lnTo>
                    <a:pt x="7478" y="7680"/>
                  </a:lnTo>
                  <a:lnTo>
                    <a:pt x="6442" y="7680"/>
                  </a:lnTo>
                  <a:cubicBezTo>
                    <a:pt x="6525" y="7537"/>
                    <a:pt x="6585" y="7394"/>
                    <a:pt x="6585" y="7227"/>
                  </a:cubicBezTo>
                  <a:lnTo>
                    <a:pt x="6585" y="5310"/>
                  </a:lnTo>
                  <a:cubicBezTo>
                    <a:pt x="6585" y="4917"/>
                    <a:pt x="6323" y="4584"/>
                    <a:pt x="5954" y="4477"/>
                  </a:cubicBezTo>
                  <a:lnTo>
                    <a:pt x="5216" y="4263"/>
                  </a:lnTo>
                  <a:cubicBezTo>
                    <a:pt x="5192" y="4263"/>
                    <a:pt x="5192" y="4263"/>
                    <a:pt x="5180" y="4251"/>
                  </a:cubicBezTo>
                  <a:cubicBezTo>
                    <a:pt x="5537" y="4179"/>
                    <a:pt x="5823" y="4084"/>
                    <a:pt x="6002" y="4024"/>
                  </a:cubicBezTo>
                  <a:cubicBezTo>
                    <a:pt x="6109" y="3989"/>
                    <a:pt x="6192" y="3905"/>
                    <a:pt x="6240" y="3810"/>
                  </a:cubicBezTo>
                  <a:cubicBezTo>
                    <a:pt x="6287" y="3703"/>
                    <a:pt x="6299" y="3596"/>
                    <a:pt x="6252" y="3477"/>
                  </a:cubicBezTo>
                  <a:cubicBezTo>
                    <a:pt x="6073" y="2977"/>
                    <a:pt x="5942" y="2143"/>
                    <a:pt x="5906" y="1738"/>
                  </a:cubicBezTo>
                  <a:cubicBezTo>
                    <a:pt x="5835" y="738"/>
                    <a:pt x="5097" y="0"/>
                    <a:pt x="416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484;p16">
              <a:extLst>
                <a:ext uri="{FF2B5EF4-FFF2-40B4-BE49-F238E27FC236}">
                  <a16:creationId xmlns:a16="http://schemas.microsoft.com/office/drawing/2014/main" id="{F57C73AF-5B54-4E24-959B-600AEE6EE883}"/>
                </a:ext>
              </a:extLst>
            </p:cNvPr>
            <p:cNvSpPr/>
            <p:nvPr/>
          </p:nvSpPr>
          <p:spPr>
            <a:xfrm>
              <a:off x="6019323" y="2641653"/>
              <a:ext cx="13272" cy="13272"/>
            </a:xfrm>
            <a:custGeom>
              <a:avLst/>
              <a:gdLst/>
              <a:ahLst/>
              <a:cxnLst/>
              <a:rect l="l" t="t" r="r" b="b"/>
              <a:pathLst>
                <a:path w="417" h="417" extrusionOk="0">
                  <a:moveTo>
                    <a:pt x="202" y="0"/>
                  </a:moveTo>
                  <a:cubicBezTo>
                    <a:pt x="95" y="0"/>
                    <a:pt x="0" y="84"/>
                    <a:pt x="0" y="203"/>
                  </a:cubicBezTo>
                  <a:cubicBezTo>
                    <a:pt x="0" y="322"/>
                    <a:pt x="95" y="417"/>
                    <a:pt x="202" y="417"/>
                  </a:cubicBezTo>
                  <a:cubicBezTo>
                    <a:pt x="322" y="417"/>
                    <a:pt x="417" y="322"/>
                    <a:pt x="417" y="203"/>
                  </a:cubicBezTo>
                  <a:cubicBezTo>
                    <a:pt x="417" y="84"/>
                    <a:pt x="322" y="0"/>
                    <a:pt x="20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 name="Google Shape;9364;p16">
            <a:extLst>
              <a:ext uri="{FF2B5EF4-FFF2-40B4-BE49-F238E27FC236}">
                <a16:creationId xmlns:a16="http://schemas.microsoft.com/office/drawing/2014/main" id="{06A3CE20-1124-4ED3-94E3-988D6DB31480}"/>
              </a:ext>
            </a:extLst>
          </p:cNvPr>
          <p:cNvGrpSpPr/>
          <p:nvPr/>
        </p:nvGrpSpPr>
        <p:grpSpPr>
          <a:xfrm>
            <a:off x="7254833" y="4597085"/>
            <a:ext cx="355099" cy="355481"/>
            <a:chOff x="3539102" y="2427549"/>
            <a:chExt cx="355099" cy="355481"/>
          </a:xfrm>
          <a:solidFill>
            <a:schemeClr val="tx2"/>
          </a:solidFill>
        </p:grpSpPr>
        <p:sp>
          <p:nvSpPr>
            <p:cNvPr id="93" name="Google Shape;9365;p16">
              <a:extLst>
                <a:ext uri="{FF2B5EF4-FFF2-40B4-BE49-F238E27FC236}">
                  <a16:creationId xmlns:a16="http://schemas.microsoft.com/office/drawing/2014/main" id="{0D2C1D89-3BC8-4C6E-A50D-A89A9ADD3FDD}"/>
                </a:ext>
              </a:extLst>
            </p:cNvPr>
            <p:cNvSpPr/>
            <p:nvPr/>
          </p:nvSpPr>
          <p:spPr>
            <a:xfrm>
              <a:off x="3539102" y="2561320"/>
              <a:ext cx="355099" cy="221710"/>
            </a:xfrm>
            <a:custGeom>
              <a:avLst/>
              <a:gdLst/>
              <a:ahLst/>
              <a:cxnLst/>
              <a:rect l="l" t="t" r="r" b="b"/>
              <a:pathLst>
                <a:path w="11157" h="6966" extrusionOk="0">
                  <a:moveTo>
                    <a:pt x="2953" y="3131"/>
                  </a:moveTo>
                  <a:lnTo>
                    <a:pt x="2953" y="6644"/>
                  </a:lnTo>
                  <a:lnTo>
                    <a:pt x="1537" y="6644"/>
                  </a:lnTo>
                  <a:lnTo>
                    <a:pt x="1537" y="3131"/>
                  </a:lnTo>
                  <a:close/>
                  <a:moveTo>
                    <a:pt x="6263" y="2250"/>
                  </a:moveTo>
                  <a:lnTo>
                    <a:pt x="6263" y="6644"/>
                  </a:lnTo>
                  <a:lnTo>
                    <a:pt x="4858" y="6644"/>
                  </a:lnTo>
                  <a:lnTo>
                    <a:pt x="4858" y="2250"/>
                  </a:lnTo>
                  <a:close/>
                  <a:moveTo>
                    <a:pt x="9585" y="333"/>
                  </a:moveTo>
                  <a:lnTo>
                    <a:pt x="9585" y="6644"/>
                  </a:lnTo>
                  <a:lnTo>
                    <a:pt x="8168" y="6644"/>
                  </a:lnTo>
                  <a:lnTo>
                    <a:pt x="8168" y="333"/>
                  </a:lnTo>
                  <a:close/>
                  <a:moveTo>
                    <a:pt x="8025" y="0"/>
                  </a:moveTo>
                  <a:cubicBezTo>
                    <a:pt x="7930" y="0"/>
                    <a:pt x="7859" y="83"/>
                    <a:pt x="7859" y="167"/>
                  </a:cubicBezTo>
                  <a:lnTo>
                    <a:pt x="7859" y="6644"/>
                  </a:lnTo>
                  <a:lnTo>
                    <a:pt x="6609" y="6644"/>
                  </a:lnTo>
                  <a:lnTo>
                    <a:pt x="6609" y="2084"/>
                  </a:lnTo>
                  <a:cubicBezTo>
                    <a:pt x="6609" y="2000"/>
                    <a:pt x="6537" y="1917"/>
                    <a:pt x="6442" y="1917"/>
                  </a:cubicBezTo>
                  <a:lnTo>
                    <a:pt x="4704" y="1917"/>
                  </a:lnTo>
                  <a:cubicBezTo>
                    <a:pt x="4608" y="1917"/>
                    <a:pt x="4537" y="2000"/>
                    <a:pt x="4537" y="2084"/>
                  </a:cubicBezTo>
                  <a:lnTo>
                    <a:pt x="4537" y="6644"/>
                  </a:lnTo>
                  <a:lnTo>
                    <a:pt x="3287" y="6644"/>
                  </a:lnTo>
                  <a:lnTo>
                    <a:pt x="3287" y="2965"/>
                  </a:lnTo>
                  <a:cubicBezTo>
                    <a:pt x="3287" y="2881"/>
                    <a:pt x="3215" y="2798"/>
                    <a:pt x="3120" y="2798"/>
                  </a:cubicBezTo>
                  <a:lnTo>
                    <a:pt x="1382" y="2798"/>
                  </a:lnTo>
                  <a:cubicBezTo>
                    <a:pt x="1298" y="2798"/>
                    <a:pt x="1215" y="2881"/>
                    <a:pt x="1215" y="2965"/>
                  </a:cubicBezTo>
                  <a:lnTo>
                    <a:pt x="1215" y="6644"/>
                  </a:lnTo>
                  <a:lnTo>
                    <a:pt x="167" y="6644"/>
                  </a:lnTo>
                  <a:cubicBezTo>
                    <a:pt x="72" y="6644"/>
                    <a:pt x="1" y="6715"/>
                    <a:pt x="1" y="6810"/>
                  </a:cubicBezTo>
                  <a:cubicBezTo>
                    <a:pt x="1" y="6894"/>
                    <a:pt x="72" y="6965"/>
                    <a:pt x="167" y="6965"/>
                  </a:cubicBezTo>
                  <a:lnTo>
                    <a:pt x="11002" y="6965"/>
                  </a:lnTo>
                  <a:cubicBezTo>
                    <a:pt x="11085" y="6965"/>
                    <a:pt x="11157" y="6894"/>
                    <a:pt x="11157" y="6810"/>
                  </a:cubicBezTo>
                  <a:cubicBezTo>
                    <a:pt x="11145" y="6715"/>
                    <a:pt x="11073" y="6644"/>
                    <a:pt x="10990" y="6644"/>
                  </a:cubicBezTo>
                  <a:lnTo>
                    <a:pt x="9930" y="6644"/>
                  </a:lnTo>
                  <a:lnTo>
                    <a:pt x="9930" y="167"/>
                  </a:lnTo>
                  <a:cubicBezTo>
                    <a:pt x="9930" y="83"/>
                    <a:pt x="9859" y="0"/>
                    <a:pt x="976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366;p16">
              <a:extLst>
                <a:ext uri="{FF2B5EF4-FFF2-40B4-BE49-F238E27FC236}">
                  <a16:creationId xmlns:a16="http://schemas.microsoft.com/office/drawing/2014/main" id="{19BE347D-E1B5-4AB4-A85F-4DAB910EB792}"/>
                </a:ext>
              </a:extLst>
            </p:cNvPr>
            <p:cNvSpPr/>
            <p:nvPr/>
          </p:nvSpPr>
          <p:spPr>
            <a:xfrm>
              <a:off x="3544417" y="2427549"/>
              <a:ext cx="339568" cy="205415"/>
            </a:xfrm>
            <a:custGeom>
              <a:avLst/>
              <a:gdLst/>
              <a:ahLst/>
              <a:cxnLst/>
              <a:rect l="l" t="t" r="r" b="b"/>
              <a:pathLst>
                <a:path w="10669" h="6454" extrusionOk="0">
                  <a:moveTo>
                    <a:pt x="10157" y="0"/>
                  </a:moveTo>
                  <a:cubicBezTo>
                    <a:pt x="10125" y="0"/>
                    <a:pt x="10093" y="4"/>
                    <a:pt x="10061" y="12"/>
                  </a:cubicBezTo>
                  <a:lnTo>
                    <a:pt x="8656" y="191"/>
                  </a:lnTo>
                  <a:cubicBezTo>
                    <a:pt x="8382" y="214"/>
                    <a:pt x="8180" y="488"/>
                    <a:pt x="8216" y="762"/>
                  </a:cubicBezTo>
                  <a:cubicBezTo>
                    <a:pt x="8238" y="1032"/>
                    <a:pt x="8483" y="1217"/>
                    <a:pt x="8751" y="1217"/>
                  </a:cubicBezTo>
                  <a:cubicBezTo>
                    <a:pt x="8767" y="1217"/>
                    <a:pt x="8783" y="1216"/>
                    <a:pt x="8799" y="1215"/>
                  </a:cubicBezTo>
                  <a:lnTo>
                    <a:pt x="8906" y="1203"/>
                  </a:lnTo>
                  <a:lnTo>
                    <a:pt x="8906" y="1203"/>
                  </a:lnTo>
                  <a:cubicBezTo>
                    <a:pt x="7204" y="3191"/>
                    <a:pt x="5156" y="4215"/>
                    <a:pt x="3715" y="4727"/>
                  </a:cubicBezTo>
                  <a:cubicBezTo>
                    <a:pt x="1917" y="5370"/>
                    <a:pt x="524" y="5429"/>
                    <a:pt x="500" y="5429"/>
                  </a:cubicBezTo>
                  <a:cubicBezTo>
                    <a:pt x="227" y="5441"/>
                    <a:pt x="0" y="5679"/>
                    <a:pt x="12" y="5965"/>
                  </a:cubicBezTo>
                  <a:cubicBezTo>
                    <a:pt x="24" y="6239"/>
                    <a:pt x="250" y="6453"/>
                    <a:pt x="524" y="6453"/>
                  </a:cubicBezTo>
                  <a:lnTo>
                    <a:pt x="536" y="6453"/>
                  </a:lnTo>
                  <a:cubicBezTo>
                    <a:pt x="596" y="6453"/>
                    <a:pt x="2084" y="6394"/>
                    <a:pt x="4037" y="5703"/>
                  </a:cubicBezTo>
                  <a:cubicBezTo>
                    <a:pt x="5132" y="5322"/>
                    <a:pt x="6156" y="4798"/>
                    <a:pt x="7096" y="4167"/>
                  </a:cubicBezTo>
                  <a:cubicBezTo>
                    <a:pt x="7168" y="4120"/>
                    <a:pt x="7192" y="4013"/>
                    <a:pt x="7144" y="3941"/>
                  </a:cubicBezTo>
                  <a:cubicBezTo>
                    <a:pt x="7113" y="3895"/>
                    <a:pt x="7058" y="3869"/>
                    <a:pt x="7003" y="3869"/>
                  </a:cubicBezTo>
                  <a:cubicBezTo>
                    <a:pt x="6973" y="3869"/>
                    <a:pt x="6943" y="3877"/>
                    <a:pt x="6918" y="3893"/>
                  </a:cubicBezTo>
                  <a:cubicBezTo>
                    <a:pt x="5989" y="4513"/>
                    <a:pt x="5001" y="5025"/>
                    <a:pt x="3929" y="5394"/>
                  </a:cubicBezTo>
                  <a:cubicBezTo>
                    <a:pt x="2024" y="6084"/>
                    <a:pt x="596" y="6120"/>
                    <a:pt x="536" y="6120"/>
                  </a:cubicBezTo>
                  <a:cubicBezTo>
                    <a:pt x="429" y="6120"/>
                    <a:pt x="358" y="6049"/>
                    <a:pt x="358" y="5953"/>
                  </a:cubicBezTo>
                  <a:cubicBezTo>
                    <a:pt x="358" y="5846"/>
                    <a:pt x="429" y="5751"/>
                    <a:pt x="536" y="5751"/>
                  </a:cubicBezTo>
                  <a:cubicBezTo>
                    <a:pt x="548" y="5751"/>
                    <a:pt x="1989" y="5691"/>
                    <a:pt x="3834" y="5036"/>
                  </a:cubicBezTo>
                  <a:cubicBezTo>
                    <a:pt x="5406" y="4489"/>
                    <a:pt x="7632" y="3346"/>
                    <a:pt x="9454" y="1084"/>
                  </a:cubicBezTo>
                  <a:cubicBezTo>
                    <a:pt x="9534" y="969"/>
                    <a:pt x="9459" y="809"/>
                    <a:pt x="9315" y="809"/>
                  </a:cubicBezTo>
                  <a:cubicBezTo>
                    <a:pt x="9310" y="809"/>
                    <a:pt x="9304" y="809"/>
                    <a:pt x="9299" y="810"/>
                  </a:cubicBezTo>
                  <a:lnTo>
                    <a:pt x="8775" y="869"/>
                  </a:lnTo>
                  <a:cubicBezTo>
                    <a:pt x="8768" y="870"/>
                    <a:pt x="8761" y="871"/>
                    <a:pt x="8754" y="871"/>
                  </a:cubicBezTo>
                  <a:cubicBezTo>
                    <a:pt x="8676" y="871"/>
                    <a:pt x="8595" y="815"/>
                    <a:pt x="8573" y="738"/>
                  </a:cubicBezTo>
                  <a:cubicBezTo>
                    <a:pt x="8537" y="631"/>
                    <a:pt x="8620" y="512"/>
                    <a:pt x="8740" y="500"/>
                  </a:cubicBezTo>
                  <a:lnTo>
                    <a:pt x="10133" y="322"/>
                  </a:lnTo>
                  <a:cubicBezTo>
                    <a:pt x="10139" y="321"/>
                    <a:pt x="10146" y="320"/>
                    <a:pt x="10153" y="320"/>
                  </a:cubicBezTo>
                  <a:cubicBezTo>
                    <a:pt x="10253" y="320"/>
                    <a:pt x="10347" y="400"/>
                    <a:pt x="10347" y="500"/>
                  </a:cubicBezTo>
                  <a:lnTo>
                    <a:pt x="10347" y="1893"/>
                  </a:lnTo>
                  <a:cubicBezTo>
                    <a:pt x="10347" y="2000"/>
                    <a:pt x="10252" y="2072"/>
                    <a:pt x="10168" y="2072"/>
                  </a:cubicBezTo>
                  <a:cubicBezTo>
                    <a:pt x="10073" y="2072"/>
                    <a:pt x="9990" y="1988"/>
                    <a:pt x="9990" y="1893"/>
                  </a:cubicBezTo>
                  <a:lnTo>
                    <a:pt x="9990" y="1477"/>
                  </a:lnTo>
                  <a:cubicBezTo>
                    <a:pt x="9990" y="1417"/>
                    <a:pt x="9942" y="1346"/>
                    <a:pt x="9883" y="1334"/>
                  </a:cubicBezTo>
                  <a:cubicBezTo>
                    <a:pt x="9866" y="1324"/>
                    <a:pt x="9848" y="1319"/>
                    <a:pt x="9830" y="1319"/>
                  </a:cubicBezTo>
                  <a:cubicBezTo>
                    <a:pt x="9784" y="1319"/>
                    <a:pt x="9738" y="1347"/>
                    <a:pt x="9704" y="1381"/>
                  </a:cubicBezTo>
                  <a:cubicBezTo>
                    <a:pt x="9085" y="2119"/>
                    <a:pt x="8394" y="2810"/>
                    <a:pt x="7632" y="3382"/>
                  </a:cubicBezTo>
                  <a:cubicBezTo>
                    <a:pt x="7561" y="3441"/>
                    <a:pt x="7537" y="3548"/>
                    <a:pt x="7597" y="3608"/>
                  </a:cubicBezTo>
                  <a:cubicBezTo>
                    <a:pt x="7635" y="3646"/>
                    <a:pt x="7692" y="3674"/>
                    <a:pt x="7744" y="3674"/>
                  </a:cubicBezTo>
                  <a:cubicBezTo>
                    <a:pt x="7773" y="3674"/>
                    <a:pt x="7801" y="3665"/>
                    <a:pt x="7823" y="3643"/>
                  </a:cubicBezTo>
                  <a:cubicBezTo>
                    <a:pt x="8489" y="3131"/>
                    <a:pt x="9109" y="2548"/>
                    <a:pt x="9656" y="1917"/>
                  </a:cubicBezTo>
                  <a:cubicBezTo>
                    <a:pt x="9668" y="2179"/>
                    <a:pt x="9894" y="2405"/>
                    <a:pt x="10156" y="2405"/>
                  </a:cubicBezTo>
                  <a:cubicBezTo>
                    <a:pt x="10442" y="2405"/>
                    <a:pt x="10668" y="2179"/>
                    <a:pt x="10668" y="1893"/>
                  </a:cubicBezTo>
                  <a:lnTo>
                    <a:pt x="10668" y="500"/>
                  </a:lnTo>
                  <a:cubicBezTo>
                    <a:pt x="10621" y="369"/>
                    <a:pt x="10561" y="238"/>
                    <a:pt x="10466" y="131"/>
                  </a:cubicBezTo>
                  <a:cubicBezTo>
                    <a:pt x="10382" y="48"/>
                    <a:pt x="10270" y="0"/>
                    <a:pt x="1015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2" name="Google Shape;11609;p20">
            <a:extLst>
              <a:ext uri="{FF2B5EF4-FFF2-40B4-BE49-F238E27FC236}">
                <a16:creationId xmlns:a16="http://schemas.microsoft.com/office/drawing/2014/main" id="{EC16C531-B951-4193-A7C7-131C1E3B034B}"/>
              </a:ext>
            </a:extLst>
          </p:cNvPr>
          <p:cNvSpPr/>
          <p:nvPr/>
        </p:nvSpPr>
        <p:spPr>
          <a:xfrm>
            <a:off x="3244677" y="2843821"/>
            <a:ext cx="459535" cy="460043"/>
          </a:xfrm>
          <a:custGeom>
            <a:avLst/>
            <a:gdLst/>
            <a:ahLst/>
            <a:cxnLst/>
            <a:rect l="l" t="t" r="r" b="b"/>
            <a:pathLst>
              <a:path w="10860" h="10872" extrusionOk="0">
                <a:moveTo>
                  <a:pt x="5430" y="1"/>
                </a:moveTo>
                <a:cubicBezTo>
                  <a:pt x="3990" y="1"/>
                  <a:pt x="2608" y="560"/>
                  <a:pt x="1596" y="1584"/>
                </a:cubicBezTo>
                <a:cubicBezTo>
                  <a:pt x="561" y="2620"/>
                  <a:pt x="1" y="3989"/>
                  <a:pt x="1" y="5430"/>
                </a:cubicBezTo>
                <a:cubicBezTo>
                  <a:pt x="1" y="6561"/>
                  <a:pt x="346" y="7645"/>
                  <a:pt x="1001" y="8573"/>
                </a:cubicBezTo>
                <a:cubicBezTo>
                  <a:pt x="1632" y="9466"/>
                  <a:pt x="2513" y="10145"/>
                  <a:pt x="3537" y="10538"/>
                </a:cubicBezTo>
                <a:cubicBezTo>
                  <a:pt x="3559" y="10544"/>
                  <a:pt x="3579" y="10547"/>
                  <a:pt x="3599" y="10547"/>
                </a:cubicBezTo>
                <a:cubicBezTo>
                  <a:pt x="3656" y="10547"/>
                  <a:pt x="3704" y="10522"/>
                  <a:pt x="3740" y="10478"/>
                </a:cubicBezTo>
                <a:cubicBezTo>
                  <a:pt x="3763" y="10443"/>
                  <a:pt x="3763" y="10395"/>
                  <a:pt x="3763" y="10371"/>
                </a:cubicBezTo>
                <a:lnTo>
                  <a:pt x="3763" y="7275"/>
                </a:lnTo>
                <a:cubicBezTo>
                  <a:pt x="3763" y="7180"/>
                  <a:pt x="3692" y="7097"/>
                  <a:pt x="3585" y="7097"/>
                </a:cubicBezTo>
                <a:lnTo>
                  <a:pt x="2156" y="7097"/>
                </a:lnTo>
                <a:lnTo>
                  <a:pt x="2156" y="5835"/>
                </a:lnTo>
                <a:lnTo>
                  <a:pt x="3585" y="5835"/>
                </a:lnTo>
                <a:cubicBezTo>
                  <a:pt x="3680" y="5835"/>
                  <a:pt x="3763" y="5751"/>
                  <a:pt x="3763" y="5656"/>
                </a:cubicBezTo>
                <a:lnTo>
                  <a:pt x="3763" y="5430"/>
                </a:lnTo>
                <a:cubicBezTo>
                  <a:pt x="3763" y="3942"/>
                  <a:pt x="5180" y="2632"/>
                  <a:pt x="6799" y="2632"/>
                </a:cubicBezTo>
                <a:lnTo>
                  <a:pt x="7550" y="2632"/>
                </a:lnTo>
                <a:lnTo>
                  <a:pt x="7550" y="3894"/>
                </a:lnTo>
                <a:lnTo>
                  <a:pt x="6799" y="3894"/>
                </a:lnTo>
                <a:cubicBezTo>
                  <a:pt x="6311" y="3894"/>
                  <a:pt x="5883" y="4025"/>
                  <a:pt x="5561" y="4287"/>
                </a:cubicBezTo>
                <a:cubicBezTo>
                  <a:pt x="5228" y="4561"/>
                  <a:pt x="5025" y="4966"/>
                  <a:pt x="5025" y="5430"/>
                </a:cubicBezTo>
                <a:lnTo>
                  <a:pt x="5025" y="5656"/>
                </a:lnTo>
                <a:cubicBezTo>
                  <a:pt x="5025" y="5740"/>
                  <a:pt x="5109" y="5835"/>
                  <a:pt x="5204" y="5835"/>
                </a:cubicBezTo>
                <a:lnTo>
                  <a:pt x="5883" y="5835"/>
                </a:lnTo>
                <a:cubicBezTo>
                  <a:pt x="5966" y="5835"/>
                  <a:pt x="6061" y="5751"/>
                  <a:pt x="6061" y="5656"/>
                </a:cubicBezTo>
                <a:cubicBezTo>
                  <a:pt x="6061" y="5561"/>
                  <a:pt x="5978" y="5478"/>
                  <a:pt x="5883" y="5478"/>
                </a:cubicBezTo>
                <a:lnTo>
                  <a:pt x="5371" y="5478"/>
                </a:lnTo>
                <a:lnTo>
                  <a:pt x="5371" y="5418"/>
                </a:lnTo>
                <a:cubicBezTo>
                  <a:pt x="5371" y="4525"/>
                  <a:pt x="6145" y="4204"/>
                  <a:pt x="6799" y="4204"/>
                </a:cubicBezTo>
                <a:lnTo>
                  <a:pt x="7704" y="4204"/>
                </a:lnTo>
                <a:cubicBezTo>
                  <a:pt x="7800" y="4204"/>
                  <a:pt x="7883" y="4132"/>
                  <a:pt x="7883" y="4025"/>
                </a:cubicBezTo>
                <a:lnTo>
                  <a:pt x="7883" y="2418"/>
                </a:lnTo>
                <a:cubicBezTo>
                  <a:pt x="7883" y="2334"/>
                  <a:pt x="7811" y="2239"/>
                  <a:pt x="7704" y="2239"/>
                </a:cubicBezTo>
                <a:lnTo>
                  <a:pt x="6799" y="2239"/>
                </a:lnTo>
                <a:cubicBezTo>
                  <a:pt x="5966" y="2239"/>
                  <a:pt x="5121" y="2572"/>
                  <a:pt x="4466" y="3156"/>
                </a:cubicBezTo>
                <a:cubicBezTo>
                  <a:pt x="3799" y="3763"/>
                  <a:pt x="3418" y="4549"/>
                  <a:pt x="3418" y="5382"/>
                </a:cubicBezTo>
                <a:lnTo>
                  <a:pt x="3418" y="5442"/>
                </a:lnTo>
                <a:lnTo>
                  <a:pt x="1989" y="5442"/>
                </a:lnTo>
                <a:cubicBezTo>
                  <a:pt x="1906" y="5442"/>
                  <a:pt x="1811" y="5513"/>
                  <a:pt x="1811" y="5620"/>
                </a:cubicBezTo>
                <a:lnTo>
                  <a:pt x="1811" y="7228"/>
                </a:lnTo>
                <a:cubicBezTo>
                  <a:pt x="1811" y="7323"/>
                  <a:pt x="1894" y="7406"/>
                  <a:pt x="1989" y="7406"/>
                </a:cubicBezTo>
                <a:lnTo>
                  <a:pt x="3418" y="7406"/>
                </a:lnTo>
                <a:lnTo>
                  <a:pt x="3418" y="10085"/>
                </a:lnTo>
                <a:cubicBezTo>
                  <a:pt x="1561" y="9300"/>
                  <a:pt x="346" y="7442"/>
                  <a:pt x="346" y="5418"/>
                </a:cubicBezTo>
                <a:cubicBezTo>
                  <a:pt x="346" y="2596"/>
                  <a:pt x="2620" y="322"/>
                  <a:pt x="5430" y="322"/>
                </a:cubicBezTo>
                <a:cubicBezTo>
                  <a:pt x="8228" y="322"/>
                  <a:pt x="10526" y="2620"/>
                  <a:pt x="10526" y="5418"/>
                </a:cubicBezTo>
                <a:cubicBezTo>
                  <a:pt x="10526" y="8228"/>
                  <a:pt x="8240" y="10502"/>
                  <a:pt x="5430" y="10502"/>
                </a:cubicBezTo>
                <a:lnTo>
                  <a:pt x="5371" y="10502"/>
                </a:lnTo>
                <a:lnTo>
                  <a:pt x="5371" y="7418"/>
                </a:lnTo>
                <a:lnTo>
                  <a:pt x="7728" y="7418"/>
                </a:lnTo>
                <a:cubicBezTo>
                  <a:pt x="7811" y="7418"/>
                  <a:pt x="7907" y="7347"/>
                  <a:pt x="7907" y="7240"/>
                </a:cubicBezTo>
                <a:lnTo>
                  <a:pt x="7907" y="5656"/>
                </a:lnTo>
                <a:cubicBezTo>
                  <a:pt x="7907" y="5561"/>
                  <a:pt x="7823" y="5478"/>
                  <a:pt x="7728" y="5478"/>
                </a:cubicBezTo>
                <a:lnTo>
                  <a:pt x="6728" y="5478"/>
                </a:lnTo>
                <a:cubicBezTo>
                  <a:pt x="6633" y="5478"/>
                  <a:pt x="6549" y="5549"/>
                  <a:pt x="6549" y="5656"/>
                </a:cubicBezTo>
                <a:cubicBezTo>
                  <a:pt x="6549" y="5740"/>
                  <a:pt x="6621" y="5835"/>
                  <a:pt x="6728" y="5835"/>
                </a:cubicBezTo>
                <a:lnTo>
                  <a:pt x="7561" y="5835"/>
                </a:lnTo>
                <a:lnTo>
                  <a:pt x="7561" y="7097"/>
                </a:lnTo>
                <a:lnTo>
                  <a:pt x="5204" y="7097"/>
                </a:lnTo>
                <a:cubicBezTo>
                  <a:pt x="5121" y="7097"/>
                  <a:pt x="5025" y="7168"/>
                  <a:pt x="5025" y="7275"/>
                </a:cubicBezTo>
                <a:lnTo>
                  <a:pt x="5025" y="10693"/>
                </a:lnTo>
                <a:cubicBezTo>
                  <a:pt x="5025" y="10788"/>
                  <a:pt x="5109" y="10859"/>
                  <a:pt x="5192" y="10871"/>
                </a:cubicBezTo>
                <a:lnTo>
                  <a:pt x="5430" y="10871"/>
                </a:lnTo>
                <a:cubicBezTo>
                  <a:pt x="6871" y="10871"/>
                  <a:pt x="8240" y="10312"/>
                  <a:pt x="9276" y="9288"/>
                </a:cubicBezTo>
                <a:cubicBezTo>
                  <a:pt x="10300" y="8252"/>
                  <a:pt x="10859" y="6883"/>
                  <a:pt x="10859" y="5442"/>
                </a:cubicBezTo>
                <a:cubicBezTo>
                  <a:pt x="10859" y="3989"/>
                  <a:pt x="10300" y="2620"/>
                  <a:pt x="9276" y="1584"/>
                </a:cubicBezTo>
                <a:cubicBezTo>
                  <a:pt x="8240" y="560"/>
                  <a:pt x="6871" y="1"/>
                  <a:pt x="5430" y="1"/>
                </a:cubicBezTo>
                <a:close/>
              </a:path>
            </a:pathLst>
          </a:custGeom>
          <a:solidFill>
            <a:schemeClr val="tx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03" name="Google Shape;11610;p20">
            <a:extLst>
              <a:ext uri="{FF2B5EF4-FFF2-40B4-BE49-F238E27FC236}">
                <a16:creationId xmlns:a16="http://schemas.microsoft.com/office/drawing/2014/main" id="{0D1F7B3D-3FBB-4860-8F98-06E62E64D6D9}"/>
              </a:ext>
            </a:extLst>
          </p:cNvPr>
          <p:cNvGrpSpPr/>
          <p:nvPr/>
        </p:nvGrpSpPr>
        <p:grpSpPr>
          <a:xfrm>
            <a:off x="3965724" y="2844075"/>
            <a:ext cx="460043" cy="459535"/>
            <a:chOff x="3303268" y="3817349"/>
            <a:chExt cx="346056" cy="345674"/>
          </a:xfrm>
          <a:solidFill>
            <a:schemeClr val="tx2"/>
          </a:solidFill>
        </p:grpSpPr>
        <p:sp>
          <p:nvSpPr>
            <p:cNvPr id="104" name="Google Shape;11611;p20">
              <a:extLst>
                <a:ext uri="{FF2B5EF4-FFF2-40B4-BE49-F238E27FC236}">
                  <a16:creationId xmlns:a16="http://schemas.microsoft.com/office/drawing/2014/main" id="{AA6DFAC8-F81E-401E-8463-F8C8DA48E57D}"/>
                </a:ext>
              </a:extLst>
            </p:cNvPr>
            <p:cNvSpPr/>
            <p:nvPr/>
          </p:nvSpPr>
          <p:spPr>
            <a:xfrm>
              <a:off x="3303268" y="3817349"/>
              <a:ext cx="346056" cy="345674"/>
            </a:xfrm>
            <a:custGeom>
              <a:avLst/>
              <a:gdLst/>
              <a:ahLst/>
              <a:cxnLst/>
              <a:rect l="l" t="t" r="r" b="b"/>
              <a:pathLst>
                <a:path w="10872" h="10860" extrusionOk="0">
                  <a:moveTo>
                    <a:pt x="5418" y="334"/>
                  </a:moveTo>
                  <a:cubicBezTo>
                    <a:pt x="8228" y="334"/>
                    <a:pt x="10514" y="2608"/>
                    <a:pt x="10514" y="5430"/>
                  </a:cubicBezTo>
                  <a:cubicBezTo>
                    <a:pt x="10514" y="8240"/>
                    <a:pt x="8228" y="10514"/>
                    <a:pt x="5418" y="10514"/>
                  </a:cubicBezTo>
                  <a:cubicBezTo>
                    <a:pt x="2608" y="10514"/>
                    <a:pt x="334" y="8240"/>
                    <a:pt x="334" y="5430"/>
                  </a:cubicBezTo>
                  <a:cubicBezTo>
                    <a:pt x="334" y="2608"/>
                    <a:pt x="2608" y="334"/>
                    <a:pt x="5418" y="334"/>
                  </a:cubicBezTo>
                  <a:close/>
                  <a:moveTo>
                    <a:pt x="5430" y="1"/>
                  </a:moveTo>
                  <a:cubicBezTo>
                    <a:pt x="3989" y="1"/>
                    <a:pt x="2620" y="560"/>
                    <a:pt x="1596" y="1584"/>
                  </a:cubicBezTo>
                  <a:cubicBezTo>
                    <a:pt x="572" y="2620"/>
                    <a:pt x="1" y="3989"/>
                    <a:pt x="1" y="5430"/>
                  </a:cubicBezTo>
                  <a:cubicBezTo>
                    <a:pt x="1" y="6871"/>
                    <a:pt x="572" y="8240"/>
                    <a:pt x="1596" y="9264"/>
                  </a:cubicBezTo>
                  <a:cubicBezTo>
                    <a:pt x="2620" y="10300"/>
                    <a:pt x="3989" y="10859"/>
                    <a:pt x="5430" y="10859"/>
                  </a:cubicBezTo>
                  <a:cubicBezTo>
                    <a:pt x="6883" y="10859"/>
                    <a:pt x="8252" y="10300"/>
                    <a:pt x="9276" y="9264"/>
                  </a:cubicBezTo>
                  <a:cubicBezTo>
                    <a:pt x="10300" y="8240"/>
                    <a:pt x="10871" y="6871"/>
                    <a:pt x="10871" y="5430"/>
                  </a:cubicBezTo>
                  <a:cubicBezTo>
                    <a:pt x="10871" y="3989"/>
                    <a:pt x="10300" y="2620"/>
                    <a:pt x="9276" y="1584"/>
                  </a:cubicBezTo>
                  <a:cubicBezTo>
                    <a:pt x="8252" y="560"/>
                    <a:pt x="6883" y="1"/>
                    <a:pt x="5430"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5" name="Google Shape;11612;p20">
              <a:extLst>
                <a:ext uri="{FF2B5EF4-FFF2-40B4-BE49-F238E27FC236}">
                  <a16:creationId xmlns:a16="http://schemas.microsoft.com/office/drawing/2014/main" id="{91F500DE-F963-4153-AC8A-AAB0E8517EFF}"/>
                </a:ext>
              </a:extLst>
            </p:cNvPr>
            <p:cNvSpPr/>
            <p:nvPr/>
          </p:nvSpPr>
          <p:spPr>
            <a:xfrm>
              <a:off x="3368074" y="3882537"/>
              <a:ext cx="215298" cy="215298"/>
            </a:xfrm>
            <a:custGeom>
              <a:avLst/>
              <a:gdLst/>
              <a:ahLst/>
              <a:cxnLst/>
              <a:rect l="l" t="t" r="r" b="b"/>
              <a:pathLst>
                <a:path w="6764" h="6764" extrusionOk="0">
                  <a:moveTo>
                    <a:pt x="5335" y="346"/>
                  </a:moveTo>
                  <a:cubicBezTo>
                    <a:pt x="5930" y="346"/>
                    <a:pt x="6418" y="834"/>
                    <a:pt x="6418" y="1429"/>
                  </a:cubicBezTo>
                  <a:lnTo>
                    <a:pt x="6418" y="5335"/>
                  </a:lnTo>
                  <a:cubicBezTo>
                    <a:pt x="6418" y="5930"/>
                    <a:pt x="5930" y="6418"/>
                    <a:pt x="5335" y="6418"/>
                  </a:cubicBezTo>
                  <a:lnTo>
                    <a:pt x="1429" y="6418"/>
                  </a:lnTo>
                  <a:cubicBezTo>
                    <a:pt x="834" y="6418"/>
                    <a:pt x="346" y="5930"/>
                    <a:pt x="346" y="5335"/>
                  </a:cubicBezTo>
                  <a:lnTo>
                    <a:pt x="346" y="1429"/>
                  </a:lnTo>
                  <a:cubicBezTo>
                    <a:pt x="346" y="834"/>
                    <a:pt x="834" y="346"/>
                    <a:pt x="1429" y="346"/>
                  </a:cubicBezTo>
                  <a:close/>
                  <a:moveTo>
                    <a:pt x="1429" y="1"/>
                  </a:moveTo>
                  <a:cubicBezTo>
                    <a:pt x="644" y="1"/>
                    <a:pt x="1" y="644"/>
                    <a:pt x="1" y="1429"/>
                  </a:cubicBezTo>
                  <a:lnTo>
                    <a:pt x="1" y="5335"/>
                  </a:lnTo>
                  <a:cubicBezTo>
                    <a:pt x="1" y="6120"/>
                    <a:pt x="644" y="6763"/>
                    <a:pt x="1429" y="6763"/>
                  </a:cubicBezTo>
                  <a:lnTo>
                    <a:pt x="5335" y="6763"/>
                  </a:lnTo>
                  <a:cubicBezTo>
                    <a:pt x="6121" y="6763"/>
                    <a:pt x="6763" y="6120"/>
                    <a:pt x="6763" y="5335"/>
                  </a:cubicBezTo>
                  <a:lnTo>
                    <a:pt x="6763" y="1429"/>
                  </a:lnTo>
                  <a:cubicBezTo>
                    <a:pt x="6763" y="644"/>
                    <a:pt x="6121" y="1"/>
                    <a:pt x="5335"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6" name="Google Shape;11613;p20">
              <a:extLst>
                <a:ext uri="{FF2B5EF4-FFF2-40B4-BE49-F238E27FC236}">
                  <a16:creationId xmlns:a16="http://schemas.microsoft.com/office/drawing/2014/main" id="{8BA621FB-EB92-4F48-A5ED-DA197FD49D4A}"/>
                </a:ext>
              </a:extLst>
            </p:cNvPr>
            <p:cNvSpPr/>
            <p:nvPr/>
          </p:nvSpPr>
          <p:spPr>
            <a:xfrm>
              <a:off x="3418143" y="3933656"/>
              <a:ext cx="114811" cy="112742"/>
            </a:xfrm>
            <a:custGeom>
              <a:avLst/>
              <a:gdLst/>
              <a:ahLst/>
              <a:cxnLst/>
              <a:rect l="l" t="t" r="r" b="b"/>
              <a:pathLst>
                <a:path w="3607" h="3542" extrusionOk="0">
                  <a:moveTo>
                    <a:pt x="1822" y="0"/>
                  </a:moveTo>
                  <a:cubicBezTo>
                    <a:pt x="812" y="0"/>
                    <a:pt x="1" y="851"/>
                    <a:pt x="59" y="1859"/>
                  </a:cubicBezTo>
                  <a:cubicBezTo>
                    <a:pt x="95" y="2776"/>
                    <a:pt x="833" y="3502"/>
                    <a:pt x="1726" y="3538"/>
                  </a:cubicBezTo>
                  <a:cubicBezTo>
                    <a:pt x="1764" y="3541"/>
                    <a:pt x="1802" y="3542"/>
                    <a:pt x="1840" y="3542"/>
                  </a:cubicBezTo>
                  <a:cubicBezTo>
                    <a:pt x="2178" y="3542"/>
                    <a:pt x="2494" y="3447"/>
                    <a:pt x="2762" y="3276"/>
                  </a:cubicBezTo>
                  <a:cubicBezTo>
                    <a:pt x="2857" y="3217"/>
                    <a:pt x="2869" y="3086"/>
                    <a:pt x="2797" y="3014"/>
                  </a:cubicBezTo>
                  <a:cubicBezTo>
                    <a:pt x="2761" y="2978"/>
                    <a:pt x="2711" y="2964"/>
                    <a:pt x="2664" y="2964"/>
                  </a:cubicBezTo>
                  <a:cubicBezTo>
                    <a:pt x="2634" y="2964"/>
                    <a:pt x="2606" y="2969"/>
                    <a:pt x="2583" y="2979"/>
                  </a:cubicBezTo>
                  <a:cubicBezTo>
                    <a:pt x="2380" y="3096"/>
                    <a:pt x="2149" y="3185"/>
                    <a:pt x="1897" y="3185"/>
                  </a:cubicBezTo>
                  <a:cubicBezTo>
                    <a:pt x="1868" y="3185"/>
                    <a:pt x="1839" y="3183"/>
                    <a:pt x="1809" y="3181"/>
                  </a:cubicBezTo>
                  <a:cubicBezTo>
                    <a:pt x="1023" y="3169"/>
                    <a:pt x="380" y="2514"/>
                    <a:pt x="392" y="1716"/>
                  </a:cubicBezTo>
                  <a:cubicBezTo>
                    <a:pt x="426" y="948"/>
                    <a:pt x="1028" y="330"/>
                    <a:pt x="1792" y="330"/>
                  </a:cubicBezTo>
                  <a:cubicBezTo>
                    <a:pt x="1833" y="330"/>
                    <a:pt x="1874" y="332"/>
                    <a:pt x="1916" y="335"/>
                  </a:cubicBezTo>
                  <a:cubicBezTo>
                    <a:pt x="2619" y="371"/>
                    <a:pt x="3190" y="943"/>
                    <a:pt x="3250" y="1633"/>
                  </a:cubicBezTo>
                  <a:cubicBezTo>
                    <a:pt x="3285" y="1919"/>
                    <a:pt x="3214" y="2193"/>
                    <a:pt x="3095" y="2431"/>
                  </a:cubicBezTo>
                  <a:cubicBezTo>
                    <a:pt x="3059" y="2490"/>
                    <a:pt x="3059" y="2574"/>
                    <a:pt x="3119" y="2633"/>
                  </a:cubicBezTo>
                  <a:cubicBezTo>
                    <a:pt x="3149" y="2663"/>
                    <a:pt x="3191" y="2678"/>
                    <a:pt x="3234" y="2678"/>
                  </a:cubicBezTo>
                  <a:cubicBezTo>
                    <a:pt x="3295" y="2678"/>
                    <a:pt x="3358" y="2648"/>
                    <a:pt x="3393" y="2586"/>
                  </a:cubicBezTo>
                  <a:cubicBezTo>
                    <a:pt x="3536" y="2324"/>
                    <a:pt x="3607" y="2014"/>
                    <a:pt x="3583" y="1669"/>
                  </a:cubicBezTo>
                  <a:cubicBezTo>
                    <a:pt x="3536" y="764"/>
                    <a:pt x="2797" y="50"/>
                    <a:pt x="1904" y="2"/>
                  </a:cubicBezTo>
                  <a:cubicBezTo>
                    <a:pt x="1877" y="1"/>
                    <a:pt x="1849" y="0"/>
                    <a:pt x="1822"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7" name="Google Shape;11614;p20">
              <a:extLst>
                <a:ext uri="{FF2B5EF4-FFF2-40B4-BE49-F238E27FC236}">
                  <a16:creationId xmlns:a16="http://schemas.microsoft.com/office/drawing/2014/main" id="{68CFF65F-0B91-4A7C-9E5F-2D2BD9743ADE}"/>
                </a:ext>
              </a:extLst>
            </p:cNvPr>
            <p:cNvSpPr/>
            <p:nvPr/>
          </p:nvSpPr>
          <p:spPr>
            <a:xfrm>
              <a:off x="3519298" y="3910197"/>
              <a:ext cx="29570" cy="29220"/>
            </a:xfrm>
            <a:custGeom>
              <a:avLst/>
              <a:gdLst/>
              <a:ahLst/>
              <a:cxnLst/>
              <a:rect l="l" t="t" r="r" b="b"/>
              <a:pathLst>
                <a:path w="929" h="918" extrusionOk="0">
                  <a:moveTo>
                    <a:pt x="465" y="1"/>
                  </a:moveTo>
                  <a:cubicBezTo>
                    <a:pt x="203" y="1"/>
                    <a:pt x="0" y="203"/>
                    <a:pt x="0" y="453"/>
                  </a:cubicBezTo>
                  <a:cubicBezTo>
                    <a:pt x="0" y="715"/>
                    <a:pt x="203" y="918"/>
                    <a:pt x="465" y="918"/>
                  </a:cubicBezTo>
                  <a:cubicBezTo>
                    <a:pt x="715" y="918"/>
                    <a:pt x="929" y="715"/>
                    <a:pt x="929" y="453"/>
                  </a:cubicBezTo>
                  <a:cubicBezTo>
                    <a:pt x="929" y="203"/>
                    <a:pt x="715" y="1"/>
                    <a:pt x="465"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08" name="Google Shape;11615;p20">
            <a:extLst>
              <a:ext uri="{FF2B5EF4-FFF2-40B4-BE49-F238E27FC236}">
                <a16:creationId xmlns:a16="http://schemas.microsoft.com/office/drawing/2014/main" id="{03B1FFD3-923B-4EED-9FF7-80041D63A3F4}"/>
              </a:ext>
            </a:extLst>
          </p:cNvPr>
          <p:cNvGrpSpPr/>
          <p:nvPr/>
        </p:nvGrpSpPr>
        <p:grpSpPr>
          <a:xfrm>
            <a:off x="4722025" y="2844075"/>
            <a:ext cx="460043" cy="459535"/>
            <a:chOff x="3752358" y="3817349"/>
            <a:chExt cx="346056" cy="345674"/>
          </a:xfrm>
          <a:solidFill>
            <a:schemeClr val="tx2"/>
          </a:solidFill>
        </p:grpSpPr>
        <p:sp>
          <p:nvSpPr>
            <p:cNvPr id="109" name="Google Shape;11616;p20">
              <a:extLst>
                <a:ext uri="{FF2B5EF4-FFF2-40B4-BE49-F238E27FC236}">
                  <a16:creationId xmlns:a16="http://schemas.microsoft.com/office/drawing/2014/main" id="{D0EC5620-05A0-4469-8F9B-E457CD336EC6}"/>
                </a:ext>
              </a:extLst>
            </p:cNvPr>
            <p:cNvSpPr/>
            <p:nvPr/>
          </p:nvSpPr>
          <p:spPr>
            <a:xfrm>
              <a:off x="3752358" y="3817349"/>
              <a:ext cx="346056" cy="345674"/>
            </a:xfrm>
            <a:custGeom>
              <a:avLst/>
              <a:gdLst/>
              <a:ahLst/>
              <a:cxnLst/>
              <a:rect l="l" t="t" r="r" b="b"/>
              <a:pathLst>
                <a:path w="10872" h="10860" extrusionOk="0">
                  <a:moveTo>
                    <a:pt x="5430" y="334"/>
                  </a:moveTo>
                  <a:cubicBezTo>
                    <a:pt x="8252" y="334"/>
                    <a:pt x="10526" y="2608"/>
                    <a:pt x="10526" y="5430"/>
                  </a:cubicBezTo>
                  <a:cubicBezTo>
                    <a:pt x="10526" y="8240"/>
                    <a:pt x="8228" y="10514"/>
                    <a:pt x="5430" y="10514"/>
                  </a:cubicBezTo>
                  <a:cubicBezTo>
                    <a:pt x="2620" y="10514"/>
                    <a:pt x="346" y="8240"/>
                    <a:pt x="346" y="5430"/>
                  </a:cubicBezTo>
                  <a:cubicBezTo>
                    <a:pt x="346" y="2608"/>
                    <a:pt x="2620" y="334"/>
                    <a:pt x="5430" y="334"/>
                  </a:cubicBezTo>
                  <a:close/>
                  <a:moveTo>
                    <a:pt x="5430" y="1"/>
                  </a:moveTo>
                  <a:cubicBezTo>
                    <a:pt x="3989" y="1"/>
                    <a:pt x="2620" y="560"/>
                    <a:pt x="1596" y="1584"/>
                  </a:cubicBezTo>
                  <a:cubicBezTo>
                    <a:pt x="572" y="2620"/>
                    <a:pt x="1" y="3989"/>
                    <a:pt x="1" y="5430"/>
                  </a:cubicBezTo>
                  <a:cubicBezTo>
                    <a:pt x="1" y="6871"/>
                    <a:pt x="572" y="8240"/>
                    <a:pt x="1596" y="9264"/>
                  </a:cubicBezTo>
                  <a:cubicBezTo>
                    <a:pt x="2620" y="10300"/>
                    <a:pt x="3989" y="10859"/>
                    <a:pt x="5430" y="10859"/>
                  </a:cubicBezTo>
                  <a:cubicBezTo>
                    <a:pt x="6882" y="10859"/>
                    <a:pt x="8252" y="10300"/>
                    <a:pt x="9276" y="9264"/>
                  </a:cubicBezTo>
                  <a:cubicBezTo>
                    <a:pt x="10300" y="8240"/>
                    <a:pt x="10871" y="6871"/>
                    <a:pt x="10871" y="5430"/>
                  </a:cubicBezTo>
                  <a:cubicBezTo>
                    <a:pt x="10871" y="3989"/>
                    <a:pt x="10300" y="2620"/>
                    <a:pt x="9276" y="1584"/>
                  </a:cubicBezTo>
                  <a:cubicBezTo>
                    <a:pt x="8252" y="560"/>
                    <a:pt x="6882" y="1"/>
                    <a:pt x="5430"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0" name="Google Shape;11617;p20">
              <a:extLst>
                <a:ext uri="{FF2B5EF4-FFF2-40B4-BE49-F238E27FC236}">
                  <a16:creationId xmlns:a16="http://schemas.microsoft.com/office/drawing/2014/main" id="{32912020-5E26-4D80-9693-A14B6DF01C34}"/>
                </a:ext>
              </a:extLst>
            </p:cNvPr>
            <p:cNvSpPr/>
            <p:nvPr/>
          </p:nvSpPr>
          <p:spPr>
            <a:xfrm>
              <a:off x="3831933" y="3955682"/>
              <a:ext cx="47809" cy="120540"/>
            </a:xfrm>
            <a:custGeom>
              <a:avLst/>
              <a:gdLst/>
              <a:ahLst/>
              <a:cxnLst/>
              <a:rect l="l" t="t" r="r" b="b"/>
              <a:pathLst>
                <a:path w="1502" h="3787" extrusionOk="0">
                  <a:moveTo>
                    <a:pt x="1168" y="346"/>
                  </a:moveTo>
                  <a:lnTo>
                    <a:pt x="1168" y="3430"/>
                  </a:lnTo>
                  <a:lnTo>
                    <a:pt x="358" y="3430"/>
                  </a:lnTo>
                  <a:lnTo>
                    <a:pt x="358" y="346"/>
                  </a:lnTo>
                  <a:close/>
                  <a:moveTo>
                    <a:pt x="180" y="1"/>
                  </a:moveTo>
                  <a:cubicBezTo>
                    <a:pt x="96" y="1"/>
                    <a:pt x="1" y="72"/>
                    <a:pt x="1" y="179"/>
                  </a:cubicBezTo>
                  <a:lnTo>
                    <a:pt x="1" y="3608"/>
                  </a:lnTo>
                  <a:cubicBezTo>
                    <a:pt x="1" y="3703"/>
                    <a:pt x="72" y="3787"/>
                    <a:pt x="180" y="3787"/>
                  </a:cubicBezTo>
                  <a:lnTo>
                    <a:pt x="1323" y="3787"/>
                  </a:lnTo>
                  <a:cubicBezTo>
                    <a:pt x="1418" y="3787"/>
                    <a:pt x="1501" y="3715"/>
                    <a:pt x="1501" y="3608"/>
                  </a:cubicBezTo>
                  <a:lnTo>
                    <a:pt x="1501" y="179"/>
                  </a:lnTo>
                  <a:cubicBezTo>
                    <a:pt x="1501" y="72"/>
                    <a:pt x="1430" y="1"/>
                    <a:pt x="1323"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1" name="Google Shape;11618;p20">
              <a:extLst>
                <a:ext uri="{FF2B5EF4-FFF2-40B4-BE49-F238E27FC236}">
                  <a16:creationId xmlns:a16="http://schemas.microsoft.com/office/drawing/2014/main" id="{4C40E9AD-F7C1-4E09-8EFB-E34A0FF1FA41}"/>
                </a:ext>
              </a:extLst>
            </p:cNvPr>
            <p:cNvSpPr/>
            <p:nvPr/>
          </p:nvSpPr>
          <p:spPr>
            <a:xfrm>
              <a:off x="3824739" y="3890112"/>
              <a:ext cx="55002" cy="55002"/>
            </a:xfrm>
            <a:custGeom>
              <a:avLst/>
              <a:gdLst/>
              <a:ahLst/>
              <a:cxnLst/>
              <a:rect l="l" t="t" r="r" b="b"/>
              <a:pathLst>
                <a:path w="1728" h="1728" extrusionOk="0">
                  <a:moveTo>
                    <a:pt x="870" y="334"/>
                  </a:moveTo>
                  <a:cubicBezTo>
                    <a:pt x="1156" y="334"/>
                    <a:pt x="1394" y="572"/>
                    <a:pt x="1394" y="846"/>
                  </a:cubicBezTo>
                  <a:cubicBezTo>
                    <a:pt x="1394" y="1132"/>
                    <a:pt x="1156" y="1370"/>
                    <a:pt x="870" y="1370"/>
                  </a:cubicBezTo>
                  <a:cubicBezTo>
                    <a:pt x="584" y="1370"/>
                    <a:pt x="346" y="1132"/>
                    <a:pt x="346" y="846"/>
                  </a:cubicBezTo>
                  <a:cubicBezTo>
                    <a:pt x="346" y="572"/>
                    <a:pt x="584" y="334"/>
                    <a:pt x="870" y="334"/>
                  </a:cubicBezTo>
                  <a:close/>
                  <a:moveTo>
                    <a:pt x="870" y="1"/>
                  </a:moveTo>
                  <a:cubicBezTo>
                    <a:pt x="394" y="1"/>
                    <a:pt x="1" y="394"/>
                    <a:pt x="1" y="870"/>
                  </a:cubicBezTo>
                  <a:cubicBezTo>
                    <a:pt x="1" y="1346"/>
                    <a:pt x="394" y="1727"/>
                    <a:pt x="870" y="1727"/>
                  </a:cubicBezTo>
                  <a:cubicBezTo>
                    <a:pt x="1346" y="1727"/>
                    <a:pt x="1727" y="1334"/>
                    <a:pt x="1727" y="870"/>
                  </a:cubicBezTo>
                  <a:cubicBezTo>
                    <a:pt x="1727" y="394"/>
                    <a:pt x="1346" y="1"/>
                    <a:pt x="870"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 name="Google Shape;11619;p20">
              <a:extLst>
                <a:ext uri="{FF2B5EF4-FFF2-40B4-BE49-F238E27FC236}">
                  <a16:creationId xmlns:a16="http://schemas.microsoft.com/office/drawing/2014/main" id="{A18C0A07-6694-4AF8-AD47-5256CCCC8F31}"/>
                </a:ext>
              </a:extLst>
            </p:cNvPr>
            <p:cNvSpPr/>
            <p:nvPr/>
          </p:nvSpPr>
          <p:spPr>
            <a:xfrm>
              <a:off x="3904696" y="3955682"/>
              <a:ext cx="128148" cy="120540"/>
            </a:xfrm>
            <a:custGeom>
              <a:avLst/>
              <a:gdLst/>
              <a:ahLst/>
              <a:cxnLst/>
              <a:rect l="l" t="t" r="r" b="b"/>
              <a:pathLst>
                <a:path w="4026" h="3787" extrusionOk="0">
                  <a:moveTo>
                    <a:pt x="191" y="1"/>
                  </a:moveTo>
                  <a:cubicBezTo>
                    <a:pt x="96" y="1"/>
                    <a:pt x="1" y="72"/>
                    <a:pt x="1" y="179"/>
                  </a:cubicBezTo>
                  <a:lnTo>
                    <a:pt x="1" y="3608"/>
                  </a:lnTo>
                  <a:cubicBezTo>
                    <a:pt x="1" y="3703"/>
                    <a:pt x="84" y="3787"/>
                    <a:pt x="191" y="3787"/>
                  </a:cubicBezTo>
                  <a:lnTo>
                    <a:pt x="1334" y="3787"/>
                  </a:lnTo>
                  <a:cubicBezTo>
                    <a:pt x="1418" y="3787"/>
                    <a:pt x="1513" y="3715"/>
                    <a:pt x="1513" y="3608"/>
                  </a:cubicBezTo>
                  <a:lnTo>
                    <a:pt x="1513" y="2382"/>
                  </a:lnTo>
                  <a:cubicBezTo>
                    <a:pt x="1513" y="1977"/>
                    <a:pt x="1596" y="1501"/>
                    <a:pt x="2037" y="1501"/>
                  </a:cubicBezTo>
                  <a:cubicBezTo>
                    <a:pt x="2347" y="1501"/>
                    <a:pt x="2477" y="1763"/>
                    <a:pt x="2525" y="2060"/>
                  </a:cubicBezTo>
                  <a:cubicBezTo>
                    <a:pt x="2537" y="2156"/>
                    <a:pt x="2608" y="2215"/>
                    <a:pt x="2692" y="2215"/>
                  </a:cubicBezTo>
                  <a:cubicBezTo>
                    <a:pt x="2787" y="2215"/>
                    <a:pt x="2870" y="2120"/>
                    <a:pt x="2847" y="2025"/>
                  </a:cubicBezTo>
                  <a:cubicBezTo>
                    <a:pt x="2763" y="1465"/>
                    <a:pt x="2477" y="1155"/>
                    <a:pt x="2013" y="1155"/>
                  </a:cubicBezTo>
                  <a:cubicBezTo>
                    <a:pt x="1465" y="1155"/>
                    <a:pt x="1156" y="1608"/>
                    <a:pt x="1156" y="2382"/>
                  </a:cubicBezTo>
                  <a:lnTo>
                    <a:pt x="1156" y="3430"/>
                  </a:lnTo>
                  <a:lnTo>
                    <a:pt x="346" y="3430"/>
                  </a:lnTo>
                  <a:lnTo>
                    <a:pt x="346" y="358"/>
                  </a:lnTo>
                  <a:lnTo>
                    <a:pt x="918" y="358"/>
                  </a:lnTo>
                  <a:lnTo>
                    <a:pt x="918" y="572"/>
                  </a:lnTo>
                  <a:cubicBezTo>
                    <a:pt x="918" y="632"/>
                    <a:pt x="930" y="679"/>
                    <a:pt x="977" y="715"/>
                  </a:cubicBezTo>
                  <a:cubicBezTo>
                    <a:pt x="1007" y="733"/>
                    <a:pt x="1043" y="742"/>
                    <a:pt x="1078" y="742"/>
                  </a:cubicBezTo>
                  <a:cubicBezTo>
                    <a:pt x="1114" y="742"/>
                    <a:pt x="1150" y="733"/>
                    <a:pt x="1180" y="715"/>
                  </a:cubicBezTo>
                  <a:cubicBezTo>
                    <a:pt x="1477" y="477"/>
                    <a:pt x="1835" y="358"/>
                    <a:pt x="2227" y="358"/>
                  </a:cubicBezTo>
                  <a:cubicBezTo>
                    <a:pt x="3204" y="358"/>
                    <a:pt x="3656" y="1191"/>
                    <a:pt x="3656" y="2001"/>
                  </a:cubicBezTo>
                  <a:lnTo>
                    <a:pt x="3656" y="3430"/>
                  </a:lnTo>
                  <a:lnTo>
                    <a:pt x="2847" y="3430"/>
                  </a:lnTo>
                  <a:lnTo>
                    <a:pt x="2847" y="2870"/>
                  </a:lnTo>
                  <a:cubicBezTo>
                    <a:pt x="2847" y="2775"/>
                    <a:pt x="2775" y="2703"/>
                    <a:pt x="2692" y="2703"/>
                  </a:cubicBezTo>
                  <a:cubicBezTo>
                    <a:pt x="2597" y="2703"/>
                    <a:pt x="2525" y="2775"/>
                    <a:pt x="2525" y="2870"/>
                  </a:cubicBezTo>
                  <a:lnTo>
                    <a:pt x="2525" y="3596"/>
                  </a:lnTo>
                  <a:cubicBezTo>
                    <a:pt x="2525" y="3691"/>
                    <a:pt x="2597" y="3775"/>
                    <a:pt x="2704" y="3775"/>
                  </a:cubicBezTo>
                  <a:lnTo>
                    <a:pt x="3847" y="3775"/>
                  </a:lnTo>
                  <a:cubicBezTo>
                    <a:pt x="3942" y="3775"/>
                    <a:pt x="4025" y="3703"/>
                    <a:pt x="4025" y="3596"/>
                  </a:cubicBezTo>
                  <a:lnTo>
                    <a:pt x="4025" y="1989"/>
                  </a:lnTo>
                  <a:cubicBezTo>
                    <a:pt x="4025" y="810"/>
                    <a:pt x="3299" y="1"/>
                    <a:pt x="2239" y="1"/>
                  </a:cubicBezTo>
                  <a:cubicBezTo>
                    <a:pt x="1894" y="1"/>
                    <a:pt x="1573" y="84"/>
                    <a:pt x="1275" y="251"/>
                  </a:cubicBezTo>
                  <a:lnTo>
                    <a:pt x="1275" y="179"/>
                  </a:lnTo>
                  <a:cubicBezTo>
                    <a:pt x="1275" y="84"/>
                    <a:pt x="1204" y="1"/>
                    <a:pt x="1096"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13" name="Google Shape;11628;p20">
            <a:extLst>
              <a:ext uri="{FF2B5EF4-FFF2-40B4-BE49-F238E27FC236}">
                <a16:creationId xmlns:a16="http://schemas.microsoft.com/office/drawing/2014/main" id="{0309E695-6390-4B90-B1AB-CC4861EF72F2}"/>
              </a:ext>
            </a:extLst>
          </p:cNvPr>
          <p:cNvGrpSpPr/>
          <p:nvPr/>
        </p:nvGrpSpPr>
        <p:grpSpPr>
          <a:xfrm>
            <a:off x="5445382" y="2832625"/>
            <a:ext cx="460000" cy="459535"/>
            <a:chOff x="4201447" y="3817349"/>
            <a:chExt cx="346024" cy="345674"/>
          </a:xfrm>
          <a:solidFill>
            <a:schemeClr val="tx2"/>
          </a:solidFill>
        </p:grpSpPr>
        <p:sp>
          <p:nvSpPr>
            <p:cNvPr id="114" name="Google Shape;11629;p20">
              <a:extLst>
                <a:ext uri="{FF2B5EF4-FFF2-40B4-BE49-F238E27FC236}">
                  <a16:creationId xmlns:a16="http://schemas.microsoft.com/office/drawing/2014/main" id="{6C7427F4-6287-4439-8157-C3EA11003228}"/>
                </a:ext>
              </a:extLst>
            </p:cNvPr>
            <p:cNvSpPr/>
            <p:nvPr/>
          </p:nvSpPr>
          <p:spPr>
            <a:xfrm>
              <a:off x="4201447" y="3817349"/>
              <a:ext cx="346024" cy="345674"/>
            </a:xfrm>
            <a:custGeom>
              <a:avLst/>
              <a:gdLst/>
              <a:ahLst/>
              <a:cxnLst/>
              <a:rect l="l" t="t" r="r" b="b"/>
              <a:pathLst>
                <a:path w="10871" h="10860" extrusionOk="0">
                  <a:moveTo>
                    <a:pt x="5430" y="334"/>
                  </a:moveTo>
                  <a:cubicBezTo>
                    <a:pt x="8252" y="334"/>
                    <a:pt x="10526" y="2608"/>
                    <a:pt x="10526" y="5430"/>
                  </a:cubicBezTo>
                  <a:cubicBezTo>
                    <a:pt x="10526" y="8240"/>
                    <a:pt x="8252" y="10514"/>
                    <a:pt x="5430" y="10514"/>
                  </a:cubicBezTo>
                  <a:cubicBezTo>
                    <a:pt x="2620" y="10514"/>
                    <a:pt x="346" y="8240"/>
                    <a:pt x="346" y="5430"/>
                  </a:cubicBezTo>
                  <a:cubicBezTo>
                    <a:pt x="346" y="2608"/>
                    <a:pt x="2620" y="334"/>
                    <a:pt x="5430" y="334"/>
                  </a:cubicBezTo>
                  <a:close/>
                  <a:moveTo>
                    <a:pt x="5430" y="1"/>
                  </a:moveTo>
                  <a:cubicBezTo>
                    <a:pt x="3989" y="1"/>
                    <a:pt x="2620" y="560"/>
                    <a:pt x="1596" y="1584"/>
                  </a:cubicBezTo>
                  <a:cubicBezTo>
                    <a:pt x="572" y="2620"/>
                    <a:pt x="1" y="3989"/>
                    <a:pt x="1" y="5430"/>
                  </a:cubicBezTo>
                  <a:cubicBezTo>
                    <a:pt x="1" y="6871"/>
                    <a:pt x="572" y="8240"/>
                    <a:pt x="1596" y="9264"/>
                  </a:cubicBezTo>
                  <a:cubicBezTo>
                    <a:pt x="2620" y="10300"/>
                    <a:pt x="3989" y="10859"/>
                    <a:pt x="5430" y="10859"/>
                  </a:cubicBezTo>
                  <a:cubicBezTo>
                    <a:pt x="6882" y="10859"/>
                    <a:pt x="8252" y="10300"/>
                    <a:pt x="9276" y="9264"/>
                  </a:cubicBezTo>
                  <a:cubicBezTo>
                    <a:pt x="10299" y="8240"/>
                    <a:pt x="10871" y="6871"/>
                    <a:pt x="10871" y="5430"/>
                  </a:cubicBezTo>
                  <a:cubicBezTo>
                    <a:pt x="10871" y="3989"/>
                    <a:pt x="10299" y="2620"/>
                    <a:pt x="9276" y="1584"/>
                  </a:cubicBezTo>
                  <a:cubicBezTo>
                    <a:pt x="8252" y="560"/>
                    <a:pt x="6882" y="1"/>
                    <a:pt x="5430"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 name="Google Shape;11630;p20">
              <a:extLst>
                <a:ext uri="{FF2B5EF4-FFF2-40B4-BE49-F238E27FC236}">
                  <a16:creationId xmlns:a16="http://schemas.microsoft.com/office/drawing/2014/main" id="{CB805FC3-9184-4A21-87F2-536AD7F5F48C}"/>
                </a:ext>
              </a:extLst>
            </p:cNvPr>
            <p:cNvSpPr/>
            <p:nvPr/>
          </p:nvSpPr>
          <p:spPr>
            <a:xfrm>
              <a:off x="4271569" y="3904531"/>
              <a:ext cx="227394" cy="185728"/>
            </a:xfrm>
            <a:custGeom>
              <a:avLst/>
              <a:gdLst/>
              <a:ahLst/>
              <a:cxnLst/>
              <a:rect l="l" t="t" r="r" b="b"/>
              <a:pathLst>
                <a:path w="7144" h="5835" extrusionOk="0">
                  <a:moveTo>
                    <a:pt x="4620" y="0"/>
                  </a:moveTo>
                  <a:cubicBezTo>
                    <a:pt x="3727" y="0"/>
                    <a:pt x="2977" y="691"/>
                    <a:pt x="2905" y="1572"/>
                  </a:cubicBezTo>
                  <a:cubicBezTo>
                    <a:pt x="2727" y="1548"/>
                    <a:pt x="2358" y="1441"/>
                    <a:pt x="2262" y="1405"/>
                  </a:cubicBezTo>
                  <a:cubicBezTo>
                    <a:pt x="1643" y="1203"/>
                    <a:pt x="1072" y="810"/>
                    <a:pt x="631" y="322"/>
                  </a:cubicBezTo>
                  <a:cubicBezTo>
                    <a:pt x="596" y="298"/>
                    <a:pt x="572" y="274"/>
                    <a:pt x="524" y="262"/>
                  </a:cubicBezTo>
                  <a:cubicBezTo>
                    <a:pt x="517" y="261"/>
                    <a:pt x="509" y="260"/>
                    <a:pt x="501" y="260"/>
                  </a:cubicBezTo>
                  <a:cubicBezTo>
                    <a:pt x="436" y="260"/>
                    <a:pt x="367" y="304"/>
                    <a:pt x="346" y="357"/>
                  </a:cubicBezTo>
                  <a:cubicBezTo>
                    <a:pt x="238" y="572"/>
                    <a:pt x="179" y="810"/>
                    <a:pt x="179" y="1048"/>
                  </a:cubicBezTo>
                  <a:cubicBezTo>
                    <a:pt x="179" y="1393"/>
                    <a:pt x="286" y="1727"/>
                    <a:pt x="476" y="1977"/>
                  </a:cubicBezTo>
                  <a:cubicBezTo>
                    <a:pt x="466" y="1975"/>
                    <a:pt x="456" y="1974"/>
                    <a:pt x="446" y="1974"/>
                  </a:cubicBezTo>
                  <a:cubicBezTo>
                    <a:pt x="397" y="1974"/>
                    <a:pt x="349" y="1997"/>
                    <a:pt x="310" y="2036"/>
                  </a:cubicBezTo>
                  <a:cubicBezTo>
                    <a:pt x="286" y="2060"/>
                    <a:pt x="286" y="2108"/>
                    <a:pt x="274" y="2143"/>
                  </a:cubicBezTo>
                  <a:lnTo>
                    <a:pt x="274" y="2203"/>
                  </a:lnTo>
                  <a:cubicBezTo>
                    <a:pt x="274" y="2655"/>
                    <a:pt x="476" y="3072"/>
                    <a:pt x="822" y="3358"/>
                  </a:cubicBezTo>
                  <a:cubicBezTo>
                    <a:pt x="786" y="3370"/>
                    <a:pt x="774" y="3405"/>
                    <a:pt x="762" y="3417"/>
                  </a:cubicBezTo>
                  <a:cubicBezTo>
                    <a:pt x="750" y="3465"/>
                    <a:pt x="727" y="3513"/>
                    <a:pt x="750" y="3548"/>
                  </a:cubicBezTo>
                  <a:cubicBezTo>
                    <a:pt x="893" y="4024"/>
                    <a:pt x="1262" y="4405"/>
                    <a:pt x="1727" y="4548"/>
                  </a:cubicBezTo>
                  <a:cubicBezTo>
                    <a:pt x="1310" y="4798"/>
                    <a:pt x="834" y="4941"/>
                    <a:pt x="334" y="4941"/>
                  </a:cubicBezTo>
                  <a:lnTo>
                    <a:pt x="191" y="4941"/>
                  </a:lnTo>
                  <a:cubicBezTo>
                    <a:pt x="107" y="4941"/>
                    <a:pt x="36" y="5001"/>
                    <a:pt x="12" y="5084"/>
                  </a:cubicBezTo>
                  <a:cubicBezTo>
                    <a:pt x="0" y="5156"/>
                    <a:pt x="48" y="5239"/>
                    <a:pt x="107" y="5263"/>
                  </a:cubicBezTo>
                  <a:cubicBezTo>
                    <a:pt x="727" y="5632"/>
                    <a:pt x="1465" y="5834"/>
                    <a:pt x="2191" y="5834"/>
                  </a:cubicBezTo>
                  <a:cubicBezTo>
                    <a:pt x="3072" y="5834"/>
                    <a:pt x="3905" y="5560"/>
                    <a:pt x="4596" y="5060"/>
                  </a:cubicBezTo>
                  <a:cubicBezTo>
                    <a:pt x="4691" y="5001"/>
                    <a:pt x="4691" y="4858"/>
                    <a:pt x="4620" y="4786"/>
                  </a:cubicBezTo>
                  <a:cubicBezTo>
                    <a:pt x="4587" y="4754"/>
                    <a:pt x="4544" y="4735"/>
                    <a:pt x="4499" y="4735"/>
                  </a:cubicBezTo>
                  <a:cubicBezTo>
                    <a:pt x="4463" y="4735"/>
                    <a:pt x="4426" y="4748"/>
                    <a:pt x="4394" y="4775"/>
                  </a:cubicBezTo>
                  <a:cubicBezTo>
                    <a:pt x="3763" y="5215"/>
                    <a:pt x="3013" y="5489"/>
                    <a:pt x="2191" y="5489"/>
                  </a:cubicBezTo>
                  <a:cubicBezTo>
                    <a:pt x="1727" y="5489"/>
                    <a:pt x="1262" y="5394"/>
                    <a:pt x="846" y="5239"/>
                  </a:cubicBezTo>
                  <a:cubicBezTo>
                    <a:pt x="1369" y="5144"/>
                    <a:pt x="1846" y="4917"/>
                    <a:pt x="2262" y="4584"/>
                  </a:cubicBezTo>
                  <a:cubicBezTo>
                    <a:pt x="2310" y="4536"/>
                    <a:pt x="2334" y="4477"/>
                    <a:pt x="2322" y="4417"/>
                  </a:cubicBezTo>
                  <a:cubicBezTo>
                    <a:pt x="2310" y="4346"/>
                    <a:pt x="2239" y="4286"/>
                    <a:pt x="2155" y="4286"/>
                  </a:cubicBezTo>
                  <a:cubicBezTo>
                    <a:pt x="1739" y="4263"/>
                    <a:pt x="1369" y="4048"/>
                    <a:pt x="1167" y="3691"/>
                  </a:cubicBezTo>
                  <a:cubicBezTo>
                    <a:pt x="1250" y="3691"/>
                    <a:pt x="1358" y="3667"/>
                    <a:pt x="1441" y="3643"/>
                  </a:cubicBezTo>
                  <a:cubicBezTo>
                    <a:pt x="1524" y="3632"/>
                    <a:pt x="1584" y="3572"/>
                    <a:pt x="1584" y="3489"/>
                  </a:cubicBezTo>
                  <a:cubicBezTo>
                    <a:pt x="1596" y="3405"/>
                    <a:pt x="1536" y="3334"/>
                    <a:pt x="1441" y="3298"/>
                  </a:cubicBezTo>
                  <a:cubicBezTo>
                    <a:pt x="1000" y="3191"/>
                    <a:pt x="667" y="2822"/>
                    <a:pt x="596" y="2381"/>
                  </a:cubicBezTo>
                  <a:lnTo>
                    <a:pt x="596" y="2381"/>
                  </a:lnTo>
                  <a:cubicBezTo>
                    <a:pt x="727" y="2405"/>
                    <a:pt x="869" y="2417"/>
                    <a:pt x="1000" y="2417"/>
                  </a:cubicBezTo>
                  <a:cubicBezTo>
                    <a:pt x="1084" y="2417"/>
                    <a:pt x="1143" y="2358"/>
                    <a:pt x="1167" y="2274"/>
                  </a:cubicBezTo>
                  <a:cubicBezTo>
                    <a:pt x="1179" y="2203"/>
                    <a:pt x="1131" y="2143"/>
                    <a:pt x="1072" y="2108"/>
                  </a:cubicBezTo>
                  <a:cubicBezTo>
                    <a:pt x="703" y="1881"/>
                    <a:pt x="476" y="1488"/>
                    <a:pt x="476" y="1048"/>
                  </a:cubicBezTo>
                  <a:cubicBezTo>
                    <a:pt x="476" y="953"/>
                    <a:pt x="488" y="846"/>
                    <a:pt x="524" y="738"/>
                  </a:cubicBezTo>
                  <a:cubicBezTo>
                    <a:pt x="965" y="1191"/>
                    <a:pt x="1524" y="1524"/>
                    <a:pt x="2120" y="1727"/>
                  </a:cubicBezTo>
                  <a:cubicBezTo>
                    <a:pt x="2120" y="1727"/>
                    <a:pt x="2715" y="1905"/>
                    <a:pt x="2929" y="1917"/>
                  </a:cubicBezTo>
                  <a:lnTo>
                    <a:pt x="3024" y="1917"/>
                  </a:lnTo>
                  <a:cubicBezTo>
                    <a:pt x="3096" y="1917"/>
                    <a:pt x="3167" y="1869"/>
                    <a:pt x="3191" y="1798"/>
                  </a:cubicBezTo>
                  <a:cubicBezTo>
                    <a:pt x="3203" y="1786"/>
                    <a:pt x="3203" y="1750"/>
                    <a:pt x="3203" y="1738"/>
                  </a:cubicBezTo>
                  <a:lnTo>
                    <a:pt x="3203" y="1703"/>
                  </a:lnTo>
                  <a:cubicBezTo>
                    <a:pt x="3203" y="953"/>
                    <a:pt x="3810" y="334"/>
                    <a:pt x="4572" y="334"/>
                  </a:cubicBezTo>
                  <a:cubicBezTo>
                    <a:pt x="4941" y="334"/>
                    <a:pt x="5287" y="488"/>
                    <a:pt x="5549" y="750"/>
                  </a:cubicBezTo>
                  <a:cubicBezTo>
                    <a:pt x="5585" y="787"/>
                    <a:pt x="5621" y="802"/>
                    <a:pt x="5663" y="802"/>
                  </a:cubicBezTo>
                  <a:cubicBezTo>
                    <a:pt x="5676" y="802"/>
                    <a:pt x="5689" y="801"/>
                    <a:pt x="5703" y="798"/>
                  </a:cubicBezTo>
                  <a:cubicBezTo>
                    <a:pt x="5882" y="762"/>
                    <a:pt x="6049" y="738"/>
                    <a:pt x="6203" y="679"/>
                  </a:cubicBezTo>
                  <a:lnTo>
                    <a:pt x="6203" y="679"/>
                  </a:lnTo>
                  <a:cubicBezTo>
                    <a:pt x="6120" y="762"/>
                    <a:pt x="6013" y="857"/>
                    <a:pt x="5894" y="917"/>
                  </a:cubicBezTo>
                  <a:cubicBezTo>
                    <a:pt x="5822" y="965"/>
                    <a:pt x="5787" y="1048"/>
                    <a:pt x="5822" y="1143"/>
                  </a:cubicBezTo>
                  <a:cubicBezTo>
                    <a:pt x="5846" y="1203"/>
                    <a:pt x="5930" y="1250"/>
                    <a:pt x="6001" y="1250"/>
                  </a:cubicBezTo>
                  <a:cubicBezTo>
                    <a:pt x="6144" y="1227"/>
                    <a:pt x="6287" y="1215"/>
                    <a:pt x="6418" y="1167"/>
                  </a:cubicBezTo>
                  <a:lnTo>
                    <a:pt x="6418" y="1167"/>
                  </a:lnTo>
                  <a:cubicBezTo>
                    <a:pt x="6299" y="1286"/>
                    <a:pt x="6168" y="1405"/>
                    <a:pt x="6013" y="1512"/>
                  </a:cubicBezTo>
                  <a:cubicBezTo>
                    <a:pt x="5965" y="1548"/>
                    <a:pt x="5941" y="1608"/>
                    <a:pt x="5941" y="1655"/>
                  </a:cubicBezTo>
                  <a:lnTo>
                    <a:pt x="5941" y="1679"/>
                  </a:lnTo>
                  <a:lnTo>
                    <a:pt x="5941" y="1703"/>
                  </a:lnTo>
                  <a:lnTo>
                    <a:pt x="5941" y="1727"/>
                  </a:lnTo>
                  <a:cubicBezTo>
                    <a:pt x="5941" y="2691"/>
                    <a:pt x="5572" y="3572"/>
                    <a:pt x="4977" y="4227"/>
                  </a:cubicBezTo>
                  <a:cubicBezTo>
                    <a:pt x="4918" y="4298"/>
                    <a:pt x="4918" y="4405"/>
                    <a:pt x="4977" y="4465"/>
                  </a:cubicBezTo>
                  <a:cubicBezTo>
                    <a:pt x="5011" y="4499"/>
                    <a:pt x="5053" y="4514"/>
                    <a:pt x="5096" y="4514"/>
                  </a:cubicBezTo>
                  <a:cubicBezTo>
                    <a:pt x="5143" y="4514"/>
                    <a:pt x="5190" y="4496"/>
                    <a:pt x="5227" y="4465"/>
                  </a:cubicBezTo>
                  <a:cubicBezTo>
                    <a:pt x="5894" y="3715"/>
                    <a:pt x="6263" y="2762"/>
                    <a:pt x="6287" y="1750"/>
                  </a:cubicBezTo>
                  <a:cubicBezTo>
                    <a:pt x="6596" y="1524"/>
                    <a:pt x="6846" y="1250"/>
                    <a:pt x="7061" y="917"/>
                  </a:cubicBezTo>
                  <a:cubicBezTo>
                    <a:pt x="7144" y="857"/>
                    <a:pt x="7132" y="750"/>
                    <a:pt x="7061" y="715"/>
                  </a:cubicBezTo>
                  <a:cubicBezTo>
                    <a:pt x="7029" y="683"/>
                    <a:pt x="6987" y="667"/>
                    <a:pt x="6937" y="667"/>
                  </a:cubicBezTo>
                  <a:cubicBezTo>
                    <a:pt x="6912" y="667"/>
                    <a:pt x="6886" y="671"/>
                    <a:pt x="6858" y="679"/>
                  </a:cubicBezTo>
                  <a:cubicBezTo>
                    <a:pt x="6775" y="726"/>
                    <a:pt x="6680" y="750"/>
                    <a:pt x="6596" y="786"/>
                  </a:cubicBezTo>
                  <a:cubicBezTo>
                    <a:pt x="6680" y="667"/>
                    <a:pt x="6763" y="512"/>
                    <a:pt x="6823" y="369"/>
                  </a:cubicBezTo>
                  <a:cubicBezTo>
                    <a:pt x="6834" y="310"/>
                    <a:pt x="6834" y="238"/>
                    <a:pt x="6787" y="191"/>
                  </a:cubicBezTo>
                  <a:cubicBezTo>
                    <a:pt x="6750" y="153"/>
                    <a:pt x="6703" y="135"/>
                    <a:pt x="6659" y="135"/>
                  </a:cubicBezTo>
                  <a:cubicBezTo>
                    <a:pt x="6632" y="135"/>
                    <a:pt x="6607" y="142"/>
                    <a:pt x="6584" y="155"/>
                  </a:cubicBezTo>
                  <a:cubicBezTo>
                    <a:pt x="6322" y="310"/>
                    <a:pt x="6061" y="393"/>
                    <a:pt x="5775" y="441"/>
                  </a:cubicBezTo>
                  <a:cubicBezTo>
                    <a:pt x="5465" y="143"/>
                    <a:pt x="5048" y="0"/>
                    <a:pt x="4620"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96" name="Grupo 95">
            <a:extLst>
              <a:ext uri="{FF2B5EF4-FFF2-40B4-BE49-F238E27FC236}">
                <a16:creationId xmlns:a16="http://schemas.microsoft.com/office/drawing/2014/main" id="{41FDEAA2-ABC6-40DF-8EDB-40B2B755EF6F}"/>
              </a:ext>
            </a:extLst>
          </p:cNvPr>
          <p:cNvGrpSpPr/>
          <p:nvPr/>
        </p:nvGrpSpPr>
        <p:grpSpPr>
          <a:xfrm>
            <a:off x="3024441" y="5248401"/>
            <a:ext cx="528674" cy="528674"/>
            <a:chOff x="2872041" y="5239956"/>
            <a:chExt cx="528674" cy="528674"/>
          </a:xfrm>
        </p:grpSpPr>
        <p:sp>
          <p:nvSpPr>
            <p:cNvPr id="98" name="Elipse 97">
              <a:extLst>
                <a:ext uri="{FF2B5EF4-FFF2-40B4-BE49-F238E27FC236}">
                  <a16:creationId xmlns:a16="http://schemas.microsoft.com/office/drawing/2014/main" id="{4FEC3323-5D60-488D-8FBB-3E37F2CAC9DF}"/>
                </a:ext>
              </a:extLst>
            </p:cNvPr>
            <p:cNvSpPr/>
            <p:nvPr/>
          </p:nvSpPr>
          <p:spPr>
            <a:xfrm>
              <a:off x="2872041" y="5239956"/>
              <a:ext cx="528674" cy="528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99" name="Google Shape;8552;p14">
              <a:extLst>
                <a:ext uri="{FF2B5EF4-FFF2-40B4-BE49-F238E27FC236}">
                  <a16:creationId xmlns:a16="http://schemas.microsoft.com/office/drawing/2014/main" id="{53775617-17B4-48CA-ADEC-49B5D62B1914}"/>
                </a:ext>
              </a:extLst>
            </p:cNvPr>
            <p:cNvGrpSpPr/>
            <p:nvPr/>
          </p:nvGrpSpPr>
          <p:grpSpPr>
            <a:xfrm>
              <a:off x="2958661" y="5326386"/>
              <a:ext cx="355434" cy="355815"/>
              <a:chOff x="4673540" y="3680297"/>
              <a:chExt cx="355434" cy="355815"/>
            </a:xfrm>
            <a:solidFill>
              <a:schemeClr val="tx2"/>
            </a:solidFill>
          </p:grpSpPr>
          <p:sp>
            <p:nvSpPr>
              <p:cNvPr id="100" name="Google Shape;8553;p14">
                <a:extLst>
                  <a:ext uri="{FF2B5EF4-FFF2-40B4-BE49-F238E27FC236}">
                    <a16:creationId xmlns:a16="http://schemas.microsoft.com/office/drawing/2014/main" id="{875374D2-5A9F-40E6-B972-E4CEB39B6C98}"/>
                  </a:ext>
                </a:extLst>
              </p:cNvPr>
              <p:cNvSpPr/>
              <p:nvPr/>
            </p:nvSpPr>
            <p:spPr>
              <a:xfrm>
                <a:off x="4673540" y="3680297"/>
                <a:ext cx="355434" cy="355815"/>
              </a:xfrm>
              <a:custGeom>
                <a:avLst/>
                <a:gdLst/>
                <a:ahLst/>
                <a:cxnLst/>
                <a:rect l="l" t="t" r="r" b="b"/>
                <a:pathLst>
                  <a:path w="11193" h="11205" extrusionOk="0">
                    <a:moveTo>
                      <a:pt x="2012" y="0"/>
                    </a:moveTo>
                    <a:cubicBezTo>
                      <a:pt x="905" y="0"/>
                      <a:pt x="0" y="893"/>
                      <a:pt x="0" y="2013"/>
                    </a:cubicBezTo>
                    <a:lnTo>
                      <a:pt x="0" y="9192"/>
                    </a:lnTo>
                    <a:cubicBezTo>
                      <a:pt x="0" y="10287"/>
                      <a:pt x="893" y="11204"/>
                      <a:pt x="2012" y="11204"/>
                    </a:cubicBezTo>
                    <a:lnTo>
                      <a:pt x="9180" y="11204"/>
                    </a:lnTo>
                    <a:cubicBezTo>
                      <a:pt x="10287" y="11204"/>
                      <a:pt x="11192" y="10311"/>
                      <a:pt x="11192" y="9192"/>
                    </a:cubicBezTo>
                    <a:lnTo>
                      <a:pt x="11192" y="2013"/>
                    </a:lnTo>
                    <a:cubicBezTo>
                      <a:pt x="11180" y="917"/>
                      <a:pt x="10287" y="0"/>
                      <a:pt x="9180" y="0"/>
                    </a:cubicBezTo>
                    <a:lnTo>
                      <a:pt x="8085" y="0"/>
                    </a:lnTo>
                    <a:cubicBezTo>
                      <a:pt x="7989" y="0"/>
                      <a:pt x="7918" y="84"/>
                      <a:pt x="7918" y="167"/>
                    </a:cubicBezTo>
                    <a:cubicBezTo>
                      <a:pt x="7918" y="262"/>
                      <a:pt x="7989" y="334"/>
                      <a:pt x="8085" y="334"/>
                    </a:cubicBezTo>
                    <a:lnTo>
                      <a:pt x="9180" y="334"/>
                    </a:lnTo>
                    <a:cubicBezTo>
                      <a:pt x="10109" y="334"/>
                      <a:pt x="10847" y="1084"/>
                      <a:pt x="10847" y="2001"/>
                    </a:cubicBezTo>
                    <a:lnTo>
                      <a:pt x="10847" y="9180"/>
                    </a:lnTo>
                    <a:cubicBezTo>
                      <a:pt x="10847" y="10097"/>
                      <a:pt x="10109" y="10847"/>
                      <a:pt x="9180" y="10847"/>
                    </a:cubicBezTo>
                    <a:lnTo>
                      <a:pt x="2012" y="10847"/>
                    </a:lnTo>
                    <a:cubicBezTo>
                      <a:pt x="1084" y="10847"/>
                      <a:pt x="345" y="10097"/>
                      <a:pt x="345" y="9180"/>
                    </a:cubicBezTo>
                    <a:lnTo>
                      <a:pt x="345" y="2001"/>
                    </a:lnTo>
                    <a:cubicBezTo>
                      <a:pt x="345" y="1084"/>
                      <a:pt x="1084" y="334"/>
                      <a:pt x="2012" y="334"/>
                    </a:cubicBezTo>
                    <a:lnTo>
                      <a:pt x="7418" y="334"/>
                    </a:lnTo>
                    <a:cubicBezTo>
                      <a:pt x="7501" y="334"/>
                      <a:pt x="7573" y="262"/>
                      <a:pt x="7573" y="167"/>
                    </a:cubicBezTo>
                    <a:cubicBezTo>
                      <a:pt x="7573" y="84"/>
                      <a:pt x="7501" y="0"/>
                      <a:pt x="741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8554;p14">
                <a:extLst>
                  <a:ext uri="{FF2B5EF4-FFF2-40B4-BE49-F238E27FC236}">
                    <a16:creationId xmlns:a16="http://schemas.microsoft.com/office/drawing/2014/main" id="{59B62611-450B-48EC-B7D3-EE907475DD15}"/>
                  </a:ext>
                </a:extLst>
              </p:cNvPr>
              <p:cNvSpPr/>
              <p:nvPr/>
            </p:nvSpPr>
            <p:spPr>
              <a:xfrm>
                <a:off x="4805864" y="3736630"/>
                <a:ext cx="93042" cy="92661"/>
              </a:xfrm>
              <a:custGeom>
                <a:avLst/>
                <a:gdLst/>
                <a:ahLst/>
                <a:cxnLst/>
                <a:rect l="l" t="t" r="r" b="b"/>
                <a:pathLst>
                  <a:path w="2930" h="2918" extrusionOk="0">
                    <a:moveTo>
                      <a:pt x="1477" y="334"/>
                    </a:moveTo>
                    <a:cubicBezTo>
                      <a:pt x="2096" y="334"/>
                      <a:pt x="2608" y="834"/>
                      <a:pt x="2608" y="1465"/>
                    </a:cubicBezTo>
                    <a:cubicBezTo>
                      <a:pt x="2608" y="2084"/>
                      <a:pt x="2096" y="2596"/>
                      <a:pt x="1477" y="2596"/>
                    </a:cubicBezTo>
                    <a:cubicBezTo>
                      <a:pt x="846" y="2596"/>
                      <a:pt x="346" y="2084"/>
                      <a:pt x="346" y="1465"/>
                    </a:cubicBezTo>
                    <a:cubicBezTo>
                      <a:pt x="346" y="834"/>
                      <a:pt x="846" y="334"/>
                      <a:pt x="1477" y="334"/>
                    </a:cubicBezTo>
                    <a:close/>
                    <a:moveTo>
                      <a:pt x="1477" y="0"/>
                    </a:moveTo>
                    <a:cubicBezTo>
                      <a:pt x="667" y="0"/>
                      <a:pt x="12" y="655"/>
                      <a:pt x="12" y="1465"/>
                    </a:cubicBezTo>
                    <a:cubicBezTo>
                      <a:pt x="0" y="2263"/>
                      <a:pt x="655" y="2918"/>
                      <a:pt x="1477" y="2918"/>
                    </a:cubicBezTo>
                    <a:cubicBezTo>
                      <a:pt x="2274" y="2918"/>
                      <a:pt x="2929" y="2263"/>
                      <a:pt x="2929" y="1465"/>
                    </a:cubicBezTo>
                    <a:cubicBezTo>
                      <a:pt x="2929" y="655"/>
                      <a:pt x="2274" y="0"/>
                      <a:pt x="147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8555;p14">
                <a:extLst>
                  <a:ext uri="{FF2B5EF4-FFF2-40B4-BE49-F238E27FC236}">
                    <a16:creationId xmlns:a16="http://schemas.microsoft.com/office/drawing/2014/main" id="{447ABA97-9451-411F-B0AF-71BD2A11BE3E}"/>
                  </a:ext>
                </a:extLst>
              </p:cNvPr>
              <p:cNvSpPr/>
              <p:nvPr/>
            </p:nvSpPr>
            <p:spPr>
              <a:xfrm>
                <a:off x="4779380" y="3841358"/>
                <a:ext cx="143723" cy="138801"/>
              </a:xfrm>
              <a:custGeom>
                <a:avLst/>
                <a:gdLst/>
                <a:ahLst/>
                <a:cxnLst/>
                <a:rect l="l" t="t" r="r" b="b"/>
                <a:pathLst>
                  <a:path w="4526" h="4371" extrusionOk="0">
                    <a:moveTo>
                      <a:pt x="477" y="1"/>
                    </a:moveTo>
                    <a:cubicBezTo>
                      <a:pt x="215" y="1"/>
                      <a:pt x="1" y="203"/>
                      <a:pt x="1" y="477"/>
                    </a:cubicBezTo>
                    <a:lnTo>
                      <a:pt x="1" y="893"/>
                    </a:lnTo>
                    <a:cubicBezTo>
                      <a:pt x="1" y="1155"/>
                      <a:pt x="203" y="1370"/>
                      <a:pt x="477" y="1370"/>
                    </a:cubicBezTo>
                    <a:lnTo>
                      <a:pt x="763" y="1370"/>
                    </a:lnTo>
                    <a:cubicBezTo>
                      <a:pt x="834" y="1370"/>
                      <a:pt x="906" y="1429"/>
                      <a:pt x="906" y="1513"/>
                    </a:cubicBezTo>
                    <a:lnTo>
                      <a:pt x="906" y="2858"/>
                    </a:lnTo>
                    <a:cubicBezTo>
                      <a:pt x="906" y="2929"/>
                      <a:pt x="846" y="3001"/>
                      <a:pt x="763" y="3001"/>
                    </a:cubicBezTo>
                    <a:lnTo>
                      <a:pt x="572" y="3001"/>
                    </a:lnTo>
                    <a:cubicBezTo>
                      <a:pt x="299" y="3001"/>
                      <a:pt x="96" y="3215"/>
                      <a:pt x="96" y="3477"/>
                    </a:cubicBezTo>
                    <a:lnTo>
                      <a:pt x="96" y="3894"/>
                    </a:lnTo>
                    <a:cubicBezTo>
                      <a:pt x="96" y="4168"/>
                      <a:pt x="299" y="4370"/>
                      <a:pt x="572" y="4370"/>
                    </a:cubicBezTo>
                    <a:lnTo>
                      <a:pt x="4049" y="4370"/>
                    </a:lnTo>
                    <a:cubicBezTo>
                      <a:pt x="4311" y="4370"/>
                      <a:pt x="4525" y="4168"/>
                      <a:pt x="4525" y="3894"/>
                    </a:cubicBezTo>
                    <a:lnTo>
                      <a:pt x="4525" y="3477"/>
                    </a:lnTo>
                    <a:cubicBezTo>
                      <a:pt x="4525" y="3215"/>
                      <a:pt x="4311" y="3001"/>
                      <a:pt x="4049" y="3001"/>
                    </a:cubicBezTo>
                    <a:lnTo>
                      <a:pt x="3859" y="3001"/>
                    </a:lnTo>
                    <a:cubicBezTo>
                      <a:pt x="3787" y="3001"/>
                      <a:pt x="3704" y="2941"/>
                      <a:pt x="3704" y="2858"/>
                    </a:cubicBezTo>
                    <a:lnTo>
                      <a:pt x="3704" y="477"/>
                    </a:lnTo>
                    <a:cubicBezTo>
                      <a:pt x="3704" y="203"/>
                      <a:pt x="3501" y="1"/>
                      <a:pt x="3228" y="1"/>
                    </a:cubicBezTo>
                    <a:lnTo>
                      <a:pt x="1442" y="1"/>
                    </a:lnTo>
                    <a:cubicBezTo>
                      <a:pt x="1358" y="1"/>
                      <a:pt x="1287" y="72"/>
                      <a:pt x="1287" y="155"/>
                    </a:cubicBezTo>
                    <a:cubicBezTo>
                      <a:pt x="1287" y="251"/>
                      <a:pt x="1358" y="322"/>
                      <a:pt x="1442" y="322"/>
                    </a:cubicBezTo>
                    <a:lnTo>
                      <a:pt x="3228" y="322"/>
                    </a:lnTo>
                    <a:cubicBezTo>
                      <a:pt x="3311" y="322"/>
                      <a:pt x="3382" y="382"/>
                      <a:pt x="3382" y="477"/>
                    </a:cubicBezTo>
                    <a:lnTo>
                      <a:pt x="3382" y="2858"/>
                    </a:lnTo>
                    <a:cubicBezTo>
                      <a:pt x="3382" y="3120"/>
                      <a:pt x="3585" y="3334"/>
                      <a:pt x="3859" y="3334"/>
                    </a:cubicBezTo>
                    <a:lnTo>
                      <a:pt x="4049" y="3334"/>
                    </a:lnTo>
                    <a:cubicBezTo>
                      <a:pt x="4121" y="3334"/>
                      <a:pt x="4204" y="3394"/>
                      <a:pt x="4204" y="3477"/>
                    </a:cubicBezTo>
                    <a:lnTo>
                      <a:pt x="4204" y="3894"/>
                    </a:lnTo>
                    <a:cubicBezTo>
                      <a:pt x="4204" y="3965"/>
                      <a:pt x="4132" y="4049"/>
                      <a:pt x="4049" y="4049"/>
                    </a:cubicBezTo>
                    <a:lnTo>
                      <a:pt x="572" y="4049"/>
                    </a:lnTo>
                    <a:cubicBezTo>
                      <a:pt x="489" y="4049"/>
                      <a:pt x="418" y="3989"/>
                      <a:pt x="418" y="3894"/>
                    </a:cubicBezTo>
                    <a:lnTo>
                      <a:pt x="418" y="3477"/>
                    </a:lnTo>
                    <a:cubicBezTo>
                      <a:pt x="418" y="3406"/>
                      <a:pt x="477" y="3334"/>
                      <a:pt x="572" y="3334"/>
                    </a:cubicBezTo>
                    <a:lnTo>
                      <a:pt x="763" y="3334"/>
                    </a:lnTo>
                    <a:cubicBezTo>
                      <a:pt x="1025" y="3334"/>
                      <a:pt x="1239" y="3120"/>
                      <a:pt x="1239" y="2858"/>
                    </a:cubicBezTo>
                    <a:lnTo>
                      <a:pt x="1239" y="1513"/>
                    </a:lnTo>
                    <a:cubicBezTo>
                      <a:pt x="1239" y="1251"/>
                      <a:pt x="1025" y="1036"/>
                      <a:pt x="763" y="1036"/>
                    </a:cubicBezTo>
                    <a:lnTo>
                      <a:pt x="477" y="1036"/>
                    </a:lnTo>
                    <a:cubicBezTo>
                      <a:pt x="406" y="1036"/>
                      <a:pt x="334" y="977"/>
                      <a:pt x="334" y="893"/>
                    </a:cubicBezTo>
                    <a:lnTo>
                      <a:pt x="334" y="477"/>
                    </a:lnTo>
                    <a:cubicBezTo>
                      <a:pt x="334" y="393"/>
                      <a:pt x="394" y="322"/>
                      <a:pt x="477" y="322"/>
                    </a:cubicBezTo>
                    <a:lnTo>
                      <a:pt x="787" y="322"/>
                    </a:lnTo>
                    <a:cubicBezTo>
                      <a:pt x="882" y="322"/>
                      <a:pt x="953" y="251"/>
                      <a:pt x="953" y="155"/>
                    </a:cubicBezTo>
                    <a:cubicBezTo>
                      <a:pt x="953" y="72"/>
                      <a:pt x="882" y="1"/>
                      <a:pt x="78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25" name="Grupo 124">
            <a:extLst>
              <a:ext uri="{FF2B5EF4-FFF2-40B4-BE49-F238E27FC236}">
                <a16:creationId xmlns:a16="http://schemas.microsoft.com/office/drawing/2014/main" id="{B7668A8C-F334-47DD-B614-62B2494FC59F}"/>
              </a:ext>
            </a:extLst>
          </p:cNvPr>
          <p:cNvGrpSpPr/>
          <p:nvPr/>
        </p:nvGrpSpPr>
        <p:grpSpPr>
          <a:xfrm>
            <a:off x="5873164" y="5248400"/>
            <a:ext cx="528675" cy="528675"/>
            <a:chOff x="5720764" y="5239955"/>
            <a:chExt cx="528675" cy="528675"/>
          </a:xfrm>
        </p:grpSpPr>
        <p:sp>
          <p:nvSpPr>
            <p:cNvPr id="126" name="Elipse 125">
              <a:extLst>
                <a:ext uri="{FF2B5EF4-FFF2-40B4-BE49-F238E27FC236}">
                  <a16:creationId xmlns:a16="http://schemas.microsoft.com/office/drawing/2014/main" id="{A2CCA484-50F3-4D79-A5A4-35AB1BF4C46C}"/>
                </a:ext>
              </a:extLst>
            </p:cNvPr>
            <p:cNvSpPr/>
            <p:nvPr/>
          </p:nvSpPr>
          <p:spPr>
            <a:xfrm>
              <a:off x="5720764" y="5239955"/>
              <a:ext cx="528675" cy="5286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127" name="Google Shape;9481;p16">
              <a:extLst>
                <a:ext uri="{FF2B5EF4-FFF2-40B4-BE49-F238E27FC236}">
                  <a16:creationId xmlns:a16="http://schemas.microsoft.com/office/drawing/2014/main" id="{D21645BA-4588-43B4-A8E6-58B18811440F}"/>
                </a:ext>
              </a:extLst>
            </p:cNvPr>
            <p:cNvGrpSpPr/>
            <p:nvPr/>
          </p:nvGrpSpPr>
          <p:grpSpPr>
            <a:xfrm>
              <a:off x="5761688" y="5340763"/>
              <a:ext cx="446826" cy="327059"/>
              <a:chOff x="5733194" y="2431718"/>
              <a:chExt cx="446826" cy="327059"/>
            </a:xfrm>
            <a:solidFill>
              <a:schemeClr val="tx2"/>
            </a:solidFill>
          </p:grpSpPr>
          <p:sp>
            <p:nvSpPr>
              <p:cNvPr id="128" name="Google Shape;9482;p16">
                <a:extLst>
                  <a:ext uri="{FF2B5EF4-FFF2-40B4-BE49-F238E27FC236}">
                    <a16:creationId xmlns:a16="http://schemas.microsoft.com/office/drawing/2014/main" id="{99EEEF72-341F-41B7-84C6-190286D45800}"/>
                  </a:ext>
                </a:extLst>
              </p:cNvPr>
              <p:cNvSpPr/>
              <p:nvPr/>
            </p:nvSpPr>
            <p:spPr>
              <a:xfrm>
                <a:off x="6032946" y="2474145"/>
                <a:ext cx="56112" cy="20115"/>
              </a:xfrm>
              <a:custGeom>
                <a:avLst/>
                <a:gdLst/>
                <a:ahLst/>
                <a:cxnLst/>
                <a:rect l="l" t="t" r="r" b="b"/>
                <a:pathLst>
                  <a:path w="1763" h="632" extrusionOk="0">
                    <a:moveTo>
                      <a:pt x="215" y="1"/>
                    </a:moveTo>
                    <a:cubicBezTo>
                      <a:pt x="96" y="1"/>
                      <a:pt x="1" y="96"/>
                      <a:pt x="1" y="215"/>
                    </a:cubicBezTo>
                    <a:cubicBezTo>
                      <a:pt x="1" y="334"/>
                      <a:pt x="96" y="417"/>
                      <a:pt x="215" y="417"/>
                    </a:cubicBezTo>
                    <a:cubicBezTo>
                      <a:pt x="441" y="417"/>
                      <a:pt x="1108" y="453"/>
                      <a:pt x="1429" y="620"/>
                    </a:cubicBezTo>
                    <a:cubicBezTo>
                      <a:pt x="1465" y="632"/>
                      <a:pt x="1489" y="632"/>
                      <a:pt x="1525" y="632"/>
                    </a:cubicBezTo>
                    <a:cubicBezTo>
                      <a:pt x="1596" y="632"/>
                      <a:pt x="1668" y="584"/>
                      <a:pt x="1703" y="513"/>
                    </a:cubicBezTo>
                    <a:cubicBezTo>
                      <a:pt x="1763" y="417"/>
                      <a:pt x="1727" y="298"/>
                      <a:pt x="1632" y="239"/>
                    </a:cubicBezTo>
                    <a:cubicBezTo>
                      <a:pt x="1156" y="1"/>
                      <a:pt x="263" y="1"/>
                      <a:pt x="21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9483;p16">
                <a:extLst>
                  <a:ext uri="{FF2B5EF4-FFF2-40B4-BE49-F238E27FC236}">
                    <a16:creationId xmlns:a16="http://schemas.microsoft.com/office/drawing/2014/main" id="{41912B77-59DB-4A04-A161-B11AC568E731}"/>
                  </a:ext>
                </a:extLst>
              </p:cNvPr>
              <p:cNvSpPr/>
              <p:nvPr/>
            </p:nvSpPr>
            <p:spPr>
              <a:xfrm>
                <a:off x="5733194" y="2431718"/>
                <a:ext cx="446826" cy="327059"/>
              </a:xfrm>
              <a:custGeom>
                <a:avLst/>
                <a:gdLst/>
                <a:ahLst/>
                <a:cxnLst/>
                <a:rect l="l" t="t" r="r" b="b"/>
                <a:pathLst>
                  <a:path w="14039" h="10276" extrusionOk="0">
                    <a:moveTo>
                      <a:pt x="11621" y="655"/>
                    </a:moveTo>
                    <a:lnTo>
                      <a:pt x="11621" y="1500"/>
                    </a:lnTo>
                    <a:cubicBezTo>
                      <a:pt x="11621" y="1631"/>
                      <a:pt x="11598" y="1762"/>
                      <a:pt x="11538" y="1905"/>
                    </a:cubicBezTo>
                    <a:lnTo>
                      <a:pt x="11431" y="2108"/>
                    </a:lnTo>
                    <a:cubicBezTo>
                      <a:pt x="11419" y="2143"/>
                      <a:pt x="11419" y="2167"/>
                      <a:pt x="11419" y="2203"/>
                    </a:cubicBezTo>
                    <a:lnTo>
                      <a:pt x="11419" y="2631"/>
                    </a:lnTo>
                    <a:cubicBezTo>
                      <a:pt x="11419" y="2929"/>
                      <a:pt x="11300" y="3215"/>
                      <a:pt x="11074" y="3429"/>
                    </a:cubicBezTo>
                    <a:cubicBezTo>
                      <a:pt x="10858" y="3634"/>
                      <a:pt x="10599" y="3751"/>
                      <a:pt x="10317" y="3751"/>
                    </a:cubicBezTo>
                    <a:cubicBezTo>
                      <a:pt x="10303" y="3751"/>
                      <a:pt x="10290" y="3751"/>
                      <a:pt x="10276" y="3751"/>
                    </a:cubicBezTo>
                    <a:cubicBezTo>
                      <a:pt x="9657" y="3739"/>
                      <a:pt x="9181" y="3215"/>
                      <a:pt x="9181" y="2584"/>
                    </a:cubicBezTo>
                    <a:lnTo>
                      <a:pt x="9181" y="2203"/>
                    </a:lnTo>
                    <a:cubicBezTo>
                      <a:pt x="9181" y="2167"/>
                      <a:pt x="9181" y="2143"/>
                      <a:pt x="9169" y="2108"/>
                    </a:cubicBezTo>
                    <a:lnTo>
                      <a:pt x="9038" y="1857"/>
                    </a:lnTo>
                    <a:cubicBezTo>
                      <a:pt x="8990" y="1762"/>
                      <a:pt x="8966" y="1667"/>
                      <a:pt x="8966" y="1560"/>
                    </a:cubicBezTo>
                    <a:lnTo>
                      <a:pt x="8966" y="1548"/>
                    </a:lnTo>
                    <a:cubicBezTo>
                      <a:pt x="8966" y="1048"/>
                      <a:pt x="9359" y="655"/>
                      <a:pt x="9859" y="655"/>
                    </a:cubicBezTo>
                    <a:close/>
                    <a:moveTo>
                      <a:pt x="4156" y="429"/>
                    </a:moveTo>
                    <a:cubicBezTo>
                      <a:pt x="4513" y="429"/>
                      <a:pt x="4823" y="560"/>
                      <a:pt x="5061" y="822"/>
                    </a:cubicBezTo>
                    <a:cubicBezTo>
                      <a:pt x="5299" y="1072"/>
                      <a:pt x="5442" y="1417"/>
                      <a:pt x="5478" y="1786"/>
                    </a:cubicBezTo>
                    <a:cubicBezTo>
                      <a:pt x="5513" y="2215"/>
                      <a:pt x="5656" y="3108"/>
                      <a:pt x="5847" y="3643"/>
                    </a:cubicBezTo>
                    <a:lnTo>
                      <a:pt x="5835" y="3643"/>
                    </a:lnTo>
                    <a:cubicBezTo>
                      <a:pt x="5525" y="3762"/>
                      <a:pt x="4882" y="3941"/>
                      <a:pt x="4132" y="3941"/>
                    </a:cubicBezTo>
                    <a:cubicBezTo>
                      <a:pt x="4077" y="3944"/>
                      <a:pt x="4021" y="3945"/>
                      <a:pt x="3967" y="3945"/>
                    </a:cubicBezTo>
                    <a:cubicBezTo>
                      <a:pt x="3330" y="3945"/>
                      <a:pt x="2762" y="3765"/>
                      <a:pt x="2477" y="3655"/>
                    </a:cubicBezTo>
                    <a:cubicBezTo>
                      <a:pt x="2656" y="3108"/>
                      <a:pt x="2799" y="2215"/>
                      <a:pt x="2835" y="1786"/>
                    </a:cubicBezTo>
                    <a:cubicBezTo>
                      <a:pt x="2858" y="1417"/>
                      <a:pt x="3013" y="1072"/>
                      <a:pt x="3251" y="822"/>
                    </a:cubicBezTo>
                    <a:cubicBezTo>
                      <a:pt x="3501" y="560"/>
                      <a:pt x="3811" y="429"/>
                      <a:pt x="4156" y="429"/>
                    </a:cubicBezTo>
                    <a:close/>
                    <a:moveTo>
                      <a:pt x="10752" y="4096"/>
                    </a:moveTo>
                    <a:cubicBezTo>
                      <a:pt x="10752" y="4155"/>
                      <a:pt x="10764" y="4215"/>
                      <a:pt x="10776" y="4274"/>
                    </a:cubicBezTo>
                    <a:lnTo>
                      <a:pt x="10609" y="4429"/>
                    </a:lnTo>
                    <a:cubicBezTo>
                      <a:pt x="10526" y="4524"/>
                      <a:pt x="10419" y="4572"/>
                      <a:pt x="10300" y="4572"/>
                    </a:cubicBezTo>
                    <a:cubicBezTo>
                      <a:pt x="10181" y="4572"/>
                      <a:pt x="10062" y="4524"/>
                      <a:pt x="9990" y="4429"/>
                    </a:cubicBezTo>
                    <a:lnTo>
                      <a:pt x="9823" y="4274"/>
                    </a:lnTo>
                    <a:cubicBezTo>
                      <a:pt x="9835" y="4215"/>
                      <a:pt x="9859" y="4155"/>
                      <a:pt x="9859" y="4096"/>
                    </a:cubicBezTo>
                    <a:cubicBezTo>
                      <a:pt x="9990" y="4132"/>
                      <a:pt x="10121" y="4167"/>
                      <a:pt x="10252" y="4167"/>
                    </a:cubicBezTo>
                    <a:lnTo>
                      <a:pt x="10300" y="4167"/>
                    </a:lnTo>
                    <a:cubicBezTo>
                      <a:pt x="10455" y="4167"/>
                      <a:pt x="10609" y="4132"/>
                      <a:pt x="10752" y="4096"/>
                    </a:cubicBezTo>
                    <a:close/>
                    <a:moveTo>
                      <a:pt x="4692" y="4358"/>
                    </a:moveTo>
                    <a:cubicBezTo>
                      <a:pt x="4763" y="4524"/>
                      <a:pt x="4918" y="4644"/>
                      <a:pt x="5097" y="4691"/>
                    </a:cubicBezTo>
                    <a:lnTo>
                      <a:pt x="5835" y="4894"/>
                    </a:lnTo>
                    <a:cubicBezTo>
                      <a:pt x="6025" y="4953"/>
                      <a:pt x="6168" y="5132"/>
                      <a:pt x="6168" y="5322"/>
                    </a:cubicBezTo>
                    <a:lnTo>
                      <a:pt x="6168" y="7251"/>
                    </a:lnTo>
                    <a:cubicBezTo>
                      <a:pt x="6168" y="7501"/>
                      <a:pt x="5954" y="7692"/>
                      <a:pt x="5716" y="7692"/>
                    </a:cubicBezTo>
                    <a:lnTo>
                      <a:pt x="5704" y="7692"/>
                    </a:lnTo>
                    <a:lnTo>
                      <a:pt x="5704" y="6144"/>
                    </a:lnTo>
                    <a:cubicBezTo>
                      <a:pt x="5668" y="5787"/>
                      <a:pt x="5394" y="5501"/>
                      <a:pt x="5025" y="5501"/>
                    </a:cubicBezTo>
                    <a:lnTo>
                      <a:pt x="3275" y="5501"/>
                    </a:lnTo>
                    <a:cubicBezTo>
                      <a:pt x="2918" y="5501"/>
                      <a:pt x="2632" y="5787"/>
                      <a:pt x="2632" y="6144"/>
                    </a:cubicBezTo>
                    <a:lnTo>
                      <a:pt x="2632" y="7692"/>
                    </a:lnTo>
                    <a:lnTo>
                      <a:pt x="2620" y="7692"/>
                    </a:lnTo>
                    <a:cubicBezTo>
                      <a:pt x="2370" y="7692"/>
                      <a:pt x="2180" y="7489"/>
                      <a:pt x="2180" y="7251"/>
                    </a:cubicBezTo>
                    <a:lnTo>
                      <a:pt x="2180" y="5322"/>
                    </a:lnTo>
                    <a:cubicBezTo>
                      <a:pt x="2180" y="5132"/>
                      <a:pt x="2311" y="4941"/>
                      <a:pt x="2501" y="4894"/>
                    </a:cubicBezTo>
                    <a:lnTo>
                      <a:pt x="3251" y="4691"/>
                    </a:lnTo>
                    <a:cubicBezTo>
                      <a:pt x="3430" y="4644"/>
                      <a:pt x="3561" y="4524"/>
                      <a:pt x="3644" y="4358"/>
                    </a:cubicBezTo>
                    <a:cubicBezTo>
                      <a:pt x="3811" y="4370"/>
                      <a:pt x="3989" y="4394"/>
                      <a:pt x="4168" y="4394"/>
                    </a:cubicBezTo>
                    <a:cubicBezTo>
                      <a:pt x="4347" y="4394"/>
                      <a:pt x="4525" y="4370"/>
                      <a:pt x="4692" y="4358"/>
                    </a:cubicBezTo>
                    <a:close/>
                    <a:moveTo>
                      <a:pt x="10526" y="5906"/>
                    </a:moveTo>
                    <a:cubicBezTo>
                      <a:pt x="10538" y="5906"/>
                      <a:pt x="10538" y="5906"/>
                      <a:pt x="10538" y="5918"/>
                    </a:cubicBezTo>
                    <a:lnTo>
                      <a:pt x="10538" y="7680"/>
                    </a:lnTo>
                    <a:cubicBezTo>
                      <a:pt x="10538" y="7692"/>
                      <a:pt x="10538" y="7692"/>
                      <a:pt x="10526" y="7692"/>
                    </a:cubicBezTo>
                    <a:lnTo>
                      <a:pt x="7895" y="7692"/>
                    </a:lnTo>
                    <a:cubicBezTo>
                      <a:pt x="7871" y="7692"/>
                      <a:pt x="7871" y="7692"/>
                      <a:pt x="7871" y="7680"/>
                    </a:cubicBezTo>
                    <a:lnTo>
                      <a:pt x="7871" y="5918"/>
                    </a:lnTo>
                    <a:lnTo>
                      <a:pt x="10526" y="5906"/>
                    </a:lnTo>
                    <a:close/>
                    <a:moveTo>
                      <a:pt x="11050" y="4596"/>
                    </a:moveTo>
                    <a:lnTo>
                      <a:pt x="11228" y="4691"/>
                    </a:lnTo>
                    <a:lnTo>
                      <a:pt x="11967" y="4894"/>
                    </a:lnTo>
                    <a:cubicBezTo>
                      <a:pt x="12157" y="4953"/>
                      <a:pt x="12300" y="5132"/>
                      <a:pt x="12300" y="5322"/>
                    </a:cubicBezTo>
                    <a:lnTo>
                      <a:pt x="12300" y="7251"/>
                    </a:lnTo>
                    <a:cubicBezTo>
                      <a:pt x="12300" y="7501"/>
                      <a:pt x="12086" y="7692"/>
                      <a:pt x="11848" y="7692"/>
                    </a:cubicBezTo>
                    <a:lnTo>
                      <a:pt x="10955" y="7692"/>
                    </a:lnTo>
                    <a:lnTo>
                      <a:pt x="10955" y="7680"/>
                    </a:lnTo>
                    <a:lnTo>
                      <a:pt x="10955" y="7227"/>
                    </a:lnTo>
                    <a:lnTo>
                      <a:pt x="11621" y="7227"/>
                    </a:lnTo>
                    <a:cubicBezTo>
                      <a:pt x="11740" y="7227"/>
                      <a:pt x="11836" y="7144"/>
                      <a:pt x="11836" y="7025"/>
                    </a:cubicBezTo>
                    <a:lnTo>
                      <a:pt x="11836" y="5715"/>
                    </a:lnTo>
                    <a:cubicBezTo>
                      <a:pt x="11836" y="5596"/>
                      <a:pt x="11740" y="5501"/>
                      <a:pt x="11621" y="5501"/>
                    </a:cubicBezTo>
                    <a:cubicBezTo>
                      <a:pt x="11502" y="5501"/>
                      <a:pt x="11419" y="5596"/>
                      <a:pt x="11419" y="5715"/>
                    </a:cubicBezTo>
                    <a:lnTo>
                      <a:pt x="11419" y="6834"/>
                    </a:lnTo>
                    <a:lnTo>
                      <a:pt x="10955" y="6834"/>
                    </a:lnTo>
                    <a:lnTo>
                      <a:pt x="10955" y="5941"/>
                    </a:lnTo>
                    <a:cubicBezTo>
                      <a:pt x="10955" y="5691"/>
                      <a:pt x="10764" y="5525"/>
                      <a:pt x="10538" y="5525"/>
                    </a:cubicBezTo>
                    <a:lnTo>
                      <a:pt x="8335" y="5525"/>
                    </a:lnTo>
                    <a:lnTo>
                      <a:pt x="8335" y="5322"/>
                    </a:lnTo>
                    <a:lnTo>
                      <a:pt x="8299" y="5322"/>
                    </a:lnTo>
                    <a:cubicBezTo>
                      <a:pt x="8299" y="5132"/>
                      <a:pt x="8442" y="4941"/>
                      <a:pt x="8633" y="4894"/>
                    </a:cubicBezTo>
                    <a:lnTo>
                      <a:pt x="9383" y="4691"/>
                    </a:lnTo>
                    <a:cubicBezTo>
                      <a:pt x="9442" y="4667"/>
                      <a:pt x="9490" y="4644"/>
                      <a:pt x="9562" y="4596"/>
                    </a:cubicBezTo>
                    <a:lnTo>
                      <a:pt x="9693" y="4727"/>
                    </a:lnTo>
                    <a:cubicBezTo>
                      <a:pt x="9859" y="4894"/>
                      <a:pt x="10062" y="4989"/>
                      <a:pt x="10300" y="4989"/>
                    </a:cubicBezTo>
                    <a:cubicBezTo>
                      <a:pt x="10526" y="4989"/>
                      <a:pt x="10752" y="4894"/>
                      <a:pt x="10907" y="4727"/>
                    </a:cubicBezTo>
                    <a:lnTo>
                      <a:pt x="11050" y="4596"/>
                    </a:lnTo>
                    <a:close/>
                    <a:moveTo>
                      <a:pt x="2632" y="8108"/>
                    </a:moveTo>
                    <a:lnTo>
                      <a:pt x="2632" y="8573"/>
                    </a:lnTo>
                    <a:lnTo>
                      <a:pt x="846" y="8573"/>
                    </a:lnTo>
                    <a:lnTo>
                      <a:pt x="846" y="8108"/>
                    </a:lnTo>
                    <a:close/>
                    <a:moveTo>
                      <a:pt x="13157" y="8108"/>
                    </a:moveTo>
                    <a:lnTo>
                      <a:pt x="13157" y="8573"/>
                    </a:lnTo>
                    <a:lnTo>
                      <a:pt x="5668" y="8573"/>
                    </a:lnTo>
                    <a:lnTo>
                      <a:pt x="5668" y="8108"/>
                    </a:lnTo>
                    <a:close/>
                    <a:moveTo>
                      <a:pt x="5049" y="5906"/>
                    </a:moveTo>
                    <a:cubicBezTo>
                      <a:pt x="5180" y="5906"/>
                      <a:pt x="5287" y="6013"/>
                      <a:pt x="5287" y="6144"/>
                    </a:cubicBezTo>
                    <a:lnTo>
                      <a:pt x="5287" y="9001"/>
                    </a:lnTo>
                    <a:lnTo>
                      <a:pt x="3049" y="9001"/>
                    </a:lnTo>
                    <a:lnTo>
                      <a:pt x="3049" y="6144"/>
                    </a:lnTo>
                    <a:cubicBezTo>
                      <a:pt x="3049" y="6013"/>
                      <a:pt x="3156" y="5906"/>
                      <a:pt x="3287" y="5906"/>
                    </a:cubicBezTo>
                    <a:close/>
                    <a:moveTo>
                      <a:pt x="4168" y="0"/>
                    </a:moveTo>
                    <a:cubicBezTo>
                      <a:pt x="3239" y="0"/>
                      <a:pt x="2501" y="738"/>
                      <a:pt x="2430" y="1738"/>
                    </a:cubicBezTo>
                    <a:cubicBezTo>
                      <a:pt x="2394" y="2155"/>
                      <a:pt x="2263" y="2989"/>
                      <a:pt x="2084" y="3477"/>
                    </a:cubicBezTo>
                    <a:cubicBezTo>
                      <a:pt x="2037" y="3584"/>
                      <a:pt x="2049" y="3703"/>
                      <a:pt x="2096" y="3810"/>
                    </a:cubicBezTo>
                    <a:cubicBezTo>
                      <a:pt x="2144" y="3905"/>
                      <a:pt x="2239" y="3989"/>
                      <a:pt x="2334" y="4024"/>
                    </a:cubicBezTo>
                    <a:cubicBezTo>
                      <a:pt x="2513" y="4084"/>
                      <a:pt x="2811" y="4179"/>
                      <a:pt x="3156" y="4251"/>
                    </a:cubicBezTo>
                    <a:cubicBezTo>
                      <a:pt x="3144" y="4251"/>
                      <a:pt x="3144" y="4251"/>
                      <a:pt x="3120" y="4263"/>
                    </a:cubicBezTo>
                    <a:lnTo>
                      <a:pt x="2382" y="4477"/>
                    </a:lnTo>
                    <a:cubicBezTo>
                      <a:pt x="2013" y="4584"/>
                      <a:pt x="1751" y="4917"/>
                      <a:pt x="1751" y="5310"/>
                    </a:cubicBezTo>
                    <a:lnTo>
                      <a:pt x="1751" y="7227"/>
                    </a:lnTo>
                    <a:cubicBezTo>
                      <a:pt x="1751" y="7394"/>
                      <a:pt x="1799" y="7561"/>
                      <a:pt x="1894" y="7680"/>
                    </a:cubicBezTo>
                    <a:lnTo>
                      <a:pt x="203" y="7680"/>
                    </a:lnTo>
                    <a:cubicBezTo>
                      <a:pt x="84" y="7680"/>
                      <a:pt x="1" y="7763"/>
                      <a:pt x="1" y="7882"/>
                    </a:cubicBezTo>
                    <a:cubicBezTo>
                      <a:pt x="1" y="8001"/>
                      <a:pt x="84" y="8096"/>
                      <a:pt x="203" y="8096"/>
                    </a:cubicBezTo>
                    <a:lnTo>
                      <a:pt x="441" y="8096"/>
                    </a:lnTo>
                    <a:lnTo>
                      <a:pt x="441" y="10073"/>
                    </a:lnTo>
                    <a:cubicBezTo>
                      <a:pt x="441" y="10192"/>
                      <a:pt x="537" y="10275"/>
                      <a:pt x="656" y="10275"/>
                    </a:cubicBezTo>
                    <a:cubicBezTo>
                      <a:pt x="775" y="10275"/>
                      <a:pt x="858" y="10192"/>
                      <a:pt x="858" y="10073"/>
                    </a:cubicBezTo>
                    <a:lnTo>
                      <a:pt x="858" y="8954"/>
                    </a:lnTo>
                    <a:lnTo>
                      <a:pt x="2644" y="8954"/>
                    </a:lnTo>
                    <a:lnTo>
                      <a:pt x="2644" y="10073"/>
                    </a:lnTo>
                    <a:cubicBezTo>
                      <a:pt x="2644" y="10192"/>
                      <a:pt x="2739" y="10275"/>
                      <a:pt x="2858" y="10275"/>
                    </a:cubicBezTo>
                    <a:cubicBezTo>
                      <a:pt x="2977" y="10275"/>
                      <a:pt x="3073" y="10192"/>
                      <a:pt x="3073" y="10073"/>
                    </a:cubicBezTo>
                    <a:lnTo>
                      <a:pt x="3073" y="9406"/>
                    </a:lnTo>
                    <a:lnTo>
                      <a:pt x="5287" y="9406"/>
                    </a:lnTo>
                    <a:lnTo>
                      <a:pt x="5287" y="10073"/>
                    </a:lnTo>
                    <a:cubicBezTo>
                      <a:pt x="5287" y="10192"/>
                      <a:pt x="5371" y="10275"/>
                      <a:pt x="5490" y="10275"/>
                    </a:cubicBezTo>
                    <a:cubicBezTo>
                      <a:pt x="5609" y="10275"/>
                      <a:pt x="5704" y="10192"/>
                      <a:pt x="5704" y="10073"/>
                    </a:cubicBezTo>
                    <a:lnTo>
                      <a:pt x="5704" y="8954"/>
                    </a:lnTo>
                    <a:lnTo>
                      <a:pt x="13169" y="8954"/>
                    </a:lnTo>
                    <a:lnTo>
                      <a:pt x="13169" y="10073"/>
                    </a:lnTo>
                    <a:cubicBezTo>
                      <a:pt x="13169" y="10192"/>
                      <a:pt x="13264" y="10275"/>
                      <a:pt x="13383" y="10275"/>
                    </a:cubicBezTo>
                    <a:cubicBezTo>
                      <a:pt x="13503" y="10275"/>
                      <a:pt x="13586" y="10192"/>
                      <a:pt x="13586" y="10073"/>
                    </a:cubicBezTo>
                    <a:lnTo>
                      <a:pt x="13586" y="8096"/>
                    </a:lnTo>
                    <a:lnTo>
                      <a:pt x="13824" y="8096"/>
                    </a:lnTo>
                    <a:cubicBezTo>
                      <a:pt x="13943" y="8096"/>
                      <a:pt x="14038" y="8001"/>
                      <a:pt x="14038" y="7882"/>
                    </a:cubicBezTo>
                    <a:cubicBezTo>
                      <a:pt x="14003" y="7787"/>
                      <a:pt x="13919" y="7692"/>
                      <a:pt x="13800" y="7692"/>
                    </a:cubicBezTo>
                    <a:lnTo>
                      <a:pt x="12562" y="7692"/>
                    </a:lnTo>
                    <a:cubicBezTo>
                      <a:pt x="12633" y="7561"/>
                      <a:pt x="12693" y="7406"/>
                      <a:pt x="12693" y="7251"/>
                    </a:cubicBezTo>
                    <a:lnTo>
                      <a:pt x="12693" y="5322"/>
                    </a:lnTo>
                    <a:cubicBezTo>
                      <a:pt x="12693" y="4941"/>
                      <a:pt x="12443" y="4596"/>
                      <a:pt x="12074" y="4489"/>
                    </a:cubicBezTo>
                    <a:lnTo>
                      <a:pt x="11324" y="4286"/>
                    </a:lnTo>
                    <a:cubicBezTo>
                      <a:pt x="11228" y="4251"/>
                      <a:pt x="11169" y="4167"/>
                      <a:pt x="11169" y="4060"/>
                    </a:cubicBezTo>
                    <a:lnTo>
                      <a:pt x="11169" y="3893"/>
                    </a:lnTo>
                    <a:cubicBezTo>
                      <a:pt x="11240" y="3858"/>
                      <a:pt x="11300" y="3798"/>
                      <a:pt x="11359" y="3739"/>
                    </a:cubicBezTo>
                    <a:cubicBezTo>
                      <a:pt x="11657" y="3453"/>
                      <a:pt x="11824" y="3060"/>
                      <a:pt x="11824" y="2643"/>
                    </a:cubicBezTo>
                    <a:lnTo>
                      <a:pt x="11824" y="2262"/>
                    </a:lnTo>
                    <a:lnTo>
                      <a:pt x="11895" y="2096"/>
                    </a:lnTo>
                    <a:cubicBezTo>
                      <a:pt x="11979" y="1917"/>
                      <a:pt x="12026" y="1703"/>
                      <a:pt x="12026" y="1512"/>
                    </a:cubicBezTo>
                    <a:lnTo>
                      <a:pt x="12026" y="453"/>
                    </a:lnTo>
                    <a:cubicBezTo>
                      <a:pt x="12026" y="333"/>
                      <a:pt x="11943" y="250"/>
                      <a:pt x="11824" y="250"/>
                    </a:cubicBezTo>
                    <a:lnTo>
                      <a:pt x="9859" y="250"/>
                    </a:lnTo>
                    <a:cubicBezTo>
                      <a:pt x="9145" y="250"/>
                      <a:pt x="8561" y="834"/>
                      <a:pt x="8561" y="1548"/>
                    </a:cubicBezTo>
                    <a:lnTo>
                      <a:pt x="8561" y="1560"/>
                    </a:lnTo>
                    <a:cubicBezTo>
                      <a:pt x="8561" y="1727"/>
                      <a:pt x="8597" y="1881"/>
                      <a:pt x="8680" y="2036"/>
                    </a:cubicBezTo>
                    <a:lnTo>
                      <a:pt x="8788" y="2238"/>
                    </a:lnTo>
                    <a:lnTo>
                      <a:pt x="8788" y="2572"/>
                    </a:lnTo>
                    <a:cubicBezTo>
                      <a:pt x="8788" y="3108"/>
                      <a:pt x="9050" y="3584"/>
                      <a:pt x="9442" y="3870"/>
                    </a:cubicBezTo>
                    <a:lnTo>
                      <a:pt x="9442" y="4048"/>
                    </a:lnTo>
                    <a:cubicBezTo>
                      <a:pt x="9442" y="4143"/>
                      <a:pt x="9359" y="4239"/>
                      <a:pt x="9276" y="4263"/>
                    </a:cubicBezTo>
                    <a:lnTo>
                      <a:pt x="8526" y="4477"/>
                    </a:lnTo>
                    <a:cubicBezTo>
                      <a:pt x="8157" y="4584"/>
                      <a:pt x="7907" y="4917"/>
                      <a:pt x="7907" y="5310"/>
                    </a:cubicBezTo>
                    <a:lnTo>
                      <a:pt x="7907" y="5489"/>
                    </a:lnTo>
                    <a:lnTo>
                      <a:pt x="7895" y="5489"/>
                    </a:lnTo>
                    <a:cubicBezTo>
                      <a:pt x="7657" y="5489"/>
                      <a:pt x="7478" y="5679"/>
                      <a:pt x="7478" y="5906"/>
                    </a:cubicBezTo>
                    <a:lnTo>
                      <a:pt x="7478" y="7656"/>
                    </a:lnTo>
                    <a:lnTo>
                      <a:pt x="7478" y="7680"/>
                    </a:lnTo>
                    <a:lnTo>
                      <a:pt x="6442" y="7680"/>
                    </a:lnTo>
                    <a:cubicBezTo>
                      <a:pt x="6525" y="7537"/>
                      <a:pt x="6585" y="7394"/>
                      <a:pt x="6585" y="7227"/>
                    </a:cubicBezTo>
                    <a:lnTo>
                      <a:pt x="6585" y="5310"/>
                    </a:lnTo>
                    <a:cubicBezTo>
                      <a:pt x="6585" y="4917"/>
                      <a:pt x="6323" y="4584"/>
                      <a:pt x="5954" y="4477"/>
                    </a:cubicBezTo>
                    <a:lnTo>
                      <a:pt x="5216" y="4263"/>
                    </a:lnTo>
                    <a:cubicBezTo>
                      <a:pt x="5192" y="4263"/>
                      <a:pt x="5192" y="4263"/>
                      <a:pt x="5180" y="4251"/>
                    </a:cubicBezTo>
                    <a:cubicBezTo>
                      <a:pt x="5537" y="4179"/>
                      <a:pt x="5823" y="4084"/>
                      <a:pt x="6002" y="4024"/>
                    </a:cubicBezTo>
                    <a:cubicBezTo>
                      <a:pt x="6109" y="3989"/>
                      <a:pt x="6192" y="3905"/>
                      <a:pt x="6240" y="3810"/>
                    </a:cubicBezTo>
                    <a:cubicBezTo>
                      <a:pt x="6287" y="3703"/>
                      <a:pt x="6299" y="3596"/>
                      <a:pt x="6252" y="3477"/>
                    </a:cubicBezTo>
                    <a:cubicBezTo>
                      <a:pt x="6073" y="2977"/>
                      <a:pt x="5942" y="2143"/>
                      <a:pt x="5906" y="1738"/>
                    </a:cubicBezTo>
                    <a:cubicBezTo>
                      <a:pt x="5835" y="738"/>
                      <a:pt x="5097" y="0"/>
                      <a:pt x="416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9484;p16">
                <a:extLst>
                  <a:ext uri="{FF2B5EF4-FFF2-40B4-BE49-F238E27FC236}">
                    <a16:creationId xmlns:a16="http://schemas.microsoft.com/office/drawing/2014/main" id="{84BDDDC7-D58D-4C4C-A18E-D76DE667CF9F}"/>
                  </a:ext>
                </a:extLst>
              </p:cNvPr>
              <p:cNvSpPr/>
              <p:nvPr/>
            </p:nvSpPr>
            <p:spPr>
              <a:xfrm>
                <a:off x="6019323" y="2641653"/>
                <a:ext cx="13272" cy="13272"/>
              </a:xfrm>
              <a:custGeom>
                <a:avLst/>
                <a:gdLst/>
                <a:ahLst/>
                <a:cxnLst/>
                <a:rect l="l" t="t" r="r" b="b"/>
                <a:pathLst>
                  <a:path w="417" h="417" extrusionOk="0">
                    <a:moveTo>
                      <a:pt x="202" y="0"/>
                    </a:moveTo>
                    <a:cubicBezTo>
                      <a:pt x="95" y="0"/>
                      <a:pt x="0" y="84"/>
                      <a:pt x="0" y="203"/>
                    </a:cubicBezTo>
                    <a:cubicBezTo>
                      <a:pt x="0" y="322"/>
                      <a:pt x="95" y="417"/>
                      <a:pt x="202" y="417"/>
                    </a:cubicBezTo>
                    <a:cubicBezTo>
                      <a:pt x="322" y="417"/>
                      <a:pt x="417" y="322"/>
                      <a:pt x="417" y="203"/>
                    </a:cubicBezTo>
                    <a:cubicBezTo>
                      <a:pt x="417" y="84"/>
                      <a:pt x="322" y="0"/>
                      <a:pt x="20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32" name="Elipse 131">
            <a:extLst>
              <a:ext uri="{FF2B5EF4-FFF2-40B4-BE49-F238E27FC236}">
                <a16:creationId xmlns:a16="http://schemas.microsoft.com/office/drawing/2014/main" id="{C2477FD9-3217-4BA9-A947-258CB165B335}"/>
              </a:ext>
            </a:extLst>
          </p:cNvPr>
          <p:cNvSpPr/>
          <p:nvPr/>
        </p:nvSpPr>
        <p:spPr>
          <a:xfrm>
            <a:off x="7311637" y="5237324"/>
            <a:ext cx="546290" cy="54629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136" name="Grupo 135">
            <a:extLst>
              <a:ext uri="{FF2B5EF4-FFF2-40B4-BE49-F238E27FC236}">
                <a16:creationId xmlns:a16="http://schemas.microsoft.com/office/drawing/2014/main" id="{CB2D43D3-2762-4DF7-B005-33F7C70CB4FA}"/>
              </a:ext>
            </a:extLst>
          </p:cNvPr>
          <p:cNvGrpSpPr/>
          <p:nvPr/>
        </p:nvGrpSpPr>
        <p:grpSpPr>
          <a:xfrm>
            <a:off x="1608084" y="5234336"/>
            <a:ext cx="534946" cy="534946"/>
            <a:chOff x="1452060" y="4405696"/>
            <a:chExt cx="534946" cy="534946"/>
          </a:xfrm>
        </p:grpSpPr>
        <p:sp>
          <p:nvSpPr>
            <p:cNvPr id="137" name="Elipse 136">
              <a:extLst>
                <a:ext uri="{FF2B5EF4-FFF2-40B4-BE49-F238E27FC236}">
                  <a16:creationId xmlns:a16="http://schemas.microsoft.com/office/drawing/2014/main" id="{A6B763F7-2953-41CC-8BA1-2D786598082F}"/>
                </a:ext>
              </a:extLst>
            </p:cNvPr>
            <p:cNvSpPr/>
            <p:nvPr/>
          </p:nvSpPr>
          <p:spPr>
            <a:xfrm>
              <a:off x="1452060" y="4405696"/>
              <a:ext cx="534946" cy="5349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138" name="Google Shape;9763;p16">
              <a:extLst>
                <a:ext uri="{FF2B5EF4-FFF2-40B4-BE49-F238E27FC236}">
                  <a16:creationId xmlns:a16="http://schemas.microsoft.com/office/drawing/2014/main" id="{79D956EB-F197-471D-AECC-F942A492E2E9}"/>
                </a:ext>
              </a:extLst>
            </p:cNvPr>
            <p:cNvGrpSpPr/>
            <p:nvPr/>
          </p:nvGrpSpPr>
          <p:grpSpPr>
            <a:xfrm>
              <a:off x="1587258" y="4496558"/>
              <a:ext cx="264550" cy="353222"/>
              <a:chOff x="903530" y="3806125"/>
              <a:chExt cx="264550" cy="353222"/>
            </a:xfrm>
            <a:solidFill>
              <a:schemeClr val="tx2"/>
            </a:solidFill>
          </p:grpSpPr>
          <p:sp>
            <p:nvSpPr>
              <p:cNvPr id="139" name="Google Shape;9764;p16">
                <a:extLst>
                  <a:ext uri="{FF2B5EF4-FFF2-40B4-BE49-F238E27FC236}">
                    <a16:creationId xmlns:a16="http://schemas.microsoft.com/office/drawing/2014/main" id="{F848347F-4208-4579-B641-3D77034F7DEB}"/>
                  </a:ext>
                </a:extLst>
              </p:cNvPr>
              <p:cNvSpPr/>
              <p:nvPr/>
            </p:nvSpPr>
            <p:spPr>
              <a:xfrm>
                <a:off x="926637" y="3839321"/>
                <a:ext cx="173237" cy="162002"/>
              </a:xfrm>
              <a:custGeom>
                <a:avLst/>
                <a:gdLst/>
                <a:ahLst/>
                <a:cxnLst/>
                <a:rect l="l" t="t" r="r" b="b"/>
                <a:pathLst>
                  <a:path w="5443" h="5090" extrusionOk="0">
                    <a:moveTo>
                      <a:pt x="3418" y="1"/>
                    </a:moveTo>
                    <a:cubicBezTo>
                      <a:pt x="2623" y="1"/>
                      <a:pt x="1831" y="307"/>
                      <a:pt x="1227" y="911"/>
                    </a:cubicBezTo>
                    <a:cubicBezTo>
                      <a:pt x="108" y="2030"/>
                      <a:pt x="1" y="3804"/>
                      <a:pt x="989" y="5030"/>
                    </a:cubicBezTo>
                    <a:cubicBezTo>
                      <a:pt x="1013" y="5078"/>
                      <a:pt x="1061" y="5090"/>
                      <a:pt x="1120" y="5090"/>
                    </a:cubicBezTo>
                    <a:cubicBezTo>
                      <a:pt x="1156" y="5090"/>
                      <a:pt x="1192" y="5078"/>
                      <a:pt x="1227" y="5066"/>
                    </a:cubicBezTo>
                    <a:cubicBezTo>
                      <a:pt x="1299" y="5006"/>
                      <a:pt x="1311" y="4899"/>
                      <a:pt x="1251" y="4840"/>
                    </a:cubicBezTo>
                    <a:cubicBezTo>
                      <a:pt x="382" y="3744"/>
                      <a:pt x="477" y="2149"/>
                      <a:pt x="1477" y="1149"/>
                    </a:cubicBezTo>
                    <a:cubicBezTo>
                      <a:pt x="2019" y="607"/>
                      <a:pt x="2735" y="334"/>
                      <a:pt x="3452" y="334"/>
                    </a:cubicBezTo>
                    <a:cubicBezTo>
                      <a:pt x="4059" y="334"/>
                      <a:pt x="4666" y="530"/>
                      <a:pt x="5168" y="923"/>
                    </a:cubicBezTo>
                    <a:cubicBezTo>
                      <a:pt x="5199" y="948"/>
                      <a:pt x="5237" y="961"/>
                      <a:pt x="5273" y="961"/>
                    </a:cubicBezTo>
                    <a:cubicBezTo>
                      <a:pt x="5321" y="961"/>
                      <a:pt x="5367" y="939"/>
                      <a:pt x="5394" y="899"/>
                    </a:cubicBezTo>
                    <a:cubicBezTo>
                      <a:pt x="5442" y="827"/>
                      <a:pt x="5418" y="720"/>
                      <a:pt x="5347" y="672"/>
                    </a:cubicBezTo>
                    <a:cubicBezTo>
                      <a:pt x="4777" y="223"/>
                      <a:pt x="4096" y="1"/>
                      <a:pt x="341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765;p16">
                <a:extLst>
                  <a:ext uri="{FF2B5EF4-FFF2-40B4-BE49-F238E27FC236}">
                    <a16:creationId xmlns:a16="http://schemas.microsoft.com/office/drawing/2014/main" id="{E705691A-18A4-4999-A19E-5CBD41E9D274}"/>
                  </a:ext>
                </a:extLst>
              </p:cNvPr>
              <p:cNvSpPr/>
              <p:nvPr/>
            </p:nvSpPr>
            <p:spPr>
              <a:xfrm>
                <a:off x="903530" y="3806125"/>
                <a:ext cx="264550" cy="353222"/>
              </a:xfrm>
              <a:custGeom>
                <a:avLst/>
                <a:gdLst/>
                <a:ahLst/>
                <a:cxnLst/>
                <a:rect l="l" t="t" r="r" b="b"/>
                <a:pathLst>
                  <a:path w="8312" h="11098" extrusionOk="0">
                    <a:moveTo>
                      <a:pt x="4144" y="322"/>
                    </a:moveTo>
                    <a:cubicBezTo>
                      <a:pt x="6251" y="322"/>
                      <a:pt x="7966" y="2025"/>
                      <a:pt x="7966" y="4144"/>
                    </a:cubicBezTo>
                    <a:cubicBezTo>
                      <a:pt x="7978" y="5085"/>
                      <a:pt x="7775" y="6002"/>
                      <a:pt x="7371" y="6895"/>
                    </a:cubicBezTo>
                    <a:cubicBezTo>
                      <a:pt x="7037" y="7609"/>
                      <a:pt x="6597" y="8323"/>
                      <a:pt x="6025" y="8978"/>
                    </a:cubicBezTo>
                    <a:cubicBezTo>
                      <a:pt x="5228" y="9919"/>
                      <a:pt x="4418" y="10526"/>
                      <a:pt x="4156" y="10717"/>
                    </a:cubicBezTo>
                    <a:cubicBezTo>
                      <a:pt x="3882" y="10538"/>
                      <a:pt x="3084" y="9931"/>
                      <a:pt x="2275" y="8990"/>
                    </a:cubicBezTo>
                    <a:cubicBezTo>
                      <a:pt x="1715" y="8323"/>
                      <a:pt x="1251" y="7621"/>
                      <a:pt x="929" y="6895"/>
                    </a:cubicBezTo>
                    <a:cubicBezTo>
                      <a:pt x="525" y="6002"/>
                      <a:pt x="310" y="5085"/>
                      <a:pt x="310" y="4144"/>
                    </a:cubicBezTo>
                    <a:cubicBezTo>
                      <a:pt x="310" y="2025"/>
                      <a:pt x="2025" y="322"/>
                      <a:pt x="4144" y="322"/>
                    </a:cubicBezTo>
                    <a:close/>
                    <a:moveTo>
                      <a:pt x="4156" y="1"/>
                    </a:moveTo>
                    <a:cubicBezTo>
                      <a:pt x="1858" y="1"/>
                      <a:pt x="1" y="1870"/>
                      <a:pt x="1" y="4156"/>
                    </a:cubicBezTo>
                    <a:cubicBezTo>
                      <a:pt x="1" y="5121"/>
                      <a:pt x="215" y="6097"/>
                      <a:pt x="644" y="7049"/>
                    </a:cubicBezTo>
                    <a:cubicBezTo>
                      <a:pt x="989" y="7788"/>
                      <a:pt x="1441" y="8514"/>
                      <a:pt x="2037" y="9216"/>
                    </a:cubicBezTo>
                    <a:cubicBezTo>
                      <a:pt x="3037" y="10395"/>
                      <a:pt x="4037" y="11050"/>
                      <a:pt x="4061" y="11062"/>
                    </a:cubicBezTo>
                    <a:cubicBezTo>
                      <a:pt x="4096" y="11074"/>
                      <a:pt x="4120" y="11098"/>
                      <a:pt x="4156" y="11098"/>
                    </a:cubicBezTo>
                    <a:cubicBezTo>
                      <a:pt x="4180" y="11098"/>
                      <a:pt x="4215" y="11074"/>
                      <a:pt x="4239" y="11062"/>
                    </a:cubicBezTo>
                    <a:cubicBezTo>
                      <a:pt x="4287" y="11038"/>
                      <a:pt x="5275" y="10395"/>
                      <a:pt x="6263" y="9216"/>
                    </a:cubicBezTo>
                    <a:cubicBezTo>
                      <a:pt x="6859" y="8538"/>
                      <a:pt x="7323" y="7800"/>
                      <a:pt x="7668" y="7049"/>
                    </a:cubicBezTo>
                    <a:cubicBezTo>
                      <a:pt x="8085" y="6109"/>
                      <a:pt x="8311" y="5144"/>
                      <a:pt x="8311" y="4156"/>
                    </a:cubicBezTo>
                    <a:cubicBezTo>
                      <a:pt x="8311" y="1870"/>
                      <a:pt x="6442" y="1"/>
                      <a:pt x="415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766;p16">
                <a:extLst>
                  <a:ext uri="{FF2B5EF4-FFF2-40B4-BE49-F238E27FC236}">
                    <a16:creationId xmlns:a16="http://schemas.microsoft.com/office/drawing/2014/main" id="{2D5EB6EF-BA22-41FA-B253-96DCD3B5682E}"/>
                  </a:ext>
                </a:extLst>
              </p:cNvPr>
              <p:cNvSpPr/>
              <p:nvPr/>
            </p:nvSpPr>
            <p:spPr>
              <a:xfrm>
                <a:off x="1008879" y="3904059"/>
                <a:ext cx="54966" cy="18460"/>
              </a:xfrm>
              <a:custGeom>
                <a:avLst/>
                <a:gdLst/>
                <a:ahLst/>
                <a:cxnLst/>
                <a:rect l="l" t="t" r="r" b="b"/>
                <a:pathLst>
                  <a:path w="1727" h="580" extrusionOk="0">
                    <a:moveTo>
                      <a:pt x="648" y="1"/>
                    </a:moveTo>
                    <a:cubicBezTo>
                      <a:pt x="492" y="1"/>
                      <a:pt x="319" y="16"/>
                      <a:pt x="132" y="55"/>
                    </a:cubicBezTo>
                    <a:cubicBezTo>
                      <a:pt x="60" y="67"/>
                      <a:pt x="1" y="127"/>
                      <a:pt x="1" y="222"/>
                    </a:cubicBezTo>
                    <a:lnTo>
                      <a:pt x="1" y="401"/>
                    </a:lnTo>
                    <a:cubicBezTo>
                      <a:pt x="1" y="484"/>
                      <a:pt x="72" y="555"/>
                      <a:pt x="155" y="555"/>
                    </a:cubicBezTo>
                    <a:cubicBezTo>
                      <a:pt x="251" y="555"/>
                      <a:pt x="322" y="484"/>
                      <a:pt x="322" y="401"/>
                    </a:cubicBezTo>
                    <a:lnTo>
                      <a:pt x="322" y="365"/>
                    </a:lnTo>
                    <a:cubicBezTo>
                      <a:pt x="434" y="350"/>
                      <a:pt x="539" y="343"/>
                      <a:pt x="636" y="343"/>
                    </a:cubicBezTo>
                    <a:cubicBezTo>
                      <a:pt x="841" y="343"/>
                      <a:pt x="1011" y="372"/>
                      <a:pt x="1132" y="413"/>
                    </a:cubicBezTo>
                    <a:cubicBezTo>
                      <a:pt x="1334" y="472"/>
                      <a:pt x="1453" y="543"/>
                      <a:pt x="1465" y="543"/>
                    </a:cubicBezTo>
                    <a:cubicBezTo>
                      <a:pt x="1501" y="555"/>
                      <a:pt x="1525" y="579"/>
                      <a:pt x="1560" y="579"/>
                    </a:cubicBezTo>
                    <a:cubicBezTo>
                      <a:pt x="1620" y="579"/>
                      <a:pt x="1667" y="543"/>
                      <a:pt x="1691" y="496"/>
                    </a:cubicBezTo>
                    <a:cubicBezTo>
                      <a:pt x="1727" y="401"/>
                      <a:pt x="1703" y="305"/>
                      <a:pt x="1632" y="246"/>
                    </a:cubicBezTo>
                    <a:cubicBezTo>
                      <a:pt x="1613" y="236"/>
                      <a:pt x="1255" y="1"/>
                      <a:pt x="64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767;p16">
                <a:extLst>
                  <a:ext uri="{FF2B5EF4-FFF2-40B4-BE49-F238E27FC236}">
                    <a16:creationId xmlns:a16="http://schemas.microsoft.com/office/drawing/2014/main" id="{7A8B90A3-120E-4852-94A5-980586C17799}"/>
                  </a:ext>
                </a:extLst>
              </p:cNvPr>
              <p:cNvSpPr/>
              <p:nvPr/>
            </p:nvSpPr>
            <p:spPr>
              <a:xfrm>
                <a:off x="972118" y="3872072"/>
                <a:ext cx="172473" cy="164866"/>
              </a:xfrm>
              <a:custGeom>
                <a:avLst/>
                <a:gdLst/>
                <a:ahLst/>
                <a:cxnLst/>
                <a:rect l="l" t="t" r="r" b="b"/>
                <a:pathLst>
                  <a:path w="5419" h="5180" extrusionOk="0">
                    <a:moveTo>
                      <a:pt x="3239" y="346"/>
                    </a:moveTo>
                    <a:lnTo>
                      <a:pt x="3239" y="1144"/>
                    </a:lnTo>
                    <a:cubicBezTo>
                      <a:pt x="3239" y="1287"/>
                      <a:pt x="3203" y="1418"/>
                      <a:pt x="3144" y="1537"/>
                    </a:cubicBezTo>
                    <a:lnTo>
                      <a:pt x="3084" y="1668"/>
                    </a:lnTo>
                    <a:cubicBezTo>
                      <a:pt x="3073" y="1703"/>
                      <a:pt x="3073" y="1715"/>
                      <a:pt x="3073" y="1739"/>
                    </a:cubicBezTo>
                    <a:lnTo>
                      <a:pt x="3073" y="2084"/>
                    </a:lnTo>
                    <a:cubicBezTo>
                      <a:pt x="3073" y="2370"/>
                      <a:pt x="2953" y="2632"/>
                      <a:pt x="2763" y="2846"/>
                    </a:cubicBezTo>
                    <a:cubicBezTo>
                      <a:pt x="2558" y="3028"/>
                      <a:pt x="2311" y="3145"/>
                      <a:pt x="2040" y="3145"/>
                    </a:cubicBezTo>
                    <a:cubicBezTo>
                      <a:pt x="2027" y="3145"/>
                      <a:pt x="2014" y="3144"/>
                      <a:pt x="2001" y="3144"/>
                    </a:cubicBezTo>
                    <a:cubicBezTo>
                      <a:pt x="1406" y="3108"/>
                      <a:pt x="941" y="2620"/>
                      <a:pt x="941" y="2037"/>
                    </a:cubicBezTo>
                    <a:lnTo>
                      <a:pt x="941" y="1739"/>
                    </a:lnTo>
                    <a:cubicBezTo>
                      <a:pt x="941" y="1715"/>
                      <a:pt x="941" y="1703"/>
                      <a:pt x="929" y="1668"/>
                    </a:cubicBezTo>
                    <a:lnTo>
                      <a:pt x="870" y="1537"/>
                    </a:lnTo>
                    <a:cubicBezTo>
                      <a:pt x="810" y="1418"/>
                      <a:pt x="775" y="1287"/>
                      <a:pt x="775" y="1144"/>
                    </a:cubicBezTo>
                    <a:cubicBezTo>
                      <a:pt x="775" y="703"/>
                      <a:pt x="1132" y="346"/>
                      <a:pt x="1584" y="346"/>
                    </a:cubicBezTo>
                    <a:close/>
                    <a:moveTo>
                      <a:pt x="1465" y="3346"/>
                    </a:moveTo>
                    <a:cubicBezTo>
                      <a:pt x="1608" y="3406"/>
                      <a:pt x="1775" y="3453"/>
                      <a:pt x="1953" y="3465"/>
                    </a:cubicBezTo>
                    <a:lnTo>
                      <a:pt x="2001" y="3465"/>
                    </a:lnTo>
                    <a:cubicBezTo>
                      <a:pt x="2180" y="3465"/>
                      <a:pt x="2370" y="3442"/>
                      <a:pt x="2537" y="3370"/>
                    </a:cubicBezTo>
                    <a:lnTo>
                      <a:pt x="2537" y="3584"/>
                    </a:lnTo>
                    <a:cubicBezTo>
                      <a:pt x="2537" y="3632"/>
                      <a:pt x="2549" y="3692"/>
                      <a:pt x="2549" y="3739"/>
                    </a:cubicBezTo>
                    <a:lnTo>
                      <a:pt x="2001" y="4156"/>
                    </a:lnTo>
                    <a:lnTo>
                      <a:pt x="1453" y="3727"/>
                    </a:lnTo>
                    <a:cubicBezTo>
                      <a:pt x="1465" y="3680"/>
                      <a:pt x="1465" y="3632"/>
                      <a:pt x="1465" y="3573"/>
                    </a:cubicBezTo>
                    <a:lnTo>
                      <a:pt x="1465" y="3346"/>
                    </a:lnTo>
                    <a:close/>
                    <a:moveTo>
                      <a:pt x="1251" y="3977"/>
                    </a:moveTo>
                    <a:lnTo>
                      <a:pt x="1834" y="4406"/>
                    </a:lnTo>
                    <a:lnTo>
                      <a:pt x="1834" y="4870"/>
                    </a:lnTo>
                    <a:cubicBezTo>
                      <a:pt x="1334" y="4835"/>
                      <a:pt x="822" y="4680"/>
                      <a:pt x="394" y="4358"/>
                    </a:cubicBezTo>
                    <a:cubicBezTo>
                      <a:pt x="417" y="4335"/>
                      <a:pt x="465" y="4299"/>
                      <a:pt x="501" y="4287"/>
                    </a:cubicBezTo>
                    <a:lnTo>
                      <a:pt x="1132" y="4049"/>
                    </a:lnTo>
                    <a:cubicBezTo>
                      <a:pt x="1179" y="4037"/>
                      <a:pt x="1227" y="4001"/>
                      <a:pt x="1251" y="3977"/>
                    </a:cubicBezTo>
                    <a:close/>
                    <a:moveTo>
                      <a:pt x="2739" y="3989"/>
                    </a:moveTo>
                    <a:cubicBezTo>
                      <a:pt x="2787" y="4025"/>
                      <a:pt x="2822" y="4037"/>
                      <a:pt x="2858" y="4061"/>
                    </a:cubicBezTo>
                    <a:lnTo>
                      <a:pt x="3632" y="4346"/>
                    </a:lnTo>
                    <a:cubicBezTo>
                      <a:pt x="3192" y="4656"/>
                      <a:pt x="2680" y="4835"/>
                      <a:pt x="2168" y="4870"/>
                    </a:cubicBezTo>
                    <a:lnTo>
                      <a:pt x="2168" y="4418"/>
                    </a:lnTo>
                    <a:lnTo>
                      <a:pt x="2739" y="3989"/>
                    </a:lnTo>
                    <a:close/>
                    <a:moveTo>
                      <a:pt x="1596" y="1"/>
                    </a:moveTo>
                    <a:cubicBezTo>
                      <a:pt x="977" y="1"/>
                      <a:pt x="465" y="501"/>
                      <a:pt x="465" y="1132"/>
                    </a:cubicBezTo>
                    <a:cubicBezTo>
                      <a:pt x="465" y="1310"/>
                      <a:pt x="513" y="1501"/>
                      <a:pt x="596" y="1668"/>
                    </a:cubicBezTo>
                    <a:lnTo>
                      <a:pt x="644" y="1751"/>
                    </a:lnTo>
                    <a:lnTo>
                      <a:pt x="644" y="2013"/>
                    </a:lnTo>
                    <a:cubicBezTo>
                      <a:pt x="644" y="2453"/>
                      <a:pt x="858" y="2858"/>
                      <a:pt x="1168" y="3120"/>
                    </a:cubicBezTo>
                    <a:lnTo>
                      <a:pt x="1168" y="3561"/>
                    </a:lnTo>
                    <a:cubicBezTo>
                      <a:pt x="1168" y="3632"/>
                      <a:pt x="1120" y="3704"/>
                      <a:pt x="1048" y="3739"/>
                    </a:cubicBezTo>
                    <a:lnTo>
                      <a:pt x="406" y="3977"/>
                    </a:lnTo>
                    <a:cubicBezTo>
                      <a:pt x="239" y="4037"/>
                      <a:pt x="108" y="4168"/>
                      <a:pt x="36" y="4311"/>
                    </a:cubicBezTo>
                    <a:cubicBezTo>
                      <a:pt x="1" y="4394"/>
                      <a:pt x="25" y="4466"/>
                      <a:pt x="84" y="4513"/>
                    </a:cubicBezTo>
                    <a:cubicBezTo>
                      <a:pt x="644" y="4954"/>
                      <a:pt x="1334" y="5180"/>
                      <a:pt x="2001" y="5180"/>
                    </a:cubicBezTo>
                    <a:cubicBezTo>
                      <a:pt x="2799" y="5180"/>
                      <a:pt x="3596" y="4870"/>
                      <a:pt x="4204" y="4275"/>
                    </a:cubicBezTo>
                    <a:cubicBezTo>
                      <a:pt x="5323" y="3168"/>
                      <a:pt x="5418" y="1406"/>
                      <a:pt x="4442" y="167"/>
                    </a:cubicBezTo>
                    <a:cubicBezTo>
                      <a:pt x="4405" y="124"/>
                      <a:pt x="4351" y="98"/>
                      <a:pt x="4301" y="98"/>
                    </a:cubicBezTo>
                    <a:cubicBezTo>
                      <a:pt x="4269" y="98"/>
                      <a:pt x="4239" y="108"/>
                      <a:pt x="4216" y="132"/>
                    </a:cubicBezTo>
                    <a:cubicBezTo>
                      <a:pt x="4144" y="191"/>
                      <a:pt x="4132" y="298"/>
                      <a:pt x="4192" y="358"/>
                    </a:cubicBezTo>
                    <a:cubicBezTo>
                      <a:pt x="5061" y="1465"/>
                      <a:pt x="4966" y="3049"/>
                      <a:pt x="3965" y="4049"/>
                    </a:cubicBezTo>
                    <a:lnTo>
                      <a:pt x="3906" y="4108"/>
                    </a:lnTo>
                    <a:cubicBezTo>
                      <a:pt x="3870" y="4096"/>
                      <a:pt x="3835" y="4061"/>
                      <a:pt x="3799" y="4049"/>
                    </a:cubicBezTo>
                    <a:lnTo>
                      <a:pt x="2977" y="3739"/>
                    </a:lnTo>
                    <a:cubicBezTo>
                      <a:pt x="2906" y="3704"/>
                      <a:pt x="2858" y="3644"/>
                      <a:pt x="2858" y="3561"/>
                    </a:cubicBezTo>
                    <a:lnTo>
                      <a:pt x="2858" y="3144"/>
                    </a:lnTo>
                    <a:cubicBezTo>
                      <a:pt x="2894" y="3108"/>
                      <a:pt x="2942" y="3084"/>
                      <a:pt x="2965" y="3049"/>
                    </a:cubicBezTo>
                    <a:cubicBezTo>
                      <a:pt x="3239" y="2787"/>
                      <a:pt x="3382" y="2441"/>
                      <a:pt x="3382" y="2072"/>
                    </a:cubicBezTo>
                    <a:lnTo>
                      <a:pt x="3382" y="1751"/>
                    </a:lnTo>
                    <a:lnTo>
                      <a:pt x="3430" y="1668"/>
                    </a:lnTo>
                    <a:cubicBezTo>
                      <a:pt x="3513" y="1501"/>
                      <a:pt x="3561" y="1310"/>
                      <a:pt x="3561" y="1132"/>
                    </a:cubicBezTo>
                    <a:lnTo>
                      <a:pt x="3561" y="167"/>
                    </a:lnTo>
                    <a:cubicBezTo>
                      <a:pt x="3561" y="72"/>
                      <a:pt x="3489" y="1"/>
                      <a:pt x="339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43" name="Google Shape;9763;p16">
            <a:extLst>
              <a:ext uri="{FF2B5EF4-FFF2-40B4-BE49-F238E27FC236}">
                <a16:creationId xmlns:a16="http://schemas.microsoft.com/office/drawing/2014/main" id="{AD09DA8A-2F3B-4175-AFE2-92FE3870E281}"/>
              </a:ext>
            </a:extLst>
          </p:cNvPr>
          <p:cNvGrpSpPr/>
          <p:nvPr/>
        </p:nvGrpSpPr>
        <p:grpSpPr>
          <a:xfrm>
            <a:off x="1739658" y="4750614"/>
            <a:ext cx="264550" cy="353222"/>
            <a:chOff x="903530" y="3806125"/>
            <a:chExt cx="264550" cy="353222"/>
          </a:xfrm>
          <a:noFill/>
        </p:grpSpPr>
        <p:sp>
          <p:nvSpPr>
            <p:cNvPr id="144" name="Google Shape;9764;p16">
              <a:extLst>
                <a:ext uri="{FF2B5EF4-FFF2-40B4-BE49-F238E27FC236}">
                  <a16:creationId xmlns:a16="http://schemas.microsoft.com/office/drawing/2014/main" id="{787CE7A9-7EC3-4858-A613-77414526463E}"/>
                </a:ext>
              </a:extLst>
            </p:cNvPr>
            <p:cNvSpPr/>
            <p:nvPr/>
          </p:nvSpPr>
          <p:spPr>
            <a:xfrm>
              <a:off x="926637" y="3839321"/>
              <a:ext cx="173237" cy="162002"/>
            </a:xfrm>
            <a:custGeom>
              <a:avLst/>
              <a:gdLst/>
              <a:ahLst/>
              <a:cxnLst/>
              <a:rect l="l" t="t" r="r" b="b"/>
              <a:pathLst>
                <a:path w="5443" h="5090" extrusionOk="0">
                  <a:moveTo>
                    <a:pt x="3418" y="1"/>
                  </a:moveTo>
                  <a:cubicBezTo>
                    <a:pt x="2623" y="1"/>
                    <a:pt x="1831" y="307"/>
                    <a:pt x="1227" y="911"/>
                  </a:cubicBezTo>
                  <a:cubicBezTo>
                    <a:pt x="108" y="2030"/>
                    <a:pt x="1" y="3804"/>
                    <a:pt x="989" y="5030"/>
                  </a:cubicBezTo>
                  <a:cubicBezTo>
                    <a:pt x="1013" y="5078"/>
                    <a:pt x="1061" y="5090"/>
                    <a:pt x="1120" y="5090"/>
                  </a:cubicBezTo>
                  <a:cubicBezTo>
                    <a:pt x="1156" y="5090"/>
                    <a:pt x="1192" y="5078"/>
                    <a:pt x="1227" y="5066"/>
                  </a:cubicBezTo>
                  <a:cubicBezTo>
                    <a:pt x="1299" y="5006"/>
                    <a:pt x="1311" y="4899"/>
                    <a:pt x="1251" y="4840"/>
                  </a:cubicBezTo>
                  <a:cubicBezTo>
                    <a:pt x="382" y="3744"/>
                    <a:pt x="477" y="2149"/>
                    <a:pt x="1477" y="1149"/>
                  </a:cubicBezTo>
                  <a:cubicBezTo>
                    <a:pt x="2019" y="607"/>
                    <a:pt x="2735" y="334"/>
                    <a:pt x="3452" y="334"/>
                  </a:cubicBezTo>
                  <a:cubicBezTo>
                    <a:pt x="4059" y="334"/>
                    <a:pt x="4666" y="530"/>
                    <a:pt x="5168" y="923"/>
                  </a:cubicBezTo>
                  <a:cubicBezTo>
                    <a:pt x="5199" y="948"/>
                    <a:pt x="5237" y="961"/>
                    <a:pt x="5273" y="961"/>
                  </a:cubicBezTo>
                  <a:cubicBezTo>
                    <a:pt x="5321" y="961"/>
                    <a:pt x="5367" y="939"/>
                    <a:pt x="5394" y="899"/>
                  </a:cubicBezTo>
                  <a:cubicBezTo>
                    <a:pt x="5442" y="827"/>
                    <a:pt x="5418" y="720"/>
                    <a:pt x="5347" y="672"/>
                  </a:cubicBezTo>
                  <a:cubicBezTo>
                    <a:pt x="4777" y="223"/>
                    <a:pt x="4096" y="1"/>
                    <a:pt x="341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765;p16">
              <a:extLst>
                <a:ext uri="{FF2B5EF4-FFF2-40B4-BE49-F238E27FC236}">
                  <a16:creationId xmlns:a16="http://schemas.microsoft.com/office/drawing/2014/main" id="{216B961C-BA45-4F7E-9768-C72E4E3702C0}"/>
                </a:ext>
              </a:extLst>
            </p:cNvPr>
            <p:cNvSpPr/>
            <p:nvPr/>
          </p:nvSpPr>
          <p:spPr>
            <a:xfrm>
              <a:off x="903530" y="3806125"/>
              <a:ext cx="264550" cy="353222"/>
            </a:xfrm>
            <a:custGeom>
              <a:avLst/>
              <a:gdLst/>
              <a:ahLst/>
              <a:cxnLst/>
              <a:rect l="l" t="t" r="r" b="b"/>
              <a:pathLst>
                <a:path w="8312" h="11098" extrusionOk="0">
                  <a:moveTo>
                    <a:pt x="4144" y="322"/>
                  </a:moveTo>
                  <a:cubicBezTo>
                    <a:pt x="6251" y="322"/>
                    <a:pt x="7966" y="2025"/>
                    <a:pt x="7966" y="4144"/>
                  </a:cubicBezTo>
                  <a:cubicBezTo>
                    <a:pt x="7978" y="5085"/>
                    <a:pt x="7775" y="6002"/>
                    <a:pt x="7371" y="6895"/>
                  </a:cubicBezTo>
                  <a:cubicBezTo>
                    <a:pt x="7037" y="7609"/>
                    <a:pt x="6597" y="8323"/>
                    <a:pt x="6025" y="8978"/>
                  </a:cubicBezTo>
                  <a:cubicBezTo>
                    <a:pt x="5228" y="9919"/>
                    <a:pt x="4418" y="10526"/>
                    <a:pt x="4156" y="10717"/>
                  </a:cubicBezTo>
                  <a:cubicBezTo>
                    <a:pt x="3882" y="10538"/>
                    <a:pt x="3084" y="9931"/>
                    <a:pt x="2275" y="8990"/>
                  </a:cubicBezTo>
                  <a:cubicBezTo>
                    <a:pt x="1715" y="8323"/>
                    <a:pt x="1251" y="7621"/>
                    <a:pt x="929" y="6895"/>
                  </a:cubicBezTo>
                  <a:cubicBezTo>
                    <a:pt x="525" y="6002"/>
                    <a:pt x="310" y="5085"/>
                    <a:pt x="310" y="4144"/>
                  </a:cubicBezTo>
                  <a:cubicBezTo>
                    <a:pt x="310" y="2025"/>
                    <a:pt x="2025" y="322"/>
                    <a:pt x="4144" y="322"/>
                  </a:cubicBezTo>
                  <a:close/>
                  <a:moveTo>
                    <a:pt x="4156" y="1"/>
                  </a:moveTo>
                  <a:cubicBezTo>
                    <a:pt x="1858" y="1"/>
                    <a:pt x="1" y="1870"/>
                    <a:pt x="1" y="4156"/>
                  </a:cubicBezTo>
                  <a:cubicBezTo>
                    <a:pt x="1" y="5121"/>
                    <a:pt x="215" y="6097"/>
                    <a:pt x="644" y="7049"/>
                  </a:cubicBezTo>
                  <a:cubicBezTo>
                    <a:pt x="989" y="7788"/>
                    <a:pt x="1441" y="8514"/>
                    <a:pt x="2037" y="9216"/>
                  </a:cubicBezTo>
                  <a:cubicBezTo>
                    <a:pt x="3037" y="10395"/>
                    <a:pt x="4037" y="11050"/>
                    <a:pt x="4061" y="11062"/>
                  </a:cubicBezTo>
                  <a:cubicBezTo>
                    <a:pt x="4096" y="11074"/>
                    <a:pt x="4120" y="11098"/>
                    <a:pt x="4156" y="11098"/>
                  </a:cubicBezTo>
                  <a:cubicBezTo>
                    <a:pt x="4180" y="11098"/>
                    <a:pt x="4215" y="11074"/>
                    <a:pt x="4239" y="11062"/>
                  </a:cubicBezTo>
                  <a:cubicBezTo>
                    <a:pt x="4287" y="11038"/>
                    <a:pt x="5275" y="10395"/>
                    <a:pt x="6263" y="9216"/>
                  </a:cubicBezTo>
                  <a:cubicBezTo>
                    <a:pt x="6859" y="8538"/>
                    <a:pt x="7323" y="7800"/>
                    <a:pt x="7668" y="7049"/>
                  </a:cubicBezTo>
                  <a:cubicBezTo>
                    <a:pt x="8085" y="6109"/>
                    <a:pt x="8311" y="5144"/>
                    <a:pt x="8311" y="4156"/>
                  </a:cubicBezTo>
                  <a:cubicBezTo>
                    <a:pt x="8311" y="1870"/>
                    <a:pt x="6442" y="1"/>
                    <a:pt x="415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766;p16">
              <a:extLst>
                <a:ext uri="{FF2B5EF4-FFF2-40B4-BE49-F238E27FC236}">
                  <a16:creationId xmlns:a16="http://schemas.microsoft.com/office/drawing/2014/main" id="{0AE0AB7D-7F77-40E2-8518-2166D9951B98}"/>
                </a:ext>
              </a:extLst>
            </p:cNvPr>
            <p:cNvSpPr/>
            <p:nvPr/>
          </p:nvSpPr>
          <p:spPr>
            <a:xfrm>
              <a:off x="1008879" y="3904059"/>
              <a:ext cx="54966" cy="18460"/>
            </a:xfrm>
            <a:custGeom>
              <a:avLst/>
              <a:gdLst/>
              <a:ahLst/>
              <a:cxnLst/>
              <a:rect l="l" t="t" r="r" b="b"/>
              <a:pathLst>
                <a:path w="1727" h="580" extrusionOk="0">
                  <a:moveTo>
                    <a:pt x="648" y="1"/>
                  </a:moveTo>
                  <a:cubicBezTo>
                    <a:pt x="492" y="1"/>
                    <a:pt x="319" y="16"/>
                    <a:pt x="132" y="55"/>
                  </a:cubicBezTo>
                  <a:cubicBezTo>
                    <a:pt x="60" y="67"/>
                    <a:pt x="1" y="127"/>
                    <a:pt x="1" y="222"/>
                  </a:cubicBezTo>
                  <a:lnTo>
                    <a:pt x="1" y="401"/>
                  </a:lnTo>
                  <a:cubicBezTo>
                    <a:pt x="1" y="484"/>
                    <a:pt x="72" y="555"/>
                    <a:pt x="155" y="555"/>
                  </a:cubicBezTo>
                  <a:cubicBezTo>
                    <a:pt x="251" y="555"/>
                    <a:pt x="322" y="484"/>
                    <a:pt x="322" y="401"/>
                  </a:cubicBezTo>
                  <a:lnTo>
                    <a:pt x="322" y="365"/>
                  </a:lnTo>
                  <a:cubicBezTo>
                    <a:pt x="434" y="350"/>
                    <a:pt x="539" y="343"/>
                    <a:pt x="636" y="343"/>
                  </a:cubicBezTo>
                  <a:cubicBezTo>
                    <a:pt x="841" y="343"/>
                    <a:pt x="1011" y="372"/>
                    <a:pt x="1132" y="413"/>
                  </a:cubicBezTo>
                  <a:cubicBezTo>
                    <a:pt x="1334" y="472"/>
                    <a:pt x="1453" y="543"/>
                    <a:pt x="1465" y="543"/>
                  </a:cubicBezTo>
                  <a:cubicBezTo>
                    <a:pt x="1501" y="555"/>
                    <a:pt x="1525" y="579"/>
                    <a:pt x="1560" y="579"/>
                  </a:cubicBezTo>
                  <a:cubicBezTo>
                    <a:pt x="1620" y="579"/>
                    <a:pt x="1667" y="543"/>
                    <a:pt x="1691" y="496"/>
                  </a:cubicBezTo>
                  <a:cubicBezTo>
                    <a:pt x="1727" y="401"/>
                    <a:pt x="1703" y="305"/>
                    <a:pt x="1632" y="246"/>
                  </a:cubicBezTo>
                  <a:cubicBezTo>
                    <a:pt x="1613" y="236"/>
                    <a:pt x="1255" y="1"/>
                    <a:pt x="64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767;p16">
              <a:extLst>
                <a:ext uri="{FF2B5EF4-FFF2-40B4-BE49-F238E27FC236}">
                  <a16:creationId xmlns:a16="http://schemas.microsoft.com/office/drawing/2014/main" id="{C2A4C164-B9F3-4CEA-90DC-CD234759F7CB}"/>
                </a:ext>
              </a:extLst>
            </p:cNvPr>
            <p:cNvSpPr/>
            <p:nvPr/>
          </p:nvSpPr>
          <p:spPr>
            <a:xfrm>
              <a:off x="972118" y="3872072"/>
              <a:ext cx="172473" cy="164866"/>
            </a:xfrm>
            <a:custGeom>
              <a:avLst/>
              <a:gdLst/>
              <a:ahLst/>
              <a:cxnLst/>
              <a:rect l="l" t="t" r="r" b="b"/>
              <a:pathLst>
                <a:path w="5419" h="5180" extrusionOk="0">
                  <a:moveTo>
                    <a:pt x="3239" y="346"/>
                  </a:moveTo>
                  <a:lnTo>
                    <a:pt x="3239" y="1144"/>
                  </a:lnTo>
                  <a:cubicBezTo>
                    <a:pt x="3239" y="1287"/>
                    <a:pt x="3203" y="1418"/>
                    <a:pt x="3144" y="1537"/>
                  </a:cubicBezTo>
                  <a:lnTo>
                    <a:pt x="3084" y="1668"/>
                  </a:lnTo>
                  <a:cubicBezTo>
                    <a:pt x="3073" y="1703"/>
                    <a:pt x="3073" y="1715"/>
                    <a:pt x="3073" y="1739"/>
                  </a:cubicBezTo>
                  <a:lnTo>
                    <a:pt x="3073" y="2084"/>
                  </a:lnTo>
                  <a:cubicBezTo>
                    <a:pt x="3073" y="2370"/>
                    <a:pt x="2953" y="2632"/>
                    <a:pt x="2763" y="2846"/>
                  </a:cubicBezTo>
                  <a:cubicBezTo>
                    <a:pt x="2558" y="3028"/>
                    <a:pt x="2311" y="3145"/>
                    <a:pt x="2040" y="3145"/>
                  </a:cubicBezTo>
                  <a:cubicBezTo>
                    <a:pt x="2027" y="3145"/>
                    <a:pt x="2014" y="3144"/>
                    <a:pt x="2001" y="3144"/>
                  </a:cubicBezTo>
                  <a:cubicBezTo>
                    <a:pt x="1406" y="3108"/>
                    <a:pt x="941" y="2620"/>
                    <a:pt x="941" y="2037"/>
                  </a:cubicBezTo>
                  <a:lnTo>
                    <a:pt x="941" y="1739"/>
                  </a:lnTo>
                  <a:cubicBezTo>
                    <a:pt x="941" y="1715"/>
                    <a:pt x="941" y="1703"/>
                    <a:pt x="929" y="1668"/>
                  </a:cubicBezTo>
                  <a:lnTo>
                    <a:pt x="870" y="1537"/>
                  </a:lnTo>
                  <a:cubicBezTo>
                    <a:pt x="810" y="1418"/>
                    <a:pt x="775" y="1287"/>
                    <a:pt x="775" y="1144"/>
                  </a:cubicBezTo>
                  <a:cubicBezTo>
                    <a:pt x="775" y="703"/>
                    <a:pt x="1132" y="346"/>
                    <a:pt x="1584" y="346"/>
                  </a:cubicBezTo>
                  <a:close/>
                  <a:moveTo>
                    <a:pt x="1465" y="3346"/>
                  </a:moveTo>
                  <a:cubicBezTo>
                    <a:pt x="1608" y="3406"/>
                    <a:pt x="1775" y="3453"/>
                    <a:pt x="1953" y="3465"/>
                  </a:cubicBezTo>
                  <a:lnTo>
                    <a:pt x="2001" y="3465"/>
                  </a:lnTo>
                  <a:cubicBezTo>
                    <a:pt x="2180" y="3465"/>
                    <a:pt x="2370" y="3442"/>
                    <a:pt x="2537" y="3370"/>
                  </a:cubicBezTo>
                  <a:lnTo>
                    <a:pt x="2537" y="3584"/>
                  </a:lnTo>
                  <a:cubicBezTo>
                    <a:pt x="2537" y="3632"/>
                    <a:pt x="2549" y="3692"/>
                    <a:pt x="2549" y="3739"/>
                  </a:cubicBezTo>
                  <a:lnTo>
                    <a:pt x="2001" y="4156"/>
                  </a:lnTo>
                  <a:lnTo>
                    <a:pt x="1453" y="3727"/>
                  </a:lnTo>
                  <a:cubicBezTo>
                    <a:pt x="1465" y="3680"/>
                    <a:pt x="1465" y="3632"/>
                    <a:pt x="1465" y="3573"/>
                  </a:cubicBezTo>
                  <a:lnTo>
                    <a:pt x="1465" y="3346"/>
                  </a:lnTo>
                  <a:close/>
                  <a:moveTo>
                    <a:pt x="1251" y="3977"/>
                  </a:moveTo>
                  <a:lnTo>
                    <a:pt x="1834" y="4406"/>
                  </a:lnTo>
                  <a:lnTo>
                    <a:pt x="1834" y="4870"/>
                  </a:lnTo>
                  <a:cubicBezTo>
                    <a:pt x="1334" y="4835"/>
                    <a:pt x="822" y="4680"/>
                    <a:pt x="394" y="4358"/>
                  </a:cubicBezTo>
                  <a:cubicBezTo>
                    <a:pt x="417" y="4335"/>
                    <a:pt x="465" y="4299"/>
                    <a:pt x="501" y="4287"/>
                  </a:cubicBezTo>
                  <a:lnTo>
                    <a:pt x="1132" y="4049"/>
                  </a:lnTo>
                  <a:cubicBezTo>
                    <a:pt x="1179" y="4037"/>
                    <a:pt x="1227" y="4001"/>
                    <a:pt x="1251" y="3977"/>
                  </a:cubicBezTo>
                  <a:close/>
                  <a:moveTo>
                    <a:pt x="2739" y="3989"/>
                  </a:moveTo>
                  <a:cubicBezTo>
                    <a:pt x="2787" y="4025"/>
                    <a:pt x="2822" y="4037"/>
                    <a:pt x="2858" y="4061"/>
                  </a:cubicBezTo>
                  <a:lnTo>
                    <a:pt x="3632" y="4346"/>
                  </a:lnTo>
                  <a:cubicBezTo>
                    <a:pt x="3192" y="4656"/>
                    <a:pt x="2680" y="4835"/>
                    <a:pt x="2168" y="4870"/>
                  </a:cubicBezTo>
                  <a:lnTo>
                    <a:pt x="2168" y="4418"/>
                  </a:lnTo>
                  <a:lnTo>
                    <a:pt x="2739" y="3989"/>
                  </a:lnTo>
                  <a:close/>
                  <a:moveTo>
                    <a:pt x="1596" y="1"/>
                  </a:moveTo>
                  <a:cubicBezTo>
                    <a:pt x="977" y="1"/>
                    <a:pt x="465" y="501"/>
                    <a:pt x="465" y="1132"/>
                  </a:cubicBezTo>
                  <a:cubicBezTo>
                    <a:pt x="465" y="1310"/>
                    <a:pt x="513" y="1501"/>
                    <a:pt x="596" y="1668"/>
                  </a:cubicBezTo>
                  <a:lnTo>
                    <a:pt x="644" y="1751"/>
                  </a:lnTo>
                  <a:lnTo>
                    <a:pt x="644" y="2013"/>
                  </a:lnTo>
                  <a:cubicBezTo>
                    <a:pt x="644" y="2453"/>
                    <a:pt x="858" y="2858"/>
                    <a:pt x="1168" y="3120"/>
                  </a:cubicBezTo>
                  <a:lnTo>
                    <a:pt x="1168" y="3561"/>
                  </a:lnTo>
                  <a:cubicBezTo>
                    <a:pt x="1168" y="3632"/>
                    <a:pt x="1120" y="3704"/>
                    <a:pt x="1048" y="3739"/>
                  </a:cubicBezTo>
                  <a:lnTo>
                    <a:pt x="406" y="3977"/>
                  </a:lnTo>
                  <a:cubicBezTo>
                    <a:pt x="239" y="4037"/>
                    <a:pt x="108" y="4168"/>
                    <a:pt x="36" y="4311"/>
                  </a:cubicBezTo>
                  <a:cubicBezTo>
                    <a:pt x="1" y="4394"/>
                    <a:pt x="25" y="4466"/>
                    <a:pt x="84" y="4513"/>
                  </a:cubicBezTo>
                  <a:cubicBezTo>
                    <a:pt x="644" y="4954"/>
                    <a:pt x="1334" y="5180"/>
                    <a:pt x="2001" y="5180"/>
                  </a:cubicBezTo>
                  <a:cubicBezTo>
                    <a:pt x="2799" y="5180"/>
                    <a:pt x="3596" y="4870"/>
                    <a:pt x="4204" y="4275"/>
                  </a:cubicBezTo>
                  <a:cubicBezTo>
                    <a:pt x="5323" y="3168"/>
                    <a:pt x="5418" y="1406"/>
                    <a:pt x="4442" y="167"/>
                  </a:cubicBezTo>
                  <a:cubicBezTo>
                    <a:pt x="4405" y="124"/>
                    <a:pt x="4351" y="98"/>
                    <a:pt x="4301" y="98"/>
                  </a:cubicBezTo>
                  <a:cubicBezTo>
                    <a:pt x="4269" y="98"/>
                    <a:pt x="4239" y="108"/>
                    <a:pt x="4216" y="132"/>
                  </a:cubicBezTo>
                  <a:cubicBezTo>
                    <a:pt x="4144" y="191"/>
                    <a:pt x="4132" y="298"/>
                    <a:pt x="4192" y="358"/>
                  </a:cubicBezTo>
                  <a:cubicBezTo>
                    <a:pt x="5061" y="1465"/>
                    <a:pt x="4966" y="3049"/>
                    <a:pt x="3965" y="4049"/>
                  </a:cubicBezTo>
                  <a:lnTo>
                    <a:pt x="3906" y="4108"/>
                  </a:lnTo>
                  <a:cubicBezTo>
                    <a:pt x="3870" y="4096"/>
                    <a:pt x="3835" y="4061"/>
                    <a:pt x="3799" y="4049"/>
                  </a:cubicBezTo>
                  <a:lnTo>
                    <a:pt x="2977" y="3739"/>
                  </a:lnTo>
                  <a:cubicBezTo>
                    <a:pt x="2906" y="3704"/>
                    <a:pt x="2858" y="3644"/>
                    <a:pt x="2858" y="3561"/>
                  </a:cubicBezTo>
                  <a:lnTo>
                    <a:pt x="2858" y="3144"/>
                  </a:lnTo>
                  <a:cubicBezTo>
                    <a:pt x="2894" y="3108"/>
                    <a:pt x="2942" y="3084"/>
                    <a:pt x="2965" y="3049"/>
                  </a:cubicBezTo>
                  <a:cubicBezTo>
                    <a:pt x="3239" y="2787"/>
                    <a:pt x="3382" y="2441"/>
                    <a:pt x="3382" y="2072"/>
                  </a:cubicBezTo>
                  <a:lnTo>
                    <a:pt x="3382" y="1751"/>
                  </a:lnTo>
                  <a:lnTo>
                    <a:pt x="3430" y="1668"/>
                  </a:lnTo>
                  <a:cubicBezTo>
                    <a:pt x="3513" y="1501"/>
                    <a:pt x="3561" y="1310"/>
                    <a:pt x="3561" y="1132"/>
                  </a:cubicBezTo>
                  <a:lnTo>
                    <a:pt x="3561" y="167"/>
                  </a:lnTo>
                  <a:cubicBezTo>
                    <a:pt x="3561" y="72"/>
                    <a:pt x="3489" y="1"/>
                    <a:pt x="339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8" name="Forma libre: forma 147">
            <a:extLst>
              <a:ext uri="{FF2B5EF4-FFF2-40B4-BE49-F238E27FC236}">
                <a16:creationId xmlns:a16="http://schemas.microsoft.com/office/drawing/2014/main" id="{A6D31FC3-BACE-471D-B781-F591A5E5F91E}"/>
              </a:ext>
            </a:extLst>
          </p:cNvPr>
          <p:cNvSpPr/>
          <p:nvPr/>
        </p:nvSpPr>
        <p:spPr>
          <a:xfrm>
            <a:off x="-9609890" y="4708626"/>
            <a:ext cx="23498591" cy="450260"/>
          </a:xfrm>
          <a:custGeom>
            <a:avLst/>
            <a:gdLst>
              <a:gd name="connsiteX0" fmla="*/ 0 w 23498591"/>
              <a:gd name="connsiteY0" fmla="*/ 0 h 450260"/>
              <a:gd name="connsiteX1" fmla="*/ 8327624 w 23498591"/>
              <a:gd name="connsiteY1" fmla="*/ 0 h 450260"/>
              <a:gd name="connsiteX2" fmla="*/ 9009283 w 23498591"/>
              <a:gd name="connsiteY2" fmla="*/ 356116 h 450260"/>
              <a:gd name="connsiteX3" fmla="*/ 9617086 w 23498591"/>
              <a:gd name="connsiteY3" fmla="*/ 3134 h 450260"/>
              <a:gd name="connsiteX4" fmla="*/ 9656467 w 23498591"/>
              <a:gd name="connsiteY4" fmla="*/ 0 h 450260"/>
              <a:gd name="connsiteX5" fmla="*/ 23498591 w 23498591"/>
              <a:gd name="connsiteY5" fmla="*/ 0 h 450260"/>
              <a:gd name="connsiteX6" fmla="*/ 23498591 w 23498591"/>
              <a:gd name="connsiteY6" fmla="*/ 450260 h 450260"/>
              <a:gd name="connsiteX7" fmla="*/ 0 w 23498591"/>
              <a:gd name="connsiteY7" fmla="*/ 450260 h 45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498591" h="450260">
                <a:moveTo>
                  <a:pt x="0" y="0"/>
                </a:moveTo>
                <a:lnTo>
                  <a:pt x="8327624" y="0"/>
                </a:lnTo>
                <a:cubicBezTo>
                  <a:pt x="8656083" y="2229"/>
                  <a:pt x="8622270" y="358157"/>
                  <a:pt x="9009283" y="356116"/>
                </a:cubicBezTo>
                <a:cubicBezTo>
                  <a:pt x="9372108" y="354203"/>
                  <a:pt x="9384442" y="41974"/>
                  <a:pt x="9617086" y="3134"/>
                </a:cubicBezTo>
                <a:lnTo>
                  <a:pt x="9656467" y="0"/>
                </a:lnTo>
                <a:lnTo>
                  <a:pt x="23498591" y="0"/>
                </a:lnTo>
                <a:lnTo>
                  <a:pt x="23498591" y="450260"/>
                </a:lnTo>
                <a:lnTo>
                  <a:pt x="0" y="45026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s-ES" dirty="0"/>
              <a:t>a</a:t>
            </a:r>
          </a:p>
        </p:txBody>
      </p:sp>
      <p:grpSp>
        <p:nvGrpSpPr>
          <p:cNvPr id="149" name="Google Shape;9763;p16">
            <a:extLst>
              <a:ext uri="{FF2B5EF4-FFF2-40B4-BE49-F238E27FC236}">
                <a16:creationId xmlns:a16="http://schemas.microsoft.com/office/drawing/2014/main" id="{E4446F80-EBBE-41B0-9BAF-8F433BEDB609}"/>
              </a:ext>
            </a:extLst>
          </p:cNvPr>
          <p:cNvGrpSpPr/>
          <p:nvPr/>
        </p:nvGrpSpPr>
        <p:grpSpPr>
          <a:xfrm>
            <a:off x="1739658" y="4757145"/>
            <a:ext cx="264550" cy="353222"/>
            <a:chOff x="903530" y="3806125"/>
            <a:chExt cx="264550" cy="353222"/>
          </a:xfrm>
          <a:solidFill>
            <a:schemeClr val="tx2"/>
          </a:solidFill>
        </p:grpSpPr>
        <p:sp>
          <p:nvSpPr>
            <p:cNvPr id="150" name="Google Shape;9764;p16">
              <a:extLst>
                <a:ext uri="{FF2B5EF4-FFF2-40B4-BE49-F238E27FC236}">
                  <a16:creationId xmlns:a16="http://schemas.microsoft.com/office/drawing/2014/main" id="{6D4EE41C-72E0-4A2E-8599-C077FFD6785B}"/>
                </a:ext>
              </a:extLst>
            </p:cNvPr>
            <p:cNvSpPr/>
            <p:nvPr/>
          </p:nvSpPr>
          <p:spPr>
            <a:xfrm>
              <a:off x="926637" y="3839321"/>
              <a:ext cx="173237" cy="162002"/>
            </a:xfrm>
            <a:custGeom>
              <a:avLst/>
              <a:gdLst/>
              <a:ahLst/>
              <a:cxnLst/>
              <a:rect l="l" t="t" r="r" b="b"/>
              <a:pathLst>
                <a:path w="5443" h="5090" extrusionOk="0">
                  <a:moveTo>
                    <a:pt x="3418" y="1"/>
                  </a:moveTo>
                  <a:cubicBezTo>
                    <a:pt x="2623" y="1"/>
                    <a:pt x="1831" y="307"/>
                    <a:pt x="1227" y="911"/>
                  </a:cubicBezTo>
                  <a:cubicBezTo>
                    <a:pt x="108" y="2030"/>
                    <a:pt x="1" y="3804"/>
                    <a:pt x="989" y="5030"/>
                  </a:cubicBezTo>
                  <a:cubicBezTo>
                    <a:pt x="1013" y="5078"/>
                    <a:pt x="1061" y="5090"/>
                    <a:pt x="1120" y="5090"/>
                  </a:cubicBezTo>
                  <a:cubicBezTo>
                    <a:pt x="1156" y="5090"/>
                    <a:pt x="1192" y="5078"/>
                    <a:pt x="1227" y="5066"/>
                  </a:cubicBezTo>
                  <a:cubicBezTo>
                    <a:pt x="1299" y="5006"/>
                    <a:pt x="1311" y="4899"/>
                    <a:pt x="1251" y="4840"/>
                  </a:cubicBezTo>
                  <a:cubicBezTo>
                    <a:pt x="382" y="3744"/>
                    <a:pt x="477" y="2149"/>
                    <a:pt x="1477" y="1149"/>
                  </a:cubicBezTo>
                  <a:cubicBezTo>
                    <a:pt x="2019" y="607"/>
                    <a:pt x="2735" y="334"/>
                    <a:pt x="3452" y="334"/>
                  </a:cubicBezTo>
                  <a:cubicBezTo>
                    <a:pt x="4059" y="334"/>
                    <a:pt x="4666" y="530"/>
                    <a:pt x="5168" y="923"/>
                  </a:cubicBezTo>
                  <a:cubicBezTo>
                    <a:pt x="5199" y="948"/>
                    <a:pt x="5237" y="961"/>
                    <a:pt x="5273" y="961"/>
                  </a:cubicBezTo>
                  <a:cubicBezTo>
                    <a:pt x="5321" y="961"/>
                    <a:pt x="5367" y="939"/>
                    <a:pt x="5394" y="899"/>
                  </a:cubicBezTo>
                  <a:cubicBezTo>
                    <a:pt x="5442" y="827"/>
                    <a:pt x="5418" y="720"/>
                    <a:pt x="5347" y="672"/>
                  </a:cubicBezTo>
                  <a:cubicBezTo>
                    <a:pt x="4777" y="223"/>
                    <a:pt x="4096" y="1"/>
                    <a:pt x="341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765;p16">
              <a:extLst>
                <a:ext uri="{FF2B5EF4-FFF2-40B4-BE49-F238E27FC236}">
                  <a16:creationId xmlns:a16="http://schemas.microsoft.com/office/drawing/2014/main" id="{6FF778B1-59A9-4861-85FF-8A9B14566196}"/>
                </a:ext>
              </a:extLst>
            </p:cNvPr>
            <p:cNvSpPr/>
            <p:nvPr/>
          </p:nvSpPr>
          <p:spPr>
            <a:xfrm>
              <a:off x="903530" y="3806125"/>
              <a:ext cx="264550" cy="353222"/>
            </a:xfrm>
            <a:custGeom>
              <a:avLst/>
              <a:gdLst/>
              <a:ahLst/>
              <a:cxnLst/>
              <a:rect l="l" t="t" r="r" b="b"/>
              <a:pathLst>
                <a:path w="8312" h="11098" extrusionOk="0">
                  <a:moveTo>
                    <a:pt x="4144" y="322"/>
                  </a:moveTo>
                  <a:cubicBezTo>
                    <a:pt x="6251" y="322"/>
                    <a:pt x="7966" y="2025"/>
                    <a:pt x="7966" y="4144"/>
                  </a:cubicBezTo>
                  <a:cubicBezTo>
                    <a:pt x="7978" y="5085"/>
                    <a:pt x="7775" y="6002"/>
                    <a:pt x="7371" y="6895"/>
                  </a:cubicBezTo>
                  <a:cubicBezTo>
                    <a:pt x="7037" y="7609"/>
                    <a:pt x="6597" y="8323"/>
                    <a:pt x="6025" y="8978"/>
                  </a:cubicBezTo>
                  <a:cubicBezTo>
                    <a:pt x="5228" y="9919"/>
                    <a:pt x="4418" y="10526"/>
                    <a:pt x="4156" y="10717"/>
                  </a:cubicBezTo>
                  <a:cubicBezTo>
                    <a:pt x="3882" y="10538"/>
                    <a:pt x="3084" y="9931"/>
                    <a:pt x="2275" y="8990"/>
                  </a:cubicBezTo>
                  <a:cubicBezTo>
                    <a:pt x="1715" y="8323"/>
                    <a:pt x="1251" y="7621"/>
                    <a:pt x="929" y="6895"/>
                  </a:cubicBezTo>
                  <a:cubicBezTo>
                    <a:pt x="525" y="6002"/>
                    <a:pt x="310" y="5085"/>
                    <a:pt x="310" y="4144"/>
                  </a:cubicBezTo>
                  <a:cubicBezTo>
                    <a:pt x="310" y="2025"/>
                    <a:pt x="2025" y="322"/>
                    <a:pt x="4144" y="322"/>
                  </a:cubicBezTo>
                  <a:close/>
                  <a:moveTo>
                    <a:pt x="4156" y="1"/>
                  </a:moveTo>
                  <a:cubicBezTo>
                    <a:pt x="1858" y="1"/>
                    <a:pt x="1" y="1870"/>
                    <a:pt x="1" y="4156"/>
                  </a:cubicBezTo>
                  <a:cubicBezTo>
                    <a:pt x="1" y="5121"/>
                    <a:pt x="215" y="6097"/>
                    <a:pt x="644" y="7049"/>
                  </a:cubicBezTo>
                  <a:cubicBezTo>
                    <a:pt x="989" y="7788"/>
                    <a:pt x="1441" y="8514"/>
                    <a:pt x="2037" y="9216"/>
                  </a:cubicBezTo>
                  <a:cubicBezTo>
                    <a:pt x="3037" y="10395"/>
                    <a:pt x="4037" y="11050"/>
                    <a:pt x="4061" y="11062"/>
                  </a:cubicBezTo>
                  <a:cubicBezTo>
                    <a:pt x="4096" y="11074"/>
                    <a:pt x="4120" y="11098"/>
                    <a:pt x="4156" y="11098"/>
                  </a:cubicBezTo>
                  <a:cubicBezTo>
                    <a:pt x="4180" y="11098"/>
                    <a:pt x="4215" y="11074"/>
                    <a:pt x="4239" y="11062"/>
                  </a:cubicBezTo>
                  <a:cubicBezTo>
                    <a:pt x="4287" y="11038"/>
                    <a:pt x="5275" y="10395"/>
                    <a:pt x="6263" y="9216"/>
                  </a:cubicBezTo>
                  <a:cubicBezTo>
                    <a:pt x="6859" y="8538"/>
                    <a:pt x="7323" y="7800"/>
                    <a:pt x="7668" y="7049"/>
                  </a:cubicBezTo>
                  <a:cubicBezTo>
                    <a:pt x="8085" y="6109"/>
                    <a:pt x="8311" y="5144"/>
                    <a:pt x="8311" y="4156"/>
                  </a:cubicBezTo>
                  <a:cubicBezTo>
                    <a:pt x="8311" y="1870"/>
                    <a:pt x="6442" y="1"/>
                    <a:pt x="415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766;p16">
              <a:extLst>
                <a:ext uri="{FF2B5EF4-FFF2-40B4-BE49-F238E27FC236}">
                  <a16:creationId xmlns:a16="http://schemas.microsoft.com/office/drawing/2014/main" id="{C59C4CC0-6BC2-4F0E-9D60-E7BC99C592B2}"/>
                </a:ext>
              </a:extLst>
            </p:cNvPr>
            <p:cNvSpPr/>
            <p:nvPr/>
          </p:nvSpPr>
          <p:spPr>
            <a:xfrm>
              <a:off x="1008879" y="3904059"/>
              <a:ext cx="54966" cy="18460"/>
            </a:xfrm>
            <a:custGeom>
              <a:avLst/>
              <a:gdLst/>
              <a:ahLst/>
              <a:cxnLst/>
              <a:rect l="l" t="t" r="r" b="b"/>
              <a:pathLst>
                <a:path w="1727" h="580" extrusionOk="0">
                  <a:moveTo>
                    <a:pt x="648" y="1"/>
                  </a:moveTo>
                  <a:cubicBezTo>
                    <a:pt x="492" y="1"/>
                    <a:pt x="319" y="16"/>
                    <a:pt x="132" y="55"/>
                  </a:cubicBezTo>
                  <a:cubicBezTo>
                    <a:pt x="60" y="67"/>
                    <a:pt x="1" y="127"/>
                    <a:pt x="1" y="222"/>
                  </a:cubicBezTo>
                  <a:lnTo>
                    <a:pt x="1" y="401"/>
                  </a:lnTo>
                  <a:cubicBezTo>
                    <a:pt x="1" y="484"/>
                    <a:pt x="72" y="555"/>
                    <a:pt x="155" y="555"/>
                  </a:cubicBezTo>
                  <a:cubicBezTo>
                    <a:pt x="251" y="555"/>
                    <a:pt x="322" y="484"/>
                    <a:pt x="322" y="401"/>
                  </a:cubicBezTo>
                  <a:lnTo>
                    <a:pt x="322" y="365"/>
                  </a:lnTo>
                  <a:cubicBezTo>
                    <a:pt x="434" y="350"/>
                    <a:pt x="539" y="343"/>
                    <a:pt x="636" y="343"/>
                  </a:cubicBezTo>
                  <a:cubicBezTo>
                    <a:pt x="841" y="343"/>
                    <a:pt x="1011" y="372"/>
                    <a:pt x="1132" y="413"/>
                  </a:cubicBezTo>
                  <a:cubicBezTo>
                    <a:pt x="1334" y="472"/>
                    <a:pt x="1453" y="543"/>
                    <a:pt x="1465" y="543"/>
                  </a:cubicBezTo>
                  <a:cubicBezTo>
                    <a:pt x="1501" y="555"/>
                    <a:pt x="1525" y="579"/>
                    <a:pt x="1560" y="579"/>
                  </a:cubicBezTo>
                  <a:cubicBezTo>
                    <a:pt x="1620" y="579"/>
                    <a:pt x="1667" y="543"/>
                    <a:pt x="1691" y="496"/>
                  </a:cubicBezTo>
                  <a:cubicBezTo>
                    <a:pt x="1727" y="401"/>
                    <a:pt x="1703" y="305"/>
                    <a:pt x="1632" y="246"/>
                  </a:cubicBezTo>
                  <a:cubicBezTo>
                    <a:pt x="1613" y="236"/>
                    <a:pt x="1255" y="1"/>
                    <a:pt x="64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767;p16">
              <a:extLst>
                <a:ext uri="{FF2B5EF4-FFF2-40B4-BE49-F238E27FC236}">
                  <a16:creationId xmlns:a16="http://schemas.microsoft.com/office/drawing/2014/main" id="{A07911ED-C688-4295-80BE-C9FBFB8C20FB}"/>
                </a:ext>
              </a:extLst>
            </p:cNvPr>
            <p:cNvSpPr/>
            <p:nvPr/>
          </p:nvSpPr>
          <p:spPr>
            <a:xfrm>
              <a:off x="972118" y="3872072"/>
              <a:ext cx="172473" cy="164866"/>
            </a:xfrm>
            <a:custGeom>
              <a:avLst/>
              <a:gdLst/>
              <a:ahLst/>
              <a:cxnLst/>
              <a:rect l="l" t="t" r="r" b="b"/>
              <a:pathLst>
                <a:path w="5419" h="5180" extrusionOk="0">
                  <a:moveTo>
                    <a:pt x="3239" y="346"/>
                  </a:moveTo>
                  <a:lnTo>
                    <a:pt x="3239" y="1144"/>
                  </a:lnTo>
                  <a:cubicBezTo>
                    <a:pt x="3239" y="1287"/>
                    <a:pt x="3203" y="1418"/>
                    <a:pt x="3144" y="1537"/>
                  </a:cubicBezTo>
                  <a:lnTo>
                    <a:pt x="3084" y="1668"/>
                  </a:lnTo>
                  <a:cubicBezTo>
                    <a:pt x="3073" y="1703"/>
                    <a:pt x="3073" y="1715"/>
                    <a:pt x="3073" y="1739"/>
                  </a:cubicBezTo>
                  <a:lnTo>
                    <a:pt x="3073" y="2084"/>
                  </a:lnTo>
                  <a:cubicBezTo>
                    <a:pt x="3073" y="2370"/>
                    <a:pt x="2953" y="2632"/>
                    <a:pt x="2763" y="2846"/>
                  </a:cubicBezTo>
                  <a:cubicBezTo>
                    <a:pt x="2558" y="3028"/>
                    <a:pt x="2311" y="3145"/>
                    <a:pt x="2040" y="3145"/>
                  </a:cubicBezTo>
                  <a:cubicBezTo>
                    <a:pt x="2027" y="3145"/>
                    <a:pt x="2014" y="3144"/>
                    <a:pt x="2001" y="3144"/>
                  </a:cubicBezTo>
                  <a:cubicBezTo>
                    <a:pt x="1406" y="3108"/>
                    <a:pt x="941" y="2620"/>
                    <a:pt x="941" y="2037"/>
                  </a:cubicBezTo>
                  <a:lnTo>
                    <a:pt x="941" y="1739"/>
                  </a:lnTo>
                  <a:cubicBezTo>
                    <a:pt x="941" y="1715"/>
                    <a:pt x="941" y="1703"/>
                    <a:pt x="929" y="1668"/>
                  </a:cubicBezTo>
                  <a:lnTo>
                    <a:pt x="870" y="1537"/>
                  </a:lnTo>
                  <a:cubicBezTo>
                    <a:pt x="810" y="1418"/>
                    <a:pt x="775" y="1287"/>
                    <a:pt x="775" y="1144"/>
                  </a:cubicBezTo>
                  <a:cubicBezTo>
                    <a:pt x="775" y="703"/>
                    <a:pt x="1132" y="346"/>
                    <a:pt x="1584" y="346"/>
                  </a:cubicBezTo>
                  <a:close/>
                  <a:moveTo>
                    <a:pt x="1465" y="3346"/>
                  </a:moveTo>
                  <a:cubicBezTo>
                    <a:pt x="1608" y="3406"/>
                    <a:pt x="1775" y="3453"/>
                    <a:pt x="1953" y="3465"/>
                  </a:cubicBezTo>
                  <a:lnTo>
                    <a:pt x="2001" y="3465"/>
                  </a:lnTo>
                  <a:cubicBezTo>
                    <a:pt x="2180" y="3465"/>
                    <a:pt x="2370" y="3442"/>
                    <a:pt x="2537" y="3370"/>
                  </a:cubicBezTo>
                  <a:lnTo>
                    <a:pt x="2537" y="3584"/>
                  </a:lnTo>
                  <a:cubicBezTo>
                    <a:pt x="2537" y="3632"/>
                    <a:pt x="2549" y="3692"/>
                    <a:pt x="2549" y="3739"/>
                  </a:cubicBezTo>
                  <a:lnTo>
                    <a:pt x="2001" y="4156"/>
                  </a:lnTo>
                  <a:lnTo>
                    <a:pt x="1453" y="3727"/>
                  </a:lnTo>
                  <a:cubicBezTo>
                    <a:pt x="1465" y="3680"/>
                    <a:pt x="1465" y="3632"/>
                    <a:pt x="1465" y="3573"/>
                  </a:cubicBezTo>
                  <a:lnTo>
                    <a:pt x="1465" y="3346"/>
                  </a:lnTo>
                  <a:close/>
                  <a:moveTo>
                    <a:pt x="1251" y="3977"/>
                  </a:moveTo>
                  <a:lnTo>
                    <a:pt x="1834" y="4406"/>
                  </a:lnTo>
                  <a:lnTo>
                    <a:pt x="1834" y="4870"/>
                  </a:lnTo>
                  <a:cubicBezTo>
                    <a:pt x="1334" y="4835"/>
                    <a:pt x="822" y="4680"/>
                    <a:pt x="394" y="4358"/>
                  </a:cubicBezTo>
                  <a:cubicBezTo>
                    <a:pt x="417" y="4335"/>
                    <a:pt x="465" y="4299"/>
                    <a:pt x="501" y="4287"/>
                  </a:cubicBezTo>
                  <a:lnTo>
                    <a:pt x="1132" y="4049"/>
                  </a:lnTo>
                  <a:cubicBezTo>
                    <a:pt x="1179" y="4037"/>
                    <a:pt x="1227" y="4001"/>
                    <a:pt x="1251" y="3977"/>
                  </a:cubicBezTo>
                  <a:close/>
                  <a:moveTo>
                    <a:pt x="2739" y="3989"/>
                  </a:moveTo>
                  <a:cubicBezTo>
                    <a:pt x="2787" y="4025"/>
                    <a:pt x="2822" y="4037"/>
                    <a:pt x="2858" y="4061"/>
                  </a:cubicBezTo>
                  <a:lnTo>
                    <a:pt x="3632" y="4346"/>
                  </a:lnTo>
                  <a:cubicBezTo>
                    <a:pt x="3192" y="4656"/>
                    <a:pt x="2680" y="4835"/>
                    <a:pt x="2168" y="4870"/>
                  </a:cubicBezTo>
                  <a:lnTo>
                    <a:pt x="2168" y="4418"/>
                  </a:lnTo>
                  <a:lnTo>
                    <a:pt x="2739" y="3989"/>
                  </a:lnTo>
                  <a:close/>
                  <a:moveTo>
                    <a:pt x="1596" y="1"/>
                  </a:moveTo>
                  <a:cubicBezTo>
                    <a:pt x="977" y="1"/>
                    <a:pt x="465" y="501"/>
                    <a:pt x="465" y="1132"/>
                  </a:cubicBezTo>
                  <a:cubicBezTo>
                    <a:pt x="465" y="1310"/>
                    <a:pt x="513" y="1501"/>
                    <a:pt x="596" y="1668"/>
                  </a:cubicBezTo>
                  <a:lnTo>
                    <a:pt x="644" y="1751"/>
                  </a:lnTo>
                  <a:lnTo>
                    <a:pt x="644" y="2013"/>
                  </a:lnTo>
                  <a:cubicBezTo>
                    <a:pt x="644" y="2453"/>
                    <a:pt x="858" y="2858"/>
                    <a:pt x="1168" y="3120"/>
                  </a:cubicBezTo>
                  <a:lnTo>
                    <a:pt x="1168" y="3561"/>
                  </a:lnTo>
                  <a:cubicBezTo>
                    <a:pt x="1168" y="3632"/>
                    <a:pt x="1120" y="3704"/>
                    <a:pt x="1048" y="3739"/>
                  </a:cubicBezTo>
                  <a:lnTo>
                    <a:pt x="406" y="3977"/>
                  </a:lnTo>
                  <a:cubicBezTo>
                    <a:pt x="239" y="4037"/>
                    <a:pt x="108" y="4168"/>
                    <a:pt x="36" y="4311"/>
                  </a:cubicBezTo>
                  <a:cubicBezTo>
                    <a:pt x="1" y="4394"/>
                    <a:pt x="25" y="4466"/>
                    <a:pt x="84" y="4513"/>
                  </a:cubicBezTo>
                  <a:cubicBezTo>
                    <a:pt x="644" y="4954"/>
                    <a:pt x="1334" y="5180"/>
                    <a:pt x="2001" y="5180"/>
                  </a:cubicBezTo>
                  <a:cubicBezTo>
                    <a:pt x="2799" y="5180"/>
                    <a:pt x="3596" y="4870"/>
                    <a:pt x="4204" y="4275"/>
                  </a:cubicBezTo>
                  <a:cubicBezTo>
                    <a:pt x="5323" y="3168"/>
                    <a:pt x="5418" y="1406"/>
                    <a:pt x="4442" y="167"/>
                  </a:cubicBezTo>
                  <a:cubicBezTo>
                    <a:pt x="4405" y="124"/>
                    <a:pt x="4351" y="98"/>
                    <a:pt x="4301" y="98"/>
                  </a:cubicBezTo>
                  <a:cubicBezTo>
                    <a:pt x="4269" y="98"/>
                    <a:pt x="4239" y="108"/>
                    <a:pt x="4216" y="132"/>
                  </a:cubicBezTo>
                  <a:cubicBezTo>
                    <a:pt x="4144" y="191"/>
                    <a:pt x="4132" y="298"/>
                    <a:pt x="4192" y="358"/>
                  </a:cubicBezTo>
                  <a:cubicBezTo>
                    <a:pt x="5061" y="1465"/>
                    <a:pt x="4966" y="3049"/>
                    <a:pt x="3965" y="4049"/>
                  </a:cubicBezTo>
                  <a:lnTo>
                    <a:pt x="3906" y="4108"/>
                  </a:lnTo>
                  <a:cubicBezTo>
                    <a:pt x="3870" y="4096"/>
                    <a:pt x="3835" y="4061"/>
                    <a:pt x="3799" y="4049"/>
                  </a:cubicBezTo>
                  <a:lnTo>
                    <a:pt x="2977" y="3739"/>
                  </a:lnTo>
                  <a:cubicBezTo>
                    <a:pt x="2906" y="3704"/>
                    <a:pt x="2858" y="3644"/>
                    <a:pt x="2858" y="3561"/>
                  </a:cubicBezTo>
                  <a:lnTo>
                    <a:pt x="2858" y="3144"/>
                  </a:lnTo>
                  <a:cubicBezTo>
                    <a:pt x="2894" y="3108"/>
                    <a:pt x="2942" y="3084"/>
                    <a:pt x="2965" y="3049"/>
                  </a:cubicBezTo>
                  <a:cubicBezTo>
                    <a:pt x="3239" y="2787"/>
                    <a:pt x="3382" y="2441"/>
                    <a:pt x="3382" y="2072"/>
                  </a:cubicBezTo>
                  <a:lnTo>
                    <a:pt x="3382" y="1751"/>
                  </a:lnTo>
                  <a:lnTo>
                    <a:pt x="3430" y="1668"/>
                  </a:lnTo>
                  <a:cubicBezTo>
                    <a:pt x="3513" y="1501"/>
                    <a:pt x="3561" y="1310"/>
                    <a:pt x="3561" y="1132"/>
                  </a:cubicBezTo>
                  <a:lnTo>
                    <a:pt x="3561" y="167"/>
                  </a:lnTo>
                  <a:cubicBezTo>
                    <a:pt x="3561" y="72"/>
                    <a:pt x="3489" y="1"/>
                    <a:pt x="339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4" name="Google Shape;8552;p14">
            <a:extLst>
              <a:ext uri="{FF2B5EF4-FFF2-40B4-BE49-F238E27FC236}">
                <a16:creationId xmlns:a16="http://schemas.microsoft.com/office/drawing/2014/main" id="{78C7AE25-B7B2-48D5-9779-2FFCA2B056EC}"/>
              </a:ext>
            </a:extLst>
          </p:cNvPr>
          <p:cNvGrpSpPr/>
          <p:nvPr/>
        </p:nvGrpSpPr>
        <p:grpSpPr>
          <a:xfrm>
            <a:off x="3111061" y="4749318"/>
            <a:ext cx="355434" cy="355815"/>
            <a:chOff x="4673540" y="3680297"/>
            <a:chExt cx="355434" cy="355815"/>
          </a:xfrm>
          <a:solidFill>
            <a:schemeClr val="tx2"/>
          </a:solidFill>
        </p:grpSpPr>
        <p:sp>
          <p:nvSpPr>
            <p:cNvPr id="155" name="Google Shape;8553;p14">
              <a:extLst>
                <a:ext uri="{FF2B5EF4-FFF2-40B4-BE49-F238E27FC236}">
                  <a16:creationId xmlns:a16="http://schemas.microsoft.com/office/drawing/2014/main" id="{54030C8D-A453-40B0-AC18-93CE0EC5AE9F}"/>
                </a:ext>
              </a:extLst>
            </p:cNvPr>
            <p:cNvSpPr/>
            <p:nvPr/>
          </p:nvSpPr>
          <p:spPr>
            <a:xfrm>
              <a:off x="4673540" y="3680297"/>
              <a:ext cx="355434" cy="355815"/>
            </a:xfrm>
            <a:custGeom>
              <a:avLst/>
              <a:gdLst/>
              <a:ahLst/>
              <a:cxnLst/>
              <a:rect l="l" t="t" r="r" b="b"/>
              <a:pathLst>
                <a:path w="11193" h="11205" extrusionOk="0">
                  <a:moveTo>
                    <a:pt x="2012" y="0"/>
                  </a:moveTo>
                  <a:cubicBezTo>
                    <a:pt x="905" y="0"/>
                    <a:pt x="0" y="893"/>
                    <a:pt x="0" y="2013"/>
                  </a:cubicBezTo>
                  <a:lnTo>
                    <a:pt x="0" y="9192"/>
                  </a:lnTo>
                  <a:cubicBezTo>
                    <a:pt x="0" y="10287"/>
                    <a:pt x="893" y="11204"/>
                    <a:pt x="2012" y="11204"/>
                  </a:cubicBezTo>
                  <a:lnTo>
                    <a:pt x="9180" y="11204"/>
                  </a:lnTo>
                  <a:cubicBezTo>
                    <a:pt x="10287" y="11204"/>
                    <a:pt x="11192" y="10311"/>
                    <a:pt x="11192" y="9192"/>
                  </a:cubicBezTo>
                  <a:lnTo>
                    <a:pt x="11192" y="2013"/>
                  </a:lnTo>
                  <a:cubicBezTo>
                    <a:pt x="11180" y="917"/>
                    <a:pt x="10287" y="0"/>
                    <a:pt x="9180" y="0"/>
                  </a:cubicBezTo>
                  <a:lnTo>
                    <a:pt x="8085" y="0"/>
                  </a:lnTo>
                  <a:cubicBezTo>
                    <a:pt x="7989" y="0"/>
                    <a:pt x="7918" y="84"/>
                    <a:pt x="7918" y="167"/>
                  </a:cubicBezTo>
                  <a:cubicBezTo>
                    <a:pt x="7918" y="262"/>
                    <a:pt x="7989" y="334"/>
                    <a:pt x="8085" y="334"/>
                  </a:cubicBezTo>
                  <a:lnTo>
                    <a:pt x="9180" y="334"/>
                  </a:lnTo>
                  <a:cubicBezTo>
                    <a:pt x="10109" y="334"/>
                    <a:pt x="10847" y="1084"/>
                    <a:pt x="10847" y="2001"/>
                  </a:cubicBezTo>
                  <a:lnTo>
                    <a:pt x="10847" y="9180"/>
                  </a:lnTo>
                  <a:cubicBezTo>
                    <a:pt x="10847" y="10097"/>
                    <a:pt x="10109" y="10847"/>
                    <a:pt x="9180" y="10847"/>
                  </a:cubicBezTo>
                  <a:lnTo>
                    <a:pt x="2012" y="10847"/>
                  </a:lnTo>
                  <a:cubicBezTo>
                    <a:pt x="1084" y="10847"/>
                    <a:pt x="345" y="10097"/>
                    <a:pt x="345" y="9180"/>
                  </a:cubicBezTo>
                  <a:lnTo>
                    <a:pt x="345" y="2001"/>
                  </a:lnTo>
                  <a:cubicBezTo>
                    <a:pt x="345" y="1084"/>
                    <a:pt x="1084" y="334"/>
                    <a:pt x="2012" y="334"/>
                  </a:cubicBezTo>
                  <a:lnTo>
                    <a:pt x="7418" y="334"/>
                  </a:lnTo>
                  <a:cubicBezTo>
                    <a:pt x="7501" y="334"/>
                    <a:pt x="7573" y="262"/>
                    <a:pt x="7573" y="167"/>
                  </a:cubicBezTo>
                  <a:cubicBezTo>
                    <a:pt x="7573" y="84"/>
                    <a:pt x="7501" y="0"/>
                    <a:pt x="741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54;p14">
              <a:extLst>
                <a:ext uri="{FF2B5EF4-FFF2-40B4-BE49-F238E27FC236}">
                  <a16:creationId xmlns:a16="http://schemas.microsoft.com/office/drawing/2014/main" id="{77F2E7BA-DFCD-4F3F-8674-B597E7927F68}"/>
                </a:ext>
              </a:extLst>
            </p:cNvPr>
            <p:cNvSpPr/>
            <p:nvPr/>
          </p:nvSpPr>
          <p:spPr>
            <a:xfrm>
              <a:off x="4805864" y="3736630"/>
              <a:ext cx="93042" cy="92661"/>
            </a:xfrm>
            <a:custGeom>
              <a:avLst/>
              <a:gdLst/>
              <a:ahLst/>
              <a:cxnLst/>
              <a:rect l="l" t="t" r="r" b="b"/>
              <a:pathLst>
                <a:path w="2930" h="2918" extrusionOk="0">
                  <a:moveTo>
                    <a:pt x="1477" y="334"/>
                  </a:moveTo>
                  <a:cubicBezTo>
                    <a:pt x="2096" y="334"/>
                    <a:pt x="2608" y="834"/>
                    <a:pt x="2608" y="1465"/>
                  </a:cubicBezTo>
                  <a:cubicBezTo>
                    <a:pt x="2608" y="2084"/>
                    <a:pt x="2096" y="2596"/>
                    <a:pt x="1477" y="2596"/>
                  </a:cubicBezTo>
                  <a:cubicBezTo>
                    <a:pt x="846" y="2596"/>
                    <a:pt x="346" y="2084"/>
                    <a:pt x="346" y="1465"/>
                  </a:cubicBezTo>
                  <a:cubicBezTo>
                    <a:pt x="346" y="834"/>
                    <a:pt x="846" y="334"/>
                    <a:pt x="1477" y="334"/>
                  </a:cubicBezTo>
                  <a:close/>
                  <a:moveTo>
                    <a:pt x="1477" y="0"/>
                  </a:moveTo>
                  <a:cubicBezTo>
                    <a:pt x="667" y="0"/>
                    <a:pt x="12" y="655"/>
                    <a:pt x="12" y="1465"/>
                  </a:cubicBezTo>
                  <a:cubicBezTo>
                    <a:pt x="0" y="2263"/>
                    <a:pt x="655" y="2918"/>
                    <a:pt x="1477" y="2918"/>
                  </a:cubicBezTo>
                  <a:cubicBezTo>
                    <a:pt x="2274" y="2918"/>
                    <a:pt x="2929" y="2263"/>
                    <a:pt x="2929" y="1465"/>
                  </a:cubicBezTo>
                  <a:cubicBezTo>
                    <a:pt x="2929" y="655"/>
                    <a:pt x="2274" y="0"/>
                    <a:pt x="147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555;p14">
              <a:extLst>
                <a:ext uri="{FF2B5EF4-FFF2-40B4-BE49-F238E27FC236}">
                  <a16:creationId xmlns:a16="http://schemas.microsoft.com/office/drawing/2014/main" id="{1ABD5443-1E83-4730-B3B6-606270E04C02}"/>
                </a:ext>
              </a:extLst>
            </p:cNvPr>
            <p:cNvSpPr/>
            <p:nvPr/>
          </p:nvSpPr>
          <p:spPr>
            <a:xfrm>
              <a:off x="4779380" y="3841358"/>
              <a:ext cx="143723" cy="138801"/>
            </a:xfrm>
            <a:custGeom>
              <a:avLst/>
              <a:gdLst/>
              <a:ahLst/>
              <a:cxnLst/>
              <a:rect l="l" t="t" r="r" b="b"/>
              <a:pathLst>
                <a:path w="4526" h="4371" extrusionOk="0">
                  <a:moveTo>
                    <a:pt x="477" y="1"/>
                  </a:moveTo>
                  <a:cubicBezTo>
                    <a:pt x="215" y="1"/>
                    <a:pt x="1" y="203"/>
                    <a:pt x="1" y="477"/>
                  </a:cubicBezTo>
                  <a:lnTo>
                    <a:pt x="1" y="893"/>
                  </a:lnTo>
                  <a:cubicBezTo>
                    <a:pt x="1" y="1155"/>
                    <a:pt x="203" y="1370"/>
                    <a:pt x="477" y="1370"/>
                  </a:cubicBezTo>
                  <a:lnTo>
                    <a:pt x="763" y="1370"/>
                  </a:lnTo>
                  <a:cubicBezTo>
                    <a:pt x="834" y="1370"/>
                    <a:pt x="906" y="1429"/>
                    <a:pt x="906" y="1513"/>
                  </a:cubicBezTo>
                  <a:lnTo>
                    <a:pt x="906" y="2858"/>
                  </a:lnTo>
                  <a:cubicBezTo>
                    <a:pt x="906" y="2929"/>
                    <a:pt x="846" y="3001"/>
                    <a:pt x="763" y="3001"/>
                  </a:cubicBezTo>
                  <a:lnTo>
                    <a:pt x="572" y="3001"/>
                  </a:lnTo>
                  <a:cubicBezTo>
                    <a:pt x="299" y="3001"/>
                    <a:pt x="96" y="3215"/>
                    <a:pt x="96" y="3477"/>
                  </a:cubicBezTo>
                  <a:lnTo>
                    <a:pt x="96" y="3894"/>
                  </a:lnTo>
                  <a:cubicBezTo>
                    <a:pt x="96" y="4168"/>
                    <a:pt x="299" y="4370"/>
                    <a:pt x="572" y="4370"/>
                  </a:cubicBezTo>
                  <a:lnTo>
                    <a:pt x="4049" y="4370"/>
                  </a:lnTo>
                  <a:cubicBezTo>
                    <a:pt x="4311" y="4370"/>
                    <a:pt x="4525" y="4168"/>
                    <a:pt x="4525" y="3894"/>
                  </a:cubicBezTo>
                  <a:lnTo>
                    <a:pt x="4525" y="3477"/>
                  </a:lnTo>
                  <a:cubicBezTo>
                    <a:pt x="4525" y="3215"/>
                    <a:pt x="4311" y="3001"/>
                    <a:pt x="4049" y="3001"/>
                  </a:cubicBezTo>
                  <a:lnTo>
                    <a:pt x="3859" y="3001"/>
                  </a:lnTo>
                  <a:cubicBezTo>
                    <a:pt x="3787" y="3001"/>
                    <a:pt x="3704" y="2941"/>
                    <a:pt x="3704" y="2858"/>
                  </a:cubicBezTo>
                  <a:lnTo>
                    <a:pt x="3704" y="477"/>
                  </a:lnTo>
                  <a:cubicBezTo>
                    <a:pt x="3704" y="203"/>
                    <a:pt x="3501" y="1"/>
                    <a:pt x="3228" y="1"/>
                  </a:cubicBezTo>
                  <a:lnTo>
                    <a:pt x="1442" y="1"/>
                  </a:lnTo>
                  <a:cubicBezTo>
                    <a:pt x="1358" y="1"/>
                    <a:pt x="1287" y="72"/>
                    <a:pt x="1287" y="155"/>
                  </a:cubicBezTo>
                  <a:cubicBezTo>
                    <a:pt x="1287" y="251"/>
                    <a:pt x="1358" y="322"/>
                    <a:pt x="1442" y="322"/>
                  </a:cubicBezTo>
                  <a:lnTo>
                    <a:pt x="3228" y="322"/>
                  </a:lnTo>
                  <a:cubicBezTo>
                    <a:pt x="3311" y="322"/>
                    <a:pt x="3382" y="382"/>
                    <a:pt x="3382" y="477"/>
                  </a:cubicBezTo>
                  <a:lnTo>
                    <a:pt x="3382" y="2858"/>
                  </a:lnTo>
                  <a:cubicBezTo>
                    <a:pt x="3382" y="3120"/>
                    <a:pt x="3585" y="3334"/>
                    <a:pt x="3859" y="3334"/>
                  </a:cubicBezTo>
                  <a:lnTo>
                    <a:pt x="4049" y="3334"/>
                  </a:lnTo>
                  <a:cubicBezTo>
                    <a:pt x="4121" y="3334"/>
                    <a:pt x="4204" y="3394"/>
                    <a:pt x="4204" y="3477"/>
                  </a:cubicBezTo>
                  <a:lnTo>
                    <a:pt x="4204" y="3894"/>
                  </a:lnTo>
                  <a:cubicBezTo>
                    <a:pt x="4204" y="3965"/>
                    <a:pt x="4132" y="4049"/>
                    <a:pt x="4049" y="4049"/>
                  </a:cubicBezTo>
                  <a:lnTo>
                    <a:pt x="572" y="4049"/>
                  </a:lnTo>
                  <a:cubicBezTo>
                    <a:pt x="489" y="4049"/>
                    <a:pt x="418" y="3989"/>
                    <a:pt x="418" y="3894"/>
                  </a:cubicBezTo>
                  <a:lnTo>
                    <a:pt x="418" y="3477"/>
                  </a:lnTo>
                  <a:cubicBezTo>
                    <a:pt x="418" y="3406"/>
                    <a:pt x="477" y="3334"/>
                    <a:pt x="572" y="3334"/>
                  </a:cubicBezTo>
                  <a:lnTo>
                    <a:pt x="763" y="3334"/>
                  </a:lnTo>
                  <a:cubicBezTo>
                    <a:pt x="1025" y="3334"/>
                    <a:pt x="1239" y="3120"/>
                    <a:pt x="1239" y="2858"/>
                  </a:cubicBezTo>
                  <a:lnTo>
                    <a:pt x="1239" y="1513"/>
                  </a:lnTo>
                  <a:cubicBezTo>
                    <a:pt x="1239" y="1251"/>
                    <a:pt x="1025" y="1036"/>
                    <a:pt x="763" y="1036"/>
                  </a:cubicBezTo>
                  <a:lnTo>
                    <a:pt x="477" y="1036"/>
                  </a:lnTo>
                  <a:cubicBezTo>
                    <a:pt x="406" y="1036"/>
                    <a:pt x="334" y="977"/>
                    <a:pt x="334" y="893"/>
                  </a:cubicBezTo>
                  <a:lnTo>
                    <a:pt x="334" y="477"/>
                  </a:lnTo>
                  <a:cubicBezTo>
                    <a:pt x="334" y="393"/>
                    <a:pt x="394" y="322"/>
                    <a:pt x="477" y="322"/>
                  </a:cubicBezTo>
                  <a:lnTo>
                    <a:pt x="787" y="322"/>
                  </a:lnTo>
                  <a:cubicBezTo>
                    <a:pt x="882" y="322"/>
                    <a:pt x="953" y="251"/>
                    <a:pt x="953" y="155"/>
                  </a:cubicBezTo>
                  <a:cubicBezTo>
                    <a:pt x="953" y="72"/>
                    <a:pt x="882" y="1"/>
                    <a:pt x="78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4" name="Google Shape;9481;p16">
            <a:extLst>
              <a:ext uri="{FF2B5EF4-FFF2-40B4-BE49-F238E27FC236}">
                <a16:creationId xmlns:a16="http://schemas.microsoft.com/office/drawing/2014/main" id="{2F80C5D0-7431-4469-9432-FB227C91ED73}"/>
              </a:ext>
            </a:extLst>
          </p:cNvPr>
          <p:cNvGrpSpPr/>
          <p:nvPr/>
        </p:nvGrpSpPr>
        <p:grpSpPr>
          <a:xfrm>
            <a:off x="5914088" y="4763696"/>
            <a:ext cx="446826" cy="327059"/>
            <a:chOff x="5733194" y="2431718"/>
            <a:chExt cx="446826" cy="327059"/>
          </a:xfrm>
          <a:solidFill>
            <a:schemeClr val="tx2"/>
          </a:solidFill>
        </p:grpSpPr>
        <p:sp>
          <p:nvSpPr>
            <p:cNvPr id="165" name="Google Shape;9482;p16">
              <a:extLst>
                <a:ext uri="{FF2B5EF4-FFF2-40B4-BE49-F238E27FC236}">
                  <a16:creationId xmlns:a16="http://schemas.microsoft.com/office/drawing/2014/main" id="{DB4C9731-9CC6-4B96-9747-3FBA08907406}"/>
                </a:ext>
              </a:extLst>
            </p:cNvPr>
            <p:cNvSpPr/>
            <p:nvPr/>
          </p:nvSpPr>
          <p:spPr>
            <a:xfrm>
              <a:off x="6032946" y="2474145"/>
              <a:ext cx="56112" cy="20115"/>
            </a:xfrm>
            <a:custGeom>
              <a:avLst/>
              <a:gdLst/>
              <a:ahLst/>
              <a:cxnLst/>
              <a:rect l="l" t="t" r="r" b="b"/>
              <a:pathLst>
                <a:path w="1763" h="632" extrusionOk="0">
                  <a:moveTo>
                    <a:pt x="215" y="1"/>
                  </a:moveTo>
                  <a:cubicBezTo>
                    <a:pt x="96" y="1"/>
                    <a:pt x="1" y="96"/>
                    <a:pt x="1" y="215"/>
                  </a:cubicBezTo>
                  <a:cubicBezTo>
                    <a:pt x="1" y="334"/>
                    <a:pt x="96" y="417"/>
                    <a:pt x="215" y="417"/>
                  </a:cubicBezTo>
                  <a:cubicBezTo>
                    <a:pt x="441" y="417"/>
                    <a:pt x="1108" y="453"/>
                    <a:pt x="1429" y="620"/>
                  </a:cubicBezTo>
                  <a:cubicBezTo>
                    <a:pt x="1465" y="632"/>
                    <a:pt x="1489" y="632"/>
                    <a:pt x="1525" y="632"/>
                  </a:cubicBezTo>
                  <a:cubicBezTo>
                    <a:pt x="1596" y="632"/>
                    <a:pt x="1668" y="584"/>
                    <a:pt x="1703" y="513"/>
                  </a:cubicBezTo>
                  <a:cubicBezTo>
                    <a:pt x="1763" y="417"/>
                    <a:pt x="1727" y="298"/>
                    <a:pt x="1632" y="239"/>
                  </a:cubicBezTo>
                  <a:cubicBezTo>
                    <a:pt x="1156" y="1"/>
                    <a:pt x="263" y="1"/>
                    <a:pt x="21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483;p16">
              <a:extLst>
                <a:ext uri="{FF2B5EF4-FFF2-40B4-BE49-F238E27FC236}">
                  <a16:creationId xmlns:a16="http://schemas.microsoft.com/office/drawing/2014/main" id="{9B3743D7-CF59-404F-A1AE-D3B7D129768E}"/>
                </a:ext>
              </a:extLst>
            </p:cNvPr>
            <p:cNvSpPr/>
            <p:nvPr/>
          </p:nvSpPr>
          <p:spPr>
            <a:xfrm>
              <a:off x="5733194" y="2431718"/>
              <a:ext cx="446826" cy="327059"/>
            </a:xfrm>
            <a:custGeom>
              <a:avLst/>
              <a:gdLst/>
              <a:ahLst/>
              <a:cxnLst/>
              <a:rect l="l" t="t" r="r" b="b"/>
              <a:pathLst>
                <a:path w="14039" h="10276" extrusionOk="0">
                  <a:moveTo>
                    <a:pt x="11621" y="655"/>
                  </a:moveTo>
                  <a:lnTo>
                    <a:pt x="11621" y="1500"/>
                  </a:lnTo>
                  <a:cubicBezTo>
                    <a:pt x="11621" y="1631"/>
                    <a:pt x="11598" y="1762"/>
                    <a:pt x="11538" y="1905"/>
                  </a:cubicBezTo>
                  <a:lnTo>
                    <a:pt x="11431" y="2108"/>
                  </a:lnTo>
                  <a:cubicBezTo>
                    <a:pt x="11419" y="2143"/>
                    <a:pt x="11419" y="2167"/>
                    <a:pt x="11419" y="2203"/>
                  </a:cubicBezTo>
                  <a:lnTo>
                    <a:pt x="11419" y="2631"/>
                  </a:lnTo>
                  <a:cubicBezTo>
                    <a:pt x="11419" y="2929"/>
                    <a:pt x="11300" y="3215"/>
                    <a:pt x="11074" y="3429"/>
                  </a:cubicBezTo>
                  <a:cubicBezTo>
                    <a:pt x="10858" y="3634"/>
                    <a:pt x="10599" y="3751"/>
                    <a:pt x="10317" y="3751"/>
                  </a:cubicBezTo>
                  <a:cubicBezTo>
                    <a:pt x="10303" y="3751"/>
                    <a:pt x="10290" y="3751"/>
                    <a:pt x="10276" y="3751"/>
                  </a:cubicBezTo>
                  <a:cubicBezTo>
                    <a:pt x="9657" y="3739"/>
                    <a:pt x="9181" y="3215"/>
                    <a:pt x="9181" y="2584"/>
                  </a:cubicBezTo>
                  <a:lnTo>
                    <a:pt x="9181" y="2203"/>
                  </a:lnTo>
                  <a:cubicBezTo>
                    <a:pt x="9181" y="2167"/>
                    <a:pt x="9181" y="2143"/>
                    <a:pt x="9169" y="2108"/>
                  </a:cubicBezTo>
                  <a:lnTo>
                    <a:pt x="9038" y="1857"/>
                  </a:lnTo>
                  <a:cubicBezTo>
                    <a:pt x="8990" y="1762"/>
                    <a:pt x="8966" y="1667"/>
                    <a:pt x="8966" y="1560"/>
                  </a:cubicBezTo>
                  <a:lnTo>
                    <a:pt x="8966" y="1548"/>
                  </a:lnTo>
                  <a:cubicBezTo>
                    <a:pt x="8966" y="1048"/>
                    <a:pt x="9359" y="655"/>
                    <a:pt x="9859" y="655"/>
                  </a:cubicBezTo>
                  <a:close/>
                  <a:moveTo>
                    <a:pt x="4156" y="429"/>
                  </a:moveTo>
                  <a:cubicBezTo>
                    <a:pt x="4513" y="429"/>
                    <a:pt x="4823" y="560"/>
                    <a:pt x="5061" y="822"/>
                  </a:cubicBezTo>
                  <a:cubicBezTo>
                    <a:pt x="5299" y="1072"/>
                    <a:pt x="5442" y="1417"/>
                    <a:pt x="5478" y="1786"/>
                  </a:cubicBezTo>
                  <a:cubicBezTo>
                    <a:pt x="5513" y="2215"/>
                    <a:pt x="5656" y="3108"/>
                    <a:pt x="5847" y="3643"/>
                  </a:cubicBezTo>
                  <a:lnTo>
                    <a:pt x="5835" y="3643"/>
                  </a:lnTo>
                  <a:cubicBezTo>
                    <a:pt x="5525" y="3762"/>
                    <a:pt x="4882" y="3941"/>
                    <a:pt x="4132" y="3941"/>
                  </a:cubicBezTo>
                  <a:cubicBezTo>
                    <a:pt x="4077" y="3944"/>
                    <a:pt x="4021" y="3945"/>
                    <a:pt x="3967" y="3945"/>
                  </a:cubicBezTo>
                  <a:cubicBezTo>
                    <a:pt x="3330" y="3945"/>
                    <a:pt x="2762" y="3765"/>
                    <a:pt x="2477" y="3655"/>
                  </a:cubicBezTo>
                  <a:cubicBezTo>
                    <a:pt x="2656" y="3108"/>
                    <a:pt x="2799" y="2215"/>
                    <a:pt x="2835" y="1786"/>
                  </a:cubicBezTo>
                  <a:cubicBezTo>
                    <a:pt x="2858" y="1417"/>
                    <a:pt x="3013" y="1072"/>
                    <a:pt x="3251" y="822"/>
                  </a:cubicBezTo>
                  <a:cubicBezTo>
                    <a:pt x="3501" y="560"/>
                    <a:pt x="3811" y="429"/>
                    <a:pt x="4156" y="429"/>
                  </a:cubicBezTo>
                  <a:close/>
                  <a:moveTo>
                    <a:pt x="10752" y="4096"/>
                  </a:moveTo>
                  <a:cubicBezTo>
                    <a:pt x="10752" y="4155"/>
                    <a:pt x="10764" y="4215"/>
                    <a:pt x="10776" y="4274"/>
                  </a:cubicBezTo>
                  <a:lnTo>
                    <a:pt x="10609" y="4429"/>
                  </a:lnTo>
                  <a:cubicBezTo>
                    <a:pt x="10526" y="4524"/>
                    <a:pt x="10419" y="4572"/>
                    <a:pt x="10300" y="4572"/>
                  </a:cubicBezTo>
                  <a:cubicBezTo>
                    <a:pt x="10181" y="4572"/>
                    <a:pt x="10062" y="4524"/>
                    <a:pt x="9990" y="4429"/>
                  </a:cubicBezTo>
                  <a:lnTo>
                    <a:pt x="9823" y="4274"/>
                  </a:lnTo>
                  <a:cubicBezTo>
                    <a:pt x="9835" y="4215"/>
                    <a:pt x="9859" y="4155"/>
                    <a:pt x="9859" y="4096"/>
                  </a:cubicBezTo>
                  <a:cubicBezTo>
                    <a:pt x="9990" y="4132"/>
                    <a:pt x="10121" y="4167"/>
                    <a:pt x="10252" y="4167"/>
                  </a:cubicBezTo>
                  <a:lnTo>
                    <a:pt x="10300" y="4167"/>
                  </a:lnTo>
                  <a:cubicBezTo>
                    <a:pt x="10455" y="4167"/>
                    <a:pt x="10609" y="4132"/>
                    <a:pt x="10752" y="4096"/>
                  </a:cubicBezTo>
                  <a:close/>
                  <a:moveTo>
                    <a:pt x="4692" y="4358"/>
                  </a:moveTo>
                  <a:cubicBezTo>
                    <a:pt x="4763" y="4524"/>
                    <a:pt x="4918" y="4644"/>
                    <a:pt x="5097" y="4691"/>
                  </a:cubicBezTo>
                  <a:lnTo>
                    <a:pt x="5835" y="4894"/>
                  </a:lnTo>
                  <a:cubicBezTo>
                    <a:pt x="6025" y="4953"/>
                    <a:pt x="6168" y="5132"/>
                    <a:pt x="6168" y="5322"/>
                  </a:cubicBezTo>
                  <a:lnTo>
                    <a:pt x="6168" y="7251"/>
                  </a:lnTo>
                  <a:cubicBezTo>
                    <a:pt x="6168" y="7501"/>
                    <a:pt x="5954" y="7692"/>
                    <a:pt x="5716" y="7692"/>
                  </a:cubicBezTo>
                  <a:lnTo>
                    <a:pt x="5704" y="7692"/>
                  </a:lnTo>
                  <a:lnTo>
                    <a:pt x="5704" y="6144"/>
                  </a:lnTo>
                  <a:cubicBezTo>
                    <a:pt x="5668" y="5787"/>
                    <a:pt x="5394" y="5501"/>
                    <a:pt x="5025" y="5501"/>
                  </a:cubicBezTo>
                  <a:lnTo>
                    <a:pt x="3275" y="5501"/>
                  </a:lnTo>
                  <a:cubicBezTo>
                    <a:pt x="2918" y="5501"/>
                    <a:pt x="2632" y="5787"/>
                    <a:pt x="2632" y="6144"/>
                  </a:cubicBezTo>
                  <a:lnTo>
                    <a:pt x="2632" y="7692"/>
                  </a:lnTo>
                  <a:lnTo>
                    <a:pt x="2620" y="7692"/>
                  </a:lnTo>
                  <a:cubicBezTo>
                    <a:pt x="2370" y="7692"/>
                    <a:pt x="2180" y="7489"/>
                    <a:pt x="2180" y="7251"/>
                  </a:cubicBezTo>
                  <a:lnTo>
                    <a:pt x="2180" y="5322"/>
                  </a:lnTo>
                  <a:cubicBezTo>
                    <a:pt x="2180" y="5132"/>
                    <a:pt x="2311" y="4941"/>
                    <a:pt x="2501" y="4894"/>
                  </a:cubicBezTo>
                  <a:lnTo>
                    <a:pt x="3251" y="4691"/>
                  </a:lnTo>
                  <a:cubicBezTo>
                    <a:pt x="3430" y="4644"/>
                    <a:pt x="3561" y="4524"/>
                    <a:pt x="3644" y="4358"/>
                  </a:cubicBezTo>
                  <a:cubicBezTo>
                    <a:pt x="3811" y="4370"/>
                    <a:pt x="3989" y="4394"/>
                    <a:pt x="4168" y="4394"/>
                  </a:cubicBezTo>
                  <a:cubicBezTo>
                    <a:pt x="4347" y="4394"/>
                    <a:pt x="4525" y="4370"/>
                    <a:pt x="4692" y="4358"/>
                  </a:cubicBezTo>
                  <a:close/>
                  <a:moveTo>
                    <a:pt x="10526" y="5906"/>
                  </a:moveTo>
                  <a:cubicBezTo>
                    <a:pt x="10538" y="5906"/>
                    <a:pt x="10538" y="5906"/>
                    <a:pt x="10538" y="5918"/>
                  </a:cubicBezTo>
                  <a:lnTo>
                    <a:pt x="10538" y="7680"/>
                  </a:lnTo>
                  <a:cubicBezTo>
                    <a:pt x="10538" y="7692"/>
                    <a:pt x="10538" y="7692"/>
                    <a:pt x="10526" y="7692"/>
                  </a:cubicBezTo>
                  <a:lnTo>
                    <a:pt x="7895" y="7692"/>
                  </a:lnTo>
                  <a:cubicBezTo>
                    <a:pt x="7871" y="7692"/>
                    <a:pt x="7871" y="7692"/>
                    <a:pt x="7871" y="7680"/>
                  </a:cubicBezTo>
                  <a:lnTo>
                    <a:pt x="7871" y="5918"/>
                  </a:lnTo>
                  <a:lnTo>
                    <a:pt x="10526" y="5906"/>
                  </a:lnTo>
                  <a:close/>
                  <a:moveTo>
                    <a:pt x="11050" y="4596"/>
                  </a:moveTo>
                  <a:lnTo>
                    <a:pt x="11228" y="4691"/>
                  </a:lnTo>
                  <a:lnTo>
                    <a:pt x="11967" y="4894"/>
                  </a:lnTo>
                  <a:cubicBezTo>
                    <a:pt x="12157" y="4953"/>
                    <a:pt x="12300" y="5132"/>
                    <a:pt x="12300" y="5322"/>
                  </a:cubicBezTo>
                  <a:lnTo>
                    <a:pt x="12300" y="7251"/>
                  </a:lnTo>
                  <a:cubicBezTo>
                    <a:pt x="12300" y="7501"/>
                    <a:pt x="12086" y="7692"/>
                    <a:pt x="11848" y="7692"/>
                  </a:cubicBezTo>
                  <a:lnTo>
                    <a:pt x="10955" y="7692"/>
                  </a:lnTo>
                  <a:lnTo>
                    <a:pt x="10955" y="7680"/>
                  </a:lnTo>
                  <a:lnTo>
                    <a:pt x="10955" y="7227"/>
                  </a:lnTo>
                  <a:lnTo>
                    <a:pt x="11621" y="7227"/>
                  </a:lnTo>
                  <a:cubicBezTo>
                    <a:pt x="11740" y="7227"/>
                    <a:pt x="11836" y="7144"/>
                    <a:pt x="11836" y="7025"/>
                  </a:cubicBezTo>
                  <a:lnTo>
                    <a:pt x="11836" y="5715"/>
                  </a:lnTo>
                  <a:cubicBezTo>
                    <a:pt x="11836" y="5596"/>
                    <a:pt x="11740" y="5501"/>
                    <a:pt x="11621" y="5501"/>
                  </a:cubicBezTo>
                  <a:cubicBezTo>
                    <a:pt x="11502" y="5501"/>
                    <a:pt x="11419" y="5596"/>
                    <a:pt x="11419" y="5715"/>
                  </a:cubicBezTo>
                  <a:lnTo>
                    <a:pt x="11419" y="6834"/>
                  </a:lnTo>
                  <a:lnTo>
                    <a:pt x="10955" y="6834"/>
                  </a:lnTo>
                  <a:lnTo>
                    <a:pt x="10955" y="5941"/>
                  </a:lnTo>
                  <a:cubicBezTo>
                    <a:pt x="10955" y="5691"/>
                    <a:pt x="10764" y="5525"/>
                    <a:pt x="10538" y="5525"/>
                  </a:cubicBezTo>
                  <a:lnTo>
                    <a:pt x="8335" y="5525"/>
                  </a:lnTo>
                  <a:lnTo>
                    <a:pt x="8335" y="5322"/>
                  </a:lnTo>
                  <a:lnTo>
                    <a:pt x="8299" y="5322"/>
                  </a:lnTo>
                  <a:cubicBezTo>
                    <a:pt x="8299" y="5132"/>
                    <a:pt x="8442" y="4941"/>
                    <a:pt x="8633" y="4894"/>
                  </a:cubicBezTo>
                  <a:lnTo>
                    <a:pt x="9383" y="4691"/>
                  </a:lnTo>
                  <a:cubicBezTo>
                    <a:pt x="9442" y="4667"/>
                    <a:pt x="9490" y="4644"/>
                    <a:pt x="9562" y="4596"/>
                  </a:cubicBezTo>
                  <a:lnTo>
                    <a:pt x="9693" y="4727"/>
                  </a:lnTo>
                  <a:cubicBezTo>
                    <a:pt x="9859" y="4894"/>
                    <a:pt x="10062" y="4989"/>
                    <a:pt x="10300" y="4989"/>
                  </a:cubicBezTo>
                  <a:cubicBezTo>
                    <a:pt x="10526" y="4989"/>
                    <a:pt x="10752" y="4894"/>
                    <a:pt x="10907" y="4727"/>
                  </a:cubicBezTo>
                  <a:lnTo>
                    <a:pt x="11050" y="4596"/>
                  </a:lnTo>
                  <a:close/>
                  <a:moveTo>
                    <a:pt x="2632" y="8108"/>
                  </a:moveTo>
                  <a:lnTo>
                    <a:pt x="2632" y="8573"/>
                  </a:lnTo>
                  <a:lnTo>
                    <a:pt x="846" y="8573"/>
                  </a:lnTo>
                  <a:lnTo>
                    <a:pt x="846" y="8108"/>
                  </a:lnTo>
                  <a:close/>
                  <a:moveTo>
                    <a:pt x="13157" y="8108"/>
                  </a:moveTo>
                  <a:lnTo>
                    <a:pt x="13157" y="8573"/>
                  </a:lnTo>
                  <a:lnTo>
                    <a:pt x="5668" y="8573"/>
                  </a:lnTo>
                  <a:lnTo>
                    <a:pt x="5668" y="8108"/>
                  </a:lnTo>
                  <a:close/>
                  <a:moveTo>
                    <a:pt x="5049" y="5906"/>
                  </a:moveTo>
                  <a:cubicBezTo>
                    <a:pt x="5180" y="5906"/>
                    <a:pt x="5287" y="6013"/>
                    <a:pt x="5287" y="6144"/>
                  </a:cubicBezTo>
                  <a:lnTo>
                    <a:pt x="5287" y="9001"/>
                  </a:lnTo>
                  <a:lnTo>
                    <a:pt x="3049" y="9001"/>
                  </a:lnTo>
                  <a:lnTo>
                    <a:pt x="3049" y="6144"/>
                  </a:lnTo>
                  <a:cubicBezTo>
                    <a:pt x="3049" y="6013"/>
                    <a:pt x="3156" y="5906"/>
                    <a:pt x="3287" y="5906"/>
                  </a:cubicBezTo>
                  <a:close/>
                  <a:moveTo>
                    <a:pt x="4168" y="0"/>
                  </a:moveTo>
                  <a:cubicBezTo>
                    <a:pt x="3239" y="0"/>
                    <a:pt x="2501" y="738"/>
                    <a:pt x="2430" y="1738"/>
                  </a:cubicBezTo>
                  <a:cubicBezTo>
                    <a:pt x="2394" y="2155"/>
                    <a:pt x="2263" y="2989"/>
                    <a:pt x="2084" y="3477"/>
                  </a:cubicBezTo>
                  <a:cubicBezTo>
                    <a:pt x="2037" y="3584"/>
                    <a:pt x="2049" y="3703"/>
                    <a:pt x="2096" y="3810"/>
                  </a:cubicBezTo>
                  <a:cubicBezTo>
                    <a:pt x="2144" y="3905"/>
                    <a:pt x="2239" y="3989"/>
                    <a:pt x="2334" y="4024"/>
                  </a:cubicBezTo>
                  <a:cubicBezTo>
                    <a:pt x="2513" y="4084"/>
                    <a:pt x="2811" y="4179"/>
                    <a:pt x="3156" y="4251"/>
                  </a:cubicBezTo>
                  <a:cubicBezTo>
                    <a:pt x="3144" y="4251"/>
                    <a:pt x="3144" y="4251"/>
                    <a:pt x="3120" y="4263"/>
                  </a:cubicBezTo>
                  <a:lnTo>
                    <a:pt x="2382" y="4477"/>
                  </a:lnTo>
                  <a:cubicBezTo>
                    <a:pt x="2013" y="4584"/>
                    <a:pt x="1751" y="4917"/>
                    <a:pt x="1751" y="5310"/>
                  </a:cubicBezTo>
                  <a:lnTo>
                    <a:pt x="1751" y="7227"/>
                  </a:lnTo>
                  <a:cubicBezTo>
                    <a:pt x="1751" y="7394"/>
                    <a:pt x="1799" y="7561"/>
                    <a:pt x="1894" y="7680"/>
                  </a:cubicBezTo>
                  <a:lnTo>
                    <a:pt x="203" y="7680"/>
                  </a:lnTo>
                  <a:cubicBezTo>
                    <a:pt x="84" y="7680"/>
                    <a:pt x="1" y="7763"/>
                    <a:pt x="1" y="7882"/>
                  </a:cubicBezTo>
                  <a:cubicBezTo>
                    <a:pt x="1" y="8001"/>
                    <a:pt x="84" y="8096"/>
                    <a:pt x="203" y="8096"/>
                  </a:cubicBezTo>
                  <a:lnTo>
                    <a:pt x="441" y="8096"/>
                  </a:lnTo>
                  <a:lnTo>
                    <a:pt x="441" y="10073"/>
                  </a:lnTo>
                  <a:cubicBezTo>
                    <a:pt x="441" y="10192"/>
                    <a:pt x="537" y="10275"/>
                    <a:pt x="656" y="10275"/>
                  </a:cubicBezTo>
                  <a:cubicBezTo>
                    <a:pt x="775" y="10275"/>
                    <a:pt x="858" y="10192"/>
                    <a:pt x="858" y="10073"/>
                  </a:cubicBezTo>
                  <a:lnTo>
                    <a:pt x="858" y="8954"/>
                  </a:lnTo>
                  <a:lnTo>
                    <a:pt x="2644" y="8954"/>
                  </a:lnTo>
                  <a:lnTo>
                    <a:pt x="2644" y="10073"/>
                  </a:lnTo>
                  <a:cubicBezTo>
                    <a:pt x="2644" y="10192"/>
                    <a:pt x="2739" y="10275"/>
                    <a:pt x="2858" y="10275"/>
                  </a:cubicBezTo>
                  <a:cubicBezTo>
                    <a:pt x="2977" y="10275"/>
                    <a:pt x="3073" y="10192"/>
                    <a:pt x="3073" y="10073"/>
                  </a:cubicBezTo>
                  <a:lnTo>
                    <a:pt x="3073" y="9406"/>
                  </a:lnTo>
                  <a:lnTo>
                    <a:pt x="5287" y="9406"/>
                  </a:lnTo>
                  <a:lnTo>
                    <a:pt x="5287" y="10073"/>
                  </a:lnTo>
                  <a:cubicBezTo>
                    <a:pt x="5287" y="10192"/>
                    <a:pt x="5371" y="10275"/>
                    <a:pt x="5490" y="10275"/>
                  </a:cubicBezTo>
                  <a:cubicBezTo>
                    <a:pt x="5609" y="10275"/>
                    <a:pt x="5704" y="10192"/>
                    <a:pt x="5704" y="10073"/>
                  </a:cubicBezTo>
                  <a:lnTo>
                    <a:pt x="5704" y="8954"/>
                  </a:lnTo>
                  <a:lnTo>
                    <a:pt x="13169" y="8954"/>
                  </a:lnTo>
                  <a:lnTo>
                    <a:pt x="13169" y="10073"/>
                  </a:lnTo>
                  <a:cubicBezTo>
                    <a:pt x="13169" y="10192"/>
                    <a:pt x="13264" y="10275"/>
                    <a:pt x="13383" y="10275"/>
                  </a:cubicBezTo>
                  <a:cubicBezTo>
                    <a:pt x="13503" y="10275"/>
                    <a:pt x="13586" y="10192"/>
                    <a:pt x="13586" y="10073"/>
                  </a:cubicBezTo>
                  <a:lnTo>
                    <a:pt x="13586" y="8096"/>
                  </a:lnTo>
                  <a:lnTo>
                    <a:pt x="13824" y="8096"/>
                  </a:lnTo>
                  <a:cubicBezTo>
                    <a:pt x="13943" y="8096"/>
                    <a:pt x="14038" y="8001"/>
                    <a:pt x="14038" y="7882"/>
                  </a:cubicBezTo>
                  <a:cubicBezTo>
                    <a:pt x="14003" y="7787"/>
                    <a:pt x="13919" y="7692"/>
                    <a:pt x="13800" y="7692"/>
                  </a:cubicBezTo>
                  <a:lnTo>
                    <a:pt x="12562" y="7692"/>
                  </a:lnTo>
                  <a:cubicBezTo>
                    <a:pt x="12633" y="7561"/>
                    <a:pt x="12693" y="7406"/>
                    <a:pt x="12693" y="7251"/>
                  </a:cubicBezTo>
                  <a:lnTo>
                    <a:pt x="12693" y="5322"/>
                  </a:lnTo>
                  <a:cubicBezTo>
                    <a:pt x="12693" y="4941"/>
                    <a:pt x="12443" y="4596"/>
                    <a:pt x="12074" y="4489"/>
                  </a:cubicBezTo>
                  <a:lnTo>
                    <a:pt x="11324" y="4286"/>
                  </a:lnTo>
                  <a:cubicBezTo>
                    <a:pt x="11228" y="4251"/>
                    <a:pt x="11169" y="4167"/>
                    <a:pt x="11169" y="4060"/>
                  </a:cubicBezTo>
                  <a:lnTo>
                    <a:pt x="11169" y="3893"/>
                  </a:lnTo>
                  <a:cubicBezTo>
                    <a:pt x="11240" y="3858"/>
                    <a:pt x="11300" y="3798"/>
                    <a:pt x="11359" y="3739"/>
                  </a:cubicBezTo>
                  <a:cubicBezTo>
                    <a:pt x="11657" y="3453"/>
                    <a:pt x="11824" y="3060"/>
                    <a:pt x="11824" y="2643"/>
                  </a:cubicBezTo>
                  <a:lnTo>
                    <a:pt x="11824" y="2262"/>
                  </a:lnTo>
                  <a:lnTo>
                    <a:pt x="11895" y="2096"/>
                  </a:lnTo>
                  <a:cubicBezTo>
                    <a:pt x="11979" y="1917"/>
                    <a:pt x="12026" y="1703"/>
                    <a:pt x="12026" y="1512"/>
                  </a:cubicBezTo>
                  <a:lnTo>
                    <a:pt x="12026" y="453"/>
                  </a:lnTo>
                  <a:cubicBezTo>
                    <a:pt x="12026" y="333"/>
                    <a:pt x="11943" y="250"/>
                    <a:pt x="11824" y="250"/>
                  </a:cubicBezTo>
                  <a:lnTo>
                    <a:pt x="9859" y="250"/>
                  </a:lnTo>
                  <a:cubicBezTo>
                    <a:pt x="9145" y="250"/>
                    <a:pt x="8561" y="834"/>
                    <a:pt x="8561" y="1548"/>
                  </a:cubicBezTo>
                  <a:lnTo>
                    <a:pt x="8561" y="1560"/>
                  </a:lnTo>
                  <a:cubicBezTo>
                    <a:pt x="8561" y="1727"/>
                    <a:pt x="8597" y="1881"/>
                    <a:pt x="8680" y="2036"/>
                  </a:cubicBezTo>
                  <a:lnTo>
                    <a:pt x="8788" y="2238"/>
                  </a:lnTo>
                  <a:lnTo>
                    <a:pt x="8788" y="2572"/>
                  </a:lnTo>
                  <a:cubicBezTo>
                    <a:pt x="8788" y="3108"/>
                    <a:pt x="9050" y="3584"/>
                    <a:pt x="9442" y="3870"/>
                  </a:cubicBezTo>
                  <a:lnTo>
                    <a:pt x="9442" y="4048"/>
                  </a:lnTo>
                  <a:cubicBezTo>
                    <a:pt x="9442" y="4143"/>
                    <a:pt x="9359" y="4239"/>
                    <a:pt x="9276" y="4263"/>
                  </a:cubicBezTo>
                  <a:lnTo>
                    <a:pt x="8526" y="4477"/>
                  </a:lnTo>
                  <a:cubicBezTo>
                    <a:pt x="8157" y="4584"/>
                    <a:pt x="7907" y="4917"/>
                    <a:pt x="7907" y="5310"/>
                  </a:cubicBezTo>
                  <a:lnTo>
                    <a:pt x="7907" y="5489"/>
                  </a:lnTo>
                  <a:lnTo>
                    <a:pt x="7895" y="5489"/>
                  </a:lnTo>
                  <a:cubicBezTo>
                    <a:pt x="7657" y="5489"/>
                    <a:pt x="7478" y="5679"/>
                    <a:pt x="7478" y="5906"/>
                  </a:cubicBezTo>
                  <a:lnTo>
                    <a:pt x="7478" y="7656"/>
                  </a:lnTo>
                  <a:lnTo>
                    <a:pt x="7478" y="7680"/>
                  </a:lnTo>
                  <a:lnTo>
                    <a:pt x="6442" y="7680"/>
                  </a:lnTo>
                  <a:cubicBezTo>
                    <a:pt x="6525" y="7537"/>
                    <a:pt x="6585" y="7394"/>
                    <a:pt x="6585" y="7227"/>
                  </a:cubicBezTo>
                  <a:lnTo>
                    <a:pt x="6585" y="5310"/>
                  </a:lnTo>
                  <a:cubicBezTo>
                    <a:pt x="6585" y="4917"/>
                    <a:pt x="6323" y="4584"/>
                    <a:pt x="5954" y="4477"/>
                  </a:cubicBezTo>
                  <a:lnTo>
                    <a:pt x="5216" y="4263"/>
                  </a:lnTo>
                  <a:cubicBezTo>
                    <a:pt x="5192" y="4263"/>
                    <a:pt x="5192" y="4263"/>
                    <a:pt x="5180" y="4251"/>
                  </a:cubicBezTo>
                  <a:cubicBezTo>
                    <a:pt x="5537" y="4179"/>
                    <a:pt x="5823" y="4084"/>
                    <a:pt x="6002" y="4024"/>
                  </a:cubicBezTo>
                  <a:cubicBezTo>
                    <a:pt x="6109" y="3989"/>
                    <a:pt x="6192" y="3905"/>
                    <a:pt x="6240" y="3810"/>
                  </a:cubicBezTo>
                  <a:cubicBezTo>
                    <a:pt x="6287" y="3703"/>
                    <a:pt x="6299" y="3596"/>
                    <a:pt x="6252" y="3477"/>
                  </a:cubicBezTo>
                  <a:cubicBezTo>
                    <a:pt x="6073" y="2977"/>
                    <a:pt x="5942" y="2143"/>
                    <a:pt x="5906" y="1738"/>
                  </a:cubicBezTo>
                  <a:cubicBezTo>
                    <a:pt x="5835" y="738"/>
                    <a:pt x="5097" y="0"/>
                    <a:pt x="416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484;p16">
              <a:extLst>
                <a:ext uri="{FF2B5EF4-FFF2-40B4-BE49-F238E27FC236}">
                  <a16:creationId xmlns:a16="http://schemas.microsoft.com/office/drawing/2014/main" id="{31F7CBEC-1D20-45AB-9A4D-13C128757A83}"/>
                </a:ext>
              </a:extLst>
            </p:cNvPr>
            <p:cNvSpPr/>
            <p:nvPr/>
          </p:nvSpPr>
          <p:spPr>
            <a:xfrm>
              <a:off x="6019323" y="2641653"/>
              <a:ext cx="13272" cy="13272"/>
            </a:xfrm>
            <a:custGeom>
              <a:avLst/>
              <a:gdLst/>
              <a:ahLst/>
              <a:cxnLst/>
              <a:rect l="l" t="t" r="r" b="b"/>
              <a:pathLst>
                <a:path w="417" h="417" extrusionOk="0">
                  <a:moveTo>
                    <a:pt x="202" y="0"/>
                  </a:moveTo>
                  <a:cubicBezTo>
                    <a:pt x="95" y="0"/>
                    <a:pt x="0" y="84"/>
                    <a:pt x="0" y="203"/>
                  </a:cubicBezTo>
                  <a:cubicBezTo>
                    <a:pt x="0" y="322"/>
                    <a:pt x="95" y="417"/>
                    <a:pt x="202" y="417"/>
                  </a:cubicBezTo>
                  <a:cubicBezTo>
                    <a:pt x="322" y="417"/>
                    <a:pt x="417" y="322"/>
                    <a:pt x="417" y="203"/>
                  </a:cubicBezTo>
                  <a:cubicBezTo>
                    <a:pt x="417" y="84"/>
                    <a:pt x="322" y="0"/>
                    <a:pt x="20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 name="Google Shape;9244;p16">
            <a:extLst>
              <a:ext uri="{FF2B5EF4-FFF2-40B4-BE49-F238E27FC236}">
                <a16:creationId xmlns:a16="http://schemas.microsoft.com/office/drawing/2014/main" id="{D2123657-7CEC-CA36-87ED-7C57AB6C4B02}"/>
              </a:ext>
            </a:extLst>
          </p:cNvPr>
          <p:cNvGrpSpPr/>
          <p:nvPr/>
        </p:nvGrpSpPr>
        <p:grpSpPr>
          <a:xfrm>
            <a:off x="7365916" y="4738767"/>
            <a:ext cx="350198" cy="350548"/>
            <a:chOff x="3094217" y="1976585"/>
            <a:chExt cx="350198" cy="350548"/>
          </a:xfrm>
        </p:grpSpPr>
        <p:sp>
          <p:nvSpPr>
            <p:cNvPr id="3" name="Google Shape;9245;p16">
              <a:extLst>
                <a:ext uri="{FF2B5EF4-FFF2-40B4-BE49-F238E27FC236}">
                  <a16:creationId xmlns:a16="http://schemas.microsoft.com/office/drawing/2014/main" id="{6D8E8BD7-707D-C83B-1744-2168EBAF6A28}"/>
                </a:ext>
              </a:extLst>
            </p:cNvPr>
            <p:cNvSpPr/>
            <p:nvPr/>
          </p:nvSpPr>
          <p:spPr>
            <a:xfrm>
              <a:off x="3094217" y="2129039"/>
              <a:ext cx="131543" cy="197362"/>
            </a:xfrm>
            <a:custGeom>
              <a:avLst/>
              <a:gdLst/>
              <a:ahLst/>
              <a:cxnLst/>
              <a:rect l="l" t="t" r="r" b="b"/>
              <a:pathLst>
                <a:path w="4133" h="6201" extrusionOk="0">
                  <a:moveTo>
                    <a:pt x="2072" y="345"/>
                  </a:moveTo>
                  <a:cubicBezTo>
                    <a:pt x="2117" y="345"/>
                    <a:pt x="2162" y="348"/>
                    <a:pt x="2203" y="354"/>
                  </a:cubicBezTo>
                  <a:cubicBezTo>
                    <a:pt x="2906" y="414"/>
                    <a:pt x="3454" y="1045"/>
                    <a:pt x="3454" y="1759"/>
                  </a:cubicBezTo>
                  <a:cubicBezTo>
                    <a:pt x="3454" y="2438"/>
                    <a:pt x="3620" y="3069"/>
                    <a:pt x="3751" y="3402"/>
                  </a:cubicBezTo>
                  <a:lnTo>
                    <a:pt x="3751" y="3426"/>
                  </a:lnTo>
                  <a:cubicBezTo>
                    <a:pt x="3608" y="3509"/>
                    <a:pt x="3299" y="3688"/>
                    <a:pt x="2763" y="3807"/>
                  </a:cubicBezTo>
                  <a:lnTo>
                    <a:pt x="2763" y="3759"/>
                  </a:lnTo>
                  <a:lnTo>
                    <a:pt x="2763" y="3438"/>
                  </a:lnTo>
                  <a:cubicBezTo>
                    <a:pt x="2965" y="3319"/>
                    <a:pt x="3144" y="3140"/>
                    <a:pt x="3263" y="2926"/>
                  </a:cubicBezTo>
                  <a:cubicBezTo>
                    <a:pt x="3489" y="2533"/>
                    <a:pt x="3418" y="2021"/>
                    <a:pt x="3073" y="1712"/>
                  </a:cubicBezTo>
                  <a:cubicBezTo>
                    <a:pt x="2834" y="1485"/>
                    <a:pt x="2418" y="1235"/>
                    <a:pt x="1727" y="1235"/>
                  </a:cubicBezTo>
                  <a:cubicBezTo>
                    <a:pt x="1691" y="1235"/>
                    <a:pt x="1644" y="1247"/>
                    <a:pt x="1608" y="1283"/>
                  </a:cubicBezTo>
                  <a:lnTo>
                    <a:pt x="1275" y="1616"/>
                  </a:lnTo>
                  <a:cubicBezTo>
                    <a:pt x="1215" y="1676"/>
                    <a:pt x="1215" y="1783"/>
                    <a:pt x="1275" y="1843"/>
                  </a:cubicBezTo>
                  <a:cubicBezTo>
                    <a:pt x="1304" y="1872"/>
                    <a:pt x="1343" y="1887"/>
                    <a:pt x="1382" y="1887"/>
                  </a:cubicBezTo>
                  <a:cubicBezTo>
                    <a:pt x="1421" y="1887"/>
                    <a:pt x="1459" y="1872"/>
                    <a:pt x="1489" y="1843"/>
                  </a:cubicBezTo>
                  <a:lnTo>
                    <a:pt x="1787" y="1545"/>
                  </a:lnTo>
                  <a:cubicBezTo>
                    <a:pt x="2227" y="1557"/>
                    <a:pt x="2584" y="1700"/>
                    <a:pt x="2846" y="1938"/>
                  </a:cubicBezTo>
                  <a:cubicBezTo>
                    <a:pt x="3073" y="2140"/>
                    <a:pt x="3132" y="2485"/>
                    <a:pt x="2977" y="2747"/>
                  </a:cubicBezTo>
                  <a:cubicBezTo>
                    <a:pt x="2799" y="3081"/>
                    <a:pt x="2441" y="3283"/>
                    <a:pt x="2072" y="3283"/>
                  </a:cubicBezTo>
                  <a:cubicBezTo>
                    <a:pt x="1489" y="3283"/>
                    <a:pt x="1037" y="2831"/>
                    <a:pt x="1037" y="2247"/>
                  </a:cubicBezTo>
                  <a:cubicBezTo>
                    <a:pt x="1037" y="2152"/>
                    <a:pt x="953" y="2081"/>
                    <a:pt x="870" y="2081"/>
                  </a:cubicBezTo>
                  <a:cubicBezTo>
                    <a:pt x="775" y="2081"/>
                    <a:pt x="703" y="2152"/>
                    <a:pt x="703" y="2247"/>
                  </a:cubicBezTo>
                  <a:cubicBezTo>
                    <a:pt x="703" y="2747"/>
                    <a:pt x="989" y="3200"/>
                    <a:pt x="1394" y="3438"/>
                  </a:cubicBezTo>
                  <a:lnTo>
                    <a:pt x="1394" y="3759"/>
                  </a:lnTo>
                  <a:lnTo>
                    <a:pt x="1394" y="3807"/>
                  </a:lnTo>
                  <a:cubicBezTo>
                    <a:pt x="858" y="3688"/>
                    <a:pt x="525" y="3509"/>
                    <a:pt x="394" y="3426"/>
                  </a:cubicBezTo>
                  <a:cubicBezTo>
                    <a:pt x="394" y="3426"/>
                    <a:pt x="382" y="3426"/>
                    <a:pt x="394" y="3402"/>
                  </a:cubicBezTo>
                  <a:cubicBezTo>
                    <a:pt x="525" y="3081"/>
                    <a:pt x="691" y="2438"/>
                    <a:pt x="691" y="1759"/>
                  </a:cubicBezTo>
                  <a:cubicBezTo>
                    <a:pt x="691" y="1045"/>
                    <a:pt x="1239" y="414"/>
                    <a:pt x="1941" y="354"/>
                  </a:cubicBezTo>
                  <a:cubicBezTo>
                    <a:pt x="1983" y="348"/>
                    <a:pt x="2028" y="345"/>
                    <a:pt x="2072" y="345"/>
                  </a:cubicBezTo>
                  <a:close/>
                  <a:moveTo>
                    <a:pt x="2430" y="3581"/>
                  </a:moveTo>
                  <a:lnTo>
                    <a:pt x="2430" y="3783"/>
                  </a:lnTo>
                  <a:cubicBezTo>
                    <a:pt x="2430" y="3974"/>
                    <a:pt x="2537" y="4152"/>
                    <a:pt x="2715" y="4224"/>
                  </a:cubicBezTo>
                  <a:lnTo>
                    <a:pt x="2822" y="4271"/>
                  </a:lnTo>
                  <a:cubicBezTo>
                    <a:pt x="2656" y="4509"/>
                    <a:pt x="2370" y="4676"/>
                    <a:pt x="2072" y="4676"/>
                  </a:cubicBezTo>
                  <a:cubicBezTo>
                    <a:pt x="1775" y="4676"/>
                    <a:pt x="1489" y="4509"/>
                    <a:pt x="1334" y="4271"/>
                  </a:cubicBezTo>
                  <a:lnTo>
                    <a:pt x="1429" y="4224"/>
                  </a:lnTo>
                  <a:cubicBezTo>
                    <a:pt x="1608" y="4140"/>
                    <a:pt x="1715" y="3974"/>
                    <a:pt x="1715" y="3783"/>
                  </a:cubicBezTo>
                  <a:lnTo>
                    <a:pt x="1715" y="3581"/>
                  </a:lnTo>
                  <a:cubicBezTo>
                    <a:pt x="1834" y="3617"/>
                    <a:pt x="1953" y="3628"/>
                    <a:pt x="2072" y="3628"/>
                  </a:cubicBezTo>
                  <a:cubicBezTo>
                    <a:pt x="2191" y="3628"/>
                    <a:pt x="2311" y="3617"/>
                    <a:pt x="2430" y="3581"/>
                  </a:cubicBezTo>
                  <a:close/>
                  <a:moveTo>
                    <a:pt x="2065" y="0"/>
                  </a:moveTo>
                  <a:cubicBezTo>
                    <a:pt x="2010" y="0"/>
                    <a:pt x="1953" y="3"/>
                    <a:pt x="1894" y="9"/>
                  </a:cubicBezTo>
                  <a:cubicBezTo>
                    <a:pt x="1037" y="92"/>
                    <a:pt x="346" y="842"/>
                    <a:pt x="346" y="1735"/>
                  </a:cubicBezTo>
                  <a:cubicBezTo>
                    <a:pt x="346" y="2378"/>
                    <a:pt x="203" y="2962"/>
                    <a:pt x="60" y="3271"/>
                  </a:cubicBezTo>
                  <a:cubicBezTo>
                    <a:pt x="1" y="3426"/>
                    <a:pt x="48" y="3581"/>
                    <a:pt x="179" y="3676"/>
                  </a:cubicBezTo>
                  <a:cubicBezTo>
                    <a:pt x="310" y="3759"/>
                    <a:pt x="584" y="3926"/>
                    <a:pt x="1013" y="4045"/>
                  </a:cubicBezTo>
                  <a:lnTo>
                    <a:pt x="382" y="4379"/>
                  </a:lnTo>
                  <a:cubicBezTo>
                    <a:pt x="144" y="4498"/>
                    <a:pt x="1" y="4712"/>
                    <a:pt x="1" y="4986"/>
                  </a:cubicBezTo>
                  <a:lnTo>
                    <a:pt x="1" y="6045"/>
                  </a:lnTo>
                  <a:cubicBezTo>
                    <a:pt x="1" y="6129"/>
                    <a:pt x="84" y="6200"/>
                    <a:pt x="167" y="6200"/>
                  </a:cubicBezTo>
                  <a:cubicBezTo>
                    <a:pt x="263" y="6200"/>
                    <a:pt x="334" y="6129"/>
                    <a:pt x="334" y="6045"/>
                  </a:cubicBezTo>
                  <a:lnTo>
                    <a:pt x="334" y="4974"/>
                  </a:lnTo>
                  <a:cubicBezTo>
                    <a:pt x="334" y="4831"/>
                    <a:pt x="406" y="4712"/>
                    <a:pt x="525" y="4652"/>
                  </a:cubicBezTo>
                  <a:lnTo>
                    <a:pt x="1037" y="4402"/>
                  </a:lnTo>
                  <a:cubicBezTo>
                    <a:pt x="1239" y="4760"/>
                    <a:pt x="1644" y="4986"/>
                    <a:pt x="2060" y="4986"/>
                  </a:cubicBezTo>
                  <a:cubicBezTo>
                    <a:pt x="2489" y="4986"/>
                    <a:pt x="2882" y="4760"/>
                    <a:pt x="3084" y="4402"/>
                  </a:cubicBezTo>
                  <a:lnTo>
                    <a:pt x="3596" y="4652"/>
                  </a:lnTo>
                  <a:cubicBezTo>
                    <a:pt x="3704" y="4712"/>
                    <a:pt x="3787" y="4831"/>
                    <a:pt x="3787" y="4974"/>
                  </a:cubicBezTo>
                  <a:lnTo>
                    <a:pt x="3787" y="6022"/>
                  </a:lnTo>
                  <a:cubicBezTo>
                    <a:pt x="3787" y="6117"/>
                    <a:pt x="3858" y="6188"/>
                    <a:pt x="3954" y="6188"/>
                  </a:cubicBezTo>
                  <a:cubicBezTo>
                    <a:pt x="4037" y="6188"/>
                    <a:pt x="4108" y="6117"/>
                    <a:pt x="4108" y="6022"/>
                  </a:cubicBezTo>
                  <a:lnTo>
                    <a:pt x="4108" y="4974"/>
                  </a:lnTo>
                  <a:cubicBezTo>
                    <a:pt x="4132" y="4712"/>
                    <a:pt x="3977" y="4474"/>
                    <a:pt x="3739" y="4379"/>
                  </a:cubicBezTo>
                  <a:lnTo>
                    <a:pt x="3096" y="4045"/>
                  </a:lnTo>
                  <a:cubicBezTo>
                    <a:pt x="3537" y="3926"/>
                    <a:pt x="3799" y="3759"/>
                    <a:pt x="3930" y="3676"/>
                  </a:cubicBezTo>
                  <a:cubicBezTo>
                    <a:pt x="4073" y="3581"/>
                    <a:pt x="4108" y="3426"/>
                    <a:pt x="4049" y="3271"/>
                  </a:cubicBezTo>
                  <a:cubicBezTo>
                    <a:pt x="3918" y="2962"/>
                    <a:pt x="3775" y="2378"/>
                    <a:pt x="3775" y="1735"/>
                  </a:cubicBezTo>
                  <a:cubicBezTo>
                    <a:pt x="3775" y="866"/>
                    <a:pt x="3084" y="104"/>
                    <a:pt x="2227" y="9"/>
                  </a:cubicBezTo>
                  <a:cubicBezTo>
                    <a:pt x="2174" y="3"/>
                    <a:pt x="2120" y="0"/>
                    <a:pt x="2065"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 name="Google Shape;9246;p16">
              <a:extLst>
                <a:ext uri="{FF2B5EF4-FFF2-40B4-BE49-F238E27FC236}">
                  <a16:creationId xmlns:a16="http://schemas.microsoft.com/office/drawing/2014/main" id="{93B08798-C483-4D65-8BA1-349C5D9861C1}"/>
                </a:ext>
              </a:extLst>
            </p:cNvPr>
            <p:cNvSpPr/>
            <p:nvPr/>
          </p:nvSpPr>
          <p:spPr>
            <a:xfrm>
              <a:off x="3116592" y="2293778"/>
              <a:ext cx="10630" cy="32241"/>
            </a:xfrm>
            <a:custGeom>
              <a:avLst/>
              <a:gdLst/>
              <a:ahLst/>
              <a:cxnLst/>
              <a:rect l="l" t="t" r="r" b="b"/>
              <a:pathLst>
                <a:path w="334" h="1013" extrusionOk="0">
                  <a:moveTo>
                    <a:pt x="167" y="0"/>
                  </a:moveTo>
                  <a:cubicBezTo>
                    <a:pt x="72" y="0"/>
                    <a:pt x="0" y="72"/>
                    <a:pt x="0" y="167"/>
                  </a:cubicBezTo>
                  <a:lnTo>
                    <a:pt x="0" y="846"/>
                  </a:lnTo>
                  <a:cubicBezTo>
                    <a:pt x="0" y="941"/>
                    <a:pt x="72" y="1012"/>
                    <a:pt x="167" y="1012"/>
                  </a:cubicBezTo>
                  <a:cubicBezTo>
                    <a:pt x="250" y="1012"/>
                    <a:pt x="334" y="941"/>
                    <a:pt x="334" y="846"/>
                  </a:cubicBezTo>
                  <a:lnTo>
                    <a:pt x="334" y="167"/>
                  </a:lnTo>
                  <a:cubicBezTo>
                    <a:pt x="310" y="72"/>
                    <a:pt x="250" y="0"/>
                    <a:pt x="167"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 name="Google Shape;9247;p16">
              <a:extLst>
                <a:ext uri="{FF2B5EF4-FFF2-40B4-BE49-F238E27FC236}">
                  <a16:creationId xmlns:a16="http://schemas.microsoft.com/office/drawing/2014/main" id="{B2C5BB2A-6B25-BCA0-8D6E-FFE6A1309BBC}"/>
                </a:ext>
              </a:extLst>
            </p:cNvPr>
            <p:cNvSpPr/>
            <p:nvPr/>
          </p:nvSpPr>
          <p:spPr>
            <a:xfrm>
              <a:off x="3193519" y="2293778"/>
              <a:ext cx="10248" cy="32241"/>
            </a:xfrm>
            <a:custGeom>
              <a:avLst/>
              <a:gdLst/>
              <a:ahLst/>
              <a:cxnLst/>
              <a:rect l="l" t="t" r="r" b="b"/>
              <a:pathLst>
                <a:path w="322" h="1013" extrusionOk="0">
                  <a:moveTo>
                    <a:pt x="155" y="0"/>
                  </a:moveTo>
                  <a:cubicBezTo>
                    <a:pt x="72" y="0"/>
                    <a:pt x="0" y="72"/>
                    <a:pt x="0" y="167"/>
                  </a:cubicBezTo>
                  <a:lnTo>
                    <a:pt x="0" y="846"/>
                  </a:lnTo>
                  <a:cubicBezTo>
                    <a:pt x="0" y="941"/>
                    <a:pt x="72" y="1012"/>
                    <a:pt x="155" y="1012"/>
                  </a:cubicBezTo>
                  <a:cubicBezTo>
                    <a:pt x="250" y="1012"/>
                    <a:pt x="322" y="941"/>
                    <a:pt x="322" y="846"/>
                  </a:cubicBezTo>
                  <a:lnTo>
                    <a:pt x="322" y="167"/>
                  </a:lnTo>
                  <a:cubicBezTo>
                    <a:pt x="310" y="72"/>
                    <a:pt x="250" y="0"/>
                    <a:pt x="155"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 name="Google Shape;9248;p16">
              <a:extLst>
                <a:ext uri="{FF2B5EF4-FFF2-40B4-BE49-F238E27FC236}">
                  <a16:creationId xmlns:a16="http://schemas.microsoft.com/office/drawing/2014/main" id="{22FAB13B-81A4-81AE-A62E-4C8DD79EE7C5}"/>
                </a:ext>
              </a:extLst>
            </p:cNvPr>
            <p:cNvSpPr/>
            <p:nvPr/>
          </p:nvSpPr>
          <p:spPr>
            <a:xfrm>
              <a:off x="3346227" y="2166755"/>
              <a:ext cx="54966" cy="18301"/>
            </a:xfrm>
            <a:custGeom>
              <a:avLst/>
              <a:gdLst/>
              <a:ahLst/>
              <a:cxnLst/>
              <a:rect l="l" t="t" r="r" b="b"/>
              <a:pathLst>
                <a:path w="1727" h="575" extrusionOk="0">
                  <a:moveTo>
                    <a:pt x="646" y="0"/>
                  </a:moveTo>
                  <a:cubicBezTo>
                    <a:pt x="494" y="0"/>
                    <a:pt x="326" y="15"/>
                    <a:pt x="143" y="50"/>
                  </a:cubicBezTo>
                  <a:cubicBezTo>
                    <a:pt x="60" y="62"/>
                    <a:pt x="0" y="122"/>
                    <a:pt x="0" y="217"/>
                  </a:cubicBezTo>
                  <a:lnTo>
                    <a:pt x="0" y="396"/>
                  </a:lnTo>
                  <a:cubicBezTo>
                    <a:pt x="0" y="479"/>
                    <a:pt x="84" y="550"/>
                    <a:pt x="167" y="550"/>
                  </a:cubicBezTo>
                  <a:cubicBezTo>
                    <a:pt x="262" y="550"/>
                    <a:pt x="334" y="479"/>
                    <a:pt x="334" y="396"/>
                  </a:cubicBezTo>
                  <a:lnTo>
                    <a:pt x="334" y="360"/>
                  </a:lnTo>
                  <a:cubicBezTo>
                    <a:pt x="445" y="344"/>
                    <a:pt x="549" y="338"/>
                    <a:pt x="645" y="338"/>
                  </a:cubicBezTo>
                  <a:cubicBezTo>
                    <a:pt x="845" y="338"/>
                    <a:pt x="1007" y="367"/>
                    <a:pt x="1120" y="407"/>
                  </a:cubicBezTo>
                  <a:cubicBezTo>
                    <a:pt x="1334" y="467"/>
                    <a:pt x="1453" y="538"/>
                    <a:pt x="1453" y="538"/>
                  </a:cubicBezTo>
                  <a:cubicBezTo>
                    <a:pt x="1477" y="550"/>
                    <a:pt x="1512" y="574"/>
                    <a:pt x="1536" y="574"/>
                  </a:cubicBezTo>
                  <a:cubicBezTo>
                    <a:pt x="1584" y="574"/>
                    <a:pt x="1643" y="538"/>
                    <a:pt x="1667" y="491"/>
                  </a:cubicBezTo>
                  <a:cubicBezTo>
                    <a:pt x="1727" y="396"/>
                    <a:pt x="1715" y="288"/>
                    <a:pt x="1643" y="241"/>
                  </a:cubicBezTo>
                  <a:cubicBezTo>
                    <a:pt x="1615" y="231"/>
                    <a:pt x="1258" y="0"/>
                    <a:pt x="646"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 name="Google Shape;9249;p16">
              <a:extLst>
                <a:ext uri="{FF2B5EF4-FFF2-40B4-BE49-F238E27FC236}">
                  <a16:creationId xmlns:a16="http://schemas.microsoft.com/office/drawing/2014/main" id="{D0ADC201-E275-EF9A-B53A-2B508709DDDC}"/>
                </a:ext>
              </a:extLst>
            </p:cNvPr>
            <p:cNvSpPr/>
            <p:nvPr/>
          </p:nvSpPr>
          <p:spPr>
            <a:xfrm>
              <a:off x="3302655" y="2134991"/>
              <a:ext cx="141760" cy="192143"/>
            </a:xfrm>
            <a:custGeom>
              <a:avLst/>
              <a:gdLst/>
              <a:ahLst/>
              <a:cxnLst/>
              <a:rect l="l" t="t" r="r" b="b"/>
              <a:pathLst>
                <a:path w="4454" h="6037" extrusionOk="0">
                  <a:moveTo>
                    <a:pt x="3453" y="334"/>
                  </a:moveTo>
                  <a:lnTo>
                    <a:pt x="3453" y="1132"/>
                  </a:lnTo>
                  <a:cubicBezTo>
                    <a:pt x="3453" y="1263"/>
                    <a:pt x="3429" y="1405"/>
                    <a:pt x="3370" y="1525"/>
                  </a:cubicBezTo>
                  <a:lnTo>
                    <a:pt x="3310" y="1644"/>
                  </a:lnTo>
                  <a:cubicBezTo>
                    <a:pt x="3298" y="1667"/>
                    <a:pt x="3298" y="1691"/>
                    <a:pt x="3298" y="1715"/>
                  </a:cubicBezTo>
                  <a:lnTo>
                    <a:pt x="3298" y="2060"/>
                  </a:lnTo>
                  <a:cubicBezTo>
                    <a:pt x="3274" y="2346"/>
                    <a:pt x="3155" y="2608"/>
                    <a:pt x="2953" y="2799"/>
                  </a:cubicBezTo>
                  <a:cubicBezTo>
                    <a:pt x="2739" y="3001"/>
                    <a:pt x="2477" y="3096"/>
                    <a:pt x="2191" y="3096"/>
                  </a:cubicBezTo>
                  <a:cubicBezTo>
                    <a:pt x="1643" y="3084"/>
                    <a:pt x="1179" y="2596"/>
                    <a:pt x="1179" y="2013"/>
                  </a:cubicBezTo>
                  <a:lnTo>
                    <a:pt x="1179" y="1715"/>
                  </a:lnTo>
                  <a:cubicBezTo>
                    <a:pt x="1179" y="1691"/>
                    <a:pt x="1179" y="1667"/>
                    <a:pt x="1167" y="1644"/>
                  </a:cubicBezTo>
                  <a:lnTo>
                    <a:pt x="1107" y="1525"/>
                  </a:lnTo>
                  <a:cubicBezTo>
                    <a:pt x="1048" y="1405"/>
                    <a:pt x="1012" y="1275"/>
                    <a:pt x="1012" y="1132"/>
                  </a:cubicBezTo>
                  <a:cubicBezTo>
                    <a:pt x="1012" y="691"/>
                    <a:pt x="1369" y="334"/>
                    <a:pt x="1822" y="334"/>
                  </a:cubicBezTo>
                  <a:close/>
                  <a:moveTo>
                    <a:pt x="2762" y="3310"/>
                  </a:moveTo>
                  <a:lnTo>
                    <a:pt x="2762" y="3537"/>
                  </a:lnTo>
                  <a:cubicBezTo>
                    <a:pt x="2762" y="3572"/>
                    <a:pt x="2774" y="3620"/>
                    <a:pt x="2774" y="3680"/>
                  </a:cubicBezTo>
                  <a:lnTo>
                    <a:pt x="2239" y="4096"/>
                  </a:lnTo>
                  <a:lnTo>
                    <a:pt x="1691" y="3680"/>
                  </a:lnTo>
                  <a:cubicBezTo>
                    <a:pt x="1703" y="3632"/>
                    <a:pt x="1703" y="3584"/>
                    <a:pt x="1703" y="3537"/>
                  </a:cubicBezTo>
                  <a:lnTo>
                    <a:pt x="1703" y="3310"/>
                  </a:lnTo>
                  <a:cubicBezTo>
                    <a:pt x="1846" y="3370"/>
                    <a:pt x="2012" y="3406"/>
                    <a:pt x="2191" y="3406"/>
                  </a:cubicBezTo>
                  <a:lnTo>
                    <a:pt x="2239" y="3406"/>
                  </a:lnTo>
                  <a:cubicBezTo>
                    <a:pt x="2417" y="3406"/>
                    <a:pt x="2596" y="3382"/>
                    <a:pt x="2762" y="3310"/>
                  </a:cubicBezTo>
                  <a:close/>
                  <a:moveTo>
                    <a:pt x="1822" y="1"/>
                  </a:moveTo>
                  <a:cubicBezTo>
                    <a:pt x="1191" y="1"/>
                    <a:pt x="703" y="513"/>
                    <a:pt x="703" y="1120"/>
                  </a:cubicBezTo>
                  <a:cubicBezTo>
                    <a:pt x="703" y="1298"/>
                    <a:pt x="750" y="1489"/>
                    <a:pt x="822" y="1656"/>
                  </a:cubicBezTo>
                  <a:lnTo>
                    <a:pt x="869" y="1751"/>
                  </a:lnTo>
                  <a:lnTo>
                    <a:pt x="869" y="2001"/>
                  </a:lnTo>
                  <a:cubicBezTo>
                    <a:pt x="869" y="2441"/>
                    <a:pt x="1072" y="2846"/>
                    <a:pt x="1381" y="3096"/>
                  </a:cubicBezTo>
                  <a:lnTo>
                    <a:pt x="1381" y="3537"/>
                  </a:lnTo>
                  <a:cubicBezTo>
                    <a:pt x="1381" y="3608"/>
                    <a:pt x="1346" y="3680"/>
                    <a:pt x="1274" y="3703"/>
                  </a:cubicBezTo>
                  <a:lnTo>
                    <a:pt x="453" y="4025"/>
                  </a:lnTo>
                  <a:cubicBezTo>
                    <a:pt x="179" y="4132"/>
                    <a:pt x="0" y="4382"/>
                    <a:pt x="0" y="4668"/>
                  </a:cubicBezTo>
                  <a:lnTo>
                    <a:pt x="0" y="5858"/>
                  </a:lnTo>
                  <a:cubicBezTo>
                    <a:pt x="0" y="5942"/>
                    <a:pt x="83" y="6013"/>
                    <a:pt x="167" y="6013"/>
                  </a:cubicBezTo>
                  <a:cubicBezTo>
                    <a:pt x="262" y="6013"/>
                    <a:pt x="334" y="5942"/>
                    <a:pt x="334" y="5858"/>
                  </a:cubicBezTo>
                  <a:lnTo>
                    <a:pt x="334" y="4668"/>
                  </a:lnTo>
                  <a:cubicBezTo>
                    <a:pt x="334" y="4513"/>
                    <a:pt x="417" y="4382"/>
                    <a:pt x="560" y="4334"/>
                  </a:cubicBezTo>
                  <a:lnTo>
                    <a:pt x="1369" y="4025"/>
                  </a:lnTo>
                  <a:cubicBezTo>
                    <a:pt x="1417" y="4001"/>
                    <a:pt x="1465" y="3977"/>
                    <a:pt x="1488" y="3965"/>
                  </a:cubicBezTo>
                  <a:lnTo>
                    <a:pt x="2060" y="4394"/>
                  </a:lnTo>
                  <a:lnTo>
                    <a:pt x="2060" y="5870"/>
                  </a:lnTo>
                  <a:cubicBezTo>
                    <a:pt x="2060" y="5954"/>
                    <a:pt x="2131" y="6037"/>
                    <a:pt x="2215" y="6037"/>
                  </a:cubicBezTo>
                  <a:cubicBezTo>
                    <a:pt x="2310" y="6037"/>
                    <a:pt x="2381" y="5954"/>
                    <a:pt x="2381" y="5870"/>
                  </a:cubicBezTo>
                  <a:lnTo>
                    <a:pt x="2381" y="4394"/>
                  </a:lnTo>
                  <a:lnTo>
                    <a:pt x="2953" y="3965"/>
                  </a:lnTo>
                  <a:cubicBezTo>
                    <a:pt x="2977" y="3989"/>
                    <a:pt x="3024" y="4013"/>
                    <a:pt x="3072" y="4025"/>
                  </a:cubicBezTo>
                  <a:lnTo>
                    <a:pt x="3882" y="4334"/>
                  </a:lnTo>
                  <a:cubicBezTo>
                    <a:pt x="4024" y="4382"/>
                    <a:pt x="4108" y="4513"/>
                    <a:pt x="4108" y="4668"/>
                  </a:cubicBezTo>
                  <a:lnTo>
                    <a:pt x="4108" y="5858"/>
                  </a:lnTo>
                  <a:cubicBezTo>
                    <a:pt x="4108" y="5942"/>
                    <a:pt x="4179" y="6013"/>
                    <a:pt x="4274" y="6013"/>
                  </a:cubicBezTo>
                  <a:cubicBezTo>
                    <a:pt x="4358" y="6013"/>
                    <a:pt x="4441" y="5942"/>
                    <a:pt x="4441" y="5858"/>
                  </a:cubicBezTo>
                  <a:lnTo>
                    <a:pt x="4441" y="4668"/>
                  </a:lnTo>
                  <a:cubicBezTo>
                    <a:pt x="4453" y="4382"/>
                    <a:pt x="4274" y="4108"/>
                    <a:pt x="4024" y="4025"/>
                  </a:cubicBezTo>
                  <a:lnTo>
                    <a:pt x="3203" y="3703"/>
                  </a:lnTo>
                  <a:cubicBezTo>
                    <a:pt x="3131" y="3680"/>
                    <a:pt x="3084" y="3620"/>
                    <a:pt x="3084" y="3537"/>
                  </a:cubicBezTo>
                  <a:lnTo>
                    <a:pt x="3084" y="3108"/>
                  </a:lnTo>
                  <a:cubicBezTo>
                    <a:pt x="3120" y="3084"/>
                    <a:pt x="3155" y="3060"/>
                    <a:pt x="3191" y="3025"/>
                  </a:cubicBezTo>
                  <a:cubicBezTo>
                    <a:pt x="3453" y="2775"/>
                    <a:pt x="3608" y="2418"/>
                    <a:pt x="3608" y="2037"/>
                  </a:cubicBezTo>
                  <a:lnTo>
                    <a:pt x="3608" y="1727"/>
                  </a:lnTo>
                  <a:lnTo>
                    <a:pt x="3655" y="1644"/>
                  </a:lnTo>
                  <a:cubicBezTo>
                    <a:pt x="3739" y="1477"/>
                    <a:pt x="3774" y="1298"/>
                    <a:pt x="3774" y="1108"/>
                  </a:cubicBezTo>
                  <a:lnTo>
                    <a:pt x="3774" y="167"/>
                  </a:lnTo>
                  <a:cubicBezTo>
                    <a:pt x="3774" y="84"/>
                    <a:pt x="3691" y="1"/>
                    <a:pt x="3608"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 name="Google Shape;9250;p16">
              <a:extLst>
                <a:ext uri="{FF2B5EF4-FFF2-40B4-BE49-F238E27FC236}">
                  <a16:creationId xmlns:a16="http://schemas.microsoft.com/office/drawing/2014/main" id="{04D6437F-A29B-74ED-C5DC-F6761681BADB}"/>
                </a:ext>
              </a:extLst>
            </p:cNvPr>
            <p:cNvSpPr/>
            <p:nvPr/>
          </p:nvSpPr>
          <p:spPr>
            <a:xfrm>
              <a:off x="3330313" y="2288463"/>
              <a:ext cx="10248" cy="37938"/>
            </a:xfrm>
            <a:custGeom>
              <a:avLst/>
              <a:gdLst/>
              <a:ahLst/>
              <a:cxnLst/>
              <a:rect l="l" t="t" r="r" b="b"/>
              <a:pathLst>
                <a:path w="322" h="1192" extrusionOk="0">
                  <a:moveTo>
                    <a:pt x="167" y="1"/>
                  </a:moveTo>
                  <a:cubicBezTo>
                    <a:pt x="72" y="1"/>
                    <a:pt x="0" y="84"/>
                    <a:pt x="0" y="167"/>
                  </a:cubicBezTo>
                  <a:lnTo>
                    <a:pt x="0" y="1036"/>
                  </a:lnTo>
                  <a:cubicBezTo>
                    <a:pt x="0" y="1120"/>
                    <a:pt x="72" y="1191"/>
                    <a:pt x="167" y="1191"/>
                  </a:cubicBezTo>
                  <a:cubicBezTo>
                    <a:pt x="250" y="1191"/>
                    <a:pt x="322" y="1120"/>
                    <a:pt x="322" y="1036"/>
                  </a:cubicBezTo>
                  <a:lnTo>
                    <a:pt x="322" y="167"/>
                  </a:lnTo>
                  <a:cubicBezTo>
                    <a:pt x="310" y="84"/>
                    <a:pt x="250" y="1"/>
                    <a:pt x="167"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 name="Google Shape;9251;p16">
              <a:extLst>
                <a:ext uri="{FF2B5EF4-FFF2-40B4-BE49-F238E27FC236}">
                  <a16:creationId xmlns:a16="http://schemas.microsoft.com/office/drawing/2014/main" id="{9EA58B49-C8BF-293E-BA7E-118B229AA38F}"/>
                </a:ext>
              </a:extLst>
            </p:cNvPr>
            <p:cNvSpPr/>
            <p:nvPr/>
          </p:nvSpPr>
          <p:spPr>
            <a:xfrm>
              <a:off x="3406859" y="2288463"/>
              <a:ext cx="10630" cy="37938"/>
            </a:xfrm>
            <a:custGeom>
              <a:avLst/>
              <a:gdLst/>
              <a:ahLst/>
              <a:cxnLst/>
              <a:rect l="l" t="t" r="r" b="b"/>
              <a:pathLst>
                <a:path w="334" h="1192" extrusionOk="0">
                  <a:moveTo>
                    <a:pt x="167" y="1"/>
                  </a:moveTo>
                  <a:cubicBezTo>
                    <a:pt x="84" y="1"/>
                    <a:pt x="0" y="84"/>
                    <a:pt x="0" y="167"/>
                  </a:cubicBezTo>
                  <a:lnTo>
                    <a:pt x="0" y="1036"/>
                  </a:lnTo>
                  <a:cubicBezTo>
                    <a:pt x="0" y="1120"/>
                    <a:pt x="84" y="1191"/>
                    <a:pt x="167" y="1191"/>
                  </a:cubicBezTo>
                  <a:cubicBezTo>
                    <a:pt x="262" y="1191"/>
                    <a:pt x="334" y="1120"/>
                    <a:pt x="334" y="1036"/>
                  </a:cubicBezTo>
                  <a:lnTo>
                    <a:pt x="334" y="167"/>
                  </a:lnTo>
                  <a:cubicBezTo>
                    <a:pt x="322" y="84"/>
                    <a:pt x="262" y="1"/>
                    <a:pt x="167"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9252;p16">
              <a:extLst>
                <a:ext uri="{FF2B5EF4-FFF2-40B4-BE49-F238E27FC236}">
                  <a16:creationId xmlns:a16="http://schemas.microsoft.com/office/drawing/2014/main" id="{C804CE0C-765F-9B0B-654F-1A4851CDB60C}"/>
                </a:ext>
              </a:extLst>
            </p:cNvPr>
            <p:cNvSpPr/>
            <p:nvPr/>
          </p:nvSpPr>
          <p:spPr>
            <a:xfrm>
              <a:off x="3149183" y="1976585"/>
              <a:ext cx="219419" cy="183072"/>
            </a:xfrm>
            <a:custGeom>
              <a:avLst/>
              <a:gdLst/>
              <a:ahLst/>
              <a:cxnLst/>
              <a:rect l="l" t="t" r="r" b="b"/>
              <a:pathLst>
                <a:path w="6894" h="5752" extrusionOk="0">
                  <a:moveTo>
                    <a:pt x="2369" y="4108"/>
                  </a:moveTo>
                  <a:lnTo>
                    <a:pt x="2286" y="4466"/>
                  </a:lnTo>
                  <a:lnTo>
                    <a:pt x="2060" y="4466"/>
                  </a:lnTo>
                  <a:cubicBezTo>
                    <a:pt x="1869" y="4466"/>
                    <a:pt x="1703" y="4299"/>
                    <a:pt x="1703" y="4108"/>
                  </a:cubicBezTo>
                  <a:close/>
                  <a:moveTo>
                    <a:pt x="5513" y="310"/>
                  </a:moveTo>
                  <a:cubicBezTo>
                    <a:pt x="5703" y="310"/>
                    <a:pt x="5870" y="477"/>
                    <a:pt x="5870" y="667"/>
                  </a:cubicBezTo>
                  <a:lnTo>
                    <a:pt x="5870" y="3418"/>
                  </a:lnTo>
                  <a:cubicBezTo>
                    <a:pt x="5870" y="3608"/>
                    <a:pt x="5703" y="3775"/>
                    <a:pt x="5513" y="3775"/>
                  </a:cubicBezTo>
                  <a:lnTo>
                    <a:pt x="4132" y="3775"/>
                  </a:lnTo>
                  <a:cubicBezTo>
                    <a:pt x="4096" y="3775"/>
                    <a:pt x="4048" y="3787"/>
                    <a:pt x="4036" y="3811"/>
                  </a:cubicBezTo>
                  <a:lnTo>
                    <a:pt x="2500" y="4918"/>
                  </a:lnTo>
                  <a:lnTo>
                    <a:pt x="2739" y="3966"/>
                  </a:lnTo>
                  <a:cubicBezTo>
                    <a:pt x="2762" y="3930"/>
                    <a:pt x="2739" y="3870"/>
                    <a:pt x="2715" y="3835"/>
                  </a:cubicBezTo>
                  <a:cubicBezTo>
                    <a:pt x="2679" y="3787"/>
                    <a:pt x="2643" y="3775"/>
                    <a:pt x="2584" y="3775"/>
                  </a:cubicBezTo>
                  <a:lnTo>
                    <a:pt x="691" y="3775"/>
                  </a:lnTo>
                  <a:cubicBezTo>
                    <a:pt x="500" y="3775"/>
                    <a:pt x="333" y="3608"/>
                    <a:pt x="333" y="3418"/>
                  </a:cubicBezTo>
                  <a:lnTo>
                    <a:pt x="333" y="667"/>
                  </a:lnTo>
                  <a:cubicBezTo>
                    <a:pt x="333" y="477"/>
                    <a:pt x="500" y="310"/>
                    <a:pt x="691" y="310"/>
                  </a:cubicBezTo>
                  <a:close/>
                  <a:moveTo>
                    <a:pt x="6215" y="989"/>
                  </a:moveTo>
                  <a:cubicBezTo>
                    <a:pt x="6406" y="989"/>
                    <a:pt x="6572" y="1156"/>
                    <a:pt x="6572" y="1346"/>
                  </a:cubicBezTo>
                  <a:lnTo>
                    <a:pt x="6572" y="4108"/>
                  </a:lnTo>
                  <a:lnTo>
                    <a:pt x="6549" y="4108"/>
                  </a:lnTo>
                  <a:cubicBezTo>
                    <a:pt x="6549" y="4299"/>
                    <a:pt x="6394" y="4466"/>
                    <a:pt x="6191" y="4466"/>
                  </a:cubicBezTo>
                  <a:lnTo>
                    <a:pt x="4810" y="4466"/>
                  </a:lnTo>
                  <a:cubicBezTo>
                    <a:pt x="4763" y="4466"/>
                    <a:pt x="4727" y="4477"/>
                    <a:pt x="4691" y="4513"/>
                  </a:cubicBezTo>
                  <a:cubicBezTo>
                    <a:pt x="4667" y="4549"/>
                    <a:pt x="4644" y="4608"/>
                    <a:pt x="4667" y="4656"/>
                  </a:cubicBezTo>
                  <a:lnTo>
                    <a:pt x="4763" y="5323"/>
                  </a:lnTo>
                  <a:lnTo>
                    <a:pt x="3596" y="4537"/>
                  </a:lnTo>
                  <a:lnTo>
                    <a:pt x="4191" y="4096"/>
                  </a:lnTo>
                  <a:lnTo>
                    <a:pt x="5513" y="4096"/>
                  </a:lnTo>
                  <a:cubicBezTo>
                    <a:pt x="5882" y="4096"/>
                    <a:pt x="6191" y="3799"/>
                    <a:pt x="6191" y="3418"/>
                  </a:cubicBezTo>
                  <a:lnTo>
                    <a:pt x="6191" y="989"/>
                  </a:lnTo>
                  <a:close/>
                  <a:moveTo>
                    <a:pt x="691" y="1"/>
                  </a:moveTo>
                  <a:cubicBezTo>
                    <a:pt x="322" y="1"/>
                    <a:pt x="0" y="298"/>
                    <a:pt x="0" y="679"/>
                  </a:cubicBezTo>
                  <a:lnTo>
                    <a:pt x="0" y="3430"/>
                  </a:lnTo>
                  <a:cubicBezTo>
                    <a:pt x="0" y="3811"/>
                    <a:pt x="298" y="4120"/>
                    <a:pt x="691" y="4120"/>
                  </a:cubicBezTo>
                  <a:lnTo>
                    <a:pt x="1393" y="4120"/>
                  </a:lnTo>
                  <a:lnTo>
                    <a:pt x="1393" y="4132"/>
                  </a:lnTo>
                  <a:cubicBezTo>
                    <a:pt x="1393" y="4501"/>
                    <a:pt x="1691" y="4823"/>
                    <a:pt x="2072" y="4823"/>
                  </a:cubicBezTo>
                  <a:lnTo>
                    <a:pt x="2203" y="4823"/>
                  </a:lnTo>
                  <a:lnTo>
                    <a:pt x="2143" y="5073"/>
                  </a:lnTo>
                  <a:cubicBezTo>
                    <a:pt x="2119" y="5180"/>
                    <a:pt x="2167" y="5275"/>
                    <a:pt x="2250" y="5335"/>
                  </a:cubicBezTo>
                  <a:cubicBezTo>
                    <a:pt x="2298" y="5370"/>
                    <a:pt x="2346" y="5382"/>
                    <a:pt x="2381" y="5382"/>
                  </a:cubicBezTo>
                  <a:cubicBezTo>
                    <a:pt x="2429" y="5382"/>
                    <a:pt x="2489" y="5370"/>
                    <a:pt x="2536" y="5335"/>
                  </a:cubicBezTo>
                  <a:lnTo>
                    <a:pt x="3251" y="4823"/>
                  </a:lnTo>
                  <a:lnTo>
                    <a:pt x="3417" y="4823"/>
                  </a:lnTo>
                  <a:lnTo>
                    <a:pt x="4751" y="5716"/>
                  </a:lnTo>
                  <a:cubicBezTo>
                    <a:pt x="4798" y="5740"/>
                    <a:pt x="4846" y="5751"/>
                    <a:pt x="4882" y="5751"/>
                  </a:cubicBezTo>
                  <a:cubicBezTo>
                    <a:pt x="4929" y="5751"/>
                    <a:pt x="4977" y="5740"/>
                    <a:pt x="5025" y="5716"/>
                  </a:cubicBezTo>
                  <a:cubicBezTo>
                    <a:pt x="5108" y="5656"/>
                    <a:pt x="5144" y="5561"/>
                    <a:pt x="5120" y="5454"/>
                  </a:cubicBezTo>
                  <a:lnTo>
                    <a:pt x="5025" y="4799"/>
                  </a:lnTo>
                  <a:lnTo>
                    <a:pt x="6215" y="4799"/>
                  </a:lnTo>
                  <a:cubicBezTo>
                    <a:pt x="6584" y="4799"/>
                    <a:pt x="6894" y="4501"/>
                    <a:pt x="6894" y="4120"/>
                  </a:cubicBezTo>
                  <a:lnTo>
                    <a:pt x="6894" y="1370"/>
                  </a:lnTo>
                  <a:cubicBezTo>
                    <a:pt x="6870" y="977"/>
                    <a:pt x="6572" y="679"/>
                    <a:pt x="6191" y="679"/>
                  </a:cubicBezTo>
                  <a:cubicBezTo>
                    <a:pt x="6179" y="298"/>
                    <a:pt x="5882" y="1"/>
                    <a:pt x="5513"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9253;p16">
              <a:extLst>
                <a:ext uri="{FF2B5EF4-FFF2-40B4-BE49-F238E27FC236}">
                  <a16:creationId xmlns:a16="http://schemas.microsoft.com/office/drawing/2014/main" id="{02BE2E91-370C-DCF4-E2C9-352A9046C3D1}"/>
                </a:ext>
              </a:extLst>
            </p:cNvPr>
            <p:cNvSpPr/>
            <p:nvPr/>
          </p:nvSpPr>
          <p:spPr>
            <a:xfrm>
              <a:off x="3187822" y="2009177"/>
              <a:ext cx="26926" cy="10280"/>
            </a:xfrm>
            <a:custGeom>
              <a:avLst/>
              <a:gdLst/>
              <a:ahLst/>
              <a:cxnLst/>
              <a:rect l="l" t="t" r="r" b="b"/>
              <a:pathLst>
                <a:path w="846" h="323" extrusionOk="0">
                  <a:moveTo>
                    <a:pt x="155" y="1"/>
                  </a:moveTo>
                  <a:cubicBezTo>
                    <a:pt x="72" y="1"/>
                    <a:pt x="1" y="72"/>
                    <a:pt x="1" y="167"/>
                  </a:cubicBezTo>
                  <a:cubicBezTo>
                    <a:pt x="1" y="251"/>
                    <a:pt x="72" y="322"/>
                    <a:pt x="155" y="322"/>
                  </a:cubicBezTo>
                  <a:lnTo>
                    <a:pt x="679" y="322"/>
                  </a:lnTo>
                  <a:cubicBezTo>
                    <a:pt x="774" y="322"/>
                    <a:pt x="846" y="251"/>
                    <a:pt x="846" y="167"/>
                  </a:cubicBezTo>
                  <a:cubicBezTo>
                    <a:pt x="846" y="72"/>
                    <a:pt x="774" y="1"/>
                    <a:pt x="679"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9254;p16">
              <a:extLst>
                <a:ext uri="{FF2B5EF4-FFF2-40B4-BE49-F238E27FC236}">
                  <a16:creationId xmlns:a16="http://schemas.microsoft.com/office/drawing/2014/main" id="{F5193BCC-B7EA-C4BA-16F5-549DBCA00BCA}"/>
                </a:ext>
              </a:extLst>
            </p:cNvPr>
            <p:cNvSpPr/>
            <p:nvPr/>
          </p:nvSpPr>
          <p:spPr>
            <a:xfrm>
              <a:off x="3226110" y="2009177"/>
              <a:ext cx="81478" cy="10280"/>
            </a:xfrm>
            <a:custGeom>
              <a:avLst/>
              <a:gdLst/>
              <a:ahLst/>
              <a:cxnLst/>
              <a:rect l="l" t="t" r="r" b="b"/>
              <a:pathLst>
                <a:path w="2560" h="323" extrusionOk="0">
                  <a:moveTo>
                    <a:pt x="167" y="1"/>
                  </a:moveTo>
                  <a:cubicBezTo>
                    <a:pt x="72" y="1"/>
                    <a:pt x="0" y="72"/>
                    <a:pt x="0" y="167"/>
                  </a:cubicBezTo>
                  <a:cubicBezTo>
                    <a:pt x="0" y="251"/>
                    <a:pt x="72" y="322"/>
                    <a:pt x="167" y="322"/>
                  </a:cubicBezTo>
                  <a:lnTo>
                    <a:pt x="2393" y="322"/>
                  </a:lnTo>
                  <a:cubicBezTo>
                    <a:pt x="2488" y="322"/>
                    <a:pt x="2560" y="251"/>
                    <a:pt x="2560" y="167"/>
                  </a:cubicBezTo>
                  <a:cubicBezTo>
                    <a:pt x="2560" y="72"/>
                    <a:pt x="2488" y="1"/>
                    <a:pt x="2393"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9255;p16">
              <a:extLst>
                <a:ext uri="{FF2B5EF4-FFF2-40B4-BE49-F238E27FC236}">
                  <a16:creationId xmlns:a16="http://schemas.microsoft.com/office/drawing/2014/main" id="{F861FD59-E54F-CDD3-0653-B3ED8F4283BB}"/>
                </a:ext>
              </a:extLst>
            </p:cNvPr>
            <p:cNvSpPr/>
            <p:nvPr/>
          </p:nvSpPr>
          <p:spPr>
            <a:xfrm>
              <a:off x="3187822" y="2036453"/>
              <a:ext cx="119767" cy="10662"/>
            </a:xfrm>
            <a:custGeom>
              <a:avLst/>
              <a:gdLst/>
              <a:ahLst/>
              <a:cxnLst/>
              <a:rect l="l" t="t" r="r" b="b"/>
              <a:pathLst>
                <a:path w="3763" h="335" extrusionOk="0">
                  <a:moveTo>
                    <a:pt x="155" y="1"/>
                  </a:moveTo>
                  <a:cubicBezTo>
                    <a:pt x="72" y="1"/>
                    <a:pt x="1" y="84"/>
                    <a:pt x="1" y="168"/>
                  </a:cubicBezTo>
                  <a:cubicBezTo>
                    <a:pt x="1" y="263"/>
                    <a:pt x="72" y="334"/>
                    <a:pt x="155" y="334"/>
                  </a:cubicBezTo>
                  <a:lnTo>
                    <a:pt x="3596" y="334"/>
                  </a:lnTo>
                  <a:cubicBezTo>
                    <a:pt x="3691" y="334"/>
                    <a:pt x="3763" y="263"/>
                    <a:pt x="3763" y="168"/>
                  </a:cubicBezTo>
                  <a:cubicBezTo>
                    <a:pt x="3763" y="84"/>
                    <a:pt x="3691" y="1"/>
                    <a:pt x="3596"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9256;p16">
              <a:extLst>
                <a:ext uri="{FF2B5EF4-FFF2-40B4-BE49-F238E27FC236}">
                  <a16:creationId xmlns:a16="http://schemas.microsoft.com/office/drawing/2014/main" id="{6E03E4AB-7858-ABDA-299F-B6C4CF7C5C45}"/>
                </a:ext>
              </a:extLst>
            </p:cNvPr>
            <p:cNvSpPr/>
            <p:nvPr/>
          </p:nvSpPr>
          <p:spPr>
            <a:xfrm>
              <a:off x="3187822" y="2064143"/>
              <a:ext cx="81510" cy="10248"/>
            </a:xfrm>
            <a:custGeom>
              <a:avLst/>
              <a:gdLst/>
              <a:ahLst/>
              <a:cxnLst/>
              <a:rect l="l" t="t" r="r" b="b"/>
              <a:pathLst>
                <a:path w="2561" h="322" extrusionOk="0">
                  <a:moveTo>
                    <a:pt x="155" y="0"/>
                  </a:moveTo>
                  <a:cubicBezTo>
                    <a:pt x="72" y="0"/>
                    <a:pt x="1" y="72"/>
                    <a:pt x="1" y="167"/>
                  </a:cubicBezTo>
                  <a:cubicBezTo>
                    <a:pt x="1" y="250"/>
                    <a:pt x="72" y="322"/>
                    <a:pt x="155" y="322"/>
                  </a:cubicBezTo>
                  <a:lnTo>
                    <a:pt x="2394" y="322"/>
                  </a:lnTo>
                  <a:cubicBezTo>
                    <a:pt x="2477" y="322"/>
                    <a:pt x="2560" y="250"/>
                    <a:pt x="2560" y="167"/>
                  </a:cubicBezTo>
                  <a:cubicBezTo>
                    <a:pt x="2560" y="72"/>
                    <a:pt x="2477" y="0"/>
                    <a:pt x="2394"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9257;p16">
              <a:extLst>
                <a:ext uri="{FF2B5EF4-FFF2-40B4-BE49-F238E27FC236}">
                  <a16:creationId xmlns:a16="http://schemas.microsoft.com/office/drawing/2014/main" id="{E86A7B8C-29A6-AB72-1A7F-F842235913E8}"/>
                </a:ext>
              </a:extLst>
            </p:cNvPr>
            <p:cNvSpPr/>
            <p:nvPr/>
          </p:nvSpPr>
          <p:spPr>
            <a:xfrm>
              <a:off x="3280663" y="2064143"/>
              <a:ext cx="26926" cy="10248"/>
            </a:xfrm>
            <a:custGeom>
              <a:avLst/>
              <a:gdLst/>
              <a:ahLst/>
              <a:cxnLst/>
              <a:rect l="l" t="t" r="r" b="b"/>
              <a:pathLst>
                <a:path w="846" h="322" extrusionOk="0">
                  <a:moveTo>
                    <a:pt x="155" y="0"/>
                  </a:moveTo>
                  <a:cubicBezTo>
                    <a:pt x="72" y="0"/>
                    <a:pt x="1" y="72"/>
                    <a:pt x="1" y="167"/>
                  </a:cubicBezTo>
                  <a:cubicBezTo>
                    <a:pt x="1" y="250"/>
                    <a:pt x="72" y="322"/>
                    <a:pt x="155" y="322"/>
                  </a:cubicBezTo>
                  <a:lnTo>
                    <a:pt x="679" y="322"/>
                  </a:lnTo>
                  <a:cubicBezTo>
                    <a:pt x="774" y="322"/>
                    <a:pt x="846" y="250"/>
                    <a:pt x="846" y="167"/>
                  </a:cubicBezTo>
                  <a:cubicBezTo>
                    <a:pt x="846" y="72"/>
                    <a:pt x="774" y="0"/>
                    <a:pt x="679"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9" name="Google Shape;9244;p16">
            <a:extLst>
              <a:ext uri="{FF2B5EF4-FFF2-40B4-BE49-F238E27FC236}">
                <a16:creationId xmlns:a16="http://schemas.microsoft.com/office/drawing/2014/main" id="{8B34CCE2-4EB0-BF70-99D8-BBFB481FB21F}"/>
              </a:ext>
            </a:extLst>
          </p:cNvPr>
          <p:cNvGrpSpPr/>
          <p:nvPr/>
        </p:nvGrpSpPr>
        <p:grpSpPr>
          <a:xfrm>
            <a:off x="7426366" y="5321380"/>
            <a:ext cx="350198" cy="350548"/>
            <a:chOff x="3094217" y="1976585"/>
            <a:chExt cx="350198" cy="350548"/>
          </a:xfrm>
        </p:grpSpPr>
        <p:sp>
          <p:nvSpPr>
            <p:cNvPr id="20" name="Google Shape;9245;p16">
              <a:extLst>
                <a:ext uri="{FF2B5EF4-FFF2-40B4-BE49-F238E27FC236}">
                  <a16:creationId xmlns:a16="http://schemas.microsoft.com/office/drawing/2014/main" id="{F1B20ED6-29D5-FA8B-5AD6-FE1D16593DFF}"/>
                </a:ext>
              </a:extLst>
            </p:cNvPr>
            <p:cNvSpPr/>
            <p:nvPr/>
          </p:nvSpPr>
          <p:spPr>
            <a:xfrm>
              <a:off x="3094217" y="2129039"/>
              <a:ext cx="131543" cy="197362"/>
            </a:xfrm>
            <a:custGeom>
              <a:avLst/>
              <a:gdLst/>
              <a:ahLst/>
              <a:cxnLst/>
              <a:rect l="l" t="t" r="r" b="b"/>
              <a:pathLst>
                <a:path w="4133" h="6201" extrusionOk="0">
                  <a:moveTo>
                    <a:pt x="2072" y="345"/>
                  </a:moveTo>
                  <a:cubicBezTo>
                    <a:pt x="2117" y="345"/>
                    <a:pt x="2162" y="348"/>
                    <a:pt x="2203" y="354"/>
                  </a:cubicBezTo>
                  <a:cubicBezTo>
                    <a:pt x="2906" y="414"/>
                    <a:pt x="3454" y="1045"/>
                    <a:pt x="3454" y="1759"/>
                  </a:cubicBezTo>
                  <a:cubicBezTo>
                    <a:pt x="3454" y="2438"/>
                    <a:pt x="3620" y="3069"/>
                    <a:pt x="3751" y="3402"/>
                  </a:cubicBezTo>
                  <a:lnTo>
                    <a:pt x="3751" y="3426"/>
                  </a:lnTo>
                  <a:cubicBezTo>
                    <a:pt x="3608" y="3509"/>
                    <a:pt x="3299" y="3688"/>
                    <a:pt x="2763" y="3807"/>
                  </a:cubicBezTo>
                  <a:lnTo>
                    <a:pt x="2763" y="3759"/>
                  </a:lnTo>
                  <a:lnTo>
                    <a:pt x="2763" y="3438"/>
                  </a:lnTo>
                  <a:cubicBezTo>
                    <a:pt x="2965" y="3319"/>
                    <a:pt x="3144" y="3140"/>
                    <a:pt x="3263" y="2926"/>
                  </a:cubicBezTo>
                  <a:cubicBezTo>
                    <a:pt x="3489" y="2533"/>
                    <a:pt x="3418" y="2021"/>
                    <a:pt x="3073" y="1712"/>
                  </a:cubicBezTo>
                  <a:cubicBezTo>
                    <a:pt x="2834" y="1485"/>
                    <a:pt x="2418" y="1235"/>
                    <a:pt x="1727" y="1235"/>
                  </a:cubicBezTo>
                  <a:cubicBezTo>
                    <a:pt x="1691" y="1235"/>
                    <a:pt x="1644" y="1247"/>
                    <a:pt x="1608" y="1283"/>
                  </a:cubicBezTo>
                  <a:lnTo>
                    <a:pt x="1275" y="1616"/>
                  </a:lnTo>
                  <a:cubicBezTo>
                    <a:pt x="1215" y="1676"/>
                    <a:pt x="1215" y="1783"/>
                    <a:pt x="1275" y="1843"/>
                  </a:cubicBezTo>
                  <a:cubicBezTo>
                    <a:pt x="1304" y="1872"/>
                    <a:pt x="1343" y="1887"/>
                    <a:pt x="1382" y="1887"/>
                  </a:cubicBezTo>
                  <a:cubicBezTo>
                    <a:pt x="1421" y="1887"/>
                    <a:pt x="1459" y="1872"/>
                    <a:pt x="1489" y="1843"/>
                  </a:cubicBezTo>
                  <a:lnTo>
                    <a:pt x="1787" y="1545"/>
                  </a:lnTo>
                  <a:cubicBezTo>
                    <a:pt x="2227" y="1557"/>
                    <a:pt x="2584" y="1700"/>
                    <a:pt x="2846" y="1938"/>
                  </a:cubicBezTo>
                  <a:cubicBezTo>
                    <a:pt x="3073" y="2140"/>
                    <a:pt x="3132" y="2485"/>
                    <a:pt x="2977" y="2747"/>
                  </a:cubicBezTo>
                  <a:cubicBezTo>
                    <a:pt x="2799" y="3081"/>
                    <a:pt x="2441" y="3283"/>
                    <a:pt x="2072" y="3283"/>
                  </a:cubicBezTo>
                  <a:cubicBezTo>
                    <a:pt x="1489" y="3283"/>
                    <a:pt x="1037" y="2831"/>
                    <a:pt x="1037" y="2247"/>
                  </a:cubicBezTo>
                  <a:cubicBezTo>
                    <a:pt x="1037" y="2152"/>
                    <a:pt x="953" y="2081"/>
                    <a:pt x="870" y="2081"/>
                  </a:cubicBezTo>
                  <a:cubicBezTo>
                    <a:pt x="775" y="2081"/>
                    <a:pt x="703" y="2152"/>
                    <a:pt x="703" y="2247"/>
                  </a:cubicBezTo>
                  <a:cubicBezTo>
                    <a:pt x="703" y="2747"/>
                    <a:pt x="989" y="3200"/>
                    <a:pt x="1394" y="3438"/>
                  </a:cubicBezTo>
                  <a:lnTo>
                    <a:pt x="1394" y="3759"/>
                  </a:lnTo>
                  <a:lnTo>
                    <a:pt x="1394" y="3807"/>
                  </a:lnTo>
                  <a:cubicBezTo>
                    <a:pt x="858" y="3688"/>
                    <a:pt x="525" y="3509"/>
                    <a:pt x="394" y="3426"/>
                  </a:cubicBezTo>
                  <a:cubicBezTo>
                    <a:pt x="394" y="3426"/>
                    <a:pt x="382" y="3426"/>
                    <a:pt x="394" y="3402"/>
                  </a:cubicBezTo>
                  <a:cubicBezTo>
                    <a:pt x="525" y="3081"/>
                    <a:pt x="691" y="2438"/>
                    <a:pt x="691" y="1759"/>
                  </a:cubicBezTo>
                  <a:cubicBezTo>
                    <a:pt x="691" y="1045"/>
                    <a:pt x="1239" y="414"/>
                    <a:pt x="1941" y="354"/>
                  </a:cubicBezTo>
                  <a:cubicBezTo>
                    <a:pt x="1983" y="348"/>
                    <a:pt x="2028" y="345"/>
                    <a:pt x="2072" y="345"/>
                  </a:cubicBezTo>
                  <a:close/>
                  <a:moveTo>
                    <a:pt x="2430" y="3581"/>
                  </a:moveTo>
                  <a:lnTo>
                    <a:pt x="2430" y="3783"/>
                  </a:lnTo>
                  <a:cubicBezTo>
                    <a:pt x="2430" y="3974"/>
                    <a:pt x="2537" y="4152"/>
                    <a:pt x="2715" y="4224"/>
                  </a:cubicBezTo>
                  <a:lnTo>
                    <a:pt x="2822" y="4271"/>
                  </a:lnTo>
                  <a:cubicBezTo>
                    <a:pt x="2656" y="4509"/>
                    <a:pt x="2370" y="4676"/>
                    <a:pt x="2072" y="4676"/>
                  </a:cubicBezTo>
                  <a:cubicBezTo>
                    <a:pt x="1775" y="4676"/>
                    <a:pt x="1489" y="4509"/>
                    <a:pt x="1334" y="4271"/>
                  </a:cubicBezTo>
                  <a:lnTo>
                    <a:pt x="1429" y="4224"/>
                  </a:lnTo>
                  <a:cubicBezTo>
                    <a:pt x="1608" y="4140"/>
                    <a:pt x="1715" y="3974"/>
                    <a:pt x="1715" y="3783"/>
                  </a:cubicBezTo>
                  <a:lnTo>
                    <a:pt x="1715" y="3581"/>
                  </a:lnTo>
                  <a:cubicBezTo>
                    <a:pt x="1834" y="3617"/>
                    <a:pt x="1953" y="3628"/>
                    <a:pt x="2072" y="3628"/>
                  </a:cubicBezTo>
                  <a:cubicBezTo>
                    <a:pt x="2191" y="3628"/>
                    <a:pt x="2311" y="3617"/>
                    <a:pt x="2430" y="3581"/>
                  </a:cubicBezTo>
                  <a:close/>
                  <a:moveTo>
                    <a:pt x="2065" y="0"/>
                  </a:moveTo>
                  <a:cubicBezTo>
                    <a:pt x="2010" y="0"/>
                    <a:pt x="1953" y="3"/>
                    <a:pt x="1894" y="9"/>
                  </a:cubicBezTo>
                  <a:cubicBezTo>
                    <a:pt x="1037" y="92"/>
                    <a:pt x="346" y="842"/>
                    <a:pt x="346" y="1735"/>
                  </a:cubicBezTo>
                  <a:cubicBezTo>
                    <a:pt x="346" y="2378"/>
                    <a:pt x="203" y="2962"/>
                    <a:pt x="60" y="3271"/>
                  </a:cubicBezTo>
                  <a:cubicBezTo>
                    <a:pt x="1" y="3426"/>
                    <a:pt x="48" y="3581"/>
                    <a:pt x="179" y="3676"/>
                  </a:cubicBezTo>
                  <a:cubicBezTo>
                    <a:pt x="310" y="3759"/>
                    <a:pt x="584" y="3926"/>
                    <a:pt x="1013" y="4045"/>
                  </a:cubicBezTo>
                  <a:lnTo>
                    <a:pt x="382" y="4379"/>
                  </a:lnTo>
                  <a:cubicBezTo>
                    <a:pt x="144" y="4498"/>
                    <a:pt x="1" y="4712"/>
                    <a:pt x="1" y="4986"/>
                  </a:cubicBezTo>
                  <a:lnTo>
                    <a:pt x="1" y="6045"/>
                  </a:lnTo>
                  <a:cubicBezTo>
                    <a:pt x="1" y="6129"/>
                    <a:pt x="84" y="6200"/>
                    <a:pt x="167" y="6200"/>
                  </a:cubicBezTo>
                  <a:cubicBezTo>
                    <a:pt x="263" y="6200"/>
                    <a:pt x="334" y="6129"/>
                    <a:pt x="334" y="6045"/>
                  </a:cubicBezTo>
                  <a:lnTo>
                    <a:pt x="334" y="4974"/>
                  </a:lnTo>
                  <a:cubicBezTo>
                    <a:pt x="334" y="4831"/>
                    <a:pt x="406" y="4712"/>
                    <a:pt x="525" y="4652"/>
                  </a:cubicBezTo>
                  <a:lnTo>
                    <a:pt x="1037" y="4402"/>
                  </a:lnTo>
                  <a:cubicBezTo>
                    <a:pt x="1239" y="4760"/>
                    <a:pt x="1644" y="4986"/>
                    <a:pt x="2060" y="4986"/>
                  </a:cubicBezTo>
                  <a:cubicBezTo>
                    <a:pt x="2489" y="4986"/>
                    <a:pt x="2882" y="4760"/>
                    <a:pt x="3084" y="4402"/>
                  </a:cubicBezTo>
                  <a:lnTo>
                    <a:pt x="3596" y="4652"/>
                  </a:lnTo>
                  <a:cubicBezTo>
                    <a:pt x="3704" y="4712"/>
                    <a:pt x="3787" y="4831"/>
                    <a:pt x="3787" y="4974"/>
                  </a:cubicBezTo>
                  <a:lnTo>
                    <a:pt x="3787" y="6022"/>
                  </a:lnTo>
                  <a:cubicBezTo>
                    <a:pt x="3787" y="6117"/>
                    <a:pt x="3858" y="6188"/>
                    <a:pt x="3954" y="6188"/>
                  </a:cubicBezTo>
                  <a:cubicBezTo>
                    <a:pt x="4037" y="6188"/>
                    <a:pt x="4108" y="6117"/>
                    <a:pt x="4108" y="6022"/>
                  </a:cubicBezTo>
                  <a:lnTo>
                    <a:pt x="4108" y="4974"/>
                  </a:lnTo>
                  <a:cubicBezTo>
                    <a:pt x="4132" y="4712"/>
                    <a:pt x="3977" y="4474"/>
                    <a:pt x="3739" y="4379"/>
                  </a:cubicBezTo>
                  <a:lnTo>
                    <a:pt x="3096" y="4045"/>
                  </a:lnTo>
                  <a:cubicBezTo>
                    <a:pt x="3537" y="3926"/>
                    <a:pt x="3799" y="3759"/>
                    <a:pt x="3930" y="3676"/>
                  </a:cubicBezTo>
                  <a:cubicBezTo>
                    <a:pt x="4073" y="3581"/>
                    <a:pt x="4108" y="3426"/>
                    <a:pt x="4049" y="3271"/>
                  </a:cubicBezTo>
                  <a:cubicBezTo>
                    <a:pt x="3918" y="2962"/>
                    <a:pt x="3775" y="2378"/>
                    <a:pt x="3775" y="1735"/>
                  </a:cubicBezTo>
                  <a:cubicBezTo>
                    <a:pt x="3775" y="866"/>
                    <a:pt x="3084" y="104"/>
                    <a:pt x="2227" y="9"/>
                  </a:cubicBezTo>
                  <a:cubicBezTo>
                    <a:pt x="2174" y="3"/>
                    <a:pt x="2120" y="0"/>
                    <a:pt x="2065"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9246;p16">
              <a:extLst>
                <a:ext uri="{FF2B5EF4-FFF2-40B4-BE49-F238E27FC236}">
                  <a16:creationId xmlns:a16="http://schemas.microsoft.com/office/drawing/2014/main" id="{F7248227-B2F5-A982-4C18-85126E4A4D6E}"/>
                </a:ext>
              </a:extLst>
            </p:cNvPr>
            <p:cNvSpPr/>
            <p:nvPr/>
          </p:nvSpPr>
          <p:spPr>
            <a:xfrm>
              <a:off x="3116592" y="2293778"/>
              <a:ext cx="10630" cy="32241"/>
            </a:xfrm>
            <a:custGeom>
              <a:avLst/>
              <a:gdLst/>
              <a:ahLst/>
              <a:cxnLst/>
              <a:rect l="l" t="t" r="r" b="b"/>
              <a:pathLst>
                <a:path w="334" h="1013" extrusionOk="0">
                  <a:moveTo>
                    <a:pt x="167" y="0"/>
                  </a:moveTo>
                  <a:cubicBezTo>
                    <a:pt x="72" y="0"/>
                    <a:pt x="0" y="72"/>
                    <a:pt x="0" y="167"/>
                  </a:cubicBezTo>
                  <a:lnTo>
                    <a:pt x="0" y="846"/>
                  </a:lnTo>
                  <a:cubicBezTo>
                    <a:pt x="0" y="941"/>
                    <a:pt x="72" y="1012"/>
                    <a:pt x="167" y="1012"/>
                  </a:cubicBezTo>
                  <a:cubicBezTo>
                    <a:pt x="250" y="1012"/>
                    <a:pt x="334" y="941"/>
                    <a:pt x="334" y="846"/>
                  </a:cubicBezTo>
                  <a:lnTo>
                    <a:pt x="334" y="167"/>
                  </a:lnTo>
                  <a:cubicBezTo>
                    <a:pt x="310" y="72"/>
                    <a:pt x="250" y="0"/>
                    <a:pt x="167"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9247;p16">
              <a:extLst>
                <a:ext uri="{FF2B5EF4-FFF2-40B4-BE49-F238E27FC236}">
                  <a16:creationId xmlns:a16="http://schemas.microsoft.com/office/drawing/2014/main" id="{4902AE3B-76A0-CB84-CB9E-BBD6D048CF18}"/>
                </a:ext>
              </a:extLst>
            </p:cNvPr>
            <p:cNvSpPr/>
            <p:nvPr/>
          </p:nvSpPr>
          <p:spPr>
            <a:xfrm>
              <a:off x="3193519" y="2293778"/>
              <a:ext cx="10248" cy="32241"/>
            </a:xfrm>
            <a:custGeom>
              <a:avLst/>
              <a:gdLst/>
              <a:ahLst/>
              <a:cxnLst/>
              <a:rect l="l" t="t" r="r" b="b"/>
              <a:pathLst>
                <a:path w="322" h="1013" extrusionOk="0">
                  <a:moveTo>
                    <a:pt x="155" y="0"/>
                  </a:moveTo>
                  <a:cubicBezTo>
                    <a:pt x="72" y="0"/>
                    <a:pt x="0" y="72"/>
                    <a:pt x="0" y="167"/>
                  </a:cubicBezTo>
                  <a:lnTo>
                    <a:pt x="0" y="846"/>
                  </a:lnTo>
                  <a:cubicBezTo>
                    <a:pt x="0" y="941"/>
                    <a:pt x="72" y="1012"/>
                    <a:pt x="155" y="1012"/>
                  </a:cubicBezTo>
                  <a:cubicBezTo>
                    <a:pt x="250" y="1012"/>
                    <a:pt x="322" y="941"/>
                    <a:pt x="322" y="846"/>
                  </a:cubicBezTo>
                  <a:lnTo>
                    <a:pt x="322" y="167"/>
                  </a:lnTo>
                  <a:cubicBezTo>
                    <a:pt x="310" y="72"/>
                    <a:pt x="250" y="0"/>
                    <a:pt x="155"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9248;p16">
              <a:extLst>
                <a:ext uri="{FF2B5EF4-FFF2-40B4-BE49-F238E27FC236}">
                  <a16:creationId xmlns:a16="http://schemas.microsoft.com/office/drawing/2014/main" id="{E99DBA9C-E663-AB49-6965-6FED44505CDB}"/>
                </a:ext>
              </a:extLst>
            </p:cNvPr>
            <p:cNvSpPr/>
            <p:nvPr/>
          </p:nvSpPr>
          <p:spPr>
            <a:xfrm>
              <a:off x="3346227" y="2166755"/>
              <a:ext cx="54966" cy="18301"/>
            </a:xfrm>
            <a:custGeom>
              <a:avLst/>
              <a:gdLst/>
              <a:ahLst/>
              <a:cxnLst/>
              <a:rect l="l" t="t" r="r" b="b"/>
              <a:pathLst>
                <a:path w="1727" h="575" extrusionOk="0">
                  <a:moveTo>
                    <a:pt x="646" y="0"/>
                  </a:moveTo>
                  <a:cubicBezTo>
                    <a:pt x="494" y="0"/>
                    <a:pt x="326" y="15"/>
                    <a:pt x="143" y="50"/>
                  </a:cubicBezTo>
                  <a:cubicBezTo>
                    <a:pt x="60" y="62"/>
                    <a:pt x="0" y="122"/>
                    <a:pt x="0" y="217"/>
                  </a:cubicBezTo>
                  <a:lnTo>
                    <a:pt x="0" y="396"/>
                  </a:lnTo>
                  <a:cubicBezTo>
                    <a:pt x="0" y="479"/>
                    <a:pt x="84" y="550"/>
                    <a:pt x="167" y="550"/>
                  </a:cubicBezTo>
                  <a:cubicBezTo>
                    <a:pt x="262" y="550"/>
                    <a:pt x="334" y="479"/>
                    <a:pt x="334" y="396"/>
                  </a:cubicBezTo>
                  <a:lnTo>
                    <a:pt x="334" y="360"/>
                  </a:lnTo>
                  <a:cubicBezTo>
                    <a:pt x="445" y="344"/>
                    <a:pt x="549" y="338"/>
                    <a:pt x="645" y="338"/>
                  </a:cubicBezTo>
                  <a:cubicBezTo>
                    <a:pt x="845" y="338"/>
                    <a:pt x="1007" y="367"/>
                    <a:pt x="1120" y="407"/>
                  </a:cubicBezTo>
                  <a:cubicBezTo>
                    <a:pt x="1334" y="467"/>
                    <a:pt x="1453" y="538"/>
                    <a:pt x="1453" y="538"/>
                  </a:cubicBezTo>
                  <a:cubicBezTo>
                    <a:pt x="1477" y="550"/>
                    <a:pt x="1512" y="574"/>
                    <a:pt x="1536" y="574"/>
                  </a:cubicBezTo>
                  <a:cubicBezTo>
                    <a:pt x="1584" y="574"/>
                    <a:pt x="1643" y="538"/>
                    <a:pt x="1667" y="491"/>
                  </a:cubicBezTo>
                  <a:cubicBezTo>
                    <a:pt x="1727" y="396"/>
                    <a:pt x="1715" y="288"/>
                    <a:pt x="1643" y="241"/>
                  </a:cubicBezTo>
                  <a:cubicBezTo>
                    <a:pt x="1615" y="231"/>
                    <a:pt x="1258" y="0"/>
                    <a:pt x="646"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9249;p16">
              <a:extLst>
                <a:ext uri="{FF2B5EF4-FFF2-40B4-BE49-F238E27FC236}">
                  <a16:creationId xmlns:a16="http://schemas.microsoft.com/office/drawing/2014/main" id="{CA3B220E-594B-7923-1A36-F189090702D1}"/>
                </a:ext>
              </a:extLst>
            </p:cNvPr>
            <p:cNvSpPr/>
            <p:nvPr/>
          </p:nvSpPr>
          <p:spPr>
            <a:xfrm>
              <a:off x="3302655" y="2134991"/>
              <a:ext cx="141760" cy="192143"/>
            </a:xfrm>
            <a:custGeom>
              <a:avLst/>
              <a:gdLst/>
              <a:ahLst/>
              <a:cxnLst/>
              <a:rect l="l" t="t" r="r" b="b"/>
              <a:pathLst>
                <a:path w="4454" h="6037" extrusionOk="0">
                  <a:moveTo>
                    <a:pt x="3453" y="334"/>
                  </a:moveTo>
                  <a:lnTo>
                    <a:pt x="3453" y="1132"/>
                  </a:lnTo>
                  <a:cubicBezTo>
                    <a:pt x="3453" y="1263"/>
                    <a:pt x="3429" y="1405"/>
                    <a:pt x="3370" y="1525"/>
                  </a:cubicBezTo>
                  <a:lnTo>
                    <a:pt x="3310" y="1644"/>
                  </a:lnTo>
                  <a:cubicBezTo>
                    <a:pt x="3298" y="1667"/>
                    <a:pt x="3298" y="1691"/>
                    <a:pt x="3298" y="1715"/>
                  </a:cubicBezTo>
                  <a:lnTo>
                    <a:pt x="3298" y="2060"/>
                  </a:lnTo>
                  <a:cubicBezTo>
                    <a:pt x="3274" y="2346"/>
                    <a:pt x="3155" y="2608"/>
                    <a:pt x="2953" y="2799"/>
                  </a:cubicBezTo>
                  <a:cubicBezTo>
                    <a:pt x="2739" y="3001"/>
                    <a:pt x="2477" y="3096"/>
                    <a:pt x="2191" y="3096"/>
                  </a:cubicBezTo>
                  <a:cubicBezTo>
                    <a:pt x="1643" y="3084"/>
                    <a:pt x="1179" y="2596"/>
                    <a:pt x="1179" y="2013"/>
                  </a:cubicBezTo>
                  <a:lnTo>
                    <a:pt x="1179" y="1715"/>
                  </a:lnTo>
                  <a:cubicBezTo>
                    <a:pt x="1179" y="1691"/>
                    <a:pt x="1179" y="1667"/>
                    <a:pt x="1167" y="1644"/>
                  </a:cubicBezTo>
                  <a:lnTo>
                    <a:pt x="1107" y="1525"/>
                  </a:lnTo>
                  <a:cubicBezTo>
                    <a:pt x="1048" y="1405"/>
                    <a:pt x="1012" y="1275"/>
                    <a:pt x="1012" y="1132"/>
                  </a:cubicBezTo>
                  <a:cubicBezTo>
                    <a:pt x="1012" y="691"/>
                    <a:pt x="1369" y="334"/>
                    <a:pt x="1822" y="334"/>
                  </a:cubicBezTo>
                  <a:close/>
                  <a:moveTo>
                    <a:pt x="2762" y="3310"/>
                  </a:moveTo>
                  <a:lnTo>
                    <a:pt x="2762" y="3537"/>
                  </a:lnTo>
                  <a:cubicBezTo>
                    <a:pt x="2762" y="3572"/>
                    <a:pt x="2774" y="3620"/>
                    <a:pt x="2774" y="3680"/>
                  </a:cubicBezTo>
                  <a:lnTo>
                    <a:pt x="2239" y="4096"/>
                  </a:lnTo>
                  <a:lnTo>
                    <a:pt x="1691" y="3680"/>
                  </a:lnTo>
                  <a:cubicBezTo>
                    <a:pt x="1703" y="3632"/>
                    <a:pt x="1703" y="3584"/>
                    <a:pt x="1703" y="3537"/>
                  </a:cubicBezTo>
                  <a:lnTo>
                    <a:pt x="1703" y="3310"/>
                  </a:lnTo>
                  <a:cubicBezTo>
                    <a:pt x="1846" y="3370"/>
                    <a:pt x="2012" y="3406"/>
                    <a:pt x="2191" y="3406"/>
                  </a:cubicBezTo>
                  <a:lnTo>
                    <a:pt x="2239" y="3406"/>
                  </a:lnTo>
                  <a:cubicBezTo>
                    <a:pt x="2417" y="3406"/>
                    <a:pt x="2596" y="3382"/>
                    <a:pt x="2762" y="3310"/>
                  </a:cubicBezTo>
                  <a:close/>
                  <a:moveTo>
                    <a:pt x="1822" y="1"/>
                  </a:moveTo>
                  <a:cubicBezTo>
                    <a:pt x="1191" y="1"/>
                    <a:pt x="703" y="513"/>
                    <a:pt x="703" y="1120"/>
                  </a:cubicBezTo>
                  <a:cubicBezTo>
                    <a:pt x="703" y="1298"/>
                    <a:pt x="750" y="1489"/>
                    <a:pt x="822" y="1656"/>
                  </a:cubicBezTo>
                  <a:lnTo>
                    <a:pt x="869" y="1751"/>
                  </a:lnTo>
                  <a:lnTo>
                    <a:pt x="869" y="2001"/>
                  </a:lnTo>
                  <a:cubicBezTo>
                    <a:pt x="869" y="2441"/>
                    <a:pt x="1072" y="2846"/>
                    <a:pt x="1381" y="3096"/>
                  </a:cubicBezTo>
                  <a:lnTo>
                    <a:pt x="1381" y="3537"/>
                  </a:lnTo>
                  <a:cubicBezTo>
                    <a:pt x="1381" y="3608"/>
                    <a:pt x="1346" y="3680"/>
                    <a:pt x="1274" y="3703"/>
                  </a:cubicBezTo>
                  <a:lnTo>
                    <a:pt x="453" y="4025"/>
                  </a:lnTo>
                  <a:cubicBezTo>
                    <a:pt x="179" y="4132"/>
                    <a:pt x="0" y="4382"/>
                    <a:pt x="0" y="4668"/>
                  </a:cubicBezTo>
                  <a:lnTo>
                    <a:pt x="0" y="5858"/>
                  </a:lnTo>
                  <a:cubicBezTo>
                    <a:pt x="0" y="5942"/>
                    <a:pt x="83" y="6013"/>
                    <a:pt x="167" y="6013"/>
                  </a:cubicBezTo>
                  <a:cubicBezTo>
                    <a:pt x="262" y="6013"/>
                    <a:pt x="334" y="5942"/>
                    <a:pt x="334" y="5858"/>
                  </a:cubicBezTo>
                  <a:lnTo>
                    <a:pt x="334" y="4668"/>
                  </a:lnTo>
                  <a:cubicBezTo>
                    <a:pt x="334" y="4513"/>
                    <a:pt x="417" y="4382"/>
                    <a:pt x="560" y="4334"/>
                  </a:cubicBezTo>
                  <a:lnTo>
                    <a:pt x="1369" y="4025"/>
                  </a:lnTo>
                  <a:cubicBezTo>
                    <a:pt x="1417" y="4001"/>
                    <a:pt x="1465" y="3977"/>
                    <a:pt x="1488" y="3965"/>
                  </a:cubicBezTo>
                  <a:lnTo>
                    <a:pt x="2060" y="4394"/>
                  </a:lnTo>
                  <a:lnTo>
                    <a:pt x="2060" y="5870"/>
                  </a:lnTo>
                  <a:cubicBezTo>
                    <a:pt x="2060" y="5954"/>
                    <a:pt x="2131" y="6037"/>
                    <a:pt x="2215" y="6037"/>
                  </a:cubicBezTo>
                  <a:cubicBezTo>
                    <a:pt x="2310" y="6037"/>
                    <a:pt x="2381" y="5954"/>
                    <a:pt x="2381" y="5870"/>
                  </a:cubicBezTo>
                  <a:lnTo>
                    <a:pt x="2381" y="4394"/>
                  </a:lnTo>
                  <a:lnTo>
                    <a:pt x="2953" y="3965"/>
                  </a:lnTo>
                  <a:cubicBezTo>
                    <a:pt x="2977" y="3989"/>
                    <a:pt x="3024" y="4013"/>
                    <a:pt x="3072" y="4025"/>
                  </a:cubicBezTo>
                  <a:lnTo>
                    <a:pt x="3882" y="4334"/>
                  </a:lnTo>
                  <a:cubicBezTo>
                    <a:pt x="4024" y="4382"/>
                    <a:pt x="4108" y="4513"/>
                    <a:pt x="4108" y="4668"/>
                  </a:cubicBezTo>
                  <a:lnTo>
                    <a:pt x="4108" y="5858"/>
                  </a:lnTo>
                  <a:cubicBezTo>
                    <a:pt x="4108" y="5942"/>
                    <a:pt x="4179" y="6013"/>
                    <a:pt x="4274" y="6013"/>
                  </a:cubicBezTo>
                  <a:cubicBezTo>
                    <a:pt x="4358" y="6013"/>
                    <a:pt x="4441" y="5942"/>
                    <a:pt x="4441" y="5858"/>
                  </a:cubicBezTo>
                  <a:lnTo>
                    <a:pt x="4441" y="4668"/>
                  </a:lnTo>
                  <a:cubicBezTo>
                    <a:pt x="4453" y="4382"/>
                    <a:pt x="4274" y="4108"/>
                    <a:pt x="4024" y="4025"/>
                  </a:cubicBezTo>
                  <a:lnTo>
                    <a:pt x="3203" y="3703"/>
                  </a:lnTo>
                  <a:cubicBezTo>
                    <a:pt x="3131" y="3680"/>
                    <a:pt x="3084" y="3620"/>
                    <a:pt x="3084" y="3537"/>
                  </a:cubicBezTo>
                  <a:lnTo>
                    <a:pt x="3084" y="3108"/>
                  </a:lnTo>
                  <a:cubicBezTo>
                    <a:pt x="3120" y="3084"/>
                    <a:pt x="3155" y="3060"/>
                    <a:pt x="3191" y="3025"/>
                  </a:cubicBezTo>
                  <a:cubicBezTo>
                    <a:pt x="3453" y="2775"/>
                    <a:pt x="3608" y="2418"/>
                    <a:pt x="3608" y="2037"/>
                  </a:cubicBezTo>
                  <a:lnTo>
                    <a:pt x="3608" y="1727"/>
                  </a:lnTo>
                  <a:lnTo>
                    <a:pt x="3655" y="1644"/>
                  </a:lnTo>
                  <a:cubicBezTo>
                    <a:pt x="3739" y="1477"/>
                    <a:pt x="3774" y="1298"/>
                    <a:pt x="3774" y="1108"/>
                  </a:cubicBezTo>
                  <a:lnTo>
                    <a:pt x="3774" y="167"/>
                  </a:lnTo>
                  <a:cubicBezTo>
                    <a:pt x="3774" y="84"/>
                    <a:pt x="3691" y="1"/>
                    <a:pt x="3608"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 name="Google Shape;9250;p16">
              <a:extLst>
                <a:ext uri="{FF2B5EF4-FFF2-40B4-BE49-F238E27FC236}">
                  <a16:creationId xmlns:a16="http://schemas.microsoft.com/office/drawing/2014/main" id="{66AB6C23-A139-88BD-E04C-9ECD74EE3D60}"/>
                </a:ext>
              </a:extLst>
            </p:cNvPr>
            <p:cNvSpPr/>
            <p:nvPr/>
          </p:nvSpPr>
          <p:spPr>
            <a:xfrm>
              <a:off x="3330313" y="2288463"/>
              <a:ext cx="10248" cy="37938"/>
            </a:xfrm>
            <a:custGeom>
              <a:avLst/>
              <a:gdLst/>
              <a:ahLst/>
              <a:cxnLst/>
              <a:rect l="l" t="t" r="r" b="b"/>
              <a:pathLst>
                <a:path w="322" h="1192" extrusionOk="0">
                  <a:moveTo>
                    <a:pt x="167" y="1"/>
                  </a:moveTo>
                  <a:cubicBezTo>
                    <a:pt x="72" y="1"/>
                    <a:pt x="0" y="84"/>
                    <a:pt x="0" y="167"/>
                  </a:cubicBezTo>
                  <a:lnTo>
                    <a:pt x="0" y="1036"/>
                  </a:lnTo>
                  <a:cubicBezTo>
                    <a:pt x="0" y="1120"/>
                    <a:pt x="72" y="1191"/>
                    <a:pt x="167" y="1191"/>
                  </a:cubicBezTo>
                  <a:cubicBezTo>
                    <a:pt x="250" y="1191"/>
                    <a:pt x="322" y="1120"/>
                    <a:pt x="322" y="1036"/>
                  </a:cubicBezTo>
                  <a:lnTo>
                    <a:pt x="322" y="167"/>
                  </a:lnTo>
                  <a:cubicBezTo>
                    <a:pt x="310" y="84"/>
                    <a:pt x="250" y="1"/>
                    <a:pt x="167"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 name="Google Shape;9251;p16">
              <a:extLst>
                <a:ext uri="{FF2B5EF4-FFF2-40B4-BE49-F238E27FC236}">
                  <a16:creationId xmlns:a16="http://schemas.microsoft.com/office/drawing/2014/main" id="{16DAF8C5-7677-2ACD-F163-BC72333F19E0}"/>
                </a:ext>
              </a:extLst>
            </p:cNvPr>
            <p:cNvSpPr/>
            <p:nvPr/>
          </p:nvSpPr>
          <p:spPr>
            <a:xfrm>
              <a:off x="3406859" y="2288463"/>
              <a:ext cx="10630" cy="37938"/>
            </a:xfrm>
            <a:custGeom>
              <a:avLst/>
              <a:gdLst/>
              <a:ahLst/>
              <a:cxnLst/>
              <a:rect l="l" t="t" r="r" b="b"/>
              <a:pathLst>
                <a:path w="334" h="1192" extrusionOk="0">
                  <a:moveTo>
                    <a:pt x="167" y="1"/>
                  </a:moveTo>
                  <a:cubicBezTo>
                    <a:pt x="84" y="1"/>
                    <a:pt x="0" y="84"/>
                    <a:pt x="0" y="167"/>
                  </a:cubicBezTo>
                  <a:lnTo>
                    <a:pt x="0" y="1036"/>
                  </a:lnTo>
                  <a:cubicBezTo>
                    <a:pt x="0" y="1120"/>
                    <a:pt x="84" y="1191"/>
                    <a:pt x="167" y="1191"/>
                  </a:cubicBezTo>
                  <a:cubicBezTo>
                    <a:pt x="262" y="1191"/>
                    <a:pt x="334" y="1120"/>
                    <a:pt x="334" y="1036"/>
                  </a:cubicBezTo>
                  <a:lnTo>
                    <a:pt x="334" y="167"/>
                  </a:lnTo>
                  <a:cubicBezTo>
                    <a:pt x="322" y="84"/>
                    <a:pt x="262" y="1"/>
                    <a:pt x="167"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 name="Google Shape;9252;p16">
              <a:extLst>
                <a:ext uri="{FF2B5EF4-FFF2-40B4-BE49-F238E27FC236}">
                  <a16:creationId xmlns:a16="http://schemas.microsoft.com/office/drawing/2014/main" id="{5367F05F-E5F1-A4F9-005F-CCA61EF8E64A}"/>
                </a:ext>
              </a:extLst>
            </p:cNvPr>
            <p:cNvSpPr/>
            <p:nvPr/>
          </p:nvSpPr>
          <p:spPr>
            <a:xfrm>
              <a:off x="3149183" y="1976585"/>
              <a:ext cx="219419" cy="183072"/>
            </a:xfrm>
            <a:custGeom>
              <a:avLst/>
              <a:gdLst/>
              <a:ahLst/>
              <a:cxnLst/>
              <a:rect l="l" t="t" r="r" b="b"/>
              <a:pathLst>
                <a:path w="6894" h="5752" extrusionOk="0">
                  <a:moveTo>
                    <a:pt x="2369" y="4108"/>
                  </a:moveTo>
                  <a:lnTo>
                    <a:pt x="2286" y="4466"/>
                  </a:lnTo>
                  <a:lnTo>
                    <a:pt x="2060" y="4466"/>
                  </a:lnTo>
                  <a:cubicBezTo>
                    <a:pt x="1869" y="4466"/>
                    <a:pt x="1703" y="4299"/>
                    <a:pt x="1703" y="4108"/>
                  </a:cubicBezTo>
                  <a:close/>
                  <a:moveTo>
                    <a:pt x="5513" y="310"/>
                  </a:moveTo>
                  <a:cubicBezTo>
                    <a:pt x="5703" y="310"/>
                    <a:pt x="5870" y="477"/>
                    <a:pt x="5870" y="667"/>
                  </a:cubicBezTo>
                  <a:lnTo>
                    <a:pt x="5870" y="3418"/>
                  </a:lnTo>
                  <a:cubicBezTo>
                    <a:pt x="5870" y="3608"/>
                    <a:pt x="5703" y="3775"/>
                    <a:pt x="5513" y="3775"/>
                  </a:cubicBezTo>
                  <a:lnTo>
                    <a:pt x="4132" y="3775"/>
                  </a:lnTo>
                  <a:cubicBezTo>
                    <a:pt x="4096" y="3775"/>
                    <a:pt x="4048" y="3787"/>
                    <a:pt x="4036" y="3811"/>
                  </a:cubicBezTo>
                  <a:lnTo>
                    <a:pt x="2500" y="4918"/>
                  </a:lnTo>
                  <a:lnTo>
                    <a:pt x="2739" y="3966"/>
                  </a:lnTo>
                  <a:cubicBezTo>
                    <a:pt x="2762" y="3930"/>
                    <a:pt x="2739" y="3870"/>
                    <a:pt x="2715" y="3835"/>
                  </a:cubicBezTo>
                  <a:cubicBezTo>
                    <a:pt x="2679" y="3787"/>
                    <a:pt x="2643" y="3775"/>
                    <a:pt x="2584" y="3775"/>
                  </a:cubicBezTo>
                  <a:lnTo>
                    <a:pt x="691" y="3775"/>
                  </a:lnTo>
                  <a:cubicBezTo>
                    <a:pt x="500" y="3775"/>
                    <a:pt x="333" y="3608"/>
                    <a:pt x="333" y="3418"/>
                  </a:cubicBezTo>
                  <a:lnTo>
                    <a:pt x="333" y="667"/>
                  </a:lnTo>
                  <a:cubicBezTo>
                    <a:pt x="333" y="477"/>
                    <a:pt x="500" y="310"/>
                    <a:pt x="691" y="310"/>
                  </a:cubicBezTo>
                  <a:close/>
                  <a:moveTo>
                    <a:pt x="6215" y="989"/>
                  </a:moveTo>
                  <a:cubicBezTo>
                    <a:pt x="6406" y="989"/>
                    <a:pt x="6572" y="1156"/>
                    <a:pt x="6572" y="1346"/>
                  </a:cubicBezTo>
                  <a:lnTo>
                    <a:pt x="6572" y="4108"/>
                  </a:lnTo>
                  <a:lnTo>
                    <a:pt x="6549" y="4108"/>
                  </a:lnTo>
                  <a:cubicBezTo>
                    <a:pt x="6549" y="4299"/>
                    <a:pt x="6394" y="4466"/>
                    <a:pt x="6191" y="4466"/>
                  </a:cubicBezTo>
                  <a:lnTo>
                    <a:pt x="4810" y="4466"/>
                  </a:lnTo>
                  <a:cubicBezTo>
                    <a:pt x="4763" y="4466"/>
                    <a:pt x="4727" y="4477"/>
                    <a:pt x="4691" y="4513"/>
                  </a:cubicBezTo>
                  <a:cubicBezTo>
                    <a:pt x="4667" y="4549"/>
                    <a:pt x="4644" y="4608"/>
                    <a:pt x="4667" y="4656"/>
                  </a:cubicBezTo>
                  <a:lnTo>
                    <a:pt x="4763" y="5323"/>
                  </a:lnTo>
                  <a:lnTo>
                    <a:pt x="3596" y="4537"/>
                  </a:lnTo>
                  <a:lnTo>
                    <a:pt x="4191" y="4096"/>
                  </a:lnTo>
                  <a:lnTo>
                    <a:pt x="5513" y="4096"/>
                  </a:lnTo>
                  <a:cubicBezTo>
                    <a:pt x="5882" y="4096"/>
                    <a:pt x="6191" y="3799"/>
                    <a:pt x="6191" y="3418"/>
                  </a:cubicBezTo>
                  <a:lnTo>
                    <a:pt x="6191" y="989"/>
                  </a:lnTo>
                  <a:close/>
                  <a:moveTo>
                    <a:pt x="691" y="1"/>
                  </a:moveTo>
                  <a:cubicBezTo>
                    <a:pt x="322" y="1"/>
                    <a:pt x="0" y="298"/>
                    <a:pt x="0" y="679"/>
                  </a:cubicBezTo>
                  <a:lnTo>
                    <a:pt x="0" y="3430"/>
                  </a:lnTo>
                  <a:cubicBezTo>
                    <a:pt x="0" y="3811"/>
                    <a:pt x="298" y="4120"/>
                    <a:pt x="691" y="4120"/>
                  </a:cubicBezTo>
                  <a:lnTo>
                    <a:pt x="1393" y="4120"/>
                  </a:lnTo>
                  <a:lnTo>
                    <a:pt x="1393" y="4132"/>
                  </a:lnTo>
                  <a:cubicBezTo>
                    <a:pt x="1393" y="4501"/>
                    <a:pt x="1691" y="4823"/>
                    <a:pt x="2072" y="4823"/>
                  </a:cubicBezTo>
                  <a:lnTo>
                    <a:pt x="2203" y="4823"/>
                  </a:lnTo>
                  <a:lnTo>
                    <a:pt x="2143" y="5073"/>
                  </a:lnTo>
                  <a:cubicBezTo>
                    <a:pt x="2119" y="5180"/>
                    <a:pt x="2167" y="5275"/>
                    <a:pt x="2250" y="5335"/>
                  </a:cubicBezTo>
                  <a:cubicBezTo>
                    <a:pt x="2298" y="5370"/>
                    <a:pt x="2346" y="5382"/>
                    <a:pt x="2381" y="5382"/>
                  </a:cubicBezTo>
                  <a:cubicBezTo>
                    <a:pt x="2429" y="5382"/>
                    <a:pt x="2489" y="5370"/>
                    <a:pt x="2536" y="5335"/>
                  </a:cubicBezTo>
                  <a:lnTo>
                    <a:pt x="3251" y="4823"/>
                  </a:lnTo>
                  <a:lnTo>
                    <a:pt x="3417" y="4823"/>
                  </a:lnTo>
                  <a:lnTo>
                    <a:pt x="4751" y="5716"/>
                  </a:lnTo>
                  <a:cubicBezTo>
                    <a:pt x="4798" y="5740"/>
                    <a:pt x="4846" y="5751"/>
                    <a:pt x="4882" y="5751"/>
                  </a:cubicBezTo>
                  <a:cubicBezTo>
                    <a:pt x="4929" y="5751"/>
                    <a:pt x="4977" y="5740"/>
                    <a:pt x="5025" y="5716"/>
                  </a:cubicBezTo>
                  <a:cubicBezTo>
                    <a:pt x="5108" y="5656"/>
                    <a:pt x="5144" y="5561"/>
                    <a:pt x="5120" y="5454"/>
                  </a:cubicBezTo>
                  <a:lnTo>
                    <a:pt x="5025" y="4799"/>
                  </a:lnTo>
                  <a:lnTo>
                    <a:pt x="6215" y="4799"/>
                  </a:lnTo>
                  <a:cubicBezTo>
                    <a:pt x="6584" y="4799"/>
                    <a:pt x="6894" y="4501"/>
                    <a:pt x="6894" y="4120"/>
                  </a:cubicBezTo>
                  <a:lnTo>
                    <a:pt x="6894" y="1370"/>
                  </a:lnTo>
                  <a:cubicBezTo>
                    <a:pt x="6870" y="977"/>
                    <a:pt x="6572" y="679"/>
                    <a:pt x="6191" y="679"/>
                  </a:cubicBezTo>
                  <a:cubicBezTo>
                    <a:pt x="6179" y="298"/>
                    <a:pt x="5882" y="1"/>
                    <a:pt x="5513"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 name="Google Shape;9253;p16">
              <a:extLst>
                <a:ext uri="{FF2B5EF4-FFF2-40B4-BE49-F238E27FC236}">
                  <a16:creationId xmlns:a16="http://schemas.microsoft.com/office/drawing/2014/main" id="{4B28EAE6-A5D0-9D49-2FD7-C8A139ADC33C}"/>
                </a:ext>
              </a:extLst>
            </p:cNvPr>
            <p:cNvSpPr/>
            <p:nvPr/>
          </p:nvSpPr>
          <p:spPr>
            <a:xfrm>
              <a:off x="3187822" y="2009177"/>
              <a:ext cx="26926" cy="10280"/>
            </a:xfrm>
            <a:custGeom>
              <a:avLst/>
              <a:gdLst/>
              <a:ahLst/>
              <a:cxnLst/>
              <a:rect l="l" t="t" r="r" b="b"/>
              <a:pathLst>
                <a:path w="846" h="323" extrusionOk="0">
                  <a:moveTo>
                    <a:pt x="155" y="1"/>
                  </a:moveTo>
                  <a:cubicBezTo>
                    <a:pt x="72" y="1"/>
                    <a:pt x="1" y="72"/>
                    <a:pt x="1" y="167"/>
                  </a:cubicBezTo>
                  <a:cubicBezTo>
                    <a:pt x="1" y="251"/>
                    <a:pt x="72" y="322"/>
                    <a:pt x="155" y="322"/>
                  </a:cubicBezTo>
                  <a:lnTo>
                    <a:pt x="679" y="322"/>
                  </a:lnTo>
                  <a:cubicBezTo>
                    <a:pt x="774" y="322"/>
                    <a:pt x="846" y="251"/>
                    <a:pt x="846" y="167"/>
                  </a:cubicBezTo>
                  <a:cubicBezTo>
                    <a:pt x="846" y="72"/>
                    <a:pt x="774" y="1"/>
                    <a:pt x="679"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9254;p16">
              <a:extLst>
                <a:ext uri="{FF2B5EF4-FFF2-40B4-BE49-F238E27FC236}">
                  <a16:creationId xmlns:a16="http://schemas.microsoft.com/office/drawing/2014/main" id="{32A58961-09B5-864E-06FD-97B42ADECFE3}"/>
                </a:ext>
              </a:extLst>
            </p:cNvPr>
            <p:cNvSpPr/>
            <p:nvPr/>
          </p:nvSpPr>
          <p:spPr>
            <a:xfrm>
              <a:off x="3226110" y="2009177"/>
              <a:ext cx="81478" cy="10280"/>
            </a:xfrm>
            <a:custGeom>
              <a:avLst/>
              <a:gdLst/>
              <a:ahLst/>
              <a:cxnLst/>
              <a:rect l="l" t="t" r="r" b="b"/>
              <a:pathLst>
                <a:path w="2560" h="323" extrusionOk="0">
                  <a:moveTo>
                    <a:pt x="167" y="1"/>
                  </a:moveTo>
                  <a:cubicBezTo>
                    <a:pt x="72" y="1"/>
                    <a:pt x="0" y="72"/>
                    <a:pt x="0" y="167"/>
                  </a:cubicBezTo>
                  <a:cubicBezTo>
                    <a:pt x="0" y="251"/>
                    <a:pt x="72" y="322"/>
                    <a:pt x="167" y="322"/>
                  </a:cubicBezTo>
                  <a:lnTo>
                    <a:pt x="2393" y="322"/>
                  </a:lnTo>
                  <a:cubicBezTo>
                    <a:pt x="2488" y="322"/>
                    <a:pt x="2560" y="251"/>
                    <a:pt x="2560" y="167"/>
                  </a:cubicBezTo>
                  <a:cubicBezTo>
                    <a:pt x="2560" y="72"/>
                    <a:pt x="2488" y="1"/>
                    <a:pt x="2393"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9255;p16">
              <a:extLst>
                <a:ext uri="{FF2B5EF4-FFF2-40B4-BE49-F238E27FC236}">
                  <a16:creationId xmlns:a16="http://schemas.microsoft.com/office/drawing/2014/main" id="{7E5EE5EE-58FD-06F0-082A-53A1B60E8EFF}"/>
                </a:ext>
              </a:extLst>
            </p:cNvPr>
            <p:cNvSpPr/>
            <p:nvPr/>
          </p:nvSpPr>
          <p:spPr>
            <a:xfrm>
              <a:off x="3187822" y="2036453"/>
              <a:ext cx="119767" cy="10662"/>
            </a:xfrm>
            <a:custGeom>
              <a:avLst/>
              <a:gdLst/>
              <a:ahLst/>
              <a:cxnLst/>
              <a:rect l="l" t="t" r="r" b="b"/>
              <a:pathLst>
                <a:path w="3763" h="335" extrusionOk="0">
                  <a:moveTo>
                    <a:pt x="155" y="1"/>
                  </a:moveTo>
                  <a:cubicBezTo>
                    <a:pt x="72" y="1"/>
                    <a:pt x="1" y="84"/>
                    <a:pt x="1" y="168"/>
                  </a:cubicBezTo>
                  <a:cubicBezTo>
                    <a:pt x="1" y="263"/>
                    <a:pt x="72" y="334"/>
                    <a:pt x="155" y="334"/>
                  </a:cubicBezTo>
                  <a:lnTo>
                    <a:pt x="3596" y="334"/>
                  </a:lnTo>
                  <a:cubicBezTo>
                    <a:pt x="3691" y="334"/>
                    <a:pt x="3763" y="263"/>
                    <a:pt x="3763" y="168"/>
                  </a:cubicBezTo>
                  <a:cubicBezTo>
                    <a:pt x="3763" y="84"/>
                    <a:pt x="3691" y="1"/>
                    <a:pt x="3596"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9256;p16">
              <a:extLst>
                <a:ext uri="{FF2B5EF4-FFF2-40B4-BE49-F238E27FC236}">
                  <a16:creationId xmlns:a16="http://schemas.microsoft.com/office/drawing/2014/main" id="{9F16C028-6F0B-42E3-A479-C0674AEC4CF1}"/>
                </a:ext>
              </a:extLst>
            </p:cNvPr>
            <p:cNvSpPr/>
            <p:nvPr/>
          </p:nvSpPr>
          <p:spPr>
            <a:xfrm>
              <a:off x="3187822" y="2064143"/>
              <a:ext cx="81510" cy="10248"/>
            </a:xfrm>
            <a:custGeom>
              <a:avLst/>
              <a:gdLst/>
              <a:ahLst/>
              <a:cxnLst/>
              <a:rect l="l" t="t" r="r" b="b"/>
              <a:pathLst>
                <a:path w="2561" h="322" extrusionOk="0">
                  <a:moveTo>
                    <a:pt x="155" y="0"/>
                  </a:moveTo>
                  <a:cubicBezTo>
                    <a:pt x="72" y="0"/>
                    <a:pt x="1" y="72"/>
                    <a:pt x="1" y="167"/>
                  </a:cubicBezTo>
                  <a:cubicBezTo>
                    <a:pt x="1" y="250"/>
                    <a:pt x="72" y="322"/>
                    <a:pt x="155" y="322"/>
                  </a:cubicBezTo>
                  <a:lnTo>
                    <a:pt x="2394" y="322"/>
                  </a:lnTo>
                  <a:cubicBezTo>
                    <a:pt x="2477" y="322"/>
                    <a:pt x="2560" y="250"/>
                    <a:pt x="2560" y="167"/>
                  </a:cubicBezTo>
                  <a:cubicBezTo>
                    <a:pt x="2560" y="72"/>
                    <a:pt x="2477" y="0"/>
                    <a:pt x="2394"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 name="Google Shape;9257;p16">
              <a:extLst>
                <a:ext uri="{FF2B5EF4-FFF2-40B4-BE49-F238E27FC236}">
                  <a16:creationId xmlns:a16="http://schemas.microsoft.com/office/drawing/2014/main" id="{90B183A2-286C-7379-5A71-9C5C8805DF25}"/>
                </a:ext>
              </a:extLst>
            </p:cNvPr>
            <p:cNvSpPr/>
            <p:nvPr/>
          </p:nvSpPr>
          <p:spPr>
            <a:xfrm>
              <a:off x="3280663" y="2064143"/>
              <a:ext cx="26926" cy="10248"/>
            </a:xfrm>
            <a:custGeom>
              <a:avLst/>
              <a:gdLst/>
              <a:ahLst/>
              <a:cxnLst/>
              <a:rect l="l" t="t" r="r" b="b"/>
              <a:pathLst>
                <a:path w="846" h="322" extrusionOk="0">
                  <a:moveTo>
                    <a:pt x="155" y="0"/>
                  </a:moveTo>
                  <a:cubicBezTo>
                    <a:pt x="72" y="0"/>
                    <a:pt x="1" y="72"/>
                    <a:pt x="1" y="167"/>
                  </a:cubicBezTo>
                  <a:cubicBezTo>
                    <a:pt x="1" y="250"/>
                    <a:pt x="72" y="322"/>
                    <a:pt x="155" y="322"/>
                  </a:cubicBezTo>
                  <a:lnTo>
                    <a:pt x="679" y="322"/>
                  </a:lnTo>
                  <a:cubicBezTo>
                    <a:pt x="774" y="322"/>
                    <a:pt x="846" y="250"/>
                    <a:pt x="846" y="167"/>
                  </a:cubicBezTo>
                  <a:cubicBezTo>
                    <a:pt x="846" y="72"/>
                    <a:pt x="774" y="0"/>
                    <a:pt x="679"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6" name="Google Shape;11786;p20">
            <a:extLst>
              <a:ext uri="{FF2B5EF4-FFF2-40B4-BE49-F238E27FC236}">
                <a16:creationId xmlns:a16="http://schemas.microsoft.com/office/drawing/2014/main" id="{692CEE19-AD35-22EA-93B2-A7E7858CB1A9}"/>
              </a:ext>
            </a:extLst>
          </p:cNvPr>
          <p:cNvGrpSpPr/>
          <p:nvPr/>
        </p:nvGrpSpPr>
        <p:grpSpPr>
          <a:xfrm>
            <a:off x="4546841" y="5352330"/>
            <a:ext cx="280072" cy="275520"/>
            <a:chOff x="4210933" y="2926777"/>
            <a:chExt cx="280072" cy="275520"/>
          </a:xfrm>
        </p:grpSpPr>
        <p:sp>
          <p:nvSpPr>
            <p:cNvPr id="37" name="Google Shape;11787;p20">
              <a:extLst>
                <a:ext uri="{FF2B5EF4-FFF2-40B4-BE49-F238E27FC236}">
                  <a16:creationId xmlns:a16="http://schemas.microsoft.com/office/drawing/2014/main" id="{3B50B324-7BF5-62ED-0AA4-DA9C6339BF01}"/>
                </a:ext>
              </a:extLst>
            </p:cNvPr>
            <p:cNvSpPr/>
            <p:nvPr/>
          </p:nvSpPr>
          <p:spPr>
            <a:xfrm>
              <a:off x="4490623" y="2970352"/>
              <a:ext cx="32" cy="414"/>
            </a:xfrm>
            <a:custGeom>
              <a:avLst/>
              <a:gdLst/>
              <a:ahLst/>
              <a:cxnLst/>
              <a:rect l="l" t="t" r="r" b="b"/>
              <a:pathLst>
                <a:path w="1" h="13" extrusionOk="0">
                  <a:moveTo>
                    <a:pt x="0" y="0"/>
                  </a:moveTo>
                  <a:cubicBezTo>
                    <a:pt x="0" y="12"/>
                    <a:pt x="0" y="0"/>
                    <a:pt x="0"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11788;p20">
              <a:extLst>
                <a:ext uri="{FF2B5EF4-FFF2-40B4-BE49-F238E27FC236}">
                  <a16:creationId xmlns:a16="http://schemas.microsoft.com/office/drawing/2014/main" id="{CB2F8940-9C35-92A3-602E-489AFC07AD92}"/>
                </a:ext>
              </a:extLst>
            </p:cNvPr>
            <p:cNvSpPr/>
            <p:nvPr/>
          </p:nvSpPr>
          <p:spPr>
            <a:xfrm>
              <a:off x="4489859" y="2969589"/>
              <a:ext cx="32" cy="32"/>
            </a:xfrm>
            <a:custGeom>
              <a:avLst/>
              <a:gdLst/>
              <a:ahLst/>
              <a:cxnLst/>
              <a:rect l="l" t="t" r="r" b="b"/>
              <a:pathLst>
                <a:path w="1" h="1" extrusionOk="0">
                  <a:moveTo>
                    <a:pt x="0" y="1"/>
                  </a:move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11789;p20">
              <a:extLst>
                <a:ext uri="{FF2B5EF4-FFF2-40B4-BE49-F238E27FC236}">
                  <a16:creationId xmlns:a16="http://schemas.microsoft.com/office/drawing/2014/main" id="{D8560F28-B3F2-D55E-1B7D-BBBFF9B85586}"/>
                </a:ext>
              </a:extLst>
            </p:cNvPr>
            <p:cNvSpPr/>
            <p:nvPr/>
          </p:nvSpPr>
          <p:spPr>
            <a:xfrm>
              <a:off x="4210933" y="2944952"/>
              <a:ext cx="280072" cy="257346"/>
            </a:xfrm>
            <a:custGeom>
              <a:avLst/>
              <a:gdLst/>
              <a:ahLst/>
              <a:cxnLst/>
              <a:rect l="l" t="t" r="r" b="b"/>
              <a:pathLst>
                <a:path w="8799" h="8085" extrusionOk="0">
                  <a:moveTo>
                    <a:pt x="7549" y="620"/>
                  </a:moveTo>
                  <a:lnTo>
                    <a:pt x="6596" y="6382"/>
                  </a:lnTo>
                  <a:lnTo>
                    <a:pt x="6596" y="620"/>
                  </a:lnTo>
                  <a:close/>
                  <a:moveTo>
                    <a:pt x="4965" y="1"/>
                  </a:moveTo>
                  <a:cubicBezTo>
                    <a:pt x="4894" y="1"/>
                    <a:pt x="4834" y="60"/>
                    <a:pt x="4834" y="143"/>
                  </a:cubicBezTo>
                  <a:cubicBezTo>
                    <a:pt x="4834" y="215"/>
                    <a:pt x="4894" y="274"/>
                    <a:pt x="4965" y="274"/>
                  </a:cubicBezTo>
                  <a:lnTo>
                    <a:pt x="6322" y="274"/>
                  </a:lnTo>
                  <a:lnTo>
                    <a:pt x="6322" y="7835"/>
                  </a:lnTo>
                  <a:lnTo>
                    <a:pt x="262" y="7835"/>
                  </a:lnTo>
                  <a:lnTo>
                    <a:pt x="262" y="7192"/>
                  </a:lnTo>
                  <a:cubicBezTo>
                    <a:pt x="262" y="7121"/>
                    <a:pt x="203" y="7061"/>
                    <a:pt x="131" y="7061"/>
                  </a:cubicBezTo>
                  <a:cubicBezTo>
                    <a:pt x="60" y="7061"/>
                    <a:pt x="0" y="7121"/>
                    <a:pt x="0" y="7192"/>
                  </a:cubicBezTo>
                  <a:lnTo>
                    <a:pt x="0" y="7954"/>
                  </a:lnTo>
                  <a:cubicBezTo>
                    <a:pt x="0" y="8025"/>
                    <a:pt x="60" y="8085"/>
                    <a:pt x="131" y="8085"/>
                  </a:cubicBezTo>
                  <a:lnTo>
                    <a:pt x="6465" y="8085"/>
                  </a:lnTo>
                  <a:cubicBezTo>
                    <a:pt x="6525" y="8085"/>
                    <a:pt x="6561" y="8037"/>
                    <a:pt x="6584" y="8002"/>
                  </a:cubicBezTo>
                  <a:lnTo>
                    <a:pt x="7906" y="3715"/>
                  </a:lnTo>
                  <a:cubicBezTo>
                    <a:pt x="7918" y="3632"/>
                    <a:pt x="7882" y="3572"/>
                    <a:pt x="7811" y="3549"/>
                  </a:cubicBezTo>
                  <a:cubicBezTo>
                    <a:pt x="7799" y="3547"/>
                    <a:pt x="7788" y="3546"/>
                    <a:pt x="7777" y="3546"/>
                  </a:cubicBezTo>
                  <a:cubicBezTo>
                    <a:pt x="7721" y="3546"/>
                    <a:pt x="7674" y="3572"/>
                    <a:pt x="7644" y="3632"/>
                  </a:cubicBezTo>
                  <a:lnTo>
                    <a:pt x="6870" y="6132"/>
                  </a:lnTo>
                  <a:lnTo>
                    <a:pt x="7727" y="989"/>
                  </a:lnTo>
                  <a:lnTo>
                    <a:pt x="8466" y="989"/>
                  </a:lnTo>
                  <a:lnTo>
                    <a:pt x="7799" y="3144"/>
                  </a:lnTo>
                  <a:cubicBezTo>
                    <a:pt x="7787" y="3215"/>
                    <a:pt x="7811" y="3275"/>
                    <a:pt x="7882" y="3311"/>
                  </a:cubicBezTo>
                  <a:lnTo>
                    <a:pt x="7930" y="3311"/>
                  </a:lnTo>
                  <a:cubicBezTo>
                    <a:pt x="7989" y="3311"/>
                    <a:pt x="8037" y="3275"/>
                    <a:pt x="8049" y="3215"/>
                  </a:cubicBezTo>
                  <a:lnTo>
                    <a:pt x="8763" y="894"/>
                  </a:lnTo>
                  <a:cubicBezTo>
                    <a:pt x="8799" y="870"/>
                    <a:pt x="8799" y="822"/>
                    <a:pt x="8763" y="798"/>
                  </a:cubicBezTo>
                  <a:cubicBezTo>
                    <a:pt x="8739" y="763"/>
                    <a:pt x="8704" y="739"/>
                    <a:pt x="8668" y="739"/>
                  </a:cubicBezTo>
                  <a:lnTo>
                    <a:pt x="7787" y="739"/>
                  </a:lnTo>
                  <a:lnTo>
                    <a:pt x="7835" y="501"/>
                  </a:lnTo>
                  <a:cubicBezTo>
                    <a:pt x="7835" y="453"/>
                    <a:pt x="7835" y="417"/>
                    <a:pt x="7799" y="394"/>
                  </a:cubicBezTo>
                  <a:cubicBezTo>
                    <a:pt x="7763" y="358"/>
                    <a:pt x="7739" y="346"/>
                    <a:pt x="7692" y="346"/>
                  </a:cubicBezTo>
                  <a:lnTo>
                    <a:pt x="6596" y="346"/>
                  </a:lnTo>
                  <a:lnTo>
                    <a:pt x="6596" y="143"/>
                  </a:lnTo>
                  <a:cubicBezTo>
                    <a:pt x="6596" y="60"/>
                    <a:pt x="6537" y="1"/>
                    <a:pt x="6453"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11790;p20">
              <a:extLst>
                <a:ext uri="{FF2B5EF4-FFF2-40B4-BE49-F238E27FC236}">
                  <a16:creationId xmlns:a16="http://schemas.microsoft.com/office/drawing/2014/main" id="{520FDDF0-75C8-94E4-9689-69D2AEDD0EA7}"/>
                </a:ext>
              </a:extLst>
            </p:cNvPr>
            <p:cNvSpPr/>
            <p:nvPr/>
          </p:nvSpPr>
          <p:spPr>
            <a:xfrm>
              <a:off x="4212047" y="2926777"/>
              <a:ext cx="144826" cy="234619"/>
            </a:xfrm>
            <a:custGeom>
              <a:avLst/>
              <a:gdLst/>
              <a:ahLst/>
              <a:cxnLst/>
              <a:rect l="l" t="t" r="r" b="b"/>
              <a:pathLst>
                <a:path w="4550" h="7371" extrusionOk="0">
                  <a:moveTo>
                    <a:pt x="132" y="0"/>
                  </a:moveTo>
                  <a:cubicBezTo>
                    <a:pt x="60" y="0"/>
                    <a:pt x="1" y="60"/>
                    <a:pt x="1" y="131"/>
                  </a:cubicBezTo>
                  <a:lnTo>
                    <a:pt x="1" y="7239"/>
                  </a:lnTo>
                  <a:cubicBezTo>
                    <a:pt x="1" y="7311"/>
                    <a:pt x="60" y="7370"/>
                    <a:pt x="132" y="7370"/>
                  </a:cubicBezTo>
                  <a:cubicBezTo>
                    <a:pt x="203" y="7370"/>
                    <a:pt x="263" y="7311"/>
                    <a:pt x="263" y="7239"/>
                  </a:cubicBezTo>
                  <a:lnTo>
                    <a:pt x="263" y="262"/>
                  </a:lnTo>
                  <a:lnTo>
                    <a:pt x="1763" y="262"/>
                  </a:lnTo>
                  <a:lnTo>
                    <a:pt x="2299" y="810"/>
                  </a:lnTo>
                  <a:cubicBezTo>
                    <a:pt x="2335" y="845"/>
                    <a:pt x="2358" y="857"/>
                    <a:pt x="2394" y="857"/>
                  </a:cubicBezTo>
                  <a:lnTo>
                    <a:pt x="4418" y="857"/>
                  </a:lnTo>
                  <a:cubicBezTo>
                    <a:pt x="4490" y="857"/>
                    <a:pt x="4549" y="798"/>
                    <a:pt x="4549" y="726"/>
                  </a:cubicBezTo>
                  <a:cubicBezTo>
                    <a:pt x="4537" y="655"/>
                    <a:pt x="4478" y="595"/>
                    <a:pt x="4418" y="595"/>
                  </a:cubicBezTo>
                  <a:lnTo>
                    <a:pt x="2454" y="595"/>
                  </a:lnTo>
                  <a:lnTo>
                    <a:pt x="1918" y="36"/>
                  </a:lnTo>
                  <a:cubicBezTo>
                    <a:pt x="1882" y="12"/>
                    <a:pt x="1858" y="0"/>
                    <a:pt x="1823"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11791;p20">
              <a:extLst>
                <a:ext uri="{FF2B5EF4-FFF2-40B4-BE49-F238E27FC236}">
                  <a16:creationId xmlns:a16="http://schemas.microsoft.com/office/drawing/2014/main" id="{E6902978-7ACA-9C59-124A-F7D2E524AFAD}"/>
                </a:ext>
              </a:extLst>
            </p:cNvPr>
            <p:cNvSpPr/>
            <p:nvPr/>
          </p:nvSpPr>
          <p:spPr>
            <a:xfrm>
              <a:off x="4246550" y="2996103"/>
              <a:ext cx="28074" cy="28106"/>
            </a:xfrm>
            <a:custGeom>
              <a:avLst/>
              <a:gdLst/>
              <a:ahLst/>
              <a:cxnLst/>
              <a:rect l="l" t="t" r="r" b="b"/>
              <a:pathLst>
                <a:path w="882" h="883" extrusionOk="0">
                  <a:moveTo>
                    <a:pt x="620" y="263"/>
                  </a:moveTo>
                  <a:lnTo>
                    <a:pt x="620" y="608"/>
                  </a:lnTo>
                  <a:lnTo>
                    <a:pt x="262" y="608"/>
                  </a:lnTo>
                  <a:lnTo>
                    <a:pt x="262" y="263"/>
                  </a:lnTo>
                  <a:close/>
                  <a:moveTo>
                    <a:pt x="131" y="1"/>
                  </a:moveTo>
                  <a:cubicBezTo>
                    <a:pt x="60" y="1"/>
                    <a:pt x="0" y="60"/>
                    <a:pt x="0" y="144"/>
                  </a:cubicBezTo>
                  <a:lnTo>
                    <a:pt x="0" y="751"/>
                  </a:lnTo>
                  <a:cubicBezTo>
                    <a:pt x="0" y="822"/>
                    <a:pt x="60" y="882"/>
                    <a:pt x="131" y="882"/>
                  </a:cubicBezTo>
                  <a:lnTo>
                    <a:pt x="739" y="882"/>
                  </a:lnTo>
                  <a:cubicBezTo>
                    <a:pt x="822" y="882"/>
                    <a:pt x="881" y="822"/>
                    <a:pt x="881" y="751"/>
                  </a:cubicBezTo>
                  <a:lnTo>
                    <a:pt x="881" y="144"/>
                  </a:lnTo>
                  <a:cubicBezTo>
                    <a:pt x="881" y="60"/>
                    <a:pt x="822" y="1"/>
                    <a:pt x="739"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11792;p20">
              <a:extLst>
                <a:ext uri="{FF2B5EF4-FFF2-40B4-BE49-F238E27FC236}">
                  <a16:creationId xmlns:a16="http://schemas.microsoft.com/office/drawing/2014/main" id="{83FE92DC-80DF-32EB-F8A3-CB3E6144A5BC}"/>
                </a:ext>
              </a:extLst>
            </p:cNvPr>
            <p:cNvSpPr/>
            <p:nvPr/>
          </p:nvSpPr>
          <p:spPr>
            <a:xfrm>
              <a:off x="4285956" y="3015456"/>
              <a:ext cx="97814" cy="8753"/>
            </a:xfrm>
            <a:custGeom>
              <a:avLst/>
              <a:gdLst/>
              <a:ahLst/>
              <a:cxnLst/>
              <a:rect l="l" t="t" r="r" b="b"/>
              <a:pathLst>
                <a:path w="3073" h="275" extrusionOk="0">
                  <a:moveTo>
                    <a:pt x="132" y="0"/>
                  </a:moveTo>
                  <a:cubicBezTo>
                    <a:pt x="60" y="0"/>
                    <a:pt x="1" y="60"/>
                    <a:pt x="1" y="143"/>
                  </a:cubicBezTo>
                  <a:cubicBezTo>
                    <a:pt x="1" y="214"/>
                    <a:pt x="60" y="274"/>
                    <a:pt x="132" y="274"/>
                  </a:cubicBezTo>
                  <a:lnTo>
                    <a:pt x="2942" y="274"/>
                  </a:lnTo>
                  <a:cubicBezTo>
                    <a:pt x="3013" y="274"/>
                    <a:pt x="3072" y="214"/>
                    <a:pt x="3072" y="143"/>
                  </a:cubicBezTo>
                  <a:cubicBezTo>
                    <a:pt x="3072" y="72"/>
                    <a:pt x="3013" y="0"/>
                    <a:pt x="2942"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11793;p20">
              <a:extLst>
                <a:ext uri="{FF2B5EF4-FFF2-40B4-BE49-F238E27FC236}">
                  <a16:creationId xmlns:a16="http://schemas.microsoft.com/office/drawing/2014/main" id="{B57A0A84-882C-5947-6844-1BD23B93FF1C}"/>
                </a:ext>
              </a:extLst>
            </p:cNvPr>
            <p:cNvSpPr/>
            <p:nvPr/>
          </p:nvSpPr>
          <p:spPr>
            <a:xfrm>
              <a:off x="4285956" y="3001800"/>
              <a:ext cx="30366" cy="8753"/>
            </a:xfrm>
            <a:custGeom>
              <a:avLst/>
              <a:gdLst/>
              <a:ahLst/>
              <a:cxnLst/>
              <a:rect l="l" t="t" r="r" b="b"/>
              <a:pathLst>
                <a:path w="954" h="275" extrusionOk="0">
                  <a:moveTo>
                    <a:pt x="132" y="1"/>
                  </a:moveTo>
                  <a:cubicBezTo>
                    <a:pt x="60" y="1"/>
                    <a:pt x="1" y="60"/>
                    <a:pt x="1" y="132"/>
                  </a:cubicBezTo>
                  <a:cubicBezTo>
                    <a:pt x="1" y="215"/>
                    <a:pt x="60" y="274"/>
                    <a:pt x="132" y="274"/>
                  </a:cubicBezTo>
                  <a:lnTo>
                    <a:pt x="810" y="274"/>
                  </a:lnTo>
                  <a:cubicBezTo>
                    <a:pt x="894" y="274"/>
                    <a:pt x="953" y="215"/>
                    <a:pt x="953" y="132"/>
                  </a:cubicBezTo>
                  <a:cubicBezTo>
                    <a:pt x="953" y="60"/>
                    <a:pt x="894" y="1"/>
                    <a:pt x="810"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11794;p20">
              <a:extLst>
                <a:ext uri="{FF2B5EF4-FFF2-40B4-BE49-F238E27FC236}">
                  <a16:creationId xmlns:a16="http://schemas.microsoft.com/office/drawing/2014/main" id="{44E4012E-61B7-17DD-BB61-4161E343A7D4}"/>
                </a:ext>
              </a:extLst>
            </p:cNvPr>
            <p:cNvSpPr/>
            <p:nvPr/>
          </p:nvSpPr>
          <p:spPr>
            <a:xfrm>
              <a:off x="4246550" y="3060177"/>
              <a:ext cx="28074" cy="28074"/>
            </a:xfrm>
            <a:custGeom>
              <a:avLst/>
              <a:gdLst/>
              <a:ahLst/>
              <a:cxnLst/>
              <a:rect l="l" t="t" r="r" b="b"/>
              <a:pathLst>
                <a:path w="882" h="882" extrusionOk="0">
                  <a:moveTo>
                    <a:pt x="620" y="274"/>
                  </a:moveTo>
                  <a:lnTo>
                    <a:pt x="620" y="631"/>
                  </a:lnTo>
                  <a:lnTo>
                    <a:pt x="262" y="631"/>
                  </a:lnTo>
                  <a:lnTo>
                    <a:pt x="262" y="274"/>
                  </a:lnTo>
                  <a:close/>
                  <a:moveTo>
                    <a:pt x="131" y="0"/>
                  </a:moveTo>
                  <a:cubicBezTo>
                    <a:pt x="60" y="0"/>
                    <a:pt x="0" y="60"/>
                    <a:pt x="0" y="131"/>
                  </a:cubicBezTo>
                  <a:lnTo>
                    <a:pt x="0" y="750"/>
                  </a:lnTo>
                  <a:cubicBezTo>
                    <a:pt x="0" y="822"/>
                    <a:pt x="60" y="881"/>
                    <a:pt x="131" y="881"/>
                  </a:cubicBezTo>
                  <a:lnTo>
                    <a:pt x="739" y="881"/>
                  </a:lnTo>
                  <a:cubicBezTo>
                    <a:pt x="822" y="881"/>
                    <a:pt x="881" y="822"/>
                    <a:pt x="881" y="750"/>
                  </a:cubicBezTo>
                  <a:lnTo>
                    <a:pt x="881" y="131"/>
                  </a:lnTo>
                  <a:cubicBezTo>
                    <a:pt x="881" y="60"/>
                    <a:pt x="822" y="0"/>
                    <a:pt x="739"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 name="Google Shape;11795;p20">
              <a:extLst>
                <a:ext uri="{FF2B5EF4-FFF2-40B4-BE49-F238E27FC236}">
                  <a16:creationId xmlns:a16="http://schemas.microsoft.com/office/drawing/2014/main" id="{6853D417-25C2-D154-53D8-F0ED035EBF69}"/>
                </a:ext>
              </a:extLst>
            </p:cNvPr>
            <p:cNvSpPr/>
            <p:nvPr/>
          </p:nvSpPr>
          <p:spPr>
            <a:xfrm>
              <a:off x="4285956" y="3080261"/>
              <a:ext cx="97814" cy="8371"/>
            </a:xfrm>
            <a:custGeom>
              <a:avLst/>
              <a:gdLst/>
              <a:ahLst/>
              <a:cxnLst/>
              <a:rect l="l" t="t" r="r" b="b"/>
              <a:pathLst>
                <a:path w="3073" h="263" extrusionOk="0">
                  <a:moveTo>
                    <a:pt x="132" y="0"/>
                  </a:moveTo>
                  <a:cubicBezTo>
                    <a:pt x="60" y="0"/>
                    <a:pt x="1" y="48"/>
                    <a:pt x="1" y="131"/>
                  </a:cubicBezTo>
                  <a:cubicBezTo>
                    <a:pt x="1" y="203"/>
                    <a:pt x="60" y="262"/>
                    <a:pt x="132" y="262"/>
                  </a:cubicBezTo>
                  <a:lnTo>
                    <a:pt x="2942" y="262"/>
                  </a:lnTo>
                  <a:cubicBezTo>
                    <a:pt x="3013" y="262"/>
                    <a:pt x="3072" y="203"/>
                    <a:pt x="3072" y="131"/>
                  </a:cubicBezTo>
                  <a:cubicBezTo>
                    <a:pt x="3072" y="48"/>
                    <a:pt x="3013" y="0"/>
                    <a:pt x="2942"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46" name="Google Shape;11796;p20">
              <a:extLst>
                <a:ext uri="{FF2B5EF4-FFF2-40B4-BE49-F238E27FC236}">
                  <a16:creationId xmlns:a16="http://schemas.microsoft.com/office/drawing/2014/main" id="{5D5AD49D-2781-4453-C3A6-0EA5864F2335}"/>
                </a:ext>
              </a:extLst>
            </p:cNvPr>
            <p:cNvSpPr/>
            <p:nvPr/>
          </p:nvSpPr>
          <p:spPr>
            <a:xfrm>
              <a:off x="4285956" y="3066224"/>
              <a:ext cx="30366" cy="8753"/>
            </a:xfrm>
            <a:custGeom>
              <a:avLst/>
              <a:gdLst/>
              <a:ahLst/>
              <a:cxnLst/>
              <a:rect l="l" t="t" r="r" b="b"/>
              <a:pathLst>
                <a:path w="954" h="275" extrusionOk="0">
                  <a:moveTo>
                    <a:pt x="132" y="1"/>
                  </a:moveTo>
                  <a:cubicBezTo>
                    <a:pt x="60" y="1"/>
                    <a:pt x="1" y="60"/>
                    <a:pt x="1" y="143"/>
                  </a:cubicBezTo>
                  <a:cubicBezTo>
                    <a:pt x="1" y="215"/>
                    <a:pt x="60" y="274"/>
                    <a:pt x="132" y="274"/>
                  </a:cubicBezTo>
                  <a:lnTo>
                    <a:pt x="810" y="274"/>
                  </a:lnTo>
                  <a:cubicBezTo>
                    <a:pt x="894" y="274"/>
                    <a:pt x="953" y="215"/>
                    <a:pt x="953" y="143"/>
                  </a:cubicBezTo>
                  <a:cubicBezTo>
                    <a:pt x="953" y="60"/>
                    <a:pt x="894" y="1"/>
                    <a:pt x="810"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11797;p20">
              <a:extLst>
                <a:ext uri="{FF2B5EF4-FFF2-40B4-BE49-F238E27FC236}">
                  <a16:creationId xmlns:a16="http://schemas.microsoft.com/office/drawing/2014/main" id="{33FD0543-2B86-261D-2175-1EADB11CE5C2}"/>
                </a:ext>
              </a:extLst>
            </p:cNvPr>
            <p:cNvSpPr/>
            <p:nvPr/>
          </p:nvSpPr>
          <p:spPr>
            <a:xfrm>
              <a:off x="4246550" y="3124601"/>
              <a:ext cx="28074" cy="28074"/>
            </a:xfrm>
            <a:custGeom>
              <a:avLst/>
              <a:gdLst/>
              <a:ahLst/>
              <a:cxnLst/>
              <a:rect l="l" t="t" r="r" b="b"/>
              <a:pathLst>
                <a:path w="882" h="882" extrusionOk="0">
                  <a:moveTo>
                    <a:pt x="620" y="250"/>
                  </a:moveTo>
                  <a:lnTo>
                    <a:pt x="620" y="607"/>
                  </a:lnTo>
                  <a:lnTo>
                    <a:pt x="262" y="607"/>
                  </a:lnTo>
                  <a:lnTo>
                    <a:pt x="262" y="250"/>
                  </a:lnTo>
                  <a:close/>
                  <a:moveTo>
                    <a:pt x="131" y="0"/>
                  </a:moveTo>
                  <a:cubicBezTo>
                    <a:pt x="60" y="0"/>
                    <a:pt x="0" y="60"/>
                    <a:pt x="0" y="131"/>
                  </a:cubicBezTo>
                  <a:lnTo>
                    <a:pt x="0" y="738"/>
                  </a:lnTo>
                  <a:cubicBezTo>
                    <a:pt x="0" y="822"/>
                    <a:pt x="60" y="881"/>
                    <a:pt x="131" y="881"/>
                  </a:cubicBezTo>
                  <a:lnTo>
                    <a:pt x="739" y="881"/>
                  </a:lnTo>
                  <a:cubicBezTo>
                    <a:pt x="822" y="881"/>
                    <a:pt x="881" y="822"/>
                    <a:pt x="881" y="738"/>
                  </a:cubicBezTo>
                  <a:lnTo>
                    <a:pt x="881" y="131"/>
                  </a:lnTo>
                  <a:cubicBezTo>
                    <a:pt x="881" y="60"/>
                    <a:pt x="822" y="0"/>
                    <a:pt x="739"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11798;p20">
              <a:extLst>
                <a:ext uri="{FF2B5EF4-FFF2-40B4-BE49-F238E27FC236}">
                  <a16:creationId xmlns:a16="http://schemas.microsoft.com/office/drawing/2014/main" id="{B24663F4-42D2-6962-C30A-8A87E51ADB3C}"/>
                </a:ext>
              </a:extLst>
            </p:cNvPr>
            <p:cNvSpPr/>
            <p:nvPr/>
          </p:nvSpPr>
          <p:spPr>
            <a:xfrm>
              <a:off x="4285956" y="3143921"/>
              <a:ext cx="97814" cy="8753"/>
            </a:xfrm>
            <a:custGeom>
              <a:avLst/>
              <a:gdLst/>
              <a:ahLst/>
              <a:cxnLst/>
              <a:rect l="l" t="t" r="r" b="b"/>
              <a:pathLst>
                <a:path w="3073" h="275" extrusionOk="0">
                  <a:moveTo>
                    <a:pt x="132" y="0"/>
                  </a:moveTo>
                  <a:cubicBezTo>
                    <a:pt x="60" y="0"/>
                    <a:pt x="1" y="60"/>
                    <a:pt x="1" y="131"/>
                  </a:cubicBezTo>
                  <a:cubicBezTo>
                    <a:pt x="1" y="215"/>
                    <a:pt x="60" y="274"/>
                    <a:pt x="132" y="274"/>
                  </a:cubicBezTo>
                  <a:lnTo>
                    <a:pt x="2942" y="274"/>
                  </a:lnTo>
                  <a:cubicBezTo>
                    <a:pt x="3013" y="274"/>
                    <a:pt x="3072" y="215"/>
                    <a:pt x="3072" y="131"/>
                  </a:cubicBezTo>
                  <a:cubicBezTo>
                    <a:pt x="3072" y="60"/>
                    <a:pt x="3013" y="0"/>
                    <a:pt x="2942"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11799;p20">
              <a:extLst>
                <a:ext uri="{FF2B5EF4-FFF2-40B4-BE49-F238E27FC236}">
                  <a16:creationId xmlns:a16="http://schemas.microsoft.com/office/drawing/2014/main" id="{469505D2-7425-C422-8B30-A9ED58F84106}"/>
                </a:ext>
              </a:extLst>
            </p:cNvPr>
            <p:cNvSpPr/>
            <p:nvPr/>
          </p:nvSpPr>
          <p:spPr>
            <a:xfrm>
              <a:off x="4285956" y="3130266"/>
              <a:ext cx="30366" cy="8371"/>
            </a:xfrm>
            <a:custGeom>
              <a:avLst/>
              <a:gdLst/>
              <a:ahLst/>
              <a:cxnLst/>
              <a:rect l="l" t="t" r="r" b="b"/>
              <a:pathLst>
                <a:path w="954" h="263" extrusionOk="0">
                  <a:moveTo>
                    <a:pt x="132" y="1"/>
                  </a:moveTo>
                  <a:cubicBezTo>
                    <a:pt x="60" y="1"/>
                    <a:pt x="1" y="60"/>
                    <a:pt x="1" y="132"/>
                  </a:cubicBezTo>
                  <a:cubicBezTo>
                    <a:pt x="1" y="215"/>
                    <a:pt x="60" y="263"/>
                    <a:pt x="132" y="263"/>
                  </a:cubicBezTo>
                  <a:lnTo>
                    <a:pt x="810" y="263"/>
                  </a:lnTo>
                  <a:cubicBezTo>
                    <a:pt x="894" y="263"/>
                    <a:pt x="953" y="215"/>
                    <a:pt x="953" y="132"/>
                  </a:cubicBezTo>
                  <a:cubicBezTo>
                    <a:pt x="953" y="60"/>
                    <a:pt x="894" y="1"/>
                    <a:pt x="810"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50" name="Google Shape;11786;p20">
            <a:extLst>
              <a:ext uri="{FF2B5EF4-FFF2-40B4-BE49-F238E27FC236}">
                <a16:creationId xmlns:a16="http://schemas.microsoft.com/office/drawing/2014/main" id="{63BE761A-BA7A-888C-CDF7-E56B98C5CD0E}"/>
              </a:ext>
            </a:extLst>
          </p:cNvPr>
          <p:cNvGrpSpPr/>
          <p:nvPr/>
        </p:nvGrpSpPr>
        <p:grpSpPr>
          <a:xfrm>
            <a:off x="4534265" y="4786517"/>
            <a:ext cx="280072" cy="275520"/>
            <a:chOff x="4210933" y="2926777"/>
            <a:chExt cx="280072" cy="275520"/>
          </a:xfrm>
        </p:grpSpPr>
        <p:sp>
          <p:nvSpPr>
            <p:cNvPr id="51" name="Google Shape;11787;p20">
              <a:extLst>
                <a:ext uri="{FF2B5EF4-FFF2-40B4-BE49-F238E27FC236}">
                  <a16:creationId xmlns:a16="http://schemas.microsoft.com/office/drawing/2014/main" id="{0A42D39C-EB1E-CE24-30B4-D21ACD0CFDB1}"/>
                </a:ext>
              </a:extLst>
            </p:cNvPr>
            <p:cNvSpPr/>
            <p:nvPr/>
          </p:nvSpPr>
          <p:spPr>
            <a:xfrm>
              <a:off x="4490623" y="2970352"/>
              <a:ext cx="32" cy="414"/>
            </a:xfrm>
            <a:custGeom>
              <a:avLst/>
              <a:gdLst/>
              <a:ahLst/>
              <a:cxnLst/>
              <a:rect l="l" t="t" r="r" b="b"/>
              <a:pathLst>
                <a:path w="1" h="13" extrusionOk="0">
                  <a:moveTo>
                    <a:pt x="0" y="0"/>
                  </a:moveTo>
                  <a:cubicBezTo>
                    <a:pt x="0" y="12"/>
                    <a:pt x="0" y="0"/>
                    <a:pt x="0"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11788;p20">
              <a:extLst>
                <a:ext uri="{FF2B5EF4-FFF2-40B4-BE49-F238E27FC236}">
                  <a16:creationId xmlns:a16="http://schemas.microsoft.com/office/drawing/2014/main" id="{9AE0F83A-865D-B64E-66E6-A399B79574C2}"/>
                </a:ext>
              </a:extLst>
            </p:cNvPr>
            <p:cNvSpPr/>
            <p:nvPr/>
          </p:nvSpPr>
          <p:spPr>
            <a:xfrm>
              <a:off x="4489859" y="2969589"/>
              <a:ext cx="32" cy="32"/>
            </a:xfrm>
            <a:custGeom>
              <a:avLst/>
              <a:gdLst/>
              <a:ahLst/>
              <a:cxnLst/>
              <a:rect l="l" t="t" r="r" b="b"/>
              <a:pathLst>
                <a:path w="1" h="1" extrusionOk="0">
                  <a:moveTo>
                    <a:pt x="0" y="1"/>
                  </a:move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11789;p20">
              <a:extLst>
                <a:ext uri="{FF2B5EF4-FFF2-40B4-BE49-F238E27FC236}">
                  <a16:creationId xmlns:a16="http://schemas.microsoft.com/office/drawing/2014/main" id="{A8FBEF53-747D-A80B-942C-82C5CD938E42}"/>
                </a:ext>
              </a:extLst>
            </p:cNvPr>
            <p:cNvSpPr/>
            <p:nvPr/>
          </p:nvSpPr>
          <p:spPr>
            <a:xfrm>
              <a:off x="4210933" y="2944952"/>
              <a:ext cx="280072" cy="257346"/>
            </a:xfrm>
            <a:custGeom>
              <a:avLst/>
              <a:gdLst/>
              <a:ahLst/>
              <a:cxnLst/>
              <a:rect l="l" t="t" r="r" b="b"/>
              <a:pathLst>
                <a:path w="8799" h="8085" extrusionOk="0">
                  <a:moveTo>
                    <a:pt x="7549" y="620"/>
                  </a:moveTo>
                  <a:lnTo>
                    <a:pt x="6596" y="6382"/>
                  </a:lnTo>
                  <a:lnTo>
                    <a:pt x="6596" y="620"/>
                  </a:lnTo>
                  <a:close/>
                  <a:moveTo>
                    <a:pt x="4965" y="1"/>
                  </a:moveTo>
                  <a:cubicBezTo>
                    <a:pt x="4894" y="1"/>
                    <a:pt x="4834" y="60"/>
                    <a:pt x="4834" y="143"/>
                  </a:cubicBezTo>
                  <a:cubicBezTo>
                    <a:pt x="4834" y="215"/>
                    <a:pt x="4894" y="274"/>
                    <a:pt x="4965" y="274"/>
                  </a:cubicBezTo>
                  <a:lnTo>
                    <a:pt x="6322" y="274"/>
                  </a:lnTo>
                  <a:lnTo>
                    <a:pt x="6322" y="7835"/>
                  </a:lnTo>
                  <a:lnTo>
                    <a:pt x="262" y="7835"/>
                  </a:lnTo>
                  <a:lnTo>
                    <a:pt x="262" y="7192"/>
                  </a:lnTo>
                  <a:cubicBezTo>
                    <a:pt x="262" y="7121"/>
                    <a:pt x="203" y="7061"/>
                    <a:pt x="131" y="7061"/>
                  </a:cubicBezTo>
                  <a:cubicBezTo>
                    <a:pt x="60" y="7061"/>
                    <a:pt x="0" y="7121"/>
                    <a:pt x="0" y="7192"/>
                  </a:cubicBezTo>
                  <a:lnTo>
                    <a:pt x="0" y="7954"/>
                  </a:lnTo>
                  <a:cubicBezTo>
                    <a:pt x="0" y="8025"/>
                    <a:pt x="60" y="8085"/>
                    <a:pt x="131" y="8085"/>
                  </a:cubicBezTo>
                  <a:lnTo>
                    <a:pt x="6465" y="8085"/>
                  </a:lnTo>
                  <a:cubicBezTo>
                    <a:pt x="6525" y="8085"/>
                    <a:pt x="6561" y="8037"/>
                    <a:pt x="6584" y="8002"/>
                  </a:cubicBezTo>
                  <a:lnTo>
                    <a:pt x="7906" y="3715"/>
                  </a:lnTo>
                  <a:cubicBezTo>
                    <a:pt x="7918" y="3632"/>
                    <a:pt x="7882" y="3572"/>
                    <a:pt x="7811" y="3549"/>
                  </a:cubicBezTo>
                  <a:cubicBezTo>
                    <a:pt x="7799" y="3547"/>
                    <a:pt x="7788" y="3546"/>
                    <a:pt x="7777" y="3546"/>
                  </a:cubicBezTo>
                  <a:cubicBezTo>
                    <a:pt x="7721" y="3546"/>
                    <a:pt x="7674" y="3572"/>
                    <a:pt x="7644" y="3632"/>
                  </a:cubicBezTo>
                  <a:lnTo>
                    <a:pt x="6870" y="6132"/>
                  </a:lnTo>
                  <a:lnTo>
                    <a:pt x="7727" y="989"/>
                  </a:lnTo>
                  <a:lnTo>
                    <a:pt x="8466" y="989"/>
                  </a:lnTo>
                  <a:lnTo>
                    <a:pt x="7799" y="3144"/>
                  </a:lnTo>
                  <a:cubicBezTo>
                    <a:pt x="7787" y="3215"/>
                    <a:pt x="7811" y="3275"/>
                    <a:pt x="7882" y="3311"/>
                  </a:cubicBezTo>
                  <a:lnTo>
                    <a:pt x="7930" y="3311"/>
                  </a:lnTo>
                  <a:cubicBezTo>
                    <a:pt x="7989" y="3311"/>
                    <a:pt x="8037" y="3275"/>
                    <a:pt x="8049" y="3215"/>
                  </a:cubicBezTo>
                  <a:lnTo>
                    <a:pt x="8763" y="894"/>
                  </a:lnTo>
                  <a:cubicBezTo>
                    <a:pt x="8799" y="870"/>
                    <a:pt x="8799" y="822"/>
                    <a:pt x="8763" y="798"/>
                  </a:cubicBezTo>
                  <a:cubicBezTo>
                    <a:pt x="8739" y="763"/>
                    <a:pt x="8704" y="739"/>
                    <a:pt x="8668" y="739"/>
                  </a:cubicBezTo>
                  <a:lnTo>
                    <a:pt x="7787" y="739"/>
                  </a:lnTo>
                  <a:lnTo>
                    <a:pt x="7835" y="501"/>
                  </a:lnTo>
                  <a:cubicBezTo>
                    <a:pt x="7835" y="453"/>
                    <a:pt x="7835" y="417"/>
                    <a:pt x="7799" y="394"/>
                  </a:cubicBezTo>
                  <a:cubicBezTo>
                    <a:pt x="7763" y="358"/>
                    <a:pt x="7739" y="346"/>
                    <a:pt x="7692" y="346"/>
                  </a:cubicBezTo>
                  <a:lnTo>
                    <a:pt x="6596" y="346"/>
                  </a:lnTo>
                  <a:lnTo>
                    <a:pt x="6596" y="143"/>
                  </a:lnTo>
                  <a:cubicBezTo>
                    <a:pt x="6596" y="60"/>
                    <a:pt x="6537" y="1"/>
                    <a:pt x="6453"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11790;p20">
              <a:extLst>
                <a:ext uri="{FF2B5EF4-FFF2-40B4-BE49-F238E27FC236}">
                  <a16:creationId xmlns:a16="http://schemas.microsoft.com/office/drawing/2014/main" id="{122C8C9D-C059-498D-7251-2B32AD34024B}"/>
                </a:ext>
              </a:extLst>
            </p:cNvPr>
            <p:cNvSpPr/>
            <p:nvPr/>
          </p:nvSpPr>
          <p:spPr>
            <a:xfrm>
              <a:off x="4212047" y="2926777"/>
              <a:ext cx="144826" cy="234619"/>
            </a:xfrm>
            <a:custGeom>
              <a:avLst/>
              <a:gdLst/>
              <a:ahLst/>
              <a:cxnLst/>
              <a:rect l="l" t="t" r="r" b="b"/>
              <a:pathLst>
                <a:path w="4550" h="7371" extrusionOk="0">
                  <a:moveTo>
                    <a:pt x="132" y="0"/>
                  </a:moveTo>
                  <a:cubicBezTo>
                    <a:pt x="60" y="0"/>
                    <a:pt x="1" y="60"/>
                    <a:pt x="1" y="131"/>
                  </a:cubicBezTo>
                  <a:lnTo>
                    <a:pt x="1" y="7239"/>
                  </a:lnTo>
                  <a:cubicBezTo>
                    <a:pt x="1" y="7311"/>
                    <a:pt x="60" y="7370"/>
                    <a:pt x="132" y="7370"/>
                  </a:cubicBezTo>
                  <a:cubicBezTo>
                    <a:pt x="203" y="7370"/>
                    <a:pt x="263" y="7311"/>
                    <a:pt x="263" y="7239"/>
                  </a:cubicBezTo>
                  <a:lnTo>
                    <a:pt x="263" y="262"/>
                  </a:lnTo>
                  <a:lnTo>
                    <a:pt x="1763" y="262"/>
                  </a:lnTo>
                  <a:lnTo>
                    <a:pt x="2299" y="810"/>
                  </a:lnTo>
                  <a:cubicBezTo>
                    <a:pt x="2335" y="845"/>
                    <a:pt x="2358" y="857"/>
                    <a:pt x="2394" y="857"/>
                  </a:cubicBezTo>
                  <a:lnTo>
                    <a:pt x="4418" y="857"/>
                  </a:lnTo>
                  <a:cubicBezTo>
                    <a:pt x="4490" y="857"/>
                    <a:pt x="4549" y="798"/>
                    <a:pt x="4549" y="726"/>
                  </a:cubicBezTo>
                  <a:cubicBezTo>
                    <a:pt x="4537" y="655"/>
                    <a:pt x="4478" y="595"/>
                    <a:pt x="4418" y="595"/>
                  </a:cubicBezTo>
                  <a:lnTo>
                    <a:pt x="2454" y="595"/>
                  </a:lnTo>
                  <a:lnTo>
                    <a:pt x="1918" y="36"/>
                  </a:lnTo>
                  <a:cubicBezTo>
                    <a:pt x="1882" y="12"/>
                    <a:pt x="1858" y="0"/>
                    <a:pt x="1823"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 name="Google Shape;11791;p20">
              <a:extLst>
                <a:ext uri="{FF2B5EF4-FFF2-40B4-BE49-F238E27FC236}">
                  <a16:creationId xmlns:a16="http://schemas.microsoft.com/office/drawing/2014/main" id="{265E238F-660F-52EA-9A86-FBF9C750917E}"/>
                </a:ext>
              </a:extLst>
            </p:cNvPr>
            <p:cNvSpPr/>
            <p:nvPr/>
          </p:nvSpPr>
          <p:spPr>
            <a:xfrm>
              <a:off x="4246550" y="2996103"/>
              <a:ext cx="28074" cy="28106"/>
            </a:xfrm>
            <a:custGeom>
              <a:avLst/>
              <a:gdLst/>
              <a:ahLst/>
              <a:cxnLst/>
              <a:rect l="l" t="t" r="r" b="b"/>
              <a:pathLst>
                <a:path w="882" h="883" extrusionOk="0">
                  <a:moveTo>
                    <a:pt x="620" y="263"/>
                  </a:moveTo>
                  <a:lnTo>
                    <a:pt x="620" y="608"/>
                  </a:lnTo>
                  <a:lnTo>
                    <a:pt x="262" y="608"/>
                  </a:lnTo>
                  <a:lnTo>
                    <a:pt x="262" y="263"/>
                  </a:lnTo>
                  <a:close/>
                  <a:moveTo>
                    <a:pt x="131" y="1"/>
                  </a:moveTo>
                  <a:cubicBezTo>
                    <a:pt x="60" y="1"/>
                    <a:pt x="0" y="60"/>
                    <a:pt x="0" y="144"/>
                  </a:cubicBezTo>
                  <a:lnTo>
                    <a:pt x="0" y="751"/>
                  </a:lnTo>
                  <a:cubicBezTo>
                    <a:pt x="0" y="822"/>
                    <a:pt x="60" y="882"/>
                    <a:pt x="131" y="882"/>
                  </a:cubicBezTo>
                  <a:lnTo>
                    <a:pt x="739" y="882"/>
                  </a:lnTo>
                  <a:cubicBezTo>
                    <a:pt x="822" y="882"/>
                    <a:pt x="881" y="822"/>
                    <a:pt x="881" y="751"/>
                  </a:cubicBezTo>
                  <a:lnTo>
                    <a:pt x="881" y="144"/>
                  </a:lnTo>
                  <a:cubicBezTo>
                    <a:pt x="881" y="60"/>
                    <a:pt x="822" y="1"/>
                    <a:pt x="739"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 name="Google Shape;11792;p20">
              <a:extLst>
                <a:ext uri="{FF2B5EF4-FFF2-40B4-BE49-F238E27FC236}">
                  <a16:creationId xmlns:a16="http://schemas.microsoft.com/office/drawing/2014/main" id="{AF2DD09A-D87E-8813-9712-3B1360FA5AAD}"/>
                </a:ext>
              </a:extLst>
            </p:cNvPr>
            <p:cNvSpPr/>
            <p:nvPr/>
          </p:nvSpPr>
          <p:spPr>
            <a:xfrm>
              <a:off x="4285956" y="3015456"/>
              <a:ext cx="97814" cy="8753"/>
            </a:xfrm>
            <a:custGeom>
              <a:avLst/>
              <a:gdLst/>
              <a:ahLst/>
              <a:cxnLst/>
              <a:rect l="l" t="t" r="r" b="b"/>
              <a:pathLst>
                <a:path w="3073" h="275" extrusionOk="0">
                  <a:moveTo>
                    <a:pt x="132" y="0"/>
                  </a:moveTo>
                  <a:cubicBezTo>
                    <a:pt x="60" y="0"/>
                    <a:pt x="1" y="60"/>
                    <a:pt x="1" y="143"/>
                  </a:cubicBezTo>
                  <a:cubicBezTo>
                    <a:pt x="1" y="214"/>
                    <a:pt x="60" y="274"/>
                    <a:pt x="132" y="274"/>
                  </a:cubicBezTo>
                  <a:lnTo>
                    <a:pt x="2942" y="274"/>
                  </a:lnTo>
                  <a:cubicBezTo>
                    <a:pt x="3013" y="274"/>
                    <a:pt x="3072" y="214"/>
                    <a:pt x="3072" y="143"/>
                  </a:cubicBezTo>
                  <a:cubicBezTo>
                    <a:pt x="3072" y="72"/>
                    <a:pt x="3013" y="0"/>
                    <a:pt x="2942"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 name="Google Shape;11793;p20">
              <a:extLst>
                <a:ext uri="{FF2B5EF4-FFF2-40B4-BE49-F238E27FC236}">
                  <a16:creationId xmlns:a16="http://schemas.microsoft.com/office/drawing/2014/main" id="{E074AEE7-F00A-1E3A-9CC8-B02EFF1DE316}"/>
                </a:ext>
              </a:extLst>
            </p:cNvPr>
            <p:cNvSpPr/>
            <p:nvPr/>
          </p:nvSpPr>
          <p:spPr>
            <a:xfrm>
              <a:off x="4285956" y="3001800"/>
              <a:ext cx="30366" cy="8753"/>
            </a:xfrm>
            <a:custGeom>
              <a:avLst/>
              <a:gdLst/>
              <a:ahLst/>
              <a:cxnLst/>
              <a:rect l="l" t="t" r="r" b="b"/>
              <a:pathLst>
                <a:path w="954" h="275" extrusionOk="0">
                  <a:moveTo>
                    <a:pt x="132" y="1"/>
                  </a:moveTo>
                  <a:cubicBezTo>
                    <a:pt x="60" y="1"/>
                    <a:pt x="1" y="60"/>
                    <a:pt x="1" y="132"/>
                  </a:cubicBezTo>
                  <a:cubicBezTo>
                    <a:pt x="1" y="215"/>
                    <a:pt x="60" y="274"/>
                    <a:pt x="132" y="274"/>
                  </a:cubicBezTo>
                  <a:lnTo>
                    <a:pt x="810" y="274"/>
                  </a:lnTo>
                  <a:cubicBezTo>
                    <a:pt x="894" y="274"/>
                    <a:pt x="953" y="215"/>
                    <a:pt x="953" y="132"/>
                  </a:cubicBezTo>
                  <a:cubicBezTo>
                    <a:pt x="953" y="60"/>
                    <a:pt x="894" y="1"/>
                    <a:pt x="810"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 name="Google Shape;11794;p20">
              <a:extLst>
                <a:ext uri="{FF2B5EF4-FFF2-40B4-BE49-F238E27FC236}">
                  <a16:creationId xmlns:a16="http://schemas.microsoft.com/office/drawing/2014/main" id="{5F697E2C-724B-6769-5272-1A4DA1EAD178}"/>
                </a:ext>
              </a:extLst>
            </p:cNvPr>
            <p:cNvSpPr/>
            <p:nvPr/>
          </p:nvSpPr>
          <p:spPr>
            <a:xfrm>
              <a:off x="4246550" y="3060177"/>
              <a:ext cx="28074" cy="28074"/>
            </a:xfrm>
            <a:custGeom>
              <a:avLst/>
              <a:gdLst/>
              <a:ahLst/>
              <a:cxnLst/>
              <a:rect l="l" t="t" r="r" b="b"/>
              <a:pathLst>
                <a:path w="882" h="882" extrusionOk="0">
                  <a:moveTo>
                    <a:pt x="620" y="274"/>
                  </a:moveTo>
                  <a:lnTo>
                    <a:pt x="620" y="631"/>
                  </a:lnTo>
                  <a:lnTo>
                    <a:pt x="262" y="631"/>
                  </a:lnTo>
                  <a:lnTo>
                    <a:pt x="262" y="274"/>
                  </a:lnTo>
                  <a:close/>
                  <a:moveTo>
                    <a:pt x="131" y="0"/>
                  </a:moveTo>
                  <a:cubicBezTo>
                    <a:pt x="60" y="0"/>
                    <a:pt x="0" y="60"/>
                    <a:pt x="0" y="131"/>
                  </a:cubicBezTo>
                  <a:lnTo>
                    <a:pt x="0" y="750"/>
                  </a:lnTo>
                  <a:cubicBezTo>
                    <a:pt x="0" y="822"/>
                    <a:pt x="60" y="881"/>
                    <a:pt x="131" y="881"/>
                  </a:cubicBezTo>
                  <a:lnTo>
                    <a:pt x="739" y="881"/>
                  </a:lnTo>
                  <a:cubicBezTo>
                    <a:pt x="822" y="881"/>
                    <a:pt x="881" y="822"/>
                    <a:pt x="881" y="750"/>
                  </a:cubicBezTo>
                  <a:lnTo>
                    <a:pt x="881" y="131"/>
                  </a:lnTo>
                  <a:cubicBezTo>
                    <a:pt x="881" y="60"/>
                    <a:pt x="822" y="0"/>
                    <a:pt x="739"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 name="Google Shape;11795;p20">
              <a:extLst>
                <a:ext uri="{FF2B5EF4-FFF2-40B4-BE49-F238E27FC236}">
                  <a16:creationId xmlns:a16="http://schemas.microsoft.com/office/drawing/2014/main" id="{D24F0A29-B1C9-2A81-E048-48D57FC3B4BA}"/>
                </a:ext>
              </a:extLst>
            </p:cNvPr>
            <p:cNvSpPr/>
            <p:nvPr/>
          </p:nvSpPr>
          <p:spPr>
            <a:xfrm>
              <a:off x="4285956" y="3080261"/>
              <a:ext cx="97814" cy="8371"/>
            </a:xfrm>
            <a:custGeom>
              <a:avLst/>
              <a:gdLst/>
              <a:ahLst/>
              <a:cxnLst/>
              <a:rect l="l" t="t" r="r" b="b"/>
              <a:pathLst>
                <a:path w="3073" h="263" extrusionOk="0">
                  <a:moveTo>
                    <a:pt x="132" y="0"/>
                  </a:moveTo>
                  <a:cubicBezTo>
                    <a:pt x="60" y="0"/>
                    <a:pt x="1" y="48"/>
                    <a:pt x="1" y="131"/>
                  </a:cubicBezTo>
                  <a:cubicBezTo>
                    <a:pt x="1" y="203"/>
                    <a:pt x="60" y="262"/>
                    <a:pt x="132" y="262"/>
                  </a:cubicBezTo>
                  <a:lnTo>
                    <a:pt x="2942" y="262"/>
                  </a:lnTo>
                  <a:cubicBezTo>
                    <a:pt x="3013" y="262"/>
                    <a:pt x="3072" y="203"/>
                    <a:pt x="3072" y="131"/>
                  </a:cubicBezTo>
                  <a:cubicBezTo>
                    <a:pt x="3072" y="48"/>
                    <a:pt x="3013" y="0"/>
                    <a:pt x="2942"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60" name="Google Shape;11796;p20">
              <a:extLst>
                <a:ext uri="{FF2B5EF4-FFF2-40B4-BE49-F238E27FC236}">
                  <a16:creationId xmlns:a16="http://schemas.microsoft.com/office/drawing/2014/main" id="{73BE599D-1F62-6885-2B85-7E14B03C70E6}"/>
                </a:ext>
              </a:extLst>
            </p:cNvPr>
            <p:cNvSpPr/>
            <p:nvPr/>
          </p:nvSpPr>
          <p:spPr>
            <a:xfrm>
              <a:off x="4285956" y="3066224"/>
              <a:ext cx="30366" cy="8753"/>
            </a:xfrm>
            <a:custGeom>
              <a:avLst/>
              <a:gdLst/>
              <a:ahLst/>
              <a:cxnLst/>
              <a:rect l="l" t="t" r="r" b="b"/>
              <a:pathLst>
                <a:path w="954" h="275" extrusionOk="0">
                  <a:moveTo>
                    <a:pt x="132" y="1"/>
                  </a:moveTo>
                  <a:cubicBezTo>
                    <a:pt x="60" y="1"/>
                    <a:pt x="1" y="60"/>
                    <a:pt x="1" y="143"/>
                  </a:cubicBezTo>
                  <a:cubicBezTo>
                    <a:pt x="1" y="215"/>
                    <a:pt x="60" y="274"/>
                    <a:pt x="132" y="274"/>
                  </a:cubicBezTo>
                  <a:lnTo>
                    <a:pt x="810" y="274"/>
                  </a:lnTo>
                  <a:cubicBezTo>
                    <a:pt x="894" y="274"/>
                    <a:pt x="953" y="215"/>
                    <a:pt x="953" y="143"/>
                  </a:cubicBezTo>
                  <a:cubicBezTo>
                    <a:pt x="953" y="60"/>
                    <a:pt x="894" y="1"/>
                    <a:pt x="810"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 name="Google Shape;11797;p20">
              <a:extLst>
                <a:ext uri="{FF2B5EF4-FFF2-40B4-BE49-F238E27FC236}">
                  <a16:creationId xmlns:a16="http://schemas.microsoft.com/office/drawing/2014/main" id="{CD817D5D-AF85-C5D8-8F8E-4B3D0C4D0EF2}"/>
                </a:ext>
              </a:extLst>
            </p:cNvPr>
            <p:cNvSpPr/>
            <p:nvPr/>
          </p:nvSpPr>
          <p:spPr>
            <a:xfrm>
              <a:off x="4246550" y="3124601"/>
              <a:ext cx="28074" cy="28074"/>
            </a:xfrm>
            <a:custGeom>
              <a:avLst/>
              <a:gdLst/>
              <a:ahLst/>
              <a:cxnLst/>
              <a:rect l="l" t="t" r="r" b="b"/>
              <a:pathLst>
                <a:path w="882" h="882" extrusionOk="0">
                  <a:moveTo>
                    <a:pt x="620" y="250"/>
                  </a:moveTo>
                  <a:lnTo>
                    <a:pt x="620" y="607"/>
                  </a:lnTo>
                  <a:lnTo>
                    <a:pt x="262" y="607"/>
                  </a:lnTo>
                  <a:lnTo>
                    <a:pt x="262" y="250"/>
                  </a:lnTo>
                  <a:close/>
                  <a:moveTo>
                    <a:pt x="131" y="0"/>
                  </a:moveTo>
                  <a:cubicBezTo>
                    <a:pt x="60" y="0"/>
                    <a:pt x="0" y="60"/>
                    <a:pt x="0" y="131"/>
                  </a:cubicBezTo>
                  <a:lnTo>
                    <a:pt x="0" y="738"/>
                  </a:lnTo>
                  <a:cubicBezTo>
                    <a:pt x="0" y="822"/>
                    <a:pt x="60" y="881"/>
                    <a:pt x="131" y="881"/>
                  </a:cubicBezTo>
                  <a:lnTo>
                    <a:pt x="739" y="881"/>
                  </a:lnTo>
                  <a:cubicBezTo>
                    <a:pt x="822" y="881"/>
                    <a:pt x="881" y="822"/>
                    <a:pt x="881" y="738"/>
                  </a:cubicBezTo>
                  <a:lnTo>
                    <a:pt x="881" y="131"/>
                  </a:lnTo>
                  <a:cubicBezTo>
                    <a:pt x="881" y="60"/>
                    <a:pt x="822" y="0"/>
                    <a:pt x="739"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 name="Google Shape;11798;p20">
              <a:extLst>
                <a:ext uri="{FF2B5EF4-FFF2-40B4-BE49-F238E27FC236}">
                  <a16:creationId xmlns:a16="http://schemas.microsoft.com/office/drawing/2014/main" id="{55150870-D74E-AA65-47BB-4D97778511F5}"/>
                </a:ext>
              </a:extLst>
            </p:cNvPr>
            <p:cNvSpPr/>
            <p:nvPr/>
          </p:nvSpPr>
          <p:spPr>
            <a:xfrm>
              <a:off x="4285956" y="3143921"/>
              <a:ext cx="97814" cy="8753"/>
            </a:xfrm>
            <a:custGeom>
              <a:avLst/>
              <a:gdLst/>
              <a:ahLst/>
              <a:cxnLst/>
              <a:rect l="l" t="t" r="r" b="b"/>
              <a:pathLst>
                <a:path w="3073" h="275" extrusionOk="0">
                  <a:moveTo>
                    <a:pt x="132" y="0"/>
                  </a:moveTo>
                  <a:cubicBezTo>
                    <a:pt x="60" y="0"/>
                    <a:pt x="1" y="60"/>
                    <a:pt x="1" y="131"/>
                  </a:cubicBezTo>
                  <a:cubicBezTo>
                    <a:pt x="1" y="215"/>
                    <a:pt x="60" y="274"/>
                    <a:pt x="132" y="274"/>
                  </a:cubicBezTo>
                  <a:lnTo>
                    <a:pt x="2942" y="274"/>
                  </a:lnTo>
                  <a:cubicBezTo>
                    <a:pt x="3013" y="274"/>
                    <a:pt x="3072" y="215"/>
                    <a:pt x="3072" y="131"/>
                  </a:cubicBezTo>
                  <a:cubicBezTo>
                    <a:pt x="3072" y="60"/>
                    <a:pt x="3013" y="0"/>
                    <a:pt x="2942"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 name="Google Shape;11799;p20">
              <a:extLst>
                <a:ext uri="{FF2B5EF4-FFF2-40B4-BE49-F238E27FC236}">
                  <a16:creationId xmlns:a16="http://schemas.microsoft.com/office/drawing/2014/main" id="{DA19E86E-1412-BD17-C06B-E44F61B35B0B}"/>
                </a:ext>
              </a:extLst>
            </p:cNvPr>
            <p:cNvSpPr/>
            <p:nvPr/>
          </p:nvSpPr>
          <p:spPr>
            <a:xfrm>
              <a:off x="4285956" y="3130266"/>
              <a:ext cx="30366" cy="8371"/>
            </a:xfrm>
            <a:custGeom>
              <a:avLst/>
              <a:gdLst/>
              <a:ahLst/>
              <a:cxnLst/>
              <a:rect l="l" t="t" r="r" b="b"/>
              <a:pathLst>
                <a:path w="954" h="263" extrusionOk="0">
                  <a:moveTo>
                    <a:pt x="132" y="1"/>
                  </a:moveTo>
                  <a:cubicBezTo>
                    <a:pt x="60" y="1"/>
                    <a:pt x="1" y="60"/>
                    <a:pt x="1" y="132"/>
                  </a:cubicBezTo>
                  <a:cubicBezTo>
                    <a:pt x="1" y="215"/>
                    <a:pt x="60" y="263"/>
                    <a:pt x="132" y="263"/>
                  </a:cubicBezTo>
                  <a:lnTo>
                    <a:pt x="810" y="263"/>
                  </a:lnTo>
                  <a:cubicBezTo>
                    <a:pt x="894" y="263"/>
                    <a:pt x="953" y="215"/>
                    <a:pt x="953" y="132"/>
                  </a:cubicBezTo>
                  <a:cubicBezTo>
                    <a:pt x="953" y="60"/>
                    <a:pt x="894" y="1"/>
                    <a:pt x="810"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pic>
        <p:nvPicPr>
          <p:cNvPr id="68" name="Google Shape;65;p7">
            <a:extLst>
              <a:ext uri="{FF2B5EF4-FFF2-40B4-BE49-F238E27FC236}">
                <a16:creationId xmlns:a16="http://schemas.microsoft.com/office/drawing/2014/main" id="{F9D04BBF-B6B0-BC90-F563-ECA14180E18C}"/>
              </a:ext>
            </a:extLst>
          </p:cNvPr>
          <p:cNvPicPr preferRelativeResize="0"/>
          <p:nvPr/>
        </p:nvPicPr>
        <p:blipFill rotWithShape="1">
          <a:blip r:embed="rId2">
            <a:alphaModFix/>
          </a:blip>
          <a:srcRect t="11708" b="17967"/>
          <a:stretch/>
        </p:blipFill>
        <p:spPr>
          <a:xfrm>
            <a:off x="4194752" y="2804199"/>
            <a:ext cx="884684" cy="716942"/>
          </a:xfrm>
          <a:prstGeom prst="rect">
            <a:avLst/>
          </a:prstGeom>
          <a:noFill/>
          <a:ln>
            <a:noFill/>
          </a:ln>
        </p:spPr>
      </p:pic>
    </p:spTree>
    <p:extLst>
      <p:ext uri="{BB962C8B-B14F-4D97-AF65-F5344CB8AC3E}">
        <p14:creationId xmlns:p14="http://schemas.microsoft.com/office/powerpoint/2010/main" val="2520838503"/>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95"/>
                                        </p:tgtEl>
                                        <p:attrNameLst>
                                          <p:attrName>style.visibility</p:attrName>
                                        </p:attrNameLst>
                                      </p:cBhvr>
                                      <p:to>
                                        <p:strVal val="visible"/>
                                      </p:to>
                                    </p:set>
                                    <p:anim calcmode="lin" valueType="num">
                                      <p:cBhvr additive="base">
                                        <p:cTn id="7" dur="500" fill="hold"/>
                                        <p:tgtEl>
                                          <p:spTgt spid="95"/>
                                        </p:tgtEl>
                                        <p:attrNameLst>
                                          <p:attrName>ppt_x</p:attrName>
                                        </p:attrNameLst>
                                      </p:cBhvr>
                                      <p:tavLst>
                                        <p:tav tm="0">
                                          <p:val>
                                            <p:strVal val="#ppt_x"/>
                                          </p:val>
                                        </p:tav>
                                        <p:tav tm="100000">
                                          <p:val>
                                            <p:strVal val="#ppt_x"/>
                                          </p:val>
                                        </p:tav>
                                      </p:tavLst>
                                    </p:anim>
                                    <p:anim calcmode="lin" valueType="num">
                                      <p:cBhvr additive="base">
                                        <p:cTn id="8" dur="500" fill="hold"/>
                                        <p:tgtEl>
                                          <p:spTgt spid="95"/>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6">
                                            <p:txEl>
                                              <p:pRg st="0" end="0"/>
                                            </p:txEl>
                                          </p:spTgt>
                                        </p:tgtEl>
                                        <p:attrNameLst>
                                          <p:attrName>style.visibility</p:attrName>
                                        </p:attrNameLst>
                                      </p:cBhvr>
                                      <p:to>
                                        <p:strVal val="visible"/>
                                      </p:to>
                                    </p:set>
                                    <p:animEffect transition="in" filter="fade">
                                      <p:cBhvr>
                                        <p:cTn id="18" dur="500"/>
                                        <p:tgtEl>
                                          <p:spTgt spid="6">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
                                            <p:txEl>
                                              <p:pRg st="1" end="1"/>
                                            </p:txEl>
                                          </p:spTgt>
                                        </p:tgtEl>
                                        <p:attrNameLst>
                                          <p:attrName>style.visibility</p:attrName>
                                        </p:attrNameLst>
                                      </p:cBhvr>
                                      <p:to>
                                        <p:strVal val="visible"/>
                                      </p:to>
                                    </p:set>
                                    <p:animEffect transition="in" filter="fade">
                                      <p:cBhvr>
                                        <p:cTn id="23" dur="500"/>
                                        <p:tgtEl>
                                          <p:spTgt spid="6">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6">
                                            <p:txEl>
                                              <p:pRg st="2" end="2"/>
                                            </p:txEl>
                                          </p:spTgt>
                                        </p:tgtEl>
                                        <p:attrNameLst>
                                          <p:attrName>style.visibility</p:attrName>
                                        </p:attrNameLst>
                                      </p:cBhvr>
                                      <p:to>
                                        <p:strVal val="visible"/>
                                      </p:to>
                                    </p:set>
                                    <p:animEffect transition="in" filter="fade">
                                      <p:cBhvr>
                                        <p:cTn id="28" dur="500"/>
                                        <p:tgtEl>
                                          <p:spTgt spid="6">
                                            <p:txEl>
                                              <p:pRg st="2" end="2"/>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02"/>
                                        </p:tgtEl>
                                        <p:attrNameLst>
                                          <p:attrName>style.visibility</p:attrName>
                                        </p:attrNameLst>
                                      </p:cBhvr>
                                      <p:to>
                                        <p:strVal val="visible"/>
                                      </p:to>
                                    </p:set>
                                    <p:animEffect transition="in" filter="fade">
                                      <p:cBhvr>
                                        <p:cTn id="31" dur="500"/>
                                        <p:tgtEl>
                                          <p:spTgt spid="102"/>
                                        </p:tgtEl>
                                      </p:cBhvr>
                                    </p:animEffect>
                                  </p:childTnLst>
                                </p:cTn>
                              </p:par>
                              <p:par>
                                <p:cTn id="32" presetID="10" presetClass="entr" presetSubtype="0" fill="hold" nodeType="withEffect">
                                  <p:stCondLst>
                                    <p:cond delay="0"/>
                                  </p:stCondLst>
                                  <p:childTnLst>
                                    <p:set>
                                      <p:cBhvr>
                                        <p:cTn id="33" dur="1" fill="hold">
                                          <p:stCondLst>
                                            <p:cond delay="0"/>
                                          </p:stCondLst>
                                        </p:cTn>
                                        <p:tgtEl>
                                          <p:spTgt spid="103"/>
                                        </p:tgtEl>
                                        <p:attrNameLst>
                                          <p:attrName>style.visibility</p:attrName>
                                        </p:attrNameLst>
                                      </p:cBhvr>
                                      <p:to>
                                        <p:strVal val="visible"/>
                                      </p:to>
                                    </p:set>
                                    <p:animEffect transition="in" filter="fade">
                                      <p:cBhvr>
                                        <p:cTn id="34" dur="500"/>
                                        <p:tgtEl>
                                          <p:spTgt spid="103"/>
                                        </p:tgtEl>
                                      </p:cBhvr>
                                    </p:animEffect>
                                  </p:childTnLst>
                                </p:cTn>
                              </p:par>
                              <p:par>
                                <p:cTn id="35" presetID="10" presetClass="entr" presetSubtype="0" fill="hold" nodeType="with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fade">
                                      <p:cBhvr>
                                        <p:cTn id="37" dur="500"/>
                                        <p:tgtEl>
                                          <p:spTgt spid="108"/>
                                        </p:tgtEl>
                                      </p:cBhvr>
                                    </p:animEffect>
                                  </p:childTnLst>
                                </p:cTn>
                              </p:par>
                              <p:par>
                                <p:cTn id="38" presetID="10" presetClass="entr" presetSubtype="0" fill="hold" nodeType="withEffect">
                                  <p:stCondLst>
                                    <p:cond delay="0"/>
                                  </p:stCondLst>
                                  <p:childTnLst>
                                    <p:set>
                                      <p:cBhvr>
                                        <p:cTn id="39" dur="1" fill="hold">
                                          <p:stCondLst>
                                            <p:cond delay="0"/>
                                          </p:stCondLst>
                                        </p:cTn>
                                        <p:tgtEl>
                                          <p:spTgt spid="113"/>
                                        </p:tgtEl>
                                        <p:attrNameLst>
                                          <p:attrName>style.visibility</p:attrName>
                                        </p:attrNameLst>
                                      </p:cBhvr>
                                      <p:to>
                                        <p:strVal val="visible"/>
                                      </p:to>
                                    </p:set>
                                    <p:animEffect transition="in" filter="fade">
                                      <p:cBhvr>
                                        <p:cTn id="40" dur="5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4" grpId="0"/>
      <p:bldP spid="6" grpId="0" uiExpand="1" build="p"/>
      <p:bldP spid="10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Elipse 89">
            <a:extLst>
              <a:ext uri="{FF2B5EF4-FFF2-40B4-BE49-F238E27FC236}">
                <a16:creationId xmlns:a16="http://schemas.microsoft.com/office/drawing/2014/main" id="{D9834B6F-C733-C312-B5D2-EA264E7ED43A}"/>
              </a:ext>
            </a:extLst>
          </p:cNvPr>
          <p:cNvSpPr/>
          <p:nvPr/>
        </p:nvSpPr>
        <p:spPr>
          <a:xfrm>
            <a:off x="4316158" y="5218574"/>
            <a:ext cx="546290" cy="54629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8" name="Rectángulo 7">
            <a:extLst>
              <a:ext uri="{FF2B5EF4-FFF2-40B4-BE49-F238E27FC236}">
                <a16:creationId xmlns:a16="http://schemas.microsoft.com/office/drawing/2014/main" id="{24FB6AF2-5E2A-4613-B5F3-CDCF25BCEC27}"/>
              </a:ext>
            </a:extLst>
          </p:cNvPr>
          <p:cNvSpPr/>
          <p:nvPr/>
        </p:nvSpPr>
        <p:spPr>
          <a:xfrm>
            <a:off x="972806" y="1466473"/>
            <a:ext cx="7650931" cy="29186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ES" dirty="0"/>
          </a:p>
        </p:txBody>
      </p:sp>
      <p:sp>
        <p:nvSpPr>
          <p:cNvPr id="4" name="Title 3">
            <a:extLst>
              <a:ext uri="{FF2B5EF4-FFF2-40B4-BE49-F238E27FC236}">
                <a16:creationId xmlns:a16="http://schemas.microsoft.com/office/drawing/2014/main" id="{6153A5D8-3B98-4BE7-8334-478BB8EE0C12}"/>
              </a:ext>
            </a:extLst>
          </p:cNvPr>
          <p:cNvSpPr>
            <a:spLocks noGrp="1"/>
          </p:cNvSpPr>
          <p:nvPr>
            <p:ph type="title"/>
          </p:nvPr>
        </p:nvSpPr>
        <p:spPr>
          <a:xfrm>
            <a:off x="723900" y="552450"/>
            <a:ext cx="4946095" cy="715566"/>
          </a:xfrm>
        </p:spPr>
        <p:txBody>
          <a:bodyPr>
            <a:normAutofit/>
          </a:bodyPr>
          <a:lstStyle/>
          <a:p>
            <a:r>
              <a:rPr lang="es-ES" dirty="0" err="1"/>
              <a:t>Background</a:t>
            </a:r>
            <a:endParaRPr lang="en-US" dirty="0"/>
          </a:p>
        </p:txBody>
      </p:sp>
      <p:sp>
        <p:nvSpPr>
          <p:cNvPr id="6" name="Content Placeholder 5">
            <a:extLst>
              <a:ext uri="{FF2B5EF4-FFF2-40B4-BE49-F238E27FC236}">
                <a16:creationId xmlns:a16="http://schemas.microsoft.com/office/drawing/2014/main" id="{5495792E-BEB6-420E-8DA4-EB674E429EEB}"/>
              </a:ext>
            </a:extLst>
          </p:cNvPr>
          <p:cNvSpPr>
            <a:spLocks noGrp="1"/>
          </p:cNvSpPr>
          <p:nvPr>
            <p:ph sz="half" idx="2"/>
          </p:nvPr>
        </p:nvSpPr>
        <p:spPr>
          <a:xfrm>
            <a:off x="1113904" y="1579128"/>
            <a:ext cx="7336413" cy="2659091"/>
          </a:xfrm>
        </p:spPr>
        <p:txBody>
          <a:bodyPr>
            <a:noAutofit/>
          </a:bodyPr>
          <a:lstStyle/>
          <a:p>
            <a:pPr marL="342900" indent="-342900">
              <a:buFont typeface="+mj-lt"/>
              <a:buAutoNum type="arabicPeriod"/>
            </a:pPr>
            <a:r>
              <a:rPr lang="en-US" sz="2000" dirty="0">
                <a:solidFill>
                  <a:schemeClr val="tx1"/>
                </a:solidFill>
              </a:rPr>
              <a:t>Many students were already using AI tools for their Korean writing assignments.</a:t>
            </a:r>
          </a:p>
          <a:p>
            <a:pPr marL="342900" indent="-342900">
              <a:buFont typeface="+mj-lt"/>
              <a:buAutoNum type="arabicPeriod"/>
            </a:pPr>
            <a:r>
              <a:rPr lang="en-US" sz="2000" dirty="0">
                <a:solidFill>
                  <a:schemeClr val="tx1"/>
                </a:solidFill>
              </a:rPr>
              <a:t>See the pedagogical potential of AI tools</a:t>
            </a:r>
          </a:p>
          <a:p>
            <a:pPr marL="857250" lvl="1" indent="-342900"/>
            <a:r>
              <a:rPr lang="en-US" sz="2000" dirty="0">
                <a:solidFill>
                  <a:schemeClr val="tx1"/>
                </a:solidFill>
              </a:rPr>
              <a:t>Real-time feedback &amp; assessment</a:t>
            </a:r>
          </a:p>
          <a:p>
            <a:pPr marL="857250" lvl="1" indent="-342900"/>
            <a:r>
              <a:rPr lang="en-US" sz="2000" dirty="0">
                <a:solidFill>
                  <a:schemeClr val="tx1"/>
                </a:solidFill>
              </a:rPr>
              <a:t>Meet individual needs</a:t>
            </a:r>
          </a:p>
          <a:p>
            <a:pPr marL="857250" lvl="1" indent="-342900"/>
            <a:r>
              <a:rPr lang="en-US" sz="2000" dirty="0">
                <a:solidFill>
                  <a:schemeClr val="tx1"/>
                </a:solidFill>
              </a:rPr>
              <a:t>Enhance learning experience</a:t>
            </a:r>
          </a:p>
          <a:p>
            <a:pPr marL="349250" lvl="1" indent="-342900">
              <a:buFont typeface="+mj-lt"/>
              <a:buAutoNum type="arabicPeriod" startAt="3"/>
            </a:pPr>
            <a:r>
              <a:rPr lang="en-US" sz="2000" dirty="0">
                <a:solidFill>
                  <a:schemeClr val="tx1"/>
                </a:solidFill>
              </a:rPr>
              <a:t>Chat-GPT as a revision tool in Practical Conversation course (KOR 3302)</a:t>
            </a:r>
          </a:p>
        </p:txBody>
      </p:sp>
      <p:grpSp>
        <p:nvGrpSpPr>
          <p:cNvPr id="64" name="Google Shape;8552;p14">
            <a:extLst>
              <a:ext uri="{FF2B5EF4-FFF2-40B4-BE49-F238E27FC236}">
                <a16:creationId xmlns:a16="http://schemas.microsoft.com/office/drawing/2014/main" id="{0D561E0B-09A0-4FB2-A2C9-F41D38B39AF5}"/>
              </a:ext>
            </a:extLst>
          </p:cNvPr>
          <p:cNvGrpSpPr/>
          <p:nvPr/>
        </p:nvGrpSpPr>
        <p:grpSpPr>
          <a:xfrm>
            <a:off x="2958661" y="4740873"/>
            <a:ext cx="355434" cy="355815"/>
            <a:chOff x="4673540" y="3680297"/>
            <a:chExt cx="355434" cy="355815"/>
          </a:xfrm>
          <a:noFill/>
        </p:grpSpPr>
        <p:sp>
          <p:nvSpPr>
            <p:cNvPr id="66" name="Google Shape;8553;p14">
              <a:extLst>
                <a:ext uri="{FF2B5EF4-FFF2-40B4-BE49-F238E27FC236}">
                  <a16:creationId xmlns:a16="http://schemas.microsoft.com/office/drawing/2014/main" id="{696BE42C-DF86-4BE8-BE0F-8E2EBC26A731}"/>
                </a:ext>
              </a:extLst>
            </p:cNvPr>
            <p:cNvSpPr/>
            <p:nvPr/>
          </p:nvSpPr>
          <p:spPr>
            <a:xfrm>
              <a:off x="4673540" y="3680297"/>
              <a:ext cx="355434" cy="355815"/>
            </a:xfrm>
            <a:custGeom>
              <a:avLst/>
              <a:gdLst/>
              <a:ahLst/>
              <a:cxnLst/>
              <a:rect l="l" t="t" r="r" b="b"/>
              <a:pathLst>
                <a:path w="11193" h="11205" extrusionOk="0">
                  <a:moveTo>
                    <a:pt x="2012" y="0"/>
                  </a:moveTo>
                  <a:cubicBezTo>
                    <a:pt x="905" y="0"/>
                    <a:pt x="0" y="893"/>
                    <a:pt x="0" y="2013"/>
                  </a:cubicBezTo>
                  <a:lnTo>
                    <a:pt x="0" y="9192"/>
                  </a:lnTo>
                  <a:cubicBezTo>
                    <a:pt x="0" y="10287"/>
                    <a:pt x="893" y="11204"/>
                    <a:pt x="2012" y="11204"/>
                  </a:cubicBezTo>
                  <a:lnTo>
                    <a:pt x="9180" y="11204"/>
                  </a:lnTo>
                  <a:cubicBezTo>
                    <a:pt x="10287" y="11204"/>
                    <a:pt x="11192" y="10311"/>
                    <a:pt x="11192" y="9192"/>
                  </a:cubicBezTo>
                  <a:lnTo>
                    <a:pt x="11192" y="2013"/>
                  </a:lnTo>
                  <a:cubicBezTo>
                    <a:pt x="11180" y="917"/>
                    <a:pt x="10287" y="0"/>
                    <a:pt x="9180" y="0"/>
                  </a:cubicBezTo>
                  <a:lnTo>
                    <a:pt x="8085" y="0"/>
                  </a:lnTo>
                  <a:cubicBezTo>
                    <a:pt x="7989" y="0"/>
                    <a:pt x="7918" y="84"/>
                    <a:pt x="7918" y="167"/>
                  </a:cubicBezTo>
                  <a:cubicBezTo>
                    <a:pt x="7918" y="262"/>
                    <a:pt x="7989" y="334"/>
                    <a:pt x="8085" y="334"/>
                  </a:cubicBezTo>
                  <a:lnTo>
                    <a:pt x="9180" y="334"/>
                  </a:lnTo>
                  <a:cubicBezTo>
                    <a:pt x="10109" y="334"/>
                    <a:pt x="10847" y="1084"/>
                    <a:pt x="10847" y="2001"/>
                  </a:cubicBezTo>
                  <a:lnTo>
                    <a:pt x="10847" y="9180"/>
                  </a:lnTo>
                  <a:cubicBezTo>
                    <a:pt x="10847" y="10097"/>
                    <a:pt x="10109" y="10847"/>
                    <a:pt x="9180" y="10847"/>
                  </a:cubicBezTo>
                  <a:lnTo>
                    <a:pt x="2012" y="10847"/>
                  </a:lnTo>
                  <a:cubicBezTo>
                    <a:pt x="1084" y="10847"/>
                    <a:pt x="345" y="10097"/>
                    <a:pt x="345" y="9180"/>
                  </a:cubicBezTo>
                  <a:lnTo>
                    <a:pt x="345" y="2001"/>
                  </a:lnTo>
                  <a:cubicBezTo>
                    <a:pt x="345" y="1084"/>
                    <a:pt x="1084" y="334"/>
                    <a:pt x="2012" y="334"/>
                  </a:cubicBezTo>
                  <a:lnTo>
                    <a:pt x="7418" y="334"/>
                  </a:lnTo>
                  <a:cubicBezTo>
                    <a:pt x="7501" y="334"/>
                    <a:pt x="7573" y="262"/>
                    <a:pt x="7573" y="167"/>
                  </a:cubicBezTo>
                  <a:cubicBezTo>
                    <a:pt x="7573" y="84"/>
                    <a:pt x="7501" y="0"/>
                    <a:pt x="741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8554;p14">
              <a:extLst>
                <a:ext uri="{FF2B5EF4-FFF2-40B4-BE49-F238E27FC236}">
                  <a16:creationId xmlns:a16="http://schemas.microsoft.com/office/drawing/2014/main" id="{155C4446-14E0-4DB2-9E8D-7D3AFE5E6922}"/>
                </a:ext>
              </a:extLst>
            </p:cNvPr>
            <p:cNvSpPr/>
            <p:nvPr/>
          </p:nvSpPr>
          <p:spPr>
            <a:xfrm>
              <a:off x="4805864" y="3736630"/>
              <a:ext cx="93042" cy="92661"/>
            </a:xfrm>
            <a:custGeom>
              <a:avLst/>
              <a:gdLst/>
              <a:ahLst/>
              <a:cxnLst/>
              <a:rect l="l" t="t" r="r" b="b"/>
              <a:pathLst>
                <a:path w="2930" h="2918" extrusionOk="0">
                  <a:moveTo>
                    <a:pt x="1477" y="334"/>
                  </a:moveTo>
                  <a:cubicBezTo>
                    <a:pt x="2096" y="334"/>
                    <a:pt x="2608" y="834"/>
                    <a:pt x="2608" y="1465"/>
                  </a:cubicBezTo>
                  <a:cubicBezTo>
                    <a:pt x="2608" y="2084"/>
                    <a:pt x="2096" y="2596"/>
                    <a:pt x="1477" y="2596"/>
                  </a:cubicBezTo>
                  <a:cubicBezTo>
                    <a:pt x="846" y="2596"/>
                    <a:pt x="346" y="2084"/>
                    <a:pt x="346" y="1465"/>
                  </a:cubicBezTo>
                  <a:cubicBezTo>
                    <a:pt x="346" y="834"/>
                    <a:pt x="846" y="334"/>
                    <a:pt x="1477" y="334"/>
                  </a:cubicBezTo>
                  <a:close/>
                  <a:moveTo>
                    <a:pt x="1477" y="0"/>
                  </a:moveTo>
                  <a:cubicBezTo>
                    <a:pt x="667" y="0"/>
                    <a:pt x="12" y="655"/>
                    <a:pt x="12" y="1465"/>
                  </a:cubicBezTo>
                  <a:cubicBezTo>
                    <a:pt x="0" y="2263"/>
                    <a:pt x="655" y="2918"/>
                    <a:pt x="1477" y="2918"/>
                  </a:cubicBezTo>
                  <a:cubicBezTo>
                    <a:pt x="2274" y="2918"/>
                    <a:pt x="2929" y="2263"/>
                    <a:pt x="2929" y="1465"/>
                  </a:cubicBezTo>
                  <a:cubicBezTo>
                    <a:pt x="2929" y="655"/>
                    <a:pt x="2274" y="0"/>
                    <a:pt x="147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8555;p14">
              <a:extLst>
                <a:ext uri="{FF2B5EF4-FFF2-40B4-BE49-F238E27FC236}">
                  <a16:creationId xmlns:a16="http://schemas.microsoft.com/office/drawing/2014/main" id="{CE4BAE85-0129-4F88-9FD8-64EB49B2B923}"/>
                </a:ext>
              </a:extLst>
            </p:cNvPr>
            <p:cNvSpPr/>
            <p:nvPr/>
          </p:nvSpPr>
          <p:spPr>
            <a:xfrm>
              <a:off x="4779380" y="3841358"/>
              <a:ext cx="143723" cy="138801"/>
            </a:xfrm>
            <a:custGeom>
              <a:avLst/>
              <a:gdLst/>
              <a:ahLst/>
              <a:cxnLst/>
              <a:rect l="l" t="t" r="r" b="b"/>
              <a:pathLst>
                <a:path w="4526" h="4371" extrusionOk="0">
                  <a:moveTo>
                    <a:pt x="477" y="1"/>
                  </a:moveTo>
                  <a:cubicBezTo>
                    <a:pt x="215" y="1"/>
                    <a:pt x="1" y="203"/>
                    <a:pt x="1" y="477"/>
                  </a:cubicBezTo>
                  <a:lnTo>
                    <a:pt x="1" y="893"/>
                  </a:lnTo>
                  <a:cubicBezTo>
                    <a:pt x="1" y="1155"/>
                    <a:pt x="203" y="1370"/>
                    <a:pt x="477" y="1370"/>
                  </a:cubicBezTo>
                  <a:lnTo>
                    <a:pt x="763" y="1370"/>
                  </a:lnTo>
                  <a:cubicBezTo>
                    <a:pt x="834" y="1370"/>
                    <a:pt x="906" y="1429"/>
                    <a:pt x="906" y="1513"/>
                  </a:cubicBezTo>
                  <a:lnTo>
                    <a:pt x="906" y="2858"/>
                  </a:lnTo>
                  <a:cubicBezTo>
                    <a:pt x="906" y="2929"/>
                    <a:pt x="846" y="3001"/>
                    <a:pt x="763" y="3001"/>
                  </a:cubicBezTo>
                  <a:lnTo>
                    <a:pt x="572" y="3001"/>
                  </a:lnTo>
                  <a:cubicBezTo>
                    <a:pt x="299" y="3001"/>
                    <a:pt x="96" y="3215"/>
                    <a:pt x="96" y="3477"/>
                  </a:cubicBezTo>
                  <a:lnTo>
                    <a:pt x="96" y="3894"/>
                  </a:lnTo>
                  <a:cubicBezTo>
                    <a:pt x="96" y="4168"/>
                    <a:pt x="299" y="4370"/>
                    <a:pt x="572" y="4370"/>
                  </a:cubicBezTo>
                  <a:lnTo>
                    <a:pt x="4049" y="4370"/>
                  </a:lnTo>
                  <a:cubicBezTo>
                    <a:pt x="4311" y="4370"/>
                    <a:pt x="4525" y="4168"/>
                    <a:pt x="4525" y="3894"/>
                  </a:cubicBezTo>
                  <a:lnTo>
                    <a:pt x="4525" y="3477"/>
                  </a:lnTo>
                  <a:cubicBezTo>
                    <a:pt x="4525" y="3215"/>
                    <a:pt x="4311" y="3001"/>
                    <a:pt x="4049" y="3001"/>
                  </a:cubicBezTo>
                  <a:lnTo>
                    <a:pt x="3859" y="3001"/>
                  </a:lnTo>
                  <a:cubicBezTo>
                    <a:pt x="3787" y="3001"/>
                    <a:pt x="3704" y="2941"/>
                    <a:pt x="3704" y="2858"/>
                  </a:cubicBezTo>
                  <a:lnTo>
                    <a:pt x="3704" y="477"/>
                  </a:lnTo>
                  <a:cubicBezTo>
                    <a:pt x="3704" y="203"/>
                    <a:pt x="3501" y="1"/>
                    <a:pt x="3228" y="1"/>
                  </a:cubicBezTo>
                  <a:lnTo>
                    <a:pt x="1442" y="1"/>
                  </a:lnTo>
                  <a:cubicBezTo>
                    <a:pt x="1358" y="1"/>
                    <a:pt x="1287" y="72"/>
                    <a:pt x="1287" y="155"/>
                  </a:cubicBezTo>
                  <a:cubicBezTo>
                    <a:pt x="1287" y="251"/>
                    <a:pt x="1358" y="322"/>
                    <a:pt x="1442" y="322"/>
                  </a:cubicBezTo>
                  <a:lnTo>
                    <a:pt x="3228" y="322"/>
                  </a:lnTo>
                  <a:cubicBezTo>
                    <a:pt x="3311" y="322"/>
                    <a:pt x="3382" y="382"/>
                    <a:pt x="3382" y="477"/>
                  </a:cubicBezTo>
                  <a:lnTo>
                    <a:pt x="3382" y="2858"/>
                  </a:lnTo>
                  <a:cubicBezTo>
                    <a:pt x="3382" y="3120"/>
                    <a:pt x="3585" y="3334"/>
                    <a:pt x="3859" y="3334"/>
                  </a:cubicBezTo>
                  <a:lnTo>
                    <a:pt x="4049" y="3334"/>
                  </a:lnTo>
                  <a:cubicBezTo>
                    <a:pt x="4121" y="3334"/>
                    <a:pt x="4204" y="3394"/>
                    <a:pt x="4204" y="3477"/>
                  </a:cubicBezTo>
                  <a:lnTo>
                    <a:pt x="4204" y="3894"/>
                  </a:lnTo>
                  <a:cubicBezTo>
                    <a:pt x="4204" y="3965"/>
                    <a:pt x="4132" y="4049"/>
                    <a:pt x="4049" y="4049"/>
                  </a:cubicBezTo>
                  <a:lnTo>
                    <a:pt x="572" y="4049"/>
                  </a:lnTo>
                  <a:cubicBezTo>
                    <a:pt x="489" y="4049"/>
                    <a:pt x="418" y="3989"/>
                    <a:pt x="418" y="3894"/>
                  </a:cubicBezTo>
                  <a:lnTo>
                    <a:pt x="418" y="3477"/>
                  </a:lnTo>
                  <a:cubicBezTo>
                    <a:pt x="418" y="3406"/>
                    <a:pt x="477" y="3334"/>
                    <a:pt x="572" y="3334"/>
                  </a:cubicBezTo>
                  <a:lnTo>
                    <a:pt x="763" y="3334"/>
                  </a:lnTo>
                  <a:cubicBezTo>
                    <a:pt x="1025" y="3334"/>
                    <a:pt x="1239" y="3120"/>
                    <a:pt x="1239" y="2858"/>
                  </a:cubicBezTo>
                  <a:lnTo>
                    <a:pt x="1239" y="1513"/>
                  </a:lnTo>
                  <a:cubicBezTo>
                    <a:pt x="1239" y="1251"/>
                    <a:pt x="1025" y="1036"/>
                    <a:pt x="763" y="1036"/>
                  </a:cubicBezTo>
                  <a:lnTo>
                    <a:pt x="477" y="1036"/>
                  </a:lnTo>
                  <a:cubicBezTo>
                    <a:pt x="406" y="1036"/>
                    <a:pt x="334" y="977"/>
                    <a:pt x="334" y="893"/>
                  </a:cubicBezTo>
                  <a:lnTo>
                    <a:pt x="334" y="477"/>
                  </a:lnTo>
                  <a:cubicBezTo>
                    <a:pt x="334" y="393"/>
                    <a:pt x="394" y="322"/>
                    <a:pt x="477" y="322"/>
                  </a:cubicBezTo>
                  <a:lnTo>
                    <a:pt x="787" y="322"/>
                  </a:lnTo>
                  <a:cubicBezTo>
                    <a:pt x="882" y="322"/>
                    <a:pt x="953" y="251"/>
                    <a:pt x="953" y="155"/>
                  </a:cubicBezTo>
                  <a:cubicBezTo>
                    <a:pt x="953" y="72"/>
                    <a:pt x="882" y="1"/>
                    <a:pt x="78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 name="Grupo 68">
            <a:extLst>
              <a:ext uri="{FF2B5EF4-FFF2-40B4-BE49-F238E27FC236}">
                <a16:creationId xmlns:a16="http://schemas.microsoft.com/office/drawing/2014/main" id="{42176CA4-D940-412B-9A13-685E9712EB73}"/>
              </a:ext>
            </a:extLst>
          </p:cNvPr>
          <p:cNvGrpSpPr/>
          <p:nvPr/>
        </p:nvGrpSpPr>
        <p:grpSpPr>
          <a:xfrm>
            <a:off x="2872041" y="4405696"/>
            <a:ext cx="528674" cy="528674"/>
            <a:chOff x="2872041" y="5239956"/>
            <a:chExt cx="528674" cy="528674"/>
          </a:xfrm>
        </p:grpSpPr>
        <p:sp>
          <p:nvSpPr>
            <p:cNvPr id="70" name="Elipse 69">
              <a:extLst>
                <a:ext uri="{FF2B5EF4-FFF2-40B4-BE49-F238E27FC236}">
                  <a16:creationId xmlns:a16="http://schemas.microsoft.com/office/drawing/2014/main" id="{B9A10E0D-8321-47A8-86DB-85EEA8142864}"/>
                </a:ext>
              </a:extLst>
            </p:cNvPr>
            <p:cNvSpPr/>
            <p:nvPr/>
          </p:nvSpPr>
          <p:spPr>
            <a:xfrm>
              <a:off x="2872041" y="5239956"/>
              <a:ext cx="528674" cy="528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71" name="Google Shape;8552;p14">
              <a:extLst>
                <a:ext uri="{FF2B5EF4-FFF2-40B4-BE49-F238E27FC236}">
                  <a16:creationId xmlns:a16="http://schemas.microsoft.com/office/drawing/2014/main" id="{D8984379-0CC4-4080-8237-A710D50B27F4}"/>
                </a:ext>
              </a:extLst>
            </p:cNvPr>
            <p:cNvGrpSpPr/>
            <p:nvPr/>
          </p:nvGrpSpPr>
          <p:grpSpPr>
            <a:xfrm>
              <a:off x="2958661" y="5326386"/>
              <a:ext cx="355434" cy="355815"/>
              <a:chOff x="4673540" y="3680297"/>
              <a:chExt cx="355434" cy="355815"/>
            </a:xfrm>
            <a:solidFill>
              <a:schemeClr val="tx2"/>
            </a:solidFill>
          </p:grpSpPr>
          <p:sp>
            <p:nvSpPr>
              <p:cNvPr id="72" name="Google Shape;8553;p14">
                <a:extLst>
                  <a:ext uri="{FF2B5EF4-FFF2-40B4-BE49-F238E27FC236}">
                    <a16:creationId xmlns:a16="http://schemas.microsoft.com/office/drawing/2014/main" id="{9B0E61E3-8D57-47BF-A928-DE2401EFF784}"/>
                  </a:ext>
                </a:extLst>
              </p:cNvPr>
              <p:cNvSpPr/>
              <p:nvPr/>
            </p:nvSpPr>
            <p:spPr>
              <a:xfrm>
                <a:off x="4673540" y="3680297"/>
                <a:ext cx="355434" cy="355815"/>
              </a:xfrm>
              <a:custGeom>
                <a:avLst/>
                <a:gdLst/>
                <a:ahLst/>
                <a:cxnLst/>
                <a:rect l="l" t="t" r="r" b="b"/>
                <a:pathLst>
                  <a:path w="11193" h="11205" extrusionOk="0">
                    <a:moveTo>
                      <a:pt x="2012" y="0"/>
                    </a:moveTo>
                    <a:cubicBezTo>
                      <a:pt x="905" y="0"/>
                      <a:pt x="0" y="893"/>
                      <a:pt x="0" y="2013"/>
                    </a:cubicBezTo>
                    <a:lnTo>
                      <a:pt x="0" y="9192"/>
                    </a:lnTo>
                    <a:cubicBezTo>
                      <a:pt x="0" y="10287"/>
                      <a:pt x="893" y="11204"/>
                      <a:pt x="2012" y="11204"/>
                    </a:cubicBezTo>
                    <a:lnTo>
                      <a:pt x="9180" y="11204"/>
                    </a:lnTo>
                    <a:cubicBezTo>
                      <a:pt x="10287" y="11204"/>
                      <a:pt x="11192" y="10311"/>
                      <a:pt x="11192" y="9192"/>
                    </a:cubicBezTo>
                    <a:lnTo>
                      <a:pt x="11192" y="2013"/>
                    </a:lnTo>
                    <a:cubicBezTo>
                      <a:pt x="11180" y="917"/>
                      <a:pt x="10287" y="0"/>
                      <a:pt x="9180" y="0"/>
                    </a:cubicBezTo>
                    <a:lnTo>
                      <a:pt x="8085" y="0"/>
                    </a:lnTo>
                    <a:cubicBezTo>
                      <a:pt x="7989" y="0"/>
                      <a:pt x="7918" y="84"/>
                      <a:pt x="7918" y="167"/>
                    </a:cubicBezTo>
                    <a:cubicBezTo>
                      <a:pt x="7918" y="262"/>
                      <a:pt x="7989" y="334"/>
                      <a:pt x="8085" y="334"/>
                    </a:cubicBezTo>
                    <a:lnTo>
                      <a:pt x="9180" y="334"/>
                    </a:lnTo>
                    <a:cubicBezTo>
                      <a:pt x="10109" y="334"/>
                      <a:pt x="10847" y="1084"/>
                      <a:pt x="10847" y="2001"/>
                    </a:cubicBezTo>
                    <a:lnTo>
                      <a:pt x="10847" y="9180"/>
                    </a:lnTo>
                    <a:cubicBezTo>
                      <a:pt x="10847" y="10097"/>
                      <a:pt x="10109" y="10847"/>
                      <a:pt x="9180" y="10847"/>
                    </a:cubicBezTo>
                    <a:lnTo>
                      <a:pt x="2012" y="10847"/>
                    </a:lnTo>
                    <a:cubicBezTo>
                      <a:pt x="1084" y="10847"/>
                      <a:pt x="345" y="10097"/>
                      <a:pt x="345" y="9180"/>
                    </a:cubicBezTo>
                    <a:lnTo>
                      <a:pt x="345" y="2001"/>
                    </a:lnTo>
                    <a:cubicBezTo>
                      <a:pt x="345" y="1084"/>
                      <a:pt x="1084" y="334"/>
                      <a:pt x="2012" y="334"/>
                    </a:cubicBezTo>
                    <a:lnTo>
                      <a:pt x="7418" y="334"/>
                    </a:lnTo>
                    <a:cubicBezTo>
                      <a:pt x="7501" y="334"/>
                      <a:pt x="7573" y="262"/>
                      <a:pt x="7573" y="167"/>
                    </a:cubicBezTo>
                    <a:cubicBezTo>
                      <a:pt x="7573" y="84"/>
                      <a:pt x="7501" y="0"/>
                      <a:pt x="741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8554;p14">
                <a:extLst>
                  <a:ext uri="{FF2B5EF4-FFF2-40B4-BE49-F238E27FC236}">
                    <a16:creationId xmlns:a16="http://schemas.microsoft.com/office/drawing/2014/main" id="{E715CF33-61EE-47B3-8882-B78EF4BF5F01}"/>
                  </a:ext>
                </a:extLst>
              </p:cNvPr>
              <p:cNvSpPr/>
              <p:nvPr/>
            </p:nvSpPr>
            <p:spPr>
              <a:xfrm>
                <a:off x="4805864" y="3736630"/>
                <a:ext cx="93042" cy="92661"/>
              </a:xfrm>
              <a:custGeom>
                <a:avLst/>
                <a:gdLst/>
                <a:ahLst/>
                <a:cxnLst/>
                <a:rect l="l" t="t" r="r" b="b"/>
                <a:pathLst>
                  <a:path w="2930" h="2918" extrusionOk="0">
                    <a:moveTo>
                      <a:pt x="1477" y="334"/>
                    </a:moveTo>
                    <a:cubicBezTo>
                      <a:pt x="2096" y="334"/>
                      <a:pt x="2608" y="834"/>
                      <a:pt x="2608" y="1465"/>
                    </a:cubicBezTo>
                    <a:cubicBezTo>
                      <a:pt x="2608" y="2084"/>
                      <a:pt x="2096" y="2596"/>
                      <a:pt x="1477" y="2596"/>
                    </a:cubicBezTo>
                    <a:cubicBezTo>
                      <a:pt x="846" y="2596"/>
                      <a:pt x="346" y="2084"/>
                      <a:pt x="346" y="1465"/>
                    </a:cubicBezTo>
                    <a:cubicBezTo>
                      <a:pt x="346" y="834"/>
                      <a:pt x="846" y="334"/>
                      <a:pt x="1477" y="334"/>
                    </a:cubicBezTo>
                    <a:close/>
                    <a:moveTo>
                      <a:pt x="1477" y="0"/>
                    </a:moveTo>
                    <a:cubicBezTo>
                      <a:pt x="667" y="0"/>
                      <a:pt x="12" y="655"/>
                      <a:pt x="12" y="1465"/>
                    </a:cubicBezTo>
                    <a:cubicBezTo>
                      <a:pt x="0" y="2263"/>
                      <a:pt x="655" y="2918"/>
                      <a:pt x="1477" y="2918"/>
                    </a:cubicBezTo>
                    <a:cubicBezTo>
                      <a:pt x="2274" y="2918"/>
                      <a:pt x="2929" y="2263"/>
                      <a:pt x="2929" y="1465"/>
                    </a:cubicBezTo>
                    <a:cubicBezTo>
                      <a:pt x="2929" y="655"/>
                      <a:pt x="2274" y="0"/>
                      <a:pt x="147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8555;p14">
                <a:extLst>
                  <a:ext uri="{FF2B5EF4-FFF2-40B4-BE49-F238E27FC236}">
                    <a16:creationId xmlns:a16="http://schemas.microsoft.com/office/drawing/2014/main" id="{4061B8BE-B0A1-454B-8F98-B2560A62C77D}"/>
                  </a:ext>
                </a:extLst>
              </p:cNvPr>
              <p:cNvSpPr/>
              <p:nvPr/>
            </p:nvSpPr>
            <p:spPr>
              <a:xfrm>
                <a:off x="4779380" y="3841358"/>
                <a:ext cx="143723" cy="138801"/>
              </a:xfrm>
              <a:custGeom>
                <a:avLst/>
                <a:gdLst/>
                <a:ahLst/>
                <a:cxnLst/>
                <a:rect l="l" t="t" r="r" b="b"/>
                <a:pathLst>
                  <a:path w="4526" h="4371" extrusionOk="0">
                    <a:moveTo>
                      <a:pt x="477" y="1"/>
                    </a:moveTo>
                    <a:cubicBezTo>
                      <a:pt x="215" y="1"/>
                      <a:pt x="1" y="203"/>
                      <a:pt x="1" y="477"/>
                    </a:cubicBezTo>
                    <a:lnTo>
                      <a:pt x="1" y="893"/>
                    </a:lnTo>
                    <a:cubicBezTo>
                      <a:pt x="1" y="1155"/>
                      <a:pt x="203" y="1370"/>
                      <a:pt x="477" y="1370"/>
                    </a:cubicBezTo>
                    <a:lnTo>
                      <a:pt x="763" y="1370"/>
                    </a:lnTo>
                    <a:cubicBezTo>
                      <a:pt x="834" y="1370"/>
                      <a:pt x="906" y="1429"/>
                      <a:pt x="906" y="1513"/>
                    </a:cubicBezTo>
                    <a:lnTo>
                      <a:pt x="906" y="2858"/>
                    </a:lnTo>
                    <a:cubicBezTo>
                      <a:pt x="906" y="2929"/>
                      <a:pt x="846" y="3001"/>
                      <a:pt x="763" y="3001"/>
                    </a:cubicBezTo>
                    <a:lnTo>
                      <a:pt x="572" y="3001"/>
                    </a:lnTo>
                    <a:cubicBezTo>
                      <a:pt x="299" y="3001"/>
                      <a:pt x="96" y="3215"/>
                      <a:pt x="96" y="3477"/>
                    </a:cubicBezTo>
                    <a:lnTo>
                      <a:pt x="96" y="3894"/>
                    </a:lnTo>
                    <a:cubicBezTo>
                      <a:pt x="96" y="4168"/>
                      <a:pt x="299" y="4370"/>
                      <a:pt x="572" y="4370"/>
                    </a:cubicBezTo>
                    <a:lnTo>
                      <a:pt x="4049" y="4370"/>
                    </a:lnTo>
                    <a:cubicBezTo>
                      <a:pt x="4311" y="4370"/>
                      <a:pt x="4525" y="4168"/>
                      <a:pt x="4525" y="3894"/>
                    </a:cubicBezTo>
                    <a:lnTo>
                      <a:pt x="4525" y="3477"/>
                    </a:lnTo>
                    <a:cubicBezTo>
                      <a:pt x="4525" y="3215"/>
                      <a:pt x="4311" y="3001"/>
                      <a:pt x="4049" y="3001"/>
                    </a:cubicBezTo>
                    <a:lnTo>
                      <a:pt x="3859" y="3001"/>
                    </a:lnTo>
                    <a:cubicBezTo>
                      <a:pt x="3787" y="3001"/>
                      <a:pt x="3704" y="2941"/>
                      <a:pt x="3704" y="2858"/>
                    </a:cubicBezTo>
                    <a:lnTo>
                      <a:pt x="3704" y="477"/>
                    </a:lnTo>
                    <a:cubicBezTo>
                      <a:pt x="3704" y="203"/>
                      <a:pt x="3501" y="1"/>
                      <a:pt x="3228" y="1"/>
                    </a:cubicBezTo>
                    <a:lnTo>
                      <a:pt x="1442" y="1"/>
                    </a:lnTo>
                    <a:cubicBezTo>
                      <a:pt x="1358" y="1"/>
                      <a:pt x="1287" y="72"/>
                      <a:pt x="1287" y="155"/>
                    </a:cubicBezTo>
                    <a:cubicBezTo>
                      <a:pt x="1287" y="251"/>
                      <a:pt x="1358" y="322"/>
                      <a:pt x="1442" y="322"/>
                    </a:cubicBezTo>
                    <a:lnTo>
                      <a:pt x="3228" y="322"/>
                    </a:lnTo>
                    <a:cubicBezTo>
                      <a:pt x="3311" y="322"/>
                      <a:pt x="3382" y="382"/>
                      <a:pt x="3382" y="477"/>
                    </a:cubicBezTo>
                    <a:lnTo>
                      <a:pt x="3382" y="2858"/>
                    </a:lnTo>
                    <a:cubicBezTo>
                      <a:pt x="3382" y="3120"/>
                      <a:pt x="3585" y="3334"/>
                      <a:pt x="3859" y="3334"/>
                    </a:cubicBezTo>
                    <a:lnTo>
                      <a:pt x="4049" y="3334"/>
                    </a:lnTo>
                    <a:cubicBezTo>
                      <a:pt x="4121" y="3334"/>
                      <a:pt x="4204" y="3394"/>
                      <a:pt x="4204" y="3477"/>
                    </a:cubicBezTo>
                    <a:lnTo>
                      <a:pt x="4204" y="3894"/>
                    </a:lnTo>
                    <a:cubicBezTo>
                      <a:pt x="4204" y="3965"/>
                      <a:pt x="4132" y="4049"/>
                      <a:pt x="4049" y="4049"/>
                    </a:cubicBezTo>
                    <a:lnTo>
                      <a:pt x="572" y="4049"/>
                    </a:lnTo>
                    <a:cubicBezTo>
                      <a:pt x="489" y="4049"/>
                      <a:pt x="418" y="3989"/>
                      <a:pt x="418" y="3894"/>
                    </a:cubicBezTo>
                    <a:lnTo>
                      <a:pt x="418" y="3477"/>
                    </a:lnTo>
                    <a:cubicBezTo>
                      <a:pt x="418" y="3406"/>
                      <a:pt x="477" y="3334"/>
                      <a:pt x="572" y="3334"/>
                    </a:cubicBezTo>
                    <a:lnTo>
                      <a:pt x="763" y="3334"/>
                    </a:lnTo>
                    <a:cubicBezTo>
                      <a:pt x="1025" y="3334"/>
                      <a:pt x="1239" y="3120"/>
                      <a:pt x="1239" y="2858"/>
                    </a:cubicBezTo>
                    <a:lnTo>
                      <a:pt x="1239" y="1513"/>
                    </a:lnTo>
                    <a:cubicBezTo>
                      <a:pt x="1239" y="1251"/>
                      <a:pt x="1025" y="1036"/>
                      <a:pt x="763" y="1036"/>
                    </a:cubicBezTo>
                    <a:lnTo>
                      <a:pt x="477" y="1036"/>
                    </a:lnTo>
                    <a:cubicBezTo>
                      <a:pt x="406" y="1036"/>
                      <a:pt x="334" y="977"/>
                      <a:pt x="334" y="893"/>
                    </a:cubicBezTo>
                    <a:lnTo>
                      <a:pt x="334" y="477"/>
                    </a:lnTo>
                    <a:cubicBezTo>
                      <a:pt x="334" y="393"/>
                      <a:pt x="394" y="322"/>
                      <a:pt x="477" y="322"/>
                    </a:cubicBezTo>
                    <a:lnTo>
                      <a:pt x="787" y="322"/>
                    </a:lnTo>
                    <a:cubicBezTo>
                      <a:pt x="882" y="322"/>
                      <a:pt x="953" y="251"/>
                      <a:pt x="953" y="155"/>
                    </a:cubicBezTo>
                    <a:cubicBezTo>
                      <a:pt x="953" y="72"/>
                      <a:pt x="882" y="1"/>
                      <a:pt x="78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3" name="Grupo 82">
            <a:extLst>
              <a:ext uri="{FF2B5EF4-FFF2-40B4-BE49-F238E27FC236}">
                <a16:creationId xmlns:a16="http://schemas.microsoft.com/office/drawing/2014/main" id="{E204ED3C-9DA8-484A-AC31-EE81B1587D86}"/>
              </a:ext>
            </a:extLst>
          </p:cNvPr>
          <p:cNvGrpSpPr/>
          <p:nvPr/>
        </p:nvGrpSpPr>
        <p:grpSpPr>
          <a:xfrm>
            <a:off x="5720764" y="5239955"/>
            <a:ext cx="528675" cy="528675"/>
            <a:chOff x="5720764" y="5239955"/>
            <a:chExt cx="528675" cy="528675"/>
          </a:xfrm>
        </p:grpSpPr>
        <p:sp>
          <p:nvSpPr>
            <p:cNvPr id="84" name="Elipse 83">
              <a:extLst>
                <a:ext uri="{FF2B5EF4-FFF2-40B4-BE49-F238E27FC236}">
                  <a16:creationId xmlns:a16="http://schemas.microsoft.com/office/drawing/2014/main" id="{A4C9EAE7-E7CF-47E8-8444-F46F2BFD1AA2}"/>
                </a:ext>
              </a:extLst>
            </p:cNvPr>
            <p:cNvSpPr/>
            <p:nvPr/>
          </p:nvSpPr>
          <p:spPr>
            <a:xfrm>
              <a:off x="5720764" y="5239955"/>
              <a:ext cx="528675" cy="5286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85" name="Google Shape;9481;p16">
              <a:extLst>
                <a:ext uri="{FF2B5EF4-FFF2-40B4-BE49-F238E27FC236}">
                  <a16:creationId xmlns:a16="http://schemas.microsoft.com/office/drawing/2014/main" id="{3FCC009A-E375-4EEE-A51B-A262B0F489DC}"/>
                </a:ext>
              </a:extLst>
            </p:cNvPr>
            <p:cNvGrpSpPr/>
            <p:nvPr/>
          </p:nvGrpSpPr>
          <p:grpSpPr>
            <a:xfrm>
              <a:off x="5761688" y="5340763"/>
              <a:ext cx="446826" cy="327059"/>
              <a:chOff x="5733194" y="2431718"/>
              <a:chExt cx="446826" cy="327059"/>
            </a:xfrm>
            <a:solidFill>
              <a:schemeClr val="tx2"/>
            </a:solidFill>
          </p:grpSpPr>
          <p:sp>
            <p:nvSpPr>
              <p:cNvPr id="86" name="Google Shape;9482;p16">
                <a:extLst>
                  <a:ext uri="{FF2B5EF4-FFF2-40B4-BE49-F238E27FC236}">
                    <a16:creationId xmlns:a16="http://schemas.microsoft.com/office/drawing/2014/main" id="{4DA111BE-BDA8-4BF1-B2BC-B2F8E9F3358A}"/>
                  </a:ext>
                </a:extLst>
              </p:cNvPr>
              <p:cNvSpPr/>
              <p:nvPr/>
            </p:nvSpPr>
            <p:spPr>
              <a:xfrm>
                <a:off x="6032946" y="2474145"/>
                <a:ext cx="56112" cy="20115"/>
              </a:xfrm>
              <a:custGeom>
                <a:avLst/>
                <a:gdLst/>
                <a:ahLst/>
                <a:cxnLst/>
                <a:rect l="l" t="t" r="r" b="b"/>
                <a:pathLst>
                  <a:path w="1763" h="632" extrusionOk="0">
                    <a:moveTo>
                      <a:pt x="215" y="1"/>
                    </a:moveTo>
                    <a:cubicBezTo>
                      <a:pt x="96" y="1"/>
                      <a:pt x="1" y="96"/>
                      <a:pt x="1" y="215"/>
                    </a:cubicBezTo>
                    <a:cubicBezTo>
                      <a:pt x="1" y="334"/>
                      <a:pt x="96" y="417"/>
                      <a:pt x="215" y="417"/>
                    </a:cubicBezTo>
                    <a:cubicBezTo>
                      <a:pt x="441" y="417"/>
                      <a:pt x="1108" y="453"/>
                      <a:pt x="1429" y="620"/>
                    </a:cubicBezTo>
                    <a:cubicBezTo>
                      <a:pt x="1465" y="632"/>
                      <a:pt x="1489" y="632"/>
                      <a:pt x="1525" y="632"/>
                    </a:cubicBezTo>
                    <a:cubicBezTo>
                      <a:pt x="1596" y="632"/>
                      <a:pt x="1668" y="584"/>
                      <a:pt x="1703" y="513"/>
                    </a:cubicBezTo>
                    <a:cubicBezTo>
                      <a:pt x="1763" y="417"/>
                      <a:pt x="1727" y="298"/>
                      <a:pt x="1632" y="239"/>
                    </a:cubicBezTo>
                    <a:cubicBezTo>
                      <a:pt x="1156" y="1"/>
                      <a:pt x="263" y="1"/>
                      <a:pt x="21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9483;p16">
                <a:extLst>
                  <a:ext uri="{FF2B5EF4-FFF2-40B4-BE49-F238E27FC236}">
                    <a16:creationId xmlns:a16="http://schemas.microsoft.com/office/drawing/2014/main" id="{82E38799-CF64-4B74-B39E-0F515236FE16}"/>
                  </a:ext>
                </a:extLst>
              </p:cNvPr>
              <p:cNvSpPr/>
              <p:nvPr/>
            </p:nvSpPr>
            <p:spPr>
              <a:xfrm>
                <a:off x="5733194" y="2431718"/>
                <a:ext cx="446826" cy="327059"/>
              </a:xfrm>
              <a:custGeom>
                <a:avLst/>
                <a:gdLst/>
                <a:ahLst/>
                <a:cxnLst/>
                <a:rect l="l" t="t" r="r" b="b"/>
                <a:pathLst>
                  <a:path w="14039" h="10276" extrusionOk="0">
                    <a:moveTo>
                      <a:pt x="11621" y="655"/>
                    </a:moveTo>
                    <a:lnTo>
                      <a:pt x="11621" y="1500"/>
                    </a:lnTo>
                    <a:cubicBezTo>
                      <a:pt x="11621" y="1631"/>
                      <a:pt x="11598" y="1762"/>
                      <a:pt x="11538" y="1905"/>
                    </a:cubicBezTo>
                    <a:lnTo>
                      <a:pt x="11431" y="2108"/>
                    </a:lnTo>
                    <a:cubicBezTo>
                      <a:pt x="11419" y="2143"/>
                      <a:pt x="11419" y="2167"/>
                      <a:pt x="11419" y="2203"/>
                    </a:cubicBezTo>
                    <a:lnTo>
                      <a:pt x="11419" y="2631"/>
                    </a:lnTo>
                    <a:cubicBezTo>
                      <a:pt x="11419" y="2929"/>
                      <a:pt x="11300" y="3215"/>
                      <a:pt x="11074" y="3429"/>
                    </a:cubicBezTo>
                    <a:cubicBezTo>
                      <a:pt x="10858" y="3634"/>
                      <a:pt x="10599" y="3751"/>
                      <a:pt x="10317" y="3751"/>
                    </a:cubicBezTo>
                    <a:cubicBezTo>
                      <a:pt x="10303" y="3751"/>
                      <a:pt x="10290" y="3751"/>
                      <a:pt x="10276" y="3751"/>
                    </a:cubicBezTo>
                    <a:cubicBezTo>
                      <a:pt x="9657" y="3739"/>
                      <a:pt x="9181" y="3215"/>
                      <a:pt x="9181" y="2584"/>
                    </a:cubicBezTo>
                    <a:lnTo>
                      <a:pt x="9181" y="2203"/>
                    </a:lnTo>
                    <a:cubicBezTo>
                      <a:pt x="9181" y="2167"/>
                      <a:pt x="9181" y="2143"/>
                      <a:pt x="9169" y="2108"/>
                    </a:cubicBezTo>
                    <a:lnTo>
                      <a:pt x="9038" y="1857"/>
                    </a:lnTo>
                    <a:cubicBezTo>
                      <a:pt x="8990" y="1762"/>
                      <a:pt x="8966" y="1667"/>
                      <a:pt x="8966" y="1560"/>
                    </a:cubicBezTo>
                    <a:lnTo>
                      <a:pt x="8966" y="1548"/>
                    </a:lnTo>
                    <a:cubicBezTo>
                      <a:pt x="8966" y="1048"/>
                      <a:pt x="9359" y="655"/>
                      <a:pt x="9859" y="655"/>
                    </a:cubicBezTo>
                    <a:close/>
                    <a:moveTo>
                      <a:pt x="4156" y="429"/>
                    </a:moveTo>
                    <a:cubicBezTo>
                      <a:pt x="4513" y="429"/>
                      <a:pt x="4823" y="560"/>
                      <a:pt x="5061" y="822"/>
                    </a:cubicBezTo>
                    <a:cubicBezTo>
                      <a:pt x="5299" y="1072"/>
                      <a:pt x="5442" y="1417"/>
                      <a:pt x="5478" y="1786"/>
                    </a:cubicBezTo>
                    <a:cubicBezTo>
                      <a:pt x="5513" y="2215"/>
                      <a:pt x="5656" y="3108"/>
                      <a:pt x="5847" y="3643"/>
                    </a:cubicBezTo>
                    <a:lnTo>
                      <a:pt x="5835" y="3643"/>
                    </a:lnTo>
                    <a:cubicBezTo>
                      <a:pt x="5525" y="3762"/>
                      <a:pt x="4882" y="3941"/>
                      <a:pt x="4132" y="3941"/>
                    </a:cubicBezTo>
                    <a:cubicBezTo>
                      <a:pt x="4077" y="3944"/>
                      <a:pt x="4021" y="3945"/>
                      <a:pt x="3967" y="3945"/>
                    </a:cubicBezTo>
                    <a:cubicBezTo>
                      <a:pt x="3330" y="3945"/>
                      <a:pt x="2762" y="3765"/>
                      <a:pt x="2477" y="3655"/>
                    </a:cubicBezTo>
                    <a:cubicBezTo>
                      <a:pt x="2656" y="3108"/>
                      <a:pt x="2799" y="2215"/>
                      <a:pt x="2835" y="1786"/>
                    </a:cubicBezTo>
                    <a:cubicBezTo>
                      <a:pt x="2858" y="1417"/>
                      <a:pt x="3013" y="1072"/>
                      <a:pt x="3251" y="822"/>
                    </a:cubicBezTo>
                    <a:cubicBezTo>
                      <a:pt x="3501" y="560"/>
                      <a:pt x="3811" y="429"/>
                      <a:pt x="4156" y="429"/>
                    </a:cubicBezTo>
                    <a:close/>
                    <a:moveTo>
                      <a:pt x="10752" y="4096"/>
                    </a:moveTo>
                    <a:cubicBezTo>
                      <a:pt x="10752" y="4155"/>
                      <a:pt x="10764" y="4215"/>
                      <a:pt x="10776" y="4274"/>
                    </a:cubicBezTo>
                    <a:lnTo>
                      <a:pt x="10609" y="4429"/>
                    </a:lnTo>
                    <a:cubicBezTo>
                      <a:pt x="10526" y="4524"/>
                      <a:pt x="10419" y="4572"/>
                      <a:pt x="10300" y="4572"/>
                    </a:cubicBezTo>
                    <a:cubicBezTo>
                      <a:pt x="10181" y="4572"/>
                      <a:pt x="10062" y="4524"/>
                      <a:pt x="9990" y="4429"/>
                    </a:cubicBezTo>
                    <a:lnTo>
                      <a:pt x="9823" y="4274"/>
                    </a:lnTo>
                    <a:cubicBezTo>
                      <a:pt x="9835" y="4215"/>
                      <a:pt x="9859" y="4155"/>
                      <a:pt x="9859" y="4096"/>
                    </a:cubicBezTo>
                    <a:cubicBezTo>
                      <a:pt x="9990" y="4132"/>
                      <a:pt x="10121" y="4167"/>
                      <a:pt x="10252" y="4167"/>
                    </a:cubicBezTo>
                    <a:lnTo>
                      <a:pt x="10300" y="4167"/>
                    </a:lnTo>
                    <a:cubicBezTo>
                      <a:pt x="10455" y="4167"/>
                      <a:pt x="10609" y="4132"/>
                      <a:pt x="10752" y="4096"/>
                    </a:cubicBezTo>
                    <a:close/>
                    <a:moveTo>
                      <a:pt x="4692" y="4358"/>
                    </a:moveTo>
                    <a:cubicBezTo>
                      <a:pt x="4763" y="4524"/>
                      <a:pt x="4918" y="4644"/>
                      <a:pt x="5097" y="4691"/>
                    </a:cubicBezTo>
                    <a:lnTo>
                      <a:pt x="5835" y="4894"/>
                    </a:lnTo>
                    <a:cubicBezTo>
                      <a:pt x="6025" y="4953"/>
                      <a:pt x="6168" y="5132"/>
                      <a:pt x="6168" y="5322"/>
                    </a:cubicBezTo>
                    <a:lnTo>
                      <a:pt x="6168" y="7251"/>
                    </a:lnTo>
                    <a:cubicBezTo>
                      <a:pt x="6168" y="7501"/>
                      <a:pt x="5954" y="7692"/>
                      <a:pt x="5716" y="7692"/>
                    </a:cubicBezTo>
                    <a:lnTo>
                      <a:pt x="5704" y="7692"/>
                    </a:lnTo>
                    <a:lnTo>
                      <a:pt x="5704" y="6144"/>
                    </a:lnTo>
                    <a:cubicBezTo>
                      <a:pt x="5668" y="5787"/>
                      <a:pt x="5394" y="5501"/>
                      <a:pt x="5025" y="5501"/>
                    </a:cubicBezTo>
                    <a:lnTo>
                      <a:pt x="3275" y="5501"/>
                    </a:lnTo>
                    <a:cubicBezTo>
                      <a:pt x="2918" y="5501"/>
                      <a:pt x="2632" y="5787"/>
                      <a:pt x="2632" y="6144"/>
                    </a:cubicBezTo>
                    <a:lnTo>
                      <a:pt x="2632" y="7692"/>
                    </a:lnTo>
                    <a:lnTo>
                      <a:pt x="2620" y="7692"/>
                    </a:lnTo>
                    <a:cubicBezTo>
                      <a:pt x="2370" y="7692"/>
                      <a:pt x="2180" y="7489"/>
                      <a:pt x="2180" y="7251"/>
                    </a:cubicBezTo>
                    <a:lnTo>
                      <a:pt x="2180" y="5322"/>
                    </a:lnTo>
                    <a:cubicBezTo>
                      <a:pt x="2180" y="5132"/>
                      <a:pt x="2311" y="4941"/>
                      <a:pt x="2501" y="4894"/>
                    </a:cubicBezTo>
                    <a:lnTo>
                      <a:pt x="3251" y="4691"/>
                    </a:lnTo>
                    <a:cubicBezTo>
                      <a:pt x="3430" y="4644"/>
                      <a:pt x="3561" y="4524"/>
                      <a:pt x="3644" y="4358"/>
                    </a:cubicBezTo>
                    <a:cubicBezTo>
                      <a:pt x="3811" y="4370"/>
                      <a:pt x="3989" y="4394"/>
                      <a:pt x="4168" y="4394"/>
                    </a:cubicBezTo>
                    <a:cubicBezTo>
                      <a:pt x="4347" y="4394"/>
                      <a:pt x="4525" y="4370"/>
                      <a:pt x="4692" y="4358"/>
                    </a:cubicBezTo>
                    <a:close/>
                    <a:moveTo>
                      <a:pt x="10526" y="5906"/>
                    </a:moveTo>
                    <a:cubicBezTo>
                      <a:pt x="10538" y="5906"/>
                      <a:pt x="10538" y="5906"/>
                      <a:pt x="10538" y="5918"/>
                    </a:cubicBezTo>
                    <a:lnTo>
                      <a:pt x="10538" y="7680"/>
                    </a:lnTo>
                    <a:cubicBezTo>
                      <a:pt x="10538" y="7692"/>
                      <a:pt x="10538" y="7692"/>
                      <a:pt x="10526" y="7692"/>
                    </a:cubicBezTo>
                    <a:lnTo>
                      <a:pt x="7895" y="7692"/>
                    </a:lnTo>
                    <a:cubicBezTo>
                      <a:pt x="7871" y="7692"/>
                      <a:pt x="7871" y="7692"/>
                      <a:pt x="7871" y="7680"/>
                    </a:cubicBezTo>
                    <a:lnTo>
                      <a:pt x="7871" y="5918"/>
                    </a:lnTo>
                    <a:lnTo>
                      <a:pt x="10526" y="5906"/>
                    </a:lnTo>
                    <a:close/>
                    <a:moveTo>
                      <a:pt x="11050" y="4596"/>
                    </a:moveTo>
                    <a:lnTo>
                      <a:pt x="11228" y="4691"/>
                    </a:lnTo>
                    <a:lnTo>
                      <a:pt x="11967" y="4894"/>
                    </a:lnTo>
                    <a:cubicBezTo>
                      <a:pt x="12157" y="4953"/>
                      <a:pt x="12300" y="5132"/>
                      <a:pt x="12300" y="5322"/>
                    </a:cubicBezTo>
                    <a:lnTo>
                      <a:pt x="12300" y="7251"/>
                    </a:lnTo>
                    <a:cubicBezTo>
                      <a:pt x="12300" y="7501"/>
                      <a:pt x="12086" y="7692"/>
                      <a:pt x="11848" y="7692"/>
                    </a:cubicBezTo>
                    <a:lnTo>
                      <a:pt x="10955" y="7692"/>
                    </a:lnTo>
                    <a:lnTo>
                      <a:pt x="10955" y="7680"/>
                    </a:lnTo>
                    <a:lnTo>
                      <a:pt x="10955" y="7227"/>
                    </a:lnTo>
                    <a:lnTo>
                      <a:pt x="11621" y="7227"/>
                    </a:lnTo>
                    <a:cubicBezTo>
                      <a:pt x="11740" y="7227"/>
                      <a:pt x="11836" y="7144"/>
                      <a:pt x="11836" y="7025"/>
                    </a:cubicBezTo>
                    <a:lnTo>
                      <a:pt x="11836" y="5715"/>
                    </a:lnTo>
                    <a:cubicBezTo>
                      <a:pt x="11836" y="5596"/>
                      <a:pt x="11740" y="5501"/>
                      <a:pt x="11621" y="5501"/>
                    </a:cubicBezTo>
                    <a:cubicBezTo>
                      <a:pt x="11502" y="5501"/>
                      <a:pt x="11419" y="5596"/>
                      <a:pt x="11419" y="5715"/>
                    </a:cubicBezTo>
                    <a:lnTo>
                      <a:pt x="11419" y="6834"/>
                    </a:lnTo>
                    <a:lnTo>
                      <a:pt x="10955" y="6834"/>
                    </a:lnTo>
                    <a:lnTo>
                      <a:pt x="10955" y="5941"/>
                    </a:lnTo>
                    <a:cubicBezTo>
                      <a:pt x="10955" y="5691"/>
                      <a:pt x="10764" y="5525"/>
                      <a:pt x="10538" y="5525"/>
                    </a:cubicBezTo>
                    <a:lnTo>
                      <a:pt x="8335" y="5525"/>
                    </a:lnTo>
                    <a:lnTo>
                      <a:pt x="8335" y="5322"/>
                    </a:lnTo>
                    <a:lnTo>
                      <a:pt x="8299" y="5322"/>
                    </a:lnTo>
                    <a:cubicBezTo>
                      <a:pt x="8299" y="5132"/>
                      <a:pt x="8442" y="4941"/>
                      <a:pt x="8633" y="4894"/>
                    </a:cubicBezTo>
                    <a:lnTo>
                      <a:pt x="9383" y="4691"/>
                    </a:lnTo>
                    <a:cubicBezTo>
                      <a:pt x="9442" y="4667"/>
                      <a:pt x="9490" y="4644"/>
                      <a:pt x="9562" y="4596"/>
                    </a:cubicBezTo>
                    <a:lnTo>
                      <a:pt x="9693" y="4727"/>
                    </a:lnTo>
                    <a:cubicBezTo>
                      <a:pt x="9859" y="4894"/>
                      <a:pt x="10062" y="4989"/>
                      <a:pt x="10300" y="4989"/>
                    </a:cubicBezTo>
                    <a:cubicBezTo>
                      <a:pt x="10526" y="4989"/>
                      <a:pt x="10752" y="4894"/>
                      <a:pt x="10907" y="4727"/>
                    </a:cubicBezTo>
                    <a:lnTo>
                      <a:pt x="11050" y="4596"/>
                    </a:lnTo>
                    <a:close/>
                    <a:moveTo>
                      <a:pt x="2632" y="8108"/>
                    </a:moveTo>
                    <a:lnTo>
                      <a:pt x="2632" y="8573"/>
                    </a:lnTo>
                    <a:lnTo>
                      <a:pt x="846" y="8573"/>
                    </a:lnTo>
                    <a:lnTo>
                      <a:pt x="846" y="8108"/>
                    </a:lnTo>
                    <a:close/>
                    <a:moveTo>
                      <a:pt x="13157" y="8108"/>
                    </a:moveTo>
                    <a:lnTo>
                      <a:pt x="13157" y="8573"/>
                    </a:lnTo>
                    <a:lnTo>
                      <a:pt x="5668" y="8573"/>
                    </a:lnTo>
                    <a:lnTo>
                      <a:pt x="5668" y="8108"/>
                    </a:lnTo>
                    <a:close/>
                    <a:moveTo>
                      <a:pt x="5049" y="5906"/>
                    </a:moveTo>
                    <a:cubicBezTo>
                      <a:pt x="5180" y="5906"/>
                      <a:pt x="5287" y="6013"/>
                      <a:pt x="5287" y="6144"/>
                    </a:cubicBezTo>
                    <a:lnTo>
                      <a:pt x="5287" y="9001"/>
                    </a:lnTo>
                    <a:lnTo>
                      <a:pt x="3049" y="9001"/>
                    </a:lnTo>
                    <a:lnTo>
                      <a:pt x="3049" y="6144"/>
                    </a:lnTo>
                    <a:cubicBezTo>
                      <a:pt x="3049" y="6013"/>
                      <a:pt x="3156" y="5906"/>
                      <a:pt x="3287" y="5906"/>
                    </a:cubicBezTo>
                    <a:close/>
                    <a:moveTo>
                      <a:pt x="4168" y="0"/>
                    </a:moveTo>
                    <a:cubicBezTo>
                      <a:pt x="3239" y="0"/>
                      <a:pt x="2501" y="738"/>
                      <a:pt x="2430" y="1738"/>
                    </a:cubicBezTo>
                    <a:cubicBezTo>
                      <a:pt x="2394" y="2155"/>
                      <a:pt x="2263" y="2989"/>
                      <a:pt x="2084" y="3477"/>
                    </a:cubicBezTo>
                    <a:cubicBezTo>
                      <a:pt x="2037" y="3584"/>
                      <a:pt x="2049" y="3703"/>
                      <a:pt x="2096" y="3810"/>
                    </a:cubicBezTo>
                    <a:cubicBezTo>
                      <a:pt x="2144" y="3905"/>
                      <a:pt x="2239" y="3989"/>
                      <a:pt x="2334" y="4024"/>
                    </a:cubicBezTo>
                    <a:cubicBezTo>
                      <a:pt x="2513" y="4084"/>
                      <a:pt x="2811" y="4179"/>
                      <a:pt x="3156" y="4251"/>
                    </a:cubicBezTo>
                    <a:cubicBezTo>
                      <a:pt x="3144" y="4251"/>
                      <a:pt x="3144" y="4251"/>
                      <a:pt x="3120" y="4263"/>
                    </a:cubicBezTo>
                    <a:lnTo>
                      <a:pt x="2382" y="4477"/>
                    </a:lnTo>
                    <a:cubicBezTo>
                      <a:pt x="2013" y="4584"/>
                      <a:pt x="1751" y="4917"/>
                      <a:pt x="1751" y="5310"/>
                    </a:cubicBezTo>
                    <a:lnTo>
                      <a:pt x="1751" y="7227"/>
                    </a:lnTo>
                    <a:cubicBezTo>
                      <a:pt x="1751" y="7394"/>
                      <a:pt x="1799" y="7561"/>
                      <a:pt x="1894" y="7680"/>
                    </a:cubicBezTo>
                    <a:lnTo>
                      <a:pt x="203" y="7680"/>
                    </a:lnTo>
                    <a:cubicBezTo>
                      <a:pt x="84" y="7680"/>
                      <a:pt x="1" y="7763"/>
                      <a:pt x="1" y="7882"/>
                    </a:cubicBezTo>
                    <a:cubicBezTo>
                      <a:pt x="1" y="8001"/>
                      <a:pt x="84" y="8096"/>
                      <a:pt x="203" y="8096"/>
                    </a:cubicBezTo>
                    <a:lnTo>
                      <a:pt x="441" y="8096"/>
                    </a:lnTo>
                    <a:lnTo>
                      <a:pt x="441" y="10073"/>
                    </a:lnTo>
                    <a:cubicBezTo>
                      <a:pt x="441" y="10192"/>
                      <a:pt x="537" y="10275"/>
                      <a:pt x="656" y="10275"/>
                    </a:cubicBezTo>
                    <a:cubicBezTo>
                      <a:pt x="775" y="10275"/>
                      <a:pt x="858" y="10192"/>
                      <a:pt x="858" y="10073"/>
                    </a:cubicBezTo>
                    <a:lnTo>
                      <a:pt x="858" y="8954"/>
                    </a:lnTo>
                    <a:lnTo>
                      <a:pt x="2644" y="8954"/>
                    </a:lnTo>
                    <a:lnTo>
                      <a:pt x="2644" y="10073"/>
                    </a:lnTo>
                    <a:cubicBezTo>
                      <a:pt x="2644" y="10192"/>
                      <a:pt x="2739" y="10275"/>
                      <a:pt x="2858" y="10275"/>
                    </a:cubicBezTo>
                    <a:cubicBezTo>
                      <a:pt x="2977" y="10275"/>
                      <a:pt x="3073" y="10192"/>
                      <a:pt x="3073" y="10073"/>
                    </a:cubicBezTo>
                    <a:lnTo>
                      <a:pt x="3073" y="9406"/>
                    </a:lnTo>
                    <a:lnTo>
                      <a:pt x="5287" y="9406"/>
                    </a:lnTo>
                    <a:lnTo>
                      <a:pt x="5287" y="10073"/>
                    </a:lnTo>
                    <a:cubicBezTo>
                      <a:pt x="5287" y="10192"/>
                      <a:pt x="5371" y="10275"/>
                      <a:pt x="5490" y="10275"/>
                    </a:cubicBezTo>
                    <a:cubicBezTo>
                      <a:pt x="5609" y="10275"/>
                      <a:pt x="5704" y="10192"/>
                      <a:pt x="5704" y="10073"/>
                    </a:cubicBezTo>
                    <a:lnTo>
                      <a:pt x="5704" y="8954"/>
                    </a:lnTo>
                    <a:lnTo>
                      <a:pt x="13169" y="8954"/>
                    </a:lnTo>
                    <a:lnTo>
                      <a:pt x="13169" y="10073"/>
                    </a:lnTo>
                    <a:cubicBezTo>
                      <a:pt x="13169" y="10192"/>
                      <a:pt x="13264" y="10275"/>
                      <a:pt x="13383" y="10275"/>
                    </a:cubicBezTo>
                    <a:cubicBezTo>
                      <a:pt x="13503" y="10275"/>
                      <a:pt x="13586" y="10192"/>
                      <a:pt x="13586" y="10073"/>
                    </a:cubicBezTo>
                    <a:lnTo>
                      <a:pt x="13586" y="8096"/>
                    </a:lnTo>
                    <a:lnTo>
                      <a:pt x="13824" y="8096"/>
                    </a:lnTo>
                    <a:cubicBezTo>
                      <a:pt x="13943" y="8096"/>
                      <a:pt x="14038" y="8001"/>
                      <a:pt x="14038" y="7882"/>
                    </a:cubicBezTo>
                    <a:cubicBezTo>
                      <a:pt x="14003" y="7787"/>
                      <a:pt x="13919" y="7692"/>
                      <a:pt x="13800" y="7692"/>
                    </a:cubicBezTo>
                    <a:lnTo>
                      <a:pt x="12562" y="7692"/>
                    </a:lnTo>
                    <a:cubicBezTo>
                      <a:pt x="12633" y="7561"/>
                      <a:pt x="12693" y="7406"/>
                      <a:pt x="12693" y="7251"/>
                    </a:cubicBezTo>
                    <a:lnTo>
                      <a:pt x="12693" y="5322"/>
                    </a:lnTo>
                    <a:cubicBezTo>
                      <a:pt x="12693" y="4941"/>
                      <a:pt x="12443" y="4596"/>
                      <a:pt x="12074" y="4489"/>
                    </a:cubicBezTo>
                    <a:lnTo>
                      <a:pt x="11324" y="4286"/>
                    </a:lnTo>
                    <a:cubicBezTo>
                      <a:pt x="11228" y="4251"/>
                      <a:pt x="11169" y="4167"/>
                      <a:pt x="11169" y="4060"/>
                    </a:cubicBezTo>
                    <a:lnTo>
                      <a:pt x="11169" y="3893"/>
                    </a:lnTo>
                    <a:cubicBezTo>
                      <a:pt x="11240" y="3858"/>
                      <a:pt x="11300" y="3798"/>
                      <a:pt x="11359" y="3739"/>
                    </a:cubicBezTo>
                    <a:cubicBezTo>
                      <a:pt x="11657" y="3453"/>
                      <a:pt x="11824" y="3060"/>
                      <a:pt x="11824" y="2643"/>
                    </a:cubicBezTo>
                    <a:lnTo>
                      <a:pt x="11824" y="2262"/>
                    </a:lnTo>
                    <a:lnTo>
                      <a:pt x="11895" y="2096"/>
                    </a:lnTo>
                    <a:cubicBezTo>
                      <a:pt x="11979" y="1917"/>
                      <a:pt x="12026" y="1703"/>
                      <a:pt x="12026" y="1512"/>
                    </a:cubicBezTo>
                    <a:lnTo>
                      <a:pt x="12026" y="453"/>
                    </a:lnTo>
                    <a:cubicBezTo>
                      <a:pt x="12026" y="333"/>
                      <a:pt x="11943" y="250"/>
                      <a:pt x="11824" y="250"/>
                    </a:cubicBezTo>
                    <a:lnTo>
                      <a:pt x="9859" y="250"/>
                    </a:lnTo>
                    <a:cubicBezTo>
                      <a:pt x="9145" y="250"/>
                      <a:pt x="8561" y="834"/>
                      <a:pt x="8561" y="1548"/>
                    </a:cubicBezTo>
                    <a:lnTo>
                      <a:pt x="8561" y="1560"/>
                    </a:lnTo>
                    <a:cubicBezTo>
                      <a:pt x="8561" y="1727"/>
                      <a:pt x="8597" y="1881"/>
                      <a:pt x="8680" y="2036"/>
                    </a:cubicBezTo>
                    <a:lnTo>
                      <a:pt x="8788" y="2238"/>
                    </a:lnTo>
                    <a:lnTo>
                      <a:pt x="8788" y="2572"/>
                    </a:lnTo>
                    <a:cubicBezTo>
                      <a:pt x="8788" y="3108"/>
                      <a:pt x="9050" y="3584"/>
                      <a:pt x="9442" y="3870"/>
                    </a:cubicBezTo>
                    <a:lnTo>
                      <a:pt x="9442" y="4048"/>
                    </a:lnTo>
                    <a:cubicBezTo>
                      <a:pt x="9442" y="4143"/>
                      <a:pt x="9359" y="4239"/>
                      <a:pt x="9276" y="4263"/>
                    </a:cubicBezTo>
                    <a:lnTo>
                      <a:pt x="8526" y="4477"/>
                    </a:lnTo>
                    <a:cubicBezTo>
                      <a:pt x="8157" y="4584"/>
                      <a:pt x="7907" y="4917"/>
                      <a:pt x="7907" y="5310"/>
                    </a:cubicBezTo>
                    <a:lnTo>
                      <a:pt x="7907" y="5489"/>
                    </a:lnTo>
                    <a:lnTo>
                      <a:pt x="7895" y="5489"/>
                    </a:lnTo>
                    <a:cubicBezTo>
                      <a:pt x="7657" y="5489"/>
                      <a:pt x="7478" y="5679"/>
                      <a:pt x="7478" y="5906"/>
                    </a:cubicBezTo>
                    <a:lnTo>
                      <a:pt x="7478" y="7656"/>
                    </a:lnTo>
                    <a:lnTo>
                      <a:pt x="7478" y="7680"/>
                    </a:lnTo>
                    <a:lnTo>
                      <a:pt x="6442" y="7680"/>
                    </a:lnTo>
                    <a:cubicBezTo>
                      <a:pt x="6525" y="7537"/>
                      <a:pt x="6585" y="7394"/>
                      <a:pt x="6585" y="7227"/>
                    </a:cubicBezTo>
                    <a:lnTo>
                      <a:pt x="6585" y="5310"/>
                    </a:lnTo>
                    <a:cubicBezTo>
                      <a:pt x="6585" y="4917"/>
                      <a:pt x="6323" y="4584"/>
                      <a:pt x="5954" y="4477"/>
                    </a:cubicBezTo>
                    <a:lnTo>
                      <a:pt x="5216" y="4263"/>
                    </a:lnTo>
                    <a:cubicBezTo>
                      <a:pt x="5192" y="4263"/>
                      <a:pt x="5192" y="4263"/>
                      <a:pt x="5180" y="4251"/>
                    </a:cubicBezTo>
                    <a:cubicBezTo>
                      <a:pt x="5537" y="4179"/>
                      <a:pt x="5823" y="4084"/>
                      <a:pt x="6002" y="4024"/>
                    </a:cubicBezTo>
                    <a:cubicBezTo>
                      <a:pt x="6109" y="3989"/>
                      <a:pt x="6192" y="3905"/>
                      <a:pt x="6240" y="3810"/>
                    </a:cubicBezTo>
                    <a:cubicBezTo>
                      <a:pt x="6287" y="3703"/>
                      <a:pt x="6299" y="3596"/>
                      <a:pt x="6252" y="3477"/>
                    </a:cubicBezTo>
                    <a:cubicBezTo>
                      <a:pt x="6073" y="2977"/>
                      <a:pt x="5942" y="2143"/>
                      <a:pt x="5906" y="1738"/>
                    </a:cubicBezTo>
                    <a:cubicBezTo>
                      <a:pt x="5835" y="738"/>
                      <a:pt x="5097" y="0"/>
                      <a:pt x="416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9484;p16">
                <a:extLst>
                  <a:ext uri="{FF2B5EF4-FFF2-40B4-BE49-F238E27FC236}">
                    <a16:creationId xmlns:a16="http://schemas.microsoft.com/office/drawing/2014/main" id="{00234D0D-A7AB-40B3-8FC0-9EE18F7F864B}"/>
                  </a:ext>
                </a:extLst>
              </p:cNvPr>
              <p:cNvSpPr/>
              <p:nvPr/>
            </p:nvSpPr>
            <p:spPr>
              <a:xfrm>
                <a:off x="6019323" y="2641653"/>
                <a:ext cx="13272" cy="13272"/>
              </a:xfrm>
              <a:custGeom>
                <a:avLst/>
                <a:gdLst/>
                <a:ahLst/>
                <a:cxnLst/>
                <a:rect l="l" t="t" r="r" b="b"/>
                <a:pathLst>
                  <a:path w="417" h="417" extrusionOk="0">
                    <a:moveTo>
                      <a:pt x="202" y="0"/>
                    </a:moveTo>
                    <a:cubicBezTo>
                      <a:pt x="95" y="0"/>
                      <a:pt x="0" y="84"/>
                      <a:pt x="0" y="203"/>
                    </a:cubicBezTo>
                    <a:cubicBezTo>
                      <a:pt x="0" y="322"/>
                      <a:pt x="95" y="417"/>
                      <a:pt x="202" y="417"/>
                    </a:cubicBezTo>
                    <a:cubicBezTo>
                      <a:pt x="322" y="417"/>
                      <a:pt x="417" y="322"/>
                      <a:pt x="417" y="203"/>
                    </a:cubicBezTo>
                    <a:cubicBezTo>
                      <a:pt x="417" y="84"/>
                      <a:pt x="322" y="0"/>
                      <a:pt x="20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90" name="Elipse 89">
            <a:extLst>
              <a:ext uri="{FF2B5EF4-FFF2-40B4-BE49-F238E27FC236}">
                <a16:creationId xmlns:a16="http://schemas.microsoft.com/office/drawing/2014/main" id="{72599D9F-3C74-4BC1-BCEF-9DF634FA93DD}"/>
              </a:ext>
            </a:extLst>
          </p:cNvPr>
          <p:cNvSpPr/>
          <p:nvPr/>
        </p:nvSpPr>
        <p:spPr>
          <a:xfrm>
            <a:off x="7159237" y="5228879"/>
            <a:ext cx="546290" cy="54629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94" name="Grupo 93">
            <a:extLst>
              <a:ext uri="{FF2B5EF4-FFF2-40B4-BE49-F238E27FC236}">
                <a16:creationId xmlns:a16="http://schemas.microsoft.com/office/drawing/2014/main" id="{8D8BDD40-497C-49D0-AE4C-73E0C150996F}"/>
              </a:ext>
            </a:extLst>
          </p:cNvPr>
          <p:cNvGrpSpPr/>
          <p:nvPr/>
        </p:nvGrpSpPr>
        <p:grpSpPr>
          <a:xfrm>
            <a:off x="1472718" y="5268586"/>
            <a:ext cx="534946" cy="534946"/>
            <a:chOff x="1452060" y="4405696"/>
            <a:chExt cx="534946" cy="534946"/>
          </a:xfrm>
        </p:grpSpPr>
        <p:sp>
          <p:nvSpPr>
            <p:cNvPr id="95" name="Elipse 94">
              <a:extLst>
                <a:ext uri="{FF2B5EF4-FFF2-40B4-BE49-F238E27FC236}">
                  <a16:creationId xmlns:a16="http://schemas.microsoft.com/office/drawing/2014/main" id="{F5DDC77B-8C71-48B9-B35E-EF7F6E392970}"/>
                </a:ext>
              </a:extLst>
            </p:cNvPr>
            <p:cNvSpPr/>
            <p:nvPr/>
          </p:nvSpPr>
          <p:spPr>
            <a:xfrm>
              <a:off x="1452060" y="4405696"/>
              <a:ext cx="534946" cy="5349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96" name="Google Shape;9763;p16">
              <a:extLst>
                <a:ext uri="{FF2B5EF4-FFF2-40B4-BE49-F238E27FC236}">
                  <a16:creationId xmlns:a16="http://schemas.microsoft.com/office/drawing/2014/main" id="{5471DA2A-27FD-4376-AFD6-D264E88E7A87}"/>
                </a:ext>
              </a:extLst>
            </p:cNvPr>
            <p:cNvGrpSpPr/>
            <p:nvPr/>
          </p:nvGrpSpPr>
          <p:grpSpPr>
            <a:xfrm>
              <a:off x="1587258" y="4496558"/>
              <a:ext cx="264550" cy="353222"/>
              <a:chOff x="903530" y="3806125"/>
              <a:chExt cx="264550" cy="353222"/>
            </a:xfrm>
            <a:solidFill>
              <a:schemeClr val="tx2"/>
            </a:solidFill>
          </p:grpSpPr>
          <p:sp>
            <p:nvSpPr>
              <p:cNvPr id="97" name="Google Shape;9764;p16">
                <a:extLst>
                  <a:ext uri="{FF2B5EF4-FFF2-40B4-BE49-F238E27FC236}">
                    <a16:creationId xmlns:a16="http://schemas.microsoft.com/office/drawing/2014/main" id="{4217B1E5-716B-4ECD-938D-BDBC8A3E26A7}"/>
                  </a:ext>
                </a:extLst>
              </p:cNvPr>
              <p:cNvSpPr/>
              <p:nvPr/>
            </p:nvSpPr>
            <p:spPr>
              <a:xfrm>
                <a:off x="926637" y="3839321"/>
                <a:ext cx="173237" cy="162002"/>
              </a:xfrm>
              <a:custGeom>
                <a:avLst/>
                <a:gdLst/>
                <a:ahLst/>
                <a:cxnLst/>
                <a:rect l="l" t="t" r="r" b="b"/>
                <a:pathLst>
                  <a:path w="5443" h="5090" extrusionOk="0">
                    <a:moveTo>
                      <a:pt x="3418" y="1"/>
                    </a:moveTo>
                    <a:cubicBezTo>
                      <a:pt x="2623" y="1"/>
                      <a:pt x="1831" y="307"/>
                      <a:pt x="1227" y="911"/>
                    </a:cubicBezTo>
                    <a:cubicBezTo>
                      <a:pt x="108" y="2030"/>
                      <a:pt x="1" y="3804"/>
                      <a:pt x="989" y="5030"/>
                    </a:cubicBezTo>
                    <a:cubicBezTo>
                      <a:pt x="1013" y="5078"/>
                      <a:pt x="1061" y="5090"/>
                      <a:pt x="1120" y="5090"/>
                    </a:cubicBezTo>
                    <a:cubicBezTo>
                      <a:pt x="1156" y="5090"/>
                      <a:pt x="1192" y="5078"/>
                      <a:pt x="1227" y="5066"/>
                    </a:cubicBezTo>
                    <a:cubicBezTo>
                      <a:pt x="1299" y="5006"/>
                      <a:pt x="1311" y="4899"/>
                      <a:pt x="1251" y="4840"/>
                    </a:cubicBezTo>
                    <a:cubicBezTo>
                      <a:pt x="382" y="3744"/>
                      <a:pt x="477" y="2149"/>
                      <a:pt x="1477" y="1149"/>
                    </a:cubicBezTo>
                    <a:cubicBezTo>
                      <a:pt x="2019" y="607"/>
                      <a:pt x="2735" y="334"/>
                      <a:pt x="3452" y="334"/>
                    </a:cubicBezTo>
                    <a:cubicBezTo>
                      <a:pt x="4059" y="334"/>
                      <a:pt x="4666" y="530"/>
                      <a:pt x="5168" y="923"/>
                    </a:cubicBezTo>
                    <a:cubicBezTo>
                      <a:pt x="5199" y="948"/>
                      <a:pt x="5237" y="961"/>
                      <a:pt x="5273" y="961"/>
                    </a:cubicBezTo>
                    <a:cubicBezTo>
                      <a:pt x="5321" y="961"/>
                      <a:pt x="5367" y="939"/>
                      <a:pt x="5394" y="899"/>
                    </a:cubicBezTo>
                    <a:cubicBezTo>
                      <a:pt x="5442" y="827"/>
                      <a:pt x="5418" y="720"/>
                      <a:pt x="5347" y="672"/>
                    </a:cubicBezTo>
                    <a:cubicBezTo>
                      <a:pt x="4777" y="223"/>
                      <a:pt x="4096" y="1"/>
                      <a:pt x="341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765;p16">
                <a:extLst>
                  <a:ext uri="{FF2B5EF4-FFF2-40B4-BE49-F238E27FC236}">
                    <a16:creationId xmlns:a16="http://schemas.microsoft.com/office/drawing/2014/main" id="{3934D1A8-47DC-406E-8DC7-38D6A48B2533}"/>
                  </a:ext>
                </a:extLst>
              </p:cNvPr>
              <p:cNvSpPr/>
              <p:nvPr/>
            </p:nvSpPr>
            <p:spPr>
              <a:xfrm>
                <a:off x="903530" y="3806125"/>
                <a:ext cx="264550" cy="353222"/>
              </a:xfrm>
              <a:custGeom>
                <a:avLst/>
                <a:gdLst/>
                <a:ahLst/>
                <a:cxnLst/>
                <a:rect l="l" t="t" r="r" b="b"/>
                <a:pathLst>
                  <a:path w="8312" h="11098" extrusionOk="0">
                    <a:moveTo>
                      <a:pt x="4144" y="322"/>
                    </a:moveTo>
                    <a:cubicBezTo>
                      <a:pt x="6251" y="322"/>
                      <a:pt x="7966" y="2025"/>
                      <a:pt x="7966" y="4144"/>
                    </a:cubicBezTo>
                    <a:cubicBezTo>
                      <a:pt x="7978" y="5085"/>
                      <a:pt x="7775" y="6002"/>
                      <a:pt x="7371" y="6895"/>
                    </a:cubicBezTo>
                    <a:cubicBezTo>
                      <a:pt x="7037" y="7609"/>
                      <a:pt x="6597" y="8323"/>
                      <a:pt x="6025" y="8978"/>
                    </a:cubicBezTo>
                    <a:cubicBezTo>
                      <a:pt x="5228" y="9919"/>
                      <a:pt x="4418" y="10526"/>
                      <a:pt x="4156" y="10717"/>
                    </a:cubicBezTo>
                    <a:cubicBezTo>
                      <a:pt x="3882" y="10538"/>
                      <a:pt x="3084" y="9931"/>
                      <a:pt x="2275" y="8990"/>
                    </a:cubicBezTo>
                    <a:cubicBezTo>
                      <a:pt x="1715" y="8323"/>
                      <a:pt x="1251" y="7621"/>
                      <a:pt x="929" y="6895"/>
                    </a:cubicBezTo>
                    <a:cubicBezTo>
                      <a:pt x="525" y="6002"/>
                      <a:pt x="310" y="5085"/>
                      <a:pt x="310" y="4144"/>
                    </a:cubicBezTo>
                    <a:cubicBezTo>
                      <a:pt x="310" y="2025"/>
                      <a:pt x="2025" y="322"/>
                      <a:pt x="4144" y="322"/>
                    </a:cubicBezTo>
                    <a:close/>
                    <a:moveTo>
                      <a:pt x="4156" y="1"/>
                    </a:moveTo>
                    <a:cubicBezTo>
                      <a:pt x="1858" y="1"/>
                      <a:pt x="1" y="1870"/>
                      <a:pt x="1" y="4156"/>
                    </a:cubicBezTo>
                    <a:cubicBezTo>
                      <a:pt x="1" y="5121"/>
                      <a:pt x="215" y="6097"/>
                      <a:pt x="644" y="7049"/>
                    </a:cubicBezTo>
                    <a:cubicBezTo>
                      <a:pt x="989" y="7788"/>
                      <a:pt x="1441" y="8514"/>
                      <a:pt x="2037" y="9216"/>
                    </a:cubicBezTo>
                    <a:cubicBezTo>
                      <a:pt x="3037" y="10395"/>
                      <a:pt x="4037" y="11050"/>
                      <a:pt x="4061" y="11062"/>
                    </a:cubicBezTo>
                    <a:cubicBezTo>
                      <a:pt x="4096" y="11074"/>
                      <a:pt x="4120" y="11098"/>
                      <a:pt x="4156" y="11098"/>
                    </a:cubicBezTo>
                    <a:cubicBezTo>
                      <a:pt x="4180" y="11098"/>
                      <a:pt x="4215" y="11074"/>
                      <a:pt x="4239" y="11062"/>
                    </a:cubicBezTo>
                    <a:cubicBezTo>
                      <a:pt x="4287" y="11038"/>
                      <a:pt x="5275" y="10395"/>
                      <a:pt x="6263" y="9216"/>
                    </a:cubicBezTo>
                    <a:cubicBezTo>
                      <a:pt x="6859" y="8538"/>
                      <a:pt x="7323" y="7800"/>
                      <a:pt x="7668" y="7049"/>
                    </a:cubicBezTo>
                    <a:cubicBezTo>
                      <a:pt x="8085" y="6109"/>
                      <a:pt x="8311" y="5144"/>
                      <a:pt x="8311" y="4156"/>
                    </a:cubicBezTo>
                    <a:cubicBezTo>
                      <a:pt x="8311" y="1870"/>
                      <a:pt x="6442" y="1"/>
                      <a:pt x="415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766;p16">
                <a:extLst>
                  <a:ext uri="{FF2B5EF4-FFF2-40B4-BE49-F238E27FC236}">
                    <a16:creationId xmlns:a16="http://schemas.microsoft.com/office/drawing/2014/main" id="{80AEEF86-F831-4AB9-AE35-53980CB8DC1D}"/>
                  </a:ext>
                </a:extLst>
              </p:cNvPr>
              <p:cNvSpPr/>
              <p:nvPr/>
            </p:nvSpPr>
            <p:spPr>
              <a:xfrm>
                <a:off x="1008879" y="3904059"/>
                <a:ext cx="54966" cy="18460"/>
              </a:xfrm>
              <a:custGeom>
                <a:avLst/>
                <a:gdLst/>
                <a:ahLst/>
                <a:cxnLst/>
                <a:rect l="l" t="t" r="r" b="b"/>
                <a:pathLst>
                  <a:path w="1727" h="580" extrusionOk="0">
                    <a:moveTo>
                      <a:pt x="648" y="1"/>
                    </a:moveTo>
                    <a:cubicBezTo>
                      <a:pt x="492" y="1"/>
                      <a:pt x="319" y="16"/>
                      <a:pt x="132" y="55"/>
                    </a:cubicBezTo>
                    <a:cubicBezTo>
                      <a:pt x="60" y="67"/>
                      <a:pt x="1" y="127"/>
                      <a:pt x="1" y="222"/>
                    </a:cubicBezTo>
                    <a:lnTo>
                      <a:pt x="1" y="401"/>
                    </a:lnTo>
                    <a:cubicBezTo>
                      <a:pt x="1" y="484"/>
                      <a:pt x="72" y="555"/>
                      <a:pt x="155" y="555"/>
                    </a:cubicBezTo>
                    <a:cubicBezTo>
                      <a:pt x="251" y="555"/>
                      <a:pt x="322" y="484"/>
                      <a:pt x="322" y="401"/>
                    </a:cubicBezTo>
                    <a:lnTo>
                      <a:pt x="322" y="365"/>
                    </a:lnTo>
                    <a:cubicBezTo>
                      <a:pt x="434" y="350"/>
                      <a:pt x="539" y="343"/>
                      <a:pt x="636" y="343"/>
                    </a:cubicBezTo>
                    <a:cubicBezTo>
                      <a:pt x="841" y="343"/>
                      <a:pt x="1011" y="372"/>
                      <a:pt x="1132" y="413"/>
                    </a:cubicBezTo>
                    <a:cubicBezTo>
                      <a:pt x="1334" y="472"/>
                      <a:pt x="1453" y="543"/>
                      <a:pt x="1465" y="543"/>
                    </a:cubicBezTo>
                    <a:cubicBezTo>
                      <a:pt x="1501" y="555"/>
                      <a:pt x="1525" y="579"/>
                      <a:pt x="1560" y="579"/>
                    </a:cubicBezTo>
                    <a:cubicBezTo>
                      <a:pt x="1620" y="579"/>
                      <a:pt x="1667" y="543"/>
                      <a:pt x="1691" y="496"/>
                    </a:cubicBezTo>
                    <a:cubicBezTo>
                      <a:pt x="1727" y="401"/>
                      <a:pt x="1703" y="305"/>
                      <a:pt x="1632" y="246"/>
                    </a:cubicBezTo>
                    <a:cubicBezTo>
                      <a:pt x="1613" y="236"/>
                      <a:pt x="1255" y="1"/>
                      <a:pt x="64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9767;p16">
                <a:extLst>
                  <a:ext uri="{FF2B5EF4-FFF2-40B4-BE49-F238E27FC236}">
                    <a16:creationId xmlns:a16="http://schemas.microsoft.com/office/drawing/2014/main" id="{31E1B4A6-FCC3-4E87-9E6F-93E4B2EF28A0}"/>
                  </a:ext>
                </a:extLst>
              </p:cNvPr>
              <p:cNvSpPr/>
              <p:nvPr/>
            </p:nvSpPr>
            <p:spPr>
              <a:xfrm>
                <a:off x="972118" y="3872072"/>
                <a:ext cx="172473" cy="164866"/>
              </a:xfrm>
              <a:custGeom>
                <a:avLst/>
                <a:gdLst/>
                <a:ahLst/>
                <a:cxnLst/>
                <a:rect l="l" t="t" r="r" b="b"/>
                <a:pathLst>
                  <a:path w="5419" h="5180" extrusionOk="0">
                    <a:moveTo>
                      <a:pt x="3239" y="346"/>
                    </a:moveTo>
                    <a:lnTo>
                      <a:pt x="3239" y="1144"/>
                    </a:lnTo>
                    <a:cubicBezTo>
                      <a:pt x="3239" y="1287"/>
                      <a:pt x="3203" y="1418"/>
                      <a:pt x="3144" y="1537"/>
                    </a:cubicBezTo>
                    <a:lnTo>
                      <a:pt x="3084" y="1668"/>
                    </a:lnTo>
                    <a:cubicBezTo>
                      <a:pt x="3073" y="1703"/>
                      <a:pt x="3073" y="1715"/>
                      <a:pt x="3073" y="1739"/>
                    </a:cubicBezTo>
                    <a:lnTo>
                      <a:pt x="3073" y="2084"/>
                    </a:lnTo>
                    <a:cubicBezTo>
                      <a:pt x="3073" y="2370"/>
                      <a:pt x="2953" y="2632"/>
                      <a:pt x="2763" y="2846"/>
                    </a:cubicBezTo>
                    <a:cubicBezTo>
                      <a:pt x="2558" y="3028"/>
                      <a:pt x="2311" y="3145"/>
                      <a:pt x="2040" y="3145"/>
                    </a:cubicBezTo>
                    <a:cubicBezTo>
                      <a:pt x="2027" y="3145"/>
                      <a:pt x="2014" y="3144"/>
                      <a:pt x="2001" y="3144"/>
                    </a:cubicBezTo>
                    <a:cubicBezTo>
                      <a:pt x="1406" y="3108"/>
                      <a:pt x="941" y="2620"/>
                      <a:pt x="941" y="2037"/>
                    </a:cubicBezTo>
                    <a:lnTo>
                      <a:pt x="941" y="1739"/>
                    </a:lnTo>
                    <a:cubicBezTo>
                      <a:pt x="941" y="1715"/>
                      <a:pt x="941" y="1703"/>
                      <a:pt x="929" y="1668"/>
                    </a:cubicBezTo>
                    <a:lnTo>
                      <a:pt x="870" y="1537"/>
                    </a:lnTo>
                    <a:cubicBezTo>
                      <a:pt x="810" y="1418"/>
                      <a:pt x="775" y="1287"/>
                      <a:pt x="775" y="1144"/>
                    </a:cubicBezTo>
                    <a:cubicBezTo>
                      <a:pt x="775" y="703"/>
                      <a:pt x="1132" y="346"/>
                      <a:pt x="1584" y="346"/>
                    </a:cubicBezTo>
                    <a:close/>
                    <a:moveTo>
                      <a:pt x="1465" y="3346"/>
                    </a:moveTo>
                    <a:cubicBezTo>
                      <a:pt x="1608" y="3406"/>
                      <a:pt x="1775" y="3453"/>
                      <a:pt x="1953" y="3465"/>
                    </a:cubicBezTo>
                    <a:lnTo>
                      <a:pt x="2001" y="3465"/>
                    </a:lnTo>
                    <a:cubicBezTo>
                      <a:pt x="2180" y="3465"/>
                      <a:pt x="2370" y="3442"/>
                      <a:pt x="2537" y="3370"/>
                    </a:cubicBezTo>
                    <a:lnTo>
                      <a:pt x="2537" y="3584"/>
                    </a:lnTo>
                    <a:cubicBezTo>
                      <a:pt x="2537" y="3632"/>
                      <a:pt x="2549" y="3692"/>
                      <a:pt x="2549" y="3739"/>
                    </a:cubicBezTo>
                    <a:lnTo>
                      <a:pt x="2001" y="4156"/>
                    </a:lnTo>
                    <a:lnTo>
                      <a:pt x="1453" y="3727"/>
                    </a:lnTo>
                    <a:cubicBezTo>
                      <a:pt x="1465" y="3680"/>
                      <a:pt x="1465" y="3632"/>
                      <a:pt x="1465" y="3573"/>
                    </a:cubicBezTo>
                    <a:lnTo>
                      <a:pt x="1465" y="3346"/>
                    </a:lnTo>
                    <a:close/>
                    <a:moveTo>
                      <a:pt x="1251" y="3977"/>
                    </a:moveTo>
                    <a:lnTo>
                      <a:pt x="1834" y="4406"/>
                    </a:lnTo>
                    <a:lnTo>
                      <a:pt x="1834" y="4870"/>
                    </a:lnTo>
                    <a:cubicBezTo>
                      <a:pt x="1334" y="4835"/>
                      <a:pt x="822" y="4680"/>
                      <a:pt x="394" y="4358"/>
                    </a:cubicBezTo>
                    <a:cubicBezTo>
                      <a:pt x="417" y="4335"/>
                      <a:pt x="465" y="4299"/>
                      <a:pt x="501" y="4287"/>
                    </a:cubicBezTo>
                    <a:lnTo>
                      <a:pt x="1132" y="4049"/>
                    </a:lnTo>
                    <a:cubicBezTo>
                      <a:pt x="1179" y="4037"/>
                      <a:pt x="1227" y="4001"/>
                      <a:pt x="1251" y="3977"/>
                    </a:cubicBezTo>
                    <a:close/>
                    <a:moveTo>
                      <a:pt x="2739" y="3989"/>
                    </a:moveTo>
                    <a:cubicBezTo>
                      <a:pt x="2787" y="4025"/>
                      <a:pt x="2822" y="4037"/>
                      <a:pt x="2858" y="4061"/>
                    </a:cubicBezTo>
                    <a:lnTo>
                      <a:pt x="3632" y="4346"/>
                    </a:lnTo>
                    <a:cubicBezTo>
                      <a:pt x="3192" y="4656"/>
                      <a:pt x="2680" y="4835"/>
                      <a:pt x="2168" y="4870"/>
                    </a:cubicBezTo>
                    <a:lnTo>
                      <a:pt x="2168" y="4418"/>
                    </a:lnTo>
                    <a:lnTo>
                      <a:pt x="2739" y="3989"/>
                    </a:lnTo>
                    <a:close/>
                    <a:moveTo>
                      <a:pt x="1596" y="1"/>
                    </a:moveTo>
                    <a:cubicBezTo>
                      <a:pt x="977" y="1"/>
                      <a:pt x="465" y="501"/>
                      <a:pt x="465" y="1132"/>
                    </a:cubicBezTo>
                    <a:cubicBezTo>
                      <a:pt x="465" y="1310"/>
                      <a:pt x="513" y="1501"/>
                      <a:pt x="596" y="1668"/>
                    </a:cubicBezTo>
                    <a:lnTo>
                      <a:pt x="644" y="1751"/>
                    </a:lnTo>
                    <a:lnTo>
                      <a:pt x="644" y="2013"/>
                    </a:lnTo>
                    <a:cubicBezTo>
                      <a:pt x="644" y="2453"/>
                      <a:pt x="858" y="2858"/>
                      <a:pt x="1168" y="3120"/>
                    </a:cubicBezTo>
                    <a:lnTo>
                      <a:pt x="1168" y="3561"/>
                    </a:lnTo>
                    <a:cubicBezTo>
                      <a:pt x="1168" y="3632"/>
                      <a:pt x="1120" y="3704"/>
                      <a:pt x="1048" y="3739"/>
                    </a:cubicBezTo>
                    <a:lnTo>
                      <a:pt x="406" y="3977"/>
                    </a:lnTo>
                    <a:cubicBezTo>
                      <a:pt x="239" y="4037"/>
                      <a:pt x="108" y="4168"/>
                      <a:pt x="36" y="4311"/>
                    </a:cubicBezTo>
                    <a:cubicBezTo>
                      <a:pt x="1" y="4394"/>
                      <a:pt x="25" y="4466"/>
                      <a:pt x="84" y="4513"/>
                    </a:cubicBezTo>
                    <a:cubicBezTo>
                      <a:pt x="644" y="4954"/>
                      <a:pt x="1334" y="5180"/>
                      <a:pt x="2001" y="5180"/>
                    </a:cubicBezTo>
                    <a:cubicBezTo>
                      <a:pt x="2799" y="5180"/>
                      <a:pt x="3596" y="4870"/>
                      <a:pt x="4204" y="4275"/>
                    </a:cubicBezTo>
                    <a:cubicBezTo>
                      <a:pt x="5323" y="3168"/>
                      <a:pt x="5418" y="1406"/>
                      <a:pt x="4442" y="167"/>
                    </a:cubicBezTo>
                    <a:cubicBezTo>
                      <a:pt x="4405" y="124"/>
                      <a:pt x="4351" y="98"/>
                      <a:pt x="4301" y="98"/>
                    </a:cubicBezTo>
                    <a:cubicBezTo>
                      <a:pt x="4269" y="98"/>
                      <a:pt x="4239" y="108"/>
                      <a:pt x="4216" y="132"/>
                    </a:cubicBezTo>
                    <a:cubicBezTo>
                      <a:pt x="4144" y="191"/>
                      <a:pt x="4132" y="298"/>
                      <a:pt x="4192" y="358"/>
                    </a:cubicBezTo>
                    <a:cubicBezTo>
                      <a:pt x="5061" y="1465"/>
                      <a:pt x="4966" y="3049"/>
                      <a:pt x="3965" y="4049"/>
                    </a:cubicBezTo>
                    <a:lnTo>
                      <a:pt x="3906" y="4108"/>
                    </a:lnTo>
                    <a:cubicBezTo>
                      <a:pt x="3870" y="4096"/>
                      <a:pt x="3835" y="4061"/>
                      <a:pt x="3799" y="4049"/>
                    </a:cubicBezTo>
                    <a:lnTo>
                      <a:pt x="2977" y="3739"/>
                    </a:lnTo>
                    <a:cubicBezTo>
                      <a:pt x="2906" y="3704"/>
                      <a:pt x="2858" y="3644"/>
                      <a:pt x="2858" y="3561"/>
                    </a:cubicBezTo>
                    <a:lnTo>
                      <a:pt x="2858" y="3144"/>
                    </a:lnTo>
                    <a:cubicBezTo>
                      <a:pt x="2894" y="3108"/>
                      <a:pt x="2942" y="3084"/>
                      <a:pt x="2965" y="3049"/>
                    </a:cubicBezTo>
                    <a:cubicBezTo>
                      <a:pt x="3239" y="2787"/>
                      <a:pt x="3382" y="2441"/>
                      <a:pt x="3382" y="2072"/>
                    </a:cubicBezTo>
                    <a:lnTo>
                      <a:pt x="3382" y="1751"/>
                    </a:lnTo>
                    <a:lnTo>
                      <a:pt x="3430" y="1668"/>
                    </a:lnTo>
                    <a:cubicBezTo>
                      <a:pt x="3513" y="1501"/>
                      <a:pt x="3561" y="1310"/>
                      <a:pt x="3561" y="1132"/>
                    </a:cubicBezTo>
                    <a:lnTo>
                      <a:pt x="3561" y="167"/>
                    </a:lnTo>
                    <a:cubicBezTo>
                      <a:pt x="3561" y="72"/>
                      <a:pt x="3489" y="1"/>
                      <a:pt x="339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01" name="Forma libre: forma 100">
            <a:extLst>
              <a:ext uri="{FF2B5EF4-FFF2-40B4-BE49-F238E27FC236}">
                <a16:creationId xmlns:a16="http://schemas.microsoft.com/office/drawing/2014/main" id="{318EF276-7881-47F0-A10B-9CB3A74A4B51}"/>
              </a:ext>
            </a:extLst>
          </p:cNvPr>
          <p:cNvSpPr/>
          <p:nvPr/>
        </p:nvSpPr>
        <p:spPr>
          <a:xfrm>
            <a:off x="-5887786" y="4700181"/>
            <a:ext cx="23498591" cy="450260"/>
          </a:xfrm>
          <a:custGeom>
            <a:avLst/>
            <a:gdLst>
              <a:gd name="connsiteX0" fmla="*/ 0 w 23498591"/>
              <a:gd name="connsiteY0" fmla="*/ 0 h 450260"/>
              <a:gd name="connsiteX1" fmla="*/ 8327624 w 23498591"/>
              <a:gd name="connsiteY1" fmla="*/ 0 h 450260"/>
              <a:gd name="connsiteX2" fmla="*/ 9009283 w 23498591"/>
              <a:gd name="connsiteY2" fmla="*/ 356116 h 450260"/>
              <a:gd name="connsiteX3" fmla="*/ 9617086 w 23498591"/>
              <a:gd name="connsiteY3" fmla="*/ 3134 h 450260"/>
              <a:gd name="connsiteX4" fmla="*/ 9656467 w 23498591"/>
              <a:gd name="connsiteY4" fmla="*/ 0 h 450260"/>
              <a:gd name="connsiteX5" fmla="*/ 23498591 w 23498591"/>
              <a:gd name="connsiteY5" fmla="*/ 0 h 450260"/>
              <a:gd name="connsiteX6" fmla="*/ 23498591 w 23498591"/>
              <a:gd name="connsiteY6" fmla="*/ 450260 h 450260"/>
              <a:gd name="connsiteX7" fmla="*/ 0 w 23498591"/>
              <a:gd name="connsiteY7" fmla="*/ 450260 h 45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498591" h="450260">
                <a:moveTo>
                  <a:pt x="0" y="0"/>
                </a:moveTo>
                <a:lnTo>
                  <a:pt x="8327624" y="0"/>
                </a:lnTo>
                <a:cubicBezTo>
                  <a:pt x="8656083" y="2229"/>
                  <a:pt x="8622270" y="358157"/>
                  <a:pt x="9009283" y="356116"/>
                </a:cubicBezTo>
                <a:cubicBezTo>
                  <a:pt x="9372108" y="354203"/>
                  <a:pt x="9384442" y="41974"/>
                  <a:pt x="9617086" y="3134"/>
                </a:cubicBezTo>
                <a:lnTo>
                  <a:pt x="9656467" y="0"/>
                </a:lnTo>
                <a:lnTo>
                  <a:pt x="23498591" y="0"/>
                </a:lnTo>
                <a:lnTo>
                  <a:pt x="23498591" y="450260"/>
                </a:lnTo>
                <a:lnTo>
                  <a:pt x="0" y="45026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s-ES" dirty="0"/>
              <a:t>a</a:t>
            </a:r>
          </a:p>
        </p:txBody>
      </p:sp>
      <p:grpSp>
        <p:nvGrpSpPr>
          <p:cNvPr id="108" name="Google Shape;9481;p16">
            <a:extLst>
              <a:ext uri="{FF2B5EF4-FFF2-40B4-BE49-F238E27FC236}">
                <a16:creationId xmlns:a16="http://schemas.microsoft.com/office/drawing/2014/main" id="{31761984-16FA-402E-95EF-C012A8AFB5DF}"/>
              </a:ext>
            </a:extLst>
          </p:cNvPr>
          <p:cNvGrpSpPr/>
          <p:nvPr/>
        </p:nvGrpSpPr>
        <p:grpSpPr>
          <a:xfrm>
            <a:off x="5761688" y="4755251"/>
            <a:ext cx="446826" cy="327059"/>
            <a:chOff x="5733194" y="2431718"/>
            <a:chExt cx="446826" cy="327059"/>
          </a:xfrm>
          <a:solidFill>
            <a:schemeClr val="tx2"/>
          </a:solidFill>
        </p:grpSpPr>
        <p:sp>
          <p:nvSpPr>
            <p:cNvPr id="109" name="Google Shape;9482;p16">
              <a:extLst>
                <a:ext uri="{FF2B5EF4-FFF2-40B4-BE49-F238E27FC236}">
                  <a16:creationId xmlns:a16="http://schemas.microsoft.com/office/drawing/2014/main" id="{A6AA4611-E527-47AA-A264-A7A83827C444}"/>
                </a:ext>
              </a:extLst>
            </p:cNvPr>
            <p:cNvSpPr/>
            <p:nvPr/>
          </p:nvSpPr>
          <p:spPr>
            <a:xfrm>
              <a:off x="6032946" y="2474145"/>
              <a:ext cx="56112" cy="20115"/>
            </a:xfrm>
            <a:custGeom>
              <a:avLst/>
              <a:gdLst/>
              <a:ahLst/>
              <a:cxnLst/>
              <a:rect l="l" t="t" r="r" b="b"/>
              <a:pathLst>
                <a:path w="1763" h="632" extrusionOk="0">
                  <a:moveTo>
                    <a:pt x="215" y="1"/>
                  </a:moveTo>
                  <a:cubicBezTo>
                    <a:pt x="96" y="1"/>
                    <a:pt x="1" y="96"/>
                    <a:pt x="1" y="215"/>
                  </a:cubicBezTo>
                  <a:cubicBezTo>
                    <a:pt x="1" y="334"/>
                    <a:pt x="96" y="417"/>
                    <a:pt x="215" y="417"/>
                  </a:cubicBezTo>
                  <a:cubicBezTo>
                    <a:pt x="441" y="417"/>
                    <a:pt x="1108" y="453"/>
                    <a:pt x="1429" y="620"/>
                  </a:cubicBezTo>
                  <a:cubicBezTo>
                    <a:pt x="1465" y="632"/>
                    <a:pt x="1489" y="632"/>
                    <a:pt x="1525" y="632"/>
                  </a:cubicBezTo>
                  <a:cubicBezTo>
                    <a:pt x="1596" y="632"/>
                    <a:pt x="1668" y="584"/>
                    <a:pt x="1703" y="513"/>
                  </a:cubicBezTo>
                  <a:cubicBezTo>
                    <a:pt x="1763" y="417"/>
                    <a:pt x="1727" y="298"/>
                    <a:pt x="1632" y="239"/>
                  </a:cubicBezTo>
                  <a:cubicBezTo>
                    <a:pt x="1156" y="1"/>
                    <a:pt x="263" y="1"/>
                    <a:pt x="21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9483;p16">
              <a:extLst>
                <a:ext uri="{FF2B5EF4-FFF2-40B4-BE49-F238E27FC236}">
                  <a16:creationId xmlns:a16="http://schemas.microsoft.com/office/drawing/2014/main" id="{94E9A03C-9885-4CAA-A415-E3CD3DB03DF0}"/>
                </a:ext>
              </a:extLst>
            </p:cNvPr>
            <p:cNvSpPr/>
            <p:nvPr/>
          </p:nvSpPr>
          <p:spPr>
            <a:xfrm>
              <a:off x="5733194" y="2431718"/>
              <a:ext cx="446826" cy="327059"/>
            </a:xfrm>
            <a:custGeom>
              <a:avLst/>
              <a:gdLst/>
              <a:ahLst/>
              <a:cxnLst/>
              <a:rect l="l" t="t" r="r" b="b"/>
              <a:pathLst>
                <a:path w="14039" h="10276" extrusionOk="0">
                  <a:moveTo>
                    <a:pt x="11621" y="655"/>
                  </a:moveTo>
                  <a:lnTo>
                    <a:pt x="11621" y="1500"/>
                  </a:lnTo>
                  <a:cubicBezTo>
                    <a:pt x="11621" y="1631"/>
                    <a:pt x="11598" y="1762"/>
                    <a:pt x="11538" y="1905"/>
                  </a:cubicBezTo>
                  <a:lnTo>
                    <a:pt x="11431" y="2108"/>
                  </a:lnTo>
                  <a:cubicBezTo>
                    <a:pt x="11419" y="2143"/>
                    <a:pt x="11419" y="2167"/>
                    <a:pt x="11419" y="2203"/>
                  </a:cubicBezTo>
                  <a:lnTo>
                    <a:pt x="11419" y="2631"/>
                  </a:lnTo>
                  <a:cubicBezTo>
                    <a:pt x="11419" y="2929"/>
                    <a:pt x="11300" y="3215"/>
                    <a:pt x="11074" y="3429"/>
                  </a:cubicBezTo>
                  <a:cubicBezTo>
                    <a:pt x="10858" y="3634"/>
                    <a:pt x="10599" y="3751"/>
                    <a:pt x="10317" y="3751"/>
                  </a:cubicBezTo>
                  <a:cubicBezTo>
                    <a:pt x="10303" y="3751"/>
                    <a:pt x="10290" y="3751"/>
                    <a:pt x="10276" y="3751"/>
                  </a:cubicBezTo>
                  <a:cubicBezTo>
                    <a:pt x="9657" y="3739"/>
                    <a:pt x="9181" y="3215"/>
                    <a:pt x="9181" y="2584"/>
                  </a:cubicBezTo>
                  <a:lnTo>
                    <a:pt x="9181" y="2203"/>
                  </a:lnTo>
                  <a:cubicBezTo>
                    <a:pt x="9181" y="2167"/>
                    <a:pt x="9181" y="2143"/>
                    <a:pt x="9169" y="2108"/>
                  </a:cubicBezTo>
                  <a:lnTo>
                    <a:pt x="9038" y="1857"/>
                  </a:lnTo>
                  <a:cubicBezTo>
                    <a:pt x="8990" y="1762"/>
                    <a:pt x="8966" y="1667"/>
                    <a:pt x="8966" y="1560"/>
                  </a:cubicBezTo>
                  <a:lnTo>
                    <a:pt x="8966" y="1548"/>
                  </a:lnTo>
                  <a:cubicBezTo>
                    <a:pt x="8966" y="1048"/>
                    <a:pt x="9359" y="655"/>
                    <a:pt x="9859" y="655"/>
                  </a:cubicBezTo>
                  <a:close/>
                  <a:moveTo>
                    <a:pt x="4156" y="429"/>
                  </a:moveTo>
                  <a:cubicBezTo>
                    <a:pt x="4513" y="429"/>
                    <a:pt x="4823" y="560"/>
                    <a:pt x="5061" y="822"/>
                  </a:cubicBezTo>
                  <a:cubicBezTo>
                    <a:pt x="5299" y="1072"/>
                    <a:pt x="5442" y="1417"/>
                    <a:pt x="5478" y="1786"/>
                  </a:cubicBezTo>
                  <a:cubicBezTo>
                    <a:pt x="5513" y="2215"/>
                    <a:pt x="5656" y="3108"/>
                    <a:pt x="5847" y="3643"/>
                  </a:cubicBezTo>
                  <a:lnTo>
                    <a:pt x="5835" y="3643"/>
                  </a:lnTo>
                  <a:cubicBezTo>
                    <a:pt x="5525" y="3762"/>
                    <a:pt x="4882" y="3941"/>
                    <a:pt x="4132" y="3941"/>
                  </a:cubicBezTo>
                  <a:cubicBezTo>
                    <a:pt x="4077" y="3944"/>
                    <a:pt x="4021" y="3945"/>
                    <a:pt x="3967" y="3945"/>
                  </a:cubicBezTo>
                  <a:cubicBezTo>
                    <a:pt x="3330" y="3945"/>
                    <a:pt x="2762" y="3765"/>
                    <a:pt x="2477" y="3655"/>
                  </a:cubicBezTo>
                  <a:cubicBezTo>
                    <a:pt x="2656" y="3108"/>
                    <a:pt x="2799" y="2215"/>
                    <a:pt x="2835" y="1786"/>
                  </a:cubicBezTo>
                  <a:cubicBezTo>
                    <a:pt x="2858" y="1417"/>
                    <a:pt x="3013" y="1072"/>
                    <a:pt x="3251" y="822"/>
                  </a:cubicBezTo>
                  <a:cubicBezTo>
                    <a:pt x="3501" y="560"/>
                    <a:pt x="3811" y="429"/>
                    <a:pt x="4156" y="429"/>
                  </a:cubicBezTo>
                  <a:close/>
                  <a:moveTo>
                    <a:pt x="10752" y="4096"/>
                  </a:moveTo>
                  <a:cubicBezTo>
                    <a:pt x="10752" y="4155"/>
                    <a:pt x="10764" y="4215"/>
                    <a:pt x="10776" y="4274"/>
                  </a:cubicBezTo>
                  <a:lnTo>
                    <a:pt x="10609" y="4429"/>
                  </a:lnTo>
                  <a:cubicBezTo>
                    <a:pt x="10526" y="4524"/>
                    <a:pt x="10419" y="4572"/>
                    <a:pt x="10300" y="4572"/>
                  </a:cubicBezTo>
                  <a:cubicBezTo>
                    <a:pt x="10181" y="4572"/>
                    <a:pt x="10062" y="4524"/>
                    <a:pt x="9990" y="4429"/>
                  </a:cubicBezTo>
                  <a:lnTo>
                    <a:pt x="9823" y="4274"/>
                  </a:lnTo>
                  <a:cubicBezTo>
                    <a:pt x="9835" y="4215"/>
                    <a:pt x="9859" y="4155"/>
                    <a:pt x="9859" y="4096"/>
                  </a:cubicBezTo>
                  <a:cubicBezTo>
                    <a:pt x="9990" y="4132"/>
                    <a:pt x="10121" y="4167"/>
                    <a:pt x="10252" y="4167"/>
                  </a:cubicBezTo>
                  <a:lnTo>
                    <a:pt x="10300" y="4167"/>
                  </a:lnTo>
                  <a:cubicBezTo>
                    <a:pt x="10455" y="4167"/>
                    <a:pt x="10609" y="4132"/>
                    <a:pt x="10752" y="4096"/>
                  </a:cubicBezTo>
                  <a:close/>
                  <a:moveTo>
                    <a:pt x="4692" y="4358"/>
                  </a:moveTo>
                  <a:cubicBezTo>
                    <a:pt x="4763" y="4524"/>
                    <a:pt x="4918" y="4644"/>
                    <a:pt x="5097" y="4691"/>
                  </a:cubicBezTo>
                  <a:lnTo>
                    <a:pt x="5835" y="4894"/>
                  </a:lnTo>
                  <a:cubicBezTo>
                    <a:pt x="6025" y="4953"/>
                    <a:pt x="6168" y="5132"/>
                    <a:pt x="6168" y="5322"/>
                  </a:cubicBezTo>
                  <a:lnTo>
                    <a:pt x="6168" y="7251"/>
                  </a:lnTo>
                  <a:cubicBezTo>
                    <a:pt x="6168" y="7501"/>
                    <a:pt x="5954" y="7692"/>
                    <a:pt x="5716" y="7692"/>
                  </a:cubicBezTo>
                  <a:lnTo>
                    <a:pt x="5704" y="7692"/>
                  </a:lnTo>
                  <a:lnTo>
                    <a:pt x="5704" y="6144"/>
                  </a:lnTo>
                  <a:cubicBezTo>
                    <a:pt x="5668" y="5787"/>
                    <a:pt x="5394" y="5501"/>
                    <a:pt x="5025" y="5501"/>
                  </a:cubicBezTo>
                  <a:lnTo>
                    <a:pt x="3275" y="5501"/>
                  </a:lnTo>
                  <a:cubicBezTo>
                    <a:pt x="2918" y="5501"/>
                    <a:pt x="2632" y="5787"/>
                    <a:pt x="2632" y="6144"/>
                  </a:cubicBezTo>
                  <a:lnTo>
                    <a:pt x="2632" y="7692"/>
                  </a:lnTo>
                  <a:lnTo>
                    <a:pt x="2620" y="7692"/>
                  </a:lnTo>
                  <a:cubicBezTo>
                    <a:pt x="2370" y="7692"/>
                    <a:pt x="2180" y="7489"/>
                    <a:pt x="2180" y="7251"/>
                  </a:cubicBezTo>
                  <a:lnTo>
                    <a:pt x="2180" y="5322"/>
                  </a:lnTo>
                  <a:cubicBezTo>
                    <a:pt x="2180" y="5132"/>
                    <a:pt x="2311" y="4941"/>
                    <a:pt x="2501" y="4894"/>
                  </a:cubicBezTo>
                  <a:lnTo>
                    <a:pt x="3251" y="4691"/>
                  </a:lnTo>
                  <a:cubicBezTo>
                    <a:pt x="3430" y="4644"/>
                    <a:pt x="3561" y="4524"/>
                    <a:pt x="3644" y="4358"/>
                  </a:cubicBezTo>
                  <a:cubicBezTo>
                    <a:pt x="3811" y="4370"/>
                    <a:pt x="3989" y="4394"/>
                    <a:pt x="4168" y="4394"/>
                  </a:cubicBezTo>
                  <a:cubicBezTo>
                    <a:pt x="4347" y="4394"/>
                    <a:pt x="4525" y="4370"/>
                    <a:pt x="4692" y="4358"/>
                  </a:cubicBezTo>
                  <a:close/>
                  <a:moveTo>
                    <a:pt x="10526" y="5906"/>
                  </a:moveTo>
                  <a:cubicBezTo>
                    <a:pt x="10538" y="5906"/>
                    <a:pt x="10538" y="5906"/>
                    <a:pt x="10538" y="5918"/>
                  </a:cubicBezTo>
                  <a:lnTo>
                    <a:pt x="10538" y="7680"/>
                  </a:lnTo>
                  <a:cubicBezTo>
                    <a:pt x="10538" y="7692"/>
                    <a:pt x="10538" y="7692"/>
                    <a:pt x="10526" y="7692"/>
                  </a:cubicBezTo>
                  <a:lnTo>
                    <a:pt x="7895" y="7692"/>
                  </a:lnTo>
                  <a:cubicBezTo>
                    <a:pt x="7871" y="7692"/>
                    <a:pt x="7871" y="7692"/>
                    <a:pt x="7871" y="7680"/>
                  </a:cubicBezTo>
                  <a:lnTo>
                    <a:pt x="7871" y="5918"/>
                  </a:lnTo>
                  <a:lnTo>
                    <a:pt x="10526" y="5906"/>
                  </a:lnTo>
                  <a:close/>
                  <a:moveTo>
                    <a:pt x="11050" y="4596"/>
                  </a:moveTo>
                  <a:lnTo>
                    <a:pt x="11228" y="4691"/>
                  </a:lnTo>
                  <a:lnTo>
                    <a:pt x="11967" y="4894"/>
                  </a:lnTo>
                  <a:cubicBezTo>
                    <a:pt x="12157" y="4953"/>
                    <a:pt x="12300" y="5132"/>
                    <a:pt x="12300" y="5322"/>
                  </a:cubicBezTo>
                  <a:lnTo>
                    <a:pt x="12300" y="7251"/>
                  </a:lnTo>
                  <a:cubicBezTo>
                    <a:pt x="12300" y="7501"/>
                    <a:pt x="12086" y="7692"/>
                    <a:pt x="11848" y="7692"/>
                  </a:cubicBezTo>
                  <a:lnTo>
                    <a:pt x="10955" y="7692"/>
                  </a:lnTo>
                  <a:lnTo>
                    <a:pt x="10955" y="7680"/>
                  </a:lnTo>
                  <a:lnTo>
                    <a:pt x="10955" y="7227"/>
                  </a:lnTo>
                  <a:lnTo>
                    <a:pt x="11621" y="7227"/>
                  </a:lnTo>
                  <a:cubicBezTo>
                    <a:pt x="11740" y="7227"/>
                    <a:pt x="11836" y="7144"/>
                    <a:pt x="11836" y="7025"/>
                  </a:cubicBezTo>
                  <a:lnTo>
                    <a:pt x="11836" y="5715"/>
                  </a:lnTo>
                  <a:cubicBezTo>
                    <a:pt x="11836" y="5596"/>
                    <a:pt x="11740" y="5501"/>
                    <a:pt x="11621" y="5501"/>
                  </a:cubicBezTo>
                  <a:cubicBezTo>
                    <a:pt x="11502" y="5501"/>
                    <a:pt x="11419" y="5596"/>
                    <a:pt x="11419" y="5715"/>
                  </a:cubicBezTo>
                  <a:lnTo>
                    <a:pt x="11419" y="6834"/>
                  </a:lnTo>
                  <a:lnTo>
                    <a:pt x="10955" y="6834"/>
                  </a:lnTo>
                  <a:lnTo>
                    <a:pt x="10955" y="5941"/>
                  </a:lnTo>
                  <a:cubicBezTo>
                    <a:pt x="10955" y="5691"/>
                    <a:pt x="10764" y="5525"/>
                    <a:pt x="10538" y="5525"/>
                  </a:cubicBezTo>
                  <a:lnTo>
                    <a:pt x="8335" y="5525"/>
                  </a:lnTo>
                  <a:lnTo>
                    <a:pt x="8335" y="5322"/>
                  </a:lnTo>
                  <a:lnTo>
                    <a:pt x="8299" y="5322"/>
                  </a:lnTo>
                  <a:cubicBezTo>
                    <a:pt x="8299" y="5132"/>
                    <a:pt x="8442" y="4941"/>
                    <a:pt x="8633" y="4894"/>
                  </a:cubicBezTo>
                  <a:lnTo>
                    <a:pt x="9383" y="4691"/>
                  </a:lnTo>
                  <a:cubicBezTo>
                    <a:pt x="9442" y="4667"/>
                    <a:pt x="9490" y="4644"/>
                    <a:pt x="9562" y="4596"/>
                  </a:cubicBezTo>
                  <a:lnTo>
                    <a:pt x="9693" y="4727"/>
                  </a:lnTo>
                  <a:cubicBezTo>
                    <a:pt x="9859" y="4894"/>
                    <a:pt x="10062" y="4989"/>
                    <a:pt x="10300" y="4989"/>
                  </a:cubicBezTo>
                  <a:cubicBezTo>
                    <a:pt x="10526" y="4989"/>
                    <a:pt x="10752" y="4894"/>
                    <a:pt x="10907" y="4727"/>
                  </a:cubicBezTo>
                  <a:lnTo>
                    <a:pt x="11050" y="4596"/>
                  </a:lnTo>
                  <a:close/>
                  <a:moveTo>
                    <a:pt x="2632" y="8108"/>
                  </a:moveTo>
                  <a:lnTo>
                    <a:pt x="2632" y="8573"/>
                  </a:lnTo>
                  <a:lnTo>
                    <a:pt x="846" y="8573"/>
                  </a:lnTo>
                  <a:lnTo>
                    <a:pt x="846" y="8108"/>
                  </a:lnTo>
                  <a:close/>
                  <a:moveTo>
                    <a:pt x="13157" y="8108"/>
                  </a:moveTo>
                  <a:lnTo>
                    <a:pt x="13157" y="8573"/>
                  </a:lnTo>
                  <a:lnTo>
                    <a:pt x="5668" y="8573"/>
                  </a:lnTo>
                  <a:lnTo>
                    <a:pt x="5668" y="8108"/>
                  </a:lnTo>
                  <a:close/>
                  <a:moveTo>
                    <a:pt x="5049" y="5906"/>
                  </a:moveTo>
                  <a:cubicBezTo>
                    <a:pt x="5180" y="5906"/>
                    <a:pt x="5287" y="6013"/>
                    <a:pt x="5287" y="6144"/>
                  </a:cubicBezTo>
                  <a:lnTo>
                    <a:pt x="5287" y="9001"/>
                  </a:lnTo>
                  <a:lnTo>
                    <a:pt x="3049" y="9001"/>
                  </a:lnTo>
                  <a:lnTo>
                    <a:pt x="3049" y="6144"/>
                  </a:lnTo>
                  <a:cubicBezTo>
                    <a:pt x="3049" y="6013"/>
                    <a:pt x="3156" y="5906"/>
                    <a:pt x="3287" y="5906"/>
                  </a:cubicBezTo>
                  <a:close/>
                  <a:moveTo>
                    <a:pt x="4168" y="0"/>
                  </a:moveTo>
                  <a:cubicBezTo>
                    <a:pt x="3239" y="0"/>
                    <a:pt x="2501" y="738"/>
                    <a:pt x="2430" y="1738"/>
                  </a:cubicBezTo>
                  <a:cubicBezTo>
                    <a:pt x="2394" y="2155"/>
                    <a:pt x="2263" y="2989"/>
                    <a:pt x="2084" y="3477"/>
                  </a:cubicBezTo>
                  <a:cubicBezTo>
                    <a:pt x="2037" y="3584"/>
                    <a:pt x="2049" y="3703"/>
                    <a:pt x="2096" y="3810"/>
                  </a:cubicBezTo>
                  <a:cubicBezTo>
                    <a:pt x="2144" y="3905"/>
                    <a:pt x="2239" y="3989"/>
                    <a:pt x="2334" y="4024"/>
                  </a:cubicBezTo>
                  <a:cubicBezTo>
                    <a:pt x="2513" y="4084"/>
                    <a:pt x="2811" y="4179"/>
                    <a:pt x="3156" y="4251"/>
                  </a:cubicBezTo>
                  <a:cubicBezTo>
                    <a:pt x="3144" y="4251"/>
                    <a:pt x="3144" y="4251"/>
                    <a:pt x="3120" y="4263"/>
                  </a:cubicBezTo>
                  <a:lnTo>
                    <a:pt x="2382" y="4477"/>
                  </a:lnTo>
                  <a:cubicBezTo>
                    <a:pt x="2013" y="4584"/>
                    <a:pt x="1751" y="4917"/>
                    <a:pt x="1751" y="5310"/>
                  </a:cubicBezTo>
                  <a:lnTo>
                    <a:pt x="1751" y="7227"/>
                  </a:lnTo>
                  <a:cubicBezTo>
                    <a:pt x="1751" y="7394"/>
                    <a:pt x="1799" y="7561"/>
                    <a:pt x="1894" y="7680"/>
                  </a:cubicBezTo>
                  <a:lnTo>
                    <a:pt x="203" y="7680"/>
                  </a:lnTo>
                  <a:cubicBezTo>
                    <a:pt x="84" y="7680"/>
                    <a:pt x="1" y="7763"/>
                    <a:pt x="1" y="7882"/>
                  </a:cubicBezTo>
                  <a:cubicBezTo>
                    <a:pt x="1" y="8001"/>
                    <a:pt x="84" y="8096"/>
                    <a:pt x="203" y="8096"/>
                  </a:cubicBezTo>
                  <a:lnTo>
                    <a:pt x="441" y="8096"/>
                  </a:lnTo>
                  <a:lnTo>
                    <a:pt x="441" y="10073"/>
                  </a:lnTo>
                  <a:cubicBezTo>
                    <a:pt x="441" y="10192"/>
                    <a:pt x="537" y="10275"/>
                    <a:pt x="656" y="10275"/>
                  </a:cubicBezTo>
                  <a:cubicBezTo>
                    <a:pt x="775" y="10275"/>
                    <a:pt x="858" y="10192"/>
                    <a:pt x="858" y="10073"/>
                  </a:cubicBezTo>
                  <a:lnTo>
                    <a:pt x="858" y="8954"/>
                  </a:lnTo>
                  <a:lnTo>
                    <a:pt x="2644" y="8954"/>
                  </a:lnTo>
                  <a:lnTo>
                    <a:pt x="2644" y="10073"/>
                  </a:lnTo>
                  <a:cubicBezTo>
                    <a:pt x="2644" y="10192"/>
                    <a:pt x="2739" y="10275"/>
                    <a:pt x="2858" y="10275"/>
                  </a:cubicBezTo>
                  <a:cubicBezTo>
                    <a:pt x="2977" y="10275"/>
                    <a:pt x="3073" y="10192"/>
                    <a:pt x="3073" y="10073"/>
                  </a:cubicBezTo>
                  <a:lnTo>
                    <a:pt x="3073" y="9406"/>
                  </a:lnTo>
                  <a:lnTo>
                    <a:pt x="5287" y="9406"/>
                  </a:lnTo>
                  <a:lnTo>
                    <a:pt x="5287" y="10073"/>
                  </a:lnTo>
                  <a:cubicBezTo>
                    <a:pt x="5287" y="10192"/>
                    <a:pt x="5371" y="10275"/>
                    <a:pt x="5490" y="10275"/>
                  </a:cubicBezTo>
                  <a:cubicBezTo>
                    <a:pt x="5609" y="10275"/>
                    <a:pt x="5704" y="10192"/>
                    <a:pt x="5704" y="10073"/>
                  </a:cubicBezTo>
                  <a:lnTo>
                    <a:pt x="5704" y="8954"/>
                  </a:lnTo>
                  <a:lnTo>
                    <a:pt x="13169" y="8954"/>
                  </a:lnTo>
                  <a:lnTo>
                    <a:pt x="13169" y="10073"/>
                  </a:lnTo>
                  <a:cubicBezTo>
                    <a:pt x="13169" y="10192"/>
                    <a:pt x="13264" y="10275"/>
                    <a:pt x="13383" y="10275"/>
                  </a:cubicBezTo>
                  <a:cubicBezTo>
                    <a:pt x="13503" y="10275"/>
                    <a:pt x="13586" y="10192"/>
                    <a:pt x="13586" y="10073"/>
                  </a:cubicBezTo>
                  <a:lnTo>
                    <a:pt x="13586" y="8096"/>
                  </a:lnTo>
                  <a:lnTo>
                    <a:pt x="13824" y="8096"/>
                  </a:lnTo>
                  <a:cubicBezTo>
                    <a:pt x="13943" y="8096"/>
                    <a:pt x="14038" y="8001"/>
                    <a:pt x="14038" y="7882"/>
                  </a:cubicBezTo>
                  <a:cubicBezTo>
                    <a:pt x="14003" y="7787"/>
                    <a:pt x="13919" y="7692"/>
                    <a:pt x="13800" y="7692"/>
                  </a:cubicBezTo>
                  <a:lnTo>
                    <a:pt x="12562" y="7692"/>
                  </a:lnTo>
                  <a:cubicBezTo>
                    <a:pt x="12633" y="7561"/>
                    <a:pt x="12693" y="7406"/>
                    <a:pt x="12693" y="7251"/>
                  </a:cubicBezTo>
                  <a:lnTo>
                    <a:pt x="12693" y="5322"/>
                  </a:lnTo>
                  <a:cubicBezTo>
                    <a:pt x="12693" y="4941"/>
                    <a:pt x="12443" y="4596"/>
                    <a:pt x="12074" y="4489"/>
                  </a:cubicBezTo>
                  <a:lnTo>
                    <a:pt x="11324" y="4286"/>
                  </a:lnTo>
                  <a:cubicBezTo>
                    <a:pt x="11228" y="4251"/>
                    <a:pt x="11169" y="4167"/>
                    <a:pt x="11169" y="4060"/>
                  </a:cubicBezTo>
                  <a:lnTo>
                    <a:pt x="11169" y="3893"/>
                  </a:lnTo>
                  <a:cubicBezTo>
                    <a:pt x="11240" y="3858"/>
                    <a:pt x="11300" y="3798"/>
                    <a:pt x="11359" y="3739"/>
                  </a:cubicBezTo>
                  <a:cubicBezTo>
                    <a:pt x="11657" y="3453"/>
                    <a:pt x="11824" y="3060"/>
                    <a:pt x="11824" y="2643"/>
                  </a:cubicBezTo>
                  <a:lnTo>
                    <a:pt x="11824" y="2262"/>
                  </a:lnTo>
                  <a:lnTo>
                    <a:pt x="11895" y="2096"/>
                  </a:lnTo>
                  <a:cubicBezTo>
                    <a:pt x="11979" y="1917"/>
                    <a:pt x="12026" y="1703"/>
                    <a:pt x="12026" y="1512"/>
                  </a:cubicBezTo>
                  <a:lnTo>
                    <a:pt x="12026" y="453"/>
                  </a:lnTo>
                  <a:cubicBezTo>
                    <a:pt x="12026" y="333"/>
                    <a:pt x="11943" y="250"/>
                    <a:pt x="11824" y="250"/>
                  </a:cubicBezTo>
                  <a:lnTo>
                    <a:pt x="9859" y="250"/>
                  </a:lnTo>
                  <a:cubicBezTo>
                    <a:pt x="9145" y="250"/>
                    <a:pt x="8561" y="834"/>
                    <a:pt x="8561" y="1548"/>
                  </a:cubicBezTo>
                  <a:lnTo>
                    <a:pt x="8561" y="1560"/>
                  </a:lnTo>
                  <a:cubicBezTo>
                    <a:pt x="8561" y="1727"/>
                    <a:pt x="8597" y="1881"/>
                    <a:pt x="8680" y="2036"/>
                  </a:cubicBezTo>
                  <a:lnTo>
                    <a:pt x="8788" y="2238"/>
                  </a:lnTo>
                  <a:lnTo>
                    <a:pt x="8788" y="2572"/>
                  </a:lnTo>
                  <a:cubicBezTo>
                    <a:pt x="8788" y="3108"/>
                    <a:pt x="9050" y="3584"/>
                    <a:pt x="9442" y="3870"/>
                  </a:cubicBezTo>
                  <a:lnTo>
                    <a:pt x="9442" y="4048"/>
                  </a:lnTo>
                  <a:cubicBezTo>
                    <a:pt x="9442" y="4143"/>
                    <a:pt x="9359" y="4239"/>
                    <a:pt x="9276" y="4263"/>
                  </a:cubicBezTo>
                  <a:lnTo>
                    <a:pt x="8526" y="4477"/>
                  </a:lnTo>
                  <a:cubicBezTo>
                    <a:pt x="8157" y="4584"/>
                    <a:pt x="7907" y="4917"/>
                    <a:pt x="7907" y="5310"/>
                  </a:cubicBezTo>
                  <a:lnTo>
                    <a:pt x="7907" y="5489"/>
                  </a:lnTo>
                  <a:lnTo>
                    <a:pt x="7895" y="5489"/>
                  </a:lnTo>
                  <a:cubicBezTo>
                    <a:pt x="7657" y="5489"/>
                    <a:pt x="7478" y="5679"/>
                    <a:pt x="7478" y="5906"/>
                  </a:cubicBezTo>
                  <a:lnTo>
                    <a:pt x="7478" y="7656"/>
                  </a:lnTo>
                  <a:lnTo>
                    <a:pt x="7478" y="7680"/>
                  </a:lnTo>
                  <a:lnTo>
                    <a:pt x="6442" y="7680"/>
                  </a:lnTo>
                  <a:cubicBezTo>
                    <a:pt x="6525" y="7537"/>
                    <a:pt x="6585" y="7394"/>
                    <a:pt x="6585" y="7227"/>
                  </a:cubicBezTo>
                  <a:lnTo>
                    <a:pt x="6585" y="5310"/>
                  </a:lnTo>
                  <a:cubicBezTo>
                    <a:pt x="6585" y="4917"/>
                    <a:pt x="6323" y="4584"/>
                    <a:pt x="5954" y="4477"/>
                  </a:cubicBezTo>
                  <a:lnTo>
                    <a:pt x="5216" y="4263"/>
                  </a:lnTo>
                  <a:cubicBezTo>
                    <a:pt x="5192" y="4263"/>
                    <a:pt x="5192" y="4263"/>
                    <a:pt x="5180" y="4251"/>
                  </a:cubicBezTo>
                  <a:cubicBezTo>
                    <a:pt x="5537" y="4179"/>
                    <a:pt x="5823" y="4084"/>
                    <a:pt x="6002" y="4024"/>
                  </a:cubicBezTo>
                  <a:cubicBezTo>
                    <a:pt x="6109" y="3989"/>
                    <a:pt x="6192" y="3905"/>
                    <a:pt x="6240" y="3810"/>
                  </a:cubicBezTo>
                  <a:cubicBezTo>
                    <a:pt x="6287" y="3703"/>
                    <a:pt x="6299" y="3596"/>
                    <a:pt x="6252" y="3477"/>
                  </a:cubicBezTo>
                  <a:cubicBezTo>
                    <a:pt x="6073" y="2977"/>
                    <a:pt x="5942" y="2143"/>
                    <a:pt x="5906" y="1738"/>
                  </a:cubicBezTo>
                  <a:cubicBezTo>
                    <a:pt x="5835" y="738"/>
                    <a:pt x="5097" y="0"/>
                    <a:pt x="416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9484;p16">
              <a:extLst>
                <a:ext uri="{FF2B5EF4-FFF2-40B4-BE49-F238E27FC236}">
                  <a16:creationId xmlns:a16="http://schemas.microsoft.com/office/drawing/2014/main" id="{5B719232-432C-4BA6-85AC-915B9C99D1CD}"/>
                </a:ext>
              </a:extLst>
            </p:cNvPr>
            <p:cNvSpPr/>
            <p:nvPr/>
          </p:nvSpPr>
          <p:spPr>
            <a:xfrm>
              <a:off x="6019323" y="2641653"/>
              <a:ext cx="13272" cy="13272"/>
            </a:xfrm>
            <a:custGeom>
              <a:avLst/>
              <a:gdLst/>
              <a:ahLst/>
              <a:cxnLst/>
              <a:rect l="l" t="t" r="r" b="b"/>
              <a:pathLst>
                <a:path w="417" h="417" extrusionOk="0">
                  <a:moveTo>
                    <a:pt x="202" y="0"/>
                  </a:moveTo>
                  <a:cubicBezTo>
                    <a:pt x="95" y="0"/>
                    <a:pt x="0" y="84"/>
                    <a:pt x="0" y="203"/>
                  </a:cubicBezTo>
                  <a:cubicBezTo>
                    <a:pt x="0" y="322"/>
                    <a:pt x="95" y="417"/>
                    <a:pt x="202" y="417"/>
                  </a:cubicBezTo>
                  <a:cubicBezTo>
                    <a:pt x="322" y="417"/>
                    <a:pt x="417" y="322"/>
                    <a:pt x="417" y="203"/>
                  </a:cubicBezTo>
                  <a:cubicBezTo>
                    <a:pt x="417" y="84"/>
                    <a:pt x="322" y="0"/>
                    <a:pt x="20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 name="Google Shape;9763;p16">
            <a:extLst>
              <a:ext uri="{FF2B5EF4-FFF2-40B4-BE49-F238E27FC236}">
                <a16:creationId xmlns:a16="http://schemas.microsoft.com/office/drawing/2014/main" id="{3AA46016-6C0C-44ED-8AE7-2A0E10B44088}"/>
              </a:ext>
            </a:extLst>
          </p:cNvPr>
          <p:cNvGrpSpPr/>
          <p:nvPr/>
        </p:nvGrpSpPr>
        <p:grpSpPr>
          <a:xfrm>
            <a:off x="1587258" y="4742169"/>
            <a:ext cx="264550" cy="353222"/>
            <a:chOff x="903530" y="3806125"/>
            <a:chExt cx="264550" cy="353222"/>
          </a:xfrm>
          <a:solidFill>
            <a:schemeClr val="tx2"/>
          </a:solidFill>
        </p:grpSpPr>
        <p:sp>
          <p:nvSpPr>
            <p:cNvPr id="116" name="Google Shape;9764;p16">
              <a:extLst>
                <a:ext uri="{FF2B5EF4-FFF2-40B4-BE49-F238E27FC236}">
                  <a16:creationId xmlns:a16="http://schemas.microsoft.com/office/drawing/2014/main" id="{C468E4A1-FAC9-4603-A83D-501312E8BB40}"/>
                </a:ext>
              </a:extLst>
            </p:cNvPr>
            <p:cNvSpPr/>
            <p:nvPr/>
          </p:nvSpPr>
          <p:spPr>
            <a:xfrm>
              <a:off x="926637" y="3839321"/>
              <a:ext cx="173237" cy="162002"/>
            </a:xfrm>
            <a:custGeom>
              <a:avLst/>
              <a:gdLst/>
              <a:ahLst/>
              <a:cxnLst/>
              <a:rect l="l" t="t" r="r" b="b"/>
              <a:pathLst>
                <a:path w="5443" h="5090" extrusionOk="0">
                  <a:moveTo>
                    <a:pt x="3418" y="1"/>
                  </a:moveTo>
                  <a:cubicBezTo>
                    <a:pt x="2623" y="1"/>
                    <a:pt x="1831" y="307"/>
                    <a:pt x="1227" y="911"/>
                  </a:cubicBezTo>
                  <a:cubicBezTo>
                    <a:pt x="108" y="2030"/>
                    <a:pt x="1" y="3804"/>
                    <a:pt x="989" y="5030"/>
                  </a:cubicBezTo>
                  <a:cubicBezTo>
                    <a:pt x="1013" y="5078"/>
                    <a:pt x="1061" y="5090"/>
                    <a:pt x="1120" y="5090"/>
                  </a:cubicBezTo>
                  <a:cubicBezTo>
                    <a:pt x="1156" y="5090"/>
                    <a:pt x="1192" y="5078"/>
                    <a:pt x="1227" y="5066"/>
                  </a:cubicBezTo>
                  <a:cubicBezTo>
                    <a:pt x="1299" y="5006"/>
                    <a:pt x="1311" y="4899"/>
                    <a:pt x="1251" y="4840"/>
                  </a:cubicBezTo>
                  <a:cubicBezTo>
                    <a:pt x="382" y="3744"/>
                    <a:pt x="477" y="2149"/>
                    <a:pt x="1477" y="1149"/>
                  </a:cubicBezTo>
                  <a:cubicBezTo>
                    <a:pt x="2019" y="607"/>
                    <a:pt x="2735" y="334"/>
                    <a:pt x="3452" y="334"/>
                  </a:cubicBezTo>
                  <a:cubicBezTo>
                    <a:pt x="4059" y="334"/>
                    <a:pt x="4666" y="530"/>
                    <a:pt x="5168" y="923"/>
                  </a:cubicBezTo>
                  <a:cubicBezTo>
                    <a:pt x="5199" y="948"/>
                    <a:pt x="5237" y="961"/>
                    <a:pt x="5273" y="961"/>
                  </a:cubicBezTo>
                  <a:cubicBezTo>
                    <a:pt x="5321" y="961"/>
                    <a:pt x="5367" y="939"/>
                    <a:pt x="5394" y="899"/>
                  </a:cubicBezTo>
                  <a:cubicBezTo>
                    <a:pt x="5442" y="827"/>
                    <a:pt x="5418" y="720"/>
                    <a:pt x="5347" y="672"/>
                  </a:cubicBezTo>
                  <a:cubicBezTo>
                    <a:pt x="4777" y="223"/>
                    <a:pt x="4096" y="1"/>
                    <a:pt x="341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9765;p16">
              <a:extLst>
                <a:ext uri="{FF2B5EF4-FFF2-40B4-BE49-F238E27FC236}">
                  <a16:creationId xmlns:a16="http://schemas.microsoft.com/office/drawing/2014/main" id="{EF71C059-0667-47C2-8A6C-1FBEE5318D52}"/>
                </a:ext>
              </a:extLst>
            </p:cNvPr>
            <p:cNvSpPr/>
            <p:nvPr/>
          </p:nvSpPr>
          <p:spPr>
            <a:xfrm>
              <a:off x="903530" y="3806125"/>
              <a:ext cx="264550" cy="353222"/>
            </a:xfrm>
            <a:custGeom>
              <a:avLst/>
              <a:gdLst/>
              <a:ahLst/>
              <a:cxnLst/>
              <a:rect l="l" t="t" r="r" b="b"/>
              <a:pathLst>
                <a:path w="8312" h="11098" extrusionOk="0">
                  <a:moveTo>
                    <a:pt x="4144" y="322"/>
                  </a:moveTo>
                  <a:cubicBezTo>
                    <a:pt x="6251" y="322"/>
                    <a:pt x="7966" y="2025"/>
                    <a:pt x="7966" y="4144"/>
                  </a:cubicBezTo>
                  <a:cubicBezTo>
                    <a:pt x="7978" y="5085"/>
                    <a:pt x="7775" y="6002"/>
                    <a:pt x="7371" y="6895"/>
                  </a:cubicBezTo>
                  <a:cubicBezTo>
                    <a:pt x="7037" y="7609"/>
                    <a:pt x="6597" y="8323"/>
                    <a:pt x="6025" y="8978"/>
                  </a:cubicBezTo>
                  <a:cubicBezTo>
                    <a:pt x="5228" y="9919"/>
                    <a:pt x="4418" y="10526"/>
                    <a:pt x="4156" y="10717"/>
                  </a:cubicBezTo>
                  <a:cubicBezTo>
                    <a:pt x="3882" y="10538"/>
                    <a:pt x="3084" y="9931"/>
                    <a:pt x="2275" y="8990"/>
                  </a:cubicBezTo>
                  <a:cubicBezTo>
                    <a:pt x="1715" y="8323"/>
                    <a:pt x="1251" y="7621"/>
                    <a:pt x="929" y="6895"/>
                  </a:cubicBezTo>
                  <a:cubicBezTo>
                    <a:pt x="525" y="6002"/>
                    <a:pt x="310" y="5085"/>
                    <a:pt x="310" y="4144"/>
                  </a:cubicBezTo>
                  <a:cubicBezTo>
                    <a:pt x="310" y="2025"/>
                    <a:pt x="2025" y="322"/>
                    <a:pt x="4144" y="322"/>
                  </a:cubicBezTo>
                  <a:close/>
                  <a:moveTo>
                    <a:pt x="4156" y="1"/>
                  </a:moveTo>
                  <a:cubicBezTo>
                    <a:pt x="1858" y="1"/>
                    <a:pt x="1" y="1870"/>
                    <a:pt x="1" y="4156"/>
                  </a:cubicBezTo>
                  <a:cubicBezTo>
                    <a:pt x="1" y="5121"/>
                    <a:pt x="215" y="6097"/>
                    <a:pt x="644" y="7049"/>
                  </a:cubicBezTo>
                  <a:cubicBezTo>
                    <a:pt x="989" y="7788"/>
                    <a:pt x="1441" y="8514"/>
                    <a:pt x="2037" y="9216"/>
                  </a:cubicBezTo>
                  <a:cubicBezTo>
                    <a:pt x="3037" y="10395"/>
                    <a:pt x="4037" y="11050"/>
                    <a:pt x="4061" y="11062"/>
                  </a:cubicBezTo>
                  <a:cubicBezTo>
                    <a:pt x="4096" y="11074"/>
                    <a:pt x="4120" y="11098"/>
                    <a:pt x="4156" y="11098"/>
                  </a:cubicBezTo>
                  <a:cubicBezTo>
                    <a:pt x="4180" y="11098"/>
                    <a:pt x="4215" y="11074"/>
                    <a:pt x="4239" y="11062"/>
                  </a:cubicBezTo>
                  <a:cubicBezTo>
                    <a:pt x="4287" y="11038"/>
                    <a:pt x="5275" y="10395"/>
                    <a:pt x="6263" y="9216"/>
                  </a:cubicBezTo>
                  <a:cubicBezTo>
                    <a:pt x="6859" y="8538"/>
                    <a:pt x="7323" y="7800"/>
                    <a:pt x="7668" y="7049"/>
                  </a:cubicBezTo>
                  <a:cubicBezTo>
                    <a:pt x="8085" y="6109"/>
                    <a:pt x="8311" y="5144"/>
                    <a:pt x="8311" y="4156"/>
                  </a:cubicBezTo>
                  <a:cubicBezTo>
                    <a:pt x="8311" y="1870"/>
                    <a:pt x="6442" y="1"/>
                    <a:pt x="415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9766;p16">
              <a:extLst>
                <a:ext uri="{FF2B5EF4-FFF2-40B4-BE49-F238E27FC236}">
                  <a16:creationId xmlns:a16="http://schemas.microsoft.com/office/drawing/2014/main" id="{333BAB8A-9C06-44F4-BBEA-A1E64B26179C}"/>
                </a:ext>
              </a:extLst>
            </p:cNvPr>
            <p:cNvSpPr/>
            <p:nvPr/>
          </p:nvSpPr>
          <p:spPr>
            <a:xfrm>
              <a:off x="1008879" y="3904059"/>
              <a:ext cx="54966" cy="18460"/>
            </a:xfrm>
            <a:custGeom>
              <a:avLst/>
              <a:gdLst/>
              <a:ahLst/>
              <a:cxnLst/>
              <a:rect l="l" t="t" r="r" b="b"/>
              <a:pathLst>
                <a:path w="1727" h="580" extrusionOk="0">
                  <a:moveTo>
                    <a:pt x="648" y="1"/>
                  </a:moveTo>
                  <a:cubicBezTo>
                    <a:pt x="492" y="1"/>
                    <a:pt x="319" y="16"/>
                    <a:pt x="132" y="55"/>
                  </a:cubicBezTo>
                  <a:cubicBezTo>
                    <a:pt x="60" y="67"/>
                    <a:pt x="1" y="127"/>
                    <a:pt x="1" y="222"/>
                  </a:cubicBezTo>
                  <a:lnTo>
                    <a:pt x="1" y="401"/>
                  </a:lnTo>
                  <a:cubicBezTo>
                    <a:pt x="1" y="484"/>
                    <a:pt x="72" y="555"/>
                    <a:pt x="155" y="555"/>
                  </a:cubicBezTo>
                  <a:cubicBezTo>
                    <a:pt x="251" y="555"/>
                    <a:pt x="322" y="484"/>
                    <a:pt x="322" y="401"/>
                  </a:cubicBezTo>
                  <a:lnTo>
                    <a:pt x="322" y="365"/>
                  </a:lnTo>
                  <a:cubicBezTo>
                    <a:pt x="434" y="350"/>
                    <a:pt x="539" y="343"/>
                    <a:pt x="636" y="343"/>
                  </a:cubicBezTo>
                  <a:cubicBezTo>
                    <a:pt x="841" y="343"/>
                    <a:pt x="1011" y="372"/>
                    <a:pt x="1132" y="413"/>
                  </a:cubicBezTo>
                  <a:cubicBezTo>
                    <a:pt x="1334" y="472"/>
                    <a:pt x="1453" y="543"/>
                    <a:pt x="1465" y="543"/>
                  </a:cubicBezTo>
                  <a:cubicBezTo>
                    <a:pt x="1501" y="555"/>
                    <a:pt x="1525" y="579"/>
                    <a:pt x="1560" y="579"/>
                  </a:cubicBezTo>
                  <a:cubicBezTo>
                    <a:pt x="1620" y="579"/>
                    <a:pt x="1667" y="543"/>
                    <a:pt x="1691" y="496"/>
                  </a:cubicBezTo>
                  <a:cubicBezTo>
                    <a:pt x="1727" y="401"/>
                    <a:pt x="1703" y="305"/>
                    <a:pt x="1632" y="246"/>
                  </a:cubicBezTo>
                  <a:cubicBezTo>
                    <a:pt x="1613" y="236"/>
                    <a:pt x="1255" y="1"/>
                    <a:pt x="64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9767;p16">
              <a:extLst>
                <a:ext uri="{FF2B5EF4-FFF2-40B4-BE49-F238E27FC236}">
                  <a16:creationId xmlns:a16="http://schemas.microsoft.com/office/drawing/2014/main" id="{3D25E8C4-6F6A-4C79-BB14-928C48CCCC7F}"/>
                </a:ext>
              </a:extLst>
            </p:cNvPr>
            <p:cNvSpPr/>
            <p:nvPr/>
          </p:nvSpPr>
          <p:spPr>
            <a:xfrm>
              <a:off x="972118" y="3872072"/>
              <a:ext cx="172473" cy="164866"/>
            </a:xfrm>
            <a:custGeom>
              <a:avLst/>
              <a:gdLst/>
              <a:ahLst/>
              <a:cxnLst/>
              <a:rect l="l" t="t" r="r" b="b"/>
              <a:pathLst>
                <a:path w="5419" h="5180" extrusionOk="0">
                  <a:moveTo>
                    <a:pt x="3239" y="346"/>
                  </a:moveTo>
                  <a:lnTo>
                    <a:pt x="3239" y="1144"/>
                  </a:lnTo>
                  <a:cubicBezTo>
                    <a:pt x="3239" y="1287"/>
                    <a:pt x="3203" y="1418"/>
                    <a:pt x="3144" y="1537"/>
                  </a:cubicBezTo>
                  <a:lnTo>
                    <a:pt x="3084" y="1668"/>
                  </a:lnTo>
                  <a:cubicBezTo>
                    <a:pt x="3073" y="1703"/>
                    <a:pt x="3073" y="1715"/>
                    <a:pt x="3073" y="1739"/>
                  </a:cubicBezTo>
                  <a:lnTo>
                    <a:pt x="3073" y="2084"/>
                  </a:lnTo>
                  <a:cubicBezTo>
                    <a:pt x="3073" y="2370"/>
                    <a:pt x="2953" y="2632"/>
                    <a:pt x="2763" y="2846"/>
                  </a:cubicBezTo>
                  <a:cubicBezTo>
                    <a:pt x="2558" y="3028"/>
                    <a:pt x="2311" y="3145"/>
                    <a:pt x="2040" y="3145"/>
                  </a:cubicBezTo>
                  <a:cubicBezTo>
                    <a:pt x="2027" y="3145"/>
                    <a:pt x="2014" y="3144"/>
                    <a:pt x="2001" y="3144"/>
                  </a:cubicBezTo>
                  <a:cubicBezTo>
                    <a:pt x="1406" y="3108"/>
                    <a:pt x="941" y="2620"/>
                    <a:pt x="941" y="2037"/>
                  </a:cubicBezTo>
                  <a:lnTo>
                    <a:pt x="941" y="1739"/>
                  </a:lnTo>
                  <a:cubicBezTo>
                    <a:pt x="941" y="1715"/>
                    <a:pt x="941" y="1703"/>
                    <a:pt x="929" y="1668"/>
                  </a:cubicBezTo>
                  <a:lnTo>
                    <a:pt x="870" y="1537"/>
                  </a:lnTo>
                  <a:cubicBezTo>
                    <a:pt x="810" y="1418"/>
                    <a:pt x="775" y="1287"/>
                    <a:pt x="775" y="1144"/>
                  </a:cubicBezTo>
                  <a:cubicBezTo>
                    <a:pt x="775" y="703"/>
                    <a:pt x="1132" y="346"/>
                    <a:pt x="1584" y="346"/>
                  </a:cubicBezTo>
                  <a:close/>
                  <a:moveTo>
                    <a:pt x="1465" y="3346"/>
                  </a:moveTo>
                  <a:cubicBezTo>
                    <a:pt x="1608" y="3406"/>
                    <a:pt x="1775" y="3453"/>
                    <a:pt x="1953" y="3465"/>
                  </a:cubicBezTo>
                  <a:lnTo>
                    <a:pt x="2001" y="3465"/>
                  </a:lnTo>
                  <a:cubicBezTo>
                    <a:pt x="2180" y="3465"/>
                    <a:pt x="2370" y="3442"/>
                    <a:pt x="2537" y="3370"/>
                  </a:cubicBezTo>
                  <a:lnTo>
                    <a:pt x="2537" y="3584"/>
                  </a:lnTo>
                  <a:cubicBezTo>
                    <a:pt x="2537" y="3632"/>
                    <a:pt x="2549" y="3692"/>
                    <a:pt x="2549" y="3739"/>
                  </a:cubicBezTo>
                  <a:lnTo>
                    <a:pt x="2001" y="4156"/>
                  </a:lnTo>
                  <a:lnTo>
                    <a:pt x="1453" y="3727"/>
                  </a:lnTo>
                  <a:cubicBezTo>
                    <a:pt x="1465" y="3680"/>
                    <a:pt x="1465" y="3632"/>
                    <a:pt x="1465" y="3573"/>
                  </a:cubicBezTo>
                  <a:lnTo>
                    <a:pt x="1465" y="3346"/>
                  </a:lnTo>
                  <a:close/>
                  <a:moveTo>
                    <a:pt x="1251" y="3977"/>
                  </a:moveTo>
                  <a:lnTo>
                    <a:pt x="1834" y="4406"/>
                  </a:lnTo>
                  <a:lnTo>
                    <a:pt x="1834" y="4870"/>
                  </a:lnTo>
                  <a:cubicBezTo>
                    <a:pt x="1334" y="4835"/>
                    <a:pt x="822" y="4680"/>
                    <a:pt x="394" y="4358"/>
                  </a:cubicBezTo>
                  <a:cubicBezTo>
                    <a:pt x="417" y="4335"/>
                    <a:pt x="465" y="4299"/>
                    <a:pt x="501" y="4287"/>
                  </a:cubicBezTo>
                  <a:lnTo>
                    <a:pt x="1132" y="4049"/>
                  </a:lnTo>
                  <a:cubicBezTo>
                    <a:pt x="1179" y="4037"/>
                    <a:pt x="1227" y="4001"/>
                    <a:pt x="1251" y="3977"/>
                  </a:cubicBezTo>
                  <a:close/>
                  <a:moveTo>
                    <a:pt x="2739" y="3989"/>
                  </a:moveTo>
                  <a:cubicBezTo>
                    <a:pt x="2787" y="4025"/>
                    <a:pt x="2822" y="4037"/>
                    <a:pt x="2858" y="4061"/>
                  </a:cubicBezTo>
                  <a:lnTo>
                    <a:pt x="3632" y="4346"/>
                  </a:lnTo>
                  <a:cubicBezTo>
                    <a:pt x="3192" y="4656"/>
                    <a:pt x="2680" y="4835"/>
                    <a:pt x="2168" y="4870"/>
                  </a:cubicBezTo>
                  <a:lnTo>
                    <a:pt x="2168" y="4418"/>
                  </a:lnTo>
                  <a:lnTo>
                    <a:pt x="2739" y="3989"/>
                  </a:lnTo>
                  <a:close/>
                  <a:moveTo>
                    <a:pt x="1596" y="1"/>
                  </a:moveTo>
                  <a:cubicBezTo>
                    <a:pt x="977" y="1"/>
                    <a:pt x="465" y="501"/>
                    <a:pt x="465" y="1132"/>
                  </a:cubicBezTo>
                  <a:cubicBezTo>
                    <a:pt x="465" y="1310"/>
                    <a:pt x="513" y="1501"/>
                    <a:pt x="596" y="1668"/>
                  </a:cubicBezTo>
                  <a:lnTo>
                    <a:pt x="644" y="1751"/>
                  </a:lnTo>
                  <a:lnTo>
                    <a:pt x="644" y="2013"/>
                  </a:lnTo>
                  <a:cubicBezTo>
                    <a:pt x="644" y="2453"/>
                    <a:pt x="858" y="2858"/>
                    <a:pt x="1168" y="3120"/>
                  </a:cubicBezTo>
                  <a:lnTo>
                    <a:pt x="1168" y="3561"/>
                  </a:lnTo>
                  <a:cubicBezTo>
                    <a:pt x="1168" y="3632"/>
                    <a:pt x="1120" y="3704"/>
                    <a:pt x="1048" y="3739"/>
                  </a:cubicBezTo>
                  <a:lnTo>
                    <a:pt x="406" y="3977"/>
                  </a:lnTo>
                  <a:cubicBezTo>
                    <a:pt x="239" y="4037"/>
                    <a:pt x="108" y="4168"/>
                    <a:pt x="36" y="4311"/>
                  </a:cubicBezTo>
                  <a:cubicBezTo>
                    <a:pt x="1" y="4394"/>
                    <a:pt x="25" y="4466"/>
                    <a:pt x="84" y="4513"/>
                  </a:cubicBezTo>
                  <a:cubicBezTo>
                    <a:pt x="644" y="4954"/>
                    <a:pt x="1334" y="5180"/>
                    <a:pt x="2001" y="5180"/>
                  </a:cubicBezTo>
                  <a:cubicBezTo>
                    <a:pt x="2799" y="5180"/>
                    <a:pt x="3596" y="4870"/>
                    <a:pt x="4204" y="4275"/>
                  </a:cubicBezTo>
                  <a:cubicBezTo>
                    <a:pt x="5323" y="3168"/>
                    <a:pt x="5418" y="1406"/>
                    <a:pt x="4442" y="167"/>
                  </a:cubicBezTo>
                  <a:cubicBezTo>
                    <a:pt x="4405" y="124"/>
                    <a:pt x="4351" y="98"/>
                    <a:pt x="4301" y="98"/>
                  </a:cubicBezTo>
                  <a:cubicBezTo>
                    <a:pt x="4269" y="98"/>
                    <a:pt x="4239" y="108"/>
                    <a:pt x="4216" y="132"/>
                  </a:cubicBezTo>
                  <a:cubicBezTo>
                    <a:pt x="4144" y="191"/>
                    <a:pt x="4132" y="298"/>
                    <a:pt x="4192" y="358"/>
                  </a:cubicBezTo>
                  <a:cubicBezTo>
                    <a:pt x="5061" y="1465"/>
                    <a:pt x="4966" y="3049"/>
                    <a:pt x="3965" y="4049"/>
                  </a:cubicBezTo>
                  <a:lnTo>
                    <a:pt x="3906" y="4108"/>
                  </a:lnTo>
                  <a:cubicBezTo>
                    <a:pt x="3870" y="4096"/>
                    <a:pt x="3835" y="4061"/>
                    <a:pt x="3799" y="4049"/>
                  </a:cubicBezTo>
                  <a:lnTo>
                    <a:pt x="2977" y="3739"/>
                  </a:lnTo>
                  <a:cubicBezTo>
                    <a:pt x="2906" y="3704"/>
                    <a:pt x="2858" y="3644"/>
                    <a:pt x="2858" y="3561"/>
                  </a:cubicBezTo>
                  <a:lnTo>
                    <a:pt x="2858" y="3144"/>
                  </a:lnTo>
                  <a:cubicBezTo>
                    <a:pt x="2894" y="3108"/>
                    <a:pt x="2942" y="3084"/>
                    <a:pt x="2965" y="3049"/>
                  </a:cubicBezTo>
                  <a:cubicBezTo>
                    <a:pt x="3239" y="2787"/>
                    <a:pt x="3382" y="2441"/>
                    <a:pt x="3382" y="2072"/>
                  </a:cubicBezTo>
                  <a:lnTo>
                    <a:pt x="3382" y="1751"/>
                  </a:lnTo>
                  <a:lnTo>
                    <a:pt x="3430" y="1668"/>
                  </a:lnTo>
                  <a:cubicBezTo>
                    <a:pt x="3513" y="1501"/>
                    <a:pt x="3561" y="1310"/>
                    <a:pt x="3561" y="1132"/>
                  </a:cubicBezTo>
                  <a:lnTo>
                    <a:pt x="3561" y="167"/>
                  </a:lnTo>
                  <a:cubicBezTo>
                    <a:pt x="3561" y="72"/>
                    <a:pt x="3489" y="1"/>
                    <a:pt x="339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 name="Google Shape;9244;p16">
            <a:extLst>
              <a:ext uri="{FF2B5EF4-FFF2-40B4-BE49-F238E27FC236}">
                <a16:creationId xmlns:a16="http://schemas.microsoft.com/office/drawing/2014/main" id="{14EB63F3-B1F8-EC11-6CFF-A7FF9C92C62F}"/>
              </a:ext>
            </a:extLst>
          </p:cNvPr>
          <p:cNvGrpSpPr/>
          <p:nvPr/>
        </p:nvGrpSpPr>
        <p:grpSpPr>
          <a:xfrm>
            <a:off x="7244720" y="4775365"/>
            <a:ext cx="350198" cy="350548"/>
            <a:chOff x="3094217" y="1976585"/>
            <a:chExt cx="350198" cy="350548"/>
          </a:xfrm>
        </p:grpSpPr>
        <p:sp>
          <p:nvSpPr>
            <p:cNvPr id="3" name="Google Shape;9245;p16">
              <a:extLst>
                <a:ext uri="{FF2B5EF4-FFF2-40B4-BE49-F238E27FC236}">
                  <a16:creationId xmlns:a16="http://schemas.microsoft.com/office/drawing/2014/main" id="{3B708274-3F10-4159-4743-4CC1A520BFD3}"/>
                </a:ext>
              </a:extLst>
            </p:cNvPr>
            <p:cNvSpPr/>
            <p:nvPr/>
          </p:nvSpPr>
          <p:spPr>
            <a:xfrm>
              <a:off x="3094217" y="2129039"/>
              <a:ext cx="131543" cy="197362"/>
            </a:xfrm>
            <a:custGeom>
              <a:avLst/>
              <a:gdLst/>
              <a:ahLst/>
              <a:cxnLst/>
              <a:rect l="l" t="t" r="r" b="b"/>
              <a:pathLst>
                <a:path w="4133" h="6201" extrusionOk="0">
                  <a:moveTo>
                    <a:pt x="2072" y="345"/>
                  </a:moveTo>
                  <a:cubicBezTo>
                    <a:pt x="2117" y="345"/>
                    <a:pt x="2162" y="348"/>
                    <a:pt x="2203" y="354"/>
                  </a:cubicBezTo>
                  <a:cubicBezTo>
                    <a:pt x="2906" y="414"/>
                    <a:pt x="3454" y="1045"/>
                    <a:pt x="3454" y="1759"/>
                  </a:cubicBezTo>
                  <a:cubicBezTo>
                    <a:pt x="3454" y="2438"/>
                    <a:pt x="3620" y="3069"/>
                    <a:pt x="3751" y="3402"/>
                  </a:cubicBezTo>
                  <a:lnTo>
                    <a:pt x="3751" y="3426"/>
                  </a:lnTo>
                  <a:cubicBezTo>
                    <a:pt x="3608" y="3509"/>
                    <a:pt x="3299" y="3688"/>
                    <a:pt x="2763" y="3807"/>
                  </a:cubicBezTo>
                  <a:lnTo>
                    <a:pt x="2763" y="3759"/>
                  </a:lnTo>
                  <a:lnTo>
                    <a:pt x="2763" y="3438"/>
                  </a:lnTo>
                  <a:cubicBezTo>
                    <a:pt x="2965" y="3319"/>
                    <a:pt x="3144" y="3140"/>
                    <a:pt x="3263" y="2926"/>
                  </a:cubicBezTo>
                  <a:cubicBezTo>
                    <a:pt x="3489" y="2533"/>
                    <a:pt x="3418" y="2021"/>
                    <a:pt x="3073" y="1712"/>
                  </a:cubicBezTo>
                  <a:cubicBezTo>
                    <a:pt x="2834" y="1485"/>
                    <a:pt x="2418" y="1235"/>
                    <a:pt x="1727" y="1235"/>
                  </a:cubicBezTo>
                  <a:cubicBezTo>
                    <a:pt x="1691" y="1235"/>
                    <a:pt x="1644" y="1247"/>
                    <a:pt x="1608" y="1283"/>
                  </a:cubicBezTo>
                  <a:lnTo>
                    <a:pt x="1275" y="1616"/>
                  </a:lnTo>
                  <a:cubicBezTo>
                    <a:pt x="1215" y="1676"/>
                    <a:pt x="1215" y="1783"/>
                    <a:pt x="1275" y="1843"/>
                  </a:cubicBezTo>
                  <a:cubicBezTo>
                    <a:pt x="1304" y="1872"/>
                    <a:pt x="1343" y="1887"/>
                    <a:pt x="1382" y="1887"/>
                  </a:cubicBezTo>
                  <a:cubicBezTo>
                    <a:pt x="1421" y="1887"/>
                    <a:pt x="1459" y="1872"/>
                    <a:pt x="1489" y="1843"/>
                  </a:cubicBezTo>
                  <a:lnTo>
                    <a:pt x="1787" y="1545"/>
                  </a:lnTo>
                  <a:cubicBezTo>
                    <a:pt x="2227" y="1557"/>
                    <a:pt x="2584" y="1700"/>
                    <a:pt x="2846" y="1938"/>
                  </a:cubicBezTo>
                  <a:cubicBezTo>
                    <a:pt x="3073" y="2140"/>
                    <a:pt x="3132" y="2485"/>
                    <a:pt x="2977" y="2747"/>
                  </a:cubicBezTo>
                  <a:cubicBezTo>
                    <a:pt x="2799" y="3081"/>
                    <a:pt x="2441" y="3283"/>
                    <a:pt x="2072" y="3283"/>
                  </a:cubicBezTo>
                  <a:cubicBezTo>
                    <a:pt x="1489" y="3283"/>
                    <a:pt x="1037" y="2831"/>
                    <a:pt x="1037" y="2247"/>
                  </a:cubicBezTo>
                  <a:cubicBezTo>
                    <a:pt x="1037" y="2152"/>
                    <a:pt x="953" y="2081"/>
                    <a:pt x="870" y="2081"/>
                  </a:cubicBezTo>
                  <a:cubicBezTo>
                    <a:pt x="775" y="2081"/>
                    <a:pt x="703" y="2152"/>
                    <a:pt x="703" y="2247"/>
                  </a:cubicBezTo>
                  <a:cubicBezTo>
                    <a:pt x="703" y="2747"/>
                    <a:pt x="989" y="3200"/>
                    <a:pt x="1394" y="3438"/>
                  </a:cubicBezTo>
                  <a:lnTo>
                    <a:pt x="1394" y="3759"/>
                  </a:lnTo>
                  <a:lnTo>
                    <a:pt x="1394" y="3807"/>
                  </a:lnTo>
                  <a:cubicBezTo>
                    <a:pt x="858" y="3688"/>
                    <a:pt x="525" y="3509"/>
                    <a:pt x="394" y="3426"/>
                  </a:cubicBezTo>
                  <a:cubicBezTo>
                    <a:pt x="394" y="3426"/>
                    <a:pt x="382" y="3426"/>
                    <a:pt x="394" y="3402"/>
                  </a:cubicBezTo>
                  <a:cubicBezTo>
                    <a:pt x="525" y="3081"/>
                    <a:pt x="691" y="2438"/>
                    <a:pt x="691" y="1759"/>
                  </a:cubicBezTo>
                  <a:cubicBezTo>
                    <a:pt x="691" y="1045"/>
                    <a:pt x="1239" y="414"/>
                    <a:pt x="1941" y="354"/>
                  </a:cubicBezTo>
                  <a:cubicBezTo>
                    <a:pt x="1983" y="348"/>
                    <a:pt x="2028" y="345"/>
                    <a:pt x="2072" y="345"/>
                  </a:cubicBezTo>
                  <a:close/>
                  <a:moveTo>
                    <a:pt x="2430" y="3581"/>
                  </a:moveTo>
                  <a:lnTo>
                    <a:pt x="2430" y="3783"/>
                  </a:lnTo>
                  <a:cubicBezTo>
                    <a:pt x="2430" y="3974"/>
                    <a:pt x="2537" y="4152"/>
                    <a:pt x="2715" y="4224"/>
                  </a:cubicBezTo>
                  <a:lnTo>
                    <a:pt x="2822" y="4271"/>
                  </a:lnTo>
                  <a:cubicBezTo>
                    <a:pt x="2656" y="4509"/>
                    <a:pt x="2370" y="4676"/>
                    <a:pt x="2072" y="4676"/>
                  </a:cubicBezTo>
                  <a:cubicBezTo>
                    <a:pt x="1775" y="4676"/>
                    <a:pt x="1489" y="4509"/>
                    <a:pt x="1334" y="4271"/>
                  </a:cubicBezTo>
                  <a:lnTo>
                    <a:pt x="1429" y="4224"/>
                  </a:lnTo>
                  <a:cubicBezTo>
                    <a:pt x="1608" y="4140"/>
                    <a:pt x="1715" y="3974"/>
                    <a:pt x="1715" y="3783"/>
                  </a:cubicBezTo>
                  <a:lnTo>
                    <a:pt x="1715" y="3581"/>
                  </a:lnTo>
                  <a:cubicBezTo>
                    <a:pt x="1834" y="3617"/>
                    <a:pt x="1953" y="3628"/>
                    <a:pt x="2072" y="3628"/>
                  </a:cubicBezTo>
                  <a:cubicBezTo>
                    <a:pt x="2191" y="3628"/>
                    <a:pt x="2311" y="3617"/>
                    <a:pt x="2430" y="3581"/>
                  </a:cubicBezTo>
                  <a:close/>
                  <a:moveTo>
                    <a:pt x="2065" y="0"/>
                  </a:moveTo>
                  <a:cubicBezTo>
                    <a:pt x="2010" y="0"/>
                    <a:pt x="1953" y="3"/>
                    <a:pt x="1894" y="9"/>
                  </a:cubicBezTo>
                  <a:cubicBezTo>
                    <a:pt x="1037" y="92"/>
                    <a:pt x="346" y="842"/>
                    <a:pt x="346" y="1735"/>
                  </a:cubicBezTo>
                  <a:cubicBezTo>
                    <a:pt x="346" y="2378"/>
                    <a:pt x="203" y="2962"/>
                    <a:pt x="60" y="3271"/>
                  </a:cubicBezTo>
                  <a:cubicBezTo>
                    <a:pt x="1" y="3426"/>
                    <a:pt x="48" y="3581"/>
                    <a:pt x="179" y="3676"/>
                  </a:cubicBezTo>
                  <a:cubicBezTo>
                    <a:pt x="310" y="3759"/>
                    <a:pt x="584" y="3926"/>
                    <a:pt x="1013" y="4045"/>
                  </a:cubicBezTo>
                  <a:lnTo>
                    <a:pt x="382" y="4379"/>
                  </a:lnTo>
                  <a:cubicBezTo>
                    <a:pt x="144" y="4498"/>
                    <a:pt x="1" y="4712"/>
                    <a:pt x="1" y="4986"/>
                  </a:cubicBezTo>
                  <a:lnTo>
                    <a:pt x="1" y="6045"/>
                  </a:lnTo>
                  <a:cubicBezTo>
                    <a:pt x="1" y="6129"/>
                    <a:pt x="84" y="6200"/>
                    <a:pt x="167" y="6200"/>
                  </a:cubicBezTo>
                  <a:cubicBezTo>
                    <a:pt x="263" y="6200"/>
                    <a:pt x="334" y="6129"/>
                    <a:pt x="334" y="6045"/>
                  </a:cubicBezTo>
                  <a:lnTo>
                    <a:pt x="334" y="4974"/>
                  </a:lnTo>
                  <a:cubicBezTo>
                    <a:pt x="334" y="4831"/>
                    <a:pt x="406" y="4712"/>
                    <a:pt x="525" y="4652"/>
                  </a:cubicBezTo>
                  <a:lnTo>
                    <a:pt x="1037" y="4402"/>
                  </a:lnTo>
                  <a:cubicBezTo>
                    <a:pt x="1239" y="4760"/>
                    <a:pt x="1644" y="4986"/>
                    <a:pt x="2060" y="4986"/>
                  </a:cubicBezTo>
                  <a:cubicBezTo>
                    <a:pt x="2489" y="4986"/>
                    <a:pt x="2882" y="4760"/>
                    <a:pt x="3084" y="4402"/>
                  </a:cubicBezTo>
                  <a:lnTo>
                    <a:pt x="3596" y="4652"/>
                  </a:lnTo>
                  <a:cubicBezTo>
                    <a:pt x="3704" y="4712"/>
                    <a:pt x="3787" y="4831"/>
                    <a:pt x="3787" y="4974"/>
                  </a:cubicBezTo>
                  <a:lnTo>
                    <a:pt x="3787" y="6022"/>
                  </a:lnTo>
                  <a:cubicBezTo>
                    <a:pt x="3787" y="6117"/>
                    <a:pt x="3858" y="6188"/>
                    <a:pt x="3954" y="6188"/>
                  </a:cubicBezTo>
                  <a:cubicBezTo>
                    <a:pt x="4037" y="6188"/>
                    <a:pt x="4108" y="6117"/>
                    <a:pt x="4108" y="6022"/>
                  </a:cubicBezTo>
                  <a:lnTo>
                    <a:pt x="4108" y="4974"/>
                  </a:lnTo>
                  <a:cubicBezTo>
                    <a:pt x="4132" y="4712"/>
                    <a:pt x="3977" y="4474"/>
                    <a:pt x="3739" y="4379"/>
                  </a:cubicBezTo>
                  <a:lnTo>
                    <a:pt x="3096" y="4045"/>
                  </a:lnTo>
                  <a:cubicBezTo>
                    <a:pt x="3537" y="3926"/>
                    <a:pt x="3799" y="3759"/>
                    <a:pt x="3930" y="3676"/>
                  </a:cubicBezTo>
                  <a:cubicBezTo>
                    <a:pt x="4073" y="3581"/>
                    <a:pt x="4108" y="3426"/>
                    <a:pt x="4049" y="3271"/>
                  </a:cubicBezTo>
                  <a:cubicBezTo>
                    <a:pt x="3918" y="2962"/>
                    <a:pt x="3775" y="2378"/>
                    <a:pt x="3775" y="1735"/>
                  </a:cubicBezTo>
                  <a:cubicBezTo>
                    <a:pt x="3775" y="866"/>
                    <a:pt x="3084" y="104"/>
                    <a:pt x="2227" y="9"/>
                  </a:cubicBezTo>
                  <a:cubicBezTo>
                    <a:pt x="2174" y="3"/>
                    <a:pt x="2120" y="0"/>
                    <a:pt x="2065"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 name="Google Shape;9246;p16">
              <a:extLst>
                <a:ext uri="{FF2B5EF4-FFF2-40B4-BE49-F238E27FC236}">
                  <a16:creationId xmlns:a16="http://schemas.microsoft.com/office/drawing/2014/main" id="{CA38C7B6-9E81-43B0-B129-DB692A568698}"/>
                </a:ext>
              </a:extLst>
            </p:cNvPr>
            <p:cNvSpPr/>
            <p:nvPr/>
          </p:nvSpPr>
          <p:spPr>
            <a:xfrm>
              <a:off x="3116592" y="2293778"/>
              <a:ext cx="10630" cy="32241"/>
            </a:xfrm>
            <a:custGeom>
              <a:avLst/>
              <a:gdLst/>
              <a:ahLst/>
              <a:cxnLst/>
              <a:rect l="l" t="t" r="r" b="b"/>
              <a:pathLst>
                <a:path w="334" h="1013" extrusionOk="0">
                  <a:moveTo>
                    <a:pt x="167" y="0"/>
                  </a:moveTo>
                  <a:cubicBezTo>
                    <a:pt x="72" y="0"/>
                    <a:pt x="0" y="72"/>
                    <a:pt x="0" y="167"/>
                  </a:cubicBezTo>
                  <a:lnTo>
                    <a:pt x="0" y="846"/>
                  </a:lnTo>
                  <a:cubicBezTo>
                    <a:pt x="0" y="941"/>
                    <a:pt x="72" y="1012"/>
                    <a:pt x="167" y="1012"/>
                  </a:cubicBezTo>
                  <a:cubicBezTo>
                    <a:pt x="250" y="1012"/>
                    <a:pt x="334" y="941"/>
                    <a:pt x="334" y="846"/>
                  </a:cubicBezTo>
                  <a:lnTo>
                    <a:pt x="334" y="167"/>
                  </a:lnTo>
                  <a:cubicBezTo>
                    <a:pt x="310" y="72"/>
                    <a:pt x="250" y="0"/>
                    <a:pt x="167"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 name="Google Shape;9247;p16">
              <a:extLst>
                <a:ext uri="{FF2B5EF4-FFF2-40B4-BE49-F238E27FC236}">
                  <a16:creationId xmlns:a16="http://schemas.microsoft.com/office/drawing/2014/main" id="{5D3F529E-EE1F-AEDF-E4C9-B4461DC28096}"/>
                </a:ext>
              </a:extLst>
            </p:cNvPr>
            <p:cNvSpPr/>
            <p:nvPr/>
          </p:nvSpPr>
          <p:spPr>
            <a:xfrm>
              <a:off x="3193519" y="2293778"/>
              <a:ext cx="10248" cy="32241"/>
            </a:xfrm>
            <a:custGeom>
              <a:avLst/>
              <a:gdLst/>
              <a:ahLst/>
              <a:cxnLst/>
              <a:rect l="l" t="t" r="r" b="b"/>
              <a:pathLst>
                <a:path w="322" h="1013" extrusionOk="0">
                  <a:moveTo>
                    <a:pt x="155" y="0"/>
                  </a:moveTo>
                  <a:cubicBezTo>
                    <a:pt x="72" y="0"/>
                    <a:pt x="0" y="72"/>
                    <a:pt x="0" y="167"/>
                  </a:cubicBezTo>
                  <a:lnTo>
                    <a:pt x="0" y="846"/>
                  </a:lnTo>
                  <a:cubicBezTo>
                    <a:pt x="0" y="941"/>
                    <a:pt x="72" y="1012"/>
                    <a:pt x="155" y="1012"/>
                  </a:cubicBezTo>
                  <a:cubicBezTo>
                    <a:pt x="250" y="1012"/>
                    <a:pt x="322" y="941"/>
                    <a:pt x="322" y="846"/>
                  </a:cubicBezTo>
                  <a:lnTo>
                    <a:pt x="322" y="167"/>
                  </a:lnTo>
                  <a:cubicBezTo>
                    <a:pt x="310" y="72"/>
                    <a:pt x="250" y="0"/>
                    <a:pt x="155"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 name="Google Shape;9248;p16">
              <a:extLst>
                <a:ext uri="{FF2B5EF4-FFF2-40B4-BE49-F238E27FC236}">
                  <a16:creationId xmlns:a16="http://schemas.microsoft.com/office/drawing/2014/main" id="{55C9405F-8140-100A-4733-14D47B932E24}"/>
                </a:ext>
              </a:extLst>
            </p:cNvPr>
            <p:cNvSpPr/>
            <p:nvPr/>
          </p:nvSpPr>
          <p:spPr>
            <a:xfrm>
              <a:off x="3346227" y="2166755"/>
              <a:ext cx="54966" cy="18301"/>
            </a:xfrm>
            <a:custGeom>
              <a:avLst/>
              <a:gdLst/>
              <a:ahLst/>
              <a:cxnLst/>
              <a:rect l="l" t="t" r="r" b="b"/>
              <a:pathLst>
                <a:path w="1727" h="575" extrusionOk="0">
                  <a:moveTo>
                    <a:pt x="646" y="0"/>
                  </a:moveTo>
                  <a:cubicBezTo>
                    <a:pt x="494" y="0"/>
                    <a:pt x="326" y="15"/>
                    <a:pt x="143" y="50"/>
                  </a:cubicBezTo>
                  <a:cubicBezTo>
                    <a:pt x="60" y="62"/>
                    <a:pt x="0" y="122"/>
                    <a:pt x="0" y="217"/>
                  </a:cubicBezTo>
                  <a:lnTo>
                    <a:pt x="0" y="396"/>
                  </a:lnTo>
                  <a:cubicBezTo>
                    <a:pt x="0" y="479"/>
                    <a:pt x="84" y="550"/>
                    <a:pt x="167" y="550"/>
                  </a:cubicBezTo>
                  <a:cubicBezTo>
                    <a:pt x="262" y="550"/>
                    <a:pt x="334" y="479"/>
                    <a:pt x="334" y="396"/>
                  </a:cubicBezTo>
                  <a:lnTo>
                    <a:pt x="334" y="360"/>
                  </a:lnTo>
                  <a:cubicBezTo>
                    <a:pt x="445" y="344"/>
                    <a:pt x="549" y="338"/>
                    <a:pt x="645" y="338"/>
                  </a:cubicBezTo>
                  <a:cubicBezTo>
                    <a:pt x="845" y="338"/>
                    <a:pt x="1007" y="367"/>
                    <a:pt x="1120" y="407"/>
                  </a:cubicBezTo>
                  <a:cubicBezTo>
                    <a:pt x="1334" y="467"/>
                    <a:pt x="1453" y="538"/>
                    <a:pt x="1453" y="538"/>
                  </a:cubicBezTo>
                  <a:cubicBezTo>
                    <a:pt x="1477" y="550"/>
                    <a:pt x="1512" y="574"/>
                    <a:pt x="1536" y="574"/>
                  </a:cubicBezTo>
                  <a:cubicBezTo>
                    <a:pt x="1584" y="574"/>
                    <a:pt x="1643" y="538"/>
                    <a:pt x="1667" y="491"/>
                  </a:cubicBezTo>
                  <a:cubicBezTo>
                    <a:pt x="1727" y="396"/>
                    <a:pt x="1715" y="288"/>
                    <a:pt x="1643" y="241"/>
                  </a:cubicBezTo>
                  <a:cubicBezTo>
                    <a:pt x="1615" y="231"/>
                    <a:pt x="1258" y="0"/>
                    <a:pt x="646"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 name="Google Shape;9249;p16">
              <a:extLst>
                <a:ext uri="{FF2B5EF4-FFF2-40B4-BE49-F238E27FC236}">
                  <a16:creationId xmlns:a16="http://schemas.microsoft.com/office/drawing/2014/main" id="{FC5BBE74-1836-B74E-AA94-666D08CC3FBB}"/>
                </a:ext>
              </a:extLst>
            </p:cNvPr>
            <p:cNvSpPr/>
            <p:nvPr/>
          </p:nvSpPr>
          <p:spPr>
            <a:xfrm>
              <a:off x="3302655" y="2134991"/>
              <a:ext cx="141760" cy="192143"/>
            </a:xfrm>
            <a:custGeom>
              <a:avLst/>
              <a:gdLst/>
              <a:ahLst/>
              <a:cxnLst/>
              <a:rect l="l" t="t" r="r" b="b"/>
              <a:pathLst>
                <a:path w="4454" h="6037" extrusionOk="0">
                  <a:moveTo>
                    <a:pt x="3453" y="334"/>
                  </a:moveTo>
                  <a:lnTo>
                    <a:pt x="3453" y="1132"/>
                  </a:lnTo>
                  <a:cubicBezTo>
                    <a:pt x="3453" y="1263"/>
                    <a:pt x="3429" y="1405"/>
                    <a:pt x="3370" y="1525"/>
                  </a:cubicBezTo>
                  <a:lnTo>
                    <a:pt x="3310" y="1644"/>
                  </a:lnTo>
                  <a:cubicBezTo>
                    <a:pt x="3298" y="1667"/>
                    <a:pt x="3298" y="1691"/>
                    <a:pt x="3298" y="1715"/>
                  </a:cubicBezTo>
                  <a:lnTo>
                    <a:pt x="3298" y="2060"/>
                  </a:lnTo>
                  <a:cubicBezTo>
                    <a:pt x="3274" y="2346"/>
                    <a:pt x="3155" y="2608"/>
                    <a:pt x="2953" y="2799"/>
                  </a:cubicBezTo>
                  <a:cubicBezTo>
                    <a:pt x="2739" y="3001"/>
                    <a:pt x="2477" y="3096"/>
                    <a:pt x="2191" y="3096"/>
                  </a:cubicBezTo>
                  <a:cubicBezTo>
                    <a:pt x="1643" y="3084"/>
                    <a:pt x="1179" y="2596"/>
                    <a:pt x="1179" y="2013"/>
                  </a:cubicBezTo>
                  <a:lnTo>
                    <a:pt x="1179" y="1715"/>
                  </a:lnTo>
                  <a:cubicBezTo>
                    <a:pt x="1179" y="1691"/>
                    <a:pt x="1179" y="1667"/>
                    <a:pt x="1167" y="1644"/>
                  </a:cubicBezTo>
                  <a:lnTo>
                    <a:pt x="1107" y="1525"/>
                  </a:lnTo>
                  <a:cubicBezTo>
                    <a:pt x="1048" y="1405"/>
                    <a:pt x="1012" y="1275"/>
                    <a:pt x="1012" y="1132"/>
                  </a:cubicBezTo>
                  <a:cubicBezTo>
                    <a:pt x="1012" y="691"/>
                    <a:pt x="1369" y="334"/>
                    <a:pt x="1822" y="334"/>
                  </a:cubicBezTo>
                  <a:close/>
                  <a:moveTo>
                    <a:pt x="2762" y="3310"/>
                  </a:moveTo>
                  <a:lnTo>
                    <a:pt x="2762" y="3537"/>
                  </a:lnTo>
                  <a:cubicBezTo>
                    <a:pt x="2762" y="3572"/>
                    <a:pt x="2774" y="3620"/>
                    <a:pt x="2774" y="3680"/>
                  </a:cubicBezTo>
                  <a:lnTo>
                    <a:pt x="2239" y="4096"/>
                  </a:lnTo>
                  <a:lnTo>
                    <a:pt x="1691" y="3680"/>
                  </a:lnTo>
                  <a:cubicBezTo>
                    <a:pt x="1703" y="3632"/>
                    <a:pt x="1703" y="3584"/>
                    <a:pt x="1703" y="3537"/>
                  </a:cubicBezTo>
                  <a:lnTo>
                    <a:pt x="1703" y="3310"/>
                  </a:lnTo>
                  <a:cubicBezTo>
                    <a:pt x="1846" y="3370"/>
                    <a:pt x="2012" y="3406"/>
                    <a:pt x="2191" y="3406"/>
                  </a:cubicBezTo>
                  <a:lnTo>
                    <a:pt x="2239" y="3406"/>
                  </a:lnTo>
                  <a:cubicBezTo>
                    <a:pt x="2417" y="3406"/>
                    <a:pt x="2596" y="3382"/>
                    <a:pt x="2762" y="3310"/>
                  </a:cubicBezTo>
                  <a:close/>
                  <a:moveTo>
                    <a:pt x="1822" y="1"/>
                  </a:moveTo>
                  <a:cubicBezTo>
                    <a:pt x="1191" y="1"/>
                    <a:pt x="703" y="513"/>
                    <a:pt x="703" y="1120"/>
                  </a:cubicBezTo>
                  <a:cubicBezTo>
                    <a:pt x="703" y="1298"/>
                    <a:pt x="750" y="1489"/>
                    <a:pt x="822" y="1656"/>
                  </a:cubicBezTo>
                  <a:lnTo>
                    <a:pt x="869" y="1751"/>
                  </a:lnTo>
                  <a:lnTo>
                    <a:pt x="869" y="2001"/>
                  </a:lnTo>
                  <a:cubicBezTo>
                    <a:pt x="869" y="2441"/>
                    <a:pt x="1072" y="2846"/>
                    <a:pt x="1381" y="3096"/>
                  </a:cubicBezTo>
                  <a:lnTo>
                    <a:pt x="1381" y="3537"/>
                  </a:lnTo>
                  <a:cubicBezTo>
                    <a:pt x="1381" y="3608"/>
                    <a:pt x="1346" y="3680"/>
                    <a:pt x="1274" y="3703"/>
                  </a:cubicBezTo>
                  <a:lnTo>
                    <a:pt x="453" y="4025"/>
                  </a:lnTo>
                  <a:cubicBezTo>
                    <a:pt x="179" y="4132"/>
                    <a:pt x="0" y="4382"/>
                    <a:pt x="0" y="4668"/>
                  </a:cubicBezTo>
                  <a:lnTo>
                    <a:pt x="0" y="5858"/>
                  </a:lnTo>
                  <a:cubicBezTo>
                    <a:pt x="0" y="5942"/>
                    <a:pt x="83" y="6013"/>
                    <a:pt x="167" y="6013"/>
                  </a:cubicBezTo>
                  <a:cubicBezTo>
                    <a:pt x="262" y="6013"/>
                    <a:pt x="334" y="5942"/>
                    <a:pt x="334" y="5858"/>
                  </a:cubicBezTo>
                  <a:lnTo>
                    <a:pt x="334" y="4668"/>
                  </a:lnTo>
                  <a:cubicBezTo>
                    <a:pt x="334" y="4513"/>
                    <a:pt x="417" y="4382"/>
                    <a:pt x="560" y="4334"/>
                  </a:cubicBezTo>
                  <a:lnTo>
                    <a:pt x="1369" y="4025"/>
                  </a:lnTo>
                  <a:cubicBezTo>
                    <a:pt x="1417" y="4001"/>
                    <a:pt x="1465" y="3977"/>
                    <a:pt x="1488" y="3965"/>
                  </a:cubicBezTo>
                  <a:lnTo>
                    <a:pt x="2060" y="4394"/>
                  </a:lnTo>
                  <a:lnTo>
                    <a:pt x="2060" y="5870"/>
                  </a:lnTo>
                  <a:cubicBezTo>
                    <a:pt x="2060" y="5954"/>
                    <a:pt x="2131" y="6037"/>
                    <a:pt x="2215" y="6037"/>
                  </a:cubicBezTo>
                  <a:cubicBezTo>
                    <a:pt x="2310" y="6037"/>
                    <a:pt x="2381" y="5954"/>
                    <a:pt x="2381" y="5870"/>
                  </a:cubicBezTo>
                  <a:lnTo>
                    <a:pt x="2381" y="4394"/>
                  </a:lnTo>
                  <a:lnTo>
                    <a:pt x="2953" y="3965"/>
                  </a:lnTo>
                  <a:cubicBezTo>
                    <a:pt x="2977" y="3989"/>
                    <a:pt x="3024" y="4013"/>
                    <a:pt x="3072" y="4025"/>
                  </a:cubicBezTo>
                  <a:lnTo>
                    <a:pt x="3882" y="4334"/>
                  </a:lnTo>
                  <a:cubicBezTo>
                    <a:pt x="4024" y="4382"/>
                    <a:pt x="4108" y="4513"/>
                    <a:pt x="4108" y="4668"/>
                  </a:cubicBezTo>
                  <a:lnTo>
                    <a:pt x="4108" y="5858"/>
                  </a:lnTo>
                  <a:cubicBezTo>
                    <a:pt x="4108" y="5942"/>
                    <a:pt x="4179" y="6013"/>
                    <a:pt x="4274" y="6013"/>
                  </a:cubicBezTo>
                  <a:cubicBezTo>
                    <a:pt x="4358" y="6013"/>
                    <a:pt x="4441" y="5942"/>
                    <a:pt x="4441" y="5858"/>
                  </a:cubicBezTo>
                  <a:lnTo>
                    <a:pt x="4441" y="4668"/>
                  </a:lnTo>
                  <a:cubicBezTo>
                    <a:pt x="4453" y="4382"/>
                    <a:pt x="4274" y="4108"/>
                    <a:pt x="4024" y="4025"/>
                  </a:cubicBezTo>
                  <a:lnTo>
                    <a:pt x="3203" y="3703"/>
                  </a:lnTo>
                  <a:cubicBezTo>
                    <a:pt x="3131" y="3680"/>
                    <a:pt x="3084" y="3620"/>
                    <a:pt x="3084" y="3537"/>
                  </a:cubicBezTo>
                  <a:lnTo>
                    <a:pt x="3084" y="3108"/>
                  </a:lnTo>
                  <a:cubicBezTo>
                    <a:pt x="3120" y="3084"/>
                    <a:pt x="3155" y="3060"/>
                    <a:pt x="3191" y="3025"/>
                  </a:cubicBezTo>
                  <a:cubicBezTo>
                    <a:pt x="3453" y="2775"/>
                    <a:pt x="3608" y="2418"/>
                    <a:pt x="3608" y="2037"/>
                  </a:cubicBezTo>
                  <a:lnTo>
                    <a:pt x="3608" y="1727"/>
                  </a:lnTo>
                  <a:lnTo>
                    <a:pt x="3655" y="1644"/>
                  </a:lnTo>
                  <a:cubicBezTo>
                    <a:pt x="3739" y="1477"/>
                    <a:pt x="3774" y="1298"/>
                    <a:pt x="3774" y="1108"/>
                  </a:cubicBezTo>
                  <a:lnTo>
                    <a:pt x="3774" y="167"/>
                  </a:lnTo>
                  <a:cubicBezTo>
                    <a:pt x="3774" y="84"/>
                    <a:pt x="3691" y="1"/>
                    <a:pt x="3608"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 name="Google Shape;9250;p16">
              <a:extLst>
                <a:ext uri="{FF2B5EF4-FFF2-40B4-BE49-F238E27FC236}">
                  <a16:creationId xmlns:a16="http://schemas.microsoft.com/office/drawing/2014/main" id="{A5D62D6F-557F-1886-46C2-DC19879E2423}"/>
                </a:ext>
              </a:extLst>
            </p:cNvPr>
            <p:cNvSpPr/>
            <p:nvPr/>
          </p:nvSpPr>
          <p:spPr>
            <a:xfrm>
              <a:off x="3330313" y="2288463"/>
              <a:ext cx="10248" cy="37938"/>
            </a:xfrm>
            <a:custGeom>
              <a:avLst/>
              <a:gdLst/>
              <a:ahLst/>
              <a:cxnLst/>
              <a:rect l="l" t="t" r="r" b="b"/>
              <a:pathLst>
                <a:path w="322" h="1192" extrusionOk="0">
                  <a:moveTo>
                    <a:pt x="167" y="1"/>
                  </a:moveTo>
                  <a:cubicBezTo>
                    <a:pt x="72" y="1"/>
                    <a:pt x="0" y="84"/>
                    <a:pt x="0" y="167"/>
                  </a:cubicBezTo>
                  <a:lnTo>
                    <a:pt x="0" y="1036"/>
                  </a:lnTo>
                  <a:cubicBezTo>
                    <a:pt x="0" y="1120"/>
                    <a:pt x="72" y="1191"/>
                    <a:pt x="167" y="1191"/>
                  </a:cubicBezTo>
                  <a:cubicBezTo>
                    <a:pt x="250" y="1191"/>
                    <a:pt x="322" y="1120"/>
                    <a:pt x="322" y="1036"/>
                  </a:cubicBezTo>
                  <a:lnTo>
                    <a:pt x="322" y="167"/>
                  </a:lnTo>
                  <a:cubicBezTo>
                    <a:pt x="310" y="84"/>
                    <a:pt x="250" y="1"/>
                    <a:pt x="167"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 name="Google Shape;9251;p16">
              <a:extLst>
                <a:ext uri="{FF2B5EF4-FFF2-40B4-BE49-F238E27FC236}">
                  <a16:creationId xmlns:a16="http://schemas.microsoft.com/office/drawing/2014/main" id="{95F4961E-7F4D-FBB8-52BD-216459F5EB92}"/>
                </a:ext>
              </a:extLst>
            </p:cNvPr>
            <p:cNvSpPr/>
            <p:nvPr/>
          </p:nvSpPr>
          <p:spPr>
            <a:xfrm>
              <a:off x="3406859" y="2288463"/>
              <a:ext cx="10630" cy="37938"/>
            </a:xfrm>
            <a:custGeom>
              <a:avLst/>
              <a:gdLst/>
              <a:ahLst/>
              <a:cxnLst/>
              <a:rect l="l" t="t" r="r" b="b"/>
              <a:pathLst>
                <a:path w="334" h="1192" extrusionOk="0">
                  <a:moveTo>
                    <a:pt x="167" y="1"/>
                  </a:moveTo>
                  <a:cubicBezTo>
                    <a:pt x="84" y="1"/>
                    <a:pt x="0" y="84"/>
                    <a:pt x="0" y="167"/>
                  </a:cubicBezTo>
                  <a:lnTo>
                    <a:pt x="0" y="1036"/>
                  </a:lnTo>
                  <a:cubicBezTo>
                    <a:pt x="0" y="1120"/>
                    <a:pt x="84" y="1191"/>
                    <a:pt x="167" y="1191"/>
                  </a:cubicBezTo>
                  <a:cubicBezTo>
                    <a:pt x="262" y="1191"/>
                    <a:pt x="334" y="1120"/>
                    <a:pt x="334" y="1036"/>
                  </a:cubicBezTo>
                  <a:lnTo>
                    <a:pt x="334" y="167"/>
                  </a:lnTo>
                  <a:cubicBezTo>
                    <a:pt x="322" y="84"/>
                    <a:pt x="262" y="1"/>
                    <a:pt x="167"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9252;p16">
              <a:extLst>
                <a:ext uri="{FF2B5EF4-FFF2-40B4-BE49-F238E27FC236}">
                  <a16:creationId xmlns:a16="http://schemas.microsoft.com/office/drawing/2014/main" id="{1BE97092-C088-8C93-409B-6E2F13E4CCE8}"/>
                </a:ext>
              </a:extLst>
            </p:cNvPr>
            <p:cNvSpPr/>
            <p:nvPr/>
          </p:nvSpPr>
          <p:spPr>
            <a:xfrm>
              <a:off x="3149183" y="1976585"/>
              <a:ext cx="219419" cy="183072"/>
            </a:xfrm>
            <a:custGeom>
              <a:avLst/>
              <a:gdLst/>
              <a:ahLst/>
              <a:cxnLst/>
              <a:rect l="l" t="t" r="r" b="b"/>
              <a:pathLst>
                <a:path w="6894" h="5752" extrusionOk="0">
                  <a:moveTo>
                    <a:pt x="2369" y="4108"/>
                  </a:moveTo>
                  <a:lnTo>
                    <a:pt x="2286" y="4466"/>
                  </a:lnTo>
                  <a:lnTo>
                    <a:pt x="2060" y="4466"/>
                  </a:lnTo>
                  <a:cubicBezTo>
                    <a:pt x="1869" y="4466"/>
                    <a:pt x="1703" y="4299"/>
                    <a:pt x="1703" y="4108"/>
                  </a:cubicBezTo>
                  <a:close/>
                  <a:moveTo>
                    <a:pt x="5513" y="310"/>
                  </a:moveTo>
                  <a:cubicBezTo>
                    <a:pt x="5703" y="310"/>
                    <a:pt x="5870" y="477"/>
                    <a:pt x="5870" y="667"/>
                  </a:cubicBezTo>
                  <a:lnTo>
                    <a:pt x="5870" y="3418"/>
                  </a:lnTo>
                  <a:cubicBezTo>
                    <a:pt x="5870" y="3608"/>
                    <a:pt x="5703" y="3775"/>
                    <a:pt x="5513" y="3775"/>
                  </a:cubicBezTo>
                  <a:lnTo>
                    <a:pt x="4132" y="3775"/>
                  </a:lnTo>
                  <a:cubicBezTo>
                    <a:pt x="4096" y="3775"/>
                    <a:pt x="4048" y="3787"/>
                    <a:pt x="4036" y="3811"/>
                  </a:cubicBezTo>
                  <a:lnTo>
                    <a:pt x="2500" y="4918"/>
                  </a:lnTo>
                  <a:lnTo>
                    <a:pt x="2739" y="3966"/>
                  </a:lnTo>
                  <a:cubicBezTo>
                    <a:pt x="2762" y="3930"/>
                    <a:pt x="2739" y="3870"/>
                    <a:pt x="2715" y="3835"/>
                  </a:cubicBezTo>
                  <a:cubicBezTo>
                    <a:pt x="2679" y="3787"/>
                    <a:pt x="2643" y="3775"/>
                    <a:pt x="2584" y="3775"/>
                  </a:cubicBezTo>
                  <a:lnTo>
                    <a:pt x="691" y="3775"/>
                  </a:lnTo>
                  <a:cubicBezTo>
                    <a:pt x="500" y="3775"/>
                    <a:pt x="333" y="3608"/>
                    <a:pt x="333" y="3418"/>
                  </a:cubicBezTo>
                  <a:lnTo>
                    <a:pt x="333" y="667"/>
                  </a:lnTo>
                  <a:cubicBezTo>
                    <a:pt x="333" y="477"/>
                    <a:pt x="500" y="310"/>
                    <a:pt x="691" y="310"/>
                  </a:cubicBezTo>
                  <a:close/>
                  <a:moveTo>
                    <a:pt x="6215" y="989"/>
                  </a:moveTo>
                  <a:cubicBezTo>
                    <a:pt x="6406" y="989"/>
                    <a:pt x="6572" y="1156"/>
                    <a:pt x="6572" y="1346"/>
                  </a:cubicBezTo>
                  <a:lnTo>
                    <a:pt x="6572" y="4108"/>
                  </a:lnTo>
                  <a:lnTo>
                    <a:pt x="6549" y="4108"/>
                  </a:lnTo>
                  <a:cubicBezTo>
                    <a:pt x="6549" y="4299"/>
                    <a:pt x="6394" y="4466"/>
                    <a:pt x="6191" y="4466"/>
                  </a:cubicBezTo>
                  <a:lnTo>
                    <a:pt x="4810" y="4466"/>
                  </a:lnTo>
                  <a:cubicBezTo>
                    <a:pt x="4763" y="4466"/>
                    <a:pt x="4727" y="4477"/>
                    <a:pt x="4691" y="4513"/>
                  </a:cubicBezTo>
                  <a:cubicBezTo>
                    <a:pt x="4667" y="4549"/>
                    <a:pt x="4644" y="4608"/>
                    <a:pt x="4667" y="4656"/>
                  </a:cubicBezTo>
                  <a:lnTo>
                    <a:pt x="4763" y="5323"/>
                  </a:lnTo>
                  <a:lnTo>
                    <a:pt x="3596" y="4537"/>
                  </a:lnTo>
                  <a:lnTo>
                    <a:pt x="4191" y="4096"/>
                  </a:lnTo>
                  <a:lnTo>
                    <a:pt x="5513" y="4096"/>
                  </a:lnTo>
                  <a:cubicBezTo>
                    <a:pt x="5882" y="4096"/>
                    <a:pt x="6191" y="3799"/>
                    <a:pt x="6191" y="3418"/>
                  </a:cubicBezTo>
                  <a:lnTo>
                    <a:pt x="6191" y="989"/>
                  </a:lnTo>
                  <a:close/>
                  <a:moveTo>
                    <a:pt x="691" y="1"/>
                  </a:moveTo>
                  <a:cubicBezTo>
                    <a:pt x="322" y="1"/>
                    <a:pt x="0" y="298"/>
                    <a:pt x="0" y="679"/>
                  </a:cubicBezTo>
                  <a:lnTo>
                    <a:pt x="0" y="3430"/>
                  </a:lnTo>
                  <a:cubicBezTo>
                    <a:pt x="0" y="3811"/>
                    <a:pt x="298" y="4120"/>
                    <a:pt x="691" y="4120"/>
                  </a:cubicBezTo>
                  <a:lnTo>
                    <a:pt x="1393" y="4120"/>
                  </a:lnTo>
                  <a:lnTo>
                    <a:pt x="1393" y="4132"/>
                  </a:lnTo>
                  <a:cubicBezTo>
                    <a:pt x="1393" y="4501"/>
                    <a:pt x="1691" y="4823"/>
                    <a:pt x="2072" y="4823"/>
                  </a:cubicBezTo>
                  <a:lnTo>
                    <a:pt x="2203" y="4823"/>
                  </a:lnTo>
                  <a:lnTo>
                    <a:pt x="2143" y="5073"/>
                  </a:lnTo>
                  <a:cubicBezTo>
                    <a:pt x="2119" y="5180"/>
                    <a:pt x="2167" y="5275"/>
                    <a:pt x="2250" y="5335"/>
                  </a:cubicBezTo>
                  <a:cubicBezTo>
                    <a:pt x="2298" y="5370"/>
                    <a:pt x="2346" y="5382"/>
                    <a:pt x="2381" y="5382"/>
                  </a:cubicBezTo>
                  <a:cubicBezTo>
                    <a:pt x="2429" y="5382"/>
                    <a:pt x="2489" y="5370"/>
                    <a:pt x="2536" y="5335"/>
                  </a:cubicBezTo>
                  <a:lnTo>
                    <a:pt x="3251" y="4823"/>
                  </a:lnTo>
                  <a:lnTo>
                    <a:pt x="3417" y="4823"/>
                  </a:lnTo>
                  <a:lnTo>
                    <a:pt x="4751" y="5716"/>
                  </a:lnTo>
                  <a:cubicBezTo>
                    <a:pt x="4798" y="5740"/>
                    <a:pt x="4846" y="5751"/>
                    <a:pt x="4882" y="5751"/>
                  </a:cubicBezTo>
                  <a:cubicBezTo>
                    <a:pt x="4929" y="5751"/>
                    <a:pt x="4977" y="5740"/>
                    <a:pt x="5025" y="5716"/>
                  </a:cubicBezTo>
                  <a:cubicBezTo>
                    <a:pt x="5108" y="5656"/>
                    <a:pt x="5144" y="5561"/>
                    <a:pt x="5120" y="5454"/>
                  </a:cubicBezTo>
                  <a:lnTo>
                    <a:pt x="5025" y="4799"/>
                  </a:lnTo>
                  <a:lnTo>
                    <a:pt x="6215" y="4799"/>
                  </a:lnTo>
                  <a:cubicBezTo>
                    <a:pt x="6584" y="4799"/>
                    <a:pt x="6894" y="4501"/>
                    <a:pt x="6894" y="4120"/>
                  </a:cubicBezTo>
                  <a:lnTo>
                    <a:pt x="6894" y="1370"/>
                  </a:lnTo>
                  <a:cubicBezTo>
                    <a:pt x="6870" y="977"/>
                    <a:pt x="6572" y="679"/>
                    <a:pt x="6191" y="679"/>
                  </a:cubicBezTo>
                  <a:cubicBezTo>
                    <a:pt x="6179" y="298"/>
                    <a:pt x="5882" y="1"/>
                    <a:pt x="5513"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9253;p16">
              <a:extLst>
                <a:ext uri="{FF2B5EF4-FFF2-40B4-BE49-F238E27FC236}">
                  <a16:creationId xmlns:a16="http://schemas.microsoft.com/office/drawing/2014/main" id="{43DC1686-78E3-D387-056F-4990AC48A421}"/>
                </a:ext>
              </a:extLst>
            </p:cNvPr>
            <p:cNvSpPr/>
            <p:nvPr/>
          </p:nvSpPr>
          <p:spPr>
            <a:xfrm>
              <a:off x="3187822" y="2009177"/>
              <a:ext cx="26926" cy="10280"/>
            </a:xfrm>
            <a:custGeom>
              <a:avLst/>
              <a:gdLst/>
              <a:ahLst/>
              <a:cxnLst/>
              <a:rect l="l" t="t" r="r" b="b"/>
              <a:pathLst>
                <a:path w="846" h="323" extrusionOk="0">
                  <a:moveTo>
                    <a:pt x="155" y="1"/>
                  </a:moveTo>
                  <a:cubicBezTo>
                    <a:pt x="72" y="1"/>
                    <a:pt x="1" y="72"/>
                    <a:pt x="1" y="167"/>
                  </a:cubicBezTo>
                  <a:cubicBezTo>
                    <a:pt x="1" y="251"/>
                    <a:pt x="72" y="322"/>
                    <a:pt x="155" y="322"/>
                  </a:cubicBezTo>
                  <a:lnTo>
                    <a:pt x="679" y="322"/>
                  </a:lnTo>
                  <a:cubicBezTo>
                    <a:pt x="774" y="322"/>
                    <a:pt x="846" y="251"/>
                    <a:pt x="846" y="167"/>
                  </a:cubicBezTo>
                  <a:cubicBezTo>
                    <a:pt x="846" y="72"/>
                    <a:pt x="774" y="1"/>
                    <a:pt x="679"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9254;p16">
              <a:extLst>
                <a:ext uri="{FF2B5EF4-FFF2-40B4-BE49-F238E27FC236}">
                  <a16:creationId xmlns:a16="http://schemas.microsoft.com/office/drawing/2014/main" id="{8559B938-4FDB-19AF-13F1-90BEBC6707BD}"/>
                </a:ext>
              </a:extLst>
            </p:cNvPr>
            <p:cNvSpPr/>
            <p:nvPr/>
          </p:nvSpPr>
          <p:spPr>
            <a:xfrm>
              <a:off x="3226110" y="2009177"/>
              <a:ext cx="81478" cy="10280"/>
            </a:xfrm>
            <a:custGeom>
              <a:avLst/>
              <a:gdLst/>
              <a:ahLst/>
              <a:cxnLst/>
              <a:rect l="l" t="t" r="r" b="b"/>
              <a:pathLst>
                <a:path w="2560" h="323" extrusionOk="0">
                  <a:moveTo>
                    <a:pt x="167" y="1"/>
                  </a:moveTo>
                  <a:cubicBezTo>
                    <a:pt x="72" y="1"/>
                    <a:pt x="0" y="72"/>
                    <a:pt x="0" y="167"/>
                  </a:cubicBezTo>
                  <a:cubicBezTo>
                    <a:pt x="0" y="251"/>
                    <a:pt x="72" y="322"/>
                    <a:pt x="167" y="322"/>
                  </a:cubicBezTo>
                  <a:lnTo>
                    <a:pt x="2393" y="322"/>
                  </a:lnTo>
                  <a:cubicBezTo>
                    <a:pt x="2488" y="322"/>
                    <a:pt x="2560" y="251"/>
                    <a:pt x="2560" y="167"/>
                  </a:cubicBezTo>
                  <a:cubicBezTo>
                    <a:pt x="2560" y="72"/>
                    <a:pt x="2488" y="1"/>
                    <a:pt x="2393"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9255;p16">
              <a:extLst>
                <a:ext uri="{FF2B5EF4-FFF2-40B4-BE49-F238E27FC236}">
                  <a16:creationId xmlns:a16="http://schemas.microsoft.com/office/drawing/2014/main" id="{16584153-DE9A-1905-E798-37FAB3023C0A}"/>
                </a:ext>
              </a:extLst>
            </p:cNvPr>
            <p:cNvSpPr/>
            <p:nvPr/>
          </p:nvSpPr>
          <p:spPr>
            <a:xfrm>
              <a:off x="3187822" y="2036453"/>
              <a:ext cx="119767" cy="10662"/>
            </a:xfrm>
            <a:custGeom>
              <a:avLst/>
              <a:gdLst/>
              <a:ahLst/>
              <a:cxnLst/>
              <a:rect l="l" t="t" r="r" b="b"/>
              <a:pathLst>
                <a:path w="3763" h="335" extrusionOk="0">
                  <a:moveTo>
                    <a:pt x="155" y="1"/>
                  </a:moveTo>
                  <a:cubicBezTo>
                    <a:pt x="72" y="1"/>
                    <a:pt x="1" y="84"/>
                    <a:pt x="1" y="168"/>
                  </a:cubicBezTo>
                  <a:cubicBezTo>
                    <a:pt x="1" y="263"/>
                    <a:pt x="72" y="334"/>
                    <a:pt x="155" y="334"/>
                  </a:cubicBezTo>
                  <a:lnTo>
                    <a:pt x="3596" y="334"/>
                  </a:lnTo>
                  <a:cubicBezTo>
                    <a:pt x="3691" y="334"/>
                    <a:pt x="3763" y="263"/>
                    <a:pt x="3763" y="168"/>
                  </a:cubicBezTo>
                  <a:cubicBezTo>
                    <a:pt x="3763" y="84"/>
                    <a:pt x="3691" y="1"/>
                    <a:pt x="3596"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9256;p16">
              <a:extLst>
                <a:ext uri="{FF2B5EF4-FFF2-40B4-BE49-F238E27FC236}">
                  <a16:creationId xmlns:a16="http://schemas.microsoft.com/office/drawing/2014/main" id="{F6AFD2A4-F15E-18E4-0027-880BC61873F3}"/>
                </a:ext>
              </a:extLst>
            </p:cNvPr>
            <p:cNvSpPr/>
            <p:nvPr/>
          </p:nvSpPr>
          <p:spPr>
            <a:xfrm>
              <a:off x="3187822" y="2064143"/>
              <a:ext cx="81510" cy="10248"/>
            </a:xfrm>
            <a:custGeom>
              <a:avLst/>
              <a:gdLst/>
              <a:ahLst/>
              <a:cxnLst/>
              <a:rect l="l" t="t" r="r" b="b"/>
              <a:pathLst>
                <a:path w="2561" h="322" extrusionOk="0">
                  <a:moveTo>
                    <a:pt x="155" y="0"/>
                  </a:moveTo>
                  <a:cubicBezTo>
                    <a:pt x="72" y="0"/>
                    <a:pt x="1" y="72"/>
                    <a:pt x="1" y="167"/>
                  </a:cubicBezTo>
                  <a:cubicBezTo>
                    <a:pt x="1" y="250"/>
                    <a:pt x="72" y="322"/>
                    <a:pt x="155" y="322"/>
                  </a:cubicBezTo>
                  <a:lnTo>
                    <a:pt x="2394" y="322"/>
                  </a:lnTo>
                  <a:cubicBezTo>
                    <a:pt x="2477" y="322"/>
                    <a:pt x="2560" y="250"/>
                    <a:pt x="2560" y="167"/>
                  </a:cubicBezTo>
                  <a:cubicBezTo>
                    <a:pt x="2560" y="72"/>
                    <a:pt x="2477" y="0"/>
                    <a:pt x="2394"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9257;p16">
              <a:extLst>
                <a:ext uri="{FF2B5EF4-FFF2-40B4-BE49-F238E27FC236}">
                  <a16:creationId xmlns:a16="http://schemas.microsoft.com/office/drawing/2014/main" id="{E821A5B5-9292-634A-E2CA-38F65110FCA3}"/>
                </a:ext>
              </a:extLst>
            </p:cNvPr>
            <p:cNvSpPr/>
            <p:nvPr/>
          </p:nvSpPr>
          <p:spPr>
            <a:xfrm>
              <a:off x="3280663" y="2064143"/>
              <a:ext cx="26926" cy="10248"/>
            </a:xfrm>
            <a:custGeom>
              <a:avLst/>
              <a:gdLst/>
              <a:ahLst/>
              <a:cxnLst/>
              <a:rect l="l" t="t" r="r" b="b"/>
              <a:pathLst>
                <a:path w="846" h="322" extrusionOk="0">
                  <a:moveTo>
                    <a:pt x="155" y="0"/>
                  </a:moveTo>
                  <a:cubicBezTo>
                    <a:pt x="72" y="0"/>
                    <a:pt x="1" y="72"/>
                    <a:pt x="1" y="167"/>
                  </a:cubicBezTo>
                  <a:cubicBezTo>
                    <a:pt x="1" y="250"/>
                    <a:pt x="72" y="322"/>
                    <a:pt x="155" y="322"/>
                  </a:cubicBezTo>
                  <a:lnTo>
                    <a:pt x="679" y="322"/>
                  </a:lnTo>
                  <a:cubicBezTo>
                    <a:pt x="774" y="322"/>
                    <a:pt x="846" y="250"/>
                    <a:pt x="846" y="167"/>
                  </a:cubicBezTo>
                  <a:cubicBezTo>
                    <a:pt x="846" y="72"/>
                    <a:pt x="774" y="0"/>
                    <a:pt x="679"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9" name="Google Shape;9244;p16">
            <a:extLst>
              <a:ext uri="{FF2B5EF4-FFF2-40B4-BE49-F238E27FC236}">
                <a16:creationId xmlns:a16="http://schemas.microsoft.com/office/drawing/2014/main" id="{CDB13242-F57C-D3FB-F712-23A6B1B4164E}"/>
              </a:ext>
            </a:extLst>
          </p:cNvPr>
          <p:cNvGrpSpPr/>
          <p:nvPr/>
        </p:nvGrpSpPr>
        <p:grpSpPr>
          <a:xfrm>
            <a:off x="7272266" y="5317589"/>
            <a:ext cx="350198" cy="350548"/>
            <a:chOff x="3094217" y="1976585"/>
            <a:chExt cx="350198" cy="350548"/>
          </a:xfrm>
        </p:grpSpPr>
        <p:sp>
          <p:nvSpPr>
            <p:cNvPr id="20" name="Google Shape;9245;p16">
              <a:extLst>
                <a:ext uri="{FF2B5EF4-FFF2-40B4-BE49-F238E27FC236}">
                  <a16:creationId xmlns:a16="http://schemas.microsoft.com/office/drawing/2014/main" id="{62255202-0FDB-32A2-9DB8-C2C65C39C4D7}"/>
                </a:ext>
              </a:extLst>
            </p:cNvPr>
            <p:cNvSpPr/>
            <p:nvPr/>
          </p:nvSpPr>
          <p:spPr>
            <a:xfrm>
              <a:off x="3094217" y="2129039"/>
              <a:ext cx="131543" cy="197362"/>
            </a:xfrm>
            <a:custGeom>
              <a:avLst/>
              <a:gdLst/>
              <a:ahLst/>
              <a:cxnLst/>
              <a:rect l="l" t="t" r="r" b="b"/>
              <a:pathLst>
                <a:path w="4133" h="6201" extrusionOk="0">
                  <a:moveTo>
                    <a:pt x="2072" y="345"/>
                  </a:moveTo>
                  <a:cubicBezTo>
                    <a:pt x="2117" y="345"/>
                    <a:pt x="2162" y="348"/>
                    <a:pt x="2203" y="354"/>
                  </a:cubicBezTo>
                  <a:cubicBezTo>
                    <a:pt x="2906" y="414"/>
                    <a:pt x="3454" y="1045"/>
                    <a:pt x="3454" y="1759"/>
                  </a:cubicBezTo>
                  <a:cubicBezTo>
                    <a:pt x="3454" y="2438"/>
                    <a:pt x="3620" y="3069"/>
                    <a:pt x="3751" y="3402"/>
                  </a:cubicBezTo>
                  <a:lnTo>
                    <a:pt x="3751" y="3426"/>
                  </a:lnTo>
                  <a:cubicBezTo>
                    <a:pt x="3608" y="3509"/>
                    <a:pt x="3299" y="3688"/>
                    <a:pt x="2763" y="3807"/>
                  </a:cubicBezTo>
                  <a:lnTo>
                    <a:pt x="2763" y="3759"/>
                  </a:lnTo>
                  <a:lnTo>
                    <a:pt x="2763" y="3438"/>
                  </a:lnTo>
                  <a:cubicBezTo>
                    <a:pt x="2965" y="3319"/>
                    <a:pt x="3144" y="3140"/>
                    <a:pt x="3263" y="2926"/>
                  </a:cubicBezTo>
                  <a:cubicBezTo>
                    <a:pt x="3489" y="2533"/>
                    <a:pt x="3418" y="2021"/>
                    <a:pt x="3073" y="1712"/>
                  </a:cubicBezTo>
                  <a:cubicBezTo>
                    <a:pt x="2834" y="1485"/>
                    <a:pt x="2418" y="1235"/>
                    <a:pt x="1727" y="1235"/>
                  </a:cubicBezTo>
                  <a:cubicBezTo>
                    <a:pt x="1691" y="1235"/>
                    <a:pt x="1644" y="1247"/>
                    <a:pt x="1608" y="1283"/>
                  </a:cubicBezTo>
                  <a:lnTo>
                    <a:pt x="1275" y="1616"/>
                  </a:lnTo>
                  <a:cubicBezTo>
                    <a:pt x="1215" y="1676"/>
                    <a:pt x="1215" y="1783"/>
                    <a:pt x="1275" y="1843"/>
                  </a:cubicBezTo>
                  <a:cubicBezTo>
                    <a:pt x="1304" y="1872"/>
                    <a:pt x="1343" y="1887"/>
                    <a:pt x="1382" y="1887"/>
                  </a:cubicBezTo>
                  <a:cubicBezTo>
                    <a:pt x="1421" y="1887"/>
                    <a:pt x="1459" y="1872"/>
                    <a:pt x="1489" y="1843"/>
                  </a:cubicBezTo>
                  <a:lnTo>
                    <a:pt x="1787" y="1545"/>
                  </a:lnTo>
                  <a:cubicBezTo>
                    <a:pt x="2227" y="1557"/>
                    <a:pt x="2584" y="1700"/>
                    <a:pt x="2846" y="1938"/>
                  </a:cubicBezTo>
                  <a:cubicBezTo>
                    <a:pt x="3073" y="2140"/>
                    <a:pt x="3132" y="2485"/>
                    <a:pt x="2977" y="2747"/>
                  </a:cubicBezTo>
                  <a:cubicBezTo>
                    <a:pt x="2799" y="3081"/>
                    <a:pt x="2441" y="3283"/>
                    <a:pt x="2072" y="3283"/>
                  </a:cubicBezTo>
                  <a:cubicBezTo>
                    <a:pt x="1489" y="3283"/>
                    <a:pt x="1037" y="2831"/>
                    <a:pt x="1037" y="2247"/>
                  </a:cubicBezTo>
                  <a:cubicBezTo>
                    <a:pt x="1037" y="2152"/>
                    <a:pt x="953" y="2081"/>
                    <a:pt x="870" y="2081"/>
                  </a:cubicBezTo>
                  <a:cubicBezTo>
                    <a:pt x="775" y="2081"/>
                    <a:pt x="703" y="2152"/>
                    <a:pt x="703" y="2247"/>
                  </a:cubicBezTo>
                  <a:cubicBezTo>
                    <a:pt x="703" y="2747"/>
                    <a:pt x="989" y="3200"/>
                    <a:pt x="1394" y="3438"/>
                  </a:cubicBezTo>
                  <a:lnTo>
                    <a:pt x="1394" y="3759"/>
                  </a:lnTo>
                  <a:lnTo>
                    <a:pt x="1394" y="3807"/>
                  </a:lnTo>
                  <a:cubicBezTo>
                    <a:pt x="858" y="3688"/>
                    <a:pt x="525" y="3509"/>
                    <a:pt x="394" y="3426"/>
                  </a:cubicBezTo>
                  <a:cubicBezTo>
                    <a:pt x="394" y="3426"/>
                    <a:pt x="382" y="3426"/>
                    <a:pt x="394" y="3402"/>
                  </a:cubicBezTo>
                  <a:cubicBezTo>
                    <a:pt x="525" y="3081"/>
                    <a:pt x="691" y="2438"/>
                    <a:pt x="691" y="1759"/>
                  </a:cubicBezTo>
                  <a:cubicBezTo>
                    <a:pt x="691" y="1045"/>
                    <a:pt x="1239" y="414"/>
                    <a:pt x="1941" y="354"/>
                  </a:cubicBezTo>
                  <a:cubicBezTo>
                    <a:pt x="1983" y="348"/>
                    <a:pt x="2028" y="345"/>
                    <a:pt x="2072" y="345"/>
                  </a:cubicBezTo>
                  <a:close/>
                  <a:moveTo>
                    <a:pt x="2430" y="3581"/>
                  </a:moveTo>
                  <a:lnTo>
                    <a:pt x="2430" y="3783"/>
                  </a:lnTo>
                  <a:cubicBezTo>
                    <a:pt x="2430" y="3974"/>
                    <a:pt x="2537" y="4152"/>
                    <a:pt x="2715" y="4224"/>
                  </a:cubicBezTo>
                  <a:lnTo>
                    <a:pt x="2822" y="4271"/>
                  </a:lnTo>
                  <a:cubicBezTo>
                    <a:pt x="2656" y="4509"/>
                    <a:pt x="2370" y="4676"/>
                    <a:pt x="2072" y="4676"/>
                  </a:cubicBezTo>
                  <a:cubicBezTo>
                    <a:pt x="1775" y="4676"/>
                    <a:pt x="1489" y="4509"/>
                    <a:pt x="1334" y="4271"/>
                  </a:cubicBezTo>
                  <a:lnTo>
                    <a:pt x="1429" y="4224"/>
                  </a:lnTo>
                  <a:cubicBezTo>
                    <a:pt x="1608" y="4140"/>
                    <a:pt x="1715" y="3974"/>
                    <a:pt x="1715" y="3783"/>
                  </a:cubicBezTo>
                  <a:lnTo>
                    <a:pt x="1715" y="3581"/>
                  </a:lnTo>
                  <a:cubicBezTo>
                    <a:pt x="1834" y="3617"/>
                    <a:pt x="1953" y="3628"/>
                    <a:pt x="2072" y="3628"/>
                  </a:cubicBezTo>
                  <a:cubicBezTo>
                    <a:pt x="2191" y="3628"/>
                    <a:pt x="2311" y="3617"/>
                    <a:pt x="2430" y="3581"/>
                  </a:cubicBezTo>
                  <a:close/>
                  <a:moveTo>
                    <a:pt x="2065" y="0"/>
                  </a:moveTo>
                  <a:cubicBezTo>
                    <a:pt x="2010" y="0"/>
                    <a:pt x="1953" y="3"/>
                    <a:pt x="1894" y="9"/>
                  </a:cubicBezTo>
                  <a:cubicBezTo>
                    <a:pt x="1037" y="92"/>
                    <a:pt x="346" y="842"/>
                    <a:pt x="346" y="1735"/>
                  </a:cubicBezTo>
                  <a:cubicBezTo>
                    <a:pt x="346" y="2378"/>
                    <a:pt x="203" y="2962"/>
                    <a:pt x="60" y="3271"/>
                  </a:cubicBezTo>
                  <a:cubicBezTo>
                    <a:pt x="1" y="3426"/>
                    <a:pt x="48" y="3581"/>
                    <a:pt x="179" y="3676"/>
                  </a:cubicBezTo>
                  <a:cubicBezTo>
                    <a:pt x="310" y="3759"/>
                    <a:pt x="584" y="3926"/>
                    <a:pt x="1013" y="4045"/>
                  </a:cubicBezTo>
                  <a:lnTo>
                    <a:pt x="382" y="4379"/>
                  </a:lnTo>
                  <a:cubicBezTo>
                    <a:pt x="144" y="4498"/>
                    <a:pt x="1" y="4712"/>
                    <a:pt x="1" y="4986"/>
                  </a:cubicBezTo>
                  <a:lnTo>
                    <a:pt x="1" y="6045"/>
                  </a:lnTo>
                  <a:cubicBezTo>
                    <a:pt x="1" y="6129"/>
                    <a:pt x="84" y="6200"/>
                    <a:pt x="167" y="6200"/>
                  </a:cubicBezTo>
                  <a:cubicBezTo>
                    <a:pt x="263" y="6200"/>
                    <a:pt x="334" y="6129"/>
                    <a:pt x="334" y="6045"/>
                  </a:cubicBezTo>
                  <a:lnTo>
                    <a:pt x="334" y="4974"/>
                  </a:lnTo>
                  <a:cubicBezTo>
                    <a:pt x="334" y="4831"/>
                    <a:pt x="406" y="4712"/>
                    <a:pt x="525" y="4652"/>
                  </a:cubicBezTo>
                  <a:lnTo>
                    <a:pt x="1037" y="4402"/>
                  </a:lnTo>
                  <a:cubicBezTo>
                    <a:pt x="1239" y="4760"/>
                    <a:pt x="1644" y="4986"/>
                    <a:pt x="2060" y="4986"/>
                  </a:cubicBezTo>
                  <a:cubicBezTo>
                    <a:pt x="2489" y="4986"/>
                    <a:pt x="2882" y="4760"/>
                    <a:pt x="3084" y="4402"/>
                  </a:cubicBezTo>
                  <a:lnTo>
                    <a:pt x="3596" y="4652"/>
                  </a:lnTo>
                  <a:cubicBezTo>
                    <a:pt x="3704" y="4712"/>
                    <a:pt x="3787" y="4831"/>
                    <a:pt x="3787" y="4974"/>
                  </a:cubicBezTo>
                  <a:lnTo>
                    <a:pt x="3787" y="6022"/>
                  </a:lnTo>
                  <a:cubicBezTo>
                    <a:pt x="3787" y="6117"/>
                    <a:pt x="3858" y="6188"/>
                    <a:pt x="3954" y="6188"/>
                  </a:cubicBezTo>
                  <a:cubicBezTo>
                    <a:pt x="4037" y="6188"/>
                    <a:pt x="4108" y="6117"/>
                    <a:pt x="4108" y="6022"/>
                  </a:cubicBezTo>
                  <a:lnTo>
                    <a:pt x="4108" y="4974"/>
                  </a:lnTo>
                  <a:cubicBezTo>
                    <a:pt x="4132" y="4712"/>
                    <a:pt x="3977" y="4474"/>
                    <a:pt x="3739" y="4379"/>
                  </a:cubicBezTo>
                  <a:lnTo>
                    <a:pt x="3096" y="4045"/>
                  </a:lnTo>
                  <a:cubicBezTo>
                    <a:pt x="3537" y="3926"/>
                    <a:pt x="3799" y="3759"/>
                    <a:pt x="3930" y="3676"/>
                  </a:cubicBezTo>
                  <a:cubicBezTo>
                    <a:pt x="4073" y="3581"/>
                    <a:pt x="4108" y="3426"/>
                    <a:pt x="4049" y="3271"/>
                  </a:cubicBezTo>
                  <a:cubicBezTo>
                    <a:pt x="3918" y="2962"/>
                    <a:pt x="3775" y="2378"/>
                    <a:pt x="3775" y="1735"/>
                  </a:cubicBezTo>
                  <a:cubicBezTo>
                    <a:pt x="3775" y="866"/>
                    <a:pt x="3084" y="104"/>
                    <a:pt x="2227" y="9"/>
                  </a:cubicBezTo>
                  <a:cubicBezTo>
                    <a:pt x="2174" y="3"/>
                    <a:pt x="2120" y="0"/>
                    <a:pt x="2065"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9246;p16">
              <a:extLst>
                <a:ext uri="{FF2B5EF4-FFF2-40B4-BE49-F238E27FC236}">
                  <a16:creationId xmlns:a16="http://schemas.microsoft.com/office/drawing/2014/main" id="{B05A66A3-793D-99FE-5654-5BD4F9CBB0E0}"/>
                </a:ext>
              </a:extLst>
            </p:cNvPr>
            <p:cNvSpPr/>
            <p:nvPr/>
          </p:nvSpPr>
          <p:spPr>
            <a:xfrm>
              <a:off x="3116592" y="2293778"/>
              <a:ext cx="10630" cy="32241"/>
            </a:xfrm>
            <a:custGeom>
              <a:avLst/>
              <a:gdLst/>
              <a:ahLst/>
              <a:cxnLst/>
              <a:rect l="l" t="t" r="r" b="b"/>
              <a:pathLst>
                <a:path w="334" h="1013" extrusionOk="0">
                  <a:moveTo>
                    <a:pt x="167" y="0"/>
                  </a:moveTo>
                  <a:cubicBezTo>
                    <a:pt x="72" y="0"/>
                    <a:pt x="0" y="72"/>
                    <a:pt x="0" y="167"/>
                  </a:cubicBezTo>
                  <a:lnTo>
                    <a:pt x="0" y="846"/>
                  </a:lnTo>
                  <a:cubicBezTo>
                    <a:pt x="0" y="941"/>
                    <a:pt x="72" y="1012"/>
                    <a:pt x="167" y="1012"/>
                  </a:cubicBezTo>
                  <a:cubicBezTo>
                    <a:pt x="250" y="1012"/>
                    <a:pt x="334" y="941"/>
                    <a:pt x="334" y="846"/>
                  </a:cubicBezTo>
                  <a:lnTo>
                    <a:pt x="334" y="167"/>
                  </a:lnTo>
                  <a:cubicBezTo>
                    <a:pt x="310" y="72"/>
                    <a:pt x="250" y="0"/>
                    <a:pt x="167"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9247;p16">
              <a:extLst>
                <a:ext uri="{FF2B5EF4-FFF2-40B4-BE49-F238E27FC236}">
                  <a16:creationId xmlns:a16="http://schemas.microsoft.com/office/drawing/2014/main" id="{ADB4AC97-F737-5608-C840-E41FDE87E42B}"/>
                </a:ext>
              </a:extLst>
            </p:cNvPr>
            <p:cNvSpPr/>
            <p:nvPr/>
          </p:nvSpPr>
          <p:spPr>
            <a:xfrm>
              <a:off x="3193519" y="2293778"/>
              <a:ext cx="10248" cy="32241"/>
            </a:xfrm>
            <a:custGeom>
              <a:avLst/>
              <a:gdLst/>
              <a:ahLst/>
              <a:cxnLst/>
              <a:rect l="l" t="t" r="r" b="b"/>
              <a:pathLst>
                <a:path w="322" h="1013" extrusionOk="0">
                  <a:moveTo>
                    <a:pt x="155" y="0"/>
                  </a:moveTo>
                  <a:cubicBezTo>
                    <a:pt x="72" y="0"/>
                    <a:pt x="0" y="72"/>
                    <a:pt x="0" y="167"/>
                  </a:cubicBezTo>
                  <a:lnTo>
                    <a:pt x="0" y="846"/>
                  </a:lnTo>
                  <a:cubicBezTo>
                    <a:pt x="0" y="941"/>
                    <a:pt x="72" y="1012"/>
                    <a:pt x="155" y="1012"/>
                  </a:cubicBezTo>
                  <a:cubicBezTo>
                    <a:pt x="250" y="1012"/>
                    <a:pt x="322" y="941"/>
                    <a:pt x="322" y="846"/>
                  </a:cubicBezTo>
                  <a:lnTo>
                    <a:pt x="322" y="167"/>
                  </a:lnTo>
                  <a:cubicBezTo>
                    <a:pt x="310" y="72"/>
                    <a:pt x="250" y="0"/>
                    <a:pt x="155"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9248;p16">
              <a:extLst>
                <a:ext uri="{FF2B5EF4-FFF2-40B4-BE49-F238E27FC236}">
                  <a16:creationId xmlns:a16="http://schemas.microsoft.com/office/drawing/2014/main" id="{BD5D36B0-4B88-B880-2CE1-0C08408450D0}"/>
                </a:ext>
              </a:extLst>
            </p:cNvPr>
            <p:cNvSpPr/>
            <p:nvPr/>
          </p:nvSpPr>
          <p:spPr>
            <a:xfrm>
              <a:off x="3346227" y="2166755"/>
              <a:ext cx="54966" cy="18301"/>
            </a:xfrm>
            <a:custGeom>
              <a:avLst/>
              <a:gdLst/>
              <a:ahLst/>
              <a:cxnLst/>
              <a:rect l="l" t="t" r="r" b="b"/>
              <a:pathLst>
                <a:path w="1727" h="575" extrusionOk="0">
                  <a:moveTo>
                    <a:pt x="646" y="0"/>
                  </a:moveTo>
                  <a:cubicBezTo>
                    <a:pt x="494" y="0"/>
                    <a:pt x="326" y="15"/>
                    <a:pt x="143" y="50"/>
                  </a:cubicBezTo>
                  <a:cubicBezTo>
                    <a:pt x="60" y="62"/>
                    <a:pt x="0" y="122"/>
                    <a:pt x="0" y="217"/>
                  </a:cubicBezTo>
                  <a:lnTo>
                    <a:pt x="0" y="396"/>
                  </a:lnTo>
                  <a:cubicBezTo>
                    <a:pt x="0" y="479"/>
                    <a:pt x="84" y="550"/>
                    <a:pt x="167" y="550"/>
                  </a:cubicBezTo>
                  <a:cubicBezTo>
                    <a:pt x="262" y="550"/>
                    <a:pt x="334" y="479"/>
                    <a:pt x="334" y="396"/>
                  </a:cubicBezTo>
                  <a:lnTo>
                    <a:pt x="334" y="360"/>
                  </a:lnTo>
                  <a:cubicBezTo>
                    <a:pt x="445" y="344"/>
                    <a:pt x="549" y="338"/>
                    <a:pt x="645" y="338"/>
                  </a:cubicBezTo>
                  <a:cubicBezTo>
                    <a:pt x="845" y="338"/>
                    <a:pt x="1007" y="367"/>
                    <a:pt x="1120" y="407"/>
                  </a:cubicBezTo>
                  <a:cubicBezTo>
                    <a:pt x="1334" y="467"/>
                    <a:pt x="1453" y="538"/>
                    <a:pt x="1453" y="538"/>
                  </a:cubicBezTo>
                  <a:cubicBezTo>
                    <a:pt x="1477" y="550"/>
                    <a:pt x="1512" y="574"/>
                    <a:pt x="1536" y="574"/>
                  </a:cubicBezTo>
                  <a:cubicBezTo>
                    <a:pt x="1584" y="574"/>
                    <a:pt x="1643" y="538"/>
                    <a:pt x="1667" y="491"/>
                  </a:cubicBezTo>
                  <a:cubicBezTo>
                    <a:pt x="1727" y="396"/>
                    <a:pt x="1715" y="288"/>
                    <a:pt x="1643" y="241"/>
                  </a:cubicBezTo>
                  <a:cubicBezTo>
                    <a:pt x="1615" y="231"/>
                    <a:pt x="1258" y="0"/>
                    <a:pt x="646"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9249;p16">
              <a:extLst>
                <a:ext uri="{FF2B5EF4-FFF2-40B4-BE49-F238E27FC236}">
                  <a16:creationId xmlns:a16="http://schemas.microsoft.com/office/drawing/2014/main" id="{7FD7E9D9-B0FA-65E7-EA57-D7AFFF30AA84}"/>
                </a:ext>
              </a:extLst>
            </p:cNvPr>
            <p:cNvSpPr/>
            <p:nvPr/>
          </p:nvSpPr>
          <p:spPr>
            <a:xfrm>
              <a:off x="3302655" y="2134991"/>
              <a:ext cx="141760" cy="192143"/>
            </a:xfrm>
            <a:custGeom>
              <a:avLst/>
              <a:gdLst/>
              <a:ahLst/>
              <a:cxnLst/>
              <a:rect l="l" t="t" r="r" b="b"/>
              <a:pathLst>
                <a:path w="4454" h="6037" extrusionOk="0">
                  <a:moveTo>
                    <a:pt x="3453" y="334"/>
                  </a:moveTo>
                  <a:lnTo>
                    <a:pt x="3453" y="1132"/>
                  </a:lnTo>
                  <a:cubicBezTo>
                    <a:pt x="3453" y="1263"/>
                    <a:pt x="3429" y="1405"/>
                    <a:pt x="3370" y="1525"/>
                  </a:cubicBezTo>
                  <a:lnTo>
                    <a:pt x="3310" y="1644"/>
                  </a:lnTo>
                  <a:cubicBezTo>
                    <a:pt x="3298" y="1667"/>
                    <a:pt x="3298" y="1691"/>
                    <a:pt x="3298" y="1715"/>
                  </a:cubicBezTo>
                  <a:lnTo>
                    <a:pt x="3298" y="2060"/>
                  </a:lnTo>
                  <a:cubicBezTo>
                    <a:pt x="3274" y="2346"/>
                    <a:pt x="3155" y="2608"/>
                    <a:pt x="2953" y="2799"/>
                  </a:cubicBezTo>
                  <a:cubicBezTo>
                    <a:pt x="2739" y="3001"/>
                    <a:pt x="2477" y="3096"/>
                    <a:pt x="2191" y="3096"/>
                  </a:cubicBezTo>
                  <a:cubicBezTo>
                    <a:pt x="1643" y="3084"/>
                    <a:pt x="1179" y="2596"/>
                    <a:pt x="1179" y="2013"/>
                  </a:cubicBezTo>
                  <a:lnTo>
                    <a:pt x="1179" y="1715"/>
                  </a:lnTo>
                  <a:cubicBezTo>
                    <a:pt x="1179" y="1691"/>
                    <a:pt x="1179" y="1667"/>
                    <a:pt x="1167" y="1644"/>
                  </a:cubicBezTo>
                  <a:lnTo>
                    <a:pt x="1107" y="1525"/>
                  </a:lnTo>
                  <a:cubicBezTo>
                    <a:pt x="1048" y="1405"/>
                    <a:pt x="1012" y="1275"/>
                    <a:pt x="1012" y="1132"/>
                  </a:cubicBezTo>
                  <a:cubicBezTo>
                    <a:pt x="1012" y="691"/>
                    <a:pt x="1369" y="334"/>
                    <a:pt x="1822" y="334"/>
                  </a:cubicBezTo>
                  <a:close/>
                  <a:moveTo>
                    <a:pt x="2762" y="3310"/>
                  </a:moveTo>
                  <a:lnTo>
                    <a:pt x="2762" y="3537"/>
                  </a:lnTo>
                  <a:cubicBezTo>
                    <a:pt x="2762" y="3572"/>
                    <a:pt x="2774" y="3620"/>
                    <a:pt x="2774" y="3680"/>
                  </a:cubicBezTo>
                  <a:lnTo>
                    <a:pt x="2239" y="4096"/>
                  </a:lnTo>
                  <a:lnTo>
                    <a:pt x="1691" y="3680"/>
                  </a:lnTo>
                  <a:cubicBezTo>
                    <a:pt x="1703" y="3632"/>
                    <a:pt x="1703" y="3584"/>
                    <a:pt x="1703" y="3537"/>
                  </a:cubicBezTo>
                  <a:lnTo>
                    <a:pt x="1703" y="3310"/>
                  </a:lnTo>
                  <a:cubicBezTo>
                    <a:pt x="1846" y="3370"/>
                    <a:pt x="2012" y="3406"/>
                    <a:pt x="2191" y="3406"/>
                  </a:cubicBezTo>
                  <a:lnTo>
                    <a:pt x="2239" y="3406"/>
                  </a:lnTo>
                  <a:cubicBezTo>
                    <a:pt x="2417" y="3406"/>
                    <a:pt x="2596" y="3382"/>
                    <a:pt x="2762" y="3310"/>
                  </a:cubicBezTo>
                  <a:close/>
                  <a:moveTo>
                    <a:pt x="1822" y="1"/>
                  </a:moveTo>
                  <a:cubicBezTo>
                    <a:pt x="1191" y="1"/>
                    <a:pt x="703" y="513"/>
                    <a:pt x="703" y="1120"/>
                  </a:cubicBezTo>
                  <a:cubicBezTo>
                    <a:pt x="703" y="1298"/>
                    <a:pt x="750" y="1489"/>
                    <a:pt x="822" y="1656"/>
                  </a:cubicBezTo>
                  <a:lnTo>
                    <a:pt x="869" y="1751"/>
                  </a:lnTo>
                  <a:lnTo>
                    <a:pt x="869" y="2001"/>
                  </a:lnTo>
                  <a:cubicBezTo>
                    <a:pt x="869" y="2441"/>
                    <a:pt x="1072" y="2846"/>
                    <a:pt x="1381" y="3096"/>
                  </a:cubicBezTo>
                  <a:lnTo>
                    <a:pt x="1381" y="3537"/>
                  </a:lnTo>
                  <a:cubicBezTo>
                    <a:pt x="1381" y="3608"/>
                    <a:pt x="1346" y="3680"/>
                    <a:pt x="1274" y="3703"/>
                  </a:cubicBezTo>
                  <a:lnTo>
                    <a:pt x="453" y="4025"/>
                  </a:lnTo>
                  <a:cubicBezTo>
                    <a:pt x="179" y="4132"/>
                    <a:pt x="0" y="4382"/>
                    <a:pt x="0" y="4668"/>
                  </a:cubicBezTo>
                  <a:lnTo>
                    <a:pt x="0" y="5858"/>
                  </a:lnTo>
                  <a:cubicBezTo>
                    <a:pt x="0" y="5942"/>
                    <a:pt x="83" y="6013"/>
                    <a:pt x="167" y="6013"/>
                  </a:cubicBezTo>
                  <a:cubicBezTo>
                    <a:pt x="262" y="6013"/>
                    <a:pt x="334" y="5942"/>
                    <a:pt x="334" y="5858"/>
                  </a:cubicBezTo>
                  <a:lnTo>
                    <a:pt x="334" y="4668"/>
                  </a:lnTo>
                  <a:cubicBezTo>
                    <a:pt x="334" y="4513"/>
                    <a:pt x="417" y="4382"/>
                    <a:pt x="560" y="4334"/>
                  </a:cubicBezTo>
                  <a:lnTo>
                    <a:pt x="1369" y="4025"/>
                  </a:lnTo>
                  <a:cubicBezTo>
                    <a:pt x="1417" y="4001"/>
                    <a:pt x="1465" y="3977"/>
                    <a:pt x="1488" y="3965"/>
                  </a:cubicBezTo>
                  <a:lnTo>
                    <a:pt x="2060" y="4394"/>
                  </a:lnTo>
                  <a:lnTo>
                    <a:pt x="2060" y="5870"/>
                  </a:lnTo>
                  <a:cubicBezTo>
                    <a:pt x="2060" y="5954"/>
                    <a:pt x="2131" y="6037"/>
                    <a:pt x="2215" y="6037"/>
                  </a:cubicBezTo>
                  <a:cubicBezTo>
                    <a:pt x="2310" y="6037"/>
                    <a:pt x="2381" y="5954"/>
                    <a:pt x="2381" y="5870"/>
                  </a:cubicBezTo>
                  <a:lnTo>
                    <a:pt x="2381" y="4394"/>
                  </a:lnTo>
                  <a:lnTo>
                    <a:pt x="2953" y="3965"/>
                  </a:lnTo>
                  <a:cubicBezTo>
                    <a:pt x="2977" y="3989"/>
                    <a:pt x="3024" y="4013"/>
                    <a:pt x="3072" y="4025"/>
                  </a:cubicBezTo>
                  <a:lnTo>
                    <a:pt x="3882" y="4334"/>
                  </a:lnTo>
                  <a:cubicBezTo>
                    <a:pt x="4024" y="4382"/>
                    <a:pt x="4108" y="4513"/>
                    <a:pt x="4108" y="4668"/>
                  </a:cubicBezTo>
                  <a:lnTo>
                    <a:pt x="4108" y="5858"/>
                  </a:lnTo>
                  <a:cubicBezTo>
                    <a:pt x="4108" y="5942"/>
                    <a:pt x="4179" y="6013"/>
                    <a:pt x="4274" y="6013"/>
                  </a:cubicBezTo>
                  <a:cubicBezTo>
                    <a:pt x="4358" y="6013"/>
                    <a:pt x="4441" y="5942"/>
                    <a:pt x="4441" y="5858"/>
                  </a:cubicBezTo>
                  <a:lnTo>
                    <a:pt x="4441" y="4668"/>
                  </a:lnTo>
                  <a:cubicBezTo>
                    <a:pt x="4453" y="4382"/>
                    <a:pt x="4274" y="4108"/>
                    <a:pt x="4024" y="4025"/>
                  </a:cubicBezTo>
                  <a:lnTo>
                    <a:pt x="3203" y="3703"/>
                  </a:lnTo>
                  <a:cubicBezTo>
                    <a:pt x="3131" y="3680"/>
                    <a:pt x="3084" y="3620"/>
                    <a:pt x="3084" y="3537"/>
                  </a:cubicBezTo>
                  <a:lnTo>
                    <a:pt x="3084" y="3108"/>
                  </a:lnTo>
                  <a:cubicBezTo>
                    <a:pt x="3120" y="3084"/>
                    <a:pt x="3155" y="3060"/>
                    <a:pt x="3191" y="3025"/>
                  </a:cubicBezTo>
                  <a:cubicBezTo>
                    <a:pt x="3453" y="2775"/>
                    <a:pt x="3608" y="2418"/>
                    <a:pt x="3608" y="2037"/>
                  </a:cubicBezTo>
                  <a:lnTo>
                    <a:pt x="3608" y="1727"/>
                  </a:lnTo>
                  <a:lnTo>
                    <a:pt x="3655" y="1644"/>
                  </a:lnTo>
                  <a:cubicBezTo>
                    <a:pt x="3739" y="1477"/>
                    <a:pt x="3774" y="1298"/>
                    <a:pt x="3774" y="1108"/>
                  </a:cubicBezTo>
                  <a:lnTo>
                    <a:pt x="3774" y="167"/>
                  </a:lnTo>
                  <a:cubicBezTo>
                    <a:pt x="3774" y="84"/>
                    <a:pt x="3691" y="1"/>
                    <a:pt x="3608"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 name="Google Shape;9250;p16">
              <a:extLst>
                <a:ext uri="{FF2B5EF4-FFF2-40B4-BE49-F238E27FC236}">
                  <a16:creationId xmlns:a16="http://schemas.microsoft.com/office/drawing/2014/main" id="{CD68F5B5-83B1-4CF5-035A-9B92C7A83453}"/>
                </a:ext>
              </a:extLst>
            </p:cNvPr>
            <p:cNvSpPr/>
            <p:nvPr/>
          </p:nvSpPr>
          <p:spPr>
            <a:xfrm>
              <a:off x="3330313" y="2288463"/>
              <a:ext cx="10248" cy="37938"/>
            </a:xfrm>
            <a:custGeom>
              <a:avLst/>
              <a:gdLst/>
              <a:ahLst/>
              <a:cxnLst/>
              <a:rect l="l" t="t" r="r" b="b"/>
              <a:pathLst>
                <a:path w="322" h="1192" extrusionOk="0">
                  <a:moveTo>
                    <a:pt x="167" y="1"/>
                  </a:moveTo>
                  <a:cubicBezTo>
                    <a:pt x="72" y="1"/>
                    <a:pt x="0" y="84"/>
                    <a:pt x="0" y="167"/>
                  </a:cubicBezTo>
                  <a:lnTo>
                    <a:pt x="0" y="1036"/>
                  </a:lnTo>
                  <a:cubicBezTo>
                    <a:pt x="0" y="1120"/>
                    <a:pt x="72" y="1191"/>
                    <a:pt x="167" y="1191"/>
                  </a:cubicBezTo>
                  <a:cubicBezTo>
                    <a:pt x="250" y="1191"/>
                    <a:pt x="322" y="1120"/>
                    <a:pt x="322" y="1036"/>
                  </a:cubicBezTo>
                  <a:lnTo>
                    <a:pt x="322" y="167"/>
                  </a:lnTo>
                  <a:cubicBezTo>
                    <a:pt x="310" y="84"/>
                    <a:pt x="250" y="1"/>
                    <a:pt x="167"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 name="Google Shape;9251;p16">
              <a:extLst>
                <a:ext uri="{FF2B5EF4-FFF2-40B4-BE49-F238E27FC236}">
                  <a16:creationId xmlns:a16="http://schemas.microsoft.com/office/drawing/2014/main" id="{5AD355C9-91C3-9DBB-F92F-D1D150734761}"/>
                </a:ext>
              </a:extLst>
            </p:cNvPr>
            <p:cNvSpPr/>
            <p:nvPr/>
          </p:nvSpPr>
          <p:spPr>
            <a:xfrm>
              <a:off x="3406859" y="2288463"/>
              <a:ext cx="10630" cy="37938"/>
            </a:xfrm>
            <a:custGeom>
              <a:avLst/>
              <a:gdLst/>
              <a:ahLst/>
              <a:cxnLst/>
              <a:rect l="l" t="t" r="r" b="b"/>
              <a:pathLst>
                <a:path w="334" h="1192" extrusionOk="0">
                  <a:moveTo>
                    <a:pt x="167" y="1"/>
                  </a:moveTo>
                  <a:cubicBezTo>
                    <a:pt x="84" y="1"/>
                    <a:pt x="0" y="84"/>
                    <a:pt x="0" y="167"/>
                  </a:cubicBezTo>
                  <a:lnTo>
                    <a:pt x="0" y="1036"/>
                  </a:lnTo>
                  <a:cubicBezTo>
                    <a:pt x="0" y="1120"/>
                    <a:pt x="84" y="1191"/>
                    <a:pt x="167" y="1191"/>
                  </a:cubicBezTo>
                  <a:cubicBezTo>
                    <a:pt x="262" y="1191"/>
                    <a:pt x="334" y="1120"/>
                    <a:pt x="334" y="1036"/>
                  </a:cubicBezTo>
                  <a:lnTo>
                    <a:pt x="334" y="167"/>
                  </a:lnTo>
                  <a:cubicBezTo>
                    <a:pt x="322" y="84"/>
                    <a:pt x="262" y="1"/>
                    <a:pt x="167"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9252;p16">
              <a:extLst>
                <a:ext uri="{FF2B5EF4-FFF2-40B4-BE49-F238E27FC236}">
                  <a16:creationId xmlns:a16="http://schemas.microsoft.com/office/drawing/2014/main" id="{F056C535-52C1-AD96-205C-7EF06C519151}"/>
                </a:ext>
              </a:extLst>
            </p:cNvPr>
            <p:cNvSpPr/>
            <p:nvPr/>
          </p:nvSpPr>
          <p:spPr>
            <a:xfrm>
              <a:off x="3149183" y="1976585"/>
              <a:ext cx="219419" cy="183072"/>
            </a:xfrm>
            <a:custGeom>
              <a:avLst/>
              <a:gdLst/>
              <a:ahLst/>
              <a:cxnLst/>
              <a:rect l="l" t="t" r="r" b="b"/>
              <a:pathLst>
                <a:path w="6894" h="5752" extrusionOk="0">
                  <a:moveTo>
                    <a:pt x="2369" y="4108"/>
                  </a:moveTo>
                  <a:lnTo>
                    <a:pt x="2286" y="4466"/>
                  </a:lnTo>
                  <a:lnTo>
                    <a:pt x="2060" y="4466"/>
                  </a:lnTo>
                  <a:cubicBezTo>
                    <a:pt x="1869" y="4466"/>
                    <a:pt x="1703" y="4299"/>
                    <a:pt x="1703" y="4108"/>
                  </a:cubicBezTo>
                  <a:close/>
                  <a:moveTo>
                    <a:pt x="5513" y="310"/>
                  </a:moveTo>
                  <a:cubicBezTo>
                    <a:pt x="5703" y="310"/>
                    <a:pt x="5870" y="477"/>
                    <a:pt x="5870" y="667"/>
                  </a:cubicBezTo>
                  <a:lnTo>
                    <a:pt x="5870" y="3418"/>
                  </a:lnTo>
                  <a:cubicBezTo>
                    <a:pt x="5870" y="3608"/>
                    <a:pt x="5703" y="3775"/>
                    <a:pt x="5513" y="3775"/>
                  </a:cubicBezTo>
                  <a:lnTo>
                    <a:pt x="4132" y="3775"/>
                  </a:lnTo>
                  <a:cubicBezTo>
                    <a:pt x="4096" y="3775"/>
                    <a:pt x="4048" y="3787"/>
                    <a:pt x="4036" y="3811"/>
                  </a:cubicBezTo>
                  <a:lnTo>
                    <a:pt x="2500" y="4918"/>
                  </a:lnTo>
                  <a:lnTo>
                    <a:pt x="2739" y="3966"/>
                  </a:lnTo>
                  <a:cubicBezTo>
                    <a:pt x="2762" y="3930"/>
                    <a:pt x="2739" y="3870"/>
                    <a:pt x="2715" y="3835"/>
                  </a:cubicBezTo>
                  <a:cubicBezTo>
                    <a:pt x="2679" y="3787"/>
                    <a:pt x="2643" y="3775"/>
                    <a:pt x="2584" y="3775"/>
                  </a:cubicBezTo>
                  <a:lnTo>
                    <a:pt x="691" y="3775"/>
                  </a:lnTo>
                  <a:cubicBezTo>
                    <a:pt x="500" y="3775"/>
                    <a:pt x="333" y="3608"/>
                    <a:pt x="333" y="3418"/>
                  </a:cubicBezTo>
                  <a:lnTo>
                    <a:pt x="333" y="667"/>
                  </a:lnTo>
                  <a:cubicBezTo>
                    <a:pt x="333" y="477"/>
                    <a:pt x="500" y="310"/>
                    <a:pt x="691" y="310"/>
                  </a:cubicBezTo>
                  <a:close/>
                  <a:moveTo>
                    <a:pt x="6215" y="989"/>
                  </a:moveTo>
                  <a:cubicBezTo>
                    <a:pt x="6406" y="989"/>
                    <a:pt x="6572" y="1156"/>
                    <a:pt x="6572" y="1346"/>
                  </a:cubicBezTo>
                  <a:lnTo>
                    <a:pt x="6572" y="4108"/>
                  </a:lnTo>
                  <a:lnTo>
                    <a:pt x="6549" y="4108"/>
                  </a:lnTo>
                  <a:cubicBezTo>
                    <a:pt x="6549" y="4299"/>
                    <a:pt x="6394" y="4466"/>
                    <a:pt x="6191" y="4466"/>
                  </a:cubicBezTo>
                  <a:lnTo>
                    <a:pt x="4810" y="4466"/>
                  </a:lnTo>
                  <a:cubicBezTo>
                    <a:pt x="4763" y="4466"/>
                    <a:pt x="4727" y="4477"/>
                    <a:pt x="4691" y="4513"/>
                  </a:cubicBezTo>
                  <a:cubicBezTo>
                    <a:pt x="4667" y="4549"/>
                    <a:pt x="4644" y="4608"/>
                    <a:pt x="4667" y="4656"/>
                  </a:cubicBezTo>
                  <a:lnTo>
                    <a:pt x="4763" y="5323"/>
                  </a:lnTo>
                  <a:lnTo>
                    <a:pt x="3596" y="4537"/>
                  </a:lnTo>
                  <a:lnTo>
                    <a:pt x="4191" y="4096"/>
                  </a:lnTo>
                  <a:lnTo>
                    <a:pt x="5513" y="4096"/>
                  </a:lnTo>
                  <a:cubicBezTo>
                    <a:pt x="5882" y="4096"/>
                    <a:pt x="6191" y="3799"/>
                    <a:pt x="6191" y="3418"/>
                  </a:cubicBezTo>
                  <a:lnTo>
                    <a:pt x="6191" y="989"/>
                  </a:lnTo>
                  <a:close/>
                  <a:moveTo>
                    <a:pt x="691" y="1"/>
                  </a:moveTo>
                  <a:cubicBezTo>
                    <a:pt x="322" y="1"/>
                    <a:pt x="0" y="298"/>
                    <a:pt x="0" y="679"/>
                  </a:cubicBezTo>
                  <a:lnTo>
                    <a:pt x="0" y="3430"/>
                  </a:lnTo>
                  <a:cubicBezTo>
                    <a:pt x="0" y="3811"/>
                    <a:pt x="298" y="4120"/>
                    <a:pt x="691" y="4120"/>
                  </a:cubicBezTo>
                  <a:lnTo>
                    <a:pt x="1393" y="4120"/>
                  </a:lnTo>
                  <a:lnTo>
                    <a:pt x="1393" y="4132"/>
                  </a:lnTo>
                  <a:cubicBezTo>
                    <a:pt x="1393" y="4501"/>
                    <a:pt x="1691" y="4823"/>
                    <a:pt x="2072" y="4823"/>
                  </a:cubicBezTo>
                  <a:lnTo>
                    <a:pt x="2203" y="4823"/>
                  </a:lnTo>
                  <a:lnTo>
                    <a:pt x="2143" y="5073"/>
                  </a:lnTo>
                  <a:cubicBezTo>
                    <a:pt x="2119" y="5180"/>
                    <a:pt x="2167" y="5275"/>
                    <a:pt x="2250" y="5335"/>
                  </a:cubicBezTo>
                  <a:cubicBezTo>
                    <a:pt x="2298" y="5370"/>
                    <a:pt x="2346" y="5382"/>
                    <a:pt x="2381" y="5382"/>
                  </a:cubicBezTo>
                  <a:cubicBezTo>
                    <a:pt x="2429" y="5382"/>
                    <a:pt x="2489" y="5370"/>
                    <a:pt x="2536" y="5335"/>
                  </a:cubicBezTo>
                  <a:lnTo>
                    <a:pt x="3251" y="4823"/>
                  </a:lnTo>
                  <a:lnTo>
                    <a:pt x="3417" y="4823"/>
                  </a:lnTo>
                  <a:lnTo>
                    <a:pt x="4751" y="5716"/>
                  </a:lnTo>
                  <a:cubicBezTo>
                    <a:pt x="4798" y="5740"/>
                    <a:pt x="4846" y="5751"/>
                    <a:pt x="4882" y="5751"/>
                  </a:cubicBezTo>
                  <a:cubicBezTo>
                    <a:pt x="4929" y="5751"/>
                    <a:pt x="4977" y="5740"/>
                    <a:pt x="5025" y="5716"/>
                  </a:cubicBezTo>
                  <a:cubicBezTo>
                    <a:pt x="5108" y="5656"/>
                    <a:pt x="5144" y="5561"/>
                    <a:pt x="5120" y="5454"/>
                  </a:cubicBezTo>
                  <a:lnTo>
                    <a:pt x="5025" y="4799"/>
                  </a:lnTo>
                  <a:lnTo>
                    <a:pt x="6215" y="4799"/>
                  </a:lnTo>
                  <a:cubicBezTo>
                    <a:pt x="6584" y="4799"/>
                    <a:pt x="6894" y="4501"/>
                    <a:pt x="6894" y="4120"/>
                  </a:cubicBezTo>
                  <a:lnTo>
                    <a:pt x="6894" y="1370"/>
                  </a:lnTo>
                  <a:cubicBezTo>
                    <a:pt x="6870" y="977"/>
                    <a:pt x="6572" y="679"/>
                    <a:pt x="6191" y="679"/>
                  </a:cubicBezTo>
                  <a:cubicBezTo>
                    <a:pt x="6179" y="298"/>
                    <a:pt x="5882" y="1"/>
                    <a:pt x="5513"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9253;p16">
              <a:extLst>
                <a:ext uri="{FF2B5EF4-FFF2-40B4-BE49-F238E27FC236}">
                  <a16:creationId xmlns:a16="http://schemas.microsoft.com/office/drawing/2014/main" id="{9A793DF3-B8BE-8730-E7CD-5D01571F08F5}"/>
                </a:ext>
              </a:extLst>
            </p:cNvPr>
            <p:cNvSpPr/>
            <p:nvPr/>
          </p:nvSpPr>
          <p:spPr>
            <a:xfrm>
              <a:off x="3187822" y="2009177"/>
              <a:ext cx="26926" cy="10280"/>
            </a:xfrm>
            <a:custGeom>
              <a:avLst/>
              <a:gdLst/>
              <a:ahLst/>
              <a:cxnLst/>
              <a:rect l="l" t="t" r="r" b="b"/>
              <a:pathLst>
                <a:path w="846" h="323" extrusionOk="0">
                  <a:moveTo>
                    <a:pt x="155" y="1"/>
                  </a:moveTo>
                  <a:cubicBezTo>
                    <a:pt x="72" y="1"/>
                    <a:pt x="1" y="72"/>
                    <a:pt x="1" y="167"/>
                  </a:cubicBezTo>
                  <a:cubicBezTo>
                    <a:pt x="1" y="251"/>
                    <a:pt x="72" y="322"/>
                    <a:pt x="155" y="322"/>
                  </a:cubicBezTo>
                  <a:lnTo>
                    <a:pt x="679" y="322"/>
                  </a:lnTo>
                  <a:cubicBezTo>
                    <a:pt x="774" y="322"/>
                    <a:pt x="846" y="251"/>
                    <a:pt x="846" y="167"/>
                  </a:cubicBezTo>
                  <a:cubicBezTo>
                    <a:pt x="846" y="72"/>
                    <a:pt x="774" y="1"/>
                    <a:pt x="679"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9254;p16">
              <a:extLst>
                <a:ext uri="{FF2B5EF4-FFF2-40B4-BE49-F238E27FC236}">
                  <a16:creationId xmlns:a16="http://schemas.microsoft.com/office/drawing/2014/main" id="{644E3649-8E03-C7CC-E54A-2F4E211BEDEA}"/>
                </a:ext>
              </a:extLst>
            </p:cNvPr>
            <p:cNvSpPr/>
            <p:nvPr/>
          </p:nvSpPr>
          <p:spPr>
            <a:xfrm>
              <a:off x="3226110" y="2009177"/>
              <a:ext cx="81478" cy="10280"/>
            </a:xfrm>
            <a:custGeom>
              <a:avLst/>
              <a:gdLst/>
              <a:ahLst/>
              <a:cxnLst/>
              <a:rect l="l" t="t" r="r" b="b"/>
              <a:pathLst>
                <a:path w="2560" h="323" extrusionOk="0">
                  <a:moveTo>
                    <a:pt x="167" y="1"/>
                  </a:moveTo>
                  <a:cubicBezTo>
                    <a:pt x="72" y="1"/>
                    <a:pt x="0" y="72"/>
                    <a:pt x="0" y="167"/>
                  </a:cubicBezTo>
                  <a:cubicBezTo>
                    <a:pt x="0" y="251"/>
                    <a:pt x="72" y="322"/>
                    <a:pt x="167" y="322"/>
                  </a:cubicBezTo>
                  <a:lnTo>
                    <a:pt x="2393" y="322"/>
                  </a:lnTo>
                  <a:cubicBezTo>
                    <a:pt x="2488" y="322"/>
                    <a:pt x="2560" y="251"/>
                    <a:pt x="2560" y="167"/>
                  </a:cubicBezTo>
                  <a:cubicBezTo>
                    <a:pt x="2560" y="72"/>
                    <a:pt x="2488" y="1"/>
                    <a:pt x="2393"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 name="Google Shape;9255;p16">
              <a:extLst>
                <a:ext uri="{FF2B5EF4-FFF2-40B4-BE49-F238E27FC236}">
                  <a16:creationId xmlns:a16="http://schemas.microsoft.com/office/drawing/2014/main" id="{42249C37-17BC-329F-10B1-B9830A820371}"/>
                </a:ext>
              </a:extLst>
            </p:cNvPr>
            <p:cNvSpPr/>
            <p:nvPr/>
          </p:nvSpPr>
          <p:spPr>
            <a:xfrm>
              <a:off x="3187822" y="2036453"/>
              <a:ext cx="119767" cy="10662"/>
            </a:xfrm>
            <a:custGeom>
              <a:avLst/>
              <a:gdLst/>
              <a:ahLst/>
              <a:cxnLst/>
              <a:rect l="l" t="t" r="r" b="b"/>
              <a:pathLst>
                <a:path w="3763" h="335" extrusionOk="0">
                  <a:moveTo>
                    <a:pt x="155" y="1"/>
                  </a:moveTo>
                  <a:cubicBezTo>
                    <a:pt x="72" y="1"/>
                    <a:pt x="1" y="84"/>
                    <a:pt x="1" y="168"/>
                  </a:cubicBezTo>
                  <a:cubicBezTo>
                    <a:pt x="1" y="263"/>
                    <a:pt x="72" y="334"/>
                    <a:pt x="155" y="334"/>
                  </a:cubicBezTo>
                  <a:lnTo>
                    <a:pt x="3596" y="334"/>
                  </a:lnTo>
                  <a:cubicBezTo>
                    <a:pt x="3691" y="334"/>
                    <a:pt x="3763" y="263"/>
                    <a:pt x="3763" y="168"/>
                  </a:cubicBezTo>
                  <a:cubicBezTo>
                    <a:pt x="3763" y="84"/>
                    <a:pt x="3691" y="1"/>
                    <a:pt x="3596"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 name="Google Shape;9256;p16">
              <a:extLst>
                <a:ext uri="{FF2B5EF4-FFF2-40B4-BE49-F238E27FC236}">
                  <a16:creationId xmlns:a16="http://schemas.microsoft.com/office/drawing/2014/main" id="{011E84F2-C373-A2CA-5221-F2E97F483524}"/>
                </a:ext>
              </a:extLst>
            </p:cNvPr>
            <p:cNvSpPr/>
            <p:nvPr/>
          </p:nvSpPr>
          <p:spPr>
            <a:xfrm>
              <a:off x="3187822" y="2064143"/>
              <a:ext cx="81510" cy="10248"/>
            </a:xfrm>
            <a:custGeom>
              <a:avLst/>
              <a:gdLst/>
              <a:ahLst/>
              <a:cxnLst/>
              <a:rect l="l" t="t" r="r" b="b"/>
              <a:pathLst>
                <a:path w="2561" h="322" extrusionOk="0">
                  <a:moveTo>
                    <a:pt x="155" y="0"/>
                  </a:moveTo>
                  <a:cubicBezTo>
                    <a:pt x="72" y="0"/>
                    <a:pt x="1" y="72"/>
                    <a:pt x="1" y="167"/>
                  </a:cubicBezTo>
                  <a:cubicBezTo>
                    <a:pt x="1" y="250"/>
                    <a:pt x="72" y="322"/>
                    <a:pt x="155" y="322"/>
                  </a:cubicBezTo>
                  <a:lnTo>
                    <a:pt x="2394" y="322"/>
                  </a:lnTo>
                  <a:cubicBezTo>
                    <a:pt x="2477" y="322"/>
                    <a:pt x="2560" y="250"/>
                    <a:pt x="2560" y="167"/>
                  </a:cubicBezTo>
                  <a:cubicBezTo>
                    <a:pt x="2560" y="72"/>
                    <a:pt x="2477" y="0"/>
                    <a:pt x="2394"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9257;p16">
              <a:extLst>
                <a:ext uri="{FF2B5EF4-FFF2-40B4-BE49-F238E27FC236}">
                  <a16:creationId xmlns:a16="http://schemas.microsoft.com/office/drawing/2014/main" id="{6F1288BC-A180-9EBA-4A0A-0F17C9C23C4A}"/>
                </a:ext>
              </a:extLst>
            </p:cNvPr>
            <p:cNvSpPr/>
            <p:nvPr/>
          </p:nvSpPr>
          <p:spPr>
            <a:xfrm>
              <a:off x="3280663" y="2064143"/>
              <a:ext cx="26926" cy="10248"/>
            </a:xfrm>
            <a:custGeom>
              <a:avLst/>
              <a:gdLst/>
              <a:ahLst/>
              <a:cxnLst/>
              <a:rect l="l" t="t" r="r" b="b"/>
              <a:pathLst>
                <a:path w="846" h="322" extrusionOk="0">
                  <a:moveTo>
                    <a:pt x="155" y="0"/>
                  </a:moveTo>
                  <a:cubicBezTo>
                    <a:pt x="72" y="0"/>
                    <a:pt x="1" y="72"/>
                    <a:pt x="1" y="167"/>
                  </a:cubicBezTo>
                  <a:cubicBezTo>
                    <a:pt x="1" y="250"/>
                    <a:pt x="72" y="322"/>
                    <a:pt x="155" y="322"/>
                  </a:cubicBezTo>
                  <a:lnTo>
                    <a:pt x="679" y="322"/>
                  </a:lnTo>
                  <a:cubicBezTo>
                    <a:pt x="774" y="322"/>
                    <a:pt x="846" y="250"/>
                    <a:pt x="846" y="167"/>
                  </a:cubicBezTo>
                  <a:cubicBezTo>
                    <a:pt x="846" y="72"/>
                    <a:pt x="774" y="0"/>
                    <a:pt x="679"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3" name="Google Shape;11786;p20">
            <a:extLst>
              <a:ext uri="{FF2B5EF4-FFF2-40B4-BE49-F238E27FC236}">
                <a16:creationId xmlns:a16="http://schemas.microsoft.com/office/drawing/2014/main" id="{A92306D5-ADAC-6906-7DB9-D0F27E7C8E70}"/>
              </a:ext>
            </a:extLst>
          </p:cNvPr>
          <p:cNvGrpSpPr/>
          <p:nvPr/>
        </p:nvGrpSpPr>
        <p:grpSpPr>
          <a:xfrm>
            <a:off x="4458969" y="4811723"/>
            <a:ext cx="280072" cy="275520"/>
            <a:chOff x="4210933" y="2926777"/>
            <a:chExt cx="280072" cy="275520"/>
          </a:xfrm>
        </p:grpSpPr>
        <p:sp>
          <p:nvSpPr>
            <p:cNvPr id="34" name="Google Shape;11787;p20">
              <a:extLst>
                <a:ext uri="{FF2B5EF4-FFF2-40B4-BE49-F238E27FC236}">
                  <a16:creationId xmlns:a16="http://schemas.microsoft.com/office/drawing/2014/main" id="{3DAA523C-37CB-3C73-83A8-81736D6F3304}"/>
                </a:ext>
              </a:extLst>
            </p:cNvPr>
            <p:cNvSpPr/>
            <p:nvPr/>
          </p:nvSpPr>
          <p:spPr>
            <a:xfrm>
              <a:off x="4490623" y="2970352"/>
              <a:ext cx="32" cy="414"/>
            </a:xfrm>
            <a:custGeom>
              <a:avLst/>
              <a:gdLst/>
              <a:ahLst/>
              <a:cxnLst/>
              <a:rect l="l" t="t" r="r" b="b"/>
              <a:pathLst>
                <a:path w="1" h="13" extrusionOk="0">
                  <a:moveTo>
                    <a:pt x="0" y="0"/>
                  </a:moveTo>
                  <a:cubicBezTo>
                    <a:pt x="0" y="12"/>
                    <a:pt x="0" y="0"/>
                    <a:pt x="0"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 name="Google Shape;11788;p20">
              <a:extLst>
                <a:ext uri="{FF2B5EF4-FFF2-40B4-BE49-F238E27FC236}">
                  <a16:creationId xmlns:a16="http://schemas.microsoft.com/office/drawing/2014/main" id="{A3B62E90-E4C8-2C6F-C852-D15CA4AF2677}"/>
                </a:ext>
              </a:extLst>
            </p:cNvPr>
            <p:cNvSpPr/>
            <p:nvPr/>
          </p:nvSpPr>
          <p:spPr>
            <a:xfrm>
              <a:off x="4489859" y="2969589"/>
              <a:ext cx="32" cy="32"/>
            </a:xfrm>
            <a:custGeom>
              <a:avLst/>
              <a:gdLst/>
              <a:ahLst/>
              <a:cxnLst/>
              <a:rect l="l" t="t" r="r" b="b"/>
              <a:pathLst>
                <a:path w="1" h="1" extrusionOk="0">
                  <a:moveTo>
                    <a:pt x="0" y="1"/>
                  </a:move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 name="Google Shape;11789;p20">
              <a:extLst>
                <a:ext uri="{FF2B5EF4-FFF2-40B4-BE49-F238E27FC236}">
                  <a16:creationId xmlns:a16="http://schemas.microsoft.com/office/drawing/2014/main" id="{F4305BF4-6CD0-9606-0BAC-D98D6D48831E}"/>
                </a:ext>
              </a:extLst>
            </p:cNvPr>
            <p:cNvSpPr/>
            <p:nvPr/>
          </p:nvSpPr>
          <p:spPr>
            <a:xfrm>
              <a:off x="4210933" y="2944952"/>
              <a:ext cx="280072" cy="257346"/>
            </a:xfrm>
            <a:custGeom>
              <a:avLst/>
              <a:gdLst/>
              <a:ahLst/>
              <a:cxnLst/>
              <a:rect l="l" t="t" r="r" b="b"/>
              <a:pathLst>
                <a:path w="8799" h="8085" extrusionOk="0">
                  <a:moveTo>
                    <a:pt x="7549" y="620"/>
                  </a:moveTo>
                  <a:lnTo>
                    <a:pt x="6596" y="6382"/>
                  </a:lnTo>
                  <a:lnTo>
                    <a:pt x="6596" y="620"/>
                  </a:lnTo>
                  <a:close/>
                  <a:moveTo>
                    <a:pt x="4965" y="1"/>
                  </a:moveTo>
                  <a:cubicBezTo>
                    <a:pt x="4894" y="1"/>
                    <a:pt x="4834" y="60"/>
                    <a:pt x="4834" y="143"/>
                  </a:cubicBezTo>
                  <a:cubicBezTo>
                    <a:pt x="4834" y="215"/>
                    <a:pt x="4894" y="274"/>
                    <a:pt x="4965" y="274"/>
                  </a:cubicBezTo>
                  <a:lnTo>
                    <a:pt x="6322" y="274"/>
                  </a:lnTo>
                  <a:lnTo>
                    <a:pt x="6322" y="7835"/>
                  </a:lnTo>
                  <a:lnTo>
                    <a:pt x="262" y="7835"/>
                  </a:lnTo>
                  <a:lnTo>
                    <a:pt x="262" y="7192"/>
                  </a:lnTo>
                  <a:cubicBezTo>
                    <a:pt x="262" y="7121"/>
                    <a:pt x="203" y="7061"/>
                    <a:pt x="131" y="7061"/>
                  </a:cubicBezTo>
                  <a:cubicBezTo>
                    <a:pt x="60" y="7061"/>
                    <a:pt x="0" y="7121"/>
                    <a:pt x="0" y="7192"/>
                  </a:cubicBezTo>
                  <a:lnTo>
                    <a:pt x="0" y="7954"/>
                  </a:lnTo>
                  <a:cubicBezTo>
                    <a:pt x="0" y="8025"/>
                    <a:pt x="60" y="8085"/>
                    <a:pt x="131" y="8085"/>
                  </a:cubicBezTo>
                  <a:lnTo>
                    <a:pt x="6465" y="8085"/>
                  </a:lnTo>
                  <a:cubicBezTo>
                    <a:pt x="6525" y="8085"/>
                    <a:pt x="6561" y="8037"/>
                    <a:pt x="6584" y="8002"/>
                  </a:cubicBezTo>
                  <a:lnTo>
                    <a:pt x="7906" y="3715"/>
                  </a:lnTo>
                  <a:cubicBezTo>
                    <a:pt x="7918" y="3632"/>
                    <a:pt x="7882" y="3572"/>
                    <a:pt x="7811" y="3549"/>
                  </a:cubicBezTo>
                  <a:cubicBezTo>
                    <a:pt x="7799" y="3547"/>
                    <a:pt x="7788" y="3546"/>
                    <a:pt x="7777" y="3546"/>
                  </a:cubicBezTo>
                  <a:cubicBezTo>
                    <a:pt x="7721" y="3546"/>
                    <a:pt x="7674" y="3572"/>
                    <a:pt x="7644" y="3632"/>
                  </a:cubicBezTo>
                  <a:lnTo>
                    <a:pt x="6870" y="6132"/>
                  </a:lnTo>
                  <a:lnTo>
                    <a:pt x="7727" y="989"/>
                  </a:lnTo>
                  <a:lnTo>
                    <a:pt x="8466" y="989"/>
                  </a:lnTo>
                  <a:lnTo>
                    <a:pt x="7799" y="3144"/>
                  </a:lnTo>
                  <a:cubicBezTo>
                    <a:pt x="7787" y="3215"/>
                    <a:pt x="7811" y="3275"/>
                    <a:pt x="7882" y="3311"/>
                  </a:cubicBezTo>
                  <a:lnTo>
                    <a:pt x="7930" y="3311"/>
                  </a:lnTo>
                  <a:cubicBezTo>
                    <a:pt x="7989" y="3311"/>
                    <a:pt x="8037" y="3275"/>
                    <a:pt x="8049" y="3215"/>
                  </a:cubicBezTo>
                  <a:lnTo>
                    <a:pt x="8763" y="894"/>
                  </a:lnTo>
                  <a:cubicBezTo>
                    <a:pt x="8799" y="870"/>
                    <a:pt x="8799" y="822"/>
                    <a:pt x="8763" y="798"/>
                  </a:cubicBezTo>
                  <a:cubicBezTo>
                    <a:pt x="8739" y="763"/>
                    <a:pt x="8704" y="739"/>
                    <a:pt x="8668" y="739"/>
                  </a:cubicBezTo>
                  <a:lnTo>
                    <a:pt x="7787" y="739"/>
                  </a:lnTo>
                  <a:lnTo>
                    <a:pt x="7835" y="501"/>
                  </a:lnTo>
                  <a:cubicBezTo>
                    <a:pt x="7835" y="453"/>
                    <a:pt x="7835" y="417"/>
                    <a:pt x="7799" y="394"/>
                  </a:cubicBezTo>
                  <a:cubicBezTo>
                    <a:pt x="7763" y="358"/>
                    <a:pt x="7739" y="346"/>
                    <a:pt x="7692" y="346"/>
                  </a:cubicBezTo>
                  <a:lnTo>
                    <a:pt x="6596" y="346"/>
                  </a:lnTo>
                  <a:lnTo>
                    <a:pt x="6596" y="143"/>
                  </a:lnTo>
                  <a:cubicBezTo>
                    <a:pt x="6596" y="60"/>
                    <a:pt x="6537" y="1"/>
                    <a:pt x="6453"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11790;p20">
              <a:extLst>
                <a:ext uri="{FF2B5EF4-FFF2-40B4-BE49-F238E27FC236}">
                  <a16:creationId xmlns:a16="http://schemas.microsoft.com/office/drawing/2014/main" id="{F1021825-3CE5-96DB-E322-11A7376DD3F2}"/>
                </a:ext>
              </a:extLst>
            </p:cNvPr>
            <p:cNvSpPr/>
            <p:nvPr/>
          </p:nvSpPr>
          <p:spPr>
            <a:xfrm>
              <a:off x="4212047" y="2926777"/>
              <a:ext cx="144826" cy="234619"/>
            </a:xfrm>
            <a:custGeom>
              <a:avLst/>
              <a:gdLst/>
              <a:ahLst/>
              <a:cxnLst/>
              <a:rect l="l" t="t" r="r" b="b"/>
              <a:pathLst>
                <a:path w="4550" h="7371" extrusionOk="0">
                  <a:moveTo>
                    <a:pt x="132" y="0"/>
                  </a:moveTo>
                  <a:cubicBezTo>
                    <a:pt x="60" y="0"/>
                    <a:pt x="1" y="60"/>
                    <a:pt x="1" y="131"/>
                  </a:cubicBezTo>
                  <a:lnTo>
                    <a:pt x="1" y="7239"/>
                  </a:lnTo>
                  <a:cubicBezTo>
                    <a:pt x="1" y="7311"/>
                    <a:pt x="60" y="7370"/>
                    <a:pt x="132" y="7370"/>
                  </a:cubicBezTo>
                  <a:cubicBezTo>
                    <a:pt x="203" y="7370"/>
                    <a:pt x="263" y="7311"/>
                    <a:pt x="263" y="7239"/>
                  </a:cubicBezTo>
                  <a:lnTo>
                    <a:pt x="263" y="262"/>
                  </a:lnTo>
                  <a:lnTo>
                    <a:pt x="1763" y="262"/>
                  </a:lnTo>
                  <a:lnTo>
                    <a:pt x="2299" y="810"/>
                  </a:lnTo>
                  <a:cubicBezTo>
                    <a:pt x="2335" y="845"/>
                    <a:pt x="2358" y="857"/>
                    <a:pt x="2394" y="857"/>
                  </a:cubicBezTo>
                  <a:lnTo>
                    <a:pt x="4418" y="857"/>
                  </a:lnTo>
                  <a:cubicBezTo>
                    <a:pt x="4490" y="857"/>
                    <a:pt x="4549" y="798"/>
                    <a:pt x="4549" y="726"/>
                  </a:cubicBezTo>
                  <a:cubicBezTo>
                    <a:pt x="4537" y="655"/>
                    <a:pt x="4478" y="595"/>
                    <a:pt x="4418" y="595"/>
                  </a:cubicBezTo>
                  <a:lnTo>
                    <a:pt x="2454" y="595"/>
                  </a:lnTo>
                  <a:lnTo>
                    <a:pt x="1918" y="36"/>
                  </a:lnTo>
                  <a:cubicBezTo>
                    <a:pt x="1882" y="12"/>
                    <a:pt x="1858" y="0"/>
                    <a:pt x="1823"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11791;p20">
              <a:extLst>
                <a:ext uri="{FF2B5EF4-FFF2-40B4-BE49-F238E27FC236}">
                  <a16:creationId xmlns:a16="http://schemas.microsoft.com/office/drawing/2014/main" id="{614C389B-B4E7-CDA3-07C7-8143BCE59B4A}"/>
                </a:ext>
              </a:extLst>
            </p:cNvPr>
            <p:cNvSpPr/>
            <p:nvPr/>
          </p:nvSpPr>
          <p:spPr>
            <a:xfrm>
              <a:off x="4246550" y="2996103"/>
              <a:ext cx="28074" cy="28106"/>
            </a:xfrm>
            <a:custGeom>
              <a:avLst/>
              <a:gdLst/>
              <a:ahLst/>
              <a:cxnLst/>
              <a:rect l="l" t="t" r="r" b="b"/>
              <a:pathLst>
                <a:path w="882" h="883" extrusionOk="0">
                  <a:moveTo>
                    <a:pt x="620" y="263"/>
                  </a:moveTo>
                  <a:lnTo>
                    <a:pt x="620" y="608"/>
                  </a:lnTo>
                  <a:lnTo>
                    <a:pt x="262" y="608"/>
                  </a:lnTo>
                  <a:lnTo>
                    <a:pt x="262" y="263"/>
                  </a:lnTo>
                  <a:close/>
                  <a:moveTo>
                    <a:pt x="131" y="1"/>
                  </a:moveTo>
                  <a:cubicBezTo>
                    <a:pt x="60" y="1"/>
                    <a:pt x="0" y="60"/>
                    <a:pt x="0" y="144"/>
                  </a:cubicBezTo>
                  <a:lnTo>
                    <a:pt x="0" y="751"/>
                  </a:lnTo>
                  <a:cubicBezTo>
                    <a:pt x="0" y="822"/>
                    <a:pt x="60" y="882"/>
                    <a:pt x="131" y="882"/>
                  </a:cubicBezTo>
                  <a:lnTo>
                    <a:pt x="739" y="882"/>
                  </a:lnTo>
                  <a:cubicBezTo>
                    <a:pt x="822" y="882"/>
                    <a:pt x="881" y="822"/>
                    <a:pt x="881" y="751"/>
                  </a:cubicBezTo>
                  <a:lnTo>
                    <a:pt x="881" y="144"/>
                  </a:lnTo>
                  <a:cubicBezTo>
                    <a:pt x="881" y="60"/>
                    <a:pt x="822" y="1"/>
                    <a:pt x="739"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11792;p20">
              <a:extLst>
                <a:ext uri="{FF2B5EF4-FFF2-40B4-BE49-F238E27FC236}">
                  <a16:creationId xmlns:a16="http://schemas.microsoft.com/office/drawing/2014/main" id="{448674C7-8370-6A32-388E-73E5897D4973}"/>
                </a:ext>
              </a:extLst>
            </p:cNvPr>
            <p:cNvSpPr/>
            <p:nvPr/>
          </p:nvSpPr>
          <p:spPr>
            <a:xfrm>
              <a:off x="4285956" y="3015456"/>
              <a:ext cx="97814" cy="8753"/>
            </a:xfrm>
            <a:custGeom>
              <a:avLst/>
              <a:gdLst/>
              <a:ahLst/>
              <a:cxnLst/>
              <a:rect l="l" t="t" r="r" b="b"/>
              <a:pathLst>
                <a:path w="3073" h="275" extrusionOk="0">
                  <a:moveTo>
                    <a:pt x="132" y="0"/>
                  </a:moveTo>
                  <a:cubicBezTo>
                    <a:pt x="60" y="0"/>
                    <a:pt x="1" y="60"/>
                    <a:pt x="1" y="143"/>
                  </a:cubicBezTo>
                  <a:cubicBezTo>
                    <a:pt x="1" y="214"/>
                    <a:pt x="60" y="274"/>
                    <a:pt x="132" y="274"/>
                  </a:cubicBezTo>
                  <a:lnTo>
                    <a:pt x="2942" y="274"/>
                  </a:lnTo>
                  <a:cubicBezTo>
                    <a:pt x="3013" y="274"/>
                    <a:pt x="3072" y="214"/>
                    <a:pt x="3072" y="143"/>
                  </a:cubicBezTo>
                  <a:cubicBezTo>
                    <a:pt x="3072" y="72"/>
                    <a:pt x="3013" y="0"/>
                    <a:pt x="2942"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11793;p20">
              <a:extLst>
                <a:ext uri="{FF2B5EF4-FFF2-40B4-BE49-F238E27FC236}">
                  <a16:creationId xmlns:a16="http://schemas.microsoft.com/office/drawing/2014/main" id="{1575DBBB-10C8-93F7-688F-BFFC33CABF5B}"/>
                </a:ext>
              </a:extLst>
            </p:cNvPr>
            <p:cNvSpPr/>
            <p:nvPr/>
          </p:nvSpPr>
          <p:spPr>
            <a:xfrm>
              <a:off x="4285956" y="3001800"/>
              <a:ext cx="30366" cy="8753"/>
            </a:xfrm>
            <a:custGeom>
              <a:avLst/>
              <a:gdLst/>
              <a:ahLst/>
              <a:cxnLst/>
              <a:rect l="l" t="t" r="r" b="b"/>
              <a:pathLst>
                <a:path w="954" h="275" extrusionOk="0">
                  <a:moveTo>
                    <a:pt x="132" y="1"/>
                  </a:moveTo>
                  <a:cubicBezTo>
                    <a:pt x="60" y="1"/>
                    <a:pt x="1" y="60"/>
                    <a:pt x="1" y="132"/>
                  </a:cubicBezTo>
                  <a:cubicBezTo>
                    <a:pt x="1" y="215"/>
                    <a:pt x="60" y="274"/>
                    <a:pt x="132" y="274"/>
                  </a:cubicBezTo>
                  <a:lnTo>
                    <a:pt x="810" y="274"/>
                  </a:lnTo>
                  <a:cubicBezTo>
                    <a:pt x="894" y="274"/>
                    <a:pt x="953" y="215"/>
                    <a:pt x="953" y="132"/>
                  </a:cubicBezTo>
                  <a:cubicBezTo>
                    <a:pt x="953" y="60"/>
                    <a:pt x="894" y="1"/>
                    <a:pt x="810"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11794;p20">
              <a:extLst>
                <a:ext uri="{FF2B5EF4-FFF2-40B4-BE49-F238E27FC236}">
                  <a16:creationId xmlns:a16="http://schemas.microsoft.com/office/drawing/2014/main" id="{75549FDF-773F-B5BB-531C-D7387FA543D7}"/>
                </a:ext>
              </a:extLst>
            </p:cNvPr>
            <p:cNvSpPr/>
            <p:nvPr/>
          </p:nvSpPr>
          <p:spPr>
            <a:xfrm>
              <a:off x="4246550" y="3060177"/>
              <a:ext cx="28074" cy="28074"/>
            </a:xfrm>
            <a:custGeom>
              <a:avLst/>
              <a:gdLst/>
              <a:ahLst/>
              <a:cxnLst/>
              <a:rect l="l" t="t" r="r" b="b"/>
              <a:pathLst>
                <a:path w="882" h="882" extrusionOk="0">
                  <a:moveTo>
                    <a:pt x="620" y="274"/>
                  </a:moveTo>
                  <a:lnTo>
                    <a:pt x="620" y="631"/>
                  </a:lnTo>
                  <a:lnTo>
                    <a:pt x="262" y="631"/>
                  </a:lnTo>
                  <a:lnTo>
                    <a:pt x="262" y="274"/>
                  </a:lnTo>
                  <a:close/>
                  <a:moveTo>
                    <a:pt x="131" y="0"/>
                  </a:moveTo>
                  <a:cubicBezTo>
                    <a:pt x="60" y="0"/>
                    <a:pt x="0" y="60"/>
                    <a:pt x="0" y="131"/>
                  </a:cubicBezTo>
                  <a:lnTo>
                    <a:pt x="0" y="750"/>
                  </a:lnTo>
                  <a:cubicBezTo>
                    <a:pt x="0" y="822"/>
                    <a:pt x="60" y="881"/>
                    <a:pt x="131" y="881"/>
                  </a:cubicBezTo>
                  <a:lnTo>
                    <a:pt x="739" y="881"/>
                  </a:lnTo>
                  <a:cubicBezTo>
                    <a:pt x="822" y="881"/>
                    <a:pt x="881" y="822"/>
                    <a:pt x="881" y="750"/>
                  </a:cubicBezTo>
                  <a:lnTo>
                    <a:pt x="881" y="131"/>
                  </a:lnTo>
                  <a:cubicBezTo>
                    <a:pt x="881" y="60"/>
                    <a:pt x="822" y="0"/>
                    <a:pt x="739"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11795;p20">
              <a:extLst>
                <a:ext uri="{FF2B5EF4-FFF2-40B4-BE49-F238E27FC236}">
                  <a16:creationId xmlns:a16="http://schemas.microsoft.com/office/drawing/2014/main" id="{99BB5CF7-0304-17A9-9216-79C08A5BA55F}"/>
                </a:ext>
              </a:extLst>
            </p:cNvPr>
            <p:cNvSpPr/>
            <p:nvPr/>
          </p:nvSpPr>
          <p:spPr>
            <a:xfrm>
              <a:off x="4285956" y="3080261"/>
              <a:ext cx="97814" cy="8371"/>
            </a:xfrm>
            <a:custGeom>
              <a:avLst/>
              <a:gdLst/>
              <a:ahLst/>
              <a:cxnLst/>
              <a:rect l="l" t="t" r="r" b="b"/>
              <a:pathLst>
                <a:path w="3073" h="263" extrusionOk="0">
                  <a:moveTo>
                    <a:pt x="132" y="0"/>
                  </a:moveTo>
                  <a:cubicBezTo>
                    <a:pt x="60" y="0"/>
                    <a:pt x="1" y="48"/>
                    <a:pt x="1" y="131"/>
                  </a:cubicBezTo>
                  <a:cubicBezTo>
                    <a:pt x="1" y="203"/>
                    <a:pt x="60" y="262"/>
                    <a:pt x="132" y="262"/>
                  </a:cubicBezTo>
                  <a:lnTo>
                    <a:pt x="2942" y="262"/>
                  </a:lnTo>
                  <a:cubicBezTo>
                    <a:pt x="3013" y="262"/>
                    <a:pt x="3072" y="203"/>
                    <a:pt x="3072" y="131"/>
                  </a:cubicBezTo>
                  <a:cubicBezTo>
                    <a:pt x="3072" y="48"/>
                    <a:pt x="3013" y="0"/>
                    <a:pt x="2942"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11796;p20">
              <a:extLst>
                <a:ext uri="{FF2B5EF4-FFF2-40B4-BE49-F238E27FC236}">
                  <a16:creationId xmlns:a16="http://schemas.microsoft.com/office/drawing/2014/main" id="{80868DF0-8709-DD36-CFF0-27947029ABCE}"/>
                </a:ext>
              </a:extLst>
            </p:cNvPr>
            <p:cNvSpPr/>
            <p:nvPr/>
          </p:nvSpPr>
          <p:spPr>
            <a:xfrm>
              <a:off x="4285956" y="3066224"/>
              <a:ext cx="30366" cy="8753"/>
            </a:xfrm>
            <a:custGeom>
              <a:avLst/>
              <a:gdLst/>
              <a:ahLst/>
              <a:cxnLst/>
              <a:rect l="l" t="t" r="r" b="b"/>
              <a:pathLst>
                <a:path w="954" h="275" extrusionOk="0">
                  <a:moveTo>
                    <a:pt x="132" y="1"/>
                  </a:moveTo>
                  <a:cubicBezTo>
                    <a:pt x="60" y="1"/>
                    <a:pt x="1" y="60"/>
                    <a:pt x="1" y="143"/>
                  </a:cubicBezTo>
                  <a:cubicBezTo>
                    <a:pt x="1" y="215"/>
                    <a:pt x="60" y="274"/>
                    <a:pt x="132" y="274"/>
                  </a:cubicBezTo>
                  <a:lnTo>
                    <a:pt x="810" y="274"/>
                  </a:lnTo>
                  <a:cubicBezTo>
                    <a:pt x="894" y="274"/>
                    <a:pt x="953" y="215"/>
                    <a:pt x="953" y="143"/>
                  </a:cubicBezTo>
                  <a:cubicBezTo>
                    <a:pt x="953" y="60"/>
                    <a:pt x="894" y="1"/>
                    <a:pt x="810"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11797;p20">
              <a:extLst>
                <a:ext uri="{FF2B5EF4-FFF2-40B4-BE49-F238E27FC236}">
                  <a16:creationId xmlns:a16="http://schemas.microsoft.com/office/drawing/2014/main" id="{B562861D-3629-421C-606B-540987ACE17B}"/>
                </a:ext>
              </a:extLst>
            </p:cNvPr>
            <p:cNvSpPr/>
            <p:nvPr/>
          </p:nvSpPr>
          <p:spPr>
            <a:xfrm>
              <a:off x="4246550" y="3124601"/>
              <a:ext cx="28074" cy="28074"/>
            </a:xfrm>
            <a:custGeom>
              <a:avLst/>
              <a:gdLst/>
              <a:ahLst/>
              <a:cxnLst/>
              <a:rect l="l" t="t" r="r" b="b"/>
              <a:pathLst>
                <a:path w="882" h="882" extrusionOk="0">
                  <a:moveTo>
                    <a:pt x="620" y="250"/>
                  </a:moveTo>
                  <a:lnTo>
                    <a:pt x="620" y="607"/>
                  </a:lnTo>
                  <a:lnTo>
                    <a:pt x="262" y="607"/>
                  </a:lnTo>
                  <a:lnTo>
                    <a:pt x="262" y="250"/>
                  </a:lnTo>
                  <a:close/>
                  <a:moveTo>
                    <a:pt x="131" y="0"/>
                  </a:moveTo>
                  <a:cubicBezTo>
                    <a:pt x="60" y="0"/>
                    <a:pt x="0" y="60"/>
                    <a:pt x="0" y="131"/>
                  </a:cubicBezTo>
                  <a:lnTo>
                    <a:pt x="0" y="738"/>
                  </a:lnTo>
                  <a:cubicBezTo>
                    <a:pt x="0" y="822"/>
                    <a:pt x="60" y="881"/>
                    <a:pt x="131" y="881"/>
                  </a:cubicBezTo>
                  <a:lnTo>
                    <a:pt x="739" y="881"/>
                  </a:lnTo>
                  <a:cubicBezTo>
                    <a:pt x="822" y="881"/>
                    <a:pt x="881" y="822"/>
                    <a:pt x="881" y="738"/>
                  </a:cubicBezTo>
                  <a:lnTo>
                    <a:pt x="881" y="131"/>
                  </a:lnTo>
                  <a:cubicBezTo>
                    <a:pt x="881" y="60"/>
                    <a:pt x="822" y="0"/>
                    <a:pt x="739"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 name="Google Shape;11798;p20">
              <a:extLst>
                <a:ext uri="{FF2B5EF4-FFF2-40B4-BE49-F238E27FC236}">
                  <a16:creationId xmlns:a16="http://schemas.microsoft.com/office/drawing/2014/main" id="{B9BFA721-4E2D-8459-6F6C-6ECC37854E65}"/>
                </a:ext>
              </a:extLst>
            </p:cNvPr>
            <p:cNvSpPr/>
            <p:nvPr/>
          </p:nvSpPr>
          <p:spPr>
            <a:xfrm>
              <a:off x="4285956" y="3143921"/>
              <a:ext cx="97814" cy="8753"/>
            </a:xfrm>
            <a:custGeom>
              <a:avLst/>
              <a:gdLst/>
              <a:ahLst/>
              <a:cxnLst/>
              <a:rect l="l" t="t" r="r" b="b"/>
              <a:pathLst>
                <a:path w="3073" h="275" extrusionOk="0">
                  <a:moveTo>
                    <a:pt x="132" y="0"/>
                  </a:moveTo>
                  <a:cubicBezTo>
                    <a:pt x="60" y="0"/>
                    <a:pt x="1" y="60"/>
                    <a:pt x="1" y="131"/>
                  </a:cubicBezTo>
                  <a:cubicBezTo>
                    <a:pt x="1" y="215"/>
                    <a:pt x="60" y="274"/>
                    <a:pt x="132" y="274"/>
                  </a:cubicBezTo>
                  <a:lnTo>
                    <a:pt x="2942" y="274"/>
                  </a:lnTo>
                  <a:cubicBezTo>
                    <a:pt x="3013" y="274"/>
                    <a:pt x="3072" y="215"/>
                    <a:pt x="3072" y="131"/>
                  </a:cubicBezTo>
                  <a:cubicBezTo>
                    <a:pt x="3072" y="60"/>
                    <a:pt x="3013" y="0"/>
                    <a:pt x="2942"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 name="Google Shape;11799;p20">
              <a:extLst>
                <a:ext uri="{FF2B5EF4-FFF2-40B4-BE49-F238E27FC236}">
                  <a16:creationId xmlns:a16="http://schemas.microsoft.com/office/drawing/2014/main" id="{CD1E4924-57FC-37DB-ABED-475A87B13D12}"/>
                </a:ext>
              </a:extLst>
            </p:cNvPr>
            <p:cNvSpPr/>
            <p:nvPr/>
          </p:nvSpPr>
          <p:spPr>
            <a:xfrm>
              <a:off x="4285956" y="3130266"/>
              <a:ext cx="30366" cy="8371"/>
            </a:xfrm>
            <a:custGeom>
              <a:avLst/>
              <a:gdLst/>
              <a:ahLst/>
              <a:cxnLst/>
              <a:rect l="l" t="t" r="r" b="b"/>
              <a:pathLst>
                <a:path w="954" h="263" extrusionOk="0">
                  <a:moveTo>
                    <a:pt x="132" y="1"/>
                  </a:moveTo>
                  <a:cubicBezTo>
                    <a:pt x="60" y="1"/>
                    <a:pt x="1" y="60"/>
                    <a:pt x="1" y="132"/>
                  </a:cubicBezTo>
                  <a:cubicBezTo>
                    <a:pt x="1" y="215"/>
                    <a:pt x="60" y="263"/>
                    <a:pt x="132" y="263"/>
                  </a:cubicBezTo>
                  <a:lnTo>
                    <a:pt x="810" y="263"/>
                  </a:lnTo>
                  <a:cubicBezTo>
                    <a:pt x="894" y="263"/>
                    <a:pt x="953" y="215"/>
                    <a:pt x="953" y="132"/>
                  </a:cubicBezTo>
                  <a:cubicBezTo>
                    <a:pt x="953" y="60"/>
                    <a:pt x="894" y="1"/>
                    <a:pt x="810"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47" name="Google Shape;11786;p20">
            <a:extLst>
              <a:ext uri="{FF2B5EF4-FFF2-40B4-BE49-F238E27FC236}">
                <a16:creationId xmlns:a16="http://schemas.microsoft.com/office/drawing/2014/main" id="{B3CDF2D4-1180-477E-A044-8584B4AB302E}"/>
              </a:ext>
            </a:extLst>
          </p:cNvPr>
          <p:cNvGrpSpPr/>
          <p:nvPr/>
        </p:nvGrpSpPr>
        <p:grpSpPr>
          <a:xfrm>
            <a:off x="4465373" y="5338235"/>
            <a:ext cx="280072" cy="275520"/>
            <a:chOff x="4210933" y="2926777"/>
            <a:chExt cx="280072" cy="275520"/>
          </a:xfrm>
        </p:grpSpPr>
        <p:sp>
          <p:nvSpPr>
            <p:cNvPr id="48" name="Google Shape;11787;p20">
              <a:extLst>
                <a:ext uri="{FF2B5EF4-FFF2-40B4-BE49-F238E27FC236}">
                  <a16:creationId xmlns:a16="http://schemas.microsoft.com/office/drawing/2014/main" id="{B3A7747D-B5C7-10B2-FAE5-A93BC8CD7A3E}"/>
                </a:ext>
              </a:extLst>
            </p:cNvPr>
            <p:cNvSpPr/>
            <p:nvPr/>
          </p:nvSpPr>
          <p:spPr>
            <a:xfrm>
              <a:off x="4490623" y="2970352"/>
              <a:ext cx="32" cy="414"/>
            </a:xfrm>
            <a:custGeom>
              <a:avLst/>
              <a:gdLst/>
              <a:ahLst/>
              <a:cxnLst/>
              <a:rect l="l" t="t" r="r" b="b"/>
              <a:pathLst>
                <a:path w="1" h="13" extrusionOk="0">
                  <a:moveTo>
                    <a:pt x="0" y="0"/>
                  </a:moveTo>
                  <a:cubicBezTo>
                    <a:pt x="0" y="12"/>
                    <a:pt x="0" y="0"/>
                    <a:pt x="0"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11788;p20">
              <a:extLst>
                <a:ext uri="{FF2B5EF4-FFF2-40B4-BE49-F238E27FC236}">
                  <a16:creationId xmlns:a16="http://schemas.microsoft.com/office/drawing/2014/main" id="{9F6D5912-0A58-43AC-E325-D986EE21E451}"/>
                </a:ext>
              </a:extLst>
            </p:cNvPr>
            <p:cNvSpPr/>
            <p:nvPr/>
          </p:nvSpPr>
          <p:spPr>
            <a:xfrm>
              <a:off x="4489859" y="2969589"/>
              <a:ext cx="32" cy="32"/>
            </a:xfrm>
            <a:custGeom>
              <a:avLst/>
              <a:gdLst/>
              <a:ahLst/>
              <a:cxnLst/>
              <a:rect l="l" t="t" r="r" b="b"/>
              <a:pathLst>
                <a:path w="1" h="1" extrusionOk="0">
                  <a:moveTo>
                    <a:pt x="0" y="1"/>
                  </a:move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11789;p20">
              <a:extLst>
                <a:ext uri="{FF2B5EF4-FFF2-40B4-BE49-F238E27FC236}">
                  <a16:creationId xmlns:a16="http://schemas.microsoft.com/office/drawing/2014/main" id="{4FA2A2D3-D302-6590-BDCA-39ABE8BB3471}"/>
                </a:ext>
              </a:extLst>
            </p:cNvPr>
            <p:cNvSpPr/>
            <p:nvPr/>
          </p:nvSpPr>
          <p:spPr>
            <a:xfrm>
              <a:off x="4210933" y="2944952"/>
              <a:ext cx="280072" cy="257346"/>
            </a:xfrm>
            <a:custGeom>
              <a:avLst/>
              <a:gdLst/>
              <a:ahLst/>
              <a:cxnLst/>
              <a:rect l="l" t="t" r="r" b="b"/>
              <a:pathLst>
                <a:path w="8799" h="8085" extrusionOk="0">
                  <a:moveTo>
                    <a:pt x="7549" y="620"/>
                  </a:moveTo>
                  <a:lnTo>
                    <a:pt x="6596" y="6382"/>
                  </a:lnTo>
                  <a:lnTo>
                    <a:pt x="6596" y="620"/>
                  </a:lnTo>
                  <a:close/>
                  <a:moveTo>
                    <a:pt x="4965" y="1"/>
                  </a:moveTo>
                  <a:cubicBezTo>
                    <a:pt x="4894" y="1"/>
                    <a:pt x="4834" y="60"/>
                    <a:pt x="4834" y="143"/>
                  </a:cubicBezTo>
                  <a:cubicBezTo>
                    <a:pt x="4834" y="215"/>
                    <a:pt x="4894" y="274"/>
                    <a:pt x="4965" y="274"/>
                  </a:cubicBezTo>
                  <a:lnTo>
                    <a:pt x="6322" y="274"/>
                  </a:lnTo>
                  <a:lnTo>
                    <a:pt x="6322" y="7835"/>
                  </a:lnTo>
                  <a:lnTo>
                    <a:pt x="262" y="7835"/>
                  </a:lnTo>
                  <a:lnTo>
                    <a:pt x="262" y="7192"/>
                  </a:lnTo>
                  <a:cubicBezTo>
                    <a:pt x="262" y="7121"/>
                    <a:pt x="203" y="7061"/>
                    <a:pt x="131" y="7061"/>
                  </a:cubicBezTo>
                  <a:cubicBezTo>
                    <a:pt x="60" y="7061"/>
                    <a:pt x="0" y="7121"/>
                    <a:pt x="0" y="7192"/>
                  </a:cubicBezTo>
                  <a:lnTo>
                    <a:pt x="0" y="7954"/>
                  </a:lnTo>
                  <a:cubicBezTo>
                    <a:pt x="0" y="8025"/>
                    <a:pt x="60" y="8085"/>
                    <a:pt x="131" y="8085"/>
                  </a:cubicBezTo>
                  <a:lnTo>
                    <a:pt x="6465" y="8085"/>
                  </a:lnTo>
                  <a:cubicBezTo>
                    <a:pt x="6525" y="8085"/>
                    <a:pt x="6561" y="8037"/>
                    <a:pt x="6584" y="8002"/>
                  </a:cubicBezTo>
                  <a:lnTo>
                    <a:pt x="7906" y="3715"/>
                  </a:lnTo>
                  <a:cubicBezTo>
                    <a:pt x="7918" y="3632"/>
                    <a:pt x="7882" y="3572"/>
                    <a:pt x="7811" y="3549"/>
                  </a:cubicBezTo>
                  <a:cubicBezTo>
                    <a:pt x="7799" y="3547"/>
                    <a:pt x="7788" y="3546"/>
                    <a:pt x="7777" y="3546"/>
                  </a:cubicBezTo>
                  <a:cubicBezTo>
                    <a:pt x="7721" y="3546"/>
                    <a:pt x="7674" y="3572"/>
                    <a:pt x="7644" y="3632"/>
                  </a:cubicBezTo>
                  <a:lnTo>
                    <a:pt x="6870" y="6132"/>
                  </a:lnTo>
                  <a:lnTo>
                    <a:pt x="7727" y="989"/>
                  </a:lnTo>
                  <a:lnTo>
                    <a:pt x="8466" y="989"/>
                  </a:lnTo>
                  <a:lnTo>
                    <a:pt x="7799" y="3144"/>
                  </a:lnTo>
                  <a:cubicBezTo>
                    <a:pt x="7787" y="3215"/>
                    <a:pt x="7811" y="3275"/>
                    <a:pt x="7882" y="3311"/>
                  </a:cubicBezTo>
                  <a:lnTo>
                    <a:pt x="7930" y="3311"/>
                  </a:lnTo>
                  <a:cubicBezTo>
                    <a:pt x="7989" y="3311"/>
                    <a:pt x="8037" y="3275"/>
                    <a:pt x="8049" y="3215"/>
                  </a:cubicBezTo>
                  <a:lnTo>
                    <a:pt x="8763" y="894"/>
                  </a:lnTo>
                  <a:cubicBezTo>
                    <a:pt x="8799" y="870"/>
                    <a:pt x="8799" y="822"/>
                    <a:pt x="8763" y="798"/>
                  </a:cubicBezTo>
                  <a:cubicBezTo>
                    <a:pt x="8739" y="763"/>
                    <a:pt x="8704" y="739"/>
                    <a:pt x="8668" y="739"/>
                  </a:cubicBezTo>
                  <a:lnTo>
                    <a:pt x="7787" y="739"/>
                  </a:lnTo>
                  <a:lnTo>
                    <a:pt x="7835" y="501"/>
                  </a:lnTo>
                  <a:cubicBezTo>
                    <a:pt x="7835" y="453"/>
                    <a:pt x="7835" y="417"/>
                    <a:pt x="7799" y="394"/>
                  </a:cubicBezTo>
                  <a:cubicBezTo>
                    <a:pt x="7763" y="358"/>
                    <a:pt x="7739" y="346"/>
                    <a:pt x="7692" y="346"/>
                  </a:cubicBezTo>
                  <a:lnTo>
                    <a:pt x="6596" y="346"/>
                  </a:lnTo>
                  <a:lnTo>
                    <a:pt x="6596" y="143"/>
                  </a:lnTo>
                  <a:cubicBezTo>
                    <a:pt x="6596" y="60"/>
                    <a:pt x="6537" y="1"/>
                    <a:pt x="6453"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11790;p20">
              <a:extLst>
                <a:ext uri="{FF2B5EF4-FFF2-40B4-BE49-F238E27FC236}">
                  <a16:creationId xmlns:a16="http://schemas.microsoft.com/office/drawing/2014/main" id="{17C4BBD5-3191-A7FC-2BB6-7AF7EAD373A9}"/>
                </a:ext>
              </a:extLst>
            </p:cNvPr>
            <p:cNvSpPr/>
            <p:nvPr/>
          </p:nvSpPr>
          <p:spPr>
            <a:xfrm>
              <a:off x="4212047" y="2926777"/>
              <a:ext cx="144826" cy="234619"/>
            </a:xfrm>
            <a:custGeom>
              <a:avLst/>
              <a:gdLst/>
              <a:ahLst/>
              <a:cxnLst/>
              <a:rect l="l" t="t" r="r" b="b"/>
              <a:pathLst>
                <a:path w="4550" h="7371" extrusionOk="0">
                  <a:moveTo>
                    <a:pt x="132" y="0"/>
                  </a:moveTo>
                  <a:cubicBezTo>
                    <a:pt x="60" y="0"/>
                    <a:pt x="1" y="60"/>
                    <a:pt x="1" y="131"/>
                  </a:cubicBezTo>
                  <a:lnTo>
                    <a:pt x="1" y="7239"/>
                  </a:lnTo>
                  <a:cubicBezTo>
                    <a:pt x="1" y="7311"/>
                    <a:pt x="60" y="7370"/>
                    <a:pt x="132" y="7370"/>
                  </a:cubicBezTo>
                  <a:cubicBezTo>
                    <a:pt x="203" y="7370"/>
                    <a:pt x="263" y="7311"/>
                    <a:pt x="263" y="7239"/>
                  </a:cubicBezTo>
                  <a:lnTo>
                    <a:pt x="263" y="262"/>
                  </a:lnTo>
                  <a:lnTo>
                    <a:pt x="1763" y="262"/>
                  </a:lnTo>
                  <a:lnTo>
                    <a:pt x="2299" y="810"/>
                  </a:lnTo>
                  <a:cubicBezTo>
                    <a:pt x="2335" y="845"/>
                    <a:pt x="2358" y="857"/>
                    <a:pt x="2394" y="857"/>
                  </a:cubicBezTo>
                  <a:lnTo>
                    <a:pt x="4418" y="857"/>
                  </a:lnTo>
                  <a:cubicBezTo>
                    <a:pt x="4490" y="857"/>
                    <a:pt x="4549" y="798"/>
                    <a:pt x="4549" y="726"/>
                  </a:cubicBezTo>
                  <a:cubicBezTo>
                    <a:pt x="4537" y="655"/>
                    <a:pt x="4478" y="595"/>
                    <a:pt x="4418" y="595"/>
                  </a:cubicBezTo>
                  <a:lnTo>
                    <a:pt x="2454" y="595"/>
                  </a:lnTo>
                  <a:lnTo>
                    <a:pt x="1918" y="36"/>
                  </a:lnTo>
                  <a:cubicBezTo>
                    <a:pt x="1882" y="12"/>
                    <a:pt x="1858" y="0"/>
                    <a:pt x="1823"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11791;p20">
              <a:extLst>
                <a:ext uri="{FF2B5EF4-FFF2-40B4-BE49-F238E27FC236}">
                  <a16:creationId xmlns:a16="http://schemas.microsoft.com/office/drawing/2014/main" id="{E16CA37E-D0E4-6D2D-43E3-11C2367282DC}"/>
                </a:ext>
              </a:extLst>
            </p:cNvPr>
            <p:cNvSpPr/>
            <p:nvPr/>
          </p:nvSpPr>
          <p:spPr>
            <a:xfrm>
              <a:off x="4246550" y="2996103"/>
              <a:ext cx="28074" cy="28106"/>
            </a:xfrm>
            <a:custGeom>
              <a:avLst/>
              <a:gdLst/>
              <a:ahLst/>
              <a:cxnLst/>
              <a:rect l="l" t="t" r="r" b="b"/>
              <a:pathLst>
                <a:path w="882" h="883" extrusionOk="0">
                  <a:moveTo>
                    <a:pt x="620" y="263"/>
                  </a:moveTo>
                  <a:lnTo>
                    <a:pt x="620" y="608"/>
                  </a:lnTo>
                  <a:lnTo>
                    <a:pt x="262" y="608"/>
                  </a:lnTo>
                  <a:lnTo>
                    <a:pt x="262" y="263"/>
                  </a:lnTo>
                  <a:close/>
                  <a:moveTo>
                    <a:pt x="131" y="1"/>
                  </a:moveTo>
                  <a:cubicBezTo>
                    <a:pt x="60" y="1"/>
                    <a:pt x="0" y="60"/>
                    <a:pt x="0" y="144"/>
                  </a:cubicBezTo>
                  <a:lnTo>
                    <a:pt x="0" y="751"/>
                  </a:lnTo>
                  <a:cubicBezTo>
                    <a:pt x="0" y="822"/>
                    <a:pt x="60" y="882"/>
                    <a:pt x="131" y="882"/>
                  </a:cubicBezTo>
                  <a:lnTo>
                    <a:pt x="739" y="882"/>
                  </a:lnTo>
                  <a:cubicBezTo>
                    <a:pt x="822" y="882"/>
                    <a:pt x="881" y="822"/>
                    <a:pt x="881" y="751"/>
                  </a:cubicBezTo>
                  <a:lnTo>
                    <a:pt x="881" y="144"/>
                  </a:lnTo>
                  <a:cubicBezTo>
                    <a:pt x="881" y="60"/>
                    <a:pt x="822" y="1"/>
                    <a:pt x="739"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11792;p20">
              <a:extLst>
                <a:ext uri="{FF2B5EF4-FFF2-40B4-BE49-F238E27FC236}">
                  <a16:creationId xmlns:a16="http://schemas.microsoft.com/office/drawing/2014/main" id="{ABCD444C-1C23-306F-F962-31DA2F4E34B7}"/>
                </a:ext>
              </a:extLst>
            </p:cNvPr>
            <p:cNvSpPr/>
            <p:nvPr/>
          </p:nvSpPr>
          <p:spPr>
            <a:xfrm>
              <a:off x="4285956" y="3015456"/>
              <a:ext cx="97814" cy="8753"/>
            </a:xfrm>
            <a:custGeom>
              <a:avLst/>
              <a:gdLst/>
              <a:ahLst/>
              <a:cxnLst/>
              <a:rect l="l" t="t" r="r" b="b"/>
              <a:pathLst>
                <a:path w="3073" h="275" extrusionOk="0">
                  <a:moveTo>
                    <a:pt x="132" y="0"/>
                  </a:moveTo>
                  <a:cubicBezTo>
                    <a:pt x="60" y="0"/>
                    <a:pt x="1" y="60"/>
                    <a:pt x="1" y="143"/>
                  </a:cubicBezTo>
                  <a:cubicBezTo>
                    <a:pt x="1" y="214"/>
                    <a:pt x="60" y="274"/>
                    <a:pt x="132" y="274"/>
                  </a:cubicBezTo>
                  <a:lnTo>
                    <a:pt x="2942" y="274"/>
                  </a:lnTo>
                  <a:cubicBezTo>
                    <a:pt x="3013" y="274"/>
                    <a:pt x="3072" y="214"/>
                    <a:pt x="3072" y="143"/>
                  </a:cubicBezTo>
                  <a:cubicBezTo>
                    <a:pt x="3072" y="72"/>
                    <a:pt x="3013" y="0"/>
                    <a:pt x="2942"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11793;p20">
              <a:extLst>
                <a:ext uri="{FF2B5EF4-FFF2-40B4-BE49-F238E27FC236}">
                  <a16:creationId xmlns:a16="http://schemas.microsoft.com/office/drawing/2014/main" id="{7D52368E-099D-81D9-FFBF-5BB2A057BD33}"/>
                </a:ext>
              </a:extLst>
            </p:cNvPr>
            <p:cNvSpPr/>
            <p:nvPr/>
          </p:nvSpPr>
          <p:spPr>
            <a:xfrm>
              <a:off x="4285956" y="3001800"/>
              <a:ext cx="30366" cy="8753"/>
            </a:xfrm>
            <a:custGeom>
              <a:avLst/>
              <a:gdLst/>
              <a:ahLst/>
              <a:cxnLst/>
              <a:rect l="l" t="t" r="r" b="b"/>
              <a:pathLst>
                <a:path w="954" h="275" extrusionOk="0">
                  <a:moveTo>
                    <a:pt x="132" y="1"/>
                  </a:moveTo>
                  <a:cubicBezTo>
                    <a:pt x="60" y="1"/>
                    <a:pt x="1" y="60"/>
                    <a:pt x="1" y="132"/>
                  </a:cubicBezTo>
                  <a:cubicBezTo>
                    <a:pt x="1" y="215"/>
                    <a:pt x="60" y="274"/>
                    <a:pt x="132" y="274"/>
                  </a:cubicBezTo>
                  <a:lnTo>
                    <a:pt x="810" y="274"/>
                  </a:lnTo>
                  <a:cubicBezTo>
                    <a:pt x="894" y="274"/>
                    <a:pt x="953" y="215"/>
                    <a:pt x="953" y="132"/>
                  </a:cubicBezTo>
                  <a:cubicBezTo>
                    <a:pt x="953" y="60"/>
                    <a:pt x="894" y="1"/>
                    <a:pt x="810"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 name="Google Shape;11794;p20">
              <a:extLst>
                <a:ext uri="{FF2B5EF4-FFF2-40B4-BE49-F238E27FC236}">
                  <a16:creationId xmlns:a16="http://schemas.microsoft.com/office/drawing/2014/main" id="{091A20B8-11BC-A41D-2636-7D9AB8C0034D}"/>
                </a:ext>
              </a:extLst>
            </p:cNvPr>
            <p:cNvSpPr/>
            <p:nvPr/>
          </p:nvSpPr>
          <p:spPr>
            <a:xfrm>
              <a:off x="4246550" y="3060177"/>
              <a:ext cx="28074" cy="28074"/>
            </a:xfrm>
            <a:custGeom>
              <a:avLst/>
              <a:gdLst/>
              <a:ahLst/>
              <a:cxnLst/>
              <a:rect l="l" t="t" r="r" b="b"/>
              <a:pathLst>
                <a:path w="882" h="882" extrusionOk="0">
                  <a:moveTo>
                    <a:pt x="620" y="274"/>
                  </a:moveTo>
                  <a:lnTo>
                    <a:pt x="620" y="631"/>
                  </a:lnTo>
                  <a:lnTo>
                    <a:pt x="262" y="631"/>
                  </a:lnTo>
                  <a:lnTo>
                    <a:pt x="262" y="274"/>
                  </a:lnTo>
                  <a:close/>
                  <a:moveTo>
                    <a:pt x="131" y="0"/>
                  </a:moveTo>
                  <a:cubicBezTo>
                    <a:pt x="60" y="0"/>
                    <a:pt x="0" y="60"/>
                    <a:pt x="0" y="131"/>
                  </a:cubicBezTo>
                  <a:lnTo>
                    <a:pt x="0" y="750"/>
                  </a:lnTo>
                  <a:cubicBezTo>
                    <a:pt x="0" y="822"/>
                    <a:pt x="60" y="881"/>
                    <a:pt x="131" y="881"/>
                  </a:cubicBezTo>
                  <a:lnTo>
                    <a:pt x="739" y="881"/>
                  </a:lnTo>
                  <a:cubicBezTo>
                    <a:pt x="822" y="881"/>
                    <a:pt x="881" y="822"/>
                    <a:pt x="881" y="750"/>
                  </a:cubicBezTo>
                  <a:lnTo>
                    <a:pt x="881" y="131"/>
                  </a:lnTo>
                  <a:cubicBezTo>
                    <a:pt x="881" y="60"/>
                    <a:pt x="822" y="0"/>
                    <a:pt x="739"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 name="Google Shape;11795;p20">
              <a:extLst>
                <a:ext uri="{FF2B5EF4-FFF2-40B4-BE49-F238E27FC236}">
                  <a16:creationId xmlns:a16="http://schemas.microsoft.com/office/drawing/2014/main" id="{1F74FD05-439F-90A9-69DD-E084281FADD1}"/>
                </a:ext>
              </a:extLst>
            </p:cNvPr>
            <p:cNvSpPr/>
            <p:nvPr/>
          </p:nvSpPr>
          <p:spPr>
            <a:xfrm>
              <a:off x="4285956" y="3080261"/>
              <a:ext cx="97814" cy="8371"/>
            </a:xfrm>
            <a:custGeom>
              <a:avLst/>
              <a:gdLst/>
              <a:ahLst/>
              <a:cxnLst/>
              <a:rect l="l" t="t" r="r" b="b"/>
              <a:pathLst>
                <a:path w="3073" h="263" extrusionOk="0">
                  <a:moveTo>
                    <a:pt x="132" y="0"/>
                  </a:moveTo>
                  <a:cubicBezTo>
                    <a:pt x="60" y="0"/>
                    <a:pt x="1" y="48"/>
                    <a:pt x="1" y="131"/>
                  </a:cubicBezTo>
                  <a:cubicBezTo>
                    <a:pt x="1" y="203"/>
                    <a:pt x="60" y="262"/>
                    <a:pt x="132" y="262"/>
                  </a:cubicBezTo>
                  <a:lnTo>
                    <a:pt x="2942" y="262"/>
                  </a:lnTo>
                  <a:cubicBezTo>
                    <a:pt x="3013" y="262"/>
                    <a:pt x="3072" y="203"/>
                    <a:pt x="3072" y="131"/>
                  </a:cubicBezTo>
                  <a:cubicBezTo>
                    <a:pt x="3072" y="48"/>
                    <a:pt x="3013" y="0"/>
                    <a:pt x="2942"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 name="Google Shape;11796;p20">
              <a:extLst>
                <a:ext uri="{FF2B5EF4-FFF2-40B4-BE49-F238E27FC236}">
                  <a16:creationId xmlns:a16="http://schemas.microsoft.com/office/drawing/2014/main" id="{D71D0C8D-3021-EDFC-0D1F-CDE7959DC7A4}"/>
                </a:ext>
              </a:extLst>
            </p:cNvPr>
            <p:cNvSpPr/>
            <p:nvPr/>
          </p:nvSpPr>
          <p:spPr>
            <a:xfrm>
              <a:off x="4285956" y="3066224"/>
              <a:ext cx="30366" cy="8753"/>
            </a:xfrm>
            <a:custGeom>
              <a:avLst/>
              <a:gdLst/>
              <a:ahLst/>
              <a:cxnLst/>
              <a:rect l="l" t="t" r="r" b="b"/>
              <a:pathLst>
                <a:path w="954" h="275" extrusionOk="0">
                  <a:moveTo>
                    <a:pt x="132" y="1"/>
                  </a:moveTo>
                  <a:cubicBezTo>
                    <a:pt x="60" y="1"/>
                    <a:pt x="1" y="60"/>
                    <a:pt x="1" y="143"/>
                  </a:cubicBezTo>
                  <a:cubicBezTo>
                    <a:pt x="1" y="215"/>
                    <a:pt x="60" y="274"/>
                    <a:pt x="132" y="274"/>
                  </a:cubicBezTo>
                  <a:lnTo>
                    <a:pt x="810" y="274"/>
                  </a:lnTo>
                  <a:cubicBezTo>
                    <a:pt x="894" y="274"/>
                    <a:pt x="953" y="215"/>
                    <a:pt x="953" y="143"/>
                  </a:cubicBezTo>
                  <a:cubicBezTo>
                    <a:pt x="953" y="60"/>
                    <a:pt x="894" y="1"/>
                    <a:pt x="810"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 name="Google Shape;11797;p20">
              <a:extLst>
                <a:ext uri="{FF2B5EF4-FFF2-40B4-BE49-F238E27FC236}">
                  <a16:creationId xmlns:a16="http://schemas.microsoft.com/office/drawing/2014/main" id="{A37EC464-A0D4-A9CE-BB95-6DE52C37AE56}"/>
                </a:ext>
              </a:extLst>
            </p:cNvPr>
            <p:cNvSpPr/>
            <p:nvPr/>
          </p:nvSpPr>
          <p:spPr>
            <a:xfrm>
              <a:off x="4246550" y="3124601"/>
              <a:ext cx="28074" cy="28074"/>
            </a:xfrm>
            <a:custGeom>
              <a:avLst/>
              <a:gdLst/>
              <a:ahLst/>
              <a:cxnLst/>
              <a:rect l="l" t="t" r="r" b="b"/>
              <a:pathLst>
                <a:path w="882" h="882" extrusionOk="0">
                  <a:moveTo>
                    <a:pt x="620" y="250"/>
                  </a:moveTo>
                  <a:lnTo>
                    <a:pt x="620" y="607"/>
                  </a:lnTo>
                  <a:lnTo>
                    <a:pt x="262" y="607"/>
                  </a:lnTo>
                  <a:lnTo>
                    <a:pt x="262" y="250"/>
                  </a:lnTo>
                  <a:close/>
                  <a:moveTo>
                    <a:pt x="131" y="0"/>
                  </a:moveTo>
                  <a:cubicBezTo>
                    <a:pt x="60" y="0"/>
                    <a:pt x="0" y="60"/>
                    <a:pt x="0" y="131"/>
                  </a:cubicBezTo>
                  <a:lnTo>
                    <a:pt x="0" y="738"/>
                  </a:lnTo>
                  <a:cubicBezTo>
                    <a:pt x="0" y="822"/>
                    <a:pt x="60" y="881"/>
                    <a:pt x="131" y="881"/>
                  </a:cubicBezTo>
                  <a:lnTo>
                    <a:pt x="739" y="881"/>
                  </a:lnTo>
                  <a:cubicBezTo>
                    <a:pt x="822" y="881"/>
                    <a:pt x="881" y="822"/>
                    <a:pt x="881" y="738"/>
                  </a:cubicBezTo>
                  <a:lnTo>
                    <a:pt x="881" y="131"/>
                  </a:lnTo>
                  <a:cubicBezTo>
                    <a:pt x="881" y="60"/>
                    <a:pt x="822" y="0"/>
                    <a:pt x="739"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 name="Google Shape;11798;p20">
              <a:extLst>
                <a:ext uri="{FF2B5EF4-FFF2-40B4-BE49-F238E27FC236}">
                  <a16:creationId xmlns:a16="http://schemas.microsoft.com/office/drawing/2014/main" id="{FB157C9D-D2C5-2916-9ED0-72981B17921D}"/>
                </a:ext>
              </a:extLst>
            </p:cNvPr>
            <p:cNvSpPr/>
            <p:nvPr/>
          </p:nvSpPr>
          <p:spPr>
            <a:xfrm>
              <a:off x="4285956" y="3143921"/>
              <a:ext cx="97814" cy="8753"/>
            </a:xfrm>
            <a:custGeom>
              <a:avLst/>
              <a:gdLst/>
              <a:ahLst/>
              <a:cxnLst/>
              <a:rect l="l" t="t" r="r" b="b"/>
              <a:pathLst>
                <a:path w="3073" h="275" extrusionOk="0">
                  <a:moveTo>
                    <a:pt x="132" y="0"/>
                  </a:moveTo>
                  <a:cubicBezTo>
                    <a:pt x="60" y="0"/>
                    <a:pt x="1" y="60"/>
                    <a:pt x="1" y="131"/>
                  </a:cubicBezTo>
                  <a:cubicBezTo>
                    <a:pt x="1" y="215"/>
                    <a:pt x="60" y="274"/>
                    <a:pt x="132" y="274"/>
                  </a:cubicBezTo>
                  <a:lnTo>
                    <a:pt x="2942" y="274"/>
                  </a:lnTo>
                  <a:cubicBezTo>
                    <a:pt x="3013" y="274"/>
                    <a:pt x="3072" y="215"/>
                    <a:pt x="3072" y="131"/>
                  </a:cubicBezTo>
                  <a:cubicBezTo>
                    <a:pt x="3072" y="60"/>
                    <a:pt x="3013" y="0"/>
                    <a:pt x="2942"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 name="Google Shape;11799;p20">
              <a:extLst>
                <a:ext uri="{FF2B5EF4-FFF2-40B4-BE49-F238E27FC236}">
                  <a16:creationId xmlns:a16="http://schemas.microsoft.com/office/drawing/2014/main" id="{BBDA097D-244D-D320-0F43-7EC85CA6D1C1}"/>
                </a:ext>
              </a:extLst>
            </p:cNvPr>
            <p:cNvSpPr/>
            <p:nvPr/>
          </p:nvSpPr>
          <p:spPr>
            <a:xfrm>
              <a:off x="4285956" y="3130266"/>
              <a:ext cx="30366" cy="8371"/>
            </a:xfrm>
            <a:custGeom>
              <a:avLst/>
              <a:gdLst/>
              <a:ahLst/>
              <a:cxnLst/>
              <a:rect l="l" t="t" r="r" b="b"/>
              <a:pathLst>
                <a:path w="954" h="263" extrusionOk="0">
                  <a:moveTo>
                    <a:pt x="132" y="1"/>
                  </a:moveTo>
                  <a:cubicBezTo>
                    <a:pt x="60" y="1"/>
                    <a:pt x="1" y="60"/>
                    <a:pt x="1" y="132"/>
                  </a:cubicBezTo>
                  <a:cubicBezTo>
                    <a:pt x="1" y="215"/>
                    <a:pt x="60" y="263"/>
                    <a:pt x="132" y="263"/>
                  </a:cubicBezTo>
                  <a:lnTo>
                    <a:pt x="810" y="263"/>
                  </a:lnTo>
                  <a:cubicBezTo>
                    <a:pt x="894" y="263"/>
                    <a:pt x="953" y="215"/>
                    <a:pt x="953" y="132"/>
                  </a:cubicBezTo>
                  <a:cubicBezTo>
                    <a:pt x="953" y="60"/>
                    <a:pt x="894" y="1"/>
                    <a:pt x="810"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4267886468"/>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24FB6AF2-5E2A-4613-B5F3-CDCF25BCEC27}"/>
              </a:ext>
            </a:extLst>
          </p:cNvPr>
          <p:cNvSpPr/>
          <p:nvPr/>
        </p:nvSpPr>
        <p:spPr>
          <a:xfrm>
            <a:off x="1009696" y="1107162"/>
            <a:ext cx="7611518" cy="32363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ES" dirty="0"/>
          </a:p>
        </p:txBody>
      </p:sp>
      <p:sp>
        <p:nvSpPr>
          <p:cNvPr id="4" name="Title 3">
            <a:extLst>
              <a:ext uri="{FF2B5EF4-FFF2-40B4-BE49-F238E27FC236}">
                <a16:creationId xmlns:a16="http://schemas.microsoft.com/office/drawing/2014/main" id="{6153A5D8-3B98-4BE7-8334-478BB8EE0C12}"/>
              </a:ext>
            </a:extLst>
          </p:cNvPr>
          <p:cNvSpPr>
            <a:spLocks noGrp="1"/>
          </p:cNvSpPr>
          <p:nvPr>
            <p:ph type="title"/>
          </p:nvPr>
        </p:nvSpPr>
        <p:spPr>
          <a:xfrm>
            <a:off x="738501" y="351512"/>
            <a:ext cx="4946095" cy="715566"/>
          </a:xfrm>
        </p:spPr>
        <p:txBody>
          <a:bodyPr>
            <a:normAutofit fontScale="90000"/>
          </a:bodyPr>
          <a:lstStyle/>
          <a:p>
            <a:r>
              <a:rPr lang="en-US" dirty="0"/>
              <a:t>Chat-GPT as a revision tool for Korean draft</a:t>
            </a:r>
          </a:p>
        </p:txBody>
      </p:sp>
      <p:sp>
        <p:nvSpPr>
          <p:cNvPr id="6" name="Content Placeholder 5">
            <a:extLst>
              <a:ext uri="{FF2B5EF4-FFF2-40B4-BE49-F238E27FC236}">
                <a16:creationId xmlns:a16="http://schemas.microsoft.com/office/drawing/2014/main" id="{5495792E-BEB6-420E-8DA4-EB674E429EEB}"/>
              </a:ext>
            </a:extLst>
          </p:cNvPr>
          <p:cNvSpPr>
            <a:spLocks noGrp="1"/>
          </p:cNvSpPr>
          <p:nvPr>
            <p:ph sz="half" idx="2"/>
          </p:nvPr>
        </p:nvSpPr>
        <p:spPr>
          <a:xfrm>
            <a:off x="1044249" y="1109240"/>
            <a:ext cx="7367691" cy="3130923"/>
          </a:xfrm>
        </p:spPr>
        <p:txBody>
          <a:bodyPr>
            <a:noAutofit/>
          </a:bodyPr>
          <a:lstStyle/>
          <a:p>
            <a:pPr marL="342900" indent="-342900">
              <a:buFont typeface="+mj-lt"/>
              <a:buAutoNum type="arabicPeriod"/>
            </a:pPr>
            <a:r>
              <a:rPr lang="en-US" sz="2000" dirty="0">
                <a:solidFill>
                  <a:schemeClr val="tx1"/>
                </a:solidFill>
              </a:rPr>
              <a:t>The original intention or meaning of a student’s draft is not changed.</a:t>
            </a:r>
          </a:p>
          <a:p>
            <a:pPr marL="342900" indent="-342900">
              <a:buFont typeface="+mj-lt"/>
              <a:buAutoNum type="arabicPeriod"/>
            </a:pPr>
            <a:r>
              <a:rPr lang="en-US" sz="2000" dirty="0">
                <a:solidFill>
                  <a:schemeClr val="tx1"/>
                </a:solidFill>
              </a:rPr>
              <a:t>Analyze and verify the results generated by Chat-GPT</a:t>
            </a:r>
          </a:p>
          <a:p>
            <a:pPr marL="342900" indent="-342900">
              <a:buFont typeface="+mj-lt"/>
              <a:buAutoNum type="arabicPeriod"/>
            </a:pPr>
            <a:r>
              <a:rPr lang="en-US" sz="2000" dirty="0">
                <a:solidFill>
                  <a:schemeClr val="tx1"/>
                </a:solidFill>
              </a:rPr>
              <a:t>Provide opportunity to check if the results produced by Chat-GPT are correct, appropriate, and within their students’ language levels</a:t>
            </a:r>
          </a:p>
          <a:p>
            <a:pPr marL="342900" indent="-342900">
              <a:buFont typeface="+mj-lt"/>
              <a:buAutoNum type="arabicPeriod"/>
            </a:pPr>
            <a:r>
              <a:rPr lang="en-US" sz="2000" dirty="0">
                <a:solidFill>
                  <a:schemeClr val="tx1"/>
                </a:solidFill>
              </a:rPr>
              <a:t>Offer opportunities for students to choose between their original expressions and those generated by Chat-GPT and justify their choices</a:t>
            </a:r>
          </a:p>
          <a:p>
            <a:pPr marL="342900" indent="-342900">
              <a:buFont typeface="+mj-lt"/>
              <a:buAutoNum type="arabicPeriod"/>
            </a:pPr>
            <a:r>
              <a:rPr lang="en-US" sz="2000" dirty="0">
                <a:solidFill>
                  <a:schemeClr val="tx1"/>
                </a:solidFill>
              </a:rPr>
              <a:t>Make reflection on the use of Chat-GPT</a:t>
            </a:r>
          </a:p>
          <a:p>
            <a:pPr marL="342900" indent="-342900">
              <a:buFont typeface="+mj-lt"/>
              <a:buAutoNum type="arabicPeriod"/>
            </a:pPr>
            <a:endParaRPr lang="en-US" dirty="0"/>
          </a:p>
        </p:txBody>
      </p:sp>
      <p:grpSp>
        <p:nvGrpSpPr>
          <p:cNvPr id="64" name="Google Shape;8552;p14">
            <a:extLst>
              <a:ext uri="{FF2B5EF4-FFF2-40B4-BE49-F238E27FC236}">
                <a16:creationId xmlns:a16="http://schemas.microsoft.com/office/drawing/2014/main" id="{0D561E0B-09A0-4FB2-A2C9-F41D38B39AF5}"/>
              </a:ext>
            </a:extLst>
          </p:cNvPr>
          <p:cNvGrpSpPr/>
          <p:nvPr/>
        </p:nvGrpSpPr>
        <p:grpSpPr>
          <a:xfrm>
            <a:off x="2958661" y="4740873"/>
            <a:ext cx="355434" cy="355815"/>
            <a:chOff x="4673540" y="3680297"/>
            <a:chExt cx="355434" cy="355815"/>
          </a:xfrm>
          <a:noFill/>
        </p:grpSpPr>
        <p:sp>
          <p:nvSpPr>
            <p:cNvPr id="66" name="Google Shape;8553;p14">
              <a:extLst>
                <a:ext uri="{FF2B5EF4-FFF2-40B4-BE49-F238E27FC236}">
                  <a16:creationId xmlns:a16="http://schemas.microsoft.com/office/drawing/2014/main" id="{696BE42C-DF86-4BE8-BE0F-8E2EBC26A731}"/>
                </a:ext>
              </a:extLst>
            </p:cNvPr>
            <p:cNvSpPr/>
            <p:nvPr/>
          </p:nvSpPr>
          <p:spPr>
            <a:xfrm>
              <a:off x="4673540" y="3680297"/>
              <a:ext cx="355434" cy="355815"/>
            </a:xfrm>
            <a:custGeom>
              <a:avLst/>
              <a:gdLst/>
              <a:ahLst/>
              <a:cxnLst/>
              <a:rect l="l" t="t" r="r" b="b"/>
              <a:pathLst>
                <a:path w="11193" h="11205" extrusionOk="0">
                  <a:moveTo>
                    <a:pt x="2012" y="0"/>
                  </a:moveTo>
                  <a:cubicBezTo>
                    <a:pt x="905" y="0"/>
                    <a:pt x="0" y="893"/>
                    <a:pt x="0" y="2013"/>
                  </a:cubicBezTo>
                  <a:lnTo>
                    <a:pt x="0" y="9192"/>
                  </a:lnTo>
                  <a:cubicBezTo>
                    <a:pt x="0" y="10287"/>
                    <a:pt x="893" y="11204"/>
                    <a:pt x="2012" y="11204"/>
                  </a:cubicBezTo>
                  <a:lnTo>
                    <a:pt x="9180" y="11204"/>
                  </a:lnTo>
                  <a:cubicBezTo>
                    <a:pt x="10287" y="11204"/>
                    <a:pt x="11192" y="10311"/>
                    <a:pt x="11192" y="9192"/>
                  </a:cubicBezTo>
                  <a:lnTo>
                    <a:pt x="11192" y="2013"/>
                  </a:lnTo>
                  <a:cubicBezTo>
                    <a:pt x="11180" y="917"/>
                    <a:pt x="10287" y="0"/>
                    <a:pt x="9180" y="0"/>
                  </a:cubicBezTo>
                  <a:lnTo>
                    <a:pt x="8085" y="0"/>
                  </a:lnTo>
                  <a:cubicBezTo>
                    <a:pt x="7989" y="0"/>
                    <a:pt x="7918" y="84"/>
                    <a:pt x="7918" y="167"/>
                  </a:cubicBezTo>
                  <a:cubicBezTo>
                    <a:pt x="7918" y="262"/>
                    <a:pt x="7989" y="334"/>
                    <a:pt x="8085" y="334"/>
                  </a:cubicBezTo>
                  <a:lnTo>
                    <a:pt x="9180" y="334"/>
                  </a:lnTo>
                  <a:cubicBezTo>
                    <a:pt x="10109" y="334"/>
                    <a:pt x="10847" y="1084"/>
                    <a:pt x="10847" y="2001"/>
                  </a:cubicBezTo>
                  <a:lnTo>
                    <a:pt x="10847" y="9180"/>
                  </a:lnTo>
                  <a:cubicBezTo>
                    <a:pt x="10847" y="10097"/>
                    <a:pt x="10109" y="10847"/>
                    <a:pt x="9180" y="10847"/>
                  </a:cubicBezTo>
                  <a:lnTo>
                    <a:pt x="2012" y="10847"/>
                  </a:lnTo>
                  <a:cubicBezTo>
                    <a:pt x="1084" y="10847"/>
                    <a:pt x="345" y="10097"/>
                    <a:pt x="345" y="9180"/>
                  </a:cubicBezTo>
                  <a:lnTo>
                    <a:pt x="345" y="2001"/>
                  </a:lnTo>
                  <a:cubicBezTo>
                    <a:pt x="345" y="1084"/>
                    <a:pt x="1084" y="334"/>
                    <a:pt x="2012" y="334"/>
                  </a:cubicBezTo>
                  <a:lnTo>
                    <a:pt x="7418" y="334"/>
                  </a:lnTo>
                  <a:cubicBezTo>
                    <a:pt x="7501" y="334"/>
                    <a:pt x="7573" y="262"/>
                    <a:pt x="7573" y="167"/>
                  </a:cubicBezTo>
                  <a:cubicBezTo>
                    <a:pt x="7573" y="84"/>
                    <a:pt x="7501" y="0"/>
                    <a:pt x="741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8554;p14">
              <a:extLst>
                <a:ext uri="{FF2B5EF4-FFF2-40B4-BE49-F238E27FC236}">
                  <a16:creationId xmlns:a16="http://schemas.microsoft.com/office/drawing/2014/main" id="{155C4446-14E0-4DB2-9E8D-7D3AFE5E6922}"/>
                </a:ext>
              </a:extLst>
            </p:cNvPr>
            <p:cNvSpPr/>
            <p:nvPr/>
          </p:nvSpPr>
          <p:spPr>
            <a:xfrm>
              <a:off x="4805864" y="3736630"/>
              <a:ext cx="93042" cy="92661"/>
            </a:xfrm>
            <a:custGeom>
              <a:avLst/>
              <a:gdLst/>
              <a:ahLst/>
              <a:cxnLst/>
              <a:rect l="l" t="t" r="r" b="b"/>
              <a:pathLst>
                <a:path w="2930" h="2918" extrusionOk="0">
                  <a:moveTo>
                    <a:pt x="1477" y="334"/>
                  </a:moveTo>
                  <a:cubicBezTo>
                    <a:pt x="2096" y="334"/>
                    <a:pt x="2608" y="834"/>
                    <a:pt x="2608" y="1465"/>
                  </a:cubicBezTo>
                  <a:cubicBezTo>
                    <a:pt x="2608" y="2084"/>
                    <a:pt x="2096" y="2596"/>
                    <a:pt x="1477" y="2596"/>
                  </a:cubicBezTo>
                  <a:cubicBezTo>
                    <a:pt x="846" y="2596"/>
                    <a:pt x="346" y="2084"/>
                    <a:pt x="346" y="1465"/>
                  </a:cubicBezTo>
                  <a:cubicBezTo>
                    <a:pt x="346" y="834"/>
                    <a:pt x="846" y="334"/>
                    <a:pt x="1477" y="334"/>
                  </a:cubicBezTo>
                  <a:close/>
                  <a:moveTo>
                    <a:pt x="1477" y="0"/>
                  </a:moveTo>
                  <a:cubicBezTo>
                    <a:pt x="667" y="0"/>
                    <a:pt x="12" y="655"/>
                    <a:pt x="12" y="1465"/>
                  </a:cubicBezTo>
                  <a:cubicBezTo>
                    <a:pt x="0" y="2263"/>
                    <a:pt x="655" y="2918"/>
                    <a:pt x="1477" y="2918"/>
                  </a:cubicBezTo>
                  <a:cubicBezTo>
                    <a:pt x="2274" y="2918"/>
                    <a:pt x="2929" y="2263"/>
                    <a:pt x="2929" y="1465"/>
                  </a:cubicBezTo>
                  <a:cubicBezTo>
                    <a:pt x="2929" y="655"/>
                    <a:pt x="2274" y="0"/>
                    <a:pt x="147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8555;p14">
              <a:extLst>
                <a:ext uri="{FF2B5EF4-FFF2-40B4-BE49-F238E27FC236}">
                  <a16:creationId xmlns:a16="http://schemas.microsoft.com/office/drawing/2014/main" id="{CE4BAE85-0129-4F88-9FD8-64EB49B2B923}"/>
                </a:ext>
              </a:extLst>
            </p:cNvPr>
            <p:cNvSpPr/>
            <p:nvPr/>
          </p:nvSpPr>
          <p:spPr>
            <a:xfrm>
              <a:off x="4779380" y="3841358"/>
              <a:ext cx="143723" cy="138801"/>
            </a:xfrm>
            <a:custGeom>
              <a:avLst/>
              <a:gdLst/>
              <a:ahLst/>
              <a:cxnLst/>
              <a:rect l="l" t="t" r="r" b="b"/>
              <a:pathLst>
                <a:path w="4526" h="4371" extrusionOk="0">
                  <a:moveTo>
                    <a:pt x="477" y="1"/>
                  </a:moveTo>
                  <a:cubicBezTo>
                    <a:pt x="215" y="1"/>
                    <a:pt x="1" y="203"/>
                    <a:pt x="1" y="477"/>
                  </a:cubicBezTo>
                  <a:lnTo>
                    <a:pt x="1" y="893"/>
                  </a:lnTo>
                  <a:cubicBezTo>
                    <a:pt x="1" y="1155"/>
                    <a:pt x="203" y="1370"/>
                    <a:pt x="477" y="1370"/>
                  </a:cubicBezTo>
                  <a:lnTo>
                    <a:pt x="763" y="1370"/>
                  </a:lnTo>
                  <a:cubicBezTo>
                    <a:pt x="834" y="1370"/>
                    <a:pt x="906" y="1429"/>
                    <a:pt x="906" y="1513"/>
                  </a:cubicBezTo>
                  <a:lnTo>
                    <a:pt x="906" y="2858"/>
                  </a:lnTo>
                  <a:cubicBezTo>
                    <a:pt x="906" y="2929"/>
                    <a:pt x="846" y="3001"/>
                    <a:pt x="763" y="3001"/>
                  </a:cubicBezTo>
                  <a:lnTo>
                    <a:pt x="572" y="3001"/>
                  </a:lnTo>
                  <a:cubicBezTo>
                    <a:pt x="299" y="3001"/>
                    <a:pt x="96" y="3215"/>
                    <a:pt x="96" y="3477"/>
                  </a:cubicBezTo>
                  <a:lnTo>
                    <a:pt x="96" y="3894"/>
                  </a:lnTo>
                  <a:cubicBezTo>
                    <a:pt x="96" y="4168"/>
                    <a:pt x="299" y="4370"/>
                    <a:pt x="572" y="4370"/>
                  </a:cubicBezTo>
                  <a:lnTo>
                    <a:pt x="4049" y="4370"/>
                  </a:lnTo>
                  <a:cubicBezTo>
                    <a:pt x="4311" y="4370"/>
                    <a:pt x="4525" y="4168"/>
                    <a:pt x="4525" y="3894"/>
                  </a:cubicBezTo>
                  <a:lnTo>
                    <a:pt x="4525" y="3477"/>
                  </a:lnTo>
                  <a:cubicBezTo>
                    <a:pt x="4525" y="3215"/>
                    <a:pt x="4311" y="3001"/>
                    <a:pt x="4049" y="3001"/>
                  </a:cubicBezTo>
                  <a:lnTo>
                    <a:pt x="3859" y="3001"/>
                  </a:lnTo>
                  <a:cubicBezTo>
                    <a:pt x="3787" y="3001"/>
                    <a:pt x="3704" y="2941"/>
                    <a:pt x="3704" y="2858"/>
                  </a:cubicBezTo>
                  <a:lnTo>
                    <a:pt x="3704" y="477"/>
                  </a:lnTo>
                  <a:cubicBezTo>
                    <a:pt x="3704" y="203"/>
                    <a:pt x="3501" y="1"/>
                    <a:pt x="3228" y="1"/>
                  </a:cubicBezTo>
                  <a:lnTo>
                    <a:pt x="1442" y="1"/>
                  </a:lnTo>
                  <a:cubicBezTo>
                    <a:pt x="1358" y="1"/>
                    <a:pt x="1287" y="72"/>
                    <a:pt x="1287" y="155"/>
                  </a:cubicBezTo>
                  <a:cubicBezTo>
                    <a:pt x="1287" y="251"/>
                    <a:pt x="1358" y="322"/>
                    <a:pt x="1442" y="322"/>
                  </a:cubicBezTo>
                  <a:lnTo>
                    <a:pt x="3228" y="322"/>
                  </a:lnTo>
                  <a:cubicBezTo>
                    <a:pt x="3311" y="322"/>
                    <a:pt x="3382" y="382"/>
                    <a:pt x="3382" y="477"/>
                  </a:cubicBezTo>
                  <a:lnTo>
                    <a:pt x="3382" y="2858"/>
                  </a:lnTo>
                  <a:cubicBezTo>
                    <a:pt x="3382" y="3120"/>
                    <a:pt x="3585" y="3334"/>
                    <a:pt x="3859" y="3334"/>
                  </a:cubicBezTo>
                  <a:lnTo>
                    <a:pt x="4049" y="3334"/>
                  </a:lnTo>
                  <a:cubicBezTo>
                    <a:pt x="4121" y="3334"/>
                    <a:pt x="4204" y="3394"/>
                    <a:pt x="4204" y="3477"/>
                  </a:cubicBezTo>
                  <a:lnTo>
                    <a:pt x="4204" y="3894"/>
                  </a:lnTo>
                  <a:cubicBezTo>
                    <a:pt x="4204" y="3965"/>
                    <a:pt x="4132" y="4049"/>
                    <a:pt x="4049" y="4049"/>
                  </a:cubicBezTo>
                  <a:lnTo>
                    <a:pt x="572" y="4049"/>
                  </a:lnTo>
                  <a:cubicBezTo>
                    <a:pt x="489" y="4049"/>
                    <a:pt x="418" y="3989"/>
                    <a:pt x="418" y="3894"/>
                  </a:cubicBezTo>
                  <a:lnTo>
                    <a:pt x="418" y="3477"/>
                  </a:lnTo>
                  <a:cubicBezTo>
                    <a:pt x="418" y="3406"/>
                    <a:pt x="477" y="3334"/>
                    <a:pt x="572" y="3334"/>
                  </a:cubicBezTo>
                  <a:lnTo>
                    <a:pt x="763" y="3334"/>
                  </a:lnTo>
                  <a:cubicBezTo>
                    <a:pt x="1025" y="3334"/>
                    <a:pt x="1239" y="3120"/>
                    <a:pt x="1239" y="2858"/>
                  </a:cubicBezTo>
                  <a:lnTo>
                    <a:pt x="1239" y="1513"/>
                  </a:lnTo>
                  <a:cubicBezTo>
                    <a:pt x="1239" y="1251"/>
                    <a:pt x="1025" y="1036"/>
                    <a:pt x="763" y="1036"/>
                  </a:cubicBezTo>
                  <a:lnTo>
                    <a:pt x="477" y="1036"/>
                  </a:lnTo>
                  <a:cubicBezTo>
                    <a:pt x="406" y="1036"/>
                    <a:pt x="334" y="977"/>
                    <a:pt x="334" y="893"/>
                  </a:cubicBezTo>
                  <a:lnTo>
                    <a:pt x="334" y="477"/>
                  </a:lnTo>
                  <a:cubicBezTo>
                    <a:pt x="334" y="393"/>
                    <a:pt x="394" y="322"/>
                    <a:pt x="477" y="322"/>
                  </a:cubicBezTo>
                  <a:lnTo>
                    <a:pt x="787" y="322"/>
                  </a:lnTo>
                  <a:cubicBezTo>
                    <a:pt x="882" y="322"/>
                    <a:pt x="953" y="251"/>
                    <a:pt x="953" y="155"/>
                  </a:cubicBezTo>
                  <a:cubicBezTo>
                    <a:pt x="953" y="72"/>
                    <a:pt x="882" y="1"/>
                    <a:pt x="78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 name="Grupo 68">
            <a:extLst>
              <a:ext uri="{FF2B5EF4-FFF2-40B4-BE49-F238E27FC236}">
                <a16:creationId xmlns:a16="http://schemas.microsoft.com/office/drawing/2014/main" id="{42176CA4-D940-412B-9A13-685E9712EB73}"/>
              </a:ext>
            </a:extLst>
          </p:cNvPr>
          <p:cNvGrpSpPr/>
          <p:nvPr/>
        </p:nvGrpSpPr>
        <p:grpSpPr>
          <a:xfrm>
            <a:off x="2872041" y="4405696"/>
            <a:ext cx="528674" cy="528674"/>
            <a:chOff x="2872041" y="5239956"/>
            <a:chExt cx="528674" cy="528674"/>
          </a:xfrm>
        </p:grpSpPr>
        <p:sp>
          <p:nvSpPr>
            <p:cNvPr id="70" name="Elipse 69">
              <a:extLst>
                <a:ext uri="{FF2B5EF4-FFF2-40B4-BE49-F238E27FC236}">
                  <a16:creationId xmlns:a16="http://schemas.microsoft.com/office/drawing/2014/main" id="{B9A10E0D-8321-47A8-86DB-85EEA8142864}"/>
                </a:ext>
              </a:extLst>
            </p:cNvPr>
            <p:cNvSpPr/>
            <p:nvPr/>
          </p:nvSpPr>
          <p:spPr>
            <a:xfrm>
              <a:off x="2872041" y="5239956"/>
              <a:ext cx="528674" cy="528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71" name="Google Shape;8552;p14">
              <a:extLst>
                <a:ext uri="{FF2B5EF4-FFF2-40B4-BE49-F238E27FC236}">
                  <a16:creationId xmlns:a16="http://schemas.microsoft.com/office/drawing/2014/main" id="{D8984379-0CC4-4080-8237-A710D50B27F4}"/>
                </a:ext>
              </a:extLst>
            </p:cNvPr>
            <p:cNvGrpSpPr/>
            <p:nvPr/>
          </p:nvGrpSpPr>
          <p:grpSpPr>
            <a:xfrm>
              <a:off x="2958661" y="5326386"/>
              <a:ext cx="355434" cy="355815"/>
              <a:chOff x="4673540" y="3680297"/>
              <a:chExt cx="355434" cy="355815"/>
            </a:xfrm>
            <a:solidFill>
              <a:schemeClr val="tx2"/>
            </a:solidFill>
          </p:grpSpPr>
          <p:sp>
            <p:nvSpPr>
              <p:cNvPr id="72" name="Google Shape;8553;p14">
                <a:extLst>
                  <a:ext uri="{FF2B5EF4-FFF2-40B4-BE49-F238E27FC236}">
                    <a16:creationId xmlns:a16="http://schemas.microsoft.com/office/drawing/2014/main" id="{9B0E61E3-8D57-47BF-A928-DE2401EFF784}"/>
                  </a:ext>
                </a:extLst>
              </p:cNvPr>
              <p:cNvSpPr/>
              <p:nvPr/>
            </p:nvSpPr>
            <p:spPr>
              <a:xfrm>
                <a:off x="4673540" y="3680297"/>
                <a:ext cx="355434" cy="355815"/>
              </a:xfrm>
              <a:custGeom>
                <a:avLst/>
                <a:gdLst/>
                <a:ahLst/>
                <a:cxnLst/>
                <a:rect l="l" t="t" r="r" b="b"/>
                <a:pathLst>
                  <a:path w="11193" h="11205" extrusionOk="0">
                    <a:moveTo>
                      <a:pt x="2012" y="0"/>
                    </a:moveTo>
                    <a:cubicBezTo>
                      <a:pt x="905" y="0"/>
                      <a:pt x="0" y="893"/>
                      <a:pt x="0" y="2013"/>
                    </a:cubicBezTo>
                    <a:lnTo>
                      <a:pt x="0" y="9192"/>
                    </a:lnTo>
                    <a:cubicBezTo>
                      <a:pt x="0" y="10287"/>
                      <a:pt x="893" y="11204"/>
                      <a:pt x="2012" y="11204"/>
                    </a:cubicBezTo>
                    <a:lnTo>
                      <a:pt x="9180" y="11204"/>
                    </a:lnTo>
                    <a:cubicBezTo>
                      <a:pt x="10287" y="11204"/>
                      <a:pt x="11192" y="10311"/>
                      <a:pt x="11192" y="9192"/>
                    </a:cubicBezTo>
                    <a:lnTo>
                      <a:pt x="11192" y="2013"/>
                    </a:lnTo>
                    <a:cubicBezTo>
                      <a:pt x="11180" y="917"/>
                      <a:pt x="10287" y="0"/>
                      <a:pt x="9180" y="0"/>
                    </a:cubicBezTo>
                    <a:lnTo>
                      <a:pt x="8085" y="0"/>
                    </a:lnTo>
                    <a:cubicBezTo>
                      <a:pt x="7989" y="0"/>
                      <a:pt x="7918" y="84"/>
                      <a:pt x="7918" y="167"/>
                    </a:cubicBezTo>
                    <a:cubicBezTo>
                      <a:pt x="7918" y="262"/>
                      <a:pt x="7989" y="334"/>
                      <a:pt x="8085" y="334"/>
                    </a:cubicBezTo>
                    <a:lnTo>
                      <a:pt x="9180" y="334"/>
                    </a:lnTo>
                    <a:cubicBezTo>
                      <a:pt x="10109" y="334"/>
                      <a:pt x="10847" y="1084"/>
                      <a:pt x="10847" y="2001"/>
                    </a:cubicBezTo>
                    <a:lnTo>
                      <a:pt x="10847" y="9180"/>
                    </a:lnTo>
                    <a:cubicBezTo>
                      <a:pt x="10847" y="10097"/>
                      <a:pt x="10109" y="10847"/>
                      <a:pt x="9180" y="10847"/>
                    </a:cubicBezTo>
                    <a:lnTo>
                      <a:pt x="2012" y="10847"/>
                    </a:lnTo>
                    <a:cubicBezTo>
                      <a:pt x="1084" y="10847"/>
                      <a:pt x="345" y="10097"/>
                      <a:pt x="345" y="9180"/>
                    </a:cubicBezTo>
                    <a:lnTo>
                      <a:pt x="345" y="2001"/>
                    </a:lnTo>
                    <a:cubicBezTo>
                      <a:pt x="345" y="1084"/>
                      <a:pt x="1084" y="334"/>
                      <a:pt x="2012" y="334"/>
                    </a:cubicBezTo>
                    <a:lnTo>
                      <a:pt x="7418" y="334"/>
                    </a:lnTo>
                    <a:cubicBezTo>
                      <a:pt x="7501" y="334"/>
                      <a:pt x="7573" y="262"/>
                      <a:pt x="7573" y="167"/>
                    </a:cubicBezTo>
                    <a:cubicBezTo>
                      <a:pt x="7573" y="84"/>
                      <a:pt x="7501" y="0"/>
                      <a:pt x="741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8554;p14">
                <a:extLst>
                  <a:ext uri="{FF2B5EF4-FFF2-40B4-BE49-F238E27FC236}">
                    <a16:creationId xmlns:a16="http://schemas.microsoft.com/office/drawing/2014/main" id="{E715CF33-61EE-47B3-8882-B78EF4BF5F01}"/>
                  </a:ext>
                </a:extLst>
              </p:cNvPr>
              <p:cNvSpPr/>
              <p:nvPr/>
            </p:nvSpPr>
            <p:spPr>
              <a:xfrm>
                <a:off x="4805864" y="3736630"/>
                <a:ext cx="93042" cy="92661"/>
              </a:xfrm>
              <a:custGeom>
                <a:avLst/>
                <a:gdLst/>
                <a:ahLst/>
                <a:cxnLst/>
                <a:rect l="l" t="t" r="r" b="b"/>
                <a:pathLst>
                  <a:path w="2930" h="2918" extrusionOk="0">
                    <a:moveTo>
                      <a:pt x="1477" y="334"/>
                    </a:moveTo>
                    <a:cubicBezTo>
                      <a:pt x="2096" y="334"/>
                      <a:pt x="2608" y="834"/>
                      <a:pt x="2608" y="1465"/>
                    </a:cubicBezTo>
                    <a:cubicBezTo>
                      <a:pt x="2608" y="2084"/>
                      <a:pt x="2096" y="2596"/>
                      <a:pt x="1477" y="2596"/>
                    </a:cubicBezTo>
                    <a:cubicBezTo>
                      <a:pt x="846" y="2596"/>
                      <a:pt x="346" y="2084"/>
                      <a:pt x="346" y="1465"/>
                    </a:cubicBezTo>
                    <a:cubicBezTo>
                      <a:pt x="346" y="834"/>
                      <a:pt x="846" y="334"/>
                      <a:pt x="1477" y="334"/>
                    </a:cubicBezTo>
                    <a:close/>
                    <a:moveTo>
                      <a:pt x="1477" y="0"/>
                    </a:moveTo>
                    <a:cubicBezTo>
                      <a:pt x="667" y="0"/>
                      <a:pt x="12" y="655"/>
                      <a:pt x="12" y="1465"/>
                    </a:cubicBezTo>
                    <a:cubicBezTo>
                      <a:pt x="0" y="2263"/>
                      <a:pt x="655" y="2918"/>
                      <a:pt x="1477" y="2918"/>
                    </a:cubicBezTo>
                    <a:cubicBezTo>
                      <a:pt x="2274" y="2918"/>
                      <a:pt x="2929" y="2263"/>
                      <a:pt x="2929" y="1465"/>
                    </a:cubicBezTo>
                    <a:cubicBezTo>
                      <a:pt x="2929" y="655"/>
                      <a:pt x="2274" y="0"/>
                      <a:pt x="147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8555;p14">
                <a:extLst>
                  <a:ext uri="{FF2B5EF4-FFF2-40B4-BE49-F238E27FC236}">
                    <a16:creationId xmlns:a16="http://schemas.microsoft.com/office/drawing/2014/main" id="{4061B8BE-B0A1-454B-8F98-B2560A62C77D}"/>
                  </a:ext>
                </a:extLst>
              </p:cNvPr>
              <p:cNvSpPr/>
              <p:nvPr/>
            </p:nvSpPr>
            <p:spPr>
              <a:xfrm>
                <a:off x="4779380" y="3841358"/>
                <a:ext cx="143723" cy="138801"/>
              </a:xfrm>
              <a:custGeom>
                <a:avLst/>
                <a:gdLst/>
                <a:ahLst/>
                <a:cxnLst/>
                <a:rect l="l" t="t" r="r" b="b"/>
                <a:pathLst>
                  <a:path w="4526" h="4371" extrusionOk="0">
                    <a:moveTo>
                      <a:pt x="477" y="1"/>
                    </a:moveTo>
                    <a:cubicBezTo>
                      <a:pt x="215" y="1"/>
                      <a:pt x="1" y="203"/>
                      <a:pt x="1" y="477"/>
                    </a:cubicBezTo>
                    <a:lnTo>
                      <a:pt x="1" y="893"/>
                    </a:lnTo>
                    <a:cubicBezTo>
                      <a:pt x="1" y="1155"/>
                      <a:pt x="203" y="1370"/>
                      <a:pt x="477" y="1370"/>
                    </a:cubicBezTo>
                    <a:lnTo>
                      <a:pt x="763" y="1370"/>
                    </a:lnTo>
                    <a:cubicBezTo>
                      <a:pt x="834" y="1370"/>
                      <a:pt x="906" y="1429"/>
                      <a:pt x="906" y="1513"/>
                    </a:cubicBezTo>
                    <a:lnTo>
                      <a:pt x="906" y="2858"/>
                    </a:lnTo>
                    <a:cubicBezTo>
                      <a:pt x="906" y="2929"/>
                      <a:pt x="846" y="3001"/>
                      <a:pt x="763" y="3001"/>
                    </a:cubicBezTo>
                    <a:lnTo>
                      <a:pt x="572" y="3001"/>
                    </a:lnTo>
                    <a:cubicBezTo>
                      <a:pt x="299" y="3001"/>
                      <a:pt x="96" y="3215"/>
                      <a:pt x="96" y="3477"/>
                    </a:cubicBezTo>
                    <a:lnTo>
                      <a:pt x="96" y="3894"/>
                    </a:lnTo>
                    <a:cubicBezTo>
                      <a:pt x="96" y="4168"/>
                      <a:pt x="299" y="4370"/>
                      <a:pt x="572" y="4370"/>
                    </a:cubicBezTo>
                    <a:lnTo>
                      <a:pt x="4049" y="4370"/>
                    </a:lnTo>
                    <a:cubicBezTo>
                      <a:pt x="4311" y="4370"/>
                      <a:pt x="4525" y="4168"/>
                      <a:pt x="4525" y="3894"/>
                    </a:cubicBezTo>
                    <a:lnTo>
                      <a:pt x="4525" y="3477"/>
                    </a:lnTo>
                    <a:cubicBezTo>
                      <a:pt x="4525" y="3215"/>
                      <a:pt x="4311" y="3001"/>
                      <a:pt x="4049" y="3001"/>
                    </a:cubicBezTo>
                    <a:lnTo>
                      <a:pt x="3859" y="3001"/>
                    </a:lnTo>
                    <a:cubicBezTo>
                      <a:pt x="3787" y="3001"/>
                      <a:pt x="3704" y="2941"/>
                      <a:pt x="3704" y="2858"/>
                    </a:cubicBezTo>
                    <a:lnTo>
                      <a:pt x="3704" y="477"/>
                    </a:lnTo>
                    <a:cubicBezTo>
                      <a:pt x="3704" y="203"/>
                      <a:pt x="3501" y="1"/>
                      <a:pt x="3228" y="1"/>
                    </a:cubicBezTo>
                    <a:lnTo>
                      <a:pt x="1442" y="1"/>
                    </a:lnTo>
                    <a:cubicBezTo>
                      <a:pt x="1358" y="1"/>
                      <a:pt x="1287" y="72"/>
                      <a:pt x="1287" y="155"/>
                    </a:cubicBezTo>
                    <a:cubicBezTo>
                      <a:pt x="1287" y="251"/>
                      <a:pt x="1358" y="322"/>
                      <a:pt x="1442" y="322"/>
                    </a:cubicBezTo>
                    <a:lnTo>
                      <a:pt x="3228" y="322"/>
                    </a:lnTo>
                    <a:cubicBezTo>
                      <a:pt x="3311" y="322"/>
                      <a:pt x="3382" y="382"/>
                      <a:pt x="3382" y="477"/>
                    </a:cubicBezTo>
                    <a:lnTo>
                      <a:pt x="3382" y="2858"/>
                    </a:lnTo>
                    <a:cubicBezTo>
                      <a:pt x="3382" y="3120"/>
                      <a:pt x="3585" y="3334"/>
                      <a:pt x="3859" y="3334"/>
                    </a:cubicBezTo>
                    <a:lnTo>
                      <a:pt x="4049" y="3334"/>
                    </a:lnTo>
                    <a:cubicBezTo>
                      <a:pt x="4121" y="3334"/>
                      <a:pt x="4204" y="3394"/>
                      <a:pt x="4204" y="3477"/>
                    </a:cubicBezTo>
                    <a:lnTo>
                      <a:pt x="4204" y="3894"/>
                    </a:lnTo>
                    <a:cubicBezTo>
                      <a:pt x="4204" y="3965"/>
                      <a:pt x="4132" y="4049"/>
                      <a:pt x="4049" y="4049"/>
                    </a:cubicBezTo>
                    <a:lnTo>
                      <a:pt x="572" y="4049"/>
                    </a:lnTo>
                    <a:cubicBezTo>
                      <a:pt x="489" y="4049"/>
                      <a:pt x="418" y="3989"/>
                      <a:pt x="418" y="3894"/>
                    </a:cubicBezTo>
                    <a:lnTo>
                      <a:pt x="418" y="3477"/>
                    </a:lnTo>
                    <a:cubicBezTo>
                      <a:pt x="418" y="3406"/>
                      <a:pt x="477" y="3334"/>
                      <a:pt x="572" y="3334"/>
                    </a:cubicBezTo>
                    <a:lnTo>
                      <a:pt x="763" y="3334"/>
                    </a:lnTo>
                    <a:cubicBezTo>
                      <a:pt x="1025" y="3334"/>
                      <a:pt x="1239" y="3120"/>
                      <a:pt x="1239" y="2858"/>
                    </a:cubicBezTo>
                    <a:lnTo>
                      <a:pt x="1239" y="1513"/>
                    </a:lnTo>
                    <a:cubicBezTo>
                      <a:pt x="1239" y="1251"/>
                      <a:pt x="1025" y="1036"/>
                      <a:pt x="763" y="1036"/>
                    </a:cubicBezTo>
                    <a:lnTo>
                      <a:pt x="477" y="1036"/>
                    </a:lnTo>
                    <a:cubicBezTo>
                      <a:pt x="406" y="1036"/>
                      <a:pt x="334" y="977"/>
                      <a:pt x="334" y="893"/>
                    </a:cubicBezTo>
                    <a:lnTo>
                      <a:pt x="334" y="477"/>
                    </a:lnTo>
                    <a:cubicBezTo>
                      <a:pt x="334" y="393"/>
                      <a:pt x="394" y="322"/>
                      <a:pt x="477" y="322"/>
                    </a:cubicBezTo>
                    <a:lnTo>
                      <a:pt x="787" y="322"/>
                    </a:lnTo>
                    <a:cubicBezTo>
                      <a:pt x="882" y="322"/>
                      <a:pt x="953" y="251"/>
                      <a:pt x="953" y="155"/>
                    </a:cubicBezTo>
                    <a:cubicBezTo>
                      <a:pt x="953" y="72"/>
                      <a:pt x="882" y="1"/>
                      <a:pt x="78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5" name="Grupo 74">
            <a:extLst>
              <a:ext uri="{FF2B5EF4-FFF2-40B4-BE49-F238E27FC236}">
                <a16:creationId xmlns:a16="http://schemas.microsoft.com/office/drawing/2014/main" id="{9B2D2FE4-82FA-4BE7-ADCF-00EE8097E5DA}"/>
              </a:ext>
            </a:extLst>
          </p:cNvPr>
          <p:cNvGrpSpPr/>
          <p:nvPr/>
        </p:nvGrpSpPr>
        <p:grpSpPr>
          <a:xfrm>
            <a:off x="4286781" y="5239956"/>
            <a:ext cx="528674" cy="528674"/>
            <a:chOff x="4286781" y="5239956"/>
            <a:chExt cx="528674" cy="528674"/>
          </a:xfrm>
        </p:grpSpPr>
        <p:sp>
          <p:nvSpPr>
            <p:cNvPr id="76" name="Elipse 75">
              <a:extLst>
                <a:ext uri="{FF2B5EF4-FFF2-40B4-BE49-F238E27FC236}">
                  <a16:creationId xmlns:a16="http://schemas.microsoft.com/office/drawing/2014/main" id="{AA31D474-1AAF-4282-8B98-4A3194927966}"/>
                </a:ext>
              </a:extLst>
            </p:cNvPr>
            <p:cNvSpPr/>
            <p:nvPr/>
          </p:nvSpPr>
          <p:spPr>
            <a:xfrm>
              <a:off x="4286781" y="5239956"/>
              <a:ext cx="528674" cy="528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77" name="Google Shape;9565;p16">
              <a:extLst>
                <a:ext uri="{FF2B5EF4-FFF2-40B4-BE49-F238E27FC236}">
                  <a16:creationId xmlns:a16="http://schemas.microsoft.com/office/drawing/2014/main" id="{E3D2DA94-52FE-4339-A5B1-D07E7A138232}"/>
                </a:ext>
              </a:extLst>
            </p:cNvPr>
            <p:cNvGrpSpPr/>
            <p:nvPr/>
          </p:nvGrpSpPr>
          <p:grpSpPr>
            <a:xfrm>
              <a:off x="4374141" y="5344853"/>
              <a:ext cx="353954" cy="318880"/>
              <a:chOff x="3988156" y="3380210"/>
              <a:chExt cx="353954" cy="318880"/>
            </a:xfrm>
            <a:solidFill>
              <a:schemeClr val="tx2"/>
            </a:solidFill>
          </p:grpSpPr>
          <p:sp>
            <p:nvSpPr>
              <p:cNvPr id="78" name="Google Shape;9566;p16">
                <a:extLst>
                  <a:ext uri="{FF2B5EF4-FFF2-40B4-BE49-F238E27FC236}">
                    <a16:creationId xmlns:a16="http://schemas.microsoft.com/office/drawing/2014/main" id="{95F1891F-C788-4434-A477-3423AD0A0740}"/>
                  </a:ext>
                </a:extLst>
              </p:cNvPr>
              <p:cNvSpPr/>
              <p:nvPr/>
            </p:nvSpPr>
            <p:spPr>
              <a:xfrm>
                <a:off x="4134053" y="3446156"/>
                <a:ext cx="28454" cy="49269"/>
              </a:xfrm>
              <a:custGeom>
                <a:avLst/>
                <a:gdLst/>
                <a:ahLst/>
                <a:cxnLst/>
                <a:rect l="l" t="t" r="r" b="b"/>
                <a:pathLst>
                  <a:path w="894" h="1548" extrusionOk="0">
                    <a:moveTo>
                      <a:pt x="417" y="286"/>
                    </a:moveTo>
                    <a:lnTo>
                      <a:pt x="417" y="572"/>
                    </a:lnTo>
                    <a:cubicBezTo>
                      <a:pt x="298" y="524"/>
                      <a:pt x="274" y="500"/>
                      <a:pt x="274" y="417"/>
                    </a:cubicBezTo>
                    <a:cubicBezTo>
                      <a:pt x="274" y="345"/>
                      <a:pt x="346" y="298"/>
                      <a:pt x="417" y="286"/>
                    </a:cubicBezTo>
                    <a:close/>
                    <a:moveTo>
                      <a:pt x="524" y="869"/>
                    </a:moveTo>
                    <a:cubicBezTo>
                      <a:pt x="643" y="917"/>
                      <a:pt x="655" y="976"/>
                      <a:pt x="655" y="1048"/>
                    </a:cubicBezTo>
                    <a:cubicBezTo>
                      <a:pt x="655" y="1119"/>
                      <a:pt x="596" y="1179"/>
                      <a:pt x="524" y="1191"/>
                    </a:cubicBezTo>
                    <a:lnTo>
                      <a:pt x="524" y="869"/>
                    </a:lnTo>
                    <a:close/>
                    <a:moveTo>
                      <a:pt x="477" y="0"/>
                    </a:moveTo>
                    <a:cubicBezTo>
                      <a:pt x="453" y="0"/>
                      <a:pt x="417" y="24"/>
                      <a:pt x="417" y="48"/>
                    </a:cubicBezTo>
                    <a:lnTo>
                      <a:pt x="417" y="107"/>
                    </a:lnTo>
                    <a:cubicBezTo>
                      <a:pt x="191" y="131"/>
                      <a:pt x="60" y="250"/>
                      <a:pt x="60" y="476"/>
                    </a:cubicBezTo>
                    <a:cubicBezTo>
                      <a:pt x="60" y="703"/>
                      <a:pt x="227" y="774"/>
                      <a:pt x="417" y="845"/>
                    </a:cubicBezTo>
                    <a:lnTo>
                      <a:pt x="417" y="1226"/>
                    </a:lnTo>
                    <a:cubicBezTo>
                      <a:pt x="310" y="1203"/>
                      <a:pt x="274" y="1179"/>
                      <a:pt x="179" y="1107"/>
                    </a:cubicBezTo>
                    <a:cubicBezTo>
                      <a:pt x="160" y="1093"/>
                      <a:pt x="143" y="1087"/>
                      <a:pt x="127" y="1087"/>
                    </a:cubicBezTo>
                    <a:cubicBezTo>
                      <a:pt x="101" y="1087"/>
                      <a:pt x="77" y="1102"/>
                      <a:pt x="48" y="1131"/>
                    </a:cubicBezTo>
                    <a:cubicBezTo>
                      <a:pt x="0" y="1191"/>
                      <a:pt x="0" y="1250"/>
                      <a:pt x="48" y="1298"/>
                    </a:cubicBezTo>
                    <a:cubicBezTo>
                      <a:pt x="120" y="1405"/>
                      <a:pt x="274" y="1453"/>
                      <a:pt x="417" y="1453"/>
                    </a:cubicBezTo>
                    <a:lnTo>
                      <a:pt x="417" y="1512"/>
                    </a:lnTo>
                    <a:cubicBezTo>
                      <a:pt x="417" y="1536"/>
                      <a:pt x="453" y="1548"/>
                      <a:pt x="477" y="1548"/>
                    </a:cubicBezTo>
                    <a:cubicBezTo>
                      <a:pt x="512" y="1548"/>
                      <a:pt x="536" y="1536"/>
                      <a:pt x="536" y="1512"/>
                    </a:cubicBezTo>
                    <a:lnTo>
                      <a:pt x="536" y="1453"/>
                    </a:lnTo>
                    <a:cubicBezTo>
                      <a:pt x="727" y="1417"/>
                      <a:pt x="893" y="1298"/>
                      <a:pt x="893" y="1048"/>
                    </a:cubicBezTo>
                    <a:cubicBezTo>
                      <a:pt x="893" y="798"/>
                      <a:pt x="751" y="691"/>
                      <a:pt x="536" y="619"/>
                    </a:cubicBezTo>
                    <a:lnTo>
                      <a:pt x="536" y="286"/>
                    </a:lnTo>
                    <a:cubicBezTo>
                      <a:pt x="584" y="286"/>
                      <a:pt x="631" y="298"/>
                      <a:pt x="667" y="333"/>
                    </a:cubicBezTo>
                    <a:cubicBezTo>
                      <a:pt x="694" y="340"/>
                      <a:pt x="726" y="363"/>
                      <a:pt x="759" y="363"/>
                    </a:cubicBezTo>
                    <a:cubicBezTo>
                      <a:pt x="783" y="363"/>
                      <a:pt x="808" y="350"/>
                      <a:pt x="834" y="310"/>
                    </a:cubicBezTo>
                    <a:cubicBezTo>
                      <a:pt x="870" y="274"/>
                      <a:pt x="882" y="214"/>
                      <a:pt x="822" y="167"/>
                    </a:cubicBezTo>
                    <a:cubicBezTo>
                      <a:pt x="751" y="107"/>
                      <a:pt x="631" y="95"/>
                      <a:pt x="536" y="95"/>
                    </a:cubicBezTo>
                    <a:lnTo>
                      <a:pt x="536" y="48"/>
                    </a:lnTo>
                    <a:cubicBezTo>
                      <a:pt x="536" y="12"/>
                      <a:pt x="501" y="0"/>
                      <a:pt x="47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9567;p16">
                <a:extLst>
                  <a:ext uri="{FF2B5EF4-FFF2-40B4-BE49-F238E27FC236}">
                    <a16:creationId xmlns:a16="http://schemas.microsoft.com/office/drawing/2014/main" id="{E0063A85-BD76-4879-B12E-703E2D3B6044}"/>
                  </a:ext>
                </a:extLst>
              </p:cNvPr>
              <p:cNvSpPr/>
              <p:nvPr/>
            </p:nvSpPr>
            <p:spPr>
              <a:xfrm>
                <a:off x="4188988" y="3398001"/>
                <a:ext cx="81510" cy="81510"/>
              </a:xfrm>
              <a:custGeom>
                <a:avLst/>
                <a:gdLst/>
                <a:ahLst/>
                <a:cxnLst/>
                <a:rect l="l" t="t" r="r" b="b"/>
                <a:pathLst>
                  <a:path w="2561" h="2561" extrusionOk="0">
                    <a:moveTo>
                      <a:pt x="1287" y="311"/>
                    </a:moveTo>
                    <a:cubicBezTo>
                      <a:pt x="1823" y="311"/>
                      <a:pt x="2251" y="739"/>
                      <a:pt x="2251" y="1275"/>
                    </a:cubicBezTo>
                    <a:cubicBezTo>
                      <a:pt x="2251" y="1811"/>
                      <a:pt x="1823" y="2251"/>
                      <a:pt x="1287" y="2251"/>
                    </a:cubicBezTo>
                    <a:cubicBezTo>
                      <a:pt x="751" y="2251"/>
                      <a:pt x="310" y="1811"/>
                      <a:pt x="310" y="1275"/>
                    </a:cubicBezTo>
                    <a:cubicBezTo>
                      <a:pt x="310" y="739"/>
                      <a:pt x="751" y="311"/>
                      <a:pt x="1287" y="311"/>
                    </a:cubicBezTo>
                    <a:close/>
                    <a:moveTo>
                      <a:pt x="1287" y="1"/>
                    </a:moveTo>
                    <a:cubicBezTo>
                      <a:pt x="572" y="1"/>
                      <a:pt x="1" y="584"/>
                      <a:pt x="1" y="1275"/>
                    </a:cubicBezTo>
                    <a:cubicBezTo>
                      <a:pt x="1" y="1989"/>
                      <a:pt x="584" y="2561"/>
                      <a:pt x="1287" y="2561"/>
                    </a:cubicBezTo>
                    <a:cubicBezTo>
                      <a:pt x="2001" y="2561"/>
                      <a:pt x="2561" y="1977"/>
                      <a:pt x="2561" y="1275"/>
                    </a:cubicBezTo>
                    <a:cubicBezTo>
                      <a:pt x="2561" y="584"/>
                      <a:pt x="2001" y="1"/>
                      <a:pt x="128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9568;p16">
                <a:extLst>
                  <a:ext uri="{FF2B5EF4-FFF2-40B4-BE49-F238E27FC236}">
                    <a16:creationId xmlns:a16="http://schemas.microsoft.com/office/drawing/2014/main" id="{E6ECF784-383D-4945-98AD-DE595D7233BC}"/>
                  </a:ext>
                </a:extLst>
              </p:cNvPr>
              <p:cNvSpPr/>
              <p:nvPr/>
            </p:nvSpPr>
            <p:spPr>
              <a:xfrm>
                <a:off x="4090863" y="3380210"/>
                <a:ext cx="195930" cy="146311"/>
              </a:xfrm>
              <a:custGeom>
                <a:avLst/>
                <a:gdLst/>
                <a:ahLst/>
                <a:cxnLst/>
                <a:rect l="l" t="t" r="r" b="b"/>
                <a:pathLst>
                  <a:path w="6156" h="4597" extrusionOk="0">
                    <a:moveTo>
                      <a:pt x="1810" y="1834"/>
                    </a:moveTo>
                    <a:cubicBezTo>
                      <a:pt x="2131" y="1834"/>
                      <a:pt x="2429" y="2001"/>
                      <a:pt x="2608" y="2274"/>
                    </a:cubicBezTo>
                    <a:cubicBezTo>
                      <a:pt x="2643" y="2405"/>
                      <a:pt x="2703" y="2536"/>
                      <a:pt x="2762" y="2667"/>
                    </a:cubicBezTo>
                    <a:cubicBezTo>
                      <a:pt x="2762" y="2715"/>
                      <a:pt x="2774" y="2763"/>
                      <a:pt x="2774" y="2810"/>
                    </a:cubicBezTo>
                    <a:cubicBezTo>
                      <a:pt x="2774" y="3346"/>
                      <a:pt x="2346" y="3775"/>
                      <a:pt x="1810" y="3775"/>
                    </a:cubicBezTo>
                    <a:cubicBezTo>
                      <a:pt x="1274" y="3775"/>
                      <a:pt x="834" y="3346"/>
                      <a:pt x="834" y="2810"/>
                    </a:cubicBezTo>
                    <a:cubicBezTo>
                      <a:pt x="834" y="2274"/>
                      <a:pt x="1274" y="1834"/>
                      <a:pt x="1810" y="1834"/>
                    </a:cubicBezTo>
                    <a:close/>
                    <a:moveTo>
                      <a:pt x="1810" y="1322"/>
                    </a:moveTo>
                    <a:cubicBezTo>
                      <a:pt x="2084" y="1322"/>
                      <a:pt x="2346" y="1393"/>
                      <a:pt x="2584" y="1536"/>
                    </a:cubicBezTo>
                    <a:cubicBezTo>
                      <a:pt x="2560" y="1620"/>
                      <a:pt x="2560" y="1703"/>
                      <a:pt x="2548" y="1774"/>
                    </a:cubicBezTo>
                    <a:cubicBezTo>
                      <a:pt x="2346" y="1632"/>
                      <a:pt x="2072" y="1536"/>
                      <a:pt x="1810" y="1536"/>
                    </a:cubicBezTo>
                    <a:cubicBezTo>
                      <a:pt x="1096" y="1536"/>
                      <a:pt x="524" y="2120"/>
                      <a:pt x="524" y="2822"/>
                    </a:cubicBezTo>
                    <a:cubicBezTo>
                      <a:pt x="524" y="3537"/>
                      <a:pt x="1107" y="4096"/>
                      <a:pt x="1810" y="4096"/>
                    </a:cubicBezTo>
                    <a:cubicBezTo>
                      <a:pt x="2417" y="4096"/>
                      <a:pt x="2917" y="3668"/>
                      <a:pt x="3060" y="3108"/>
                    </a:cubicBezTo>
                    <a:cubicBezTo>
                      <a:pt x="3120" y="3167"/>
                      <a:pt x="3155" y="3203"/>
                      <a:pt x="3239" y="3263"/>
                    </a:cubicBezTo>
                    <a:cubicBezTo>
                      <a:pt x="3036" y="3882"/>
                      <a:pt x="2477" y="4299"/>
                      <a:pt x="1810" y="4299"/>
                    </a:cubicBezTo>
                    <a:cubicBezTo>
                      <a:pt x="988" y="4299"/>
                      <a:pt x="322" y="3620"/>
                      <a:pt x="322" y="2810"/>
                    </a:cubicBezTo>
                    <a:cubicBezTo>
                      <a:pt x="322" y="1989"/>
                      <a:pt x="988" y="1322"/>
                      <a:pt x="1810" y="1322"/>
                    </a:cubicBezTo>
                    <a:close/>
                    <a:moveTo>
                      <a:pt x="4382" y="0"/>
                    </a:moveTo>
                    <a:cubicBezTo>
                      <a:pt x="3608" y="0"/>
                      <a:pt x="2929" y="500"/>
                      <a:pt x="2679" y="1179"/>
                    </a:cubicBezTo>
                    <a:cubicBezTo>
                      <a:pt x="2417" y="1036"/>
                      <a:pt x="2131" y="953"/>
                      <a:pt x="1822" y="953"/>
                    </a:cubicBezTo>
                    <a:cubicBezTo>
                      <a:pt x="822" y="953"/>
                      <a:pt x="0" y="1774"/>
                      <a:pt x="0" y="2775"/>
                    </a:cubicBezTo>
                    <a:cubicBezTo>
                      <a:pt x="0" y="3775"/>
                      <a:pt x="822" y="4596"/>
                      <a:pt x="1822" y="4596"/>
                    </a:cubicBezTo>
                    <a:cubicBezTo>
                      <a:pt x="2596" y="4596"/>
                      <a:pt x="3262" y="4120"/>
                      <a:pt x="3512" y="3417"/>
                    </a:cubicBezTo>
                    <a:cubicBezTo>
                      <a:pt x="3763" y="3548"/>
                      <a:pt x="4060" y="3644"/>
                      <a:pt x="4382" y="3644"/>
                    </a:cubicBezTo>
                    <a:cubicBezTo>
                      <a:pt x="4798" y="3644"/>
                      <a:pt x="5191" y="3489"/>
                      <a:pt x="5513" y="3239"/>
                    </a:cubicBezTo>
                    <a:cubicBezTo>
                      <a:pt x="5822" y="2989"/>
                      <a:pt x="6049" y="2632"/>
                      <a:pt x="6132" y="2239"/>
                    </a:cubicBezTo>
                    <a:cubicBezTo>
                      <a:pt x="6156" y="2167"/>
                      <a:pt x="6096" y="2072"/>
                      <a:pt x="6013" y="2060"/>
                    </a:cubicBezTo>
                    <a:cubicBezTo>
                      <a:pt x="6004" y="2059"/>
                      <a:pt x="5996" y="2058"/>
                      <a:pt x="5987" y="2058"/>
                    </a:cubicBezTo>
                    <a:cubicBezTo>
                      <a:pt x="5911" y="2058"/>
                      <a:pt x="5833" y="2104"/>
                      <a:pt x="5822" y="2179"/>
                    </a:cubicBezTo>
                    <a:cubicBezTo>
                      <a:pt x="5656" y="2870"/>
                      <a:pt x="5060" y="3322"/>
                      <a:pt x="4370" y="3322"/>
                    </a:cubicBezTo>
                    <a:cubicBezTo>
                      <a:pt x="3834" y="3322"/>
                      <a:pt x="3334" y="3048"/>
                      <a:pt x="3072" y="2572"/>
                    </a:cubicBezTo>
                    <a:cubicBezTo>
                      <a:pt x="3036" y="2417"/>
                      <a:pt x="2977" y="2274"/>
                      <a:pt x="2905" y="2132"/>
                    </a:cubicBezTo>
                    <a:cubicBezTo>
                      <a:pt x="2715" y="1215"/>
                      <a:pt x="3429" y="334"/>
                      <a:pt x="4370" y="334"/>
                    </a:cubicBezTo>
                    <a:cubicBezTo>
                      <a:pt x="5060" y="334"/>
                      <a:pt x="5656" y="810"/>
                      <a:pt x="5822" y="1477"/>
                    </a:cubicBezTo>
                    <a:cubicBezTo>
                      <a:pt x="5832" y="1556"/>
                      <a:pt x="5899" y="1602"/>
                      <a:pt x="5969" y="1602"/>
                    </a:cubicBezTo>
                    <a:cubicBezTo>
                      <a:pt x="5984" y="1602"/>
                      <a:pt x="5998" y="1600"/>
                      <a:pt x="6013" y="1596"/>
                    </a:cubicBezTo>
                    <a:cubicBezTo>
                      <a:pt x="6108" y="1584"/>
                      <a:pt x="6144" y="1489"/>
                      <a:pt x="6132" y="1405"/>
                    </a:cubicBezTo>
                    <a:cubicBezTo>
                      <a:pt x="6049" y="1024"/>
                      <a:pt x="5822" y="667"/>
                      <a:pt x="5513" y="405"/>
                    </a:cubicBezTo>
                    <a:cubicBezTo>
                      <a:pt x="5191" y="155"/>
                      <a:pt x="4775" y="0"/>
                      <a:pt x="438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9569;p16">
                <a:extLst>
                  <a:ext uri="{FF2B5EF4-FFF2-40B4-BE49-F238E27FC236}">
                    <a16:creationId xmlns:a16="http://schemas.microsoft.com/office/drawing/2014/main" id="{A4F4AE86-71EC-48B4-99B5-326531EF560D}"/>
                  </a:ext>
                </a:extLst>
              </p:cNvPr>
              <p:cNvSpPr/>
              <p:nvPr/>
            </p:nvSpPr>
            <p:spPr>
              <a:xfrm>
                <a:off x="4215914" y="3415061"/>
                <a:ext cx="28072" cy="49301"/>
              </a:xfrm>
              <a:custGeom>
                <a:avLst/>
                <a:gdLst/>
                <a:ahLst/>
                <a:cxnLst/>
                <a:rect l="l" t="t" r="r" b="b"/>
                <a:pathLst>
                  <a:path w="882" h="1549" extrusionOk="0">
                    <a:moveTo>
                      <a:pt x="405" y="298"/>
                    </a:moveTo>
                    <a:lnTo>
                      <a:pt x="405" y="584"/>
                    </a:lnTo>
                    <a:cubicBezTo>
                      <a:pt x="286" y="537"/>
                      <a:pt x="262" y="501"/>
                      <a:pt x="262" y="429"/>
                    </a:cubicBezTo>
                    <a:cubicBezTo>
                      <a:pt x="262" y="358"/>
                      <a:pt x="334" y="310"/>
                      <a:pt x="405" y="298"/>
                    </a:cubicBezTo>
                    <a:close/>
                    <a:moveTo>
                      <a:pt x="512" y="882"/>
                    </a:moveTo>
                    <a:cubicBezTo>
                      <a:pt x="631" y="918"/>
                      <a:pt x="643" y="977"/>
                      <a:pt x="643" y="1060"/>
                    </a:cubicBezTo>
                    <a:cubicBezTo>
                      <a:pt x="643" y="1144"/>
                      <a:pt x="584" y="1191"/>
                      <a:pt x="512" y="1203"/>
                    </a:cubicBezTo>
                    <a:lnTo>
                      <a:pt x="512" y="882"/>
                    </a:lnTo>
                    <a:close/>
                    <a:moveTo>
                      <a:pt x="465" y="1"/>
                    </a:moveTo>
                    <a:cubicBezTo>
                      <a:pt x="441" y="1"/>
                      <a:pt x="405" y="13"/>
                      <a:pt x="405" y="48"/>
                    </a:cubicBezTo>
                    <a:lnTo>
                      <a:pt x="405" y="96"/>
                    </a:lnTo>
                    <a:cubicBezTo>
                      <a:pt x="179" y="132"/>
                      <a:pt x="48" y="251"/>
                      <a:pt x="48" y="477"/>
                    </a:cubicBezTo>
                    <a:cubicBezTo>
                      <a:pt x="48" y="715"/>
                      <a:pt x="226" y="787"/>
                      <a:pt x="405" y="846"/>
                    </a:cubicBezTo>
                    <a:lnTo>
                      <a:pt x="405" y="1215"/>
                    </a:lnTo>
                    <a:cubicBezTo>
                      <a:pt x="298" y="1203"/>
                      <a:pt x="262" y="1156"/>
                      <a:pt x="167" y="1096"/>
                    </a:cubicBezTo>
                    <a:cubicBezTo>
                      <a:pt x="150" y="1084"/>
                      <a:pt x="133" y="1079"/>
                      <a:pt x="117" y="1079"/>
                    </a:cubicBezTo>
                    <a:cubicBezTo>
                      <a:pt x="53" y="1079"/>
                      <a:pt x="0" y="1158"/>
                      <a:pt x="0" y="1215"/>
                    </a:cubicBezTo>
                    <a:cubicBezTo>
                      <a:pt x="0" y="1251"/>
                      <a:pt x="24" y="1275"/>
                      <a:pt x="36" y="1299"/>
                    </a:cubicBezTo>
                    <a:cubicBezTo>
                      <a:pt x="107" y="1394"/>
                      <a:pt x="274" y="1441"/>
                      <a:pt x="405" y="1441"/>
                    </a:cubicBezTo>
                    <a:lnTo>
                      <a:pt x="405" y="1501"/>
                    </a:lnTo>
                    <a:cubicBezTo>
                      <a:pt x="405" y="1537"/>
                      <a:pt x="441" y="1549"/>
                      <a:pt x="465" y="1549"/>
                    </a:cubicBezTo>
                    <a:cubicBezTo>
                      <a:pt x="500" y="1549"/>
                      <a:pt x="524" y="1525"/>
                      <a:pt x="524" y="1501"/>
                    </a:cubicBezTo>
                    <a:lnTo>
                      <a:pt x="524" y="1441"/>
                    </a:lnTo>
                    <a:cubicBezTo>
                      <a:pt x="715" y="1406"/>
                      <a:pt x="881" y="1299"/>
                      <a:pt x="881" y="1037"/>
                    </a:cubicBezTo>
                    <a:cubicBezTo>
                      <a:pt x="881" y="787"/>
                      <a:pt x="715" y="703"/>
                      <a:pt x="524" y="620"/>
                    </a:cubicBezTo>
                    <a:lnTo>
                      <a:pt x="524" y="298"/>
                    </a:lnTo>
                    <a:cubicBezTo>
                      <a:pt x="596" y="298"/>
                      <a:pt x="631" y="310"/>
                      <a:pt x="703" y="358"/>
                    </a:cubicBezTo>
                    <a:cubicBezTo>
                      <a:pt x="717" y="362"/>
                      <a:pt x="732" y="364"/>
                      <a:pt x="746" y="364"/>
                    </a:cubicBezTo>
                    <a:cubicBezTo>
                      <a:pt x="777" y="364"/>
                      <a:pt x="805" y="351"/>
                      <a:pt x="822" y="310"/>
                    </a:cubicBezTo>
                    <a:cubicBezTo>
                      <a:pt x="857" y="263"/>
                      <a:pt x="869" y="203"/>
                      <a:pt x="810" y="156"/>
                    </a:cubicBezTo>
                    <a:cubicBezTo>
                      <a:pt x="738" y="96"/>
                      <a:pt x="619" y="84"/>
                      <a:pt x="524" y="84"/>
                    </a:cubicBezTo>
                    <a:lnTo>
                      <a:pt x="524" y="48"/>
                    </a:lnTo>
                    <a:cubicBezTo>
                      <a:pt x="524" y="13"/>
                      <a:pt x="500" y="1"/>
                      <a:pt x="4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9570;p16">
                <a:extLst>
                  <a:ext uri="{FF2B5EF4-FFF2-40B4-BE49-F238E27FC236}">
                    <a16:creationId xmlns:a16="http://schemas.microsoft.com/office/drawing/2014/main" id="{17E98E72-E0E4-4E1B-BC34-9C672F978083}"/>
                  </a:ext>
                </a:extLst>
              </p:cNvPr>
              <p:cNvSpPr/>
              <p:nvPr/>
            </p:nvSpPr>
            <p:spPr>
              <a:xfrm>
                <a:off x="3988156" y="3495935"/>
                <a:ext cx="353954" cy="203155"/>
              </a:xfrm>
              <a:custGeom>
                <a:avLst/>
                <a:gdLst/>
                <a:ahLst/>
                <a:cxnLst/>
                <a:rect l="l" t="t" r="r" b="b"/>
                <a:pathLst>
                  <a:path w="11121" h="6383" extrusionOk="0">
                    <a:moveTo>
                      <a:pt x="3525" y="1884"/>
                    </a:moveTo>
                    <a:cubicBezTo>
                      <a:pt x="3540" y="1884"/>
                      <a:pt x="3561" y="1898"/>
                      <a:pt x="3561" y="1925"/>
                    </a:cubicBezTo>
                    <a:cubicBezTo>
                      <a:pt x="3632" y="2103"/>
                      <a:pt x="4632" y="4770"/>
                      <a:pt x="4680" y="4854"/>
                    </a:cubicBezTo>
                    <a:cubicBezTo>
                      <a:pt x="4692" y="4865"/>
                      <a:pt x="4680" y="4901"/>
                      <a:pt x="4644" y="4901"/>
                    </a:cubicBezTo>
                    <a:lnTo>
                      <a:pt x="3930" y="5163"/>
                    </a:lnTo>
                    <a:cubicBezTo>
                      <a:pt x="3882" y="5032"/>
                      <a:pt x="2870" y="2341"/>
                      <a:pt x="2799" y="2163"/>
                    </a:cubicBezTo>
                    <a:lnTo>
                      <a:pt x="3513" y="1889"/>
                    </a:lnTo>
                    <a:cubicBezTo>
                      <a:pt x="3516" y="1886"/>
                      <a:pt x="3520" y="1884"/>
                      <a:pt x="3525" y="1884"/>
                    </a:cubicBezTo>
                    <a:close/>
                    <a:moveTo>
                      <a:pt x="2501" y="2294"/>
                    </a:moveTo>
                    <a:lnTo>
                      <a:pt x="3632" y="5306"/>
                    </a:lnTo>
                    <a:cubicBezTo>
                      <a:pt x="3096" y="5496"/>
                      <a:pt x="1763" y="5997"/>
                      <a:pt x="1536" y="6092"/>
                    </a:cubicBezTo>
                    <a:cubicBezTo>
                      <a:pt x="1528" y="6095"/>
                      <a:pt x="1520" y="6096"/>
                      <a:pt x="1511" y="6096"/>
                    </a:cubicBezTo>
                    <a:cubicBezTo>
                      <a:pt x="1485" y="6096"/>
                      <a:pt x="1459" y="6081"/>
                      <a:pt x="1441" y="6044"/>
                    </a:cubicBezTo>
                    <a:lnTo>
                      <a:pt x="358" y="3175"/>
                    </a:lnTo>
                    <a:cubicBezTo>
                      <a:pt x="346" y="3139"/>
                      <a:pt x="358" y="3103"/>
                      <a:pt x="405" y="3080"/>
                    </a:cubicBezTo>
                    <a:cubicBezTo>
                      <a:pt x="1084" y="2829"/>
                      <a:pt x="2025" y="2472"/>
                      <a:pt x="2501" y="2294"/>
                    </a:cubicBezTo>
                    <a:close/>
                    <a:moveTo>
                      <a:pt x="10195" y="0"/>
                    </a:moveTo>
                    <a:cubicBezTo>
                      <a:pt x="9949" y="0"/>
                      <a:pt x="9714" y="126"/>
                      <a:pt x="9537" y="282"/>
                    </a:cubicBezTo>
                    <a:lnTo>
                      <a:pt x="7835" y="1698"/>
                    </a:lnTo>
                    <a:cubicBezTo>
                      <a:pt x="7740" y="1496"/>
                      <a:pt x="7537" y="1282"/>
                      <a:pt x="7144" y="1282"/>
                    </a:cubicBezTo>
                    <a:cubicBezTo>
                      <a:pt x="6745" y="1282"/>
                      <a:pt x="6434" y="1280"/>
                      <a:pt x="6185" y="1280"/>
                    </a:cubicBezTo>
                    <a:cubicBezTo>
                      <a:pt x="5437" y="1280"/>
                      <a:pt x="5254" y="1294"/>
                      <a:pt x="4977" y="1401"/>
                    </a:cubicBezTo>
                    <a:lnTo>
                      <a:pt x="3882" y="1853"/>
                    </a:lnTo>
                    <a:lnTo>
                      <a:pt x="3870" y="1806"/>
                    </a:lnTo>
                    <a:cubicBezTo>
                      <a:pt x="3814" y="1665"/>
                      <a:pt x="3669" y="1569"/>
                      <a:pt x="3523" y="1569"/>
                    </a:cubicBezTo>
                    <a:cubicBezTo>
                      <a:pt x="3484" y="1569"/>
                      <a:pt x="3444" y="1576"/>
                      <a:pt x="3406" y="1591"/>
                    </a:cubicBezTo>
                    <a:lnTo>
                      <a:pt x="2596" y="1913"/>
                    </a:lnTo>
                    <a:cubicBezTo>
                      <a:pt x="2239" y="2044"/>
                      <a:pt x="1084" y="2472"/>
                      <a:pt x="298" y="2770"/>
                    </a:cubicBezTo>
                    <a:cubicBezTo>
                      <a:pt x="108" y="2841"/>
                      <a:pt x="1" y="3068"/>
                      <a:pt x="72" y="3258"/>
                    </a:cubicBezTo>
                    <a:lnTo>
                      <a:pt x="1167" y="6139"/>
                    </a:lnTo>
                    <a:cubicBezTo>
                      <a:pt x="1222" y="6285"/>
                      <a:pt x="1368" y="6382"/>
                      <a:pt x="1518" y="6382"/>
                    </a:cubicBezTo>
                    <a:cubicBezTo>
                      <a:pt x="1564" y="6382"/>
                      <a:pt x="1611" y="6373"/>
                      <a:pt x="1656" y="6354"/>
                    </a:cubicBezTo>
                    <a:cubicBezTo>
                      <a:pt x="1906" y="6270"/>
                      <a:pt x="3549" y="5639"/>
                      <a:pt x="3894" y="5508"/>
                    </a:cubicBezTo>
                    <a:lnTo>
                      <a:pt x="4763" y="5175"/>
                    </a:lnTo>
                    <a:cubicBezTo>
                      <a:pt x="4942" y="5104"/>
                      <a:pt x="5049" y="4901"/>
                      <a:pt x="4965" y="4723"/>
                    </a:cubicBezTo>
                    <a:lnTo>
                      <a:pt x="4954" y="4675"/>
                    </a:lnTo>
                    <a:cubicBezTo>
                      <a:pt x="5525" y="4437"/>
                      <a:pt x="5537" y="4413"/>
                      <a:pt x="6120" y="4413"/>
                    </a:cubicBezTo>
                    <a:cubicBezTo>
                      <a:pt x="6204" y="4413"/>
                      <a:pt x="6275" y="4330"/>
                      <a:pt x="6275" y="4246"/>
                    </a:cubicBezTo>
                    <a:cubicBezTo>
                      <a:pt x="6275" y="4151"/>
                      <a:pt x="6204" y="4080"/>
                      <a:pt x="6120" y="4080"/>
                    </a:cubicBezTo>
                    <a:cubicBezTo>
                      <a:pt x="5477" y="4080"/>
                      <a:pt x="5418" y="4127"/>
                      <a:pt x="4834" y="4377"/>
                    </a:cubicBezTo>
                    <a:lnTo>
                      <a:pt x="3989" y="2127"/>
                    </a:lnTo>
                    <a:lnTo>
                      <a:pt x="5073" y="1686"/>
                    </a:lnTo>
                    <a:cubicBezTo>
                      <a:pt x="5294" y="1601"/>
                      <a:pt x="5460" y="1589"/>
                      <a:pt x="6106" y="1589"/>
                    </a:cubicBezTo>
                    <a:cubicBezTo>
                      <a:pt x="6364" y="1589"/>
                      <a:pt x="6699" y="1591"/>
                      <a:pt x="7144" y="1591"/>
                    </a:cubicBezTo>
                    <a:cubicBezTo>
                      <a:pt x="7323" y="1591"/>
                      <a:pt x="7442" y="1651"/>
                      <a:pt x="7513" y="1770"/>
                    </a:cubicBezTo>
                    <a:cubicBezTo>
                      <a:pt x="7573" y="1865"/>
                      <a:pt x="7573" y="1948"/>
                      <a:pt x="7585" y="1984"/>
                    </a:cubicBezTo>
                    <a:cubicBezTo>
                      <a:pt x="7585" y="2044"/>
                      <a:pt x="7549" y="2341"/>
                      <a:pt x="7263" y="2389"/>
                    </a:cubicBezTo>
                    <a:cubicBezTo>
                      <a:pt x="6835" y="2460"/>
                      <a:pt x="5882" y="2591"/>
                      <a:pt x="5882" y="2591"/>
                    </a:cubicBezTo>
                    <a:cubicBezTo>
                      <a:pt x="5787" y="2603"/>
                      <a:pt x="5727" y="2687"/>
                      <a:pt x="5739" y="2770"/>
                    </a:cubicBezTo>
                    <a:cubicBezTo>
                      <a:pt x="5763" y="2841"/>
                      <a:pt x="5823" y="2901"/>
                      <a:pt x="5906" y="2901"/>
                    </a:cubicBezTo>
                    <a:lnTo>
                      <a:pt x="5942" y="2901"/>
                    </a:lnTo>
                    <a:cubicBezTo>
                      <a:pt x="5954" y="2901"/>
                      <a:pt x="6894" y="2770"/>
                      <a:pt x="7335" y="2699"/>
                    </a:cubicBezTo>
                    <a:cubicBezTo>
                      <a:pt x="7740" y="2627"/>
                      <a:pt x="7882" y="2282"/>
                      <a:pt x="7918" y="2056"/>
                    </a:cubicBezTo>
                    <a:lnTo>
                      <a:pt x="9764" y="520"/>
                    </a:lnTo>
                    <a:cubicBezTo>
                      <a:pt x="9875" y="408"/>
                      <a:pt x="10028" y="311"/>
                      <a:pt x="10188" y="311"/>
                    </a:cubicBezTo>
                    <a:cubicBezTo>
                      <a:pt x="10285" y="311"/>
                      <a:pt x="10384" y="347"/>
                      <a:pt x="10478" y="436"/>
                    </a:cubicBezTo>
                    <a:cubicBezTo>
                      <a:pt x="10776" y="734"/>
                      <a:pt x="10502" y="1091"/>
                      <a:pt x="10430" y="1151"/>
                    </a:cubicBezTo>
                    <a:cubicBezTo>
                      <a:pt x="10359" y="1222"/>
                      <a:pt x="8097" y="3651"/>
                      <a:pt x="8097" y="3651"/>
                    </a:cubicBezTo>
                    <a:cubicBezTo>
                      <a:pt x="7763" y="4020"/>
                      <a:pt x="7323" y="4080"/>
                      <a:pt x="7144" y="4092"/>
                    </a:cubicBezTo>
                    <a:lnTo>
                      <a:pt x="6847" y="4092"/>
                    </a:lnTo>
                    <a:cubicBezTo>
                      <a:pt x="6751" y="4092"/>
                      <a:pt x="6680" y="4175"/>
                      <a:pt x="6680" y="4258"/>
                    </a:cubicBezTo>
                    <a:cubicBezTo>
                      <a:pt x="6680" y="4353"/>
                      <a:pt x="6751" y="4425"/>
                      <a:pt x="6847" y="4425"/>
                    </a:cubicBezTo>
                    <a:lnTo>
                      <a:pt x="7156" y="4425"/>
                    </a:lnTo>
                    <a:cubicBezTo>
                      <a:pt x="7382" y="4413"/>
                      <a:pt x="7918" y="4330"/>
                      <a:pt x="8335" y="3877"/>
                    </a:cubicBezTo>
                    <a:cubicBezTo>
                      <a:pt x="10669" y="1377"/>
                      <a:pt x="10669" y="1377"/>
                      <a:pt x="10669" y="1353"/>
                    </a:cubicBezTo>
                    <a:cubicBezTo>
                      <a:pt x="10883" y="1151"/>
                      <a:pt x="11121" y="627"/>
                      <a:pt x="10704" y="210"/>
                    </a:cubicBezTo>
                    <a:cubicBezTo>
                      <a:pt x="10539" y="60"/>
                      <a:pt x="10365" y="0"/>
                      <a:pt x="1019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3" name="Grupo 82">
            <a:extLst>
              <a:ext uri="{FF2B5EF4-FFF2-40B4-BE49-F238E27FC236}">
                <a16:creationId xmlns:a16="http://schemas.microsoft.com/office/drawing/2014/main" id="{E204ED3C-9DA8-484A-AC31-EE81B1587D86}"/>
              </a:ext>
            </a:extLst>
          </p:cNvPr>
          <p:cNvGrpSpPr/>
          <p:nvPr/>
        </p:nvGrpSpPr>
        <p:grpSpPr>
          <a:xfrm>
            <a:off x="5720764" y="5239955"/>
            <a:ext cx="528675" cy="528675"/>
            <a:chOff x="5720764" y="5239955"/>
            <a:chExt cx="528675" cy="528675"/>
          </a:xfrm>
        </p:grpSpPr>
        <p:sp>
          <p:nvSpPr>
            <p:cNvPr id="84" name="Elipse 83">
              <a:extLst>
                <a:ext uri="{FF2B5EF4-FFF2-40B4-BE49-F238E27FC236}">
                  <a16:creationId xmlns:a16="http://schemas.microsoft.com/office/drawing/2014/main" id="{A4C9EAE7-E7CF-47E8-8444-F46F2BFD1AA2}"/>
                </a:ext>
              </a:extLst>
            </p:cNvPr>
            <p:cNvSpPr/>
            <p:nvPr/>
          </p:nvSpPr>
          <p:spPr>
            <a:xfrm>
              <a:off x="5720764" y="5239955"/>
              <a:ext cx="528675" cy="5286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85" name="Google Shape;9481;p16">
              <a:extLst>
                <a:ext uri="{FF2B5EF4-FFF2-40B4-BE49-F238E27FC236}">
                  <a16:creationId xmlns:a16="http://schemas.microsoft.com/office/drawing/2014/main" id="{3FCC009A-E375-4EEE-A51B-A262B0F489DC}"/>
                </a:ext>
              </a:extLst>
            </p:cNvPr>
            <p:cNvGrpSpPr/>
            <p:nvPr/>
          </p:nvGrpSpPr>
          <p:grpSpPr>
            <a:xfrm>
              <a:off x="5761688" y="5340763"/>
              <a:ext cx="446826" cy="327059"/>
              <a:chOff x="5733194" y="2431718"/>
              <a:chExt cx="446826" cy="327059"/>
            </a:xfrm>
            <a:solidFill>
              <a:schemeClr val="tx2"/>
            </a:solidFill>
          </p:grpSpPr>
          <p:sp>
            <p:nvSpPr>
              <p:cNvPr id="86" name="Google Shape;9482;p16">
                <a:extLst>
                  <a:ext uri="{FF2B5EF4-FFF2-40B4-BE49-F238E27FC236}">
                    <a16:creationId xmlns:a16="http://schemas.microsoft.com/office/drawing/2014/main" id="{4DA111BE-BDA8-4BF1-B2BC-B2F8E9F3358A}"/>
                  </a:ext>
                </a:extLst>
              </p:cNvPr>
              <p:cNvSpPr/>
              <p:nvPr/>
            </p:nvSpPr>
            <p:spPr>
              <a:xfrm>
                <a:off x="6032946" y="2474145"/>
                <a:ext cx="56112" cy="20115"/>
              </a:xfrm>
              <a:custGeom>
                <a:avLst/>
                <a:gdLst/>
                <a:ahLst/>
                <a:cxnLst/>
                <a:rect l="l" t="t" r="r" b="b"/>
                <a:pathLst>
                  <a:path w="1763" h="632" extrusionOk="0">
                    <a:moveTo>
                      <a:pt x="215" y="1"/>
                    </a:moveTo>
                    <a:cubicBezTo>
                      <a:pt x="96" y="1"/>
                      <a:pt x="1" y="96"/>
                      <a:pt x="1" y="215"/>
                    </a:cubicBezTo>
                    <a:cubicBezTo>
                      <a:pt x="1" y="334"/>
                      <a:pt x="96" y="417"/>
                      <a:pt x="215" y="417"/>
                    </a:cubicBezTo>
                    <a:cubicBezTo>
                      <a:pt x="441" y="417"/>
                      <a:pt x="1108" y="453"/>
                      <a:pt x="1429" y="620"/>
                    </a:cubicBezTo>
                    <a:cubicBezTo>
                      <a:pt x="1465" y="632"/>
                      <a:pt x="1489" y="632"/>
                      <a:pt x="1525" y="632"/>
                    </a:cubicBezTo>
                    <a:cubicBezTo>
                      <a:pt x="1596" y="632"/>
                      <a:pt x="1668" y="584"/>
                      <a:pt x="1703" y="513"/>
                    </a:cubicBezTo>
                    <a:cubicBezTo>
                      <a:pt x="1763" y="417"/>
                      <a:pt x="1727" y="298"/>
                      <a:pt x="1632" y="239"/>
                    </a:cubicBezTo>
                    <a:cubicBezTo>
                      <a:pt x="1156" y="1"/>
                      <a:pt x="263" y="1"/>
                      <a:pt x="21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9483;p16">
                <a:extLst>
                  <a:ext uri="{FF2B5EF4-FFF2-40B4-BE49-F238E27FC236}">
                    <a16:creationId xmlns:a16="http://schemas.microsoft.com/office/drawing/2014/main" id="{82E38799-CF64-4B74-B39E-0F515236FE16}"/>
                  </a:ext>
                </a:extLst>
              </p:cNvPr>
              <p:cNvSpPr/>
              <p:nvPr/>
            </p:nvSpPr>
            <p:spPr>
              <a:xfrm>
                <a:off x="5733194" y="2431718"/>
                <a:ext cx="446826" cy="327059"/>
              </a:xfrm>
              <a:custGeom>
                <a:avLst/>
                <a:gdLst/>
                <a:ahLst/>
                <a:cxnLst/>
                <a:rect l="l" t="t" r="r" b="b"/>
                <a:pathLst>
                  <a:path w="14039" h="10276" extrusionOk="0">
                    <a:moveTo>
                      <a:pt x="11621" y="655"/>
                    </a:moveTo>
                    <a:lnTo>
                      <a:pt x="11621" y="1500"/>
                    </a:lnTo>
                    <a:cubicBezTo>
                      <a:pt x="11621" y="1631"/>
                      <a:pt x="11598" y="1762"/>
                      <a:pt x="11538" y="1905"/>
                    </a:cubicBezTo>
                    <a:lnTo>
                      <a:pt x="11431" y="2108"/>
                    </a:lnTo>
                    <a:cubicBezTo>
                      <a:pt x="11419" y="2143"/>
                      <a:pt x="11419" y="2167"/>
                      <a:pt x="11419" y="2203"/>
                    </a:cubicBezTo>
                    <a:lnTo>
                      <a:pt x="11419" y="2631"/>
                    </a:lnTo>
                    <a:cubicBezTo>
                      <a:pt x="11419" y="2929"/>
                      <a:pt x="11300" y="3215"/>
                      <a:pt x="11074" y="3429"/>
                    </a:cubicBezTo>
                    <a:cubicBezTo>
                      <a:pt x="10858" y="3634"/>
                      <a:pt x="10599" y="3751"/>
                      <a:pt x="10317" y="3751"/>
                    </a:cubicBezTo>
                    <a:cubicBezTo>
                      <a:pt x="10303" y="3751"/>
                      <a:pt x="10290" y="3751"/>
                      <a:pt x="10276" y="3751"/>
                    </a:cubicBezTo>
                    <a:cubicBezTo>
                      <a:pt x="9657" y="3739"/>
                      <a:pt x="9181" y="3215"/>
                      <a:pt x="9181" y="2584"/>
                    </a:cubicBezTo>
                    <a:lnTo>
                      <a:pt x="9181" y="2203"/>
                    </a:lnTo>
                    <a:cubicBezTo>
                      <a:pt x="9181" y="2167"/>
                      <a:pt x="9181" y="2143"/>
                      <a:pt x="9169" y="2108"/>
                    </a:cubicBezTo>
                    <a:lnTo>
                      <a:pt x="9038" y="1857"/>
                    </a:lnTo>
                    <a:cubicBezTo>
                      <a:pt x="8990" y="1762"/>
                      <a:pt x="8966" y="1667"/>
                      <a:pt x="8966" y="1560"/>
                    </a:cubicBezTo>
                    <a:lnTo>
                      <a:pt x="8966" y="1548"/>
                    </a:lnTo>
                    <a:cubicBezTo>
                      <a:pt x="8966" y="1048"/>
                      <a:pt x="9359" y="655"/>
                      <a:pt x="9859" y="655"/>
                    </a:cubicBezTo>
                    <a:close/>
                    <a:moveTo>
                      <a:pt x="4156" y="429"/>
                    </a:moveTo>
                    <a:cubicBezTo>
                      <a:pt x="4513" y="429"/>
                      <a:pt x="4823" y="560"/>
                      <a:pt x="5061" y="822"/>
                    </a:cubicBezTo>
                    <a:cubicBezTo>
                      <a:pt x="5299" y="1072"/>
                      <a:pt x="5442" y="1417"/>
                      <a:pt x="5478" y="1786"/>
                    </a:cubicBezTo>
                    <a:cubicBezTo>
                      <a:pt x="5513" y="2215"/>
                      <a:pt x="5656" y="3108"/>
                      <a:pt x="5847" y="3643"/>
                    </a:cubicBezTo>
                    <a:lnTo>
                      <a:pt x="5835" y="3643"/>
                    </a:lnTo>
                    <a:cubicBezTo>
                      <a:pt x="5525" y="3762"/>
                      <a:pt x="4882" y="3941"/>
                      <a:pt x="4132" y="3941"/>
                    </a:cubicBezTo>
                    <a:cubicBezTo>
                      <a:pt x="4077" y="3944"/>
                      <a:pt x="4021" y="3945"/>
                      <a:pt x="3967" y="3945"/>
                    </a:cubicBezTo>
                    <a:cubicBezTo>
                      <a:pt x="3330" y="3945"/>
                      <a:pt x="2762" y="3765"/>
                      <a:pt x="2477" y="3655"/>
                    </a:cubicBezTo>
                    <a:cubicBezTo>
                      <a:pt x="2656" y="3108"/>
                      <a:pt x="2799" y="2215"/>
                      <a:pt x="2835" y="1786"/>
                    </a:cubicBezTo>
                    <a:cubicBezTo>
                      <a:pt x="2858" y="1417"/>
                      <a:pt x="3013" y="1072"/>
                      <a:pt x="3251" y="822"/>
                    </a:cubicBezTo>
                    <a:cubicBezTo>
                      <a:pt x="3501" y="560"/>
                      <a:pt x="3811" y="429"/>
                      <a:pt x="4156" y="429"/>
                    </a:cubicBezTo>
                    <a:close/>
                    <a:moveTo>
                      <a:pt x="10752" y="4096"/>
                    </a:moveTo>
                    <a:cubicBezTo>
                      <a:pt x="10752" y="4155"/>
                      <a:pt x="10764" y="4215"/>
                      <a:pt x="10776" y="4274"/>
                    </a:cubicBezTo>
                    <a:lnTo>
                      <a:pt x="10609" y="4429"/>
                    </a:lnTo>
                    <a:cubicBezTo>
                      <a:pt x="10526" y="4524"/>
                      <a:pt x="10419" y="4572"/>
                      <a:pt x="10300" y="4572"/>
                    </a:cubicBezTo>
                    <a:cubicBezTo>
                      <a:pt x="10181" y="4572"/>
                      <a:pt x="10062" y="4524"/>
                      <a:pt x="9990" y="4429"/>
                    </a:cubicBezTo>
                    <a:lnTo>
                      <a:pt x="9823" y="4274"/>
                    </a:lnTo>
                    <a:cubicBezTo>
                      <a:pt x="9835" y="4215"/>
                      <a:pt x="9859" y="4155"/>
                      <a:pt x="9859" y="4096"/>
                    </a:cubicBezTo>
                    <a:cubicBezTo>
                      <a:pt x="9990" y="4132"/>
                      <a:pt x="10121" y="4167"/>
                      <a:pt x="10252" y="4167"/>
                    </a:cubicBezTo>
                    <a:lnTo>
                      <a:pt x="10300" y="4167"/>
                    </a:lnTo>
                    <a:cubicBezTo>
                      <a:pt x="10455" y="4167"/>
                      <a:pt x="10609" y="4132"/>
                      <a:pt x="10752" y="4096"/>
                    </a:cubicBezTo>
                    <a:close/>
                    <a:moveTo>
                      <a:pt x="4692" y="4358"/>
                    </a:moveTo>
                    <a:cubicBezTo>
                      <a:pt x="4763" y="4524"/>
                      <a:pt x="4918" y="4644"/>
                      <a:pt x="5097" y="4691"/>
                    </a:cubicBezTo>
                    <a:lnTo>
                      <a:pt x="5835" y="4894"/>
                    </a:lnTo>
                    <a:cubicBezTo>
                      <a:pt x="6025" y="4953"/>
                      <a:pt x="6168" y="5132"/>
                      <a:pt x="6168" y="5322"/>
                    </a:cubicBezTo>
                    <a:lnTo>
                      <a:pt x="6168" y="7251"/>
                    </a:lnTo>
                    <a:cubicBezTo>
                      <a:pt x="6168" y="7501"/>
                      <a:pt x="5954" y="7692"/>
                      <a:pt x="5716" y="7692"/>
                    </a:cubicBezTo>
                    <a:lnTo>
                      <a:pt x="5704" y="7692"/>
                    </a:lnTo>
                    <a:lnTo>
                      <a:pt x="5704" y="6144"/>
                    </a:lnTo>
                    <a:cubicBezTo>
                      <a:pt x="5668" y="5787"/>
                      <a:pt x="5394" y="5501"/>
                      <a:pt x="5025" y="5501"/>
                    </a:cubicBezTo>
                    <a:lnTo>
                      <a:pt x="3275" y="5501"/>
                    </a:lnTo>
                    <a:cubicBezTo>
                      <a:pt x="2918" y="5501"/>
                      <a:pt x="2632" y="5787"/>
                      <a:pt x="2632" y="6144"/>
                    </a:cubicBezTo>
                    <a:lnTo>
                      <a:pt x="2632" y="7692"/>
                    </a:lnTo>
                    <a:lnTo>
                      <a:pt x="2620" y="7692"/>
                    </a:lnTo>
                    <a:cubicBezTo>
                      <a:pt x="2370" y="7692"/>
                      <a:pt x="2180" y="7489"/>
                      <a:pt x="2180" y="7251"/>
                    </a:cubicBezTo>
                    <a:lnTo>
                      <a:pt x="2180" y="5322"/>
                    </a:lnTo>
                    <a:cubicBezTo>
                      <a:pt x="2180" y="5132"/>
                      <a:pt x="2311" y="4941"/>
                      <a:pt x="2501" y="4894"/>
                    </a:cubicBezTo>
                    <a:lnTo>
                      <a:pt x="3251" y="4691"/>
                    </a:lnTo>
                    <a:cubicBezTo>
                      <a:pt x="3430" y="4644"/>
                      <a:pt x="3561" y="4524"/>
                      <a:pt x="3644" y="4358"/>
                    </a:cubicBezTo>
                    <a:cubicBezTo>
                      <a:pt x="3811" y="4370"/>
                      <a:pt x="3989" y="4394"/>
                      <a:pt x="4168" y="4394"/>
                    </a:cubicBezTo>
                    <a:cubicBezTo>
                      <a:pt x="4347" y="4394"/>
                      <a:pt x="4525" y="4370"/>
                      <a:pt x="4692" y="4358"/>
                    </a:cubicBezTo>
                    <a:close/>
                    <a:moveTo>
                      <a:pt x="10526" y="5906"/>
                    </a:moveTo>
                    <a:cubicBezTo>
                      <a:pt x="10538" y="5906"/>
                      <a:pt x="10538" y="5906"/>
                      <a:pt x="10538" y="5918"/>
                    </a:cubicBezTo>
                    <a:lnTo>
                      <a:pt x="10538" y="7680"/>
                    </a:lnTo>
                    <a:cubicBezTo>
                      <a:pt x="10538" y="7692"/>
                      <a:pt x="10538" y="7692"/>
                      <a:pt x="10526" y="7692"/>
                    </a:cubicBezTo>
                    <a:lnTo>
                      <a:pt x="7895" y="7692"/>
                    </a:lnTo>
                    <a:cubicBezTo>
                      <a:pt x="7871" y="7692"/>
                      <a:pt x="7871" y="7692"/>
                      <a:pt x="7871" y="7680"/>
                    </a:cubicBezTo>
                    <a:lnTo>
                      <a:pt x="7871" y="5918"/>
                    </a:lnTo>
                    <a:lnTo>
                      <a:pt x="10526" y="5906"/>
                    </a:lnTo>
                    <a:close/>
                    <a:moveTo>
                      <a:pt x="11050" y="4596"/>
                    </a:moveTo>
                    <a:lnTo>
                      <a:pt x="11228" y="4691"/>
                    </a:lnTo>
                    <a:lnTo>
                      <a:pt x="11967" y="4894"/>
                    </a:lnTo>
                    <a:cubicBezTo>
                      <a:pt x="12157" y="4953"/>
                      <a:pt x="12300" y="5132"/>
                      <a:pt x="12300" y="5322"/>
                    </a:cubicBezTo>
                    <a:lnTo>
                      <a:pt x="12300" y="7251"/>
                    </a:lnTo>
                    <a:cubicBezTo>
                      <a:pt x="12300" y="7501"/>
                      <a:pt x="12086" y="7692"/>
                      <a:pt x="11848" y="7692"/>
                    </a:cubicBezTo>
                    <a:lnTo>
                      <a:pt x="10955" y="7692"/>
                    </a:lnTo>
                    <a:lnTo>
                      <a:pt x="10955" y="7680"/>
                    </a:lnTo>
                    <a:lnTo>
                      <a:pt x="10955" y="7227"/>
                    </a:lnTo>
                    <a:lnTo>
                      <a:pt x="11621" y="7227"/>
                    </a:lnTo>
                    <a:cubicBezTo>
                      <a:pt x="11740" y="7227"/>
                      <a:pt x="11836" y="7144"/>
                      <a:pt x="11836" y="7025"/>
                    </a:cubicBezTo>
                    <a:lnTo>
                      <a:pt x="11836" y="5715"/>
                    </a:lnTo>
                    <a:cubicBezTo>
                      <a:pt x="11836" y="5596"/>
                      <a:pt x="11740" y="5501"/>
                      <a:pt x="11621" y="5501"/>
                    </a:cubicBezTo>
                    <a:cubicBezTo>
                      <a:pt x="11502" y="5501"/>
                      <a:pt x="11419" y="5596"/>
                      <a:pt x="11419" y="5715"/>
                    </a:cubicBezTo>
                    <a:lnTo>
                      <a:pt x="11419" y="6834"/>
                    </a:lnTo>
                    <a:lnTo>
                      <a:pt x="10955" y="6834"/>
                    </a:lnTo>
                    <a:lnTo>
                      <a:pt x="10955" y="5941"/>
                    </a:lnTo>
                    <a:cubicBezTo>
                      <a:pt x="10955" y="5691"/>
                      <a:pt x="10764" y="5525"/>
                      <a:pt x="10538" y="5525"/>
                    </a:cubicBezTo>
                    <a:lnTo>
                      <a:pt x="8335" y="5525"/>
                    </a:lnTo>
                    <a:lnTo>
                      <a:pt x="8335" y="5322"/>
                    </a:lnTo>
                    <a:lnTo>
                      <a:pt x="8299" y="5322"/>
                    </a:lnTo>
                    <a:cubicBezTo>
                      <a:pt x="8299" y="5132"/>
                      <a:pt x="8442" y="4941"/>
                      <a:pt x="8633" y="4894"/>
                    </a:cubicBezTo>
                    <a:lnTo>
                      <a:pt x="9383" y="4691"/>
                    </a:lnTo>
                    <a:cubicBezTo>
                      <a:pt x="9442" y="4667"/>
                      <a:pt x="9490" y="4644"/>
                      <a:pt x="9562" y="4596"/>
                    </a:cubicBezTo>
                    <a:lnTo>
                      <a:pt x="9693" y="4727"/>
                    </a:lnTo>
                    <a:cubicBezTo>
                      <a:pt x="9859" y="4894"/>
                      <a:pt x="10062" y="4989"/>
                      <a:pt x="10300" y="4989"/>
                    </a:cubicBezTo>
                    <a:cubicBezTo>
                      <a:pt x="10526" y="4989"/>
                      <a:pt x="10752" y="4894"/>
                      <a:pt x="10907" y="4727"/>
                    </a:cubicBezTo>
                    <a:lnTo>
                      <a:pt x="11050" y="4596"/>
                    </a:lnTo>
                    <a:close/>
                    <a:moveTo>
                      <a:pt x="2632" y="8108"/>
                    </a:moveTo>
                    <a:lnTo>
                      <a:pt x="2632" y="8573"/>
                    </a:lnTo>
                    <a:lnTo>
                      <a:pt x="846" y="8573"/>
                    </a:lnTo>
                    <a:lnTo>
                      <a:pt x="846" y="8108"/>
                    </a:lnTo>
                    <a:close/>
                    <a:moveTo>
                      <a:pt x="13157" y="8108"/>
                    </a:moveTo>
                    <a:lnTo>
                      <a:pt x="13157" y="8573"/>
                    </a:lnTo>
                    <a:lnTo>
                      <a:pt x="5668" y="8573"/>
                    </a:lnTo>
                    <a:lnTo>
                      <a:pt x="5668" y="8108"/>
                    </a:lnTo>
                    <a:close/>
                    <a:moveTo>
                      <a:pt x="5049" y="5906"/>
                    </a:moveTo>
                    <a:cubicBezTo>
                      <a:pt x="5180" y="5906"/>
                      <a:pt x="5287" y="6013"/>
                      <a:pt x="5287" y="6144"/>
                    </a:cubicBezTo>
                    <a:lnTo>
                      <a:pt x="5287" y="9001"/>
                    </a:lnTo>
                    <a:lnTo>
                      <a:pt x="3049" y="9001"/>
                    </a:lnTo>
                    <a:lnTo>
                      <a:pt x="3049" y="6144"/>
                    </a:lnTo>
                    <a:cubicBezTo>
                      <a:pt x="3049" y="6013"/>
                      <a:pt x="3156" y="5906"/>
                      <a:pt x="3287" y="5906"/>
                    </a:cubicBezTo>
                    <a:close/>
                    <a:moveTo>
                      <a:pt x="4168" y="0"/>
                    </a:moveTo>
                    <a:cubicBezTo>
                      <a:pt x="3239" y="0"/>
                      <a:pt x="2501" y="738"/>
                      <a:pt x="2430" y="1738"/>
                    </a:cubicBezTo>
                    <a:cubicBezTo>
                      <a:pt x="2394" y="2155"/>
                      <a:pt x="2263" y="2989"/>
                      <a:pt x="2084" y="3477"/>
                    </a:cubicBezTo>
                    <a:cubicBezTo>
                      <a:pt x="2037" y="3584"/>
                      <a:pt x="2049" y="3703"/>
                      <a:pt x="2096" y="3810"/>
                    </a:cubicBezTo>
                    <a:cubicBezTo>
                      <a:pt x="2144" y="3905"/>
                      <a:pt x="2239" y="3989"/>
                      <a:pt x="2334" y="4024"/>
                    </a:cubicBezTo>
                    <a:cubicBezTo>
                      <a:pt x="2513" y="4084"/>
                      <a:pt x="2811" y="4179"/>
                      <a:pt x="3156" y="4251"/>
                    </a:cubicBezTo>
                    <a:cubicBezTo>
                      <a:pt x="3144" y="4251"/>
                      <a:pt x="3144" y="4251"/>
                      <a:pt x="3120" y="4263"/>
                    </a:cubicBezTo>
                    <a:lnTo>
                      <a:pt x="2382" y="4477"/>
                    </a:lnTo>
                    <a:cubicBezTo>
                      <a:pt x="2013" y="4584"/>
                      <a:pt x="1751" y="4917"/>
                      <a:pt x="1751" y="5310"/>
                    </a:cubicBezTo>
                    <a:lnTo>
                      <a:pt x="1751" y="7227"/>
                    </a:lnTo>
                    <a:cubicBezTo>
                      <a:pt x="1751" y="7394"/>
                      <a:pt x="1799" y="7561"/>
                      <a:pt x="1894" y="7680"/>
                    </a:cubicBezTo>
                    <a:lnTo>
                      <a:pt x="203" y="7680"/>
                    </a:lnTo>
                    <a:cubicBezTo>
                      <a:pt x="84" y="7680"/>
                      <a:pt x="1" y="7763"/>
                      <a:pt x="1" y="7882"/>
                    </a:cubicBezTo>
                    <a:cubicBezTo>
                      <a:pt x="1" y="8001"/>
                      <a:pt x="84" y="8096"/>
                      <a:pt x="203" y="8096"/>
                    </a:cubicBezTo>
                    <a:lnTo>
                      <a:pt x="441" y="8096"/>
                    </a:lnTo>
                    <a:lnTo>
                      <a:pt x="441" y="10073"/>
                    </a:lnTo>
                    <a:cubicBezTo>
                      <a:pt x="441" y="10192"/>
                      <a:pt x="537" y="10275"/>
                      <a:pt x="656" y="10275"/>
                    </a:cubicBezTo>
                    <a:cubicBezTo>
                      <a:pt x="775" y="10275"/>
                      <a:pt x="858" y="10192"/>
                      <a:pt x="858" y="10073"/>
                    </a:cubicBezTo>
                    <a:lnTo>
                      <a:pt x="858" y="8954"/>
                    </a:lnTo>
                    <a:lnTo>
                      <a:pt x="2644" y="8954"/>
                    </a:lnTo>
                    <a:lnTo>
                      <a:pt x="2644" y="10073"/>
                    </a:lnTo>
                    <a:cubicBezTo>
                      <a:pt x="2644" y="10192"/>
                      <a:pt x="2739" y="10275"/>
                      <a:pt x="2858" y="10275"/>
                    </a:cubicBezTo>
                    <a:cubicBezTo>
                      <a:pt x="2977" y="10275"/>
                      <a:pt x="3073" y="10192"/>
                      <a:pt x="3073" y="10073"/>
                    </a:cubicBezTo>
                    <a:lnTo>
                      <a:pt x="3073" y="9406"/>
                    </a:lnTo>
                    <a:lnTo>
                      <a:pt x="5287" y="9406"/>
                    </a:lnTo>
                    <a:lnTo>
                      <a:pt x="5287" y="10073"/>
                    </a:lnTo>
                    <a:cubicBezTo>
                      <a:pt x="5287" y="10192"/>
                      <a:pt x="5371" y="10275"/>
                      <a:pt x="5490" y="10275"/>
                    </a:cubicBezTo>
                    <a:cubicBezTo>
                      <a:pt x="5609" y="10275"/>
                      <a:pt x="5704" y="10192"/>
                      <a:pt x="5704" y="10073"/>
                    </a:cubicBezTo>
                    <a:lnTo>
                      <a:pt x="5704" y="8954"/>
                    </a:lnTo>
                    <a:lnTo>
                      <a:pt x="13169" y="8954"/>
                    </a:lnTo>
                    <a:lnTo>
                      <a:pt x="13169" y="10073"/>
                    </a:lnTo>
                    <a:cubicBezTo>
                      <a:pt x="13169" y="10192"/>
                      <a:pt x="13264" y="10275"/>
                      <a:pt x="13383" y="10275"/>
                    </a:cubicBezTo>
                    <a:cubicBezTo>
                      <a:pt x="13503" y="10275"/>
                      <a:pt x="13586" y="10192"/>
                      <a:pt x="13586" y="10073"/>
                    </a:cubicBezTo>
                    <a:lnTo>
                      <a:pt x="13586" y="8096"/>
                    </a:lnTo>
                    <a:lnTo>
                      <a:pt x="13824" y="8096"/>
                    </a:lnTo>
                    <a:cubicBezTo>
                      <a:pt x="13943" y="8096"/>
                      <a:pt x="14038" y="8001"/>
                      <a:pt x="14038" y="7882"/>
                    </a:cubicBezTo>
                    <a:cubicBezTo>
                      <a:pt x="14003" y="7787"/>
                      <a:pt x="13919" y="7692"/>
                      <a:pt x="13800" y="7692"/>
                    </a:cubicBezTo>
                    <a:lnTo>
                      <a:pt x="12562" y="7692"/>
                    </a:lnTo>
                    <a:cubicBezTo>
                      <a:pt x="12633" y="7561"/>
                      <a:pt x="12693" y="7406"/>
                      <a:pt x="12693" y="7251"/>
                    </a:cubicBezTo>
                    <a:lnTo>
                      <a:pt x="12693" y="5322"/>
                    </a:lnTo>
                    <a:cubicBezTo>
                      <a:pt x="12693" y="4941"/>
                      <a:pt x="12443" y="4596"/>
                      <a:pt x="12074" y="4489"/>
                    </a:cubicBezTo>
                    <a:lnTo>
                      <a:pt x="11324" y="4286"/>
                    </a:lnTo>
                    <a:cubicBezTo>
                      <a:pt x="11228" y="4251"/>
                      <a:pt x="11169" y="4167"/>
                      <a:pt x="11169" y="4060"/>
                    </a:cubicBezTo>
                    <a:lnTo>
                      <a:pt x="11169" y="3893"/>
                    </a:lnTo>
                    <a:cubicBezTo>
                      <a:pt x="11240" y="3858"/>
                      <a:pt x="11300" y="3798"/>
                      <a:pt x="11359" y="3739"/>
                    </a:cubicBezTo>
                    <a:cubicBezTo>
                      <a:pt x="11657" y="3453"/>
                      <a:pt x="11824" y="3060"/>
                      <a:pt x="11824" y="2643"/>
                    </a:cubicBezTo>
                    <a:lnTo>
                      <a:pt x="11824" y="2262"/>
                    </a:lnTo>
                    <a:lnTo>
                      <a:pt x="11895" y="2096"/>
                    </a:lnTo>
                    <a:cubicBezTo>
                      <a:pt x="11979" y="1917"/>
                      <a:pt x="12026" y="1703"/>
                      <a:pt x="12026" y="1512"/>
                    </a:cubicBezTo>
                    <a:lnTo>
                      <a:pt x="12026" y="453"/>
                    </a:lnTo>
                    <a:cubicBezTo>
                      <a:pt x="12026" y="333"/>
                      <a:pt x="11943" y="250"/>
                      <a:pt x="11824" y="250"/>
                    </a:cubicBezTo>
                    <a:lnTo>
                      <a:pt x="9859" y="250"/>
                    </a:lnTo>
                    <a:cubicBezTo>
                      <a:pt x="9145" y="250"/>
                      <a:pt x="8561" y="834"/>
                      <a:pt x="8561" y="1548"/>
                    </a:cubicBezTo>
                    <a:lnTo>
                      <a:pt x="8561" y="1560"/>
                    </a:lnTo>
                    <a:cubicBezTo>
                      <a:pt x="8561" y="1727"/>
                      <a:pt x="8597" y="1881"/>
                      <a:pt x="8680" y="2036"/>
                    </a:cubicBezTo>
                    <a:lnTo>
                      <a:pt x="8788" y="2238"/>
                    </a:lnTo>
                    <a:lnTo>
                      <a:pt x="8788" y="2572"/>
                    </a:lnTo>
                    <a:cubicBezTo>
                      <a:pt x="8788" y="3108"/>
                      <a:pt x="9050" y="3584"/>
                      <a:pt x="9442" y="3870"/>
                    </a:cubicBezTo>
                    <a:lnTo>
                      <a:pt x="9442" y="4048"/>
                    </a:lnTo>
                    <a:cubicBezTo>
                      <a:pt x="9442" y="4143"/>
                      <a:pt x="9359" y="4239"/>
                      <a:pt x="9276" y="4263"/>
                    </a:cubicBezTo>
                    <a:lnTo>
                      <a:pt x="8526" y="4477"/>
                    </a:lnTo>
                    <a:cubicBezTo>
                      <a:pt x="8157" y="4584"/>
                      <a:pt x="7907" y="4917"/>
                      <a:pt x="7907" y="5310"/>
                    </a:cubicBezTo>
                    <a:lnTo>
                      <a:pt x="7907" y="5489"/>
                    </a:lnTo>
                    <a:lnTo>
                      <a:pt x="7895" y="5489"/>
                    </a:lnTo>
                    <a:cubicBezTo>
                      <a:pt x="7657" y="5489"/>
                      <a:pt x="7478" y="5679"/>
                      <a:pt x="7478" y="5906"/>
                    </a:cubicBezTo>
                    <a:lnTo>
                      <a:pt x="7478" y="7656"/>
                    </a:lnTo>
                    <a:lnTo>
                      <a:pt x="7478" y="7680"/>
                    </a:lnTo>
                    <a:lnTo>
                      <a:pt x="6442" y="7680"/>
                    </a:lnTo>
                    <a:cubicBezTo>
                      <a:pt x="6525" y="7537"/>
                      <a:pt x="6585" y="7394"/>
                      <a:pt x="6585" y="7227"/>
                    </a:cubicBezTo>
                    <a:lnTo>
                      <a:pt x="6585" y="5310"/>
                    </a:lnTo>
                    <a:cubicBezTo>
                      <a:pt x="6585" y="4917"/>
                      <a:pt x="6323" y="4584"/>
                      <a:pt x="5954" y="4477"/>
                    </a:cubicBezTo>
                    <a:lnTo>
                      <a:pt x="5216" y="4263"/>
                    </a:lnTo>
                    <a:cubicBezTo>
                      <a:pt x="5192" y="4263"/>
                      <a:pt x="5192" y="4263"/>
                      <a:pt x="5180" y="4251"/>
                    </a:cubicBezTo>
                    <a:cubicBezTo>
                      <a:pt x="5537" y="4179"/>
                      <a:pt x="5823" y="4084"/>
                      <a:pt x="6002" y="4024"/>
                    </a:cubicBezTo>
                    <a:cubicBezTo>
                      <a:pt x="6109" y="3989"/>
                      <a:pt x="6192" y="3905"/>
                      <a:pt x="6240" y="3810"/>
                    </a:cubicBezTo>
                    <a:cubicBezTo>
                      <a:pt x="6287" y="3703"/>
                      <a:pt x="6299" y="3596"/>
                      <a:pt x="6252" y="3477"/>
                    </a:cubicBezTo>
                    <a:cubicBezTo>
                      <a:pt x="6073" y="2977"/>
                      <a:pt x="5942" y="2143"/>
                      <a:pt x="5906" y="1738"/>
                    </a:cubicBezTo>
                    <a:cubicBezTo>
                      <a:pt x="5835" y="738"/>
                      <a:pt x="5097" y="0"/>
                      <a:pt x="416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9484;p16">
                <a:extLst>
                  <a:ext uri="{FF2B5EF4-FFF2-40B4-BE49-F238E27FC236}">
                    <a16:creationId xmlns:a16="http://schemas.microsoft.com/office/drawing/2014/main" id="{00234D0D-A7AB-40B3-8FC0-9EE18F7F864B}"/>
                  </a:ext>
                </a:extLst>
              </p:cNvPr>
              <p:cNvSpPr/>
              <p:nvPr/>
            </p:nvSpPr>
            <p:spPr>
              <a:xfrm>
                <a:off x="6019323" y="2641653"/>
                <a:ext cx="13272" cy="13272"/>
              </a:xfrm>
              <a:custGeom>
                <a:avLst/>
                <a:gdLst/>
                <a:ahLst/>
                <a:cxnLst/>
                <a:rect l="l" t="t" r="r" b="b"/>
                <a:pathLst>
                  <a:path w="417" h="417" extrusionOk="0">
                    <a:moveTo>
                      <a:pt x="202" y="0"/>
                    </a:moveTo>
                    <a:cubicBezTo>
                      <a:pt x="95" y="0"/>
                      <a:pt x="0" y="84"/>
                      <a:pt x="0" y="203"/>
                    </a:cubicBezTo>
                    <a:cubicBezTo>
                      <a:pt x="0" y="322"/>
                      <a:pt x="95" y="417"/>
                      <a:pt x="202" y="417"/>
                    </a:cubicBezTo>
                    <a:cubicBezTo>
                      <a:pt x="322" y="417"/>
                      <a:pt x="417" y="322"/>
                      <a:pt x="417" y="203"/>
                    </a:cubicBezTo>
                    <a:cubicBezTo>
                      <a:pt x="417" y="84"/>
                      <a:pt x="322" y="0"/>
                      <a:pt x="20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90" name="Elipse 89">
            <a:extLst>
              <a:ext uri="{FF2B5EF4-FFF2-40B4-BE49-F238E27FC236}">
                <a16:creationId xmlns:a16="http://schemas.microsoft.com/office/drawing/2014/main" id="{72599D9F-3C74-4BC1-BCEF-9DF634FA93DD}"/>
              </a:ext>
            </a:extLst>
          </p:cNvPr>
          <p:cNvSpPr/>
          <p:nvPr/>
        </p:nvSpPr>
        <p:spPr>
          <a:xfrm>
            <a:off x="7159237" y="5228879"/>
            <a:ext cx="546290" cy="54629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94" name="Grupo 93">
            <a:extLst>
              <a:ext uri="{FF2B5EF4-FFF2-40B4-BE49-F238E27FC236}">
                <a16:creationId xmlns:a16="http://schemas.microsoft.com/office/drawing/2014/main" id="{8D8BDD40-497C-49D0-AE4C-73E0C150996F}"/>
              </a:ext>
            </a:extLst>
          </p:cNvPr>
          <p:cNvGrpSpPr/>
          <p:nvPr/>
        </p:nvGrpSpPr>
        <p:grpSpPr>
          <a:xfrm>
            <a:off x="1452060" y="5280286"/>
            <a:ext cx="534946" cy="534946"/>
            <a:chOff x="1452060" y="4405696"/>
            <a:chExt cx="534946" cy="534946"/>
          </a:xfrm>
        </p:grpSpPr>
        <p:sp>
          <p:nvSpPr>
            <p:cNvPr id="95" name="Elipse 94">
              <a:extLst>
                <a:ext uri="{FF2B5EF4-FFF2-40B4-BE49-F238E27FC236}">
                  <a16:creationId xmlns:a16="http://schemas.microsoft.com/office/drawing/2014/main" id="{F5DDC77B-8C71-48B9-B35E-EF7F6E392970}"/>
                </a:ext>
              </a:extLst>
            </p:cNvPr>
            <p:cNvSpPr/>
            <p:nvPr/>
          </p:nvSpPr>
          <p:spPr>
            <a:xfrm>
              <a:off x="1452060" y="4405696"/>
              <a:ext cx="534946" cy="5349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96" name="Google Shape;9763;p16">
              <a:extLst>
                <a:ext uri="{FF2B5EF4-FFF2-40B4-BE49-F238E27FC236}">
                  <a16:creationId xmlns:a16="http://schemas.microsoft.com/office/drawing/2014/main" id="{5471DA2A-27FD-4376-AFD6-D264E88E7A87}"/>
                </a:ext>
              </a:extLst>
            </p:cNvPr>
            <p:cNvGrpSpPr/>
            <p:nvPr/>
          </p:nvGrpSpPr>
          <p:grpSpPr>
            <a:xfrm>
              <a:off x="1587258" y="4496558"/>
              <a:ext cx="264550" cy="353222"/>
              <a:chOff x="903530" y="3806125"/>
              <a:chExt cx="264550" cy="353222"/>
            </a:xfrm>
            <a:solidFill>
              <a:schemeClr val="tx2"/>
            </a:solidFill>
          </p:grpSpPr>
          <p:sp>
            <p:nvSpPr>
              <p:cNvPr id="97" name="Google Shape;9764;p16">
                <a:extLst>
                  <a:ext uri="{FF2B5EF4-FFF2-40B4-BE49-F238E27FC236}">
                    <a16:creationId xmlns:a16="http://schemas.microsoft.com/office/drawing/2014/main" id="{4217B1E5-716B-4ECD-938D-BDBC8A3E26A7}"/>
                  </a:ext>
                </a:extLst>
              </p:cNvPr>
              <p:cNvSpPr/>
              <p:nvPr/>
            </p:nvSpPr>
            <p:spPr>
              <a:xfrm>
                <a:off x="926637" y="3839321"/>
                <a:ext cx="173237" cy="162002"/>
              </a:xfrm>
              <a:custGeom>
                <a:avLst/>
                <a:gdLst/>
                <a:ahLst/>
                <a:cxnLst/>
                <a:rect l="l" t="t" r="r" b="b"/>
                <a:pathLst>
                  <a:path w="5443" h="5090" extrusionOk="0">
                    <a:moveTo>
                      <a:pt x="3418" y="1"/>
                    </a:moveTo>
                    <a:cubicBezTo>
                      <a:pt x="2623" y="1"/>
                      <a:pt x="1831" y="307"/>
                      <a:pt x="1227" y="911"/>
                    </a:cubicBezTo>
                    <a:cubicBezTo>
                      <a:pt x="108" y="2030"/>
                      <a:pt x="1" y="3804"/>
                      <a:pt x="989" y="5030"/>
                    </a:cubicBezTo>
                    <a:cubicBezTo>
                      <a:pt x="1013" y="5078"/>
                      <a:pt x="1061" y="5090"/>
                      <a:pt x="1120" y="5090"/>
                    </a:cubicBezTo>
                    <a:cubicBezTo>
                      <a:pt x="1156" y="5090"/>
                      <a:pt x="1192" y="5078"/>
                      <a:pt x="1227" y="5066"/>
                    </a:cubicBezTo>
                    <a:cubicBezTo>
                      <a:pt x="1299" y="5006"/>
                      <a:pt x="1311" y="4899"/>
                      <a:pt x="1251" y="4840"/>
                    </a:cubicBezTo>
                    <a:cubicBezTo>
                      <a:pt x="382" y="3744"/>
                      <a:pt x="477" y="2149"/>
                      <a:pt x="1477" y="1149"/>
                    </a:cubicBezTo>
                    <a:cubicBezTo>
                      <a:pt x="2019" y="607"/>
                      <a:pt x="2735" y="334"/>
                      <a:pt x="3452" y="334"/>
                    </a:cubicBezTo>
                    <a:cubicBezTo>
                      <a:pt x="4059" y="334"/>
                      <a:pt x="4666" y="530"/>
                      <a:pt x="5168" y="923"/>
                    </a:cubicBezTo>
                    <a:cubicBezTo>
                      <a:pt x="5199" y="948"/>
                      <a:pt x="5237" y="961"/>
                      <a:pt x="5273" y="961"/>
                    </a:cubicBezTo>
                    <a:cubicBezTo>
                      <a:pt x="5321" y="961"/>
                      <a:pt x="5367" y="939"/>
                      <a:pt x="5394" y="899"/>
                    </a:cubicBezTo>
                    <a:cubicBezTo>
                      <a:pt x="5442" y="827"/>
                      <a:pt x="5418" y="720"/>
                      <a:pt x="5347" y="672"/>
                    </a:cubicBezTo>
                    <a:cubicBezTo>
                      <a:pt x="4777" y="223"/>
                      <a:pt x="4096" y="1"/>
                      <a:pt x="341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765;p16">
                <a:extLst>
                  <a:ext uri="{FF2B5EF4-FFF2-40B4-BE49-F238E27FC236}">
                    <a16:creationId xmlns:a16="http://schemas.microsoft.com/office/drawing/2014/main" id="{3934D1A8-47DC-406E-8DC7-38D6A48B2533}"/>
                  </a:ext>
                </a:extLst>
              </p:cNvPr>
              <p:cNvSpPr/>
              <p:nvPr/>
            </p:nvSpPr>
            <p:spPr>
              <a:xfrm>
                <a:off x="903530" y="3806125"/>
                <a:ext cx="264550" cy="353222"/>
              </a:xfrm>
              <a:custGeom>
                <a:avLst/>
                <a:gdLst/>
                <a:ahLst/>
                <a:cxnLst/>
                <a:rect l="l" t="t" r="r" b="b"/>
                <a:pathLst>
                  <a:path w="8312" h="11098" extrusionOk="0">
                    <a:moveTo>
                      <a:pt x="4144" y="322"/>
                    </a:moveTo>
                    <a:cubicBezTo>
                      <a:pt x="6251" y="322"/>
                      <a:pt x="7966" y="2025"/>
                      <a:pt x="7966" y="4144"/>
                    </a:cubicBezTo>
                    <a:cubicBezTo>
                      <a:pt x="7978" y="5085"/>
                      <a:pt x="7775" y="6002"/>
                      <a:pt x="7371" y="6895"/>
                    </a:cubicBezTo>
                    <a:cubicBezTo>
                      <a:pt x="7037" y="7609"/>
                      <a:pt x="6597" y="8323"/>
                      <a:pt x="6025" y="8978"/>
                    </a:cubicBezTo>
                    <a:cubicBezTo>
                      <a:pt x="5228" y="9919"/>
                      <a:pt x="4418" y="10526"/>
                      <a:pt x="4156" y="10717"/>
                    </a:cubicBezTo>
                    <a:cubicBezTo>
                      <a:pt x="3882" y="10538"/>
                      <a:pt x="3084" y="9931"/>
                      <a:pt x="2275" y="8990"/>
                    </a:cubicBezTo>
                    <a:cubicBezTo>
                      <a:pt x="1715" y="8323"/>
                      <a:pt x="1251" y="7621"/>
                      <a:pt x="929" y="6895"/>
                    </a:cubicBezTo>
                    <a:cubicBezTo>
                      <a:pt x="525" y="6002"/>
                      <a:pt x="310" y="5085"/>
                      <a:pt x="310" y="4144"/>
                    </a:cubicBezTo>
                    <a:cubicBezTo>
                      <a:pt x="310" y="2025"/>
                      <a:pt x="2025" y="322"/>
                      <a:pt x="4144" y="322"/>
                    </a:cubicBezTo>
                    <a:close/>
                    <a:moveTo>
                      <a:pt x="4156" y="1"/>
                    </a:moveTo>
                    <a:cubicBezTo>
                      <a:pt x="1858" y="1"/>
                      <a:pt x="1" y="1870"/>
                      <a:pt x="1" y="4156"/>
                    </a:cubicBezTo>
                    <a:cubicBezTo>
                      <a:pt x="1" y="5121"/>
                      <a:pt x="215" y="6097"/>
                      <a:pt x="644" y="7049"/>
                    </a:cubicBezTo>
                    <a:cubicBezTo>
                      <a:pt x="989" y="7788"/>
                      <a:pt x="1441" y="8514"/>
                      <a:pt x="2037" y="9216"/>
                    </a:cubicBezTo>
                    <a:cubicBezTo>
                      <a:pt x="3037" y="10395"/>
                      <a:pt x="4037" y="11050"/>
                      <a:pt x="4061" y="11062"/>
                    </a:cubicBezTo>
                    <a:cubicBezTo>
                      <a:pt x="4096" y="11074"/>
                      <a:pt x="4120" y="11098"/>
                      <a:pt x="4156" y="11098"/>
                    </a:cubicBezTo>
                    <a:cubicBezTo>
                      <a:pt x="4180" y="11098"/>
                      <a:pt x="4215" y="11074"/>
                      <a:pt x="4239" y="11062"/>
                    </a:cubicBezTo>
                    <a:cubicBezTo>
                      <a:pt x="4287" y="11038"/>
                      <a:pt x="5275" y="10395"/>
                      <a:pt x="6263" y="9216"/>
                    </a:cubicBezTo>
                    <a:cubicBezTo>
                      <a:pt x="6859" y="8538"/>
                      <a:pt x="7323" y="7800"/>
                      <a:pt x="7668" y="7049"/>
                    </a:cubicBezTo>
                    <a:cubicBezTo>
                      <a:pt x="8085" y="6109"/>
                      <a:pt x="8311" y="5144"/>
                      <a:pt x="8311" y="4156"/>
                    </a:cubicBezTo>
                    <a:cubicBezTo>
                      <a:pt x="8311" y="1870"/>
                      <a:pt x="6442" y="1"/>
                      <a:pt x="415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766;p16">
                <a:extLst>
                  <a:ext uri="{FF2B5EF4-FFF2-40B4-BE49-F238E27FC236}">
                    <a16:creationId xmlns:a16="http://schemas.microsoft.com/office/drawing/2014/main" id="{80AEEF86-F831-4AB9-AE35-53980CB8DC1D}"/>
                  </a:ext>
                </a:extLst>
              </p:cNvPr>
              <p:cNvSpPr/>
              <p:nvPr/>
            </p:nvSpPr>
            <p:spPr>
              <a:xfrm>
                <a:off x="1008879" y="3904059"/>
                <a:ext cx="54966" cy="18460"/>
              </a:xfrm>
              <a:custGeom>
                <a:avLst/>
                <a:gdLst/>
                <a:ahLst/>
                <a:cxnLst/>
                <a:rect l="l" t="t" r="r" b="b"/>
                <a:pathLst>
                  <a:path w="1727" h="580" extrusionOk="0">
                    <a:moveTo>
                      <a:pt x="648" y="1"/>
                    </a:moveTo>
                    <a:cubicBezTo>
                      <a:pt x="492" y="1"/>
                      <a:pt x="319" y="16"/>
                      <a:pt x="132" y="55"/>
                    </a:cubicBezTo>
                    <a:cubicBezTo>
                      <a:pt x="60" y="67"/>
                      <a:pt x="1" y="127"/>
                      <a:pt x="1" y="222"/>
                    </a:cubicBezTo>
                    <a:lnTo>
                      <a:pt x="1" y="401"/>
                    </a:lnTo>
                    <a:cubicBezTo>
                      <a:pt x="1" y="484"/>
                      <a:pt x="72" y="555"/>
                      <a:pt x="155" y="555"/>
                    </a:cubicBezTo>
                    <a:cubicBezTo>
                      <a:pt x="251" y="555"/>
                      <a:pt x="322" y="484"/>
                      <a:pt x="322" y="401"/>
                    </a:cubicBezTo>
                    <a:lnTo>
                      <a:pt x="322" y="365"/>
                    </a:lnTo>
                    <a:cubicBezTo>
                      <a:pt x="434" y="350"/>
                      <a:pt x="539" y="343"/>
                      <a:pt x="636" y="343"/>
                    </a:cubicBezTo>
                    <a:cubicBezTo>
                      <a:pt x="841" y="343"/>
                      <a:pt x="1011" y="372"/>
                      <a:pt x="1132" y="413"/>
                    </a:cubicBezTo>
                    <a:cubicBezTo>
                      <a:pt x="1334" y="472"/>
                      <a:pt x="1453" y="543"/>
                      <a:pt x="1465" y="543"/>
                    </a:cubicBezTo>
                    <a:cubicBezTo>
                      <a:pt x="1501" y="555"/>
                      <a:pt x="1525" y="579"/>
                      <a:pt x="1560" y="579"/>
                    </a:cubicBezTo>
                    <a:cubicBezTo>
                      <a:pt x="1620" y="579"/>
                      <a:pt x="1667" y="543"/>
                      <a:pt x="1691" y="496"/>
                    </a:cubicBezTo>
                    <a:cubicBezTo>
                      <a:pt x="1727" y="401"/>
                      <a:pt x="1703" y="305"/>
                      <a:pt x="1632" y="246"/>
                    </a:cubicBezTo>
                    <a:cubicBezTo>
                      <a:pt x="1613" y="236"/>
                      <a:pt x="1255" y="1"/>
                      <a:pt x="64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9767;p16">
                <a:extLst>
                  <a:ext uri="{FF2B5EF4-FFF2-40B4-BE49-F238E27FC236}">
                    <a16:creationId xmlns:a16="http://schemas.microsoft.com/office/drawing/2014/main" id="{31E1B4A6-FCC3-4E87-9E6F-93E4B2EF28A0}"/>
                  </a:ext>
                </a:extLst>
              </p:cNvPr>
              <p:cNvSpPr/>
              <p:nvPr/>
            </p:nvSpPr>
            <p:spPr>
              <a:xfrm>
                <a:off x="972118" y="3872072"/>
                <a:ext cx="172473" cy="164866"/>
              </a:xfrm>
              <a:custGeom>
                <a:avLst/>
                <a:gdLst/>
                <a:ahLst/>
                <a:cxnLst/>
                <a:rect l="l" t="t" r="r" b="b"/>
                <a:pathLst>
                  <a:path w="5419" h="5180" extrusionOk="0">
                    <a:moveTo>
                      <a:pt x="3239" y="346"/>
                    </a:moveTo>
                    <a:lnTo>
                      <a:pt x="3239" y="1144"/>
                    </a:lnTo>
                    <a:cubicBezTo>
                      <a:pt x="3239" y="1287"/>
                      <a:pt x="3203" y="1418"/>
                      <a:pt x="3144" y="1537"/>
                    </a:cubicBezTo>
                    <a:lnTo>
                      <a:pt x="3084" y="1668"/>
                    </a:lnTo>
                    <a:cubicBezTo>
                      <a:pt x="3073" y="1703"/>
                      <a:pt x="3073" y="1715"/>
                      <a:pt x="3073" y="1739"/>
                    </a:cubicBezTo>
                    <a:lnTo>
                      <a:pt x="3073" y="2084"/>
                    </a:lnTo>
                    <a:cubicBezTo>
                      <a:pt x="3073" y="2370"/>
                      <a:pt x="2953" y="2632"/>
                      <a:pt x="2763" y="2846"/>
                    </a:cubicBezTo>
                    <a:cubicBezTo>
                      <a:pt x="2558" y="3028"/>
                      <a:pt x="2311" y="3145"/>
                      <a:pt x="2040" y="3145"/>
                    </a:cubicBezTo>
                    <a:cubicBezTo>
                      <a:pt x="2027" y="3145"/>
                      <a:pt x="2014" y="3144"/>
                      <a:pt x="2001" y="3144"/>
                    </a:cubicBezTo>
                    <a:cubicBezTo>
                      <a:pt x="1406" y="3108"/>
                      <a:pt x="941" y="2620"/>
                      <a:pt x="941" y="2037"/>
                    </a:cubicBezTo>
                    <a:lnTo>
                      <a:pt x="941" y="1739"/>
                    </a:lnTo>
                    <a:cubicBezTo>
                      <a:pt x="941" y="1715"/>
                      <a:pt x="941" y="1703"/>
                      <a:pt x="929" y="1668"/>
                    </a:cubicBezTo>
                    <a:lnTo>
                      <a:pt x="870" y="1537"/>
                    </a:lnTo>
                    <a:cubicBezTo>
                      <a:pt x="810" y="1418"/>
                      <a:pt x="775" y="1287"/>
                      <a:pt x="775" y="1144"/>
                    </a:cubicBezTo>
                    <a:cubicBezTo>
                      <a:pt x="775" y="703"/>
                      <a:pt x="1132" y="346"/>
                      <a:pt x="1584" y="346"/>
                    </a:cubicBezTo>
                    <a:close/>
                    <a:moveTo>
                      <a:pt x="1465" y="3346"/>
                    </a:moveTo>
                    <a:cubicBezTo>
                      <a:pt x="1608" y="3406"/>
                      <a:pt x="1775" y="3453"/>
                      <a:pt x="1953" y="3465"/>
                    </a:cubicBezTo>
                    <a:lnTo>
                      <a:pt x="2001" y="3465"/>
                    </a:lnTo>
                    <a:cubicBezTo>
                      <a:pt x="2180" y="3465"/>
                      <a:pt x="2370" y="3442"/>
                      <a:pt x="2537" y="3370"/>
                    </a:cubicBezTo>
                    <a:lnTo>
                      <a:pt x="2537" y="3584"/>
                    </a:lnTo>
                    <a:cubicBezTo>
                      <a:pt x="2537" y="3632"/>
                      <a:pt x="2549" y="3692"/>
                      <a:pt x="2549" y="3739"/>
                    </a:cubicBezTo>
                    <a:lnTo>
                      <a:pt x="2001" y="4156"/>
                    </a:lnTo>
                    <a:lnTo>
                      <a:pt x="1453" y="3727"/>
                    </a:lnTo>
                    <a:cubicBezTo>
                      <a:pt x="1465" y="3680"/>
                      <a:pt x="1465" y="3632"/>
                      <a:pt x="1465" y="3573"/>
                    </a:cubicBezTo>
                    <a:lnTo>
                      <a:pt x="1465" y="3346"/>
                    </a:lnTo>
                    <a:close/>
                    <a:moveTo>
                      <a:pt x="1251" y="3977"/>
                    </a:moveTo>
                    <a:lnTo>
                      <a:pt x="1834" y="4406"/>
                    </a:lnTo>
                    <a:lnTo>
                      <a:pt x="1834" y="4870"/>
                    </a:lnTo>
                    <a:cubicBezTo>
                      <a:pt x="1334" y="4835"/>
                      <a:pt x="822" y="4680"/>
                      <a:pt x="394" y="4358"/>
                    </a:cubicBezTo>
                    <a:cubicBezTo>
                      <a:pt x="417" y="4335"/>
                      <a:pt x="465" y="4299"/>
                      <a:pt x="501" y="4287"/>
                    </a:cubicBezTo>
                    <a:lnTo>
                      <a:pt x="1132" y="4049"/>
                    </a:lnTo>
                    <a:cubicBezTo>
                      <a:pt x="1179" y="4037"/>
                      <a:pt x="1227" y="4001"/>
                      <a:pt x="1251" y="3977"/>
                    </a:cubicBezTo>
                    <a:close/>
                    <a:moveTo>
                      <a:pt x="2739" y="3989"/>
                    </a:moveTo>
                    <a:cubicBezTo>
                      <a:pt x="2787" y="4025"/>
                      <a:pt x="2822" y="4037"/>
                      <a:pt x="2858" y="4061"/>
                    </a:cubicBezTo>
                    <a:lnTo>
                      <a:pt x="3632" y="4346"/>
                    </a:lnTo>
                    <a:cubicBezTo>
                      <a:pt x="3192" y="4656"/>
                      <a:pt x="2680" y="4835"/>
                      <a:pt x="2168" y="4870"/>
                    </a:cubicBezTo>
                    <a:lnTo>
                      <a:pt x="2168" y="4418"/>
                    </a:lnTo>
                    <a:lnTo>
                      <a:pt x="2739" y="3989"/>
                    </a:lnTo>
                    <a:close/>
                    <a:moveTo>
                      <a:pt x="1596" y="1"/>
                    </a:moveTo>
                    <a:cubicBezTo>
                      <a:pt x="977" y="1"/>
                      <a:pt x="465" y="501"/>
                      <a:pt x="465" y="1132"/>
                    </a:cubicBezTo>
                    <a:cubicBezTo>
                      <a:pt x="465" y="1310"/>
                      <a:pt x="513" y="1501"/>
                      <a:pt x="596" y="1668"/>
                    </a:cubicBezTo>
                    <a:lnTo>
                      <a:pt x="644" y="1751"/>
                    </a:lnTo>
                    <a:lnTo>
                      <a:pt x="644" y="2013"/>
                    </a:lnTo>
                    <a:cubicBezTo>
                      <a:pt x="644" y="2453"/>
                      <a:pt x="858" y="2858"/>
                      <a:pt x="1168" y="3120"/>
                    </a:cubicBezTo>
                    <a:lnTo>
                      <a:pt x="1168" y="3561"/>
                    </a:lnTo>
                    <a:cubicBezTo>
                      <a:pt x="1168" y="3632"/>
                      <a:pt x="1120" y="3704"/>
                      <a:pt x="1048" y="3739"/>
                    </a:cubicBezTo>
                    <a:lnTo>
                      <a:pt x="406" y="3977"/>
                    </a:lnTo>
                    <a:cubicBezTo>
                      <a:pt x="239" y="4037"/>
                      <a:pt x="108" y="4168"/>
                      <a:pt x="36" y="4311"/>
                    </a:cubicBezTo>
                    <a:cubicBezTo>
                      <a:pt x="1" y="4394"/>
                      <a:pt x="25" y="4466"/>
                      <a:pt x="84" y="4513"/>
                    </a:cubicBezTo>
                    <a:cubicBezTo>
                      <a:pt x="644" y="4954"/>
                      <a:pt x="1334" y="5180"/>
                      <a:pt x="2001" y="5180"/>
                    </a:cubicBezTo>
                    <a:cubicBezTo>
                      <a:pt x="2799" y="5180"/>
                      <a:pt x="3596" y="4870"/>
                      <a:pt x="4204" y="4275"/>
                    </a:cubicBezTo>
                    <a:cubicBezTo>
                      <a:pt x="5323" y="3168"/>
                      <a:pt x="5418" y="1406"/>
                      <a:pt x="4442" y="167"/>
                    </a:cubicBezTo>
                    <a:cubicBezTo>
                      <a:pt x="4405" y="124"/>
                      <a:pt x="4351" y="98"/>
                      <a:pt x="4301" y="98"/>
                    </a:cubicBezTo>
                    <a:cubicBezTo>
                      <a:pt x="4269" y="98"/>
                      <a:pt x="4239" y="108"/>
                      <a:pt x="4216" y="132"/>
                    </a:cubicBezTo>
                    <a:cubicBezTo>
                      <a:pt x="4144" y="191"/>
                      <a:pt x="4132" y="298"/>
                      <a:pt x="4192" y="358"/>
                    </a:cubicBezTo>
                    <a:cubicBezTo>
                      <a:pt x="5061" y="1465"/>
                      <a:pt x="4966" y="3049"/>
                      <a:pt x="3965" y="4049"/>
                    </a:cubicBezTo>
                    <a:lnTo>
                      <a:pt x="3906" y="4108"/>
                    </a:lnTo>
                    <a:cubicBezTo>
                      <a:pt x="3870" y="4096"/>
                      <a:pt x="3835" y="4061"/>
                      <a:pt x="3799" y="4049"/>
                    </a:cubicBezTo>
                    <a:lnTo>
                      <a:pt x="2977" y="3739"/>
                    </a:lnTo>
                    <a:cubicBezTo>
                      <a:pt x="2906" y="3704"/>
                      <a:pt x="2858" y="3644"/>
                      <a:pt x="2858" y="3561"/>
                    </a:cubicBezTo>
                    <a:lnTo>
                      <a:pt x="2858" y="3144"/>
                    </a:lnTo>
                    <a:cubicBezTo>
                      <a:pt x="2894" y="3108"/>
                      <a:pt x="2942" y="3084"/>
                      <a:pt x="2965" y="3049"/>
                    </a:cubicBezTo>
                    <a:cubicBezTo>
                      <a:pt x="3239" y="2787"/>
                      <a:pt x="3382" y="2441"/>
                      <a:pt x="3382" y="2072"/>
                    </a:cubicBezTo>
                    <a:lnTo>
                      <a:pt x="3382" y="1751"/>
                    </a:lnTo>
                    <a:lnTo>
                      <a:pt x="3430" y="1668"/>
                    </a:lnTo>
                    <a:cubicBezTo>
                      <a:pt x="3513" y="1501"/>
                      <a:pt x="3561" y="1310"/>
                      <a:pt x="3561" y="1132"/>
                    </a:cubicBezTo>
                    <a:lnTo>
                      <a:pt x="3561" y="167"/>
                    </a:lnTo>
                    <a:cubicBezTo>
                      <a:pt x="3561" y="72"/>
                      <a:pt x="3489" y="1"/>
                      <a:pt x="339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01" name="Forma libre: forma 100">
            <a:extLst>
              <a:ext uri="{FF2B5EF4-FFF2-40B4-BE49-F238E27FC236}">
                <a16:creationId xmlns:a16="http://schemas.microsoft.com/office/drawing/2014/main" id="{318EF276-7881-47F0-A10B-9CB3A74A4B51}"/>
              </a:ext>
            </a:extLst>
          </p:cNvPr>
          <p:cNvSpPr/>
          <p:nvPr/>
        </p:nvSpPr>
        <p:spPr>
          <a:xfrm>
            <a:off x="-5919389" y="4709240"/>
            <a:ext cx="23498591" cy="450260"/>
          </a:xfrm>
          <a:custGeom>
            <a:avLst/>
            <a:gdLst>
              <a:gd name="connsiteX0" fmla="*/ 0 w 23498591"/>
              <a:gd name="connsiteY0" fmla="*/ 0 h 450260"/>
              <a:gd name="connsiteX1" fmla="*/ 8327624 w 23498591"/>
              <a:gd name="connsiteY1" fmla="*/ 0 h 450260"/>
              <a:gd name="connsiteX2" fmla="*/ 9009283 w 23498591"/>
              <a:gd name="connsiteY2" fmla="*/ 356116 h 450260"/>
              <a:gd name="connsiteX3" fmla="*/ 9617086 w 23498591"/>
              <a:gd name="connsiteY3" fmla="*/ 3134 h 450260"/>
              <a:gd name="connsiteX4" fmla="*/ 9656467 w 23498591"/>
              <a:gd name="connsiteY4" fmla="*/ 0 h 450260"/>
              <a:gd name="connsiteX5" fmla="*/ 23498591 w 23498591"/>
              <a:gd name="connsiteY5" fmla="*/ 0 h 450260"/>
              <a:gd name="connsiteX6" fmla="*/ 23498591 w 23498591"/>
              <a:gd name="connsiteY6" fmla="*/ 450260 h 450260"/>
              <a:gd name="connsiteX7" fmla="*/ 0 w 23498591"/>
              <a:gd name="connsiteY7" fmla="*/ 450260 h 45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498591" h="450260">
                <a:moveTo>
                  <a:pt x="0" y="0"/>
                </a:moveTo>
                <a:lnTo>
                  <a:pt x="8327624" y="0"/>
                </a:lnTo>
                <a:cubicBezTo>
                  <a:pt x="8656083" y="2229"/>
                  <a:pt x="8622270" y="358157"/>
                  <a:pt x="9009283" y="356116"/>
                </a:cubicBezTo>
                <a:cubicBezTo>
                  <a:pt x="9372108" y="354203"/>
                  <a:pt x="9384442" y="41974"/>
                  <a:pt x="9617086" y="3134"/>
                </a:cubicBezTo>
                <a:lnTo>
                  <a:pt x="9656467" y="0"/>
                </a:lnTo>
                <a:lnTo>
                  <a:pt x="23498591" y="0"/>
                </a:lnTo>
                <a:lnTo>
                  <a:pt x="23498591" y="450260"/>
                </a:lnTo>
                <a:lnTo>
                  <a:pt x="0" y="45026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s-ES" dirty="0"/>
              <a:t>a</a:t>
            </a:r>
          </a:p>
        </p:txBody>
      </p:sp>
      <p:grpSp>
        <p:nvGrpSpPr>
          <p:cNvPr id="108" name="Google Shape;9481;p16">
            <a:extLst>
              <a:ext uri="{FF2B5EF4-FFF2-40B4-BE49-F238E27FC236}">
                <a16:creationId xmlns:a16="http://schemas.microsoft.com/office/drawing/2014/main" id="{31761984-16FA-402E-95EF-C012A8AFB5DF}"/>
              </a:ext>
            </a:extLst>
          </p:cNvPr>
          <p:cNvGrpSpPr/>
          <p:nvPr/>
        </p:nvGrpSpPr>
        <p:grpSpPr>
          <a:xfrm>
            <a:off x="5761688" y="4755251"/>
            <a:ext cx="446826" cy="327059"/>
            <a:chOff x="5733194" y="2431718"/>
            <a:chExt cx="446826" cy="327059"/>
          </a:xfrm>
          <a:solidFill>
            <a:schemeClr val="tx2"/>
          </a:solidFill>
        </p:grpSpPr>
        <p:sp>
          <p:nvSpPr>
            <p:cNvPr id="109" name="Google Shape;9482;p16">
              <a:extLst>
                <a:ext uri="{FF2B5EF4-FFF2-40B4-BE49-F238E27FC236}">
                  <a16:creationId xmlns:a16="http://schemas.microsoft.com/office/drawing/2014/main" id="{A6AA4611-E527-47AA-A264-A7A83827C444}"/>
                </a:ext>
              </a:extLst>
            </p:cNvPr>
            <p:cNvSpPr/>
            <p:nvPr/>
          </p:nvSpPr>
          <p:spPr>
            <a:xfrm>
              <a:off x="6032946" y="2474145"/>
              <a:ext cx="56112" cy="20115"/>
            </a:xfrm>
            <a:custGeom>
              <a:avLst/>
              <a:gdLst/>
              <a:ahLst/>
              <a:cxnLst/>
              <a:rect l="l" t="t" r="r" b="b"/>
              <a:pathLst>
                <a:path w="1763" h="632" extrusionOk="0">
                  <a:moveTo>
                    <a:pt x="215" y="1"/>
                  </a:moveTo>
                  <a:cubicBezTo>
                    <a:pt x="96" y="1"/>
                    <a:pt x="1" y="96"/>
                    <a:pt x="1" y="215"/>
                  </a:cubicBezTo>
                  <a:cubicBezTo>
                    <a:pt x="1" y="334"/>
                    <a:pt x="96" y="417"/>
                    <a:pt x="215" y="417"/>
                  </a:cubicBezTo>
                  <a:cubicBezTo>
                    <a:pt x="441" y="417"/>
                    <a:pt x="1108" y="453"/>
                    <a:pt x="1429" y="620"/>
                  </a:cubicBezTo>
                  <a:cubicBezTo>
                    <a:pt x="1465" y="632"/>
                    <a:pt x="1489" y="632"/>
                    <a:pt x="1525" y="632"/>
                  </a:cubicBezTo>
                  <a:cubicBezTo>
                    <a:pt x="1596" y="632"/>
                    <a:pt x="1668" y="584"/>
                    <a:pt x="1703" y="513"/>
                  </a:cubicBezTo>
                  <a:cubicBezTo>
                    <a:pt x="1763" y="417"/>
                    <a:pt x="1727" y="298"/>
                    <a:pt x="1632" y="239"/>
                  </a:cubicBezTo>
                  <a:cubicBezTo>
                    <a:pt x="1156" y="1"/>
                    <a:pt x="263" y="1"/>
                    <a:pt x="21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9483;p16">
              <a:extLst>
                <a:ext uri="{FF2B5EF4-FFF2-40B4-BE49-F238E27FC236}">
                  <a16:creationId xmlns:a16="http://schemas.microsoft.com/office/drawing/2014/main" id="{94E9A03C-9885-4CAA-A415-E3CD3DB03DF0}"/>
                </a:ext>
              </a:extLst>
            </p:cNvPr>
            <p:cNvSpPr/>
            <p:nvPr/>
          </p:nvSpPr>
          <p:spPr>
            <a:xfrm>
              <a:off x="5733194" y="2431718"/>
              <a:ext cx="446826" cy="327059"/>
            </a:xfrm>
            <a:custGeom>
              <a:avLst/>
              <a:gdLst/>
              <a:ahLst/>
              <a:cxnLst/>
              <a:rect l="l" t="t" r="r" b="b"/>
              <a:pathLst>
                <a:path w="14039" h="10276" extrusionOk="0">
                  <a:moveTo>
                    <a:pt x="11621" y="655"/>
                  </a:moveTo>
                  <a:lnTo>
                    <a:pt x="11621" y="1500"/>
                  </a:lnTo>
                  <a:cubicBezTo>
                    <a:pt x="11621" y="1631"/>
                    <a:pt x="11598" y="1762"/>
                    <a:pt x="11538" y="1905"/>
                  </a:cubicBezTo>
                  <a:lnTo>
                    <a:pt x="11431" y="2108"/>
                  </a:lnTo>
                  <a:cubicBezTo>
                    <a:pt x="11419" y="2143"/>
                    <a:pt x="11419" y="2167"/>
                    <a:pt x="11419" y="2203"/>
                  </a:cubicBezTo>
                  <a:lnTo>
                    <a:pt x="11419" y="2631"/>
                  </a:lnTo>
                  <a:cubicBezTo>
                    <a:pt x="11419" y="2929"/>
                    <a:pt x="11300" y="3215"/>
                    <a:pt x="11074" y="3429"/>
                  </a:cubicBezTo>
                  <a:cubicBezTo>
                    <a:pt x="10858" y="3634"/>
                    <a:pt x="10599" y="3751"/>
                    <a:pt x="10317" y="3751"/>
                  </a:cubicBezTo>
                  <a:cubicBezTo>
                    <a:pt x="10303" y="3751"/>
                    <a:pt x="10290" y="3751"/>
                    <a:pt x="10276" y="3751"/>
                  </a:cubicBezTo>
                  <a:cubicBezTo>
                    <a:pt x="9657" y="3739"/>
                    <a:pt x="9181" y="3215"/>
                    <a:pt x="9181" y="2584"/>
                  </a:cubicBezTo>
                  <a:lnTo>
                    <a:pt x="9181" y="2203"/>
                  </a:lnTo>
                  <a:cubicBezTo>
                    <a:pt x="9181" y="2167"/>
                    <a:pt x="9181" y="2143"/>
                    <a:pt x="9169" y="2108"/>
                  </a:cubicBezTo>
                  <a:lnTo>
                    <a:pt x="9038" y="1857"/>
                  </a:lnTo>
                  <a:cubicBezTo>
                    <a:pt x="8990" y="1762"/>
                    <a:pt x="8966" y="1667"/>
                    <a:pt x="8966" y="1560"/>
                  </a:cubicBezTo>
                  <a:lnTo>
                    <a:pt x="8966" y="1548"/>
                  </a:lnTo>
                  <a:cubicBezTo>
                    <a:pt x="8966" y="1048"/>
                    <a:pt x="9359" y="655"/>
                    <a:pt x="9859" y="655"/>
                  </a:cubicBezTo>
                  <a:close/>
                  <a:moveTo>
                    <a:pt x="4156" y="429"/>
                  </a:moveTo>
                  <a:cubicBezTo>
                    <a:pt x="4513" y="429"/>
                    <a:pt x="4823" y="560"/>
                    <a:pt x="5061" y="822"/>
                  </a:cubicBezTo>
                  <a:cubicBezTo>
                    <a:pt x="5299" y="1072"/>
                    <a:pt x="5442" y="1417"/>
                    <a:pt x="5478" y="1786"/>
                  </a:cubicBezTo>
                  <a:cubicBezTo>
                    <a:pt x="5513" y="2215"/>
                    <a:pt x="5656" y="3108"/>
                    <a:pt x="5847" y="3643"/>
                  </a:cubicBezTo>
                  <a:lnTo>
                    <a:pt x="5835" y="3643"/>
                  </a:lnTo>
                  <a:cubicBezTo>
                    <a:pt x="5525" y="3762"/>
                    <a:pt x="4882" y="3941"/>
                    <a:pt x="4132" y="3941"/>
                  </a:cubicBezTo>
                  <a:cubicBezTo>
                    <a:pt x="4077" y="3944"/>
                    <a:pt x="4021" y="3945"/>
                    <a:pt x="3967" y="3945"/>
                  </a:cubicBezTo>
                  <a:cubicBezTo>
                    <a:pt x="3330" y="3945"/>
                    <a:pt x="2762" y="3765"/>
                    <a:pt x="2477" y="3655"/>
                  </a:cubicBezTo>
                  <a:cubicBezTo>
                    <a:pt x="2656" y="3108"/>
                    <a:pt x="2799" y="2215"/>
                    <a:pt x="2835" y="1786"/>
                  </a:cubicBezTo>
                  <a:cubicBezTo>
                    <a:pt x="2858" y="1417"/>
                    <a:pt x="3013" y="1072"/>
                    <a:pt x="3251" y="822"/>
                  </a:cubicBezTo>
                  <a:cubicBezTo>
                    <a:pt x="3501" y="560"/>
                    <a:pt x="3811" y="429"/>
                    <a:pt x="4156" y="429"/>
                  </a:cubicBezTo>
                  <a:close/>
                  <a:moveTo>
                    <a:pt x="10752" y="4096"/>
                  </a:moveTo>
                  <a:cubicBezTo>
                    <a:pt x="10752" y="4155"/>
                    <a:pt x="10764" y="4215"/>
                    <a:pt x="10776" y="4274"/>
                  </a:cubicBezTo>
                  <a:lnTo>
                    <a:pt x="10609" y="4429"/>
                  </a:lnTo>
                  <a:cubicBezTo>
                    <a:pt x="10526" y="4524"/>
                    <a:pt x="10419" y="4572"/>
                    <a:pt x="10300" y="4572"/>
                  </a:cubicBezTo>
                  <a:cubicBezTo>
                    <a:pt x="10181" y="4572"/>
                    <a:pt x="10062" y="4524"/>
                    <a:pt x="9990" y="4429"/>
                  </a:cubicBezTo>
                  <a:lnTo>
                    <a:pt x="9823" y="4274"/>
                  </a:lnTo>
                  <a:cubicBezTo>
                    <a:pt x="9835" y="4215"/>
                    <a:pt x="9859" y="4155"/>
                    <a:pt x="9859" y="4096"/>
                  </a:cubicBezTo>
                  <a:cubicBezTo>
                    <a:pt x="9990" y="4132"/>
                    <a:pt x="10121" y="4167"/>
                    <a:pt x="10252" y="4167"/>
                  </a:cubicBezTo>
                  <a:lnTo>
                    <a:pt x="10300" y="4167"/>
                  </a:lnTo>
                  <a:cubicBezTo>
                    <a:pt x="10455" y="4167"/>
                    <a:pt x="10609" y="4132"/>
                    <a:pt x="10752" y="4096"/>
                  </a:cubicBezTo>
                  <a:close/>
                  <a:moveTo>
                    <a:pt x="4692" y="4358"/>
                  </a:moveTo>
                  <a:cubicBezTo>
                    <a:pt x="4763" y="4524"/>
                    <a:pt x="4918" y="4644"/>
                    <a:pt x="5097" y="4691"/>
                  </a:cubicBezTo>
                  <a:lnTo>
                    <a:pt x="5835" y="4894"/>
                  </a:lnTo>
                  <a:cubicBezTo>
                    <a:pt x="6025" y="4953"/>
                    <a:pt x="6168" y="5132"/>
                    <a:pt x="6168" y="5322"/>
                  </a:cubicBezTo>
                  <a:lnTo>
                    <a:pt x="6168" y="7251"/>
                  </a:lnTo>
                  <a:cubicBezTo>
                    <a:pt x="6168" y="7501"/>
                    <a:pt x="5954" y="7692"/>
                    <a:pt x="5716" y="7692"/>
                  </a:cubicBezTo>
                  <a:lnTo>
                    <a:pt x="5704" y="7692"/>
                  </a:lnTo>
                  <a:lnTo>
                    <a:pt x="5704" y="6144"/>
                  </a:lnTo>
                  <a:cubicBezTo>
                    <a:pt x="5668" y="5787"/>
                    <a:pt x="5394" y="5501"/>
                    <a:pt x="5025" y="5501"/>
                  </a:cubicBezTo>
                  <a:lnTo>
                    <a:pt x="3275" y="5501"/>
                  </a:lnTo>
                  <a:cubicBezTo>
                    <a:pt x="2918" y="5501"/>
                    <a:pt x="2632" y="5787"/>
                    <a:pt x="2632" y="6144"/>
                  </a:cubicBezTo>
                  <a:lnTo>
                    <a:pt x="2632" y="7692"/>
                  </a:lnTo>
                  <a:lnTo>
                    <a:pt x="2620" y="7692"/>
                  </a:lnTo>
                  <a:cubicBezTo>
                    <a:pt x="2370" y="7692"/>
                    <a:pt x="2180" y="7489"/>
                    <a:pt x="2180" y="7251"/>
                  </a:cubicBezTo>
                  <a:lnTo>
                    <a:pt x="2180" y="5322"/>
                  </a:lnTo>
                  <a:cubicBezTo>
                    <a:pt x="2180" y="5132"/>
                    <a:pt x="2311" y="4941"/>
                    <a:pt x="2501" y="4894"/>
                  </a:cubicBezTo>
                  <a:lnTo>
                    <a:pt x="3251" y="4691"/>
                  </a:lnTo>
                  <a:cubicBezTo>
                    <a:pt x="3430" y="4644"/>
                    <a:pt x="3561" y="4524"/>
                    <a:pt x="3644" y="4358"/>
                  </a:cubicBezTo>
                  <a:cubicBezTo>
                    <a:pt x="3811" y="4370"/>
                    <a:pt x="3989" y="4394"/>
                    <a:pt x="4168" y="4394"/>
                  </a:cubicBezTo>
                  <a:cubicBezTo>
                    <a:pt x="4347" y="4394"/>
                    <a:pt x="4525" y="4370"/>
                    <a:pt x="4692" y="4358"/>
                  </a:cubicBezTo>
                  <a:close/>
                  <a:moveTo>
                    <a:pt x="10526" y="5906"/>
                  </a:moveTo>
                  <a:cubicBezTo>
                    <a:pt x="10538" y="5906"/>
                    <a:pt x="10538" y="5906"/>
                    <a:pt x="10538" y="5918"/>
                  </a:cubicBezTo>
                  <a:lnTo>
                    <a:pt x="10538" y="7680"/>
                  </a:lnTo>
                  <a:cubicBezTo>
                    <a:pt x="10538" y="7692"/>
                    <a:pt x="10538" y="7692"/>
                    <a:pt x="10526" y="7692"/>
                  </a:cubicBezTo>
                  <a:lnTo>
                    <a:pt x="7895" y="7692"/>
                  </a:lnTo>
                  <a:cubicBezTo>
                    <a:pt x="7871" y="7692"/>
                    <a:pt x="7871" y="7692"/>
                    <a:pt x="7871" y="7680"/>
                  </a:cubicBezTo>
                  <a:lnTo>
                    <a:pt x="7871" y="5918"/>
                  </a:lnTo>
                  <a:lnTo>
                    <a:pt x="10526" y="5906"/>
                  </a:lnTo>
                  <a:close/>
                  <a:moveTo>
                    <a:pt x="11050" y="4596"/>
                  </a:moveTo>
                  <a:lnTo>
                    <a:pt x="11228" y="4691"/>
                  </a:lnTo>
                  <a:lnTo>
                    <a:pt x="11967" y="4894"/>
                  </a:lnTo>
                  <a:cubicBezTo>
                    <a:pt x="12157" y="4953"/>
                    <a:pt x="12300" y="5132"/>
                    <a:pt x="12300" y="5322"/>
                  </a:cubicBezTo>
                  <a:lnTo>
                    <a:pt x="12300" y="7251"/>
                  </a:lnTo>
                  <a:cubicBezTo>
                    <a:pt x="12300" y="7501"/>
                    <a:pt x="12086" y="7692"/>
                    <a:pt x="11848" y="7692"/>
                  </a:cubicBezTo>
                  <a:lnTo>
                    <a:pt x="10955" y="7692"/>
                  </a:lnTo>
                  <a:lnTo>
                    <a:pt x="10955" y="7680"/>
                  </a:lnTo>
                  <a:lnTo>
                    <a:pt x="10955" y="7227"/>
                  </a:lnTo>
                  <a:lnTo>
                    <a:pt x="11621" y="7227"/>
                  </a:lnTo>
                  <a:cubicBezTo>
                    <a:pt x="11740" y="7227"/>
                    <a:pt x="11836" y="7144"/>
                    <a:pt x="11836" y="7025"/>
                  </a:cubicBezTo>
                  <a:lnTo>
                    <a:pt x="11836" y="5715"/>
                  </a:lnTo>
                  <a:cubicBezTo>
                    <a:pt x="11836" y="5596"/>
                    <a:pt x="11740" y="5501"/>
                    <a:pt x="11621" y="5501"/>
                  </a:cubicBezTo>
                  <a:cubicBezTo>
                    <a:pt x="11502" y="5501"/>
                    <a:pt x="11419" y="5596"/>
                    <a:pt x="11419" y="5715"/>
                  </a:cubicBezTo>
                  <a:lnTo>
                    <a:pt x="11419" y="6834"/>
                  </a:lnTo>
                  <a:lnTo>
                    <a:pt x="10955" y="6834"/>
                  </a:lnTo>
                  <a:lnTo>
                    <a:pt x="10955" y="5941"/>
                  </a:lnTo>
                  <a:cubicBezTo>
                    <a:pt x="10955" y="5691"/>
                    <a:pt x="10764" y="5525"/>
                    <a:pt x="10538" y="5525"/>
                  </a:cubicBezTo>
                  <a:lnTo>
                    <a:pt x="8335" y="5525"/>
                  </a:lnTo>
                  <a:lnTo>
                    <a:pt x="8335" y="5322"/>
                  </a:lnTo>
                  <a:lnTo>
                    <a:pt x="8299" y="5322"/>
                  </a:lnTo>
                  <a:cubicBezTo>
                    <a:pt x="8299" y="5132"/>
                    <a:pt x="8442" y="4941"/>
                    <a:pt x="8633" y="4894"/>
                  </a:cubicBezTo>
                  <a:lnTo>
                    <a:pt x="9383" y="4691"/>
                  </a:lnTo>
                  <a:cubicBezTo>
                    <a:pt x="9442" y="4667"/>
                    <a:pt x="9490" y="4644"/>
                    <a:pt x="9562" y="4596"/>
                  </a:cubicBezTo>
                  <a:lnTo>
                    <a:pt x="9693" y="4727"/>
                  </a:lnTo>
                  <a:cubicBezTo>
                    <a:pt x="9859" y="4894"/>
                    <a:pt x="10062" y="4989"/>
                    <a:pt x="10300" y="4989"/>
                  </a:cubicBezTo>
                  <a:cubicBezTo>
                    <a:pt x="10526" y="4989"/>
                    <a:pt x="10752" y="4894"/>
                    <a:pt x="10907" y="4727"/>
                  </a:cubicBezTo>
                  <a:lnTo>
                    <a:pt x="11050" y="4596"/>
                  </a:lnTo>
                  <a:close/>
                  <a:moveTo>
                    <a:pt x="2632" y="8108"/>
                  </a:moveTo>
                  <a:lnTo>
                    <a:pt x="2632" y="8573"/>
                  </a:lnTo>
                  <a:lnTo>
                    <a:pt x="846" y="8573"/>
                  </a:lnTo>
                  <a:lnTo>
                    <a:pt x="846" y="8108"/>
                  </a:lnTo>
                  <a:close/>
                  <a:moveTo>
                    <a:pt x="13157" y="8108"/>
                  </a:moveTo>
                  <a:lnTo>
                    <a:pt x="13157" y="8573"/>
                  </a:lnTo>
                  <a:lnTo>
                    <a:pt x="5668" y="8573"/>
                  </a:lnTo>
                  <a:lnTo>
                    <a:pt x="5668" y="8108"/>
                  </a:lnTo>
                  <a:close/>
                  <a:moveTo>
                    <a:pt x="5049" y="5906"/>
                  </a:moveTo>
                  <a:cubicBezTo>
                    <a:pt x="5180" y="5906"/>
                    <a:pt x="5287" y="6013"/>
                    <a:pt x="5287" y="6144"/>
                  </a:cubicBezTo>
                  <a:lnTo>
                    <a:pt x="5287" y="9001"/>
                  </a:lnTo>
                  <a:lnTo>
                    <a:pt x="3049" y="9001"/>
                  </a:lnTo>
                  <a:lnTo>
                    <a:pt x="3049" y="6144"/>
                  </a:lnTo>
                  <a:cubicBezTo>
                    <a:pt x="3049" y="6013"/>
                    <a:pt x="3156" y="5906"/>
                    <a:pt x="3287" y="5906"/>
                  </a:cubicBezTo>
                  <a:close/>
                  <a:moveTo>
                    <a:pt x="4168" y="0"/>
                  </a:moveTo>
                  <a:cubicBezTo>
                    <a:pt x="3239" y="0"/>
                    <a:pt x="2501" y="738"/>
                    <a:pt x="2430" y="1738"/>
                  </a:cubicBezTo>
                  <a:cubicBezTo>
                    <a:pt x="2394" y="2155"/>
                    <a:pt x="2263" y="2989"/>
                    <a:pt x="2084" y="3477"/>
                  </a:cubicBezTo>
                  <a:cubicBezTo>
                    <a:pt x="2037" y="3584"/>
                    <a:pt x="2049" y="3703"/>
                    <a:pt x="2096" y="3810"/>
                  </a:cubicBezTo>
                  <a:cubicBezTo>
                    <a:pt x="2144" y="3905"/>
                    <a:pt x="2239" y="3989"/>
                    <a:pt x="2334" y="4024"/>
                  </a:cubicBezTo>
                  <a:cubicBezTo>
                    <a:pt x="2513" y="4084"/>
                    <a:pt x="2811" y="4179"/>
                    <a:pt x="3156" y="4251"/>
                  </a:cubicBezTo>
                  <a:cubicBezTo>
                    <a:pt x="3144" y="4251"/>
                    <a:pt x="3144" y="4251"/>
                    <a:pt x="3120" y="4263"/>
                  </a:cubicBezTo>
                  <a:lnTo>
                    <a:pt x="2382" y="4477"/>
                  </a:lnTo>
                  <a:cubicBezTo>
                    <a:pt x="2013" y="4584"/>
                    <a:pt x="1751" y="4917"/>
                    <a:pt x="1751" y="5310"/>
                  </a:cubicBezTo>
                  <a:lnTo>
                    <a:pt x="1751" y="7227"/>
                  </a:lnTo>
                  <a:cubicBezTo>
                    <a:pt x="1751" y="7394"/>
                    <a:pt x="1799" y="7561"/>
                    <a:pt x="1894" y="7680"/>
                  </a:cubicBezTo>
                  <a:lnTo>
                    <a:pt x="203" y="7680"/>
                  </a:lnTo>
                  <a:cubicBezTo>
                    <a:pt x="84" y="7680"/>
                    <a:pt x="1" y="7763"/>
                    <a:pt x="1" y="7882"/>
                  </a:cubicBezTo>
                  <a:cubicBezTo>
                    <a:pt x="1" y="8001"/>
                    <a:pt x="84" y="8096"/>
                    <a:pt x="203" y="8096"/>
                  </a:cubicBezTo>
                  <a:lnTo>
                    <a:pt x="441" y="8096"/>
                  </a:lnTo>
                  <a:lnTo>
                    <a:pt x="441" y="10073"/>
                  </a:lnTo>
                  <a:cubicBezTo>
                    <a:pt x="441" y="10192"/>
                    <a:pt x="537" y="10275"/>
                    <a:pt x="656" y="10275"/>
                  </a:cubicBezTo>
                  <a:cubicBezTo>
                    <a:pt x="775" y="10275"/>
                    <a:pt x="858" y="10192"/>
                    <a:pt x="858" y="10073"/>
                  </a:cubicBezTo>
                  <a:lnTo>
                    <a:pt x="858" y="8954"/>
                  </a:lnTo>
                  <a:lnTo>
                    <a:pt x="2644" y="8954"/>
                  </a:lnTo>
                  <a:lnTo>
                    <a:pt x="2644" y="10073"/>
                  </a:lnTo>
                  <a:cubicBezTo>
                    <a:pt x="2644" y="10192"/>
                    <a:pt x="2739" y="10275"/>
                    <a:pt x="2858" y="10275"/>
                  </a:cubicBezTo>
                  <a:cubicBezTo>
                    <a:pt x="2977" y="10275"/>
                    <a:pt x="3073" y="10192"/>
                    <a:pt x="3073" y="10073"/>
                  </a:cubicBezTo>
                  <a:lnTo>
                    <a:pt x="3073" y="9406"/>
                  </a:lnTo>
                  <a:lnTo>
                    <a:pt x="5287" y="9406"/>
                  </a:lnTo>
                  <a:lnTo>
                    <a:pt x="5287" y="10073"/>
                  </a:lnTo>
                  <a:cubicBezTo>
                    <a:pt x="5287" y="10192"/>
                    <a:pt x="5371" y="10275"/>
                    <a:pt x="5490" y="10275"/>
                  </a:cubicBezTo>
                  <a:cubicBezTo>
                    <a:pt x="5609" y="10275"/>
                    <a:pt x="5704" y="10192"/>
                    <a:pt x="5704" y="10073"/>
                  </a:cubicBezTo>
                  <a:lnTo>
                    <a:pt x="5704" y="8954"/>
                  </a:lnTo>
                  <a:lnTo>
                    <a:pt x="13169" y="8954"/>
                  </a:lnTo>
                  <a:lnTo>
                    <a:pt x="13169" y="10073"/>
                  </a:lnTo>
                  <a:cubicBezTo>
                    <a:pt x="13169" y="10192"/>
                    <a:pt x="13264" y="10275"/>
                    <a:pt x="13383" y="10275"/>
                  </a:cubicBezTo>
                  <a:cubicBezTo>
                    <a:pt x="13503" y="10275"/>
                    <a:pt x="13586" y="10192"/>
                    <a:pt x="13586" y="10073"/>
                  </a:cubicBezTo>
                  <a:lnTo>
                    <a:pt x="13586" y="8096"/>
                  </a:lnTo>
                  <a:lnTo>
                    <a:pt x="13824" y="8096"/>
                  </a:lnTo>
                  <a:cubicBezTo>
                    <a:pt x="13943" y="8096"/>
                    <a:pt x="14038" y="8001"/>
                    <a:pt x="14038" y="7882"/>
                  </a:cubicBezTo>
                  <a:cubicBezTo>
                    <a:pt x="14003" y="7787"/>
                    <a:pt x="13919" y="7692"/>
                    <a:pt x="13800" y="7692"/>
                  </a:cubicBezTo>
                  <a:lnTo>
                    <a:pt x="12562" y="7692"/>
                  </a:lnTo>
                  <a:cubicBezTo>
                    <a:pt x="12633" y="7561"/>
                    <a:pt x="12693" y="7406"/>
                    <a:pt x="12693" y="7251"/>
                  </a:cubicBezTo>
                  <a:lnTo>
                    <a:pt x="12693" y="5322"/>
                  </a:lnTo>
                  <a:cubicBezTo>
                    <a:pt x="12693" y="4941"/>
                    <a:pt x="12443" y="4596"/>
                    <a:pt x="12074" y="4489"/>
                  </a:cubicBezTo>
                  <a:lnTo>
                    <a:pt x="11324" y="4286"/>
                  </a:lnTo>
                  <a:cubicBezTo>
                    <a:pt x="11228" y="4251"/>
                    <a:pt x="11169" y="4167"/>
                    <a:pt x="11169" y="4060"/>
                  </a:cubicBezTo>
                  <a:lnTo>
                    <a:pt x="11169" y="3893"/>
                  </a:lnTo>
                  <a:cubicBezTo>
                    <a:pt x="11240" y="3858"/>
                    <a:pt x="11300" y="3798"/>
                    <a:pt x="11359" y="3739"/>
                  </a:cubicBezTo>
                  <a:cubicBezTo>
                    <a:pt x="11657" y="3453"/>
                    <a:pt x="11824" y="3060"/>
                    <a:pt x="11824" y="2643"/>
                  </a:cubicBezTo>
                  <a:lnTo>
                    <a:pt x="11824" y="2262"/>
                  </a:lnTo>
                  <a:lnTo>
                    <a:pt x="11895" y="2096"/>
                  </a:lnTo>
                  <a:cubicBezTo>
                    <a:pt x="11979" y="1917"/>
                    <a:pt x="12026" y="1703"/>
                    <a:pt x="12026" y="1512"/>
                  </a:cubicBezTo>
                  <a:lnTo>
                    <a:pt x="12026" y="453"/>
                  </a:lnTo>
                  <a:cubicBezTo>
                    <a:pt x="12026" y="333"/>
                    <a:pt x="11943" y="250"/>
                    <a:pt x="11824" y="250"/>
                  </a:cubicBezTo>
                  <a:lnTo>
                    <a:pt x="9859" y="250"/>
                  </a:lnTo>
                  <a:cubicBezTo>
                    <a:pt x="9145" y="250"/>
                    <a:pt x="8561" y="834"/>
                    <a:pt x="8561" y="1548"/>
                  </a:cubicBezTo>
                  <a:lnTo>
                    <a:pt x="8561" y="1560"/>
                  </a:lnTo>
                  <a:cubicBezTo>
                    <a:pt x="8561" y="1727"/>
                    <a:pt x="8597" y="1881"/>
                    <a:pt x="8680" y="2036"/>
                  </a:cubicBezTo>
                  <a:lnTo>
                    <a:pt x="8788" y="2238"/>
                  </a:lnTo>
                  <a:lnTo>
                    <a:pt x="8788" y="2572"/>
                  </a:lnTo>
                  <a:cubicBezTo>
                    <a:pt x="8788" y="3108"/>
                    <a:pt x="9050" y="3584"/>
                    <a:pt x="9442" y="3870"/>
                  </a:cubicBezTo>
                  <a:lnTo>
                    <a:pt x="9442" y="4048"/>
                  </a:lnTo>
                  <a:cubicBezTo>
                    <a:pt x="9442" y="4143"/>
                    <a:pt x="9359" y="4239"/>
                    <a:pt x="9276" y="4263"/>
                  </a:cubicBezTo>
                  <a:lnTo>
                    <a:pt x="8526" y="4477"/>
                  </a:lnTo>
                  <a:cubicBezTo>
                    <a:pt x="8157" y="4584"/>
                    <a:pt x="7907" y="4917"/>
                    <a:pt x="7907" y="5310"/>
                  </a:cubicBezTo>
                  <a:lnTo>
                    <a:pt x="7907" y="5489"/>
                  </a:lnTo>
                  <a:lnTo>
                    <a:pt x="7895" y="5489"/>
                  </a:lnTo>
                  <a:cubicBezTo>
                    <a:pt x="7657" y="5489"/>
                    <a:pt x="7478" y="5679"/>
                    <a:pt x="7478" y="5906"/>
                  </a:cubicBezTo>
                  <a:lnTo>
                    <a:pt x="7478" y="7656"/>
                  </a:lnTo>
                  <a:lnTo>
                    <a:pt x="7478" y="7680"/>
                  </a:lnTo>
                  <a:lnTo>
                    <a:pt x="6442" y="7680"/>
                  </a:lnTo>
                  <a:cubicBezTo>
                    <a:pt x="6525" y="7537"/>
                    <a:pt x="6585" y="7394"/>
                    <a:pt x="6585" y="7227"/>
                  </a:cubicBezTo>
                  <a:lnTo>
                    <a:pt x="6585" y="5310"/>
                  </a:lnTo>
                  <a:cubicBezTo>
                    <a:pt x="6585" y="4917"/>
                    <a:pt x="6323" y="4584"/>
                    <a:pt x="5954" y="4477"/>
                  </a:cubicBezTo>
                  <a:lnTo>
                    <a:pt x="5216" y="4263"/>
                  </a:lnTo>
                  <a:cubicBezTo>
                    <a:pt x="5192" y="4263"/>
                    <a:pt x="5192" y="4263"/>
                    <a:pt x="5180" y="4251"/>
                  </a:cubicBezTo>
                  <a:cubicBezTo>
                    <a:pt x="5537" y="4179"/>
                    <a:pt x="5823" y="4084"/>
                    <a:pt x="6002" y="4024"/>
                  </a:cubicBezTo>
                  <a:cubicBezTo>
                    <a:pt x="6109" y="3989"/>
                    <a:pt x="6192" y="3905"/>
                    <a:pt x="6240" y="3810"/>
                  </a:cubicBezTo>
                  <a:cubicBezTo>
                    <a:pt x="6287" y="3703"/>
                    <a:pt x="6299" y="3596"/>
                    <a:pt x="6252" y="3477"/>
                  </a:cubicBezTo>
                  <a:cubicBezTo>
                    <a:pt x="6073" y="2977"/>
                    <a:pt x="5942" y="2143"/>
                    <a:pt x="5906" y="1738"/>
                  </a:cubicBezTo>
                  <a:cubicBezTo>
                    <a:pt x="5835" y="738"/>
                    <a:pt x="5097" y="0"/>
                    <a:pt x="416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9484;p16">
              <a:extLst>
                <a:ext uri="{FF2B5EF4-FFF2-40B4-BE49-F238E27FC236}">
                  <a16:creationId xmlns:a16="http://schemas.microsoft.com/office/drawing/2014/main" id="{5B719232-432C-4BA6-85AC-915B9C99D1CD}"/>
                </a:ext>
              </a:extLst>
            </p:cNvPr>
            <p:cNvSpPr/>
            <p:nvPr/>
          </p:nvSpPr>
          <p:spPr>
            <a:xfrm>
              <a:off x="6019323" y="2641653"/>
              <a:ext cx="13272" cy="13272"/>
            </a:xfrm>
            <a:custGeom>
              <a:avLst/>
              <a:gdLst/>
              <a:ahLst/>
              <a:cxnLst/>
              <a:rect l="l" t="t" r="r" b="b"/>
              <a:pathLst>
                <a:path w="417" h="417" extrusionOk="0">
                  <a:moveTo>
                    <a:pt x="202" y="0"/>
                  </a:moveTo>
                  <a:cubicBezTo>
                    <a:pt x="95" y="0"/>
                    <a:pt x="0" y="84"/>
                    <a:pt x="0" y="203"/>
                  </a:cubicBezTo>
                  <a:cubicBezTo>
                    <a:pt x="0" y="322"/>
                    <a:pt x="95" y="417"/>
                    <a:pt x="202" y="417"/>
                  </a:cubicBezTo>
                  <a:cubicBezTo>
                    <a:pt x="322" y="417"/>
                    <a:pt x="417" y="322"/>
                    <a:pt x="417" y="203"/>
                  </a:cubicBezTo>
                  <a:cubicBezTo>
                    <a:pt x="417" y="84"/>
                    <a:pt x="322" y="0"/>
                    <a:pt x="20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 name="Google Shape;9763;p16">
            <a:extLst>
              <a:ext uri="{FF2B5EF4-FFF2-40B4-BE49-F238E27FC236}">
                <a16:creationId xmlns:a16="http://schemas.microsoft.com/office/drawing/2014/main" id="{3AA46016-6C0C-44ED-8AE7-2A0E10B44088}"/>
              </a:ext>
            </a:extLst>
          </p:cNvPr>
          <p:cNvGrpSpPr/>
          <p:nvPr/>
        </p:nvGrpSpPr>
        <p:grpSpPr>
          <a:xfrm>
            <a:off x="1587258" y="4742169"/>
            <a:ext cx="264550" cy="353222"/>
            <a:chOff x="903530" y="3806125"/>
            <a:chExt cx="264550" cy="353222"/>
          </a:xfrm>
          <a:solidFill>
            <a:schemeClr val="tx2"/>
          </a:solidFill>
        </p:grpSpPr>
        <p:sp>
          <p:nvSpPr>
            <p:cNvPr id="116" name="Google Shape;9764;p16">
              <a:extLst>
                <a:ext uri="{FF2B5EF4-FFF2-40B4-BE49-F238E27FC236}">
                  <a16:creationId xmlns:a16="http://schemas.microsoft.com/office/drawing/2014/main" id="{C468E4A1-FAC9-4603-A83D-501312E8BB40}"/>
                </a:ext>
              </a:extLst>
            </p:cNvPr>
            <p:cNvSpPr/>
            <p:nvPr/>
          </p:nvSpPr>
          <p:spPr>
            <a:xfrm>
              <a:off x="926637" y="3839321"/>
              <a:ext cx="173237" cy="162002"/>
            </a:xfrm>
            <a:custGeom>
              <a:avLst/>
              <a:gdLst/>
              <a:ahLst/>
              <a:cxnLst/>
              <a:rect l="l" t="t" r="r" b="b"/>
              <a:pathLst>
                <a:path w="5443" h="5090" extrusionOk="0">
                  <a:moveTo>
                    <a:pt x="3418" y="1"/>
                  </a:moveTo>
                  <a:cubicBezTo>
                    <a:pt x="2623" y="1"/>
                    <a:pt x="1831" y="307"/>
                    <a:pt x="1227" y="911"/>
                  </a:cubicBezTo>
                  <a:cubicBezTo>
                    <a:pt x="108" y="2030"/>
                    <a:pt x="1" y="3804"/>
                    <a:pt x="989" y="5030"/>
                  </a:cubicBezTo>
                  <a:cubicBezTo>
                    <a:pt x="1013" y="5078"/>
                    <a:pt x="1061" y="5090"/>
                    <a:pt x="1120" y="5090"/>
                  </a:cubicBezTo>
                  <a:cubicBezTo>
                    <a:pt x="1156" y="5090"/>
                    <a:pt x="1192" y="5078"/>
                    <a:pt x="1227" y="5066"/>
                  </a:cubicBezTo>
                  <a:cubicBezTo>
                    <a:pt x="1299" y="5006"/>
                    <a:pt x="1311" y="4899"/>
                    <a:pt x="1251" y="4840"/>
                  </a:cubicBezTo>
                  <a:cubicBezTo>
                    <a:pt x="382" y="3744"/>
                    <a:pt x="477" y="2149"/>
                    <a:pt x="1477" y="1149"/>
                  </a:cubicBezTo>
                  <a:cubicBezTo>
                    <a:pt x="2019" y="607"/>
                    <a:pt x="2735" y="334"/>
                    <a:pt x="3452" y="334"/>
                  </a:cubicBezTo>
                  <a:cubicBezTo>
                    <a:pt x="4059" y="334"/>
                    <a:pt x="4666" y="530"/>
                    <a:pt x="5168" y="923"/>
                  </a:cubicBezTo>
                  <a:cubicBezTo>
                    <a:pt x="5199" y="948"/>
                    <a:pt x="5237" y="961"/>
                    <a:pt x="5273" y="961"/>
                  </a:cubicBezTo>
                  <a:cubicBezTo>
                    <a:pt x="5321" y="961"/>
                    <a:pt x="5367" y="939"/>
                    <a:pt x="5394" y="899"/>
                  </a:cubicBezTo>
                  <a:cubicBezTo>
                    <a:pt x="5442" y="827"/>
                    <a:pt x="5418" y="720"/>
                    <a:pt x="5347" y="672"/>
                  </a:cubicBezTo>
                  <a:cubicBezTo>
                    <a:pt x="4777" y="223"/>
                    <a:pt x="4096" y="1"/>
                    <a:pt x="341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9765;p16">
              <a:extLst>
                <a:ext uri="{FF2B5EF4-FFF2-40B4-BE49-F238E27FC236}">
                  <a16:creationId xmlns:a16="http://schemas.microsoft.com/office/drawing/2014/main" id="{EF71C059-0667-47C2-8A6C-1FBEE5318D52}"/>
                </a:ext>
              </a:extLst>
            </p:cNvPr>
            <p:cNvSpPr/>
            <p:nvPr/>
          </p:nvSpPr>
          <p:spPr>
            <a:xfrm>
              <a:off x="903530" y="3806125"/>
              <a:ext cx="264550" cy="353222"/>
            </a:xfrm>
            <a:custGeom>
              <a:avLst/>
              <a:gdLst/>
              <a:ahLst/>
              <a:cxnLst/>
              <a:rect l="l" t="t" r="r" b="b"/>
              <a:pathLst>
                <a:path w="8312" h="11098" extrusionOk="0">
                  <a:moveTo>
                    <a:pt x="4144" y="322"/>
                  </a:moveTo>
                  <a:cubicBezTo>
                    <a:pt x="6251" y="322"/>
                    <a:pt x="7966" y="2025"/>
                    <a:pt x="7966" y="4144"/>
                  </a:cubicBezTo>
                  <a:cubicBezTo>
                    <a:pt x="7978" y="5085"/>
                    <a:pt x="7775" y="6002"/>
                    <a:pt x="7371" y="6895"/>
                  </a:cubicBezTo>
                  <a:cubicBezTo>
                    <a:pt x="7037" y="7609"/>
                    <a:pt x="6597" y="8323"/>
                    <a:pt x="6025" y="8978"/>
                  </a:cubicBezTo>
                  <a:cubicBezTo>
                    <a:pt x="5228" y="9919"/>
                    <a:pt x="4418" y="10526"/>
                    <a:pt x="4156" y="10717"/>
                  </a:cubicBezTo>
                  <a:cubicBezTo>
                    <a:pt x="3882" y="10538"/>
                    <a:pt x="3084" y="9931"/>
                    <a:pt x="2275" y="8990"/>
                  </a:cubicBezTo>
                  <a:cubicBezTo>
                    <a:pt x="1715" y="8323"/>
                    <a:pt x="1251" y="7621"/>
                    <a:pt x="929" y="6895"/>
                  </a:cubicBezTo>
                  <a:cubicBezTo>
                    <a:pt x="525" y="6002"/>
                    <a:pt x="310" y="5085"/>
                    <a:pt x="310" y="4144"/>
                  </a:cubicBezTo>
                  <a:cubicBezTo>
                    <a:pt x="310" y="2025"/>
                    <a:pt x="2025" y="322"/>
                    <a:pt x="4144" y="322"/>
                  </a:cubicBezTo>
                  <a:close/>
                  <a:moveTo>
                    <a:pt x="4156" y="1"/>
                  </a:moveTo>
                  <a:cubicBezTo>
                    <a:pt x="1858" y="1"/>
                    <a:pt x="1" y="1870"/>
                    <a:pt x="1" y="4156"/>
                  </a:cubicBezTo>
                  <a:cubicBezTo>
                    <a:pt x="1" y="5121"/>
                    <a:pt x="215" y="6097"/>
                    <a:pt x="644" y="7049"/>
                  </a:cubicBezTo>
                  <a:cubicBezTo>
                    <a:pt x="989" y="7788"/>
                    <a:pt x="1441" y="8514"/>
                    <a:pt x="2037" y="9216"/>
                  </a:cubicBezTo>
                  <a:cubicBezTo>
                    <a:pt x="3037" y="10395"/>
                    <a:pt x="4037" y="11050"/>
                    <a:pt x="4061" y="11062"/>
                  </a:cubicBezTo>
                  <a:cubicBezTo>
                    <a:pt x="4096" y="11074"/>
                    <a:pt x="4120" y="11098"/>
                    <a:pt x="4156" y="11098"/>
                  </a:cubicBezTo>
                  <a:cubicBezTo>
                    <a:pt x="4180" y="11098"/>
                    <a:pt x="4215" y="11074"/>
                    <a:pt x="4239" y="11062"/>
                  </a:cubicBezTo>
                  <a:cubicBezTo>
                    <a:pt x="4287" y="11038"/>
                    <a:pt x="5275" y="10395"/>
                    <a:pt x="6263" y="9216"/>
                  </a:cubicBezTo>
                  <a:cubicBezTo>
                    <a:pt x="6859" y="8538"/>
                    <a:pt x="7323" y="7800"/>
                    <a:pt x="7668" y="7049"/>
                  </a:cubicBezTo>
                  <a:cubicBezTo>
                    <a:pt x="8085" y="6109"/>
                    <a:pt x="8311" y="5144"/>
                    <a:pt x="8311" y="4156"/>
                  </a:cubicBezTo>
                  <a:cubicBezTo>
                    <a:pt x="8311" y="1870"/>
                    <a:pt x="6442" y="1"/>
                    <a:pt x="415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9766;p16">
              <a:extLst>
                <a:ext uri="{FF2B5EF4-FFF2-40B4-BE49-F238E27FC236}">
                  <a16:creationId xmlns:a16="http://schemas.microsoft.com/office/drawing/2014/main" id="{333BAB8A-9C06-44F4-BBEA-A1E64B26179C}"/>
                </a:ext>
              </a:extLst>
            </p:cNvPr>
            <p:cNvSpPr/>
            <p:nvPr/>
          </p:nvSpPr>
          <p:spPr>
            <a:xfrm>
              <a:off x="1008879" y="3904059"/>
              <a:ext cx="54966" cy="18460"/>
            </a:xfrm>
            <a:custGeom>
              <a:avLst/>
              <a:gdLst/>
              <a:ahLst/>
              <a:cxnLst/>
              <a:rect l="l" t="t" r="r" b="b"/>
              <a:pathLst>
                <a:path w="1727" h="580" extrusionOk="0">
                  <a:moveTo>
                    <a:pt x="648" y="1"/>
                  </a:moveTo>
                  <a:cubicBezTo>
                    <a:pt x="492" y="1"/>
                    <a:pt x="319" y="16"/>
                    <a:pt x="132" y="55"/>
                  </a:cubicBezTo>
                  <a:cubicBezTo>
                    <a:pt x="60" y="67"/>
                    <a:pt x="1" y="127"/>
                    <a:pt x="1" y="222"/>
                  </a:cubicBezTo>
                  <a:lnTo>
                    <a:pt x="1" y="401"/>
                  </a:lnTo>
                  <a:cubicBezTo>
                    <a:pt x="1" y="484"/>
                    <a:pt x="72" y="555"/>
                    <a:pt x="155" y="555"/>
                  </a:cubicBezTo>
                  <a:cubicBezTo>
                    <a:pt x="251" y="555"/>
                    <a:pt x="322" y="484"/>
                    <a:pt x="322" y="401"/>
                  </a:cubicBezTo>
                  <a:lnTo>
                    <a:pt x="322" y="365"/>
                  </a:lnTo>
                  <a:cubicBezTo>
                    <a:pt x="434" y="350"/>
                    <a:pt x="539" y="343"/>
                    <a:pt x="636" y="343"/>
                  </a:cubicBezTo>
                  <a:cubicBezTo>
                    <a:pt x="841" y="343"/>
                    <a:pt x="1011" y="372"/>
                    <a:pt x="1132" y="413"/>
                  </a:cubicBezTo>
                  <a:cubicBezTo>
                    <a:pt x="1334" y="472"/>
                    <a:pt x="1453" y="543"/>
                    <a:pt x="1465" y="543"/>
                  </a:cubicBezTo>
                  <a:cubicBezTo>
                    <a:pt x="1501" y="555"/>
                    <a:pt x="1525" y="579"/>
                    <a:pt x="1560" y="579"/>
                  </a:cubicBezTo>
                  <a:cubicBezTo>
                    <a:pt x="1620" y="579"/>
                    <a:pt x="1667" y="543"/>
                    <a:pt x="1691" y="496"/>
                  </a:cubicBezTo>
                  <a:cubicBezTo>
                    <a:pt x="1727" y="401"/>
                    <a:pt x="1703" y="305"/>
                    <a:pt x="1632" y="246"/>
                  </a:cubicBezTo>
                  <a:cubicBezTo>
                    <a:pt x="1613" y="236"/>
                    <a:pt x="1255" y="1"/>
                    <a:pt x="64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9767;p16">
              <a:extLst>
                <a:ext uri="{FF2B5EF4-FFF2-40B4-BE49-F238E27FC236}">
                  <a16:creationId xmlns:a16="http://schemas.microsoft.com/office/drawing/2014/main" id="{3D25E8C4-6F6A-4C79-BB14-928C48CCCC7F}"/>
                </a:ext>
              </a:extLst>
            </p:cNvPr>
            <p:cNvSpPr/>
            <p:nvPr/>
          </p:nvSpPr>
          <p:spPr>
            <a:xfrm>
              <a:off x="972118" y="3872072"/>
              <a:ext cx="172473" cy="164866"/>
            </a:xfrm>
            <a:custGeom>
              <a:avLst/>
              <a:gdLst/>
              <a:ahLst/>
              <a:cxnLst/>
              <a:rect l="l" t="t" r="r" b="b"/>
              <a:pathLst>
                <a:path w="5419" h="5180" extrusionOk="0">
                  <a:moveTo>
                    <a:pt x="3239" y="346"/>
                  </a:moveTo>
                  <a:lnTo>
                    <a:pt x="3239" y="1144"/>
                  </a:lnTo>
                  <a:cubicBezTo>
                    <a:pt x="3239" y="1287"/>
                    <a:pt x="3203" y="1418"/>
                    <a:pt x="3144" y="1537"/>
                  </a:cubicBezTo>
                  <a:lnTo>
                    <a:pt x="3084" y="1668"/>
                  </a:lnTo>
                  <a:cubicBezTo>
                    <a:pt x="3073" y="1703"/>
                    <a:pt x="3073" y="1715"/>
                    <a:pt x="3073" y="1739"/>
                  </a:cubicBezTo>
                  <a:lnTo>
                    <a:pt x="3073" y="2084"/>
                  </a:lnTo>
                  <a:cubicBezTo>
                    <a:pt x="3073" y="2370"/>
                    <a:pt x="2953" y="2632"/>
                    <a:pt x="2763" y="2846"/>
                  </a:cubicBezTo>
                  <a:cubicBezTo>
                    <a:pt x="2558" y="3028"/>
                    <a:pt x="2311" y="3145"/>
                    <a:pt x="2040" y="3145"/>
                  </a:cubicBezTo>
                  <a:cubicBezTo>
                    <a:pt x="2027" y="3145"/>
                    <a:pt x="2014" y="3144"/>
                    <a:pt x="2001" y="3144"/>
                  </a:cubicBezTo>
                  <a:cubicBezTo>
                    <a:pt x="1406" y="3108"/>
                    <a:pt x="941" y="2620"/>
                    <a:pt x="941" y="2037"/>
                  </a:cubicBezTo>
                  <a:lnTo>
                    <a:pt x="941" y="1739"/>
                  </a:lnTo>
                  <a:cubicBezTo>
                    <a:pt x="941" y="1715"/>
                    <a:pt x="941" y="1703"/>
                    <a:pt x="929" y="1668"/>
                  </a:cubicBezTo>
                  <a:lnTo>
                    <a:pt x="870" y="1537"/>
                  </a:lnTo>
                  <a:cubicBezTo>
                    <a:pt x="810" y="1418"/>
                    <a:pt x="775" y="1287"/>
                    <a:pt x="775" y="1144"/>
                  </a:cubicBezTo>
                  <a:cubicBezTo>
                    <a:pt x="775" y="703"/>
                    <a:pt x="1132" y="346"/>
                    <a:pt x="1584" y="346"/>
                  </a:cubicBezTo>
                  <a:close/>
                  <a:moveTo>
                    <a:pt x="1465" y="3346"/>
                  </a:moveTo>
                  <a:cubicBezTo>
                    <a:pt x="1608" y="3406"/>
                    <a:pt x="1775" y="3453"/>
                    <a:pt x="1953" y="3465"/>
                  </a:cubicBezTo>
                  <a:lnTo>
                    <a:pt x="2001" y="3465"/>
                  </a:lnTo>
                  <a:cubicBezTo>
                    <a:pt x="2180" y="3465"/>
                    <a:pt x="2370" y="3442"/>
                    <a:pt x="2537" y="3370"/>
                  </a:cubicBezTo>
                  <a:lnTo>
                    <a:pt x="2537" y="3584"/>
                  </a:lnTo>
                  <a:cubicBezTo>
                    <a:pt x="2537" y="3632"/>
                    <a:pt x="2549" y="3692"/>
                    <a:pt x="2549" y="3739"/>
                  </a:cubicBezTo>
                  <a:lnTo>
                    <a:pt x="2001" y="4156"/>
                  </a:lnTo>
                  <a:lnTo>
                    <a:pt x="1453" y="3727"/>
                  </a:lnTo>
                  <a:cubicBezTo>
                    <a:pt x="1465" y="3680"/>
                    <a:pt x="1465" y="3632"/>
                    <a:pt x="1465" y="3573"/>
                  </a:cubicBezTo>
                  <a:lnTo>
                    <a:pt x="1465" y="3346"/>
                  </a:lnTo>
                  <a:close/>
                  <a:moveTo>
                    <a:pt x="1251" y="3977"/>
                  </a:moveTo>
                  <a:lnTo>
                    <a:pt x="1834" y="4406"/>
                  </a:lnTo>
                  <a:lnTo>
                    <a:pt x="1834" y="4870"/>
                  </a:lnTo>
                  <a:cubicBezTo>
                    <a:pt x="1334" y="4835"/>
                    <a:pt x="822" y="4680"/>
                    <a:pt x="394" y="4358"/>
                  </a:cubicBezTo>
                  <a:cubicBezTo>
                    <a:pt x="417" y="4335"/>
                    <a:pt x="465" y="4299"/>
                    <a:pt x="501" y="4287"/>
                  </a:cubicBezTo>
                  <a:lnTo>
                    <a:pt x="1132" y="4049"/>
                  </a:lnTo>
                  <a:cubicBezTo>
                    <a:pt x="1179" y="4037"/>
                    <a:pt x="1227" y="4001"/>
                    <a:pt x="1251" y="3977"/>
                  </a:cubicBezTo>
                  <a:close/>
                  <a:moveTo>
                    <a:pt x="2739" y="3989"/>
                  </a:moveTo>
                  <a:cubicBezTo>
                    <a:pt x="2787" y="4025"/>
                    <a:pt x="2822" y="4037"/>
                    <a:pt x="2858" y="4061"/>
                  </a:cubicBezTo>
                  <a:lnTo>
                    <a:pt x="3632" y="4346"/>
                  </a:lnTo>
                  <a:cubicBezTo>
                    <a:pt x="3192" y="4656"/>
                    <a:pt x="2680" y="4835"/>
                    <a:pt x="2168" y="4870"/>
                  </a:cubicBezTo>
                  <a:lnTo>
                    <a:pt x="2168" y="4418"/>
                  </a:lnTo>
                  <a:lnTo>
                    <a:pt x="2739" y="3989"/>
                  </a:lnTo>
                  <a:close/>
                  <a:moveTo>
                    <a:pt x="1596" y="1"/>
                  </a:moveTo>
                  <a:cubicBezTo>
                    <a:pt x="977" y="1"/>
                    <a:pt x="465" y="501"/>
                    <a:pt x="465" y="1132"/>
                  </a:cubicBezTo>
                  <a:cubicBezTo>
                    <a:pt x="465" y="1310"/>
                    <a:pt x="513" y="1501"/>
                    <a:pt x="596" y="1668"/>
                  </a:cubicBezTo>
                  <a:lnTo>
                    <a:pt x="644" y="1751"/>
                  </a:lnTo>
                  <a:lnTo>
                    <a:pt x="644" y="2013"/>
                  </a:lnTo>
                  <a:cubicBezTo>
                    <a:pt x="644" y="2453"/>
                    <a:pt x="858" y="2858"/>
                    <a:pt x="1168" y="3120"/>
                  </a:cubicBezTo>
                  <a:lnTo>
                    <a:pt x="1168" y="3561"/>
                  </a:lnTo>
                  <a:cubicBezTo>
                    <a:pt x="1168" y="3632"/>
                    <a:pt x="1120" y="3704"/>
                    <a:pt x="1048" y="3739"/>
                  </a:cubicBezTo>
                  <a:lnTo>
                    <a:pt x="406" y="3977"/>
                  </a:lnTo>
                  <a:cubicBezTo>
                    <a:pt x="239" y="4037"/>
                    <a:pt x="108" y="4168"/>
                    <a:pt x="36" y="4311"/>
                  </a:cubicBezTo>
                  <a:cubicBezTo>
                    <a:pt x="1" y="4394"/>
                    <a:pt x="25" y="4466"/>
                    <a:pt x="84" y="4513"/>
                  </a:cubicBezTo>
                  <a:cubicBezTo>
                    <a:pt x="644" y="4954"/>
                    <a:pt x="1334" y="5180"/>
                    <a:pt x="2001" y="5180"/>
                  </a:cubicBezTo>
                  <a:cubicBezTo>
                    <a:pt x="2799" y="5180"/>
                    <a:pt x="3596" y="4870"/>
                    <a:pt x="4204" y="4275"/>
                  </a:cubicBezTo>
                  <a:cubicBezTo>
                    <a:pt x="5323" y="3168"/>
                    <a:pt x="5418" y="1406"/>
                    <a:pt x="4442" y="167"/>
                  </a:cubicBezTo>
                  <a:cubicBezTo>
                    <a:pt x="4405" y="124"/>
                    <a:pt x="4351" y="98"/>
                    <a:pt x="4301" y="98"/>
                  </a:cubicBezTo>
                  <a:cubicBezTo>
                    <a:pt x="4269" y="98"/>
                    <a:pt x="4239" y="108"/>
                    <a:pt x="4216" y="132"/>
                  </a:cubicBezTo>
                  <a:cubicBezTo>
                    <a:pt x="4144" y="191"/>
                    <a:pt x="4132" y="298"/>
                    <a:pt x="4192" y="358"/>
                  </a:cubicBezTo>
                  <a:cubicBezTo>
                    <a:pt x="5061" y="1465"/>
                    <a:pt x="4966" y="3049"/>
                    <a:pt x="3965" y="4049"/>
                  </a:cubicBezTo>
                  <a:lnTo>
                    <a:pt x="3906" y="4108"/>
                  </a:lnTo>
                  <a:cubicBezTo>
                    <a:pt x="3870" y="4096"/>
                    <a:pt x="3835" y="4061"/>
                    <a:pt x="3799" y="4049"/>
                  </a:cubicBezTo>
                  <a:lnTo>
                    <a:pt x="2977" y="3739"/>
                  </a:lnTo>
                  <a:cubicBezTo>
                    <a:pt x="2906" y="3704"/>
                    <a:pt x="2858" y="3644"/>
                    <a:pt x="2858" y="3561"/>
                  </a:cubicBezTo>
                  <a:lnTo>
                    <a:pt x="2858" y="3144"/>
                  </a:lnTo>
                  <a:cubicBezTo>
                    <a:pt x="2894" y="3108"/>
                    <a:pt x="2942" y="3084"/>
                    <a:pt x="2965" y="3049"/>
                  </a:cubicBezTo>
                  <a:cubicBezTo>
                    <a:pt x="3239" y="2787"/>
                    <a:pt x="3382" y="2441"/>
                    <a:pt x="3382" y="2072"/>
                  </a:cubicBezTo>
                  <a:lnTo>
                    <a:pt x="3382" y="1751"/>
                  </a:lnTo>
                  <a:lnTo>
                    <a:pt x="3430" y="1668"/>
                  </a:lnTo>
                  <a:cubicBezTo>
                    <a:pt x="3513" y="1501"/>
                    <a:pt x="3561" y="1310"/>
                    <a:pt x="3561" y="1132"/>
                  </a:cubicBezTo>
                  <a:lnTo>
                    <a:pt x="3561" y="167"/>
                  </a:lnTo>
                  <a:cubicBezTo>
                    <a:pt x="3561" y="72"/>
                    <a:pt x="3489" y="1"/>
                    <a:pt x="339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 name="Google Shape;9244;p16">
            <a:extLst>
              <a:ext uri="{FF2B5EF4-FFF2-40B4-BE49-F238E27FC236}">
                <a16:creationId xmlns:a16="http://schemas.microsoft.com/office/drawing/2014/main" id="{14EB63F3-B1F8-EC11-6CFF-A7FF9C92C62F}"/>
              </a:ext>
            </a:extLst>
          </p:cNvPr>
          <p:cNvGrpSpPr/>
          <p:nvPr/>
        </p:nvGrpSpPr>
        <p:grpSpPr>
          <a:xfrm>
            <a:off x="7244720" y="4775365"/>
            <a:ext cx="350198" cy="350548"/>
            <a:chOff x="3094217" y="1976585"/>
            <a:chExt cx="350198" cy="350548"/>
          </a:xfrm>
        </p:grpSpPr>
        <p:sp>
          <p:nvSpPr>
            <p:cNvPr id="3" name="Google Shape;9245;p16">
              <a:extLst>
                <a:ext uri="{FF2B5EF4-FFF2-40B4-BE49-F238E27FC236}">
                  <a16:creationId xmlns:a16="http://schemas.microsoft.com/office/drawing/2014/main" id="{3B708274-3F10-4159-4743-4CC1A520BFD3}"/>
                </a:ext>
              </a:extLst>
            </p:cNvPr>
            <p:cNvSpPr/>
            <p:nvPr/>
          </p:nvSpPr>
          <p:spPr>
            <a:xfrm>
              <a:off x="3094217" y="2129039"/>
              <a:ext cx="131543" cy="197362"/>
            </a:xfrm>
            <a:custGeom>
              <a:avLst/>
              <a:gdLst/>
              <a:ahLst/>
              <a:cxnLst/>
              <a:rect l="l" t="t" r="r" b="b"/>
              <a:pathLst>
                <a:path w="4133" h="6201" extrusionOk="0">
                  <a:moveTo>
                    <a:pt x="2072" y="345"/>
                  </a:moveTo>
                  <a:cubicBezTo>
                    <a:pt x="2117" y="345"/>
                    <a:pt x="2162" y="348"/>
                    <a:pt x="2203" y="354"/>
                  </a:cubicBezTo>
                  <a:cubicBezTo>
                    <a:pt x="2906" y="414"/>
                    <a:pt x="3454" y="1045"/>
                    <a:pt x="3454" y="1759"/>
                  </a:cubicBezTo>
                  <a:cubicBezTo>
                    <a:pt x="3454" y="2438"/>
                    <a:pt x="3620" y="3069"/>
                    <a:pt x="3751" y="3402"/>
                  </a:cubicBezTo>
                  <a:lnTo>
                    <a:pt x="3751" y="3426"/>
                  </a:lnTo>
                  <a:cubicBezTo>
                    <a:pt x="3608" y="3509"/>
                    <a:pt x="3299" y="3688"/>
                    <a:pt x="2763" y="3807"/>
                  </a:cubicBezTo>
                  <a:lnTo>
                    <a:pt x="2763" y="3759"/>
                  </a:lnTo>
                  <a:lnTo>
                    <a:pt x="2763" y="3438"/>
                  </a:lnTo>
                  <a:cubicBezTo>
                    <a:pt x="2965" y="3319"/>
                    <a:pt x="3144" y="3140"/>
                    <a:pt x="3263" y="2926"/>
                  </a:cubicBezTo>
                  <a:cubicBezTo>
                    <a:pt x="3489" y="2533"/>
                    <a:pt x="3418" y="2021"/>
                    <a:pt x="3073" y="1712"/>
                  </a:cubicBezTo>
                  <a:cubicBezTo>
                    <a:pt x="2834" y="1485"/>
                    <a:pt x="2418" y="1235"/>
                    <a:pt x="1727" y="1235"/>
                  </a:cubicBezTo>
                  <a:cubicBezTo>
                    <a:pt x="1691" y="1235"/>
                    <a:pt x="1644" y="1247"/>
                    <a:pt x="1608" y="1283"/>
                  </a:cubicBezTo>
                  <a:lnTo>
                    <a:pt x="1275" y="1616"/>
                  </a:lnTo>
                  <a:cubicBezTo>
                    <a:pt x="1215" y="1676"/>
                    <a:pt x="1215" y="1783"/>
                    <a:pt x="1275" y="1843"/>
                  </a:cubicBezTo>
                  <a:cubicBezTo>
                    <a:pt x="1304" y="1872"/>
                    <a:pt x="1343" y="1887"/>
                    <a:pt x="1382" y="1887"/>
                  </a:cubicBezTo>
                  <a:cubicBezTo>
                    <a:pt x="1421" y="1887"/>
                    <a:pt x="1459" y="1872"/>
                    <a:pt x="1489" y="1843"/>
                  </a:cubicBezTo>
                  <a:lnTo>
                    <a:pt x="1787" y="1545"/>
                  </a:lnTo>
                  <a:cubicBezTo>
                    <a:pt x="2227" y="1557"/>
                    <a:pt x="2584" y="1700"/>
                    <a:pt x="2846" y="1938"/>
                  </a:cubicBezTo>
                  <a:cubicBezTo>
                    <a:pt x="3073" y="2140"/>
                    <a:pt x="3132" y="2485"/>
                    <a:pt x="2977" y="2747"/>
                  </a:cubicBezTo>
                  <a:cubicBezTo>
                    <a:pt x="2799" y="3081"/>
                    <a:pt x="2441" y="3283"/>
                    <a:pt x="2072" y="3283"/>
                  </a:cubicBezTo>
                  <a:cubicBezTo>
                    <a:pt x="1489" y="3283"/>
                    <a:pt x="1037" y="2831"/>
                    <a:pt x="1037" y="2247"/>
                  </a:cubicBezTo>
                  <a:cubicBezTo>
                    <a:pt x="1037" y="2152"/>
                    <a:pt x="953" y="2081"/>
                    <a:pt x="870" y="2081"/>
                  </a:cubicBezTo>
                  <a:cubicBezTo>
                    <a:pt x="775" y="2081"/>
                    <a:pt x="703" y="2152"/>
                    <a:pt x="703" y="2247"/>
                  </a:cubicBezTo>
                  <a:cubicBezTo>
                    <a:pt x="703" y="2747"/>
                    <a:pt x="989" y="3200"/>
                    <a:pt x="1394" y="3438"/>
                  </a:cubicBezTo>
                  <a:lnTo>
                    <a:pt x="1394" y="3759"/>
                  </a:lnTo>
                  <a:lnTo>
                    <a:pt x="1394" y="3807"/>
                  </a:lnTo>
                  <a:cubicBezTo>
                    <a:pt x="858" y="3688"/>
                    <a:pt x="525" y="3509"/>
                    <a:pt x="394" y="3426"/>
                  </a:cubicBezTo>
                  <a:cubicBezTo>
                    <a:pt x="394" y="3426"/>
                    <a:pt x="382" y="3426"/>
                    <a:pt x="394" y="3402"/>
                  </a:cubicBezTo>
                  <a:cubicBezTo>
                    <a:pt x="525" y="3081"/>
                    <a:pt x="691" y="2438"/>
                    <a:pt x="691" y="1759"/>
                  </a:cubicBezTo>
                  <a:cubicBezTo>
                    <a:pt x="691" y="1045"/>
                    <a:pt x="1239" y="414"/>
                    <a:pt x="1941" y="354"/>
                  </a:cubicBezTo>
                  <a:cubicBezTo>
                    <a:pt x="1983" y="348"/>
                    <a:pt x="2028" y="345"/>
                    <a:pt x="2072" y="345"/>
                  </a:cubicBezTo>
                  <a:close/>
                  <a:moveTo>
                    <a:pt x="2430" y="3581"/>
                  </a:moveTo>
                  <a:lnTo>
                    <a:pt x="2430" y="3783"/>
                  </a:lnTo>
                  <a:cubicBezTo>
                    <a:pt x="2430" y="3974"/>
                    <a:pt x="2537" y="4152"/>
                    <a:pt x="2715" y="4224"/>
                  </a:cubicBezTo>
                  <a:lnTo>
                    <a:pt x="2822" y="4271"/>
                  </a:lnTo>
                  <a:cubicBezTo>
                    <a:pt x="2656" y="4509"/>
                    <a:pt x="2370" y="4676"/>
                    <a:pt x="2072" y="4676"/>
                  </a:cubicBezTo>
                  <a:cubicBezTo>
                    <a:pt x="1775" y="4676"/>
                    <a:pt x="1489" y="4509"/>
                    <a:pt x="1334" y="4271"/>
                  </a:cubicBezTo>
                  <a:lnTo>
                    <a:pt x="1429" y="4224"/>
                  </a:lnTo>
                  <a:cubicBezTo>
                    <a:pt x="1608" y="4140"/>
                    <a:pt x="1715" y="3974"/>
                    <a:pt x="1715" y="3783"/>
                  </a:cubicBezTo>
                  <a:lnTo>
                    <a:pt x="1715" y="3581"/>
                  </a:lnTo>
                  <a:cubicBezTo>
                    <a:pt x="1834" y="3617"/>
                    <a:pt x="1953" y="3628"/>
                    <a:pt x="2072" y="3628"/>
                  </a:cubicBezTo>
                  <a:cubicBezTo>
                    <a:pt x="2191" y="3628"/>
                    <a:pt x="2311" y="3617"/>
                    <a:pt x="2430" y="3581"/>
                  </a:cubicBezTo>
                  <a:close/>
                  <a:moveTo>
                    <a:pt x="2065" y="0"/>
                  </a:moveTo>
                  <a:cubicBezTo>
                    <a:pt x="2010" y="0"/>
                    <a:pt x="1953" y="3"/>
                    <a:pt x="1894" y="9"/>
                  </a:cubicBezTo>
                  <a:cubicBezTo>
                    <a:pt x="1037" y="92"/>
                    <a:pt x="346" y="842"/>
                    <a:pt x="346" y="1735"/>
                  </a:cubicBezTo>
                  <a:cubicBezTo>
                    <a:pt x="346" y="2378"/>
                    <a:pt x="203" y="2962"/>
                    <a:pt x="60" y="3271"/>
                  </a:cubicBezTo>
                  <a:cubicBezTo>
                    <a:pt x="1" y="3426"/>
                    <a:pt x="48" y="3581"/>
                    <a:pt x="179" y="3676"/>
                  </a:cubicBezTo>
                  <a:cubicBezTo>
                    <a:pt x="310" y="3759"/>
                    <a:pt x="584" y="3926"/>
                    <a:pt x="1013" y="4045"/>
                  </a:cubicBezTo>
                  <a:lnTo>
                    <a:pt x="382" y="4379"/>
                  </a:lnTo>
                  <a:cubicBezTo>
                    <a:pt x="144" y="4498"/>
                    <a:pt x="1" y="4712"/>
                    <a:pt x="1" y="4986"/>
                  </a:cubicBezTo>
                  <a:lnTo>
                    <a:pt x="1" y="6045"/>
                  </a:lnTo>
                  <a:cubicBezTo>
                    <a:pt x="1" y="6129"/>
                    <a:pt x="84" y="6200"/>
                    <a:pt x="167" y="6200"/>
                  </a:cubicBezTo>
                  <a:cubicBezTo>
                    <a:pt x="263" y="6200"/>
                    <a:pt x="334" y="6129"/>
                    <a:pt x="334" y="6045"/>
                  </a:cubicBezTo>
                  <a:lnTo>
                    <a:pt x="334" y="4974"/>
                  </a:lnTo>
                  <a:cubicBezTo>
                    <a:pt x="334" y="4831"/>
                    <a:pt x="406" y="4712"/>
                    <a:pt x="525" y="4652"/>
                  </a:cubicBezTo>
                  <a:lnTo>
                    <a:pt x="1037" y="4402"/>
                  </a:lnTo>
                  <a:cubicBezTo>
                    <a:pt x="1239" y="4760"/>
                    <a:pt x="1644" y="4986"/>
                    <a:pt x="2060" y="4986"/>
                  </a:cubicBezTo>
                  <a:cubicBezTo>
                    <a:pt x="2489" y="4986"/>
                    <a:pt x="2882" y="4760"/>
                    <a:pt x="3084" y="4402"/>
                  </a:cubicBezTo>
                  <a:lnTo>
                    <a:pt x="3596" y="4652"/>
                  </a:lnTo>
                  <a:cubicBezTo>
                    <a:pt x="3704" y="4712"/>
                    <a:pt x="3787" y="4831"/>
                    <a:pt x="3787" y="4974"/>
                  </a:cubicBezTo>
                  <a:lnTo>
                    <a:pt x="3787" y="6022"/>
                  </a:lnTo>
                  <a:cubicBezTo>
                    <a:pt x="3787" y="6117"/>
                    <a:pt x="3858" y="6188"/>
                    <a:pt x="3954" y="6188"/>
                  </a:cubicBezTo>
                  <a:cubicBezTo>
                    <a:pt x="4037" y="6188"/>
                    <a:pt x="4108" y="6117"/>
                    <a:pt x="4108" y="6022"/>
                  </a:cubicBezTo>
                  <a:lnTo>
                    <a:pt x="4108" y="4974"/>
                  </a:lnTo>
                  <a:cubicBezTo>
                    <a:pt x="4132" y="4712"/>
                    <a:pt x="3977" y="4474"/>
                    <a:pt x="3739" y="4379"/>
                  </a:cubicBezTo>
                  <a:lnTo>
                    <a:pt x="3096" y="4045"/>
                  </a:lnTo>
                  <a:cubicBezTo>
                    <a:pt x="3537" y="3926"/>
                    <a:pt x="3799" y="3759"/>
                    <a:pt x="3930" y="3676"/>
                  </a:cubicBezTo>
                  <a:cubicBezTo>
                    <a:pt x="4073" y="3581"/>
                    <a:pt x="4108" y="3426"/>
                    <a:pt x="4049" y="3271"/>
                  </a:cubicBezTo>
                  <a:cubicBezTo>
                    <a:pt x="3918" y="2962"/>
                    <a:pt x="3775" y="2378"/>
                    <a:pt x="3775" y="1735"/>
                  </a:cubicBezTo>
                  <a:cubicBezTo>
                    <a:pt x="3775" y="866"/>
                    <a:pt x="3084" y="104"/>
                    <a:pt x="2227" y="9"/>
                  </a:cubicBezTo>
                  <a:cubicBezTo>
                    <a:pt x="2174" y="3"/>
                    <a:pt x="2120" y="0"/>
                    <a:pt x="2065"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 name="Google Shape;9246;p16">
              <a:extLst>
                <a:ext uri="{FF2B5EF4-FFF2-40B4-BE49-F238E27FC236}">
                  <a16:creationId xmlns:a16="http://schemas.microsoft.com/office/drawing/2014/main" id="{CA38C7B6-9E81-43B0-B129-DB692A568698}"/>
                </a:ext>
              </a:extLst>
            </p:cNvPr>
            <p:cNvSpPr/>
            <p:nvPr/>
          </p:nvSpPr>
          <p:spPr>
            <a:xfrm>
              <a:off x="3116592" y="2293778"/>
              <a:ext cx="10630" cy="32241"/>
            </a:xfrm>
            <a:custGeom>
              <a:avLst/>
              <a:gdLst/>
              <a:ahLst/>
              <a:cxnLst/>
              <a:rect l="l" t="t" r="r" b="b"/>
              <a:pathLst>
                <a:path w="334" h="1013" extrusionOk="0">
                  <a:moveTo>
                    <a:pt x="167" y="0"/>
                  </a:moveTo>
                  <a:cubicBezTo>
                    <a:pt x="72" y="0"/>
                    <a:pt x="0" y="72"/>
                    <a:pt x="0" y="167"/>
                  </a:cubicBezTo>
                  <a:lnTo>
                    <a:pt x="0" y="846"/>
                  </a:lnTo>
                  <a:cubicBezTo>
                    <a:pt x="0" y="941"/>
                    <a:pt x="72" y="1012"/>
                    <a:pt x="167" y="1012"/>
                  </a:cubicBezTo>
                  <a:cubicBezTo>
                    <a:pt x="250" y="1012"/>
                    <a:pt x="334" y="941"/>
                    <a:pt x="334" y="846"/>
                  </a:cubicBezTo>
                  <a:lnTo>
                    <a:pt x="334" y="167"/>
                  </a:lnTo>
                  <a:cubicBezTo>
                    <a:pt x="310" y="72"/>
                    <a:pt x="250" y="0"/>
                    <a:pt x="167"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 name="Google Shape;9247;p16">
              <a:extLst>
                <a:ext uri="{FF2B5EF4-FFF2-40B4-BE49-F238E27FC236}">
                  <a16:creationId xmlns:a16="http://schemas.microsoft.com/office/drawing/2014/main" id="{5D3F529E-EE1F-AEDF-E4C9-B4461DC28096}"/>
                </a:ext>
              </a:extLst>
            </p:cNvPr>
            <p:cNvSpPr/>
            <p:nvPr/>
          </p:nvSpPr>
          <p:spPr>
            <a:xfrm>
              <a:off x="3193519" y="2293778"/>
              <a:ext cx="10248" cy="32241"/>
            </a:xfrm>
            <a:custGeom>
              <a:avLst/>
              <a:gdLst/>
              <a:ahLst/>
              <a:cxnLst/>
              <a:rect l="l" t="t" r="r" b="b"/>
              <a:pathLst>
                <a:path w="322" h="1013" extrusionOk="0">
                  <a:moveTo>
                    <a:pt x="155" y="0"/>
                  </a:moveTo>
                  <a:cubicBezTo>
                    <a:pt x="72" y="0"/>
                    <a:pt x="0" y="72"/>
                    <a:pt x="0" y="167"/>
                  </a:cubicBezTo>
                  <a:lnTo>
                    <a:pt x="0" y="846"/>
                  </a:lnTo>
                  <a:cubicBezTo>
                    <a:pt x="0" y="941"/>
                    <a:pt x="72" y="1012"/>
                    <a:pt x="155" y="1012"/>
                  </a:cubicBezTo>
                  <a:cubicBezTo>
                    <a:pt x="250" y="1012"/>
                    <a:pt x="322" y="941"/>
                    <a:pt x="322" y="846"/>
                  </a:cubicBezTo>
                  <a:lnTo>
                    <a:pt x="322" y="167"/>
                  </a:lnTo>
                  <a:cubicBezTo>
                    <a:pt x="310" y="72"/>
                    <a:pt x="250" y="0"/>
                    <a:pt x="155"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 name="Google Shape;9248;p16">
              <a:extLst>
                <a:ext uri="{FF2B5EF4-FFF2-40B4-BE49-F238E27FC236}">
                  <a16:creationId xmlns:a16="http://schemas.microsoft.com/office/drawing/2014/main" id="{55C9405F-8140-100A-4733-14D47B932E24}"/>
                </a:ext>
              </a:extLst>
            </p:cNvPr>
            <p:cNvSpPr/>
            <p:nvPr/>
          </p:nvSpPr>
          <p:spPr>
            <a:xfrm>
              <a:off x="3346227" y="2166755"/>
              <a:ext cx="54966" cy="18301"/>
            </a:xfrm>
            <a:custGeom>
              <a:avLst/>
              <a:gdLst/>
              <a:ahLst/>
              <a:cxnLst/>
              <a:rect l="l" t="t" r="r" b="b"/>
              <a:pathLst>
                <a:path w="1727" h="575" extrusionOk="0">
                  <a:moveTo>
                    <a:pt x="646" y="0"/>
                  </a:moveTo>
                  <a:cubicBezTo>
                    <a:pt x="494" y="0"/>
                    <a:pt x="326" y="15"/>
                    <a:pt x="143" y="50"/>
                  </a:cubicBezTo>
                  <a:cubicBezTo>
                    <a:pt x="60" y="62"/>
                    <a:pt x="0" y="122"/>
                    <a:pt x="0" y="217"/>
                  </a:cubicBezTo>
                  <a:lnTo>
                    <a:pt x="0" y="396"/>
                  </a:lnTo>
                  <a:cubicBezTo>
                    <a:pt x="0" y="479"/>
                    <a:pt x="84" y="550"/>
                    <a:pt x="167" y="550"/>
                  </a:cubicBezTo>
                  <a:cubicBezTo>
                    <a:pt x="262" y="550"/>
                    <a:pt x="334" y="479"/>
                    <a:pt x="334" y="396"/>
                  </a:cubicBezTo>
                  <a:lnTo>
                    <a:pt x="334" y="360"/>
                  </a:lnTo>
                  <a:cubicBezTo>
                    <a:pt x="445" y="344"/>
                    <a:pt x="549" y="338"/>
                    <a:pt x="645" y="338"/>
                  </a:cubicBezTo>
                  <a:cubicBezTo>
                    <a:pt x="845" y="338"/>
                    <a:pt x="1007" y="367"/>
                    <a:pt x="1120" y="407"/>
                  </a:cubicBezTo>
                  <a:cubicBezTo>
                    <a:pt x="1334" y="467"/>
                    <a:pt x="1453" y="538"/>
                    <a:pt x="1453" y="538"/>
                  </a:cubicBezTo>
                  <a:cubicBezTo>
                    <a:pt x="1477" y="550"/>
                    <a:pt x="1512" y="574"/>
                    <a:pt x="1536" y="574"/>
                  </a:cubicBezTo>
                  <a:cubicBezTo>
                    <a:pt x="1584" y="574"/>
                    <a:pt x="1643" y="538"/>
                    <a:pt x="1667" y="491"/>
                  </a:cubicBezTo>
                  <a:cubicBezTo>
                    <a:pt x="1727" y="396"/>
                    <a:pt x="1715" y="288"/>
                    <a:pt x="1643" y="241"/>
                  </a:cubicBezTo>
                  <a:cubicBezTo>
                    <a:pt x="1615" y="231"/>
                    <a:pt x="1258" y="0"/>
                    <a:pt x="646"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 name="Google Shape;9249;p16">
              <a:extLst>
                <a:ext uri="{FF2B5EF4-FFF2-40B4-BE49-F238E27FC236}">
                  <a16:creationId xmlns:a16="http://schemas.microsoft.com/office/drawing/2014/main" id="{FC5BBE74-1836-B74E-AA94-666D08CC3FBB}"/>
                </a:ext>
              </a:extLst>
            </p:cNvPr>
            <p:cNvSpPr/>
            <p:nvPr/>
          </p:nvSpPr>
          <p:spPr>
            <a:xfrm>
              <a:off x="3302655" y="2134991"/>
              <a:ext cx="141760" cy="192143"/>
            </a:xfrm>
            <a:custGeom>
              <a:avLst/>
              <a:gdLst/>
              <a:ahLst/>
              <a:cxnLst/>
              <a:rect l="l" t="t" r="r" b="b"/>
              <a:pathLst>
                <a:path w="4454" h="6037" extrusionOk="0">
                  <a:moveTo>
                    <a:pt x="3453" y="334"/>
                  </a:moveTo>
                  <a:lnTo>
                    <a:pt x="3453" y="1132"/>
                  </a:lnTo>
                  <a:cubicBezTo>
                    <a:pt x="3453" y="1263"/>
                    <a:pt x="3429" y="1405"/>
                    <a:pt x="3370" y="1525"/>
                  </a:cubicBezTo>
                  <a:lnTo>
                    <a:pt x="3310" y="1644"/>
                  </a:lnTo>
                  <a:cubicBezTo>
                    <a:pt x="3298" y="1667"/>
                    <a:pt x="3298" y="1691"/>
                    <a:pt x="3298" y="1715"/>
                  </a:cubicBezTo>
                  <a:lnTo>
                    <a:pt x="3298" y="2060"/>
                  </a:lnTo>
                  <a:cubicBezTo>
                    <a:pt x="3274" y="2346"/>
                    <a:pt x="3155" y="2608"/>
                    <a:pt x="2953" y="2799"/>
                  </a:cubicBezTo>
                  <a:cubicBezTo>
                    <a:pt x="2739" y="3001"/>
                    <a:pt x="2477" y="3096"/>
                    <a:pt x="2191" y="3096"/>
                  </a:cubicBezTo>
                  <a:cubicBezTo>
                    <a:pt x="1643" y="3084"/>
                    <a:pt x="1179" y="2596"/>
                    <a:pt x="1179" y="2013"/>
                  </a:cubicBezTo>
                  <a:lnTo>
                    <a:pt x="1179" y="1715"/>
                  </a:lnTo>
                  <a:cubicBezTo>
                    <a:pt x="1179" y="1691"/>
                    <a:pt x="1179" y="1667"/>
                    <a:pt x="1167" y="1644"/>
                  </a:cubicBezTo>
                  <a:lnTo>
                    <a:pt x="1107" y="1525"/>
                  </a:lnTo>
                  <a:cubicBezTo>
                    <a:pt x="1048" y="1405"/>
                    <a:pt x="1012" y="1275"/>
                    <a:pt x="1012" y="1132"/>
                  </a:cubicBezTo>
                  <a:cubicBezTo>
                    <a:pt x="1012" y="691"/>
                    <a:pt x="1369" y="334"/>
                    <a:pt x="1822" y="334"/>
                  </a:cubicBezTo>
                  <a:close/>
                  <a:moveTo>
                    <a:pt x="2762" y="3310"/>
                  </a:moveTo>
                  <a:lnTo>
                    <a:pt x="2762" y="3537"/>
                  </a:lnTo>
                  <a:cubicBezTo>
                    <a:pt x="2762" y="3572"/>
                    <a:pt x="2774" y="3620"/>
                    <a:pt x="2774" y="3680"/>
                  </a:cubicBezTo>
                  <a:lnTo>
                    <a:pt x="2239" y="4096"/>
                  </a:lnTo>
                  <a:lnTo>
                    <a:pt x="1691" y="3680"/>
                  </a:lnTo>
                  <a:cubicBezTo>
                    <a:pt x="1703" y="3632"/>
                    <a:pt x="1703" y="3584"/>
                    <a:pt x="1703" y="3537"/>
                  </a:cubicBezTo>
                  <a:lnTo>
                    <a:pt x="1703" y="3310"/>
                  </a:lnTo>
                  <a:cubicBezTo>
                    <a:pt x="1846" y="3370"/>
                    <a:pt x="2012" y="3406"/>
                    <a:pt x="2191" y="3406"/>
                  </a:cubicBezTo>
                  <a:lnTo>
                    <a:pt x="2239" y="3406"/>
                  </a:lnTo>
                  <a:cubicBezTo>
                    <a:pt x="2417" y="3406"/>
                    <a:pt x="2596" y="3382"/>
                    <a:pt x="2762" y="3310"/>
                  </a:cubicBezTo>
                  <a:close/>
                  <a:moveTo>
                    <a:pt x="1822" y="1"/>
                  </a:moveTo>
                  <a:cubicBezTo>
                    <a:pt x="1191" y="1"/>
                    <a:pt x="703" y="513"/>
                    <a:pt x="703" y="1120"/>
                  </a:cubicBezTo>
                  <a:cubicBezTo>
                    <a:pt x="703" y="1298"/>
                    <a:pt x="750" y="1489"/>
                    <a:pt x="822" y="1656"/>
                  </a:cubicBezTo>
                  <a:lnTo>
                    <a:pt x="869" y="1751"/>
                  </a:lnTo>
                  <a:lnTo>
                    <a:pt x="869" y="2001"/>
                  </a:lnTo>
                  <a:cubicBezTo>
                    <a:pt x="869" y="2441"/>
                    <a:pt x="1072" y="2846"/>
                    <a:pt x="1381" y="3096"/>
                  </a:cubicBezTo>
                  <a:lnTo>
                    <a:pt x="1381" y="3537"/>
                  </a:lnTo>
                  <a:cubicBezTo>
                    <a:pt x="1381" y="3608"/>
                    <a:pt x="1346" y="3680"/>
                    <a:pt x="1274" y="3703"/>
                  </a:cubicBezTo>
                  <a:lnTo>
                    <a:pt x="453" y="4025"/>
                  </a:lnTo>
                  <a:cubicBezTo>
                    <a:pt x="179" y="4132"/>
                    <a:pt x="0" y="4382"/>
                    <a:pt x="0" y="4668"/>
                  </a:cubicBezTo>
                  <a:lnTo>
                    <a:pt x="0" y="5858"/>
                  </a:lnTo>
                  <a:cubicBezTo>
                    <a:pt x="0" y="5942"/>
                    <a:pt x="83" y="6013"/>
                    <a:pt x="167" y="6013"/>
                  </a:cubicBezTo>
                  <a:cubicBezTo>
                    <a:pt x="262" y="6013"/>
                    <a:pt x="334" y="5942"/>
                    <a:pt x="334" y="5858"/>
                  </a:cubicBezTo>
                  <a:lnTo>
                    <a:pt x="334" y="4668"/>
                  </a:lnTo>
                  <a:cubicBezTo>
                    <a:pt x="334" y="4513"/>
                    <a:pt x="417" y="4382"/>
                    <a:pt x="560" y="4334"/>
                  </a:cubicBezTo>
                  <a:lnTo>
                    <a:pt x="1369" y="4025"/>
                  </a:lnTo>
                  <a:cubicBezTo>
                    <a:pt x="1417" y="4001"/>
                    <a:pt x="1465" y="3977"/>
                    <a:pt x="1488" y="3965"/>
                  </a:cubicBezTo>
                  <a:lnTo>
                    <a:pt x="2060" y="4394"/>
                  </a:lnTo>
                  <a:lnTo>
                    <a:pt x="2060" y="5870"/>
                  </a:lnTo>
                  <a:cubicBezTo>
                    <a:pt x="2060" y="5954"/>
                    <a:pt x="2131" y="6037"/>
                    <a:pt x="2215" y="6037"/>
                  </a:cubicBezTo>
                  <a:cubicBezTo>
                    <a:pt x="2310" y="6037"/>
                    <a:pt x="2381" y="5954"/>
                    <a:pt x="2381" y="5870"/>
                  </a:cubicBezTo>
                  <a:lnTo>
                    <a:pt x="2381" y="4394"/>
                  </a:lnTo>
                  <a:lnTo>
                    <a:pt x="2953" y="3965"/>
                  </a:lnTo>
                  <a:cubicBezTo>
                    <a:pt x="2977" y="3989"/>
                    <a:pt x="3024" y="4013"/>
                    <a:pt x="3072" y="4025"/>
                  </a:cubicBezTo>
                  <a:lnTo>
                    <a:pt x="3882" y="4334"/>
                  </a:lnTo>
                  <a:cubicBezTo>
                    <a:pt x="4024" y="4382"/>
                    <a:pt x="4108" y="4513"/>
                    <a:pt x="4108" y="4668"/>
                  </a:cubicBezTo>
                  <a:lnTo>
                    <a:pt x="4108" y="5858"/>
                  </a:lnTo>
                  <a:cubicBezTo>
                    <a:pt x="4108" y="5942"/>
                    <a:pt x="4179" y="6013"/>
                    <a:pt x="4274" y="6013"/>
                  </a:cubicBezTo>
                  <a:cubicBezTo>
                    <a:pt x="4358" y="6013"/>
                    <a:pt x="4441" y="5942"/>
                    <a:pt x="4441" y="5858"/>
                  </a:cubicBezTo>
                  <a:lnTo>
                    <a:pt x="4441" y="4668"/>
                  </a:lnTo>
                  <a:cubicBezTo>
                    <a:pt x="4453" y="4382"/>
                    <a:pt x="4274" y="4108"/>
                    <a:pt x="4024" y="4025"/>
                  </a:cubicBezTo>
                  <a:lnTo>
                    <a:pt x="3203" y="3703"/>
                  </a:lnTo>
                  <a:cubicBezTo>
                    <a:pt x="3131" y="3680"/>
                    <a:pt x="3084" y="3620"/>
                    <a:pt x="3084" y="3537"/>
                  </a:cubicBezTo>
                  <a:lnTo>
                    <a:pt x="3084" y="3108"/>
                  </a:lnTo>
                  <a:cubicBezTo>
                    <a:pt x="3120" y="3084"/>
                    <a:pt x="3155" y="3060"/>
                    <a:pt x="3191" y="3025"/>
                  </a:cubicBezTo>
                  <a:cubicBezTo>
                    <a:pt x="3453" y="2775"/>
                    <a:pt x="3608" y="2418"/>
                    <a:pt x="3608" y="2037"/>
                  </a:cubicBezTo>
                  <a:lnTo>
                    <a:pt x="3608" y="1727"/>
                  </a:lnTo>
                  <a:lnTo>
                    <a:pt x="3655" y="1644"/>
                  </a:lnTo>
                  <a:cubicBezTo>
                    <a:pt x="3739" y="1477"/>
                    <a:pt x="3774" y="1298"/>
                    <a:pt x="3774" y="1108"/>
                  </a:cubicBezTo>
                  <a:lnTo>
                    <a:pt x="3774" y="167"/>
                  </a:lnTo>
                  <a:cubicBezTo>
                    <a:pt x="3774" y="84"/>
                    <a:pt x="3691" y="1"/>
                    <a:pt x="3608"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 name="Google Shape;9250;p16">
              <a:extLst>
                <a:ext uri="{FF2B5EF4-FFF2-40B4-BE49-F238E27FC236}">
                  <a16:creationId xmlns:a16="http://schemas.microsoft.com/office/drawing/2014/main" id="{A5D62D6F-557F-1886-46C2-DC19879E2423}"/>
                </a:ext>
              </a:extLst>
            </p:cNvPr>
            <p:cNvSpPr/>
            <p:nvPr/>
          </p:nvSpPr>
          <p:spPr>
            <a:xfrm>
              <a:off x="3330313" y="2288463"/>
              <a:ext cx="10248" cy="37938"/>
            </a:xfrm>
            <a:custGeom>
              <a:avLst/>
              <a:gdLst/>
              <a:ahLst/>
              <a:cxnLst/>
              <a:rect l="l" t="t" r="r" b="b"/>
              <a:pathLst>
                <a:path w="322" h="1192" extrusionOk="0">
                  <a:moveTo>
                    <a:pt x="167" y="1"/>
                  </a:moveTo>
                  <a:cubicBezTo>
                    <a:pt x="72" y="1"/>
                    <a:pt x="0" y="84"/>
                    <a:pt x="0" y="167"/>
                  </a:cubicBezTo>
                  <a:lnTo>
                    <a:pt x="0" y="1036"/>
                  </a:lnTo>
                  <a:cubicBezTo>
                    <a:pt x="0" y="1120"/>
                    <a:pt x="72" y="1191"/>
                    <a:pt x="167" y="1191"/>
                  </a:cubicBezTo>
                  <a:cubicBezTo>
                    <a:pt x="250" y="1191"/>
                    <a:pt x="322" y="1120"/>
                    <a:pt x="322" y="1036"/>
                  </a:cubicBezTo>
                  <a:lnTo>
                    <a:pt x="322" y="167"/>
                  </a:lnTo>
                  <a:cubicBezTo>
                    <a:pt x="310" y="84"/>
                    <a:pt x="250" y="1"/>
                    <a:pt x="167"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 name="Google Shape;9251;p16">
              <a:extLst>
                <a:ext uri="{FF2B5EF4-FFF2-40B4-BE49-F238E27FC236}">
                  <a16:creationId xmlns:a16="http://schemas.microsoft.com/office/drawing/2014/main" id="{95F4961E-7F4D-FBB8-52BD-216459F5EB92}"/>
                </a:ext>
              </a:extLst>
            </p:cNvPr>
            <p:cNvSpPr/>
            <p:nvPr/>
          </p:nvSpPr>
          <p:spPr>
            <a:xfrm>
              <a:off x="3406859" y="2288463"/>
              <a:ext cx="10630" cy="37938"/>
            </a:xfrm>
            <a:custGeom>
              <a:avLst/>
              <a:gdLst/>
              <a:ahLst/>
              <a:cxnLst/>
              <a:rect l="l" t="t" r="r" b="b"/>
              <a:pathLst>
                <a:path w="334" h="1192" extrusionOk="0">
                  <a:moveTo>
                    <a:pt x="167" y="1"/>
                  </a:moveTo>
                  <a:cubicBezTo>
                    <a:pt x="84" y="1"/>
                    <a:pt x="0" y="84"/>
                    <a:pt x="0" y="167"/>
                  </a:cubicBezTo>
                  <a:lnTo>
                    <a:pt x="0" y="1036"/>
                  </a:lnTo>
                  <a:cubicBezTo>
                    <a:pt x="0" y="1120"/>
                    <a:pt x="84" y="1191"/>
                    <a:pt x="167" y="1191"/>
                  </a:cubicBezTo>
                  <a:cubicBezTo>
                    <a:pt x="262" y="1191"/>
                    <a:pt x="334" y="1120"/>
                    <a:pt x="334" y="1036"/>
                  </a:cubicBezTo>
                  <a:lnTo>
                    <a:pt x="334" y="167"/>
                  </a:lnTo>
                  <a:cubicBezTo>
                    <a:pt x="322" y="84"/>
                    <a:pt x="262" y="1"/>
                    <a:pt x="167"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9252;p16">
              <a:extLst>
                <a:ext uri="{FF2B5EF4-FFF2-40B4-BE49-F238E27FC236}">
                  <a16:creationId xmlns:a16="http://schemas.microsoft.com/office/drawing/2014/main" id="{1BE97092-C088-8C93-409B-6E2F13E4CCE8}"/>
                </a:ext>
              </a:extLst>
            </p:cNvPr>
            <p:cNvSpPr/>
            <p:nvPr/>
          </p:nvSpPr>
          <p:spPr>
            <a:xfrm>
              <a:off x="3149183" y="1976585"/>
              <a:ext cx="219419" cy="183072"/>
            </a:xfrm>
            <a:custGeom>
              <a:avLst/>
              <a:gdLst/>
              <a:ahLst/>
              <a:cxnLst/>
              <a:rect l="l" t="t" r="r" b="b"/>
              <a:pathLst>
                <a:path w="6894" h="5752" extrusionOk="0">
                  <a:moveTo>
                    <a:pt x="2369" y="4108"/>
                  </a:moveTo>
                  <a:lnTo>
                    <a:pt x="2286" y="4466"/>
                  </a:lnTo>
                  <a:lnTo>
                    <a:pt x="2060" y="4466"/>
                  </a:lnTo>
                  <a:cubicBezTo>
                    <a:pt x="1869" y="4466"/>
                    <a:pt x="1703" y="4299"/>
                    <a:pt x="1703" y="4108"/>
                  </a:cubicBezTo>
                  <a:close/>
                  <a:moveTo>
                    <a:pt x="5513" y="310"/>
                  </a:moveTo>
                  <a:cubicBezTo>
                    <a:pt x="5703" y="310"/>
                    <a:pt x="5870" y="477"/>
                    <a:pt x="5870" y="667"/>
                  </a:cubicBezTo>
                  <a:lnTo>
                    <a:pt x="5870" y="3418"/>
                  </a:lnTo>
                  <a:cubicBezTo>
                    <a:pt x="5870" y="3608"/>
                    <a:pt x="5703" y="3775"/>
                    <a:pt x="5513" y="3775"/>
                  </a:cubicBezTo>
                  <a:lnTo>
                    <a:pt x="4132" y="3775"/>
                  </a:lnTo>
                  <a:cubicBezTo>
                    <a:pt x="4096" y="3775"/>
                    <a:pt x="4048" y="3787"/>
                    <a:pt x="4036" y="3811"/>
                  </a:cubicBezTo>
                  <a:lnTo>
                    <a:pt x="2500" y="4918"/>
                  </a:lnTo>
                  <a:lnTo>
                    <a:pt x="2739" y="3966"/>
                  </a:lnTo>
                  <a:cubicBezTo>
                    <a:pt x="2762" y="3930"/>
                    <a:pt x="2739" y="3870"/>
                    <a:pt x="2715" y="3835"/>
                  </a:cubicBezTo>
                  <a:cubicBezTo>
                    <a:pt x="2679" y="3787"/>
                    <a:pt x="2643" y="3775"/>
                    <a:pt x="2584" y="3775"/>
                  </a:cubicBezTo>
                  <a:lnTo>
                    <a:pt x="691" y="3775"/>
                  </a:lnTo>
                  <a:cubicBezTo>
                    <a:pt x="500" y="3775"/>
                    <a:pt x="333" y="3608"/>
                    <a:pt x="333" y="3418"/>
                  </a:cubicBezTo>
                  <a:lnTo>
                    <a:pt x="333" y="667"/>
                  </a:lnTo>
                  <a:cubicBezTo>
                    <a:pt x="333" y="477"/>
                    <a:pt x="500" y="310"/>
                    <a:pt x="691" y="310"/>
                  </a:cubicBezTo>
                  <a:close/>
                  <a:moveTo>
                    <a:pt x="6215" y="989"/>
                  </a:moveTo>
                  <a:cubicBezTo>
                    <a:pt x="6406" y="989"/>
                    <a:pt x="6572" y="1156"/>
                    <a:pt x="6572" y="1346"/>
                  </a:cubicBezTo>
                  <a:lnTo>
                    <a:pt x="6572" y="4108"/>
                  </a:lnTo>
                  <a:lnTo>
                    <a:pt x="6549" y="4108"/>
                  </a:lnTo>
                  <a:cubicBezTo>
                    <a:pt x="6549" y="4299"/>
                    <a:pt x="6394" y="4466"/>
                    <a:pt x="6191" y="4466"/>
                  </a:cubicBezTo>
                  <a:lnTo>
                    <a:pt x="4810" y="4466"/>
                  </a:lnTo>
                  <a:cubicBezTo>
                    <a:pt x="4763" y="4466"/>
                    <a:pt x="4727" y="4477"/>
                    <a:pt x="4691" y="4513"/>
                  </a:cubicBezTo>
                  <a:cubicBezTo>
                    <a:pt x="4667" y="4549"/>
                    <a:pt x="4644" y="4608"/>
                    <a:pt x="4667" y="4656"/>
                  </a:cubicBezTo>
                  <a:lnTo>
                    <a:pt x="4763" y="5323"/>
                  </a:lnTo>
                  <a:lnTo>
                    <a:pt x="3596" y="4537"/>
                  </a:lnTo>
                  <a:lnTo>
                    <a:pt x="4191" y="4096"/>
                  </a:lnTo>
                  <a:lnTo>
                    <a:pt x="5513" y="4096"/>
                  </a:lnTo>
                  <a:cubicBezTo>
                    <a:pt x="5882" y="4096"/>
                    <a:pt x="6191" y="3799"/>
                    <a:pt x="6191" y="3418"/>
                  </a:cubicBezTo>
                  <a:lnTo>
                    <a:pt x="6191" y="989"/>
                  </a:lnTo>
                  <a:close/>
                  <a:moveTo>
                    <a:pt x="691" y="1"/>
                  </a:moveTo>
                  <a:cubicBezTo>
                    <a:pt x="322" y="1"/>
                    <a:pt x="0" y="298"/>
                    <a:pt x="0" y="679"/>
                  </a:cubicBezTo>
                  <a:lnTo>
                    <a:pt x="0" y="3430"/>
                  </a:lnTo>
                  <a:cubicBezTo>
                    <a:pt x="0" y="3811"/>
                    <a:pt x="298" y="4120"/>
                    <a:pt x="691" y="4120"/>
                  </a:cubicBezTo>
                  <a:lnTo>
                    <a:pt x="1393" y="4120"/>
                  </a:lnTo>
                  <a:lnTo>
                    <a:pt x="1393" y="4132"/>
                  </a:lnTo>
                  <a:cubicBezTo>
                    <a:pt x="1393" y="4501"/>
                    <a:pt x="1691" y="4823"/>
                    <a:pt x="2072" y="4823"/>
                  </a:cubicBezTo>
                  <a:lnTo>
                    <a:pt x="2203" y="4823"/>
                  </a:lnTo>
                  <a:lnTo>
                    <a:pt x="2143" y="5073"/>
                  </a:lnTo>
                  <a:cubicBezTo>
                    <a:pt x="2119" y="5180"/>
                    <a:pt x="2167" y="5275"/>
                    <a:pt x="2250" y="5335"/>
                  </a:cubicBezTo>
                  <a:cubicBezTo>
                    <a:pt x="2298" y="5370"/>
                    <a:pt x="2346" y="5382"/>
                    <a:pt x="2381" y="5382"/>
                  </a:cubicBezTo>
                  <a:cubicBezTo>
                    <a:pt x="2429" y="5382"/>
                    <a:pt x="2489" y="5370"/>
                    <a:pt x="2536" y="5335"/>
                  </a:cubicBezTo>
                  <a:lnTo>
                    <a:pt x="3251" y="4823"/>
                  </a:lnTo>
                  <a:lnTo>
                    <a:pt x="3417" y="4823"/>
                  </a:lnTo>
                  <a:lnTo>
                    <a:pt x="4751" y="5716"/>
                  </a:lnTo>
                  <a:cubicBezTo>
                    <a:pt x="4798" y="5740"/>
                    <a:pt x="4846" y="5751"/>
                    <a:pt x="4882" y="5751"/>
                  </a:cubicBezTo>
                  <a:cubicBezTo>
                    <a:pt x="4929" y="5751"/>
                    <a:pt x="4977" y="5740"/>
                    <a:pt x="5025" y="5716"/>
                  </a:cubicBezTo>
                  <a:cubicBezTo>
                    <a:pt x="5108" y="5656"/>
                    <a:pt x="5144" y="5561"/>
                    <a:pt x="5120" y="5454"/>
                  </a:cubicBezTo>
                  <a:lnTo>
                    <a:pt x="5025" y="4799"/>
                  </a:lnTo>
                  <a:lnTo>
                    <a:pt x="6215" y="4799"/>
                  </a:lnTo>
                  <a:cubicBezTo>
                    <a:pt x="6584" y="4799"/>
                    <a:pt x="6894" y="4501"/>
                    <a:pt x="6894" y="4120"/>
                  </a:cubicBezTo>
                  <a:lnTo>
                    <a:pt x="6894" y="1370"/>
                  </a:lnTo>
                  <a:cubicBezTo>
                    <a:pt x="6870" y="977"/>
                    <a:pt x="6572" y="679"/>
                    <a:pt x="6191" y="679"/>
                  </a:cubicBezTo>
                  <a:cubicBezTo>
                    <a:pt x="6179" y="298"/>
                    <a:pt x="5882" y="1"/>
                    <a:pt x="5513"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9253;p16">
              <a:extLst>
                <a:ext uri="{FF2B5EF4-FFF2-40B4-BE49-F238E27FC236}">
                  <a16:creationId xmlns:a16="http://schemas.microsoft.com/office/drawing/2014/main" id="{43DC1686-78E3-D387-056F-4990AC48A421}"/>
                </a:ext>
              </a:extLst>
            </p:cNvPr>
            <p:cNvSpPr/>
            <p:nvPr/>
          </p:nvSpPr>
          <p:spPr>
            <a:xfrm>
              <a:off x="3187822" y="2009177"/>
              <a:ext cx="26926" cy="10280"/>
            </a:xfrm>
            <a:custGeom>
              <a:avLst/>
              <a:gdLst/>
              <a:ahLst/>
              <a:cxnLst/>
              <a:rect l="l" t="t" r="r" b="b"/>
              <a:pathLst>
                <a:path w="846" h="323" extrusionOk="0">
                  <a:moveTo>
                    <a:pt x="155" y="1"/>
                  </a:moveTo>
                  <a:cubicBezTo>
                    <a:pt x="72" y="1"/>
                    <a:pt x="1" y="72"/>
                    <a:pt x="1" y="167"/>
                  </a:cubicBezTo>
                  <a:cubicBezTo>
                    <a:pt x="1" y="251"/>
                    <a:pt x="72" y="322"/>
                    <a:pt x="155" y="322"/>
                  </a:cubicBezTo>
                  <a:lnTo>
                    <a:pt x="679" y="322"/>
                  </a:lnTo>
                  <a:cubicBezTo>
                    <a:pt x="774" y="322"/>
                    <a:pt x="846" y="251"/>
                    <a:pt x="846" y="167"/>
                  </a:cubicBezTo>
                  <a:cubicBezTo>
                    <a:pt x="846" y="72"/>
                    <a:pt x="774" y="1"/>
                    <a:pt x="679"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9254;p16">
              <a:extLst>
                <a:ext uri="{FF2B5EF4-FFF2-40B4-BE49-F238E27FC236}">
                  <a16:creationId xmlns:a16="http://schemas.microsoft.com/office/drawing/2014/main" id="{8559B938-4FDB-19AF-13F1-90BEBC6707BD}"/>
                </a:ext>
              </a:extLst>
            </p:cNvPr>
            <p:cNvSpPr/>
            <p:nvPr/>
          </p:nvSpPr>
          <p:spPr>
            <a:xfrm>
              <a:off x="3226110" y="2009177"/>
              <a:ext cx="81478" cy="10280"/>
            </a:xfrm>
            <a:custGeom>
              <a:avLst/>
              <a:gdLst/>
              <a:ahLst/>
              <a:cxnLst/>
              <a:rect l="l" t="t" r="r" b="b"/>
              <a:pathLst>
                <a:path w="2560" h="323" extrusionOk="0">
                  <a:moveTo>
                    <a:pt x="167" y="1"/>
                  </a:moveTo>
                  <a:cubicBezTo>
                    <a:pt x="72" y="1"/>
                    <a:pt x="0" y="72"/>
                    <a:pt x="0" y="167"/>
                  </a:cubicBezTo>
                  <a:cubicBezTo>
                    <a:pt x="0" y="251"/>
                    <a:pt x="72" y="322"/>
                    <a:pt x="167" y="322"/>
                  </a:cubicBezTo>
                  <a:lnTo>
                    <a:pt x="2393" y="322"/>
                  </a:lnTo>
                  <a:cubicBezTo>
                    <a:pt x="2488" y="322"/>
                    <a:pt x="2560" y="251"/>
                    <a:pt x="2560" y="167"/>
                  </a:cubicBezTo>
                  <a:cubicBezTo>
                    <a:pt x="2560" y="72"/>
                    <a:pt x="2488" y="1"/>
                    <a:pt x="2393"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9255;p16">
              <a:extLst>
                <a:ext uri="{FF2B5EF4-FFF2-40B4-BE49-F238E27FC236}">
                  <a16:creationId xmlns:a16="http://schemas.microsoft.com/office/drawing/2014/main" id="{16584153-DE9A-1905-E798-37FAB3023C0A}"/>
                </a:ext>
              </a:extLst>
            </p:cNvPr>
            <p:cNvSpPr/>
            <p:nvPr/>
          </p:nvSpPr>
          <p:spPr>
            <a:xfrm>
              <a:off x="3187822" y="2036453"/>
              <a:ext cx="119767" cy="10662"/>
            </a:xfrm>
            <a:custGeom>
              <a:avLst/>
              <a:gdLst/>
              <a:ahLst/>
              <a:cxnLst/>
              <a:rect l="l" t="t" r="r" b="b"/>
              <a:pathLst>
                <a:path w="3763" h="335" extrusionOk="0">
                  <a:moveTo>
                    <a:pt x="155" y="1"/>
                  </a:moveTo>
                  <a:cubicBezTo>
                    <a:pt x="72" y="1"/>
                    <a:pt x="1" y="84"/>
                    <a:pt x="1" y="168"/>
                  </a:cubicBezTo>
                  <a:cubicBezTo>
                    <a:pt x="1" y="263"/>
                    <a:pt x="72" y="334"/>
                    <a:pt x="155" y="334"/>
                  </a:cubicBezTo>
                  <a:lnTo>
                    <a:pt x="3596" y="334"/>
                  </a:lnTo>
                  <a:cubicBezTo>
                    <a:pt x="3691" y="334"/>
                    <a:pt x="3763" y="263"/>
                    <a:pt x="3763" y="168"/>
                  </a:cubicBezTo>
                  <a:cubicBezTo>
                    <a:pt x="3763" y="84"/>
                    <a:pt x="3691" y="1"/>
                    <a:pt x="3596"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9256;p16">
              <a:extLst>
                <a:ext uri="{FF2B5EF4-FFF2-40B4-BE49-F238E27FC236}">
                  <a16:creationId xmlns:a16="http://schemas.microsoft.com/office/drawing/2014/main" id="{F6AFD2A4-F15E-18E4-0027-880BC61873F3}"/>
                </a:ext>
              </a:extLst>
            </p:cNvPr>
            <p:cNvSpPr/>
            <p:nvPr/>
          </p:nvSpPr>
          <p:spPr>
            <a:xfrm>
              <a:off x="3187822" y="2064143"/>
              <a:ext cx="81510" cy="10248"/>
            </a:xfrm>
            <a:custGeom>
              <a:avLst/>
              <a:gdLst/>
              <a:ahLst/>
              <a:cxnLst/>
              <a:rect l="l" t="t" r="r" b="b"/>
              <a:pathLst>
                <a:path w="2561" h="322" extrusionOk="0">
                  <a:moveTo>
                    <a:pt x="155" y="0"/>
                  </a:moveTo>
                  <a:cubicBezTo>
                    <a:pt x="72" y="0"/>
                    <a:pt x="1" y="72"/>
                    <a:pt x="1" y="167"/>
                  </a:cubicBezTo>
                  <a:cubicBezTo>
                    <a:pt x="1" y="250"/>
                    <a:pt x="72" y="322"/>
                    <a:pt x="155" y="322"/>
                  </a:cubicBezTo>
                  <a:lnTo>
                    <a:pt x="2394" y="322"/>
                  </a:lnTo>
                  <a:cubicBezTo>
                    <a:pt x="2477" y="322"/>
                    <a:pt x="2560" y="250"/>
                    <a:pt x="2560" y="167"/>
                  </a:cubicBezTo>
                  <a:cubicBezTo>
                    <a:pt x="2560" y="72"/>
                    <a:pt x="2477" y="0"/>
                    <a:pt x="2394"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9257;p16">
              <a:extLst>
                <a:ext uri="{FF2B5EF4-FFF2-40B4-BE49-F238E27FC236}">
                  <a16:creationId xmlns:a16="http://schemas.microsoft.com/office/drawing/2014/main" id="{E821A5B5-9292-634A-E2CA-38F65110FCA3}"/>
                </a:ext>
              </a:extLst>
            </p:cNvPr>
            <p:cNvSpPr/>
            <p:nvPr/>
          </p:nvSpPr>
          <p:spPr>
            <a:xfrm>
              <a:off x="3280663" y="2064143"/>
              <a:ext cx="26926" cy="10248"/>
            </a:xfrm>
            <a:custGeom>
              <a:avLst/>
              <a:gdLst/>
              <a:ahLst/>
              <a:cxnLst/>
              <a:rect l="l" t="t" r="r" b="b"/>
              <a:pathLst>
                <a:path w="846" h="322" extrusionOk="0">
                  <a:moveTo>
                    <a:pt x="155" y="0"/>
                  </a:moveTo>
                  <a:cubicBezTo>
                    <a:pt x="72" y="0"/>
                    <a:pt x="1" y="72"/>
                    <a:pt x="1" y="167"/>
                  </a:cubicBezTo>
                  <a:cubicBezTo>
                    <a:pt x="1" y="250"/>
                    <a:pt x="72" y="322"/>
                    <a:pt x="155" y="322"/>
                  </a:cubicBezTo>
                  <a:lnTo>
                    <a:pt x="679" y="322"/>
                  </a:lnTo>
                  <a:cubicBezTo>
                    <a:pt x="774" y="322"/>
                    <a:pt x="846" y="250"/>
                    <a:pt x="846" y="167"/>
                  </a:cubicBezTo>
                  <a:cubicBezTo>
                    <a:pt x="846" y="72"/>
                    <a:pt x="774" y="0"/>
                    <a:pt x="679"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9" name="Google Shape;9244;p16">
            <a:extLst>
              <a:ext uri="{FF2B5EF4-FFF2-40B4-BE49-F238E27FC236}">
                <a16:creationId xmlns:a16="http://schemas.microsoft.com/office/drawing/2014/main" id="{CDB13242-F57C-D3FB-F712-23A6B1B4164E}"/>
              </a:ext>
            </a:extLst>
          </p:cNvPr>
          <p:cNvGrpSpPr/>
          <p:nvPr/>
        </p:nvGrpSpPr>
        <p:grpSpPr>
          <a:xfrm>
            <a:off x="7272266" y="5317589"/>
            <a:ext cx="350198" cy="350548"/>
            <a:chOff x="3094217" y="1976585"/>
            <a:chExt cx="350198" cy="350548"/>
          </a:xfrm>
        </p:grpSpPr>
        <p:sp>
          <p:nvSpPr>
            <p:cNvPr id="20" name="Google Shape;9245;p16">
              <a:extLst>
                <a:ext uri="{FF2B5EF4-FFF2-40B4-BE49-F238E27FC236}">
                  <a16:creationId xmlns:a16="http://schemas.microsoft.com/office/drawing/2014/main" id="{62255202-0FDB-32A2-9DB8-C2C65C39C4D7}"/>
                </a:ext>
              </a:extLst>
            </p:cNvPr>
            <p:cNvSpPr/>
            <p:nvPr/>
          </p:nvSpPr>
          <p:spPr>
            <a:xfrm>
              <a:off x="3094217" y="2129039"/>
              <a:ext cx="131543" cy="197362"/>
            </a:xfrm>
            <a:custGeom>
              <a:avLst/>
              <a:gdLst/>
              <a:ahLst/>
              <a:cxnLst/>
              <a:rect l="l" t="t" r="r" b="b"/>
              <a:pathLst>
                <a:path w="4133" h="6201" extrusionOk="0">
                  <a:moveTo>
                    <a:pt x="2072" y="345"/>
                  </a:moveTo>
                  <a:cubicBezTo>
                    <a:pt x="2117" y="345"/>
                    <a:pt x="2162" y="348"/>
                    <a:pt x="2203" y="354"/>
                  </a:cubicBezTo>
                  <a:cubicBezTo>
                    <a:pt x="2906" y="414"/>
                    <a:pt x="3454" y="1045"/>
                    <a:pt x="3454" y="1759"/>
                  </a:cubicBezTo>
                  <a:cubicBezTo>
                    <a:pt x="3454" y="2438"/>
                    <a:pt x="3620" y="3069"/>
                    <a:pt x="3751" y="3402"/>
                  </a:cubicBezTo>
                  <a:lnTo>
                    <a:pt x="3751" y="3426"/>
                  </a:lnTo>
                  <a:cubicBezTo>
                    <a:pt x="3608" y="3509"/>
                    <a:pt x="3299" y="3688"/>
                    <a:pt x="2763" y="3807"/>
                  </a:cubicBezTo>
                  <a:lnTo>
                    <a:pt x="2763" y="3759"/>
                  </a:lnTo>
                  <a:lnTo>
                    <a:pt x="2763" y="3438"/>
                  </a:lnTo>
                  <a:cubicBezTo>
                    <a:pt x="2965" y="3319"/>
                    <a:pt x="3144" y="3140"/>
                    <a:pt x="3263" y="2926"/>
                  </a:cubicBezTo>
                  <a:cubicBezTo>
                    <a:pt x="3489" y="2533"/>
                    <a:pt x="3418" y="2021"/>
                    <a:pt x="3073" y="1712"/>
                  </a:cubicBezTo>
                  <a:cubicBezTo>
                    <a:pt x="2834" y="1485"/>
                    <a:pt x="2418" y="1235"/>
                    <a:pt x="1727" y="1235"/>
                  </a:cubicBezTo>
                  <a:cubicBezTo>
                    <a:pt x="1691" y="1235"/>
                    <a:pt x="1644" y="1247"/>
                    <a:pt x="1608" y="1283"/>
                  </a:cubicBezTo>
                  <a:lnTo>
                    <a:pt x="1275" y="1616"/>
                  </a:lnTo>
                  <a:cubicBezTo>
                    <a:pt x="1215" y="1676"/>
                    <a:pt x="1215" y="1783"/>
                    <a:pt x="1275" y="1843"/>
                  </a:cubicBezTo>
                  <a:cubicBezTo>
                    <a:pt x="1304" y="1872"/>
                    <a:pt x="1343" y="1887"/>
                    <a:pt x="1382" y="1887"/>
                  </a:cubicBezTo>
                  <a:cubicBezTo>
                    <a:pt x="1421" y="1887"/>
                    <a:pt x="1459" y="1872"/>
                    <a:pt x="1489" y="1843"/>
                  </a:cubicBezTo>
                  <a:lnTo>
                    <a:pt x="1787" y="1545"/>
                  </a:lnTo>
                  <a:cubicBezTo>
                    <a:pt x="2227" y="1557"/>
                    <a:pt x="2584" y="1700"/>
                    <a:pt x="2846" y="1938"/>
                  </a:cubicBezTo>
                  <a:cubicBezTo>
                    <a:pt x="3073" y="2140"/>
                    <a:pt x="3132" y="2485"/>
                    <a:pt x="2977" y="2747"/>
                  </a:cubicBezTo>
                  <a:cubicBezTo>
                    <a:pt x="2799" y="3081"/>
                    <a:pt x="2441" y="3283"/>
                    <a:pt x="2072" y="3283"/>
                  </a:cubicBezTo>
                  <a:cubicBezTo>
                    <a:pt x="1489" y="3283"/>
                    <a:pt x="1037" y="2831"/>
                    <a:pt x="1037" y="2247"/>
                  </a:cubicBezTo>
                  <a:cubicBezTo>
                    <a:pt x="1037" y="2152"/>
                    <a:pt x="953" y="2081"/>
                    <a:pt x="870" y="2081"/>
                  </a:cubicBezTo>
                  <a:cubicBezTo>
                    <a:pt x="775" y="2081"/>
                    <a:pt x="703" y="2152"/>
                    <a:pt x="703" y="2247"/>
                  </a:cubicBezTo>
                  <a:cubicBezTo>
                    <a:pt x="703" y="2747"/>
                    <a:pt x="989" y="3200"/>
                    <a:pt x="1394" y="3438"/>
                  </a:cubicBezTo>
                  <a:lnTo>
                    <a:pt x="1394" y="3759"/>
                  </a:lnTo>
                  <a:lnTo>
                    <a:pt x="1394" y="3807"/>
                  </a:lnTo>
                  <a:cubicBezTo>
                    <a:pt x="858" y="3688"/>
                    <a:pt x="525" y="3509"/>
                    <a:pt x="394" y="3426"/>
                  </a:cubicBezTo>
                  <a:cubicBezTo>
                    <a:pt x="394" y="3426"/>
                    <a:pt x="382" y="3426"/>
                    <a:pt x="394" y="3402"/>
                  </a:cubicBezTo>
                  <a:cubicBezTo>
                    <a:pt x="525" y="3081"/>
                    <a:pt x="691" y="2438"/>
                    <a:pt x="691" y="1759"/>
                  </a:cubicBezTo>
                  <a:cubicBezTo>
                    <a:pt x="691" y="1045"/>
                    <a:pt x="1239" y="414"/>
                    <a:pt x="1941" y="354"/>
                  </a:cubicBezTo>
                  <a:cubicBezTo>
                    <a:pt x="1983" y="348"/>
                    <a:pt x="2028" y="345"/>
                    <a:pt x="2072" y="345"/>
                  </a:cubicBezTo>
                  <a:close/>
                  <a:moveTo>
                    <a:pt x="2430" y="3581"/>
                  </a:moveTo>
                  <a:lnTo>
                    <a:pt x="2430" y="3783"/>
                  </a:lnTo>
                  <a:cubicBezTo>
                    <a:pt x="2430" y="3974"/>
                    <a:pt x="2537" y="4152"/>
                    <a:pt x="2715" y="4224"/>
                  </a:cubicBezTo>
                  <a:lnTo>
                    <a:pt x="2822" y="4271"/>
                  </a:lnTo>
                  <a:cubicBezTo>
                    <a:pt x="2656" y="4509"/>
                    <a:pt x="2370" y="4676"/>
                    <a:pt x="2072" y="4676"/>
                  </a:cubicBezTo>
                  <a:cubicBezTo>
                    <a:pt x="1775" y="4676"/>
                    <a:pt x="1489" y="4509"/>
                    <a:pt x="1334" y="4271"/>
                  </a:cubicBezTo>
                  <a:lnTo>
                    <a:pt x="1429" y="4224"/>
                  </a:lnTo>
                  <a:cubicBezTo>
                    <a:pt x="1608" y="4140"/>
                    <a:pt x="1715" y="3974"/>
                    <a:pt x="1715" y="3783"/>
                  </a:cubicBezTo>
                  <a:lnTo>
                    <a:pt x="1715" y="3581"/>
                  </a:lnTo>
                  <a:cubicBezTo>
                    <a:pt x="1834" y="3617"/>
                    <a:pt x="1953" y="3628"/>
                    <a:pt x="2072" y="3628"/>
                  </a:cubicBezTo>
                  <a:cubicBezTo>
                    <a:pt x="2191" y="3628"/>
                    <a:pt x="2311" y="3617"/>
                    <a:pt x="2430" y="3581"/>
                  </a:cubicBezTo>
                  <a:close/>
                  <a:moveTo>
                    <a:pt x="2065" y="0"/>
                  </a:moveTo>
                  <a:cubicBezTo>
                    <a:pt x="2010" y="0"/>
                    <a:pt x="1953" y="3"/>
                    <a:pt x="1894" y="9"/>
                  </a:cubicBezTo>
                  <a:cubicBezTo>
                    <a:pt x="1037" y="92"/>
                    <a:pt x="346" y="842"/>
                    <a:pt x="346" y="1735"/>
                  </a:cubicBezTo>
                  <a:cubicBezTo>
                    <a:pt x="346" y="2378"/>
                    <a:pt x="203" y="2962"/>
                    <a:pt x="60" y="3271"/>
                  </a:cubicBezTo>
                  <a:cubicBezTo>
                    <a:pt x="1" y="3426"/>
                    <a:pt x="48" y="3581"/>
                    <a:pt x="179" y="3676"/>
                  </a:cubicBezTo>
                  <a:cubicBezTo>
                    <a:pt x="310" y="3759"/>
                    <a:pt x="584" y="3926"/>
                    <a:pt x="1013" y="4045"/>
                  </a:cubicBezTo>
                  <a:lnTo>
                    <a:pt x="382" y="4379"/>
                  </a:lnTo>
                  <a:cubicBezTo>
                    <a:pt x="144" y="4498"/>
                    <a:pt x="1" y="4712"/>
                    <a:pt x="1" y="4986"/>
                  </a:cubicBezTo>
                  <a:lnTo>
                    <a:pt x="1" y="6045"/>
                  </a:lnTo>
                  <a:cubicBezTo>
                    <a:pt x="1" y="6129"/>
                    <a:pt x="84" y="6200"/>
                    <a:pt x="167" y="6200"/>
                  </a:cubicBezTo>
                  <a:cubicBezTo>
                    <a:pt x="263" y="6200"/>
                    <a:pt x="334" y="6129"/>
                    <a:pt x="334" y="6045"/>
                  </a:cubicBezTo>
                  <a:lnTo>
                    <a:pt x="334" y="4974"/>
                  </a:lnTo>
                  <a:cubicBezTo>
                    <a:pt x="334" y="4831"/>
                    <a:pt x="406" y="4712"/>
                    <a:pt x="525" y="4652"/>
                  </a:cubicBezTo>
                  <a:lnTo>
                    <a:pt x="1037" y="4402"/>
                  </a:lnTo>
                  <a:cubicBezTo>
                    <a:pt x="1239" y="4760"/>
                    <a:pt x="1644" y="4986"/>
                    <a:pt x="2060" y="4986"/>
                  </a:cubicBezTo>
                  <a:cubicBezTo>
                    <a:pt x="2489" y="4986"/>
                    <a:pt x="2882" y="4760"/>
                    <a:pt x="3084" y="4402"/>
                  </a:cubicBezTo>
                  <a:lnTo>
                    <a:pt x="3596" y="4652"/>
                  </a:lnTo>
                  <a:cubicBezTo>
                    <a:pt x="3704" y="4712"/>
                    <a:pt x="3787" y="4831"/>
                    <a:pt x="3787" y="4974"/>
                  </a:cubicBezTo>
                  <a:lnTo>
                    <a:pt x="3787" y="6022"/>
                  </a:lnTo>
                  <a:cubicBezTo>
                    <a:pt x="3787" y="6117"/>
                    <a:pt x="3858" y="6188"/>
                    <a:pt x="3954" y="6188"/>
                  </a:cubicBezTo>
                  <a:cubicBezTo>
                    <a:pt x="4037" y="6188"/>
                    <a:pt x="4108" y="6117"/>
                    <a:pt x="4108" y="6022"/>
                  </a:cubicBezTo>
                  <a:lnTo>
                    <a:pt x="4108" y="4974"/>
                  </a:lnTo>
                  <a:cubicBezTo>
                    <a:pt x="4132" y="4712"/>
                    <a:pt x="3977" y="4474"/>
                    <a:pt x="3739" y="4379"/>
                  </a:cubicBezTo>
                  <a:lnTo>
                    <a:pt x="3096" y="4045"/>
                  </a:lnTo>
                  <a:cubicBezTo>
                    <a:pt x="3537" y="3926"/>
                    <a:pt x="3799" y="3759"/>
                    <a:pt x="3930" y="3676"/>
                  </a:cubicBezTo>
                  <a:cubicBezTo>
                    <a:pt x="4073" y="3581"/>
                    <a:pt x="4108" y="3426"/>
                    <a:pt x="4049" y="3271"/>
                  </a:cubicBezTo>
                  <a:cubicBezTo>
                    <a:pt x="3918" y="2962"/>
                    <a:pt x="3775" y="2378"/>
                    <a:pt x="3775" y="1735"/>
                  </a:cubicBezTo>
                  <a:cubicBezTo>
                    <a:pt x="3775" y="866"/>
                    <a:pt x="3084" y="104"/>
                    <a:pt x="2227" y="9"/>
                  </a:cubicBezTo>
                  <a:cubicBezTo>
                    <a:pt x="2174" y="3"/>
                    <a:pt x="2120" y="0"/>
                    <a:pt x="2065"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9246;p16">
              <a:extLst>
                <a:ext uri="{FF2B5EF4-FFF2-40B4-BE49-F238E27FC236}">
                  <a16:creationId xmlns:a16="http://schemas.microsoft.com/office/drawing/2014/main" id="{B05A66A3-793D-99FE-5654-5BD4F9CBB0E0}"/>
                </a:ext>
              </a:extLst>
            </p:cNvPr>
            <p:cNvSpPr/>
            <p:nvPr/>
          </p:nvSpPr>
          <p:spPr>
            <a:xfrm>
              <a:off x="3116592" y="2293778"/>
              <a:ext cx="10630" cy="32241"/>
            </a:xfrm>
            <a:custGeom>
              <a:avLst/>
              <a:gdLst/>
              <a:ahLst/>
              <a:cxnLst/>
              <a:rect l="l" t="t" r="r" b="b"/>
              <a:pathLst>
                <a:path w="334" h="1013" extrusionOk="0">
                  <a:moveTo>
                    <a:pt x="167" y="0"/>
                  </a:moveTo>
                  <a:cubicBezTo>
                    <a:pt x="72" y="0"/>
                    <a:pt x="0" y="72"/>
                    <a:pt x="0" y="167"/>
                  </a:cubicBezTo>
                  <a:lnTo>
                    <a:pt x="0" y="846"/>
                  </a:lnTo>
                  <a:cubicBezTo>
                    <a:pt x="0" y="941"/>
                    <a:pt x="72" y="1012"/>
                    <a:pt x="167" y="1012"/>
                  </a:cubicBezTo>
                  <a:cubicBezTo>
                    <a:pt x="250" y="1012"/>
                    <a:pt x="334" y="941"/>
                    <a:pt x="334" y="846"/>
                  </a:cubicBezTo>
                  <a:lnTo>
                    <a:pt x="334" y="167"/>
                  </a:lnTo>
                  <a:cubicBezTo>
                    <a:pt x="310" y="72"/>
                    <a:pt x="250" y="0"/>
                    <a:pt x="167"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9247;p16">
              <a:extLst>
                <a:ext uri="{FF2B5EF4-FFF2-40B4-BE49-F238E27FC236}">
                  <a16:creationId xmlns:a16="http://schemas.microsoft.com/office/drawing/2014/main" id="{ADB4AC97-F737-5608-C840-E41FDE87E42B}"/>
                </a:ext>
              </a:extLst>
            </p:cNvPr>
            <p:cNvSpPr/>
            <p:nvPr/>
          </p:nvSpPr>
          <p:spPr>
            <a:xfrm>
              <a:off x="3193519" y="2293778"/>
              <a:ext cx="10248" cy="32241"/>
            </a:xfrm>
            <a:custGeom>
              <a:avLst/>
              <a:gdLst/>
              <a:ahLst/>
              <a:cxnLst/>
              <a:rect l="l" t="t" r="r" b="b"/>
              <a:pathLst>
                <a:path w="322" h="1013" extrusionOk="0">
                  <a:moveTo>
                    <a:pt x="155" y="0"/>
                  </a:moveTo>
                  <a:cubicBezTo>
                    <a:pt x="72" y="0"/>
                    <a:pt x="0" y="72"/>
                    <a:pt x="0" y="167"/>
                  </a:cubicBezTo>
                  <a:lnTo>
                    <a:pt x="0" y="846"/>
                  </a:lnTo>
                  <a:cubicBezTo>
                    <a:pt x="0" y="941"/>
                    <a:pt x="72" y="1012"/>
                    <a:pt x="155" y="1012"/>
                  </a:cubicBezTo>
                  <a:cubicBezTo>
                    <a:pt x="250" y="1012"/>
                    <a:pt x="322" y="941"/>
                    <a:pt x="322" y="846"/>
                  </a:cubicBezTo>
                  <a:lnTo>
                    <a:pt x="322" y="167"/>
                  </a:lnTo>
                  <a:cubicBezTo>
                    <a:pt x="310" y="72"/>
                    <a:pt x="250" y="0"/>
                    <a:pt x="155"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9248;p16">
              <a:extLst>
                <a:ext uri="{FF2B5EF4-FFF2-40B4-BE49-F238E27FC236}">
                  <a16:creationId xmlns:a16="http://schemas.microsoft.com/office/drawing/2014/main" id="{BD5D36B0-4B88-B880-2CE1-0C08408450D0}"/>
                </a:ext>
              </a:extLst>
            </p:cNvPr>
            <p:cNvSpPr/>
            <p:nvPr/>
          </p:nvSpPr>
          <p:spPr>
            <a:xfrm>
              <a:off x="3346227" y="2166755"/>
              <a:ext cx="54966" cy="18301"/>
            </a:xfrm>
            <a:custGeom>
              <a:avLst/>
              <a:gdLst/>
              <a:ahLst/>
              <a:cxnLst/>
              <a:rect l="l" t="t" r="r" b="b"/>
              <a:pathLst>
                <a:path w="1727" h="575" extrusionOk="0">
                  <a:moveTo>
                    <a:pt x="646" y="0"/>
                  </a:moveTo>
                  <a:cubicBezTo>
                    <a:pt x="494" y="0"/>
                    <a:pt x="326" y="15"/>
                    <a:pt x="143" y="50"/>
                  </a:cubicBezTo>
                  <a:cubicBezTo>
                    <a:pt x="60" y="62"/>
                    <a:pt x="0" y="122"/>
                    <a:pt x="0" y="217"/>
                  </a:cubicBezTo>
                  <a:lnTo>
                    <a:pt x="0" y="396"/>
                  </a:lnTo>
                  <a:cubicBezTo>
                    <a:pt x="0" y="479"/>
                    <a:pt x="84" y="550"/>
                    <a:pt x="167" y="550"/>
                  </a:cubicBezTo>
                  <a:cubicBezTo>
                    <a:pt x="262" y="550"/>
                    <a:pt x="334" y="479"/>
                    <a:pt x="334" y="396"/>
                  </a:cubicBezTo>
                  <a:lnTo>
                    <a:pt x="334" y="360"/>
                  </a:lnTo>
                  <a:cubicBezTo>
                    <a:pt x="445" y="344"/>
                    <a:pt x="549" y="338"/>
                    <a:pt x="645" y="338"/>
                  </a:cubicBezTo>
                  <a:cubicBezTo>
                    <a:pt x="845" y="338"/>
                    <a:pt x="1007" y="367"/>
                    <a:pt x="1120" y="407"/>
                  </a:cubicBezTo>
                  <a:cubicBezTo>
                    <a:pt x="1334" y="467"/>
                    <a:pt x="1453" y="538"/>
                    <a:pt x="1453" y="538"/>
                  </a:cubicBezTo>
                  <a:cubicBezTo>
                    <a:pt x="1477" y="550"/>
                    <a:pt x="1512" y="574"/>
                    <a:pt x="1536" y="574"/>
                  </a:cubicBezTo>
                  <a:cubicBezTo>
                    <a:pt x="1584" y="574"/>
                    <a:pt x="1643" y="538"/>
                    <a:pt x="1667" y="491"/>
                  </a:cubicBezTo>
                  <a:cubicBezTo>
                    <a:pt x="1727" y="396"/>
                    <a:pt x="1715" y="288"/>
                    <a:pt x="1643" y="241"/>
                  </a:cubicBezTo>
                  <a:cubicBezTo>
                    <a:pt x="1615" y="231"/>
                    <a:pt x="1258" y="0"/>
                    <a:pt x="646"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9249;p16">
              <a:extLst>
                <a:ext uri="{FF2B5EF4-FFF2-40B4-BE49-F238E27FC236}">
                  <a16:creationId xmlns:a16="http://schemas.microsoft.com/office/drawing/2014/main" id="{7FD7E9D9-B0FA-65E7-EA57-D7AFFF30AA84}"/>
                </a:ext>
              </a:extLst>
            </p:cNvPr>
            <p:cNvSpPr/>
            <p:nvPr/>
          </p:nvSpPr>
          <p:spPr>
            <a:xfrm>
              <a:off x="3302655" y="2134991"/>
              <a:ext cx="141760" cy="192143"/>
            </a:xfrm>
            <a:custGeom>
              <a:avLst/>
              <a:gdLst/>
              <a:ahLst/>
              <a:cxnLst/>
              <a:rect l="l" t="t" r="r" b="b"/>
              <a:pathLst>
                <a:path w="4454" h="6037" extrusionOk="0">
                  <a:moveTo>
                    <a:pt x="3453" y="334"/>
                  </a:moveTo>
                  <a:lnTo>
                    <a:pt x="3453" y="1132"/>
                  </a:lnTo>
                  <a:cubicBezTo>
                    <a:pt x="3453" y="1263"/>
                    <a:pt x="3429" y="1405"/>
                    <a:pt x="3370" y="1525"/>
                  </a:cubicBezTo>
                  <a:lnTo>
                    <a:pt x="3310" y="1644"/>
                  </a:lnTo>
                  <a:cubicBezTo>
                    <a:pt x="3298" y="1667"/>
                    <a:pt x="3298" y="1691"/>
                    <a:pt x="3298" y="1715"/>
                  </a:cubicBezTo>
                  <a:lnTo>
                    <a:pt x="3298" y="2060"/>
                  </a:lnTo>
                  <a:cubicBezTo>
                    <a:pt x="3274" y="2346"/>
                    <a:pt x="3155" y="2608"/>
                    <a:pt x="2953" y="2799"/>
                  </a:cubicBezTo>
                  <a:cubicBezTo>
                    <a:pt x="2739" y="3001"/>
                    <a:pt x="2477" y="3096"/>
                    <a:pt x="2191" y="3096"/>
                  </a:cubicBezTo>
                  <a:cubicBezTo>
                    <a:pt x="1643" y="3084"/>
                    <a:pt x="1179" y="2596"/>
                    <a:pt x="1179" y="2013"/>
                  </a:cubicBezTo>
                  <a:lnTo>
                    <a:pt x="1179" y="1715"/>
                  </a:lnTo>
                  <a:cubicBezTo>
                    <a:pt x="1179" y="1691"/>
                    <a:pt x="1179" y="1667"/>
                    <a:pt x="1167" y="1644"/>
                  </a:cubicBezTo>
                  <a:lnTo>
                    <a:pt x="1107" y="1525"/>
                  </a:lnTo>
                  <a:cubicBezTo>
                    <a:pt x="1048" y="1405"/>
                    <a:pt x="1012" y="1275"/>
                    <a:pt x="1012" y="1132"/>
                  </a:cubicBezTo>
                  <a:cubicBezTo>
                    <a:pt x="1012" y="691"/>
                    <a:pt x="1369" y="334"/>
                    <a:pt x="1822" y="334"/>
                  </a:cubicBezTo>
                  <a:close/>
                  <a:moveTo>
                    <a:pt x="2762" y="3310"/>
                  </a:moveTo>
                  <a:lnTo>
                    <a:pt x="2762" y="3537"/>
                  </a:lnTo>
                  <a:cubicBezTo>
                    <a:pt x="2762" y="3572"/>
                    <a:pt x="2774" y="3620"/>
                    <a:pt x="2774" y="3680"/>
                  </a:cubicBezTo>
                  <a:lnTo>
                    <a:pt x="2239" y="4096"/>
                  </a:lnTo>
                  <a:lnTo>
                    <a:pt x="1691" y="3680"/>
                  </a:lnTo>
                  <a:cubicBezTo>
                    <a:pt x="1703" y="3632"/>
                    <a:pt x="1703" y="3584"/>
                    <a:pt x="1703" y="3537"/>
                  </a:cubicBezTo>
                  <a:lnTo>
                    <a:pt x="1703" y="3310"/>
                  </a:lnTo>
                  <a:cubicBezTo>
                    <a:pt x="1846" y="3370"/>
                    <a:pt x="2012" y="3406"/>
                    <a:pt x="2191" y="3406"/>
                  </a:cubicBezTo>
                  <a:lnTo>
                    <a:pt x="2239" y="3406"/>
                  </a:lnTo>
                  <a:cubicBezTo>
                    <a:pt x="2417" y="3406"/>
                    <a:pt x="2596" y="3382"/>
                    <a:pt x="2762" y="3310"/>
                  </a:cubicBezTo>
                  <a:close/>
                  <a:moveTo>
                    <a:pt x="1822" y="1"/>
                  </a:moveTo>
                  <a:cubicBezTo>
                    <a:pt x="1191" y="1"/>
                    <a:pt x="703" y="513"/>
                    <a:pt x="703" y="1120"/>
                  </a:cubicBezTo>
                  <a:cubicBezTo>
                    <a:pt x="703" y="1298"/>
                    <a:pt x="750" y="1489"/>
                    <a:pt x="822" y="1656"/>
                  </a:cubicBezTo>
                  <a:lnTo>
                    <a:pt x="869" y="1751"/>
                  </a:lnTo>
                  <a:lnTo>
                    <a:pt x="869" y="2001"/>
                  </a:lnTo>
                  <a:cubicBezTo>
                    <a:pt x="869" y="2441"/>
                    <a:pt x="1072" y="2846"/>
                    <a:pt x="1381" y="3096"/>
                  </a:cubicBezTo>
                  <a:lnTo>
                    <a:pt x="1381" y="3537"/>
                  </a:lnTo>
                  <a:cubicBezTo>
                    <a:pt x="1381" y="3608"/>
                    <a:pt x="1346" y="3680"/>
                    <a:pt x="1274" y="3703"/>
                  </a:cubicBezTo>
                  <a:lnTo>
                    <a:pt x="453" y="4025"/>
                  </a:lnTo>
                  <a:cubicBezTo>
                    <a:pt x="179" y="4132"/>
                    <a:pt x="0" y="4382"/>
                    <a:pt x="0" y="4668"/>
                  </a:cubicBezTo>
                  <a:lnTo>
                    <a:pt x="0" y="5858"/>
                  </a:lnTo>
                  <a:cubicBezTo>
                    <a:pt x="0" y="5942"/>
                    <a:pt x="83" y="6013"/>
                    <a:pt x="167" y="6013"/>
                  </a:cubicBezTo>
                  <a:cubicBezTo>
                    <a:pt x="262" y="6013"/>
                    <a:pt x="334" y="5942"/>
                    <a:pt x="334" y="5858"/>
                  </a:cubicBezTo>
                  <a:lnTo>
                    <a:pt x="334" y="4668"/>
                  </a:lnTo>
                  <a:cubicBezTo>
                    <a:pt x="334" y="4513"/>
                    <a:pt x="417" y="4382"/>
                    <a:pt x="560" y="4334"/>
                  </a:cubicBezTo>
                  <a:lnTo>
                    <a:pt x="1369" y="4025"/>
                  </a:lnTo>
                  <a:cubicBezTo>
                    <a:pt x="1417" y="4001"/>
                    <a:pt x="1465" y="3977"/>
                    <a:pt x="1488" y="3965"/>
                  </a:cubicBezTo>
                  <a:lnTo>
                    <a:pt x="2060" y="4394"/>
                  </a:lnTo>
                  <a:lnTo>
                    <a:pt x="2060" y="5870"/>
                  </a:lnTo>
                  <a:cubicBezTo>
                    <a:pt x="2060" y="5954"/>
                    <a:pt x="2131" y="6037"/>
                    <a:pt x="2215" y="6037"/>
                  </a:cubicBezTo>
                  <a:cubicBezTo>
                    <a:pt x="2310" y="6037"/>
                    <a:pt x="2381" y="5954"/>
                    <a:pt x="2381" y="5870"/>
                  </a:cubicBezTo>
                  <a:lnTo>
                    <a:pt x="2381" y="4394"/>
                  </a:lnTo>
                  <a:lnTo>
                    <a:pt x="2953" y="3965"/>
                  </a:lnTo>
                  <a:cubicBezTo>
                    <a:pt x="2977" y="3989"/>
                    <a:pt x="3024" y="4013"/>
                    <a:pt x="3072" y="4025"/>
                  </a:cubicBezTo>
                  <a:lnTo>
                    <a:pt x="3882" y="4334"/>
                  </a:lnTo>
                  <a:cubicBezTo>
                    <a:pt x="4024" y="4382"/>
                    <a:pt x="4108" y="4513"/>
                    <a:pt x="4108" y="4668"/>
                  </a:cubicBezTo>
                  <a:lnTo>
                    <a:pt x="4108" y="5858"/>
                  </a:lnTo>
                  <a:cubicBezTo>
                    <a:pt x="4108" y="5942"/>
                    <a:pt x="4179" y="6013"/>
                    <a:pt x="4274" y="6013"/>
                  </a:cubicBezTo>
                  <a:cubicBezTo>
                    <a:pt x="4358" y="6013"/>
                    <a:pt x="4441" y="5942"/>
                    <a:pt x="4441" y="5858"/>
                  </a:cubicBezTo>
                  <a:lnTo>
                    <a:pt x="4441" y="4668"/>
                  </a:lnTo>
                  <a:cubicBezTo>
                    <a:pt x="4453" y="4382"/>
                    <a:pt x="4274" y="4108"/>
                    <a:pt x="4024" y="4025"/>
                  </a:cubicBezTo>
                  <a:lnTo>
                    <a:pt x="3203" y="3703"/>
                  </a:lnTo>
                  <a:cubicBezTo>
                    <a:pt x="3131" y="3680"/>
                    <a:pt x="3084" y="3620"/>
                    <a:pt x="3084" y="3537"/>
                  </a:cubicBezTo>
                  <a:lnTo>
                    <a:pt x="3084" y="3108"/>
                  </a:lnTo>
                  <a:cubicBezTo>
                    <a:pt x="3120" y="3084"/>
                    <a:pt x="3155" y="3060"/>
                    <a:pt x="3191" y="3025"/>
                  </a:cubicBezTo>
                  <a:cubicBezTo>
                    <a:pt x="3453" y="2775"/>
                    <a:pt x="3608" y="2418"/>
                    <a:pt x="3608" y="2037"/>
                  </a:cubicBezTo>
                  <a:lnTo>
                    <a:pt x="3608" y="1727"/>
                  </a:lnTo>
                  <a:lnTo>
                    <a:pt x="3655" y="1644"/>
                  </a:lnTo>
                  <a:cubicBezTo>
                    <a:pt x="3739" y="1477"/>
                    <a:pt x="3774" y="1298"/>
                    <a:pt x="3774" y="1108"/>
                  </a:cubicBezTo>
                  <a:lnTo>
                    <a:pt x="3774" y="167"/>
                  </a:lnTo>
                  <a:cubicBezTo>
                    <a:pt x="3774" y="84"/>
                    <a:pt x="3691" y="1"/>
                    <a:pt x="3608"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 name="Google Shape;9250;p16">
              <a:extLst>
                <a:ext uri="{FF2B5EF4-FFF2-40B4-BE49-F238E27FC236}">
                  <a16:creationId xmlns:a16="http://schemas.microsoft.com/office/drawing/2014/main" id="{CD68F5B5-83B1-4CF5-035A-9B92C7A83453}"/>
                </a:ext>
              </a:extLst>
            </p:cNvPr>
            <p:cNvSpPr/>
            <p:nvPr/>
          </p:nvSpPr>
          <p:spPr>
            <a:xfrm>
              <a:off x="3330313" y="2288463"/>
              <a:ext cx="10248" cy="37938"/>
            </a:xfrm>
            <a:custGeom>
              <a:avLst/>
              <a:gdLst/>
              <a:ahLst/>
              <a:cxnLst/>
              <a:rect l="l" t="t" r="r" b="b"/>
              <a:pathLst>
                <a:path w="322" h="1192" extrusionOk="0">
                  <a:moveTo>
                    <a:pt x="167" y="1"/>
                  </a:moveTo>
                  <a:cubicBezTo>
                    <a:pt x="72" y="1"/>
                    <a:pt x="0" y="84"/>
                    <a:pt x="0" y="167"/>
                  </a:cubicBezTo>
                  <a:lnTo>
                    <a:pt x="0" y="1036"/>
                  </a:lnTo>
                  <a:cubicBezTo>
                    <a:pt x="0" y="1120"/>
                    <a:pt x="72" y="1191"/>
                    <a:pt x="167" y="1191"/>
                  </a:cubicBezTo>
                  <a:cubicBezTo>
                    <a:pt x="250" y="1191"/>
                    <a:pt x="322" y="1120"/>
                    <a:pt x="322" y="1036"/>
                  </a:cubicBezTo>
                  <a:lnTo>
                    <a:pt x="322" y="167"/>
                  </a:lnTo>
                  <a:cubicBezTo>
                    <a:pt x="310" y="84"/>
                    <a:pt x="250" y="1"/>
                    <a:pt x="167"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 name="Google Shape;9251;p16">
              <a:extLst>
                <a:ext uri="{FF2B5EF4-FFF2-40B4-BE49-F238E27FC236}">
                  <a16:creationId xmlns:a16="http://schemas.microsoft.com/office/drawing/2014/main" id="{5AD355C9-91C3-9DBB-F92F-D1D150734761}"/>
                </a:ext>
              </a:extLst>
            </p:cNvPr>
            <p:cNvSpPr/>
            <p:nvPr/>
          </p:nvSpPr>
          <p:spPr>
            <a:xfrm>
              <a:off x="3406859" y="2288463"/>
              <a:ext cx="10630" cy="37938"/>
            </a:xfrm>
            <a:custGeom>
              <a:avLst/>
              <a:gdLst/>
              <a:ahLst/>
              <a:cxnLst/>
              <a:rect l="l" t="t" r="r" b="b"/>
              <a:pathLst>
                <a:path w="334" h="1192" extrusionOk="0">
                  <a:moveTo>
                    <a:pt x="167" y="1"/>
                  </a:moveTo>
                  <a:cubicBezTo>
                    <a:pt x="84" y="1"/>
                    <a:pt x="0" y="84"/>
                    <a:pt x="0" y="167"/>
                  </a:cubicBezTo>
                  <a:lnTo>
                    <a:pt x="0" y="1036"/>
                  </a:lnTo>
                  <a:cubicBezTo>
                    <a:pt x="0" y="1120"/>
                    <a:pt x="84" y="1191"/>
                    <a:pt x="167" y="1191"/>
                  </a:cubicBezTo>
                  <a:cubicBezTo>
                    <a:pt x="262" y="1191"/>
                    <a:pt x="334" y="1120"/>
                    <a:pt x="334" y="1036"/>
                  </a:cubicBezTo>
                  <a:lnTo>
                    <a:pt x="334" y="167"/>
                  </a:lnTo>
                  <a:cubicBezTo>
                    <a:pt x="322" y="84"/>
                    <a:pt x="262" y="1"/>
                    <a:pt x="167"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9252;p16">
              <a:extLst>
                <a:ext uri="{FF2B5EF4-FFF2-40B4-BE49-F238E27FC236}">
                  <a16:creationId xmlns:a16="http://schemas.microsoft.com/office/drawing/2014/main" id="{F056C535-52C1-AD96-205C-7EF06C519151}"/>
                </a:ext>
              </a:extLst>
            </p:cNvPr>
            <p:cNvSpPr/>
            <p:nvPr/>
          </p:nvSpPr>
          <p:spPr>
            <a:xfrm>
              <a:off x="3149183" y="1976585"/>
              <a:ext cx="219419" cy="183072"/>
            </a:xfrm>
            <a:custGeom>
              <a:avLst/>
              <a:gdLst/>
              <a:ahLst/>
              <a:cxnLst/>
              <a:rect l="l" t="t" r="r" b="b"/>
              <a:pathLst>
                <a:path w="6894" h="5752" extrusionOk="0">
                  <a:moveTo>
                    <a:pt x="2369" y="4108"/>
                  </a:moveTo>
                  <a:lnTo>
                    <a:pt x="2286" y="4466"/>
                  </a:lnTo>
                  <a:lnTo>
                    <a:pt x="2060" y="4466"/>
                  </a:lnTo>
                  <a:cubicBezTo>
                    <a:pt x="1869" y="4466"/>
                    <a:pt x="1703" y="4299"/>
                    <a:pt x="1703" y="4108"/>
                  </a:cubicBezTo>
                  <a:close/>
                  <a:moveTo>
                    <a:pt x="5513" y="310"/>
                  </a:moveTo>
                  <a:cubicBezTo>
                    <a:pt x="5703" y="310"/>
                    <a:pt x="5870" y="477"/>
                    <a:pt x="5870" y="667"/>
                  </a:cubicBezTo>
                  <a:lnTo>
                    <a:pt x="5870" y="3418"/>
                  </a:lnTo>
                  <a:cubicBezTo>
                    <a:pt x="5870" y="3608"/>
                    <a:pt x="5703" y="3775"/>
                    <a:pt x="5513" y="3775"/>
                  </a:cubicBezTo>
                  <a:lnTo>
                    <a:pt x="4132" y="3775"/>
                  </a:lnTo>
                  <a:cubicBezTo>
                    <a:pt x="4096" y="3775"/>
                    <a:pt x="4048" y="3787"/>
                    <a:pt x="4036" y="3811"/>
                  </a:cubicBezTo>
                  <a:lnTo>
                    <a:pt x="2500" y="4918"/>
                  </a:lnTo>
                  <a:lnTo>
                    <a:pt x="2739" y="3966"/>
                  </a:lnTo>
                  <a:cubicBezTo>
                    <a:pt x="2762" y="3930"/>
                    <a:pt x="2739" y="3870"/>
                    <a:pt x="2715" y="3835"/>
                  </a:cubicBezTo>
                  <a:cubicBezTo>
                    <a:pt x="2679" y="3787"/>
                    <a:pt x="2643" y="3775"/>
                    <a:pt x="2584" y="3775"/>
                  </a:cubicBezTo>
                  <a:lnTo>
                    <a:pt x="691" y="3775"/>
                  </a:lnTo>
                  <a:cubicBezTo>
                    <a:pt x="500" y="3775"/>
                    <a:pt x="333" y="3608"/>
                    <a:pt x="333" y="3418"/>
                  </a:cubicBezTo>
                  <a:lnTo>
                    <a:pt x="333" y="667"/>
                  </a:lnTo>
                  <a:cubicBezTo>
                    <a:pt x="333" y="477"/>
                    <a:pt x="500" y="310"/>
                    <a:pt x="691" y="310"/>
                  </a:cubicBezTo>
                  <a:close/>
                  <a:moveTo>
                    <a:pt x="6215" y="989"/>
                  </a:moveTo>
                  <a:cubicBezTo>
                    <a:pt x="6406" y="989"/>
                    <a:pt x="6572" y="1156"/>
                    <a:pt x="6572" y="1346"/>
                  </a:cubicBezTo>
                  <a:lnTo>
                    <a:pt x="6572" y="4108"/>
                  </a:lnTo>
                  <a:lnTo>
                    <a:pt x="6549" y="4108"/>
                  </a:lnTo>
                  <a:cubicBezTo>
                    <a:pt x="6549" y="4299"/>
                    <a:pt x="6394" y="4466"/>
                    <a:pt x="6191" y="4466"/>
                  </a:cubicBezTo>
                  <a:lnTo>
                    <a:pt x="4810" y="4466"/>
                  </a:lnTo>
                  <a:cubicBezTo>
                    <a:pt x="4763" y="4466"/>
                    <a:pt x="4727" y="4477"/>
                    <a:pt x="4691" y="4513"/>
                  </a:cubicBezTo>
                  <a:cubicBezTo>
                    <a:pt x="4667" y="4549"/>
                    <a:pt x="4644" y="4608"/>
                    <a:pt x="4667" y="4656"/>
                  </a:cubicBezTo>
                  <a:lnTo>
                    <a:pt x="4763" y="5323"/>
                  </a:lnTo>
                  <a:lnTo>
                    <a:pt x="3596" y="4537"/>
                  </a:lnTo>
                  <a:lnTo>
                    <a:pt x="4191" y="4096"/>
                  </a:lnTo>
                  <a:lnTo>
                    <a:pt x="5513" y="4096"/>
                  </a:lnTo>
                  <a:cubicBezTo>
                    <a:pt x="5882" y="4096"/>
                    <a:pt x="6191" y="3799"/>
                    <a:pt x="6191" y="3418"/>
                  </a:cubicBezTo>
                  <a:lnTo>
                    <a:pt x="6191" y="989"/>
                  </a:lnTo>
                  <a:close/>
                  <a:moveTo>
                    <a:pt x="691" y="1"/>
                  </a:moveTo>
                  <a:cubicBezTo>
                    <a:pt x="322" y="1"/>
                    <a:pt x="0" y="298"/>
                    <a:pt x="0" y="679"/>
                  </a:cubicBezTo>
                  <a:lnTo>
                    <a:pt x="0" y="3430"/>
                  </a:lnTo>
                  <a:cubicBezTo>
                    <a:pt x="0" y="3811"/>
                    <a:pt x="298" y="4120"/>
                    <a:pt x="691" y="4120"/>
                  </a:cubicBezTo>
                  <a:lnTo>
                    <a:pt x="1393" y="4120"/>
                  </a:lnTo>
                  <a:lnTo>
                    <a:pt x="1393" y="4132"/>
                  </a:lnTo>
                  <a:cubicBezTo>
                    <a:pt x="1393" y="4501"/>
                    <a:pt x="1691" y="4823"/>
                    <a:pt x="2072" y="4823"/>
                  </a:cubicBezTo>
                  <a:lnTo>
                    <a:pt x="2203" y="4823"/>
                  </a:lnTo>
                  <a:lnTo>
                    <a:pt x="2143" y="5073"/>
                  </a:lnTo>
                  <a:cubicBezTo>
                    <a:pt x="2119" y="5180"/>
                    <a:pt x="2167" y="5275"/>
                    <a:pt x="2250" y="5335"/>
                  </a:cubicBezTo>
                  <a:cubicBezTo>
                    <a:pt x="2298" y="5370"/>
                    <a:pt x="2346" y="5382"/>
                    <a:pt x="2381" y="5382"/>
                  </a:cubicBezTo>
                  <a:cubicBezTo>
                    <a:pt x="2429" y="5382"/>
                    <a:pt x="2489" y="5370"/>
                    <a:pt x="2536" y="5335"/>
                  </a:cubicBezTo>
                  <a:lnTo>
                    <a:pt x="3251" y="4823"/>
                  </a:lnTo>
                  <a:lnTo>
                    <a:pt x="3417" y="4823"/>
                  </a:lnTo>
                  <a:lnTo>
                    <a:pt x="4751" y="5716"/>
                  </a:lnTo>
                  <a:cubicBezTo>
                    <a:pt x="4798" y="5740"/>
                    <a:pt x="4846" y="5751"/>
                    <a:pt x="4882" y="5751"/>
                  </a:cubicBezTo>
                  <a:cubicBezTo>
                    <a:pt x="4929" y="5751"/>
                    <a:pt x="4977" y="5740"/>
                    <a:pt x="5025" y="5716"/>
                  </a:cubicBezTo>
                  <a:cubicBezTo>
                    <a:pt x="5108" y="5656"/>
                    <a:pt x="5144" y="5561"/>
                    <a:pt x="5120" y="5454"/>
                  </a:cubicBezTo>
                  <a:lnTo>
                    <a:pt x="5025" y="4799"/>
                  </a:lnTo>
                  <a:lnTo>
                    <a:pt x="6215" y="4799"/>
                  </a:lnTo>
                  <a:cubicBezTo>
                    <a:pt x="6584" y="4799"/>
                    <a:pt x="6894" y="4501"/>
                    <a:pt x="6894" y="4120"/>
                  </a:cubicBezTo>
                  <a:lnTo>
                    <a:pt x="6894" y="1370"/>
                  </a:lnTo>
                  <a:cubicBezTo>
                    <a:pt x="6870" y="977"/>
                    <a:pt x="6572" y="679"/>
                    <a:pt x="6191" y="679"/>
                  </a:cubicBezTo>
                  <a:cubicBezTo>
                    <a:pt x="6179" y="298"/>
                    <a:pt x="5882" y="1"/>
                    <a:pt x="5513"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9253;p16">
              <a:extLst>
                <a:ext uri="{FF2B5EF4-FFF2-40B4-BE49-F238E27FC236}">
                  <a16:creationId xmlns:a16="http://schemas.microsoft.com/office/drawing/2014/main" id="{9A793DF3-B8BE-8730-E7CD-5D01571F08F5}"/>
                </a:ext>
              </a:extLst>
            </p:cNvPr>
            <p:cNvSpPr/>
            <p:nvPr/>
          </p:nvSpPr>
          <p:spPr>
            <a:xfrm>
              <a:off x="3187822" y="2009177"/>
              <a:ext cx="26926" cy="10280"/>
            </a:xfrm>
            <a:custGeom>
              <a:avLst/>
              <a:gdLst/>
              <a:ahLst/>
              <a:cxnLst/>
              <a:rect l="l" t="t" r="r" b="b"/>
              <a:pathLst>
                <a:path w="846" h="323" extrusionOk="0">
                  <a:moveTo>
                    <a:pt x="155" y="1"/>
                  </a:moveTo>
                  <a:cubicBezTo>
                    <a:pt x="72" y="1"/>
                    <a:pt x="1" y="72"/>
                    <a:pt x="1" y="167"/>
                  </a:cubicBezTo>
                  <a:cubicBezTo>
                    <a:pt x="1" y="251"/>
                    <a:pt x="72" y="322"/>
                    <a:pt x="155" y="322"/>
                  </a:cubicBezTo>
                  <a:lnTo>
                    <a:pt x="679" y="322"/>
                  </a:lnTo>
                  <a:cubicBezTo>
                    <a:pt x="774" y="322"/>
                    <a:pt x="846" y="251"/>
                    <a:pt x="846" y="167"/>
                  </a:cubicBezTo>
                  <a:cubicBezTo>
                    <a:pt x="846" y="72"/>
                    <a:pt x="774" y="1"/>
                    <a:pt x="679"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9254;p16">
              <a:extLst>
                <a:ext uri="{FF2B5EF4-FFF2-40B4-BE49-F238E27FC236}">
                  <a16:creationId xmlns:a16="http://schemas.microsoft.com/office/drawing/2014/main" id="{644E3649-8E03-C7CC-E54A-2F4E211BEDEA}"/>
                </a:ext>
              </a:extLst>
            </p:cNvPr>
            <p:cNvSpPr/>
            <p:nvPr/>
          </p:nvSpPr>
          <p:spPr>
            <a:xfrm>
              <a:off x="3226110" y="2009177"/>
              <a:ext cx="81478" cy="10280"/>
            </a:xfrm>
            <a:custGeom>
              <a:avLst/>
              <a:gdLst/>
              <a:ahLst/>
              <a:cxnLst/>
              <a:rect l="l" t="t" r="r" b="b"/>
              <a:pathLst>
                <a:path w="2560" h="323" extrusionOk="0">
                  <a:moveTo>
                    <a:pt x="167" y="1"/>
                  </a:moveTo>
                  <a:cubicBezTo>
                    <a:pt x="72" y="1"/>
                    <a:pt x="0" y="72"/>
                    <a:pt x="0" y="167"/>
                  </a:cubicBezTo>
                  <a:cubicBezTo>
                    <a:pt x="0" y="251"/>
                    <a:pt x="72" y="322"/>
                    <a:pt x="167" y="322"/>
                  </a:cubicBezTo>
                  <a:lnTo>
                    <a:pt x="2393" y="322"/>
                  </a:lnTo>
                  <a:cubicBezTo>
                    <a:pt x="2488" y="322"/>
                    <a:pt x="2560" y="251"/>
                    <a:pt x="2560" y="167"/>
                  </a:cubicBezTo>
                  <a:cubicBezTo>
                    <a:pt x="2560" y="72"/>
                    <a:pt x="2488" y="1"/>
                    <a:pt x="2393"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 name="Google Shape;9255;p16">
              <a:extLst>
                <a:ext uri="{FF2B5EF4-FFF2-40B4-BE49-F238E27FC236}">
                  <a16:creationId xmlns:a16="http://schemas.microsoft.com/office/drawing/2014/main" id="{42249C37-17BC-329F-10B1-B9830A820371}"/>
                </a:ext>
              </a:extLst>
            </p:cNvPr>
            <p:cNvSpPr/>
            <p:nvPr/>
          </p:nvSpPr>
          <p:spPr>
            <a:xfrm>
              <a:off x="3187822" y="2036453"/>
              <a:ext cx="119767" cy="10662"/>
            </a:xfrm>
            <a:custGeom>
              <a:avLst/>
              <a:gdLst/>
              <a:ahLst/>
              <a:cxnLst/>
              <a:rect l="l" t="t" r="r" b="b"/>
              <a:pathLst>
                <a:path w="3763" h="335" extrusionOk="0">
                  <a:moveTo>
                    <a:pt x="155" y="1"/>
                  </a:moveTo>
                  <a:cubicBezTo>
                    <a:pt x="72" y="1"/>
                    <a:pt x="1" y="84"/>
                    <a:pt x="1" y="168"/>
                  </a:cubicBezTo>
                  <a:cubicBezTo>
                    <a:pt x="1" y="263"/>
                    <a:pt x="72" y="334"/>
                    <a:pt x="155" y="334"/>
                  </a:cubicBezTo>
                  <a:lnTo>
                    <a:pt x="3596" y="334"/>
                  </a:lnTo>
                  <a:cubicBezTo>
                    <a:pt x="3691" y="334"/>
                    <a:pt x="3763" y="263"/>
                    <a:pt x="3763" y="168"/>
                  </a:cubicBezTo>
                  <a:cubicBezTo>
                    <a:pt x="3763" y="84"/>
                    <a:pt x="3691" y="1"/>
                    <a:pt x="3596"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 name="Google Shape;9256;p16">
              <a:extLst>
                <a:ext uri="{FF2B5EF4-FFF2-40B4-BE49-F238E27FC236}">
                  <a16:creationId xmlns:a16="http://schemas.microsoft.com/office/drawing/2014/main" id="{011E84F2-C373-A2CA-5221-F2E97F483524}"/>
                </a:ext>
              </a:extLst>
            </p:cNvPr>
            <p:cNvSpPr/>
            <p:nvPr/>
          </p:nvSpPr>
          <p:spPr>
            <a:xfrm>
              <a:off x="3187822" y="2064143"/>
              <a:ext cx="81510" cy="10248"/>
            </a:xfrm>
            <a:custGeom>
              <a:avLst/>
              <a:gdLst/>
              <a:ahLst/>
              <a:cxnLst/>
              <a:rect l="l" t="t" r="r" b="b"/>
              <a:pathLst>
                <a:path w="2561" h="322" extrusionOk="0">
                  <a:moveTo>
                    <a:pt x="155" y="0"/>
                  </a:moveTo>
                  <a:cubicBezTo>
                    <a:pt x="72" y="0"/>
                    <a:pt x="1" y="72"/>
                    <a:pt x="1" y="167"/>
                  </a:cubicBezTo>
                  <a:cubicBezTo>
                    <a:pt x="1" y="250"/>
                    <a:pt x="72" y="322"/>
                    <a:pt x="155" y="322"/>
                  </a:cubicBezTo>
                  <a:lnTo>
                    <a:pt x="2394" y="322"/>
                  </a:lnTo>
                  <a:cubicBezTo>
                    <a:pt x="2477" y="322"/>
                    <a:pt x="2560" y="250"/>
                    <a:pt x="2560" y="167"/>
                  </a:cubicBezTo>
                  <a:cubicBezTo>
                    <a:pt x="2560" y="72"/>
                    <a:pt x="2477" y="0"/>
                    <a:pt x="2394"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9257;p16">
              <a:extLst>
                <a:ext uri="{FF2B5EF4-FFF2-40B4-BE49-F238E27FC236}">
                  <a16:creationId xmlns:a16="http://schemas.microsoft.com/office/drawing/2014/main" id="{6F1288BC-A180-9EBA-4A0A-0F17C9C23C4A}"/>
                </a:ext>
              </a:extLst>
            </p:cNvPr>
            <p:cNvSpPr/>
            <p:nvPr/>
          </p:nvSpPr>
          <p:spPr>
            <a:xfrm>
              <a:off x="3280663" y="2064143"/>
              <a:ext cx="26926" cy="10248"/>
            </a:xfrm>
            <a:custGeom>
              <a:avLst/>
              <a:gdLst/>
              <a:ahLst/>
              <a:cxnLst/>
              <a:rect l="l" t="t" r="r" b="b"/>
              <a:pathLst>
                <a:path w="846" h="322" extrusionOk="0">
                  <a:moveTo>
                    <a:pt x="155" y="0"/>
                  </a:moveTo>
                  <a:cubicBezTo>
                    <a:pt x="72" y="0"/>
                    <a:pt x="1" y="72"/>
                    <a:pt x="1" y="167"/>
                  </a:cubicBezTo>
                  <a:cubicBezTo>
                    <a:pt x="1" y="250"/>
                    <a:pt x="72" y="322"/>
                    <a:pt x="155" y="322"/>
                  </a:cubicBezTo>
                  <a:lnTo>
                    <a:pt x="679" y="322"/>
                  </a:lnTo>
                  <a:cubicBezTo>
                    <a:pt x="774" y="322"/>
                    <a:pt x="846" y="250"/>
                    <a:pt x="846" y="167"/>
                  </a:cubicBezTo>
                  <a:cubicBezTo>
                    <a:pt x="846" y="72"/>
                    <a:pt x="774" y="0"/>
                    <a:pt x="679"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33" name="Elipse 89">
            <a:extLst>
              <a:ext uri="{FF2B5EF4-FFF2-40B4-BE49-F238E27FC236}">
                <a16:creationId xmlns:a16="http://schemas.microsoft.com/office/drawing/2014/main" id="{AD8A1777-CB13-EF62-01E9-800362F58A93}"/>
              </a:ext>
            </a:extLst>
          </p:cNvPr>
          <p:cNvSpPr/>
          <p:nvPr/>
        </p:nvSpPr>
        <p:spPr>
          <a:xfrm>
            <a:off x="4286781" y="5227542"/>
            <a:ext cx="546290" cy="54629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35" name="Google Shape;11786;p20">
            <a:extLst>
              <a:ext uri="{FF2B5EF4-FFF2-40B4-BE49-F238E27FC236}">
                <a16:creationId xmlns:a16="http://schemas.microsoft.com/office/drawing/2014/main" id="{86478254-0F8A-F90D-3E99-8CE7B6FBA523}"/>
              </a:ext>
            </a:extLst>
          </p:cNvPr>
          <p:cNvGrpSpPr/>
          <p:nvPr/>
        </p:nvGrpSpPr>
        <p:grpSpPr>
          <a:xfrm>
            <a:off x="4400133" y="4764174"/>
            <a:ext cx="280072" cy="275520"/>
            <a:chOff x="4210933" y="2926777"/>
            <a:chExt cx="280072" cy="275520"/>
          </a:xfrm>
        </p:grpSpPr>
        <p:sp>
          <p:nvSpPr>
            <p:cNvPr id="36" name="Google Shape;11787;p20">
              <a:extLst>
                <a:ext uri="{FF2B5EF4-FFF2-40B4-BE49-F238E27FC236}">
                  <a16:creationId xmlns:a16="http://schemas.microsoft.com/office/drawing/2014/main" id="{7C607667-7D48-B2E8-A716-C3F5A7C02DBD}"/>
                </a:ext>
              </a:extLst>
            </p:cNvPr>
            <p:cNvSpPr/>
            <p:nvPr/>
          </p:nvSpPr>
          <p:spPr>
            <a:xfrm>
              <a:off x="4490623" y="2970352"/>
              <a:ext cx="32" cy="414"/>
            </a:xfrm>
            <a:custGeom>
              <a:avLst/>
              <a:gdLst/>
              <a:ahLst/>
              <a:cxnLst/>
              <a:rect l="l" t="t" r="r" b="b"/>
              <a:pathLst>
                <a:path w="1" h="13" extrusionOk="0">
                  <a:moveTo>
                    <a:pt x="0" y="0"/>
                  </a:moveTo>
                  <a:cubicBezTo>
                    <a:pt x="0" y="12"/>
                    <a:pt x="0" y="0"/>
                    <a:pt x="0"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11788;p20">
              <a:extLst>
                <a:ext uri="{FF2B5EF4-FFF2-40B4-BE49-F238E27FC236}">
                  <a16:creationId xmlns:a16="http://schemas.microsoft.com/office/drawing/2014/main" id="{D1C49B68-46F8-01CC-5285-89D0FAB4133F}"/>
                </a:ext>
              </a:extLst>
            </p:cNvPr>
            <p:cNvSpPr/>
            <p:nvPr/>
          </p:nvSpPr>
          <p:spPr>
            <a:xfrm>
              <a:off x="4489859" y="2969589"/>
              <a:ext cx="32" cy="32"/>
            </a:xfrm>
            <a:custGeom>
              <a:avLst/>
              <a:gdLst/>
              <a:ahLst/>
              <a:cxnLst/>
              <a:rect l="l" t="t" r="r" b="b"/>
              <a:pathLst>
                <a:path w="1" h="1" extrusionOk="0">
                  <a:moveTo>
                    <a:pt x="0" y="1"/>
                  </a:move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11789;p20">
              <a:extLst>
                <a:ext uri="{FF2B5EF4-FFF2-40B4-BE49-F238E27FC236}">
                  <a16:creationId xmlns:a16="http://schemas.microsoft.com/office/drawing/2014/main" id="{9903A2D8-3772-EC4B-CFF3-DFFB45174D9C}"/>
                </a:ext>
              </a:extLst>
            </p:cNvPr>
            <p:cNvSpPr/>
            <p:nvPr/>
          </p:nvSpPr>
          <p:spPr>
            <a:xfrm>
              <a:off x="4210933" y="2944952"/>
              <a:ext cx="280072" cy="257346"/>
            </a:xfrm>
            <a:custGeom>
              <a:avLst/>
              <a:gdLst/>
              <a:ahLst/>
              <a:cxnLst/>
              <a:rect l="l" t="t" r="r" b="b"/>
              <a:pathLst>
                <a:path w="8799" h="8085" extrusionOk="0">
                  <a:moveTo>
                    <a:pt x="7549" y="620"/>
                  </a:moveTo>
                  <a:lnTo>
                    <a:pt x="6596" y="6382"/>
                  </a:lnTo>
                  <a:lnTo>
                    <a:pt x="6596" y="620"/>
                  </a:lnTo>
                  <a:close/>
                  <a:moveTo>
                    <a:pt x="4965" y="1"/>
                  </a:moveTo>
                  <a:cubicBezTo>
                    <a:pt x="4894" y="1"/>
                    <a:pt x="4834" y="60"/>
                    <a:pt x="4834" y="143"/>
                  </a:cubicBezTo>
                  <a:cubicBezTo>
                    <a:pt x="4834" y="215"/>
                    <a:pt x="4894" y="274"/>
                    <a:pt x="4965" y="274"/>
                  </a:cubicBezTo>
                  <a:lnTo>
                    <a:pt x="6322" y="274"/>
                  </a:lnTo>
                  <a:lnTo>
                    <a:pt x="6322" y="7835"/>
                  </a:lnTo>
                  <a:lnTo>
                    <a:pt x="262" y="7835"/>
                  </a:lnTo>
                  <a:lnTo>
                    <a:pt x="262" y="7192"/>
                  </a:lnTo>
                  <a:cubicBezTo>
                    <a:pt x="262" y="7121"/>
                    <a:pt x="203" y="7061"/>
                    <a:pt x="131" y="7061"/>
                  </a:cubicBezTo>
                  <a:cubicBezTo>
                    <a:pt x="60" y="7061"/>
                    <a:pt x="0" y="7121"/>
                    <a:pt x="0" y="7192"/>
                  </a:cubicBezTo>
                  <a:lnTo>
                    <a:pt x="0" y="7954"/>
                  </a:lnTo>
                  <a:cubicBezTo>
                    <a:pt x="0" y="8025"/>
                    <a:pt x="60" y="8085"/>
                    <a:pt x="131" y="8085"/>
                  </a:cubicBezTo>
                  <a:lnTo>
                    <a:pt x="6465" y="8085"/>
                  </a:lnTo>
                  <a:cubicBezTo>
                    <a:pt x="6525" y="8085"/>
                    <a:pt x="6561" y="8037"/>
                    <a:pt x="6584" y="8002"/>
                  </a:cubicBezTo>
                  <a:lnTo>
                    <a:pt x="7906" y="3715"/>
                  </a:lnTo>
                  <a:cubicBezTo>
                    <a:pt x="7918" y="3632"/>
                    <a:pt x="7882" y="3572"/>
                    <a:pt x="7811" y="3549"/>
                  </a:cubicBezTo>
                  <a:cubicBezTo>
                    <a:pt x="7799" y="3547"/>
                    <a:pt x="7788" y="3546"/>
                    <a:pt x="7777" y="3546"/>
                  </a:cubicBezTo>
                  <a:cubicBezTo>
                    <a:pt x="7721" y="3546"/>
                    <a:pt x="7674" y="3572"/>
                    <a:pt x="7644" y="3632"/>
                  </a:cubicBezTo>
                  <a:lnTo>
                    <a:pt x="6870" y="6132"/>
                  </a:lnTo>
                  <a:lnTo>
                    <a:pt x="7727" y="989"/>
                  </a:lnTo>
                  <a:lnTo>
                    <a:pt x="8466" y="989"/>
                  </a:lnTo>
                  <a:lnTo>
                    <a:pt x="7799" y="3144"/>
                  </a:lnTo>
                  <a:cubicBezTo>
                    <a:pt x="7787" y="3215"/>
                    <a:pt x="7811" y="3275"/>
                    <a:pt x="7882" y="3311"/>
                  </a:cubicBezTo>
                  <a:lnTo>
                    <a:pt x="7930" y="3311"/>
                  </a:lnTo>
                  <a:cubicBezTo>
                    <a:pt x="7989" y="3311"/>
                    <a:pt x="8037" y="3275"/>
                    <a:pt x="8049" y="3215"/>
                  </a:cubicBezTo>
                  <a:lnTo>
                    <a:pt x="8763" y="894"/>
                  </a:lnTo>
                  <a:cubicBezTo>
                    <a:pt x="8799" y="870"/>
                    <a:pt x="8799" y="822"/>
                    <a:pt x="8763" y="798"/>
                  </a:cubicBezTo>
                  <a:cubicBezTo>
                    <a:pt x="8739" y="763"/>
                    <a:pt x="8704" y="739"/>
                    <a:pt x="8668" y="739"/>
                  </a:cubicBezTo>
                  <a:lnTo>
                    <a:pt x="7787" y="739"/>
                  </a:lnTo>
                  <a:lnTo>
                    <a:pt x="7835" y="501"/>
                  </a:lnTo>
                  <a:cubicBezTo>
                    <a:pt x="7835" y="453"/>
                    <a:pt x="7835" y="417"/>
                    <a:pt x="7799" y="394"/>
                  </a:cubicBezTo>
                  <a:cubicBezTo>
                    <a:pt x="7763" y="358"/>
                    <a:pt x="7739" y="346"/>
                    <a:pt x="7692" y="346"/>
                  </a:cubicBezTo>
                  <a:lnTo>
                    <a:pt x="6596" y="346"/>
                  </a:lnTo>
                  <a:lnTo>
                    <a:pt x="6596" y="143"/>
                  </a:lnTo>
                  <a:cubicBezTo>
                    <a:pt x="6596" y="60"/>
                    <a:pt x="6537" y="1"/>
                    <a:pt x="6453"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11790;p20">
              <a:extLst>
                <a:ext uri="{FF2B5EF4-FFF2-40B4-BE49-F238E27FC236}">
                  <a16:creationId xmlns:a16="http://schemas.microsoft.com/office/drawing/2014/main" id="{4729F079-29DB-A41D-92C9-6642F81A1989}"/>
                </a:ext>
              </a:extLst>
            </p:cNvPr>
            <p:cNvSpPr/>
            <p:nvPr/>
          </p:nvSpPr>
          <p:spPr>
            <a:xfrm>
              <a:off x="4212047" y="2926777"/>
              <a:ext cx="144826" cy="234619"/>
            </a:xfrm>
            <a:custGeom>
              <a:avLst/>
              <a:gdLst/>
              <a:ahLst/>
              <a:cxnLst/>
              <a:rect l="l" t="t" r="r" b="b"/>
              <a:pathLst>
                <a:path w="4550" h="7371" extrusionOk="0">
                  <a:moveTo>
                    <a:pt x="132" y="0"/>
                  </a:moveTo>
                  <a:cubicBezTo>
                    <a:pt x="60" y="0"/>
                    <a:pt x="1" y="60"/>
                    <a:pt x="1" y="131"/>
                  </a:cubicBezTo>
                  <a:lnTo>
                    <a:pt x="1" y="7239"/>
                  </a:lnTo>
                  <a:cubicBezTo>
                    <a:pt x="1" y="7311"/>
                    <a:pt x="60" y="7370"/>
                    <a:pt x="132" y="7370"/>
                  </a:cubicBezTo>
                  <a:cubicBezTo>
                    <a:pt x="203" y="7370"/>
                    <a:pt x="263" y="7311"/>
                    <a:pt x="263" y="7239"/>
                  </a:cubicBezTo>
                  <a:lnTo>
                    <a:pt x="263" y="262"/>
                  </a:lnTo>
                  <a:lnTo>
                    <a:pt x="1763" y="262"/>
                  </a:lnTo>
                  <a:lnTo>
                    <a:pt x="2299" y="810"/>
                  </a:lnTo>
                  <a:cubicBezTo>
                    <a:pt x="2335" y="845"/>
                    <a:pt x="2358" y="857"/>
                    <a:pt x="2394" y="857"/>
                  </a:cubicBezTo>
                  <a:lnTo>
                    <a:pt x="4418" y="857"/>
                  </a:lnTo>
                  <a:cubicBezTo>
                    <a:pt x="4490" y="857"/>
                    <a:pt x="4549" y="798"/>
                    <a:pt x="4549" y="726"/>
                  </a:cubicBezTo>
                  <a:cubicBezTo>
                    <a:pt x="4537" y="655"/>
                    <a:pt x="4478" y="595"/>
                    <a:pt x="4418" y="595"/>
                  </a:cubicBezTo>
                  <a:lnTo>
                    <a:pt x="2454" y="595"/>
                  </a:lnTo>
                  <a:lnTo>
                    <a:pt x="1918" y="36"/>
                  </a:lnTo>
                  <a:cubicBezTo>
                    <a:pt x="1882" y="12"/>
                    <a:pt x="1858" y="0"/>
                    <a:pt x="1823"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11791;p20">
              <a:extLst>
                <a:ext uri="{FF2B5EF4-FFF2-40B4-BE49-F238E27FC236}">
                  <a16:creationId xmlns:a16="http://schemas.microsoft.com/office/drawing/2014/main" id="{0AA75ED7-FE65-24C7-F855-2F096FC91D88}"/>
                </a:ext>
              </a:extLst>
            </p:cNvPr>
            <p:cNvSpPr/>
            <p:nvPr/>
          </p:nvSpPr>
          <p:spPr>
            <a:xfrm>
              <a:off x="4246550" y="2996103"/>
              <a:ext cx="28074" cy="28106"/>
            </a:xfrm>
            <a:custGeom>
              <a:avLst/>
              <a:gdLst/>
              <a:ahLst/>
              <a:cxnLst/>
              <a:rect l="l" t="t" r="r" b="b"/>
              <a:pathLst>
                <a:path w="882" h="883" extrusionOk="0">
                  <a:moveTo>
                    <a:pt x="620" y="263"/>
                  </a:moveTo>
                  <a:lnTo>
                    <a:pt x="620" y="608"/>
                  </a:lnTo>
                  <a:lnTo>
                    <a:pt x="262" y="608"/>
                  </a:lnTo>
                  <a:lnTo>
                    <a:pt x="262" y="263"/>
                  </a:lnTo>
                  <a:close/>
                  <a:moveTo>
                    <a:pt x="131" y="1"/>
                  </a:moveTo>
                  <a:cubicBezTo>
                    <a:pt x="60" y="1"/>
                    <a:pt x="0" y="60"/>
                    <a:pt x="0" y="144"/>
                  </a:cubicBezTo>
                  <a:lnTo>
                    <a:pt x="0" y="751"/>
                  </a:lnTo>
                  <a:cubicBezTo>
                    <a:pt x="0" y="822"/>
                    <a:pt x="60" y="882"/>
                    <a:pt x="131" y="882"/>
                  </a:cubicBezTo>
                  <a:lnTo>
                    <a:pt x="739" y="882"/>
                  </a:lnTo>
                  <a:cubicBezTo>
                    <a:pt x="822" y="882"/>
                    <a:pt x="881" y="822"/>
                    <a:pt x="881" y="751"/>
                  </a:cubicBezTo>
                  <a:lnTo>
                    <a:pt x="881" y="144"/>
                  </a:lnTo>
                  <a:cubicBezTo>
                    <a:pt x="881" y="60"/>
                    <a:pt x="822" y="1"/>
                    <a:pt x="739"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11792;p20">
              <a:extLst>
                <a:ext uri="{FF2B5EF4-FFF2-40B4-BE49-F238E27FC236}">
                  <a16:creationId xmlns:a16="http://schemas.microsoft.com/office/drawing/2014/main" id="{B6303CDB-03A0-BF6B-C114-CB9FD29CC8E3}"/>
                </a:ext>
              </a:extLst>
            </p:cNvPr>
            <p:cNvSpPr/>
            <p:nvPr/>
          </p:nvSpPr>
          <p:spPr>
            <a:xfrm>
              <a:off x="4285956" y="3015456"/>
              <a:ext cx="97814" cy="8753"/>
            </a:xfrm>
            <a:custGeom>
              <a:avLst/>
              <a:gdLst/>
              <a:ahLst/>
              <a:cxnLst/>
              <a:rect l="l" t="t" r="r" b="b"/>
              <a:pathLst>
                <a:path w="3073" h="275" extrusionOk="0">
                  <a:moveTo>
                    <a:pt x="132" y="0"/>
                  </a:moveTo>
                  <a:cubicBezTo>
                    <a:pt x="60" y="0"/>
                    <a:pt x="1" y="60"/>
                    <a:pt x="1" y="143"/>
                  </a:cubicBezTo>
                  <a:cubicBezTo>
                    <a:pt x="1" y="214"/>
                    <a:pt x="60" y="274"/>
                    <a:pt x="132" y="274"/>
                  </a:cubicBezTo>
                  <a:lnTo>
                    <a:pt x="2942" y="274"/>
                  </a:lnTo>
                  <a:cubicBezTo>
                    <a:pt x="3013" y="274"/>
                    <a:pt x="3072" y="214"/>
                    <a:pt x="3072" y="143"/>
                  </a:cubicBezTo>
                  <a:cubicBezTo>
                    <a:pt x="3072" y="72"/>
                    <a:pt x="3013" y="0"/>
                    <a:pt x="2942"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42" name="Google Shape;11793;p20">
              <a:extLst>
                <a:ext uri="{FF2B5EF4-FFF2-40B4-BE49-F238E27FC236}">
                  <a16:creationId xmlns:a16="http://schemas.microsoft.com/office/drawing/2014/main" id="{FF796A72-EB7E-5B59-8F87-BE76394ECABC}"/>
                </a:ext>
              </a:extLst>
            </p:cNvPr>
            <p:cNvSpPr/>
            <p:nvPr/>
          </p:nvSpPr>
          <p:spPr>
            <a:xfrm>
              <a:off x="4285956" y="3001800"/>
              <a:ext cx="30366" cy="8753"/>
            </a:xfrm>
            <a:custGeom>
              <a:avLst/>
              <a:gdLst/>
              <a:ahLst/>
              <a:cxnLst/>
              <a:rect l="l" t="t" r="r" b="b"/>
              <a:pathLst>
                <a:path w="954" h="275" extrusionOk="0">
                  <a:moveTo>
                    <a:pt x="132" y="1"/>
                  </a:moveTo>
                  <a:cubicBezTo>
                    <a:pt x="60" y="1"/>
                    <a:pt x="1" y="60"/>
                    <a:pt x="1" y="132"/>
                  </a:cubicBezTo>
                  <a:cubicBezTo>
                    <a:pt x="1" y="215"/>
                    <a:pt x="60" y="274"/>
                    <a:pt x="132" y="274"/>
                  </a:cubicBezTo>
                  <a:lnTo>
                    <a:pt x="810" y="274"/>
                  </a:lnTo>
                  <a:cubicBezTo>
                    <a:pt x="894" y="274"/>
                    <a:pt x="953" y="215"/>
                    <a:pt x="953" y="132"/>
                  </a:cubicBezTo>
                  <a:cubicBezTo>
                    <a:pt x="953" y="60"/>
                    <a:pt x="894" y="1"/>
                    <a:pt x="810"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11794;p20">
              <a:extLst>
                <a:ext uri="{FF2B5EF4-FFF2-40B4-BE49-F238E27FC236}">
                  <a16:creationId xmlns:a16="http://schemas.microsoft.com/office/drawing/2014/main" id="{D272B6ED-8AFB-B8DF-2AF0-2452CFEF923A}"/>
                </a:ext>
              </a:extLst>
            </p:cNvPr>
            <p:cNvSpPr/>
            <p:nvPr/>
          </p:nvSpPr>
          <p:spPr>
            <a:xfrm>
              <a:off x="4246550" y="3060177"/>
              <a:ext cx="28074" cy="28074"/>
            </a:xfrm>
            <a:custGeom>
              <a:avLst/>
              <a:gdLst/>
              <a:ahLst/>
              <a:cxnLst/>
              <a:rect l="l" t="t" r="r" b="b"/>
              <a:pathLst>
                <a:path w="882" h="882" extrusionOk="0">
                  <a:moveTo>
                    <a:pt x="620" y="274"/>
                  </a:moveTo>
                  <a:lnTo>
                    <a:pt x="620" y="631"/>
                  </a:lnTo>
                  <a:lnTo>
                    <a:pt x="262" y="631"/>
                  </a:lnTo>
                  <a:lnTo>
                    <a:pt x="262" y="274"/>
                  </a:lnTo>
                  <a:close/>
                  <a:moveTo>
                    <a:pt x="131" y="0"/>
                  </a:moveTo>
                  <a:cubicBezTo>
                    <a:pt x="60" y="0"/>
                    <a:pt x="0" y="60"/>
                    <a:pt x="0" y="131"/>
                  </a:cubicBezTo>
                  <a:lnTo>
                    <a:pt x="0" y="750"/>
                  </a:lnTo>
                  <a:cubicBezTo>
                    <a:pt x="0" y="822"/>
                    <a:pt x="60" y="881"/>
                    <a:pt x="131" y="881"/>
                  </a:cubicBezTo>
                  <a:lnTo>
                    <a:pt x="739" y="881"/>
                  </a:lnTo>
                  <a:cubicBezTo>
                    <a:pt x="822" y="881"/>
                    <a:pt x="881" y="822"/>
                    <a:pt x="881" y="750"/>
                  </a:cubicBezTo>
                  <a:lnTo>
                    <a:pt x="881" y="131"/>
                  </a:lnTo>
                  <a:cubicBezTo>
                    <a:pt x="881" y="60"/>
                    <a:pt x="822" y="0"/>
                    <a:pt x="739"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11795;p20">
              <a:extLst>
                <a:ext uri="{FF2B5EF4-FFF2-40B4-BE49-F238E27FC236}">
                  <a16:creationId xmlns:a16="http://schemas.microsoft.com/office/drawing/2014/main" id="{45A9F6F2-C622-921D-22DE-65F02184332A}"/>
                </a:ext>
              </a:extLst>
            </p:cNvPr>
            <p:cNvSpPr/>
            <p:nvPr/>
          </p:nvSpPr>
          <p:spPr>
            <a:xfrm>
              <a:off x="4285956" y="3080261"/>
              <a:ext cx="97814" cy="8371"/>
            </a:xfrm>
            <a:custGeom>
              <a:avLst/>
              <a:gdLst/>
              <a:ahLst/>
              <a:cxnLst/>
              <a:rect l="l" t="t" r="r" b="b"/>
              <a:pathLst>
                <a:path w="3073" h="263" extrusionOk="0">
                  <a:moveTo>
                    <a:pt x="132" y="0"/>
                  </a:moveTo>
                  <a:cubicBezTo>
                    <a:pt x="60" y="0"/>
                    <a:pt x="1" y="48"/>
                    <a:pt x="1" y="131"/>
                  </a:cubicBezTo>
                  <a:cubicBezTo>
                    <a:pt x="1" y="203"/>
                    <a:pt x="60" y="262"/>
                    <a:pt x="132" y="262"/>
                  </a:cubicBezTo>
                  <a:lnTo>
                    <a:pt x="2942" y="262"/>
                  </a:lnTo>
                  <a:cubicBezTo>
                    <a:pt x="3013" y="262"/>
                    <a:pt x="3072" y="203"/>
                    <a:pt x="3072" y="131"/>
                  </a:cubicBezTo>
                  <a:cubicBezTo>
                    <a:pt x="3072" y="48"/>
                    <a:pt x="3013" y="0"/>
                    <a:pt x="2942"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 name="Google Shape;11796;p20">
              <a:extLst>
                <a:ext uri="{FF2B5EF4-FFF2-40B4-BE49-F238E27FC236}">
                  <a16:creationId xmlns:a16="http://schemas.microsoft.com/office/drawing/2014/main" id="{A2D573D4-F05F-1123-C9CE-7598D660F4E3}"/>
                </a:ext>
              </a:extLst>
            </p:cNvPr>
            <p:cNvSpPr/>
            <p:nvPr/>
          </p:nvSpPr>
          <p:spPr>
            <a:xfrm>
              <a:off x="4285956" y="3066224"/>
              <a:ext cx="30366" cy="8753"/>
            </a:xfrm>
            <a:custGeom>
              <a:avLst/>
              <a:gdLst/>
              <a:ahLst/>
              <a:cxnLst/>
              <a:rect l="l" t="t" r="r" b="b"/>
              <a:pathLst>
                <a:path w="954" h="275" extrusionOk="0">
                  <a:moveTo>
                    <a:pt x="132" y="1"/>
                  </a:moveTo>
                  <a:cubicBezTo>
                    <a:pt x="60" y="1"/>
                    <a:pt x="1" y="60"/>
                    <a:pt x="1" y="143"/>
                  </a:cubicBezTo>
                  <a:cubicBezTo>
                    <a:pt x="1" y="215"/>
                    <a:pt x="60" y="274"/>
                    <a:pt x="132" y="274"/>
                  </a:cubicBezTo>
                  <a:lnTo>
                    <a:pt x="810" y="274"/>
                  </a:lnTo>
                  <a:cubicBezTo>
                    <a:pt x="894" y="274"/>
                    <a:pt x="953" y="215"/>
                    <a:pt x="953" y="143"/>
                  </a:cubicBezTo>
                  <a:cubicBezTo>
                    <a:pt x="953" y="60"/>
                    <a:pt x="894" y="1"/>
                    <a:pt x="810"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 name="Google Shape;11797;p20">
              <a:extLst>
                <a:ext uri="{FF2B5EF4-FFF2-40B4-BE49-F238E27FC236}">
                  <a16:creationId xmlns:a16="http://schemas.microsoft.com/office/drawing/2014/main" id="{96D4F291-FB57-FC0F-3CEC-7095EF176864}"/>
                </a:ext>
              </a:extLst>
            </p:cNvPr>
            <p:cNvSpPr/>
            <p:nvPr/>
          </p:nvSpPr>
          <p:spPr>
            <a:xfrm>
              <a:off x="4246550" y="3124601"/>
              <a:ext cx="28074" cy="28074"/>
            </a:xfrm>
            <a:custGeom>
              <a:avLst/>
              <a:gdLst/>
              <a:ahLst/>
              <a:cxnLst/>
              <a:rect l="l" t="t" r="r" b="b"/>
              <a:pathLst>
                <a:path w="882" h="882" extrusionOk="0">
                  <a:moveTo>
                    <a:pt x="620" y="250"/>
                  </a:moveTo>
                  <a:lnTo>
                    <a:pt x="620" y="607"/>
                  </a:lnTo>
                  <a:lnTo>
                    <a:pt x="262" y="607"/>
                  </a:lnTo>
                  <a:lnTo>
                    <a:pt x="262" y="250"/>
                  </a:lnTo>
                  <a:close/>
                  <a:moveTo>
                    <a:pt x="131" y="0"/>
                  </a:moveTo>
                  <a:cubicBezTo>
                    <a:pt x="60" y="0"/>
                    <a:pt x="0" y="60"/>
                    <a:pt x="0" y="131"/>
                  </a:cubicBezTo>
                  <a:lnTo>
                    <a:pt x="0" y="738"/>
                  </a:lnTo>
                  <a:cubicBezTo>
                    <a:pt x="0" y="822"/>
                    <a:pt x="60" y="881"/>
                    <a:pt x="131" y="881"/>
                  </a:cubicBezTo>
                  <a:lnTo>
                    <a:pt x="739" y="881"/>
                  </a:lnTo>
                  <a:cubicBezTo>
                    <a:pt x="822" y="881"/>
                    <a:pt x="881" y="822"/>
                    <a:pt x="881" y="738"/>
                  </a:cubicBezTo>
                  <a:lnTo>
                    <a:pt x="881" y="131"/>
                  </a:lnTo>
                  <a:cubicBezTo>
                    <a:pt x="881" y="60"/>
                    <a:pt x="822" y="0"/>
                    <a:pt x="739"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11798;p20">
              <a:extLst>
                <a:ext uri="{FF2B5EF4-FFF2-40B4-BE49-F238E27FC236}">
                  <a16:creationId xmlns:a16="http://schemas.microsoft.com/office/drawing/2014/main" id="{D29CB6EA-2577-D6EA-8645-F249B1E40657}"/>
                </a:ext>
              </a:extLst>
            </p:cNvPr>
            <p:cNvSpPr/>
            <p:nvPr/>
          </p:nvSpPr>
          <p:spPr>
            <a:xfrm>
              <a:off x="4285956" y="3143921"/>
              <a:ext cx="97814" cy="8753"/>
            </a:xfrm>
            <a:custGeom>
              <a:avLst/>
              <a:gdLst/>
              <a:ahLst/>
              <a:cxnLst/>
              <a:rect l="l" t="t" r="r" b="b"/>
              <a:pathLst>
                <a:path w="3073" h="275" extrusionOk="0">
                  <a:moveTo>
                    <a:pt x="132" y="0"/>
                  </a:moveTo>
                  <a:cubicBezTo>
                    <a:pt x="60" y="0"/>
                    <a:pt x="1" y="60"/>
                    <a:pt x="1" y="131"/>
                  </a:cubicBezTo>
                  <a:cubicBezTo>
                    <a:pt x="1" y="215"/>
                    <a:pt x="60" y="274"/>
                    <a:pt x="132" y="274"/>
                  </a:cubicBezTo>
                  <a:lnTo>
                    <a:pt x="2942" y="274"/>
                  </a:lnTo>
                  <a:cubicBezTo>
                    <a:pt x="3013" y="274"/>
                    <a:pt x="3072" y="215"/>
                    <a:pt x="3072" y="131"/>
                  </a:cubicBezTo>
                  <a:cubicBezTo>
                    <a:pt x="3072" y="60"/>
                    <a:pt x="3013" y="0"/>
                    <a:pt x="2942"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11799;p20">
              <a:extLst>
                <a:ext uri="{FF2B5EF4-FFF2-40B4-BE49-F238E27FC236}">
                  <a16:creationId xmlns:a16="http://schemas.microsoft.com/office/drawing/2014/main" id="{48215B02-77E7-6C71-97B5-066906DD7BCB}"/>
                </a:ext>
              </a:extLst>
            </p:cNvPr>
            <p:cNvSpPr/>
            <p:nvPr/>
          </p:nvSpPr>
          <p:spPr>
            <a:xfrm>
              <a:off x="4285956" y="3130266"/>
              <a:ext cx="30366" cy="8371"/>
            </a:xfrm>
            <a:custGeom>
              <a:avLst/>
              <a:gdLst/>
              <a:ahLst/>
              <a:cxnLst/>
              <a:rect l="l" t="t" r="r" b="b"/>
              <a:pathLst>
                <a:path w="954" h="263" extrusionOk="0">
                  <a:moveTo>
                    <a:pt x="132" y="1"/>
                  </a:moveTo>
                  <a:cubicBezTo>
                    <a:pt x="60" y="1"/>
                    <a:pt x="1" y="60"/>
                    <a:pt x="1" y="132"/>
                  </a:cubicBezTo>
                  <a:cubicBezTo>
                    <a:pt x="1" y="215"/>
                    <a:pt x="60" y="263"/>
                    <a:pt x="132" y="263"/>
                  </a:cubicBezTo>
                  <a:lnTo>
                    <a:pt x="810" y="263"/>
                  </a:lnTo>
                  <a:cubicBezTo>
                    <a:pt x="894" y="263"/>
                    <a:pt x="953" y="215"/>
                    <a:pt x="953" y="132"/>
                  </a:cubicBezTo>
                  <a:cubicBezTo>
                    <a:pt x="953" y="60"/>
                    <a:pt x="894" y="1"/>
                    <a:pt x="810"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49" name="Google Shape;11786;p20">
            <a:extLst>
              <a:ext uri="{FF2B5EF4-FFF2-40B4-BE49-F238E27FC236}">
                <a16:creationId xmlns:a16="http://schemas.microsoft.com/office/drawing/2014/main" id="{505287CF-EEDC-A034-3B22-DC5E0E0D7875}"/>
              </a:ext>
            </a:extLst>
          </p:cNvPr>
          <p:cNvGrpSpPr/>
          <p:nvPr/>
        </p:nvGrpSpPr>
        <p:grpSpPr>
          <a:xfrm>
            <a:off x="4425854" y="5347585"/>
            <a:ext cx="280072" cy="275520"/>
            <a:chOff x="4210933" y="2926777"/>
            <a:chExt cx="280072" cy="275520"/>
          </a:xfrm>
        </p:grpSpPr>
        <p:sp>
          <p:nvSpPr>
            <p:cNvPr id="50" name="Google Shape;11787;p20">
              <a:extLst>
                <a:ext uri="{FF2B5EF4-FFF2-40B4-BE49-F238E27FC236}">
                  <a16:creationId xmlns:a16="http://schemas.microsoft.com/office/drawing/2014/main" id="{62749AB6-60AB-9BA8-CFB1-10BA632504FC}"/>
                </a:ext>
              </a:extLst>
            </p:cNvPr>
            <p:cNvSpPr/>
            <p:nvPr/>
          </p:nvSpPr>
          <p:spPr>
            <a:xfrm>
              <a:off x="4490623" y="2970352"/>
              <a:ext cx="32" cy="414"/>
            </a:xfrm>
            <a:custGeom>
              <a:avLst/>
              <a:gdLst/>
              <a:ahLst/>
              <a:cxnLst/>
              <a:rect l="l" t="t" r="r" b="b"/>
              <a:pathLst>
                <a:path w="1" h="13" extrusionOk="0">
                  <a:moveTo>
                    <a:pt x="0" y="0"/>
                  </a:moveTo>
                  <a:cubicBezTo>
                    <a:pt x="0" y="12"/>
                    <a:pt x="0" y="0"/>
                    <a:pt x="0"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11788;p20">
              <a:extLst>
                <a:ext uri="{FF2B5EF4-FFF2-40B4-BE49-F238E27FC236}">
                  <a16:creationId xmlns:a16="http://schemas.microsoft.com/office/drawing/2014/main" id="{97E4B048-8EA8-5322-C8BE-C20F5B58C1C4}"/>
                </a:ext>
              </a:extLst>
            </p:cNvPr>
            <p:cNvSpPr/>
            <p:nvPr/>
          </p:nvSpPr>
          <p:spPr>
            <a:xfrm>
              <a:off x="4489859" y="2969589"/>
              <a:ext cx="32" cy="32"/>
            </a:xfrm>
            <a:custGeom>
              <a:avLst/>
              <a:gdLst/>
              <a:ahLst/>
              <a:cxnLst/>
              <a:rect l="l" t="t" r="r" b="b"/>
              <a:pathLst>
                <a:path w="1" h="1" extrusionOk="0">
                  <a:moveTo>
                    <a:pt x="0" y="1"/>
                  </a:move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11789;p20">
              <a:extLst>
                <a:ext uri="{FF2B5EF4-FFF2-40B4-BE49-F238E27FC236}">
                  <a16:creationId xmlns:a16="http://schemas.microsoft.com/office/drawing/2014/main" id="{236616C0-BDB6-1B5F-22D9-1909BE489B56}"/>
                </a:ext>
              </a:extLst>
            </p:cNvPr>
            <p:cNvSpPr/>
            <p:nvPr/>
          </p:nvSpPr>
          <p:spPr>
            <a:xfrm>
              <a:off x="4210933" y="2944952"/>
              <a:ext cx="280072" cy="257346"/>
            </a:xfrm>
            <a:custGeom>
              <a:avLst/>
              <a:gdLst/>
              <a:ahLst/>
              <a:cxnLst/>
              <a:rect l="l" t="t" r="r" b="b"/>
              <a:pathLst>
                <a:path w="8799" h="8085" extrusionOk="0">
                  <a:moveTo>
                    <a:pt x="7549" y="620"/>
                  </a:moveTo>
                  <a:lnTo>
                    <a:pt x="6596" y="6382"/>
                  </a:lnTo>
                  <a:lnTo>
                    <a:pt x="6596" y="620"/>
                  </a:lnTo>
                  <a:close/>
                  <a:moveTo>
                    <a:pt x="4965" y="1"/>
                  </a:moveTo>
                  <a:cubicBezTo>
                    <a:pt x="4894" y="1"/>
                    <a:pt x="4834" y="60"/>
                    <a:pt x="4834" y="143"/>
                  </a:cubicBezTo>
                  <a:cubicBezTo>
                    <a:pt x="4834" y="215"/>
                    <a:pt x="4894" y="274"/>
                    <a:pt x="4965" y="274"/>
                  </a:cubicBezTo>
                  <a:lnTo>
                    <a:pt x="6322" y="274"/>
                  </a:lnTo>
                  <a:lnTo>
                    <a:pt x="6322" y="7835"/>
                  </a:lnTo>
                  <a:lnTo>
                    <a:pt x="262" y="7835"/>
                  </a:lnTo>
                  <a:lnTo>
                    <a:pt x="262" y="7192"/>
                  </a:lnTo>
                  <a:cubicBezTo>
                    <a:pt x="262" y="7121"/>
                    <a:pt x="203" y="7061"/>
                    <a:pt x="131" y="7061"/>
                  </a:cubicBezTo>
                  <a:cubicBezTo>
                    <a:pt x="60" y="7061"/>
                    <a:pt x="0" y="7121"/>
                    <a:pt x="0" y="7192"/>
                  </a:cubicBezTo>
                  <a:lnTo>
                    <a:pt x="0" y="7954"/>
                  </a:lnTo>
                  <a:cubicBezTo>
                    <a:pt x="0" y="8025"/>
                    <a:pt x="60" y="8085"/>
                    <a:pt x="131" y="8085"/>
                  </a:cubicBezTo>
                  <a:lnTo>
                    <a:pt x="6465" y="8085"/>
                  </a:lnTo>
                  <a:cubicBezTo>
                    <a:pt x="6525" y="8085"/>
                    <a:pt x="6561" y="8037"/>
                    <a:pt x="6584" y="8002"/>
                  </a:cubicBezTo>
                  <a:lnTo>
                    <a:pt x="7906" y="3715"/>
                  </a:lnTo>
                  <a:cubicBezTo>
                    <a:pt x="7918" y="3632"/>
                    <a:pt x="7882" y="3572"/>
                    <a:pt x="7811" y="3549"/>
                  </a:cubicBezTo>
                  <a:cubicBezTo>
                    <a:pt x="7799" y="3547"/>
                    <a:pt x="7788" y="3546"/>
                    <a:pt x="7777" y="3546"/>
                  </a:cubicBezTo>
                  <a:cubicBezTo>
                    <a:pt x="7721" y="3546"/>
                    <a:pt x="7674" y="3572"/>
                    <a:pt x="7644" y="3632"/>
                  </a:cubicBezTo>
                  <a:lnTo>
                    <a:pt x="6870" y="6132"/>
                  </a:lnTo>
                  <a:lnTo>
                    <a:pt x="7727" y="989"/>
                  </a:lnTo>
                  <a:lnTo>
                    <a:pt x="8466" y="989"/>
                  </a:lnTo>
                  <a:lnTo>
                    <a:pt x="7799" y="3144"/>
                  </a:lnTo>
                  <a:cubicBezTo>
                    <a:pt x="7787" y="3215"/>
                    <a:pt x="7811" y="3275"/>
                    <a:pt x="7882" y="3311"/>
                  </a:cubicBezTo>
                  <a:lnTo>
                    <a:pt x="7930" y="3311"/>
                  </a:lnTo>
                  <a:cubicBezTo>
                    <a:pt x="7989" y="3311"/>
                    <a:pt x="8037" y="3275"/>
                    <a:pt x="8049" y="3215"/>
                  </a:cubicBezTo>
                  <a:lnTo>
                    <a:pt x="8763" y="894"/>
                  </a:lnTo>
                  <a:cubicBezTo>
                    <a:pt x="8799" y="870"/>
                    <a:pt x="8799" y="822"/>
                    <a:pt x="8763" y="798"/>
                  </a:cubicBezTo>
                  <a:cubicBezTo>
                    <a:pt x="8739" y="763"/>
                    <a:pt x="8704" y="739"/>
                    <a:pt x="8668" y="739"/>
                  </a:cubicBezTo>
                  <a:lnTo>
                    <a:pt x="7787" y="739"/>
                  </a:lnTo>
                  <a:lnTo>
                    <a:pt x="7835" y="501"/>
                  </a:lnTo>
                  <a:cubicBezTo>
                    <a:pt x="7835" y="453"/>
                    <a:pt x="7835" y="417"/>
                    <a:pt x="7799" y="394"/>
                  </a:cubicBezTo>
                  <a:cubicBezTo>
                    <a:pt x="7763" y="358"/>
                    <a:pt x="7739" y="346"/>
                    <a:pt x="7692" y="346"/>
                  </a:cubicBezTo>
                  <a:lnTo>
                    <a:pt x="6596" y="346"/>
                  </a:lnTo>
                  <a:lnTo>
                    <a:pt x="6596" y="143"/>
                  </a:lnTo>
                  <a:cubicBezTo>
                    <a:pt x="6596" y="60"/>
                    <a:pt x="6537" y="1"/>
                    <a:pt x="6453"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11790;p20">
              <a:extLst>
                <a:ext uri="{FF2B5EF4-FFF2-40B4-BE49-F238E27FC236}">
                  <a16:creationId xmlns:a16="http://schemas.microsoft.com/office/drawing/2014/main" id="{4B82ECE8-49F8-2BF7-5290-FF1AC1FCB0D2}"/>
                </a:ext>
              </a:extLst>
            </p:cNvPr>
            <p:cNvSpPr/>
            <p:nvPr/>
          </p:nvSpPr>
          <p:spPr>
            <a:xfrm>
              <a:off x="4212047" y="2926777"/>
              <a:ext cx="144826" cy="234619"/>
            </a:xfrm>
            <a:custGeom>
              <a:avLst/>
              <a:gdLst/>
              <a:ahLst/>
              <a:cxnLst/>
              <a:rect l="l" t="t" r="r" b="b"/>
              <a:pathLst>
                <a:path w="4550" h="7371" extrusionOk="0">
                  <a:moveTo>
                    <a:pt x="132" y="0"/>
                  </a:moveTo>
                  <a:cubicBezTo>
                    <a:pt x="60" y="0"/>
                    <a:pt x="1" y="60"/>
                    <a:pt x="1" y="131"/>
                  </a:cubicBezTo>
                  <a:lnTo>
                    <a:pt x="1" y="7239"/>
                  </a:lnTo>
                  <a:cubicBezTo>
                    <a:pt x="1" y="7311"/>
                    <a:pt x="60" y="7370"/>
                    <a:pt x="132" y="7370"/>
                  </a:cubicBezTo>
                  <a:cubicBezTo>
                    <a:pt x="203" y="7370"/>
                    <a:pt x="263" y="7311"/>
                    <a:pt x="263" y="7239"/>
                  </a:cubicBezTo>
                  <a:lnTo>
                    <a:pt x="263" y="262"/>
                  </a:lnTo>
                  <a:lnTo>
                    <a:pt x="1763" y="262"/>
                  </a:lnTo>
                  <a:lnTo>
                    <a:pt x="2299" y="810"/>
                  </a:lnTo>
                  <a:cubicBezTo>
                    <a:pt x="2335" y="845"/>
                    <a:pt x="2358" y="857"/>
                    <a:pt x="2394" y="857"/>
                  </a:cubicBezTo>
                  <a:lnTo>
                    <a:pt x="4418" y="857"/>
                  </a:lnTo>
                  <a:cubicBezTo>
                    <a:pt x="4490" y="857"/>
                    <a:pt x="4549" y="798"/>
                    <a:pt x="4549" y="726"/>
                  </a:cubicBezTo>
                  <a:cubicBezTo>
                    <a:pt x="4537" y="655"/>
                    <a:pt x="4478" y="595"/>
                    <a:pt x="4418" y="595"/>
                  </a:cubicBezTo>
                  <a:lnTo>
                    <a:pt x="2454" y="595"/>
                  </a:lnTo>
                  <a:lnTo>
                    <a:pt x="1918" y="36"/>
                  </a:lnTo>
                  <a:cubicBezTo>
                    <a:pt x="1882" y="12"/>
                    <a:pt x="1858" y="0"/>
                    <a:pt x="1823"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11791;p20">
              <a:extLst>
                <a:ext uri="{FF2B5EF4-FFF2-40B4-BE49-F238E27FC236}">
                  <a16:creationId xmlns:a16="http://schemas.microsoft.com/office/drawing/2014/main" id="{40578F78-EED5-B2F1-236E-01DF111C3F08}"/>
                </a:ext>
              </a:extLst>
            </p:cNvPr>
            <p:cNvSpPr/>
            <p:nvPr/>
          </p:nvSpPr>
          <p:spPr>
            <a:xfrm>
              <a:off x="4246550" y="2996103"/>
              <a:ext cx="28074" cy="28106"/>
            </a:xfrm>
            <a:custGeom>
              <a:avLst/>
              <a:gdLst/>
              <a:ahLst/>
              <a:cxnLst/>
              <a:rect l="l" t="t" r="r" b="b"/>
              <a:pathLst>
                <a:path w="882" h="883" extrusionOk="0">
                  <a:moveTo>
                    <a:pt x="620" y="263"/>
                  </a:moveTo>
                  <a:lnTo>
                    <a:pt x="620" y="608"/>
                  </a:lnTo>
                  <a:lnTo>
                    <a:pt x="262" y="608"/>
                  </a:lnTo>
                  <a:lnTo>
                    <a:pt x="262" y="263"/>
                  </a:lnTo>
                  <a:close/>
                  <a:moveTo>
                    <a:pt x="131" y="1"/>
                  </a:moveTo>
                  <a:cubicBezTo>
                    <a:pt x="60" y="1"/>
                    <a:pt x="0" y="60"/>
                    <a:pt x="0" y="144"/>
                  </a:cubicBezTo>
                  <a:lnTo>
                    <a:pt x="0" y="751"/>
                  </a:lnTo>
                  <a:cubicBezTo>
                    <a:pt x="0" y="822"/>
                    <a:pt x="60" y="882"/>
                    <a:pt x="131" y="882"/>
                  </a:cubicBezTo>
                  <a:lnTo>
                    <a:pt x="739" y="882"/>
                  </a:lnTo>
                  <a:cubicBezTo>
                    <a:pt x="822" y="882"/>
                    <a:pt x="881" y="822"/>
                    <a:pt x="881" y="751"/>
                  </a:cubicBezTo>
                  <a:lnTo>
                    <a:pt x="881" y="144"/>
                  </a:lnTo>
                  <a:cubicBezTo>
                    <a:pt x="881" y="60"/>
                    <a:pt x="822" y="1"/>
                    <a:pt x="739"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 name="Google Shape;11792;p20">
              <a:extLst>
                <a:ext uri="{FF2B5EF4-FFF2-40B4-BE49-F238E27FC236}">
                  <a16:creationId xmlns:a16="http://schemas.microsoft.com/office/drawing/2014/main" id="{BDB607FF-4888-BA90-A8F3-3BF2F844DE96}"/>
                </a:ext>
              </a:extLst>
            </p:cNvPr>
            <p:cNvSpPr/>
            <p:nvPr/>
          </p:nvSpPr>
          <p:spPr>
            <a:xfrm>
              <a:off x="4285956" y="3015456"/>
              <a:ext cx="97814" cy="8753"/>
            </a:xfrm>
            <a:custGeom>
              <a:avLst/>
              <a:gdLst/>
              <a:ahLst/>
              <a:cxnLst/>
              <a:rect l="l" t="t" r="r" b="b"/>
              <a:pathLst>
                <a:path w="3073" h="275" extrusionOk="0">
                  <a:moveTo>
                    <a:pt x="132" y="0"/>
                  </a:moveTo>
                  <a:cubicBezTo>
                    <a:pt x="60" y="0"/>
                    <a:pt x="1" y="60"/>
                    <a:pt x="1" y="143"/>
                  </a:cubicBezTo>
                  <a:cubicBezTo>
                    <a:pt x="1" y="214"/>
                    <a:pt x="60" y="274"/>
                    <a:pt x="132" y="274"/>
                  </a:cubicBezTo>
                  <a:lnTo>
                    <a:pt x="2942" y="274"/>
                  </a:lnTo>
                  <a:cubicBezTo>
                    <a:pt x="3013" y="274"/>
                    <a:pt x="3072" y="214"/>
                    <a:pt x="3072" y="143"/>
                  </a:cubicBezTo>
                  <a:cubicBezTo>
                    <a:pt x="3072" y="72"/>
                    <a:pt x="3013" y="0"/>
                    <a:pt x="2942"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56" name="Google Shape;11793;p20">
              <a:extLst>
                <a:ext uri="{FF2B5EF4-FFF2-40B4-BE49-F238E27FC236}">
                  <a16:creationId xmlns:a16="http://schemas.microsoft.com/office/drawing/2014/main" id="{6B19999C-B382-A836-85D5-91AF59F0B110}"/>
                </a:ext>
              </a:extLst>
            </p:cNvPr>
            <p:cNvSpPr/>
            <p:nvPr/>
          </p:nvSpPr>
          <p:spPr>
            <a:xfrm>
              <a:off x="4285956" y="3001800"/>
              <a:ext cx="30366" cy="8753"/>
            </a:xfrm>
            <a:custGeom>
              <a:avLst/>
              <a:gdLst/>
              <a:ahLst/>
              <a:cxnLst/>
              <a:rect l="l" t="t" r="r" b="b"/>
              <a:pathLst>
                <a:path w="954" h="275" extrusionOk="0">
                  <a:moveTo>
                    <a:pt x="132" y="1"/>
                  </a:moveTo>
                  <a:cubicBezTo>
                    <a:pt x="60" y="1"/>
                    <a:pt x="1" y="60"/>
                    <a:pt x="1" y="132"/>
                  </a:cubicBezTo>
                  <a:cubicBezTo>
                    <a:pt x="1" y="215"/>
                    <a:pt x="60" y="274"/>
                    <a:pt x="132" y="274"/>
                  </a:cubicBezTo>
                  <a:lnTo>
                    <a:pt x="810" y="274"/>
                  </a:lnTo>
                  <a:cubicBezTo>
                    <a:pt x="894" y="274"/>
                    <a:pt x="953" y="215"/>
                    <a:pt x="953" y="132"/>
                  </a:cubicBezTo>
                  <a:cubicBezTo>
                    <a:pt x="953" y="60"/>
                    <a:pt x="894" y="1"/>
                    <a:pt x="810"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 name="Google Shape;11794;p20">
              <a:extLst>
                <a:ext uri="{FF2B5EF4-FFF2-40B4-BE49-F238E27FC236}">
                  <a16:creationId xmlns:a16="http://schemas.microsoft.com/office/drawing/2014/main" id="{A3527E7D-408A-05CC-218B-8AC4A9B41249}"/>
                </a:ext>
              </a:extLst>
            </p:cNvPr>
            <p:cNvSpPr/>
            <p:nvPr/>
          </p:nvSpPr>
          <p:spPr>
            <a:xfrm>
              <a:off x="4246550" y="3060177"/>
              <a:ext cx="28074" cy="28074"/>
            </a:xfrm>
            <a:custGeom>
              <a:avLst/>
              <a:gdLst/>
              <a:ahLst/>
              <a:cxnLst/>
              <a:rect l="l" t="t" r="r" b="b"/>
              <a:pathLst>
                <a:path w="882" h="882" extrusionOk="0">
                  <a:moveTo>
                    <a:pt x="620" y="274"/>
                  </a:moveTo>
                  <a:lnTo>
                    <a:pt x="620" y="631"/>
                  </a:lnTo>
                  <a:lnTo>
                    <a:pt x="262" y="631"/>
                  </a:lnTo>
                  <a:lnTo>
                    <a:pt x="262" y="274"/>
                  </a:lnTo>
                  <a:close/>
                  <a:moveTo>
                    <a:pt x="131" y="0"/>
                  </a:moveTo>
                  <a:cubicBezTo>
                    <a:pt x="60" y="0"/>
                    <a:pt x="0" y="60"/>
                    <a:pt x="0" y="131"/>
                  </a:cubicBezTo>
                  <a:lnTo>
                    <a:pt x="0" y="750"/>
                  </a:lnTo>
                  <a:cubicBezTo>
                    <a:pt x="0" y="822"/>
                    <a:pt x="60" y="881"/>
                    <a:pt x="131" y="881"/>
                  </a:cubicBezTo>
                  <a:lnTo>
                    <a:pt x="739" y="881"/>
                  </a:lnTo>
                  <a:cubicBezTo>
                    <a:pt x="822" y="881"/>
                    <a:pt x="881" y="822"/>
                    <a:pt x="881" y="750"/>
                  </a:cubicBezTo>
                  <a:lnTo>
                    <a:pt x="881" y="131"/>
                  </a:lnTo>
                  <a:cubicBezTo>
                    <a:pt x="881" y="60"/>
                    <a:pt x="822" y="0"/>
                    <a:pt x="739"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 name="Google Shape;11795;p20">
              <a:extLst>
                <a:ext uri="{FF2B5EF4-FFF2-40B4-BE49-F238E27FC236}">
                  <a16:creationId xmlns:a16="http://schemas.microsoft.com/office/drawing/2014/main" id="{A75D6819-7F7B-7D55-2CC1-3797BA399F13}"/>
                </a:ext>
              </a:extLst>
            </p:cNvPr>
            <p:cNvSpPr/>
            <p:nvPr/>
          </p:nvSpPr>
          <p:spPr>
            <a:xfrm>
              <a:off x="4285956" y="3080261"/>
              <a:ext cx="97814" cy="8371"/>
            </a:xfrm>
            <a:custGeom>
              <a:avLst/>
              <a:gdLst/>
              <a:ahLst/>
              <a:cxnLst/>
              <a:rect l="l" t="t" r="r" b="b"/>
              <a:pathLst>
                <a:path w="3073" h="263" extrusionOk="0">
                  <a:moveTo>
                    <a:pt x="132" y="0"/>
                  </a:moveTo>
                  <a:cubicBezTo>
                    <a:pt x="60" y="0"/>
                    <a:pt x="1" y="48"/>
                    <a:pt x="1" y="131"/>
                  </a:cubicBezTo>
                  <a:cubicBezTo>
                    <a:pt x="1" y="203"/>
                    <a:pt x="60" y="262"/>
                    <a:pt x="132" y="262"/>
                  </a:cubicBezTo>
                  <a:lnTo>
                    <a:pt x="2942" y="262"/>
                  </a:lnTo>
                  <a:cubicBezTo>
                    <a:pt x="3013" y="262"/>
                    <a:pt x="3072" y="203"/>
                    <a:pt x="3072" y="131"/>
                  </a:cubicBezTo>
                  <a:cubicBezTo>
                    <a:pt x="3072" y="48"/>
                    <a:pt x="3013" y="0"/>
                    <a:pt x="2942"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 name="Google Shape;11796;p20">
              <a:extLst>
                <a:ext uri="{FF2B5EF4-FFF2-40B4-BE49-F238E27FC236}">
                  <a16:creationId xmlns:a16="http://schemas.microsoft.com/office/drawing/2014/main" id="{F5C2EF0F-5A88-2025-037A-657F77DD360B}"/>
                </a:ext>
              </a:extLst>
            </p:cNvPr>
            <p:cNvSpPr/>
            <p:nvPr/>
          </p:nvSpPr>
          <p:spPr>
            <a:xfrm>
              <a:off x="4285956" y="3066224"/>
              <a:ext cx="30366" cy="8753"/>
            </a:xfrm>
            <a:custGeom>
              <a:avLst/>
              <a:gdLst/>
              <a:ahLst/>
              <a:cxnLst/>
              <a:rect l="l" t="t" r="r" b="b"/>
              <a:pathLst>
                <a:path w="954" h="275" extrusionOk="0">
                  <a:moveTo>
                    <a:pt x="132" y="1"/>
                  </a:moveTo>
                  <a:cubicBezTo>
                    <a:pt x="60" y="1"/>
                    <a:pt x="1" y="60"/>
                    <a:pt x="1" y="143"/>
                  </a:cubicBezTo>
                  <a:cubicBezTo>
                    <a:pt x="1" y="215"/>
                    <a:pt x="60" y="274"/>
                    <a:pt x="132" y="274"/>
                  </a:cubicBezTo>
                  <a:lnTo>
                    <a:pt x="810" y="274"/>
                  </a:lnTo>
                  <a:cubicBezTo>
                    <a:pt x="894" y="274"/>
                    <a:pt x="953" y="215"/>
                    <a:pt x="953" y="143"/>
                  </a:cubicBezTo>
                  <a:cubicBezTo>
                    <a:pt x="953" y="60"/>
                    <a:pt x="894" y="1"/>
                    <a:pt x="810"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 name="Google Shape;11797;p20">
              <a:extLst>
                <a:ext uri="{FF2B5EF4-FFF2-40B4-BE49-F238E27FC236}">
                  <a16:creationId xmlns:a16="http://schemas.microsoft.com/office/drawing/2014/main" id="{2AB4A777-938D-80BC-B209-79DB84BA36AA}"/>
                </a:ext>
              </a:extLst>
            </p:cNvPr>
            <p:cNvSpPr/>
            <p:nvPr/>
          </p:nvSpPr>
          <p:spPr>
            <a:xfrm>
              <a:off x="4246550" y="3124601"/>
              <a:ext cx="28074" cy="28074"/>
            </a:xfrm>
            <a:custGeom>
              <a:avLst/>
              <a:gdLst/>
              <a:ahLst/>
              <a:cxnLst/>
              <a:rect l="l" t="t" r="r" b="b"/>
              <a:pathLst>
                <a:path w="882" h="882" extrusionOk="0">
                  <a:moveTo>
                    <a:pt x="620" y="250"/>
                  </a:moveTo>
                  <a:lnTo>
                    <a:pt x="620" y="607"/>
                  </a:lnTo>
                  <a:lnTo>
                    <a:pt x="262" y="607"/>
                  </a:lnTo>
                  <a:lnTo>
                    <a:pt x="262" y="250"/>
                  </a:lnTo>
                  <a:close/>
                  <a:moveTo>
                    <a:pt x="131" y="0"/>
                  </a:moveTo>
                  <a:cubicBezTo>
                    <a:pt x="60" y="0"/>
                    <a:pt x="0" y="60"/>
                    <a:pt x="0" y="131"/>
                  </a:cubicBezTo>
                  <a:lnTo>
                    <a:pt x="0" y="738"/>
                  </a:lnTo>
                  <a:cubicBezTo>
                    <a:pt x="0" y="822"/>
                    <a:pt x="60" y="881"/>
                    <a:pt x="131" y="881"/>
                  </a:cubicBezTo>
                  <a:lnTo>
                    <a:pt x="739" y="881"/>
                  </a:lnTo>
                  <a:cubicBezTo>
                    <a:pt x="822" y="881"/>
                    <a:pt x="881" y="822"/>
                    <a:pt x="881" y="738"/>
                  </a:cubicBezTo>
                  <a:lnTo>
                    <a:pt x="881" y="131"/>
                  </a:lnTo>
                  <a:cubicBezTo>
                    <a:pt x="881" y="60"/>
                    <a:pt x="822" y="0"/>
                    <a:pt x="739"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 name="Google Shape;11798;p20">
              <a:extLst>
                <a:ext uri="{FF2B5EF4-FFF2-40B4-BE49-F238E27FC236}">
                  <a16:creationId xmlns:a16="http://schemas.microsoft.com/office/drawing/2014/main" id="{7DA94344-8C96-34AC-83F2-5D1B1A5CCB82}"/>
                </a:ext>
              </a:extLst>
            </p:cNvPr>
            <p:cNvSpPr/>
            <p:nvPr/>
          </p:nvSpPr>
          <p:spPr>
            <a:xfrm>
              <a:off x="4285956" y="3143921"/>
              <a:ext cx="97814" cy="8753"/>
            </a:xfrm>
            <a:custGeom>
              <a:avLst/>
              <a:gdLst/>
              <a:ahLst/>
              <a:cxnLst/>
              <a:rect l="l" t="t" r="r" b="b"/>
              <a:pathLst>
                <a:path w="3073" h="275" extrusionOk="0">
                  <a:moveTo>
                    <a:pt x="132" y="0"/>
                  </a:moveTo>
                  <a:cubicBezTo>
                    <a:pt x="60" y="0"/>
                    <a:pt x="1" y="60"/>
                    <a:pt x="1" y="131"/>
                  </a:cubicBezTo>
                  <a:cubicBezTo>
                    <a:pt x="1" y="215"/>
                    <a:pt x="60" y="274"/>
                    <a:pt x="132" y="274"/>
                  </a:cubicBezTo>
                  <a:lnTo>
                    <a:pt x="2942" y="274"/>
                  </a:lnTo>
                  <a:cubicBezTo>
                    <a:pt x="3013" y="274"/>
                    <a:pt x="3072" y="215"/>
                    <a:pt x="3072" y="131"/>
                  </a:cubicBezTo>
                  <a:cubicBezTo>
                    <a:pt x="3072" y="60"/>
                    <a:pt x="3013" y="0"/>
                    <a:pt x="2942"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 name="Google Shape;11799;p20">
              <a:extLst>
                <a:ext uri="{FF2B5EF4-FFF2-40B4-BE49-F238E27FC236}">
                  <a16:creationId xmlns:a16="http://schemas.microsoft.com/office/drawing/2014/main" id="{ECB02027-8A73-FE7C-6AB2-FD731C1F13C4}"/>
                </a:ext>
              </a:extLst>
            </p:cNvPr>
            <p:cNvSpPr/>
            <p:nvPr/>
          </p:nvSpPr>
          <p:spPr>
            <a:xfrm>
              <a:off x="4285956" y="3130266"/>
              <a:ext cx="30366" cy="8371"/>
            </a:xfrm>
            <a:custGeom>
              <a:avLst/>
              <a:gdLst/>
              <a:ahLst/>
              <a:cxnLst/>
              <a:rect l="l" t="t" r="r" b="b"/>
              <a:pathLst>
                <a:path w="954" h="263" extrusionOk="0">
                  <a:moveTo>
                    <a:pt x="132" y="1"/>
                  </a:moveTo>
                  <a:cubicBezTo>
                    <a:pt x="60" y="1"/>
                    <a:pt x="1" y="60"/>
                    <a:pt x="1" y="132"/>
                  </a:cubicBezTo>
                  <a:cubicBezTo>
                    <a:pt x="1" y="215"/>
                    <a:pt x="60" y="263"/>
                    <a:pt x="132" y="263"/>
                  </a:cubicBezTo>
                  <a:lnTo>
                    <a:pt x="810" y="263"/>
                  </a:lnTo>
                  <a:cubicBezTo>
                    <a:pt x="894" y="263"/>
                    <a:pt x="953" y="215"/>
                    <a:pt x="953" y="132"/>
                  </a:cubicBezTo>
                  <a:cubicBezTo>
                    <a:pt x="953" y="60"/>
                    <a:pt x="894" y="1"/>
                    <a:pt x="810"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3079656383"/>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3B98F2D0-746C-0359-10D8-C074B528C582}"/>
              </a:ext>
            </a:extLst>
          </p:cNvPr>
          <p:cNvSpPr>
            <a:spLocks noGrp="1"/>
          </p:cNvSpPr>
          <p:nvPr>
            <p:ph type="subTitle" idx="1"/>
          </p:nvPr>
        </p:nvSpPr>
        <p:spPr/>
        <p:txBody>
          <a:bodyPr/>
          <a:lstStyle/>
          <a:p>
            <a:r>
              <a:rPr lang="en-US" dirty="0"/>
              <a:t>The use of Chat-GPT in Vlog project</a:t>
            </a:r>
          </a:p>
        </p:txBody>
      </p:sp>
      <p:sp>
        <p:nvSpPr>
          <p:cNvPr id="3" name="Title 2">
            <a:extLst>
              <a:ext uri="{FF2B5EF4-FFF2-40B4-BE49-F238E27FC236}">
                <a16:creationId xmlns:a16="http://schemas.microsoft.com/office/drawing/2014/main" id="{D0E44B16-D7CC-97FA-101E-B9F5992861BE}"/>
              </a:ext>
            </a:extLst>
          </p:cNvPr>
          <p:cNvSpPr>
            <a:spLocks noGrp="1"/>
          </p:cNvSpPr>
          <p:nvPr>
            <p:ph type="ctrTitle"/>
          </p:nvPr>
        </p:nvSpPr>
        <p:spPr>
          <a:xfrm>
            <a:off x="433795" y="724705"/>
            <a:ext cx="5399445" cy="2128836"/>
          </a:xfrm>
        </p:spPr>
        <p:txBody>
          <a:bodyPr/>
          <a:lstStyle/>
          <a:p>
            <a:r>
              <a:rPr lang="en-US" dirty="0"/>
              <a:t>2. VLOG PROJECT</a:t>
            </a:r>
          </a:p>
        </p:txBody>
      </p:sp>
    </p:spTree>
    <p:extLst>
      <p:ext uri="{BB962C8B-B14F-4D97-AF65-F5344CB8AC3E}">
        <p14:creationId xmlns:p14="http://schemas.microsoft.com/office/powerpoint/2010/main" val="8634239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Elipse 94">
            <a:extLst>
              <a:ext uri="{FF2B5EF4-FFF2-40B4-BE49-F238E27FC236}">
                <a16:creationId xmlns:a16="http://schemas.microsoft.com/office/drawing/2014/main" id="{8BAD4A91-0C10-9C41-BCCF-EC46D631FDB8}"/>
              </a:ext>
            </a:extLst>
          </p:cNvPr>
          <p:cNvSpPr/>
          <p:nvPr/>
        </p:nvSpPr>
        <p:spPr>
          <a:xfrm>
            <a:off x="4250686" y="5219754"/>
            <a:ext cx="534946" cy="5349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Rectángulo 7">
            <a:extLst>
              <a:ext uri="{FF2B5EF4-FFF2-40B4-BE49-F238E27FC236}">
                <a16:creationId xmlns:a16="http://schemas.microsoft.com/office/drawing/2014/main" id="{24FB6AF2-5E2A-4613-B5F3-CDCF25BCEC27}"/>
              </a:ext>
            </a:extLst>
          </p:cNvPr>
          <p:cNvSpPr/>
          <p:nvPr/>
        </p:nvSpPr>
        <p:spPr>
          <a:xfrm>
            <a:off x="972806" y="1466473"/>
            <a:ext cx="7509041" cy="27611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ES" dirty="0"/>
          </a:p>
        </p:txBody>
      </p:sp>
      <p:sp>
        <p:nvSpPr>
          <p:cNvPr id="4" name="Title 3">
            <a:extLst>
              <a:ext uri="{FF2B5EF4-FFF2-40B4-BE49-F238E27FC236}">
                <a16:creationId xmlns:a16="http://schemas.microsoft.com/office/drawing/2014/main" id="{6153A5D8-3B98-4BE7-8334-478BB8EE0C12}"/>
              </a:ext>
            </a:extLst>
          </p:cNvPr>
          <p:cNvSpPr>
            <a:spLocks noGrp="1"/>
          </p:cNvSpPr>
          <p:nvPr>
            <p:ph type="title"/>
          </p:nvPr>
        </p:nvSpPr>
        <p:spPr>
          <a:xfrm>
            <a:off x="723900" y="65280"/>
            <a:ext cx="4946095" cy="1202736"/>
          </a:xfrm>
        </p:spPr>
        <p:txBody>
          <a:bodyPr>
            <a:normAutofit/>
          </a:bodyPr>
          <a:lstStyle/>
          <a:p>
            <a:r>
              <a:rPr lang="en-US" dirty="0"/>
              <a:t>Vlog Project  </a:t>
            </a:r>
            <a:br>
              <a:rPr lang="en-US" dirty="0"/>
            </a:br>
            <a:r>
              <a:rPr lang="en-US" sz="2200" dirty="0"/>
              <a:t>Practical Conversation, KOR 3302</a:t>
            </a:r>
          </a:p>
        </p:txBody>
      </p:sp>
      <p:sp>
        <p:nvSpPr>
          <p:cNvPr id="6" name="Content Placeholder 5">
            <a:extLst>
              <a:ext uri="{FF2B5EF4-FFF2-40B4-BE49-F238E27FC236}">
                <a16:creationId xmlns:a16="http://schemas.microsoft.com/office/drawing/2014/main" id="{5495792E-BEB6-420E-8DA4-EB674E429EEB}"/>
              </a:ext>
            </a:extLst>
          </p:cNvPr>
          <p:cNvSpPr>
            <a:spLocks noGrp="1"/>
          </p:cNvSpPr>
          <p:nvPr>
            <p:ph sz="half" idx="2"/>
          </p:nvPr>
        </p:nvSpPr>
        <p:spPr>
          <a:xfrm>
            <a:off x="1114157" y="1477416"/>
            <a:ext cx="7194271" cy="2653772"/>
          </a:xfrm>
        </p:spPr>
        <p:txBody>
          <a:bodyPr>
            <a:noAutofit/>
          </a:bodyPr>
          <a:lstStyle/>
          <a:p>
            <a:pPr>
              <a:lnSpc>
                <a:spcPct val="100000"/>
              </a:lnSpc>
            </a:pPr>
            <a:r>
              <a:rPr lang="en-US" sz="1800" dirty="0">
                <a:solidFill>
                  <a:schemeClr val="tx1"/>
                </a:solidFill>
                <a:effectLst/>
                <a:latin typeface="+mn-lt"/>
                <a:ea typeface="Malgun Gothic" panose="020B0503020000020004" pitchFamily="34" charset="-127"/>
              </a:rPr>
              <a:t>In this project, students will create a 10-15 minute video documenting </a:t>
            </a:r>
            <a:r>
              <a:rPr lang="en-US" sz="1800" dirty="0">
                <a:solidFill>
                  <a:schemeClr val="tx1"/>
                </a:solidFill>
                <a:latin typeface="+mn-lt"/>
                <a:ea typeface="Malgun Gothic" panose="020B0503020000020004" pitchFamily="34" charset="-127"/>
              </a:rPr>
              <a:t>their</a:t>
            </a:r>
            <a:r>
              <a:rPr lang="en-US" sz="1800" dirty="0">
                <a:solidFill>
                  <a:schemeClr val="tx1"/>
                </a:solidFill>
                <a:effectLst/>
                <a:latin typeface="+mn-lt"/>
                <a:ea typeface="Malgun Gothic" panose="020B0503020000020004" pitchFamily="34" charset="-127"/>
              </a:rPr>
              <a:t> life. The topic of the vlog is “college student life”. </a:t>
            </a:r>
            <a:r>
              <a:rPr lang="en-US" sz="1800" dirty="0">
                <a:solidFill>
                  <a:schemeClr val="tx1"/>
                </a:solidFill>
                <a:latin typeface="+mn-lt"/>
                <a:ea typeface="Malgun Gothic" panose="020B0503020000020004" pitchFamily="34" charset="-127"/>
              </a:rPr>
              <a:t>Students</a:t>
            </a:r>
            <a:r>
              <a:rPr lang="en-US" sz="1800" dirty="0">
                <a:solidFill>
                  <a:schemeClr val="tx1"/>
                </a:solidFill>
                <a:effectLst/>
                <a:latin typeface="+mn-lt"/>
                <a:ea typeface="Malgun Gothic" panose="020B0503020000020004" pitchFamily="34" charset="-127"/>
              </a:rPr>
              <a:t> will share </a:t>
            </a:r>
            <a:r>
              <a:rPr lang="en-US" sz="1800" dirty="0">
                <a:solidFill>
                  <a:schemeClr val="tx1"/>
                </a:solidFill>
                <a:latin typeface="+mn-lt"/>
                <a:ea typeface="Malgun Gothic" panose="020B0503020000020004" pitchFamily="34" charset="-127"/>
              </a:rPr>
              <a:t>their</a:t>
            </a:r>
            <a:r>
              <a:rPr lang="en-US" sz="1800" dirty="0">
                <a:solidFill>
                  <a:schemeClr val="tx1"/>
                </a:solidFill>
                <a:effectLst/>
                <a:latin typeface="+mn-lt"/>
                <a:ea typeface="Malgun Gothic" panose="020B0503020000020004" pitchFamily="34" charset="-127"/>
              </a:rPr>
              <a:t> daily life as a college student. </a:t>
            </a:r>
          </a:p>
          <a:p>
            <a:pPr marL="342900" indent="-342900">
              <a:lnSpc>
                <a:spcPct val="100000"/>
              </a:lnSpc>
              <a:buFont typeface="+mj-lt"/>
              <a:buAutoNum type="arabicPeriod"/>
            </a:pPr>
            <a:r>
              <a:rPr lang="en-US" sz="1800" dirty="0">
                <a:solidFill>
                  <a:schemeClr val="tx1"/>
                </a:solidFill>
                <a:latin typeface="+mn-lt"/>
                <a:ea typeface="Malgun Gothic" panose="020B0503020000020004" pitchFamily="34" charset="-127"/>
              </a:rPr>
              <a:t>Proposal</a:t>
            </a:r>
          </a:p>
          <a:p>
            <a:pPr marL="342900" indent="-342900">
              <a:lnSpc>
                <a:spcPct val="100000"/>
              </a:lnSpc>
              <a:buFont typeface="+mj-lt"/>
              <a:buAutoNum type="arabicPeriod"/>
            </a:pPr>
            <a:r>
              <a:rPr lang="en-US" sz="1800" dirty="0">
                <a:solidFill>
                  <a:schemeClr val="bg2"/>
                </a:solidFill>
                <a:latin typeface="+mn-lt"/>
                <a:ea typeface="Malgun Gothic" panose="020B0503020000020004" pitchFamily="34" charset="-127"/>
              </a:rPr>
              <a:t>Creating a Storyboard (Students use CHAT-GPT for their storyboard assignments.)</a:t>
            </a:r>
          </a:p>
          <a:p>
            <a:pPr marL="342900" indent="-342900">
              <a:lnSpc>
                <a:spcPct val="100000"/>
              </a:lnSpc>
              <a:buFont typeface="+mj-lt"/>
              <a:buAutoNum type="arabicPeriod"/>
            </a:pPr>
            <a:r>
              <a:rPr lang="en-US" sz="1800" dirty="0">
                <a:solidFill>
                  <a:schemeClr val="tx1"/>
                </a:solidFill>
                <a:latin typeface="+mn-lt"/>
                <a:ea typeface="Malgun Gothic" panose="020B0503020000020004" pitchFamily="34" charset="-127"/>
              </a:rPr>
              <a:t>Recording a video</a:t>
            </a:r>
          </a:p>
          <a:p>
            <a:pPr marL="342900" indent="-342900">
              <a:lnSpc>
                <a:spcPct val="100000"/>
              </a:lnSpc>
              <a:buFont typeface="+mj-lt"/>
              <a:buAutoNum type="arabicPeriod"/>
            </a:pPr>
            <a:r>
              <a:rPr lang="en-US" sz="1800" dirty="0">
                <a:solidFill>
                  <a:schemeClr val="tx1"/>
                </a:solidFill>
                <a:latin typeface="+mn-lt"/>
                <a:ea typeface="Malgun Gothic" panose="020B0503020000020004" pitchFamily="34" charset="-127"/>
              </a:rPr>
              <a:t>Submission</a:t>
            </a:r>
          </a:p>
        </p:txBody>
      </p:sp>
      <p:grpSp>
        <p:nvGrpSpPr>
          <p:cNvPr id="64" name="Google Shape;8552;p14">
            <a:extLst>
              <a:ext uri="{FF2B5EF4-FFF2-40B4-BE49-F238E27FC236}">
                <a16:creationId xmlns:a16="http://schemas.microsoft.com/office/drawing/2014/main" id="{0D561E0B-09A0-4FB2-A2C9-F41D38B39AF5}"/>
              </a:ext>
            </a:extLst>
          </p:cNvPr>
          <p:cNvGrpSpPr/>
          <p:nvPr/>
        </p:nvGrpSpPr>
        <p:grpSpPr>
          <a:xfrm>
            <a:off x="2958661" y="4740873"/>
            <a:ext cx="355434" cy="355815"/>
            <a:chOff x="4673540" y="3680297"/>
            <a:chExt cx="355434" cy="355815"/>
          </a:xfrm>
          <a:noFill/>
        </p:grpSpPr>
        <p:sp>
          <p:nvSpPr>
            <p:cNvPr id="66" name="Google Shape;8553;p14">
              <a:extLst>
                <a:ext uri="{FF2B5EF4-FFF2-40B4-BE49-F238E27FC236}">
                  <a16:creationId xmlns:a16="http://schemas.microsoft.com/office/drawing/2014/main" id="{696BE42C-DF86-4BE8-BE0F-8E2EBC26A731}"/>
                </a:ext>
              </a:extLst>
            </p:cNvPr>
            <p:cNvSpPr/>
            <p:nvPr/>
          </p:nvSpPr>
          <p:spPr>
            <a:xfrm>
              <a:off x="4673540" y="3680297"/>
              <a:ext cx="355434" cy="355815"/>
            </a:xfrm>
            <a:custGeom>
              <a:avLst/>
              <a:gdLst/>
              <a:ahLst/>
              <a:cxnLst/>
              <a:rect l="l" t="t" r="r" b="b"/>
              <a:pathLst>
                <a:path w="11193" h="11205" extrusionOk="0">
                  <a:moveTo>
                    <a:pt x="2012" y="0"/>
                  </a:moveTo>
                  <a:cubicBezTo>
                    <a:pt x="905" y="0"/>
                    <a:pt x="0" y="893"/>
                    <a:pt x="0" y="2013"/>
                  </a:cubicBezTo>
                  <a:lnTo>
                    <a:pt x="0" y="9192"/>
                  </a:lnTo>
                  <a:cubicBezTo>
                    <a:pt x="0" y="10287"/>
                    <a:pt x="893" y="11204"/>
                    <a:pt x="2012" y="11204"/>
                  </a:cubicBezTo>
                  <a:lnTo>
                    <a:pt x="9180" y="11204"/>
                  </a:lnTo>
                  <a:cubicBezTo>
                    <a:pt x="10287" y="11204"/>
                    <a:pt x="11192" y="10311"/>
                    <a:pt x="11192" y="9192"/>
                  </a:cubicBezTo>
                  <a:lnTo>
                    <a:pt x="11192" y="2013"/>
                  </a:lnTo>
                  <a:cubicBezTo>
                    <a:pt x="11180" y="917"/>
                    <a:pt x="10287" y="0"/>
                    <a:pt x="9180" y="0"/>
                  </a:cubicBezTo>
                  <a:lnTo>
                    <a:pt x="8085" y="0"/>
                  </a:lnTo>
                  <a:cubicBezTo>
                    <a:pt x="7989" y="0"/>
                    <a:pt x="7918" y="84"/>
                    <a:pt x="7918" y="167"/>
                  </a:cubicBezTo>
                  <a:cubicBezTo>
                    <a:pt x="7918" y="262"/>
                    <a:pt x="7989" y="334"/>
                    <a:pt x="8085" y="334"/>
                  </a:cubicBezTo>
                  <a:lnTo>
                    <a:pt x="9180" y="334"/>
                  </a:lnTo>
                  <a:cubicBezTo>
                    <a:pt x="10109" y="334"/>
                    <a:pt x="10847" y="1084"/>
                    <a:pt x="10847" y="2001"/>
                  </a:cubicBezTo>
                  <a:lnTo>
                    <a:pt x="10847" y="9180"/>
                  </a:lnTo>
                  <a:cubicBezTo>
                    <a:pt x="10847" y="10097"/>
                    <a:pt x="10109" y="10847"/>
                    <a:pt x="9180" y="10847"/>
                  </a:cubicBezTo>
                  <a:lnTo>
                    <a:pt x="2012" y="10847"/>
                  </a:lnTo>
                  <a:cubicBezTo>
                    <a:pt x="1084" y="10847"/>
                    <a:pt x="345" y="10097"/>
                    <a:pt x="345" y="9180"/>
                  </a:cubicBezTo>
                  <a:lnTo>
                    <a:pt x="345" y="2001"/>
                  </a:lnTo>
                  <a:cubicBezTo>
                    <a:pt x="345" y="1084"/>
                    <a:pt x="1084" y="334"/>
                    <a:pt x="2012" y="334"/>
                  </a:cubicBezTo>
                  <a:lnTo>
                    <a:pt x="7418" y="334"/>
                  </a:lnTo>
                  <a:cubicBezTo>
                    <a:pt x="7501" y="334"/>
                    <a:pt x="7573" y="262"/>
                    <a:pt x="7573" y="167"/>
                  </a:cubicBezTo>
                  <a:cubicBezTo>
                    <a:pt x="7573" y="84"/>
                    <a:pt x="7501" y="0"/>
                    <a:pt x="741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8554;p14">
              <a:extLst>
                <a:ext uri="{FF2B5EF4-FFF2-40B4-BE49-F238E27FC236}">
                  <a16:creationId xmlns:a16="http://schemas.microsoft.com/office/drawing/2014/main" id="{155C4446-14E0-4DB2-9E8D-7D3AFE5E6922}"/>
                </a:ext>
              </a:extLst>
            </p:cNvPr>
            <p:cNvSpPr/>
            <p:nvPr/>
          </p:nvSpPr>
          <p:spPr>
            <a:xfrm>
              <a:off x="4805864" y="3736630"/>
              <a:ext cx="93042" cy="92661"/>
            </a:xfrm>
            <a:custGeom>
              <a:avLst/>
              <a:gdLst/>
              <a:ahLst/>
              <a:cxnLst/>
              <a:rect l="l" t="t" r="r" b="b"/>
              <a:pathLst>
                <a:path w="2930" h="2918" extrusionOk="0">
                  <a:moveTo>
                    <a:pt x="1477" y="334"/>
                  </a:moveTo>
                  <a:cubicBezTo>
                    <a:pt x="2096" y="334"/>
                    <a:pt x="2608" y="834"/>
                    <a:pt x="2608" y="1465"/>
                  </a:cubicBezTo>
                  <a:cubicBezTo>
                    <a:pt x="2608" y="2084"/>
                    <a:pt x="2096" y="2596"/>
                    <a:pt x="1477" y="2596"/>
                  </a:cubicBezTo>
                  <a:cubicBezTo>
                    <a:pt x="846" y="2596"/>
                    <a:pt x="346" y="2084"/>
                    <a:pt x="346" y="1465"/>
                  </a:cubicBezTo>
                  <a:cubicBezTo>
                    <a:pt x="346" y="834"/>
                    <a:pt x="846" y="334"/>
                    <a:pt x="1477" y="334"/>
                  </a:cubicBezTo>
                  <a:close/>
                  <a:moveTo>
                    <a:pt x="1477" y="0"/>
                  </a:moveTo>
                  <a:cubicBezTo>
                    <a:pt x="667" y="0"/>
                    <a:pt x="12" y="655"/>
                    <a:pt x="12" y="1465"/>
                  </a:cubicBezTo>
                  <a:cubicBezTo>
                    <a:pt x="0" y="2263"/>
                    <a:pt x="655" y="2918"/>
                    <a:pt x="1477" y="2918"/>
                  </a:cubicBezTo>
                  <a:cubicBezTo>
                    <a:pt x="2274" y="2918"/>
                    <a:pt x="2929" y="2263"/>
                    <a:pt x="2929" y="1465"/>
                  </a:cubicBezTo>
                  <a:cubicBezTo>
                    <a:pt x="2929" y="655"/>
                    <a:pt x="2274" y="0"/>
                    <a:pt x="147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8555;p14">
              <a:extLst>
                <a:ext uri="{FF2B5EF4-FFF2-40B4-BE49-F238E27FC236}">
                  <a16:creationId xmlns:a16="http://schemas.microsoft.com/office/drawing/2014/main" id="{CE4BAE85-0129-4F88-9FD8-64EB49B2B923}"/>
                </a:ext>
              </a:extLst>
            </p:cNvPr>
            <p:cNvSpPr/>
            <p:nvPr/>
          </p:nvSpPr>
          <p:spPr>
            <a:xfrm>
              <a:off x="4779380" y="3841358"/>
              <a:ext cx="143723" cy="138801"/>
            </a:xfrm>
            <a:custGeom>
              <a:avLst/>
              <a:gdLst/>
              <a:ahLst/>
              <a:cxnLst/>
              <a:rect l="l" t="t" r="r" b="b"/>
              <a:pathLst>
                <a:path w="4526" h="4371" extrusionOk="0">
                  <a:moveTo>
                    <a:pt x="477" y="1"/>
                  </a:moveTo>
                  <a:cubicBezTo>
                    <a:pt x="215" y="1"/>
                    <a:pt x="1" y="203"/>
                    <a:pt x="1" y="477"/>
                  </a:cubicBezTo>
                  <a:lnTo>
                    <a:pt x="1" y="893"/>
                  </a:lnTo>
                  <a:cubicBezTo>
                    <a:pt x="1" y="1155"/>
                    <a:pt x="203" y="1370"/>
                    <a:pt x="477" y="1370"/>
                  </a:cubicBezTo>
                  <a:lnTo>
                    <a:pt x="763" y="1370"/>
                  </a:lnTo>
                  <a:cubicBezTo>
                    <a:pt x="834" y="1370"/>
                    <a:pt x="906" y="1429"/>
                    <a:pt x="906" y="1513"/>
                  </a:cubicBezTo>
                  <a:lnTo>
                    <a:pt x="906" y="2858"/>
                  </a:lnTo>
                  <a:cubicBezTo>
                    <a:pt x="906" y="2929"/>
                    <a:pt x="846" y="3001"/>
                    <a:pt x="763" y="3001"/>
                  </a:cubicBezTo>
                  <a:lnTo>
                    <a:pt x="572" y="3001"/>
                  </a:lnTo>
                  <a:cubicBezTo>
                    <a:pt x="299" y="3001"/>
                    <a:pt x="96" y="3215"/>
                    <a:pt x="96" y="3477"/>
                  </a:cubicBezTo>
                  <a:lnTo>
                    <a:pt x="96" y="3894"/>
                  </a:lnTo>
                  <a:cubicBezTo>
                    <a:pt x="96" y="4168"/>
                    <a:pt x="299" y="4370"/>
                    <a:pt x="572" y="4370"/>
                  </a:cubicBezTo>
                  <a:lnTo>
                    <a:pt x="4049" y="4370"/>
                  </a:lnTo>
                  <a:cubicBezTo>
                    <a:pt x="4311" y="4370"/>
                    <a:pt x="4525" y="4168"/>
                    <a:pt x="4525" y="3894"/>
                  </a:cubicBezTo>
                  <a:lnTo>
                    <a:pt x="4525" y="3477"/>
                  </a:lnTo>
                  <a:cubicBezTo>
                    <a:pt x="4525" y="3215"/>
                    <a:pt x="4311" y="3001"/>
                    <a:pt x="4049" y="3001"/>
                  </a:cubicBezTo>
                  <a:lnTo>
                    <a:pt x="3859" y="3001"/>
                  </a:lnTo>
                  <a:cubicBezTo>
                    <a:pt x="3787" y="3001"/>
                    <a:pt x="3704" y="2941"/>
                    <a:pt x="3704" y="2858"/>
                  </a:cubicBezTo>
                  <a:lnTo>
                    <a:pt x="3704" y="477"/>
                  </a:lnTo>
                  <a:cubicBezTo>
                    <a:pt x="3704" y="203"/>
                    <a:pt x="3501" y="1"/>
                    <a:pt x="3228" y="1"/>
                  </a:cubicBezTo>
                  <a:lnTo>
                    <a:pt x="1442" y="1"/>
                  </a:lnTo>
                  <a:cubicBezTo>
                    <a:pt x="1358" y="1"/>
                    <a:pt x="1287" y="72"/>
                    <a:pt x="1287" y="155"/>
                  </a:cubicBezTo>
                  <a:cubicBezTo>
                    <a:pt x="1287" y="251"/>
                    <a:pt x="1358" y="322"/>
                    <a:pt x="1442" y="322"/>
                  </a:cubicBezTo>
                  <a:lnTo>
                    <a:pt x="3228" y="322"/>
                  </a:lnTo>
                  <a:cubicBezTo>
                    <a:pt x="3311" y="322"/>
                    <a:pt x="3382" y="382"/>
                    <a:pt x="3382" y="477"/>
                  </a:cubicBezTo>
                  <a:lnTo>
                    <a:pt x="3382" y="2858"/>
                  </a:lnTo>
                  <a:cubicBezTo>
                    <a:pt x="3382" y="3120"/>
                    <a:pt x="3585" y="3334"/>
                    <a:pt x="3859" y="3334"/>
                  </a:cubicBezTo>
                  <a:lnTo>
                    <a:pt x="4049" y="3334"/>
                  </a:lnTo>
                  <a:cubicBezTo>
                    <a:pt x="4121" y="3334"/>
                    <a:pt x="4204" y="3394"/>
                    <a:pt x="4204" y="3477"/>
                  </a:cubicBezTo>
                  <a:lnTo>
                    <a:pt x="4204" y="3894"/>
                  </a:lnTo>
                  <a:cubicBezTo>
                    <a:pt x="4204" y="3965"/>
                    <a:pt x="4132" y="4049"/>
                    <a:pt x="4049" y="4049"/>
                  </a:cubicBezTo>
                  <a:lnTo>
                    <a:pt x="572" y="4049"/>
                  </a:lnTo>
                  <a:cubicBezTo>
                    <a:pt x="489" y="4049"/>
                    <a:pt x="418" y="3989"/>
                    <a:pt x="418" y="3894"/>
                  </a:cubicBezTo>
                  <a:lnTo>
                    <a:pt x="418" y="3477"/>
                  </a:lnTo>
                  <a:cubicBezTo>
                    <a:pt x="418" y="3406"/>
                    <a:pt x="477" y="3334"/>
                    <a:pt x="572" y="3334"/>
                  </a:cubicBezTo>
                  <a:lnTo>
                    <a:pt x="763" y="3334"/>
                  </a:lnTo>
                  <a:cubicBezTo>
                    <a:pt x="1025" y="3334"/>
                    <a:pt x="1239" y="3120"/>
                    <a:pt x="1239" y="2858"/>
                  </a:cubicBezTo>
                  <a:lnTo>
                    <a:pt x="1239" y="1513"/>
                  </a:lnTo>
                  <a:cubicBezTo>
                    <a:pt x="1239" y="1251"/>
                    <a:pt x="1025" y="1036"/>
                    <a:pt x="763" y="1036"/>
                  </a:cubicBezTo>
                  <a:lnTo>
                    <a:pt x="477" y="1036"/>
                  </a:lnTo>
                  <a:cubicBezTo>
                    <a:pt x="406" y="1036"/>
                    <a:pt x="334" y="977"/>
                    <a:pt x="334" y="893"/>
                  </a:cubicBezTo>
                  <a:lnTo>
                    <a:pt x="334" y="477"/>
                  </a:lnTo>
                  <a:cubicBezTo>
                    <a:pt x="334" y="393"/>
                    <a:pt x="394" y="322"/>
                    <a:pt x="477" y="322"/>
                  </a:cubicBezTo>
                  <a:lnTo>
                    <a:pt x="787" y="322"/>
                  </a:lnTo>
                  <a:cubicBezTo>
                    <a:pt x="882" y="322"/>
                    <a:pt x="953" y="251"/>
                    <a:pt x="953" y="155"/>
                  </a:cubicBezTo>
                  <a:cubicBezTo>
                    <a:pt x="953" y="72"/>
                    <a:pt x="882" y="1"/>
                    <a:pt x="78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 name="Grupo 68">
            <a:extLst>
              <a:ext uri="{FF2B5EF4-FFF2-40B4-BE49-F238E27FC236}">
                <a16:creationId xmlns:a16="http://schemas.microsoft.com/office/drawing/2014/main" id="{42176CA4-D940-412B-9A13-685E9712EB73}"/>
              </a:ext>
            </a:extLst>
          </p:cNvPr>
          <p:cNvGrpSpPr/>
          <p:nvPr/>
        </p:nvGrpSpPr>
        <p:grpSpPr>
          <a:xfrm>
            <a:off x="2872041" y="4405696"/>
            <a:ext cx="528674" cy="528674"/>
            <a:chOff x="2872041" y="5239956"/>
            <a:chExt cx="528674" cy="528674"/>
          </a:xfrm>
        </p:grpSpPr>
        <p:sp>
          <p:nvSpPr>
            <p:cNvPr id="70" name="Elipse 69">
              <a:extLst>
                <a:ext uri="{FF2B5EF4-FFF2-40B4-BE49-F238E27FC236}">
                  <a16:creationId xmlns:a16="http://schemas.microsoft.com/office/drawing/2014/main" id="{B9A10E0D-8321-47A8-86DB-85EEA8142864}"/>
                </a:ext>
              </a:extLst>
            </p:cNvPr>
            <p:cNvSpPr/>
            <p:nvPr/>
          </p:nvSpPr>
          <p:spPr>
            <a:xfrm>
              <a:off x="2872041" y="5239956"/>
              <a:ext cx="528674" cy="528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71" name="Google Shape;8552;p14">
              <a:extLst>
                <a:ext uri="{FF2B5EF4-FFF2-40B4-BE49-F238E27FC236}">
                  <a16:creationId xmlns:a16="http://schemas.microsoft.com/office/drawing/2014/main" id="{D8984379-0CC4-4080-8237-A710D50B27F4}"/>
                </a:ext>
              </a:extLst>
            </p:cNvPr>
            <p:cNvGrpSpPr/>
            <p:nvPr/>
          </p:nvGrpSpPr>
          <p:grpSpPr>
            <a:xfrm>
              <a:off x="2958661" y="5326386"/>
              <a:ext cx="355434" cy="355815"/>
              <a:chOff x="4673540" y="3680297"/>
              <a:chExt cx="355434" cy="355815"/>
            </a:xfrm>
            <a:solidFill>
              <a:schemeClr val="tx2"/>
            </a:solidFill>
          </p:grpSpPr>
          <p:sp>
            <p:nvSpPr>
              <p:cNvPr id="72" name="Google Shape;8553;p14">
                <a:extLst>
                  <a:ext uri="{FF2B5EF4-FFF2-40B4-BE49-F238E27FC236}">
                    <a16:creationId xmlns:a16="http://schemas.microsoft.com/office/drawing/2014/main" id="{9B0E61E3-8D57-47BF-A928-DE2401EFF784}"/>
                  </a:ext>
                </a:extLst>
              </p:cNvPr>
              <p:cNvSpPr/>
              <p:nvPr/>
            </p:nvSpPr>
            <p:spPr>
              <a:xfrm>
                <a:off x="4673540" y="3680297"/>
                <a:ext cx="355434" cy="355815"/>
              </a:xfrm>
              <a:custGeom>
                <a:avLst/>
                <a:gdLst/>
                <a:ahLst/>
                <a:cxnLst/>
                <a:rect l="l" t="t" r="r" b="b"/>
                <a:pathLst>
                  <a:path w="11193" h="11205" extrusionOk="0">
                    <a:moveTo>
                      <a:pt x="2012" y="0"/>
                    </a:moveTo>
                    <a:cubicBezTo>
                      <a:pt x="905" y="0"/>
                      <a:pt x="0" y="893"/>
                      <a:pt x="0" y="2013"/>
                    </a:cubicBezTo>
                    <a:lnTo>
                      <a:pt x="0" y="9192"/>
                    </a:lnTo>
                    <a:cubicBezTo>
                      <a:pt x="0" y="10287"/>
                      <a:pt x="893" y="11204"/>
                      <a:pt x="2012" y="11204"/>
                    </a:cubicBezTo>
                    <a:lnTo>
                      <a:pt x="9180" y="11204"/>
                    </a:lnTo>
                    <a:cubicBezTo>
                      <a:pt x="10287" y="11204"/>
                      <a:pt x="11192" y="10311"/>
                      <a:pt x="11192" y="9192"/>
                    </a:cubicBezTo>
                    <a:lnTo>
                      <a:pt x="11192" y="2013"/>
                    </a:lnTo>
                    <a:cubicBezTo>
                      <a:pt x="11180" y="917"/>
                      <a:pt x="10287" y="0"/>
                      <a:pt x="9180" y="0"/>
                    </a:cubicBezTo>
                    <a:lnTo>
                      <a:pt x="8085" y="0"/>
                    </a:lnTo>
                    <a:cubicBezTo>
                      <a:pt x="7989" y="0"/>
                      <a:pt x="7918" y="84"/>
                      <a:pt x="7918" y="167"/>
                    </a:cubicBezTo>
                    <a:cubicBezTo>
                      <a:pt x="7918" y="262"/>
                      <a:pt x="7989" y="334"/>
                      <a:pt x="8085" y="334"/>
                    </a:cubicBezTo>
                    <a:lnTo>
                      <a:pt x="9180" y="334"/>
                    </a:lnTo>
                    <a:cubicBezTo>
                      <a:pt x="10109" y="334"/>
                      <a:pt x="10847" y="1084"/>
                      <a:pt x="10847" y="2001"/>
                    </a:cubicBezTo>
                    <a:lnTo>
                      <a:pt x="10847" y="9180"/>
                    </a:lnTo>
                    <a:cubicBezTo>
                      <a:pt x="10847" y="10097"/>
                      <a:pt x="10109" y="10847"/>
                      <a:pt x="9180" y="10847"/>
                    </a:cubicBezTo>
                    <a:lnTo>
                      <a:pt x="2012" y="10847"/>
                    </a:lnTo>
                    <a:cubicBezTo>
                      <a:pt x="1084" y="10847"/>
                      <a:pt x="345" y="10097"/>
                      <a:pt x="345" y="9180"/>
                    </a:cubicBezTo>
                    <a:lnTo>
                      <a:pt x="345" y="2001"/>
                    </a:lnTo>
                    <a:cubicBezTo>
                      <a:pt x="345" y="1084"/>
                      <a:pt x="1084" y="334"/>
                      <a:pt x="2012" y="334"/>
                    </a:cubicBezTo>
                    <a:lnTo>
                      <a:pt x="7418" y="334"/>
                    </a:lnTo>
                    <a:cubicBezTo>
                      <a:pt x="7501" y="334"/>
                      <a:pt x="7573" y="262"/>
                      <a:pt x="7573" y="167"/>
                    </a:cubicBezTo>
                    <a:cubicBezTo>
                      <a:pt x="7573" y="84"/>
                      <a:pt x="7501" y="0"/>
                      <a:pt x="741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8554;p14">
                <a:extLst>
                  <a:ext uri="{FF2B5EF4-FFF2-40B4-BE49-F238E27FC236}">
                    <a16:creationId xmlns:a16="http://schemas.microsoft.com/office/drawing/2014/main" id="{E715CF33-61EE-47B3-8882-B78EF4BF5F01}"/>
                  </a:ext>
                </a:extLst>
              </p:cNvPr>
              <p:cNvSpPr/>
              <p:nvPr/>
            </p:nvSpPr>
            <p:spPr>
              <a:xfrm>
                <a:off x="4805864" y="3736630"/>
                <a:ext cx="93042" cy="92661"/>
              </a:xfrm>
              <a:custGeom>
                <a:avLst/>
                <a:gdLst/>
                <a:ahLst/>
                <a:cxnLst/>
                <a:rect l="l" t="t" r="r" b="b"/>
                <a:pathLst>
                  <a:path w="2930" h="2918" extrusionOk="0">
                    <a:moveTo>
                      <a:pt x="1477" y="334"/>
                    </a:moveTo>
                    <a:cubicBezTo>
                      <a:pt x="2096" y="334"/>
                      <a:pt x="2608" y="834"/>
                      <a:pt x="2608" y="1465"/>
                    </a:cubicBezTo>
                    <a:cubicBezTo>
                      <a:pt x="2608" y="2084"/>
                      <a:pt x="2096" y="2596"/>
                      <a:pt x="1477" y="2596"/>
                    </a:cubicBezTo>
                    <a:cubicBezTo>
                      <a:pt x="846" y="2596"/>
                      <a:pt x="346" y="2084"/>
                      <a:pt x="346" y="1465"/>
                    </a:cubicBezTo>
                    <a:cubicBezTo>
                      <a:pt x="346" y="834"/>
                      <a:pt x="846" y="334"/>
                      <a:pt x="1477" y="334"/>
                    </a:cubicBezTo>
                    <a:close/>
                    <a:moveTo>
                      <a:pt x="1477" y="0"/>
                    </a:moveTo>
                    <a:cubicBezTo>
                      <a:pt x="667" y="0"/>
                      <a:pt x="12" y="655"/>
                      <a:pt x="12" y="1465"/>
                    </a:cubicBezTo>
                    <a:cubicBezTo>
                      <a:pt x="0" y="2263"/>
                      <a:pt x="655" y="2918"/>
                      <a:pt x="1477" y="2918"/>
                    </a:cubicBezTo>
                    <a:cubicBezTo>
                      <a:pt x="2274" y="2918"/>
                      <a:pt x="2929" y="2263"/>
                      <a:pt x="2929" y="1465"/>
                    </a:cubicBezTo>
                    <a:cubicBezTo>
                      <a:pt x="2929" y="655"/>
                      <a:pt x="2274" y="0"/>
                      <a:pt x="147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8555;p14">
                <a:extLst>
                  <a:ext uri="{FF2B5EF4-FFF2-40B4-BE49-F238E27FC236}">
                    <a16:creationId xmlns:a16="http://schemas.microsoft.com/office/drawing/2014/main" id="{4061B8BE-B0A1-454B-8F98-B2560A62C77D}"/>
                  </a:ext>
                </a:extLst>
              </p:cNvPr>
              <p:cNvSpPr/>
              <p:nvPr/>
            </p:nvSpPr>
            <p:spPr>
              <a:xfrm>
                <a:off x="4779380" y="3841358"/>
                <a:ext cx="143723" cy="138801"/>
              </a:xfrm>
              <a:custGeom>
                <a:avLst/>
                <a:gdLst/>
                <a:ahLst/>
                <a:cxnLst/>
                <a:rect l="l" t="t" r="r" b="b"/>
                <a:pathLst>
                  <a:path w="4526" h="4371" extrusionOk="0">
                    <a:moveTo>
                      <a:pt x="477" y="1"/>
                    </a:moveTo>
                    <a:cubicBezTo>
                      <a:pt x="215" y="1"/>
                      <a:pt x="1" y="203"/>
                      <a:pt x="1" y="477"/>
                    </a:cubicBezTo>
                    <a:lnTo>
                      <a:pt x="1" y="893"/>
                    </a:lnTo>
                    <a:cubicBezTo>
                      <a:pt x="1" y="1155"/>
                      <a:pt x="203" y="1370"/>
                      <a:pt x="477" y="1370"/>
                    </a:cubicBezTo>
                    <a:lnTo>
                      <a:pt x="763" y="1370"/>
                    </a:lnTo>
                    <a:cubicBezTo>
                      <a:pt x="834" y="1370"/>
                      <a:pt x="906" y="1429"/>
                      <a:pt x="906" y="1513"/>
                    </a:cubicBezTo>
                    <a:lnTo>
                      <a:pt x="906" y="2858"/>
                    </a:lnTo>
                    <a:cubicBezTo>
                      <a:pt x="906" y="2929"/>
                      <a:pt x="846" y="3001"/>
                      <a:pt x="763" y="3001"/>
                    </a:cubicBezTo>
                    <a:lnTo>
                      <a:pt x="572" y="3001"/>
                    </a:lnTo>
                    <a:cubicBezTo>
                      <a:pt x="299" y="3001"/>
                      <a:pt x="96" y="3215"/>
                      <a:pt x="96" y="3477"/>
                    </a:cubicBezTo>
                    <a:lnTo>
                      <a:pt x="96" y="3894"/>
                    </a:lnTo>
                    <a:cubicBezTo>
                      <a:pt x="96" y="4168"/>
                      <a:pt x="299" y="4370"/>
                      <a:pt x="572" y="4370"/>
                    </a:cubicBezTo>
                    <a:lnTo>
                      <a:pt x="4049" y="4370"/>
                    </a:lnTo>
                    <a:cubicBezTo>
                      <a:pt x="4311" y="4370"/>
                      <a:pt x="4525" y="4168"/>
                      <a:pt x="4525" y="3894"/>
                    </a:cubicBezTo>
                    <a:lnTo>
                      <a:pt x="4525" y="3477"/>
                    </a:lnTo>
                    <a:cubicBezTo>
                      <a:pt x="4525" y="3215"/>
                      <a:pt x="4311" y="3001"/>
                      <a:pt x="4049" y="3001"/>
                    </a:cubicBezTo>
                    <a:lnTo>
                      <a:pt x="3859" y="3001"/>
                    </a:lnTo>
                    <a:cubicBezTo>
                      <a:pt x="3787" y="3001"/>
                      <a:pt x="3704" y="2941"/>
                      <a:pt x="3704" y="2858"/>
                    </a:cubicBezTo>
                    <a:lnTo>
                      <a:pt x="3704" y="477"/>
                    </a:lnTo>
                    <a:cubicBezTo>
                      <a:pt x="3704" y="203"/>
                      <a:pt x="3501" y="1"/>
                      <a:pt x="3228" y="1"/>
                    </a:cubicBezTo>
                    <a:lnTo>
                      <a:pt x="1442" y="1"/>
                    </a:lnTo>
                    <a:cubicBezTo>
                      <a:pt x="1358" y="1"/>
                      <a:pt x="1287" y="72"/>
                      <a:pt x="1287" y="155"/>
                    </a:cubicBezTo>
                    <a:cubicBezTo>
                      <a:pt x="1287" y="251"/>
                      <a:pt x="1358" y="322"/>
                      <a:pt x="1442" y="322"/>
                    </a:cubicBezTo>
                    <a:lnTo>
                      <a:pt x="3228" y="322"/>
                    </a:lnTo>
                    <a:cubicBezTo>
                      <a:pt x="3311" y="322"/>
                      <a:pt x="3382" y="382"/>
                      <a:pt x="3382" y="477"/>
                    </a:cubicBezTo>
                    <a:lnTo>
                      <a:pt x="3382" y="2858"/>
                    </a:lnTo>
                    <a:cubicBezTo>
                      <a:pt x="3382" y="3120"/>
                      <a:pt x="3585" y="3334"/>
                      <a:pt x="3859" y="3334"/>
                    </a:cubicBezTo>
                    <a:lnTo>
                      <a:pt x="4049" y="3334"/>
                    </a:lnTo>
                    <a:cubicBezTo>
                      <a:pt x="4121" y="3334"/>
                      <a:pt x="4204" y="3394"/>
                      <a:pt x="4204" y="3477"/>
                    </a:cubicBezTo>
                    <a:lnTo>
                      <a:pt x="4204" y="3894"/>
                    </a:lnTo>
                    <a:cubicBezTo>
                      <a:pt x="4204" y="3965"/>
                      <a:pt x="4132" y="4049"/>
                      <a:pt x="4049" y="4049"/>
                    </a:cubicBezTo>
                    <a:lnTo>
                      <a:pt x="572" y="4049"/>
                    </a:lnTo>
                    <a:cubicBezTo>
                      <a:pt x="489" y="4049"/>
                      <a:pt x="418" y="3989"/>
                      <a:pt x="418" y="3894"/>
                    </a:cubicBezTo>
                    <a:lnTo>
                      <a:pt x="418" y="3477"/>
                    </a:lnTo>
                    <a:cubicBezTo>
                      <a:pt x="418" y="3406"/>
                      <a:pt x="477" y="3334"/>
                      <a:pt x="572" y="3334"/>
                    </a:cubicBezTo>
                    <a:lnTo>
                      <a:pt x="763" y="3334"/>
                    </a:lnTo>
                    <a:cubicBezTo>
                      <a:pt x="1025" y="3334"/>
                      <a:pt x="1239" y="3120"/>
                      <a:pt x="1239" y="2858"/>
                    </a:cubicBezTo>
                    <a:lnTo>
                      <a:pt x="1239" y="1513"/>
                    </a:lnTo>
                    <a:cubicBezTo>
                      <a:pt x="1239" y="1251"/>
                      <a:pt x="1025" y="1036"/>
                      <a:pt x="763" y="1036"/>
                    </a:cubicBezTo>
                    <a:lnTo>
                      <a:pt x="477" y="1036"/>
                    </a:lnTo>
                    <a:cubicBezTo>
                      <a:pt x="406" y="1036"/>
                      <a:pt x="334" y="977"/>
                      <a:pt x="334" y="893"/>
                    </a:cubicBezTo>
                    <a:lnTo>
                      <a:pt x="334" y="477"/>
                    </a:lnTo>
                    <a:cubicBezTo>
                      <a:pt x="334" y="393"/>
                      <a:pt x="394" y="322"/>
                      <a:pt x="477" y="322"/>
                    </a:cubicBezTo>
                    <a:lnTo>
                      <a:pt x="787" y="322"/>
                    </a:lnTo>
                    <a:cubicBezTo>
                      <a:pt x="882" y="322"/>
                      <a:pt x="953" y="251"/>
                      <a:pt x="953" y="155"/>
                    </a:cubicBezTo>
                    <a:cubicBezTo>
                      <a:pt x="953" y="72"/>
                      <a:pt x="882" y="1"/>
                      <a:pt x="78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3" name="Grupo 82">
            <a:extLst>
              <a:ext uri="{FF2B5EF4-FFF2-40B4-BE49-F238E27FC236}">
                <a16:creationId xmlns:a16="http://schemas.microsoft.com/office/drawing/2014/main" id="{E204ED3C-9DA8-484A-AC31-EE81B1587D86}"/>
              </a:ext>
            </a:extLst>
          </p:cNvPr>
          <p:cNvGrpSpPr/>
          <p:nvPr/>
        </p:nvGrpSpPr>
        <p:grpSpPr>
          <a:xfrm>
            <a:off x="5720764" y="5239955"/>
            <a:ext cx="528675" cy="528675"/>
            <a:chOff x="5720764" y="5239955"/>
            <a:chExt cx="528675" cy="528675"/>
          </a:xfrm>
        </p:grpSpPr>
        <p:sp>
          <p:nvSpPr>
            <p:cNvPr id="84" name="Elipse 83">
              <a:extLst>
                <a:ext uri="{FF2B5EF4-FFF2-40B4-BE49-F238E27FC236}">
                  <a16:creationId xmlns:a16="http://schemas.microsoft.com/office/drawing/2014/main" id="{A4C9EAE7-E7CF-47E8-8444-F46F2BFD1AA2}"/>
                </a:ext>
              </a:extLst>
            </p:cNvPr>
            <p:cNvSpPr/>
            <p:nvPr/>
          </p:nvSpPr>
          <p:spPr>
            <a:xfrm>
              <a:off x="5720764" y="5239955"/>
              <a:ext cx="528675" cy="5286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85" name="Google Shape;9481;p16">
              <a:extLst>
                <a:ext uri="{FF2B5EF4-FFF2-40B4-BE49-F238E27FC236}">
                  <a16:creationId xmlns:a16="http://schemas.microsoft.com/office/drawing/2014/main" id="{3FCC009A-E375-4EEE-A51B-A262B0F489DC}"/>
                </a:ext>
              </a:extLst>
            </p:cNvPr>
            <p:cNvGrpSpPr/>
            <p:nvPr/>
          </p:nvGrpSpPr>
          <p:grpSpPr>
            <a:xfrm>
              <a:off x="5761688" y="5340763"/>
              <a:ext cx="446826" cy="327059"/>
              <a:chOff x="5733194" y="2431718"/>
              <a:chExt cx="446826" cy="327059"/>
            </a:xfrm>
            <a:solidFill>
              <a:schemeClr val="tx2"/>
            </a:solidFill>
          </p:grpSpPr>
          <p:sp>
            <p:nvSpPr>
              <p:cNvPr id="86" name="Google Shape;9482;p16">
                <a:extLst>
                  <a:ext uri="{FF2B5EF4-FFF2-40B4-BE49-F238E27FC236}">
                    <a16:creationId xmlns:a16="http://schemas.microsoft.com/office/drawing/2014/main" id="{4DA111BE-BDA8-4BF1-B2BC-B2F8E9F3358A}"/>
                  </a:ext>
                </a:extLst>
              </p:cNvPr>
              <p:cNvSpPr/>
              <p:nvPr/>
            </p:nvSpPr>
            <p:spPr>
              <a:xfrm>
                <a:off x="6032946" y="2474145"/>
                <a:ext cx="56112" cy="20115"/>
              </a:xfrm>
              <a:custGeom>
                <a:avLst/>
                <a:gdLst/>
                <a:ahLst/>
                <a:cxnLst/>
                <a:rect l="l" t="t" r="r" b="b"/>
                <a:pathLst>
                  <a:path w="1763" h="632" extrusionOk="0">
                    <a:moveTo>
                      <a:pt x="215" y="1"/>
                    </a:moveTo>
                    <a:cubicBezTo>
                      <a:pt x="96" y="1"/>
                      <a:pt x="1" y="96"/>
                      <a:pt x="1" y="215"/>
                    </a:cubicBezTo>
                    <a:cubicBezTo>
                      <a:pt x="1" y="334"/>
                      <a:pt x="96" y="417"/>
                      <a:pt x="215" y="417"/>
                    </a:cubicBezTo>
                    <a:cubicBezTo>
                      <a:pt x="441" y="417"/>
                      <a:pt x="1108" y="453"/>
                      <a:pt x="1429" y="620"/>
                    </a:cubicBezTo>
                    <a:cubicBezTo>
                      <a:pt x="1465" y="632"/>
                      <a:pt x="1489" y="632"/>
                      <a:pt x="1525" y="632"/>
                    </a:cubicBezTo>
                    <a:cubicBezTo>
                      <a:pt x="1596" y="632"/>
                      <a:pt x="1668" y="584"/>
                      <a:pt x="1703" y="513"/>
                    </a:cubicBezTo>
                    <a:cubicBezTo>
                      <a:pt x="1763" y="417"/>
                      <a:pt x="1727" y="298"/>
                      <a:pt x="1632" y="239"/>
                    </a:cubicBezTo>
                    <a:cubicBezTo>
                      <a:pt x="1156" y="1"/>
                      <a:pt x="263" y="1"/>
                      <a:pt x="21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9483;p16">
                <a:extLst>
                  <a:ext uri="{FF2B5EF4-FFF2-40B4-BE49-F238E27FC236}">
                    <a16:creationId xmlns:a16="http://schemas.microsoft.com/office/drawing/2014/main" id="{82E38799-CF64-4B74-B39E-0F515236FE16}"/>
                  </a:ext>
                </a:extLst>
              </p:cNvPr>
              <p:cNvSpPr/>
              <p:nvPr/>
            </p:nvSpPr>
            <p:spPr>
              <a:xfrm>
                <a:off x="5733194" y="2431718"/>
                <a:ext cx="446826" cy="327059"/>
              </a:xfrm>
              <a:custGeom>
                <a:avLst/>
                <a:gdLst/>
                <a:ahLst/>
                <a:cxnLst/>
                <a:rect l="l" t="t" r="r" b="b"/>
                <a:pathLst>
                  <a:path w="14039" h="10276" extrusionOk="0">
                    <a:moveTo>
                      <a:pt x="11621" y="655"/>
                    </a:moveTo>
                    <a:lnTo>
                      <a:pt x="11621" y="1500"/>
                    </a:lnTo>
                    <a:cubicBezTo>
                      <a:pt x="11621" y="1631"/>
                      <a:pt x="11598" y="1762"/>
                      <a:pt x="11538" y="1905"/>
                    </a:cubicBezTo>
                    <a:lnTo>
                      <a:pt x="11431" y="2108"/>
                    </a:lnTo>
                    <a:cubicBezTo>
                      <a:pt x="11419" y="2143"/>
                      <a:pt x="11419" y="2167"/>
                      <a:pt x="11419" y="2203"/>
                    </a:cubicBezTo>
                    <a:lnTo>
                      <a:pt x="11419" y="2631"/>
                    </a:lnTo>
                    <a:cubicBezTo>
                      <a:pt x="11419" y="2929"/>
                      <a:pt x="11300" y="3215"/>
                      <a:pt x="11074" y="3429"/>
                    </a:cubicBezTo>
                    <a:cubicBezTo>
                      <a:pt x="10858" y="3634"/>
                      <a:pt x="10599" y="3751"/>
                      <a:pt x="10317" y="3751"/>
                    </a:cubicBezTo>
                    <a:cubicBezTo>
                      <a:pt x="10303" y="3751"/>
                      <a:pt x="10290" y="3751"/>
                      <a:pt x="10276" y="3751"/>
                    </a:cubicBezTo>
                    <a:cubicBezTo>
                      <a:pt x="9657" y="3739"/>
                      <a:pt x="9181" y="3215"/>
                      <a:pt x="9181" y="2584"/>
                    </a:cubicBezTo>
                    <a:lnTo>
                      <a:pt x="9181" y="2203"/>
                    </a:lnTo>
                    <a:cubicBezTo>
                      <a:pt x="9181" y="2167"/>
                      <a:pt x="9181" y="2143"/>
                      <a:pt x="9169" y="2108"/>
                    </a:cubicBezTo>
                    <a:lnTo>
                      <a:pt x="9038" y="1857"/>
                    </a:lnTo>
                    <a:cubicBezTo>
                      <a:pt x="8990" y="1762"/>
                      <a:pt x="8966" y="1667"/>
                      <a:pt x="8966" y="1560"/>
                    </a:cubicBezTo>
                    <a:lnTo>
                      <a:pt x="8966" y="1548"/>
                    </a:lnTo>
                    <a:cubicBezTo>
                      <a:pt x="8966" y="1048"/>
                      <a:pt x="9359" y="655"/>
                      <a:pt x="9859" y="655"/>
                    </a:cubicBezTo>
                    <a:close/>
                    <a:moveTo>
                      <a:pt x="4156" y="429"/>
                    </a:moveTo>
                    <a:cubicBezTo>
                      <a:pt x="4513" y="429"/>
                      <a:pt x="4823" y="560"/>
                      <a:pt x="5061" y="822"/>
                    </a:cubicBezTo>
                    <a:cubicBezTo>
                      <a:pt x="5299" y="1072"/>
                      <a:pt x="5442" y="1417"/>
                      <a:pt x="5478" y="1786"/>
                    </a:cubicBezTo>
                    <a:cubicBezTo>
                      <a:pt x="5513" y="2215"/>
                      <a:pt x="5656" y="3108"/>
                      <a:pt x="5847" y="3643"/>
                    </a:cubicBezTo>
                    <a:lnTo>
                      <a:pt x="5835" y="3643"/>
                    </a:lnTo>
                    <a:cubicBezTo>
                      <a:pt x="5525" y="3762"/>
                      <a:pt x="4882" y="3941"/>
                      <a:pt x="4132" y="3941"/>
                    </a:cubicBezTo>
                    <a:cubicBezTo>
                      <a:pt x="4077" y="3944"/>
                      <a:pt x="4021" y="3945"/>
                      <a:pt x="3967" y="3945"/>
                    </a:cubicBezTo>
                    <a:cubicBezTo>
                      <a:pt x="3330" y="3945"/>
                      <a:pt x="2762" y="3765"/>
                      <a:pt x="2477" y="3655"/>
                    </a:cubicBezTo>
                    <a:cubicBezTo>
                      <a:pt x="2656" y="3108"/>
                      <a:pt x="2799" y="2215"/>
                      <a:pt x="2835" y="1786"/>
                    </a:cubicBezTo>
                    <a:cubicBezTo>
                      <a:pt x="2858" y="1417"/>
                      <a:pt x="3013" y="1072"/>
                      <a:pt x="3251" y="822"/>
                    </a:cubicBezTo>
                    <a:cubicBezTo>
                      <a:pt x="3501" y="560"/>
                      <a:pt x="3811" y="429"/>
                      <a:pt x="4156" y="429"/>
                    </a:cubicBezTo>
                    <a:close/>
                    <a:moveTo>
                      <a:pt x="10752" y="4096"/>
                    </a:moveTo>
                    <a:cubicBezTo>
                      <a:pt x="10752" y="4155"/>
                      <a:pt x="10764" y="4215"/>
                      <a:pt x="10776" y="4274"/>
                    </a:cubicBezTo>
                    <a:lnTo>
                      <a:pt x="10609" y="4429"/>
                    </a:lnTo>
                    <a:cubicBezTo>
                      <a:pt x="10526" y="4524"/>
                      <a:pt x="10419" y="4572"/>
                      <a:pt x="10300" y="4572"/>
                    </a:cubicBezTo>
                    <a:cubicBezTo>
                      <a:pt x="10181" y="4572"/>
                      <a:pt x="10062" y="4524"/>
                      <a:pt x="9990" y="4429"/>
                    </a:cubicBezTo>
                    <a:lnTo>
                      <a:pt x="9823" y="4274"/>
                    </a:lnTo>
                    <a:cubicBezTo>
                      <a:pt x="9835" y="4215"/>
                      <a:pt x="9859" y="4155"/>
                      <a:pt x="9859" y="4096"/>
                    </a:cubicBezTo>
                    <a:cubicBezTo>
                      <a:pt x="9990" y="4132"/>
                      <a:pt x="10121" y="4167"/>
                      <a:pt x="10252" y="4167"/>
                    </a:cubicBezTo>
                    <a:lnTo>
                      <a:pt x="10300" y="4167"/>
                    </a:lnTo>
                    <a:cubicBezTo>
                      <a:pt x="10455" y="4167"/>
                      <a:pt x="10609" y="4132"/>
                      <a:pt x="10752" y="4096"/>
                    </a:cubicBezTo>
                    <a:close/>
                    <a:moveTo>
                      <a:pt x="4692" y="4358"/>
                    </a:moveTo>
                    <a:cubicBezTo>
                      <a:pt x="4763" y="4524"/>
                      <a:pt x="4918" y="4644"/>
                      <a:pt x="5097" y="4691"/>
                    </a:cubicBezTo>
                    <a:lnTo>
                      <a:pt x="5835" y="4894"/>
                    </a:lnTo>
                    <a:cubicBezTo>
                      <a:pt x="6025" y="4953"/>
                      <a:pt x="6168" y="5132"/>
                      <a:pt x="6168" y="5322"/>
                    </a:cubicBezTo>
                    <a:lnTo>
                      <a:pt x="6168" y="7251"/>
                    </a:lnTo>
                    <a:cubicBezTo>
                      <a:pt x="6168" y="7501"/>
                      <a:pt x="5954" y="7692"/>
                      <a:pt x="5716" y="7692"/>
                    </a:cubicBezTo>
                    <a:lnTo>
                      <a:pt x="5704" y="7692"/>
                    </a:lnTo>
                    <a:lnTo>
                      <a:pt x="5704" y="6144"/>
                    </a:lnTo>
                    <a:cubicBezTo>
                      <a:pt x="5668" y="5787"/>
                      <a:pt x="5394" y="5501"/>
                      <a:pt x="5025" y="5501"/>
                    </a:cubicBezTo>
                    <a:lnTo>
                      <a:pt x="3275" y="5501"/>
                    </a:lnTo>
                    <a:cubicBezTo>
                      <a:pt x="2918" y="5501"/>
                      <a:pt x="2632" y="5787"/>
                      <a:pt x="2632" y="6144"/>
                    </a:cubicBezTo>
                    <a:lnTo>
                      <a:pt x="2632" y="7692"/>
                    </a:lnTo>
                    <a:lnTo>
                      <a:pt x="2620" y="7692"/>
                    </a:lnTo>
                    <a:cubicBezTo>
                      <a:pt x="2370" y="7692"/>
                      <a:pt x="2180" y="7489"/>
                      <a:pt x="2180" y="7251"/>
                    </a:cubicBezTo>
                    <a:lnTo>
                      <a:pt x="2180" y="5322"/>
                    </a:lnTo>
                    <a:cubicBezTo>
                      <a:pt x="2180" y="5132"/>
                      <a:pt x="2311" y="4941"/>
                      <a:pt x="2501" y="4894"/>
                    </a:cubicBezTo>
                    <a:lnTo>
                      <a:pt x="3251" y="4691"/>
                    </a:lnTo>
                    <a:cubicBezTo>
                      <a:pt x="3430" y="4644"/>
                      <a:pt x="3561" y="4524"/>
                      <a:pt x="3644" y="4358"/>
                    </a:cubicBezTo>
                    <a:cubicBezTo>
                      <a:pt x="3811" y="4370"/>
                      <a:pt x="3989" y="4394"/>
                      <a:pt x="4168" y="4394"/>
                    </a:cubicBezTo>
                    <a:cubicBezTo>
                      <a:pt x="4347" y="4394"/>
                      <a:pt x="4525" y="4370"/>
                      <a:pt x="4692" y="4358"/>
                    </a:cubicBezTo>
                    <a:close/>
                    <a:moveTo>
                      <a:pt x="10526" y="5906"/>
                    </a:moveTo>
                    <a:cubicBezTo>
                      <a:pt x="10538" y="5906"/>
                      <a:pt x="10538" y="5906"/>
                      <a:pt x="10538" y="5918"/>
                    </a:cubicBezTo>
                    <a:lnTo>
                      <a:pt x="10538" y="7680"/>
                    </a:lnTo>
                    <a:cubicBezTo>
                      <a:pt x="10538" y="7692"/>
                      <a:pt x="10538" y="7692"/>
                      <a:pt x="10526" y="7692"/>
                    </a:cubicBezTo>
                    <a:lnTo>
                      <a:pt x="7895" y="7692"/>
                    </a:lnTo>
                    <a:cubicBezTo>
                      <a:pt x="7871" y="7692"/>
                      <a:pt x="7871" y="7692"/>
                      <a:pt x="7871" y="7680"/>
                    </a:cubicBezTo>
                    <a:lnTo>
                      <a:pt x="7871" y="5918"/>
                    </a:lnTo>
                    <a:lnTo>
                      <a:pt x="10526" y="5906"/>
                    </a:lnTo>
                    <a:close/>
                    <a:moveTo>
                      <a:pt x="11050" y="4596"/>
                    </a:moveTo>
                    <a:lnTo>
                      <a:pt x="11228" y="4691"/>
                    </a:lnTo>
                    <a:lnTo>
                      <a:pt x="11967" y="4894"/>
                    </a:lnTo>
                    <a:cubicBezTo>
                      <a:pt x="12157" y="4953"/>
                      <a:pt x="12300" y="5132"/>
                      <a:pt x="12300" y="5322"/>
                    </a:cubicBezTo>
                    <a:lnTo>
                      <a:pt x="12300" y="7251"/>
                    </a:lnTo>
                    <a:cubicBezTo>
                      <a:pt x="12300" y="7501"/>
                      <a:pt x="12086" y="7692"/>
                      <a:pt x="11848" y="7692"/>
                    </a:cubicBezTo>
                    <a:lnTo>
                      <a:pt x="10955" y="7692"/>
                    </a:lnTo>
                    <a:lnTo>
                      <a:pt x="10955" y="7680"/>
                    </a:lnTo>
                    <a:lnTo>
                      <a:pt x="10955" y="7227"/>
                    </a:lnTo>
                    <a:lnTo>
                      <a:pt x="11621" y="7227"/>
                    </a:lnTo>
                    <a:cubicBezTo>
                      <a:pt x="11740" y="7227"/>
                      <a:pt x="11836" y="7144"/>
                      <a:pt x="11836" y="7025"/>
                    </a:cubicBezTo>
                    <a:lnTo>
                      <a:pt x="11836" y="5715"/>
                    </a:lnTo>
                    <a:cubicBezTo>
                      <a:pt x="11836" y="5596"/>
                      <a:pt x="11740" y="5501"/>
                      <a:pt x="11621" y="5501"/>
                    </a:cubicBezTo>
                    <a:cubicBezTo>
                      <a:pt x="11502" y="5501"/>
                      <a:pt x="11419" y="5596"/>
                      <a:pt x="11419" y="5715"/>
                    </a:cubicBezTo>
                    <a:lnTo>
                      <a:pt x="11419" y="6834"/>
                    </a:lnTo>
                    <a:lnTo>
                      <a:pt x="10955" y="6834"/>
                    </a:lnTo>
                    <a:lnTo>
                      <a:pt x="10955" y="5941"/>
                    </a:lnTo>
                    <a:cubicBezTo>
                      <a:pt x="10955" y="5691"/>
                      <a:pt x="10764" y="5525"/>
                      <a:pt x="10538" y="5525"/>
                    </a:cubicBezTo>
                    <a:lnTo>
                      <a:pt x="8335" y="5525"/>
                    </a:lnTo>
                    <a:lnTo>
                      <a:pt x="8335" y="5322"/>
                    </a:lnTo>
                    <a:lnTo>
                      <a:pt x="8299" y="5322"/>
                    </a:lnTo>
                    <a:cubicBezTo>
                      <a:pt x="8299" y="5132"/>
                      <a:pt x="8442" y="4941"/>
                      <a:pt x="8633" y="4894"/>
                    </a:cubicBezTo>
                    <a:lnTo>
                      <a:pt x="9383" y="4691"/>
                    </a:lnTo>
                    <a:cubicBezTo>
                      <a:pt x="9442" y="4667"/>
                      <a:pt x="9490" y="4644"/>
                      <a:pt x="9562" y="4596"/>
                    </a:cubicBezTo>
                    <a:lnTo>
                      <a:pt x="9693" y="4727"/>
                    </a:lnTo>
                    <a:cubicBezTo>
                      <a:pt x="9859" y="4894"/>
                      <a:pt x="10062" y="4989"/>
                      <a:pt x="10300" y="4989"/>
                    </a:cubicBezTo>
                    <a:cubicBezTo>
                      <a:pt x="10526" y="4989"/>
                      <a:pt x="10752" y="4894"/>
                      <a:pt x="10907" y="4727"/>
                    </a:cubicBezTo>
                    <a:lnTo>
                      <a:pt x="11050" y="4596"/>
                    </a:lnTo>
                    <a:close/>
                    <a:moveTo>
                      <a:pt x="2632" y="8108"/>
                    </a:moveTo>
                    <a:lnTo>
                      <a:pt x="2632" y="8573"/>
                    </a:lnTo>
                    <a:lnTo>
                      <a:pt x="846" y="8573"/>
                    </a:lnTo>
                    <a:lnTo>
                      <a:pt x="846" y="8108"/>
                    </a:lnTo>
                    <a:close/>
                    <a:moveTo>
                      <a:pt x="13157" y="8108"/>
                    </a:moveTo>
                    <a:lnTo>
                      <a:pt x="13157" y="8573"/>
                    </a:lnTo>
                    <a:lnTo>
                      <a:pt x="5668" y="8573"/>
                    </a:lnTo>
                    <a:lnTo>
                      <a:pt x="5668" y="8108"/>
                    </a:lnTo>
                    <a:close/>
                    <a:moveTo>
                      <a:pt x="5049" y="5906"/>
                    </a:moveTo>
                    <a:cubicBezTo>
                      <a:pt x="5180" y="5906"/>
                      <a:pt x="5287" y="6013"/>
                      <a:pt x="5287" y="6144"/>
                    </a:cubicBezTo>
                    <a:lnTo>
                      <a:pt x="5287" y="9001"/>
                    </a:lnTo>
                    <a:lnTo>
                      <a:pt x="3049" y="9001"/>
                    </a:lnTo>
                    <a:lnTo>
                      <a:pt x="3049" y="6144"/>
                    </a:lnTo>
                    <a:cubicBezTo>
                      <a:pt x="3049" y="6013"/>
                      <a:pt x="3156" y="5906"/>
                      <a:pt x="3287" y="5906"/>
                    </a:cubicBezTo>
                    <a:close/>
                    <a:moveTo>
                      <a:pt x="4168" y="0"/>
                    </a:moveTo>
                    <a:cubicBezTo>
                      <a:pt x="3239" y="0"/>
                      <a:pt x="2501" y="738"/>
                      <a:pt x="2430" y="1738"/>
                    </a:cubicBezTo>
                    <a:cubicBezTo>
                      <a:pt x="2394" y="2155"/>
                      <a:pt x="2263" y="2989"/>
                      <a:pt x="2084" y="3477"/>
                    </a:cubicBezTo>
                    <a:cubicBezTo>
                      <a:pt x="2037" y="3584"/>
                      <a:pt x="2049" y="3703"/>
                      <a:pt x="2096" y="3810"/>
                    </a:cubicBezTo>
                    <a:cubicBezTo>
                      <a:pt x="2144" y="3905"/>
                      <a:pt x="2239" y="3989"/>
                      <a:pt x="2334" y="4024"/>
                    </a:cubicBezTo>
                    <a:cubicBezTo>
                      <a:pt x="2513" y="4084"/>
                      <a:pt x="2811" y="4179"/>
                      <a:pt x="3156" y="4251"/>
                    </a:cubicBezTo>
                    <a:cubicBezTo>
                      <a:pt x="3144" y="4251"/>
                      <a:pt x="3144" y="4251"/>
                      <a:pt x="3120" y="4263"/>
                    </a:cubicBezTo>
                    <a:lnTo>
                      <a:pt x="2382" y="4477"/>
                    </a:lnTo>
                    <a:cubicBezTo>
                      <a:pt x="2013" y="4584"/>
                      <a:pt x="1751" y="4917"/>
                      <a:pt x="1751" y="5310"/>
                    </a:cubicBezTo>
                    <a:lnTo>
                      <a:pt x="1751" y="7227"/>
                    </a:lnTo>
                    <a:cubicBezTo>
                      <a:pt x="1751" y="7394"/>
                      <a:pt x="1799" y="7561"/>
                      <a:pt x="1894" y="7680"/>
                    </a:cubicBezTo>
                    <a:lnTo>
                      <a:pt x="203" y="7680"/>
                    </a:lnTo>
                    <a:cubicBezTo>
                      <a:pt x="84" y="7680"/>
                      <a:pt x="1" y="7763"/>
                      <a:pt x="1" y="7882"/>
                    </a:cubicBezTo>
                    <a:cubicBezTo>
                      <a:pt x="1" y="8001"/>
                      <a:pt x="84" y="8096"/>
                      <a:pt x="203" y="8096"/>
                    </a:cubicBezTo>
                    <a:lnTo>
                      <a:pt x="441" y="8096"/>
                    </a:lnTo>
                    <a:lnTo>
                      <a:pt x="441" y="10073"/>
                    </a:lnTo>
                    <a:cubicBezTo>
                      <a:pt x="441" y="10192"/>
                      <a:pt x="537" y="10275"/>
                      <a:pt x="656" y="10275"/>
                    </a:cubicBezTo>
                    <a:cubicBezTo>
                      <a:pt x="775" y="10275"/>
                      <a:pt x="858" y="10192"/>
                      <a:pt x="858" y="10073"/>
                    </a:cubicBezTo>
                    <a:lnTo>
                      <a:pt x="858" y="8954"/>
                    </a:lnTo>
                    <a:lnTo>
                      <a:pt x="2644" y="8954"/>
                    </a:lnTo>
                    <a:lnTo>
                      <a:pt x="2644" y="10073"/>
                    </a:lnTo>
                    <a:cubicBezTo>
                      <a:pt x="2644" y="10192"/>
                      <a:pt x="2739" y="10275"/>
                      <a:pt x="2858" y="10275"/>
                    </a:cubicBezTo>
                    <a:cubicBezTo>
                      <a:pt x="2977" y="10275"/>
                      <a:pt x="3073" y="10192"/>
                      <a:pt x="3073" y="10073"/>
                    </a:cubicBezTo>
                    <a:lnTo>
                      <a:pt x="3073" y="9406"/>
                    </a:lnTo>
                    <a:lnTo>
                      <a:pt x="5287" y="9406"/>
                    </a:lnTo>
                    <a:lnTo>
                      <a:pt x="5287" y="10073"/>
                    </a:lnTo>
                    <a:cubicBezTo>
                      <a:pt x="5287" y="10192"/>
                      <a:pt x="5371" y="10275"/>
                      <a:pt x="5490" y="10275"/>
                    </a:cubicBezTo>
                    <a:cubicBezTo>
                      <a:pt x="5609" y="10275"/>
                      <a:pt x="5704" y="10192"/>
                      <a:pt x="5704" y="10073"/>
                    </a:cubicBezTo>
                    <a:lnTo>
                      <a:pt x="5704" y="8954"/>
                    </a:lnTo>
                    <a:lnTo>
                      <a:pt x="13169" y="8954"/>
                    </a:lnTo>
                    <a:lnTo>
                      <a:pt x="13169" y="10073"/>
                    </a:lnTo>
                    <a:cubicBezTo>
                      <a:pt x="13169" y="10192"/>
                      <a:pt x="13264" y="10275"/>
                      <a:pt x="13383" y="10275"/>
                    </a:cubicBezTo>
                    <a:cubicBezTo>
                      <a:pt x="13503" y="10275"/>
                      <a:pt x="13586" y="10192"/>
                      <a:pt x="13586" y="10073"/>
                    </a:cubicBezTo>
                    <a:lnTo>
                      <a:pt x="13586" y="8096"/>
                    </a:lnTo>
                    <a:lnTo>
                      <a:pt x="13824" y="8096"/>
                    </a:lnTo>
                    <a:cubicBezTo>
                      <a:pt x="13943" y="8096"/>
                      <a:pt x="14038" y="8001"/>
                      <a:pt x="14038" y="7882"/>
                    </a:cubicBezTo>
                    <a:cubicBezTo>
                      <a:pt x="14003" y="7787"/>
                      <a:pt x="13919" y="7692"/>
                      <a:pt x="13800" y="7692"/>
                    </a:cubicBezTo>
                    <a:lnTo>
                      <a:pt x="12562" y="7692"/>
                    </a:lnTo>
                    <a:cubicBezTo>
                      <a:pt x="12633" y="7561"/>
                      <a:pt x="12693" y="7406"/>
                      <a:pt x="12693" y="7251"/>
                    </a:cubicBezTo>
                    <a:lnTo>
                      <a:pt x="12693" y="5322"/>
                    </a:lnTo>
                    <a:cubicBezTo>
                      <a:pt x="12693" y="4941"/>
                      <a:pt x="12443" y="4596"/>
                      <a:pt x="12074" y="4489"/>
                    </a:cubicBezTo>
                    <a:lnTo>
                      <a:pt x="11324" y="4286"/>
                    </a:lnTo>
                    <a:cubicBezTo>
                      <a:pt x="11228" y="4251"/>
                      <a:pt x="11169" y="4167"/>
                      <a:pt x="11169" y="4060"/>
                    </a:cubicBezTo>
                    <a:lnTo>
                      <a:pt x="11169" y="3893"/>
                    </a:lnTo>
                    <a:cubicBezTo>
                      <a:pt x="11240" y="3858"/>
                      <a:pt x="11300" y="3798"/>
                      <a:pt x="11359" y="3739"/>
                    </a:cubicBezTo>
                    <a:cubicBezTo>
                      <a:pt x="11657" y="3453"/>
                      <a:pt x="11824" y="3060"/>
                      <a:pt x="11824" y="2643"/>
                    </a:cubicBezTo>
                    <a:lnTo>
                      <a:pt x="11824" y="2262"/>
                    </a:lnTo>
                    <a:lnTo>
                      <a:pt x="11895" y="2096"/>
                    </a:lnTo>
                    <a:cubicBezTo>
                      <a:pt x="11979" y="1917"/>
                      <a:pt x="12026" y="1703"/>
                      <a:pt x="12026" y="1512"/>
                    </a:cubicBezTo>
                    <a:lnTo>
                      <a:pt x="12026" y="453"/>
                    </a:lnTo>
                    <a:cubicBezTo>
                      <a:pt x="12026" y="333"/>
                      <a:pt x="11943" y="250"/>
                      <a:pt x="11824" y="250"/>
                    </a:cubicBezTo>
                    <a:lnTo>
                      <a:pt x="9859" y="250"/>
                    </a:lnTo>
                    <a:cubicBezTo>
                      <a:pt x="9145" y="250"/>
                      <a:pt x="8561" y="834"/>
                      <a:pt x="8561" y="1548"/>
                    </a:cubicBezTo>
                    <a:lnTo>
                      <a:pt x="8561" y="1560"/>
                    </a:lnTo>
                    <a:cubicBezTo>
                      <a:pt x="8561" y="1727"/>
                      <a:pt x="8597" y="1881"/>
                      <a:pt x="8680" y="2036"/>
                    </a:cubicBezTo>
                    <a:lnTo>
                      <a:pt x="8788" y="2238"/>
                    </a:lnTo>
                    <a:lnTo>
                      <a:pt x="8788" y="2572"/>
                    </a:lnTo>
                    <a:cubicBezTo>
                      <a:pt x="8788" y="3108"/>
                      <a:pt x="9050" y="3584"/>
                      <a:pt x="9442" y="3870"/>
                    </a:cubicBezTo>
                    <a:lnTo>
                      <a:pt x="9442" y="4048"/>
                    </a:lnTo>
                    <a:cubicBezTo>
                      <a:pt x="9442" y="4143"/>
                      <a:pt x="9359" y="4239"/>
                      <a:pt x="9276" y="4263"/>
                    </a:cubicBezTo>
                    <a:lnTo>
                      <a:pt x="8526" y="4477"/>
                    </a:lnTo>
                    <a:cubicBezTo>
                      <a:pt x="8157" y="4584"/>
                      <a:pt x="7907" y="4917"/>
                      <a:pt x="7907" y="5310"/>
                    </a:cubicBezTo>
                    <a:lnTo>
                      <a:pt x="7907" y="5489"/>
                    </a:lnTo>
                    <a:lnTo>
                      <a:pt x="7895" y="5489"/>
                    </a:lnTo>
                    <a:cubicBezTo>
                      <a:pt x="7657" y="5489"/>
                      <a:pt x="7478" y="5679"/>
                      <a:pt x="7478" y="5906"/>
                    </a:cubicBezTo>
                    <a:lnTo>
                      <a:pt x="7478" y="7656"/>
                    </a:lnTo>
                    <a:lnTo>
                      <a:pt x="7478" y="7680"/>
                    </a:lnTo>
                    <a:lnTo>
                      <a:pt x="6442" y="7680"/>
                    </a:lnTo>
                    <a:cubicBezTo>
                      <a:pt x="6525" y="7537"/>
                      <a:pt x="6585" y="7394"/>
                      <a:pt x="6585" y="7227"/>
                    </a:cubicBezTo>
                    <a:lnTo>
                      <a:pt x="6585" y="5310"/>
                    </a:lnTo>
                    <a:cubicBezTo>
                      <a:pt x="6585" y="4917"/>
                      <a:pt x="6323" y="4584"/>
                      <a:pt x="5954" y="4477"/>
                    </a:cubicBezTo>
                    <a:lnTo>
                      <a:pt x="5216" y="4263"/>
                    </a:lnTo>
                    <a:cubicBezTo>
                      <a:pt x="5192" y="4263"/>
                      <a:pt x="5192" y="4263"/>
                      <a:pt x="5180" y="4251"/>
                    </a:cubicBezTo>
                    <a:cubicBezTo>
                      <a:pt x="5537" y="4179"/>
                      <a:pt x="5823" y="4084"/>
                      <a:pt x="6002" y="4024"/>
                    </a:cubicBezTo>
                    <a:cubicBezTo>
                      <a:pt x="6109" y="3989"/>
                      <a:pt x="6192" y="3905"/>
                      <a:pt x="6240" y="3810"/>
                    </a:cubicBezTo>
                    <a:cubicBezTo>
                      <a:pt x="6287" y="3703"/>
                      <a:pt x="6299" y="3596"/>
                      <a:pt x="6252" y="3477"/>
                    </a:cubicBezTo>
                    <a:cubicBezTo>
                      <a:pt x="6073" y="2977"/>
                      <a:pt x="5942" y="2143"/>
                      <a:pt x="5906" y="1738"/>
                    </a:cubicBezTo>
                    <a:cubicBezTo>
                      <a:pt x="5835" y="738"/>
                      <a:pt x="5097" y="0"/>
                      <a:pt x="416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9484;p16">
                <a:extLst>
                  <a:ext uri="{FF2B5EF4-FFF2-40B4-BE49-F238E27FC236}">
                    <a16:creationId xmlns:a16="http://schemas.microsoft.com/office/drawing/2014/main" id="{00234D0D-A7AB-40B3-8FC0-9EE18F7F864B}"/>
                  </a:ext>
                </a:extLst>
              </p:cNvPr>
              <p:cNvSpPr/>
              <p:nvPr/>
            </p:nvSpPr>
            <p:spPr>
              <a:xfrm>
                <a:off x="6019323" y="2641653"/>
                <a:ext cx="13272" cy="13272"/>
              </a:xfrm>
              <a:custGeom>
                <a:avLst/>
                <a:gdLst/>
                <a:ahLst/>
                <a:cxnLst/>
                <a:rect l="l" t="t" r="r" b="b"/>
                <a:pathLst>
                  <a:path w="417" h="417" extrusionOk="0">
                    <a:moveTo>
                      <a:pt x="202" y="0"/>
                    </a:moveTo>
                    <a:cubicBezTo>
                      <a:pt x="95" y="0"/>
                      <a:pt x="0" y="84"/>
                      <a:pt x="0" y="203"/>
                    </a:cubicBezTo>
                    <a:cubicBezTo>
                      <a:pt x="0" y="322"/>
                      <a:pt x="95" y="417"/>
                      <a:pt x="202" y="417"/>
                    </a:cubicBezTo>
                    <a:cubicBezTo>
                      <a:pt x="322" y="417"/>
                      <a:pt x="417" y="322"/>
                      <a:pt x="417" y="203"/>
                    </a:cubicBezTo>
                    <a:cubicBezTo>
                      <a:pt x="417" y="84"/>
                      <a:pt x="322" y="0"/>
                      <a:pt x="20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90" name="Elipse 89">
            <a:extLst>
              <a:ext uri="{FF2B5EF4-FFF2-40B4-BE49-F238E27FC236}">
                <a16:creationId xmlns:a16="http://schemas.microsoft.com/office/drawing/2014/main" id="{72599D9F-3C74-4BC1-BCEF-9DF634FA93DD}"/>
              </a:ext>
            </a:extLst>
          </p:cNvPr>
          <p:cNvSpPr/>
          <p:nvPr/>
        </p:nvSpPr>
        <p:spPr>
          <a:xfrm>
            <a:off x="7159237" y="5228879"/>
            <a:ext cx="546290" cy="54629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94" name="Grupo 93">
            <a:extLst>
              <a:ext uri="{FF2B5EF4-FFF2-40B4-BE49-F238E27FC236}">
                <a16:creationId xmlns:a16="http://schemas.microsoft.com/office/drawing/2014/main" id="{8D8BDD40-497C-49D0-AE4C-73E0C150996F}"/>
              </a:ext>
            </a:extLst>
          </p:cNvPr>
          <p:cNvGrpSpPr/>
          <p:nvPr/>
        </p:nvGrpSpPr>
        <p:grpSpPr>
          <a:xfrm>
            <a:off x="1472718" y="5296497"/>
            <a:ext cx="534946" cy="534946"/>
            <a:chOff x="1452060" y="4405696"/>
            <a:chExt cx="534946" cy="534946"/>
          </a:xfrm>
        </p:grpSpPr>
        <p:sp>
          <p:nvSpPr>
            <p:cNvPr id="95" name="Elipse 94">
              <a:extLst>
                <a:ext uri="{FF2B5EF4-FFF2-40B4-BE49-F238E27FC236}">
                  <a16:creationId xmlns:a16="http://schemas.microsoft.com/office/drawing/2014/main" id="{F5DDC77B-8C71-48B9-B35E-EF7F6E392970}"/>
                </a:ext>
              </a:extLst>
            </p:cNvPr>
            <p:cNvSpPr/>
            <p:nvPr/>
          </p:nvSpPr>
          <p:spPr>
            <a:xfrm>
              <a:off x="1452060" y="4405696"/>
              <a:ext cx="534946" cy="5349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96" name="Google Shape;9763;p16">
              <a:extLst>
                <a:ext uri="{FF2B5EF4-FFF2-40B4-BE49-F238E27FC236}">
                  <a16:creationId xmlns:a16="http://schemas.microsoft.com/office/drawing/2014/main" id="{5471DA2A-27FD-4376-AFD6-D264E88E7A87}"/>
                </a:ext>
              </a:extLst>
            </p:cNvPr>
            <p:cNvGrpSpPr/>
            <p:nvPr/>
          </p:nvGrpSpPr>
          <p:grpSpPr>
            <a:xfrm>
              <a:off x="1587258" y="4496558"/>
              <a:ext cx="264550" cy="353222"/>
              <a:chOff x="903530" y="3806125"/>
              <a:chExt cx="264550" cy="353222"/>
            </a:xfrm>
            <a:solidFill>
              <a:schemeClr val="tx2"/>
            </a:solidFill>
          </p:grpSpPr>
          <p:sp>
            <p:nvSpPr>
              <p:cNvPr id="97" name="Google Shape;9764;p16">
                <a:extLst>
                  <a:ext uri="{FF2B5EF4-FFF2-40B4-BE49-F238E27FC236}">
                    <a16:creationId xmlns:a16="http://schemas.microsoft.com/office/drawing/2014/main" id="{4217B1E5-716B-4ECD-938D-BDBC8A3E26A7}"/>
                  </a:ext>
                </a:extLst>
              </p:cNvPr>
              <p:cNvSpPr/>
              <p:nvPr/>
            </p:nvSpPr>
            <p:spPr>
              <a:xfrm>
                <a:off x="926637" y="3839321"/>
                <a:ext cx="173237" cy="162002"/>
              </a:xfrm>
              <a:custGeom>
                <a:avLst/>
                <a:gdLst/>
                <a:ahLst/>
                <a:cxnLst/>
                <a:rect l="l" t="t" r="r" b="b"/>
                <a:pathLst>
                  <a:path w="5443" h="5090" extrusionOk="0">
                    <a:moveTo>
                      <a:pt x="3418" y="1"/>
                    </a:moveTo>
                    <a:cubicBezTo>
                      <a:pt x="2623" y="1"/>
                      <a:pt x="1831" y="307"/>
                      <a:pt x="1227" y="911"/>
                    </a:cubicBezTo>
                    <a:cubicBezTo>
                      <a:pt x="108" y="2030"/>
                      <a:pt x="1" y="3804"/>
                      <a:pt x="989" y="5030"/>
                    </a:cubicBezTo>
                    <a:cubicBezTo>
                      <a:pt x="1013" y="5078"/>
                      <a:pt x="1061" y="5090"/>
                      <a:pt x="1120" y="5090"/>
                    </a:cubicBezTo>
                    <a:cubicBezTo>
                      <a:pt x="1156" y="5090"/>
                      <a:pt x="1192" y="5078"/>
                      <a:pt x="1227" y="5066"/>
                    </a:cubicBezTo>
                    <a:cubicBezTo>
                      <a:pt x="1299" y="5006"/>
                      <a:pt x="1311" y="4899"/>
                      <a:pt x="1251" y="4840"/>
                    </a:cubicBezTo>
                    <a:cubicBezTo>
                      <a:pt x="382" y="3744"/>
                      <a:pt x="477" y="2149"/>
                      <a:pt x="1477" y="1149"/>
                    </a:cubicBezTo>
                    <a:cubicBezTo>
                      <a:pt x="2019" y="607"/>
                      <a:pt x="2735" y="334"/>
                      <a:pt x="3452" y="334"/>
                    </a:cubicBezTo>
                    <a:cubicBezTo>
                      <a:pt x="4059" y="334"/>
                      <a:pt x="4666" y="530"/>
                      <a:pt x="5168" y="923"/>
                    </a:cubicBezTo>
                    <a:cubicBezTo>
                      <a:pt x="5199" y="948"/>
                      <a:pt x="5237" y="961"/>
                      <a:pt x="5273" y="961"/>
                    </a:cubicBezTo>
                    <a:cubicBezTo>
                      <a:pt x="5321" y="961"/>
                      <a:pt x="5367" y="939"/>
                      <a:pt x="5394" y="899"/>
                    </a:cubicBezTo>
                    <a:cubicBezTo>
                      <a:pt x="5442" y="827"/>
                      <a:pt x="5418" y="720"/>
                      <a:pt x="5347" y="672"/>
                    </a:cubicBezTo>
                    <a:cubicBezTo>
                      <a:pt x="4777" y="223"/>
                      <a:pt x="4096" y="1"/>
                      <a:pt x="341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765;p16">
                <a:extLst>
                  <a:ext uri="{FF2B5EF4-FFF2-40B4-BE49-F238E27FC236}">
                    <a16:creationId xmlns:a16="http://schemas.microsoft.com/office/drawing/2014/main" id="{3934D1A8-47DC-406E-8DC7-38D6A48B2533}"/>
                  </a:ext>
                </a:extLst>
              </p:cNvPr>
              <p:cNvSpPr/>
              <p:nvPr/>
            </p:nvSpPr>
            <p:spPr>
              <a:xfrm>
                <a:off x="903530" y="3806125"/>
                <a:ext cx="264550" cy="353222"/>
              </a:xfrm>
              <a:custGeom>
                <a:avLst/>
                <a:gdLst/>
                <a:ahLst/>
                <a:cxnLst/>
                <a:rect l="l" t="t" r="r" b="b"/>
                <a:pathLst>
                  <a:path w="8312" h="11098" extrusionOk="0">
                    <a:moveTo>
                      <a:pt x="4144" y="322"/>
                    </a:moveTo>
                    <a:cubicBezTo>
                      <a:pt x="6251" y="322"/>
                      <a:pt x="7966" y="2025"/>
                      <a:pt x="7966" y="4144"/>
                    </a:cubicBezTo>
                    <a:cubicBezTo>
                      <a:pt x="7978" y="5085"/>
                      <a:pt x="7775" y="6002"/>
                      <a:pt x="7371" y="6895"/>
                    </a:cubicBezTo>
                    <a:cubicBezTo>
                      <a:pt x="7037" y="7609"/>
                      <a:pt x="6597" y="8323"/>
                      <a:pt x="6025" y="8978"/>
                    </a:cubicBezTo>
                    <a:cubicBezTo>
                      <a:pt x="5228" y="9919"/>
                      <a:pt x="4418" y="10526"/>
                      <a:pt x="4156" y="10717"/>
                    </a:cubicBezTo>
                    <a:cubicBezTo>
                      <a:pt x="3882" y="10538"/>
                      <a:pt x="3084" y="9931"/>
                      <a:pt x="2275" y="8990"/>
                    </a:cubicBezTo>
                    <a:cubicBezTo>
                      <a:pt x="1715" y="8323"/>
                      <a:pt x="1251" y="7621"/>
                      <a:pt x="929" y="6895"/>
                    </a:cubicBezTo>
                    <a:cubicBezTo>
                      <a:pt x="525" y="6002"/>
                      <a:pt x="310" y="5085"/>
                      <a:pt x="310" y="4144"/>
                    </a:cubicBezTo>
                    <a:cubicBezTo>
                      <a:pt x="310" y="2025"/>
                      <a:pt x="2025" y="322"/>
                      <a:pt x="4144" y="322"/>
                    </a:cubicBezTo>
                    <a:close/>
                    <a:moveTo>
                      <a:pt x="4156" y="1"/>
                    </a:moveTo>
                    <a:cubicBezTo>
                      <a:pt x="1858" y="1"/>
                      <a:pt x="1" y="1870"/>
                      <a:pt x="1" y="4156"/>
                    </a:cubicBezTo>
                    <a:cubicBezTo>
                      <a:pt x="1" y="5121"/>
                      <a:pt x="215" y="6097"/>
                      <a:pt x="644" y="7049"/>
                    </a:cubicBezTo>
                    <a:cubicBezTo>
                      <a:pt x="989" y="7788"/>
                      <a:pt x="1441" y="8514"/>
                      <a:pt x="2037" y="9216"/>
                    </a:cubicBezTo>
                    <a:cubicBezTo>
                      <a:pt x="3037" y="10395"/>
                      <a:pt x="4037" y="11050"/>
                      <a:pt x="4061" y="11062"/>
                    </a:cubicBezTo>
                    <a:cubicBezTo>
                      <a:pt x="4096" y="11074"/>
                      <a:pt x="4120" y="11098"/>
                      <a:pt x="4156" y="11098"/>
                    </a:cubicBezTo>
                    <a:cubicBezTo>
                      <a:pt x="4180" y="11098"/>
                      <a:pt x="4215" y="11074"/>
                      <a:pt x="4239" y="11062"/>
                    </a:cubicBezTo>
                    <a:cubicBezTo>
                      <a:pt x="4287" y="11038"/>
                      <a:pt x="5275" y="10395"/>
                      <a:pt x="6263" y="9216"/>
                    </a:cubicBezTo>
                    <a:cubicBezTo>
                      <a:pt x="6859" y="8538"/>
                      <a:pt x="7323" y="7800"/>
                      <a:pt x="7668" y="7049"/>
                    </a:cubicBezTo>
                    <a:cubicBezTo>
                      <a:pt x="8085" y="6109"/>
                      <a:pt x="8311" y="5144"/>
                      <a:pt x="8311" y="4156"/>
                    </a:cubicBezTo>
                    <a:cubicBezTo>
                      <a:pt x="8311" y="1870"/>
                      <a:pt x="6442" y="1"/>
                      <a:pt x="415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766;p16">
                <a:extLst>
                  <a:ext uri="{FF2B5EF4-FFF2-40B4-BE49-F238E27FC236}">
                    <a16:creationId xmlns:a16="http://schemas.microsoft.com/office/drawing/2014/main" id="{80AEEF86-F831-4AB9-AE35-53980CB8DC1D}"/>
                  </a:ext>
                </a:extLst>
              </p:cNvPr>
              <p:cNvSpPr/>
              <p:nvPr/>
            </p:nvSpPr>
            <p:spPr>
              <a:xfrm>
                <a:off x="1008879" y="3904059"/>
                <a:ext cx="54966" cy="18460"/>
              </a:xfrm>
              <a:custGeom>
                <a:avLst/>
                <a:gdLst/>
                <a:ahLst/>
                <a:cxnLst/>
                <a:rect l="l" t="t" r="r" b="b"/>
                <a:pathLst>
                  <a:path w="1727" h="580" extrusionOk="0">
                    <a:moveTo>
                      <a:pt x="648" y="1"/>
                    </a:moveTo>
                    <a:cubicBezTo>
                      <a:pt x="492" y="1"/>
                      <a:pt x="319" y="16"/>
                      <a:pt x="132" y="55"/>
                    </a:cubicBezTo>
                    <a:cubicBezTo>
                      <a:pt x="60" y="67"/>
                      <a:pt x="1" y="127"/>
                      <a:pt x="1" y="222"/>
                    </a:cubicBezTo>
                    <a:lnTo>
                      <a:pt x="1" y="401"/>
                    </a:lnTo>
                    <a:cubicBezTo>
                      <a:pt x="1" y="484"/>
                      <a:pt x="72" y="555"/>
                      <a:pt x="155" y="555"/>
                    </a:cubicBezTo>
                    <a:cubicBezTo>
                      <a:pt x="251" y="555"/>
                      <a:pt x="322" y="484"/>
                      <a:pt x="322" y="401"/>
                    </a:cubicBezTo>
                    <a:lnTo>
                      <a:pt x="322" y="365"/>
                    </a:lnTo>
                    <a:cubicBezTo>
                      <a:pt x="434" y="350"/>
                      <a:pt x="539" y="343"/>
                      <a:pt x="636" y="343"/>
                    </a:cubicBezTo>
                    <a:cubicBezTo>
                      <a:pt x="841" y="343"/>
                      <a:pt x="1011" y="372"/>
                      <a:pt x="1132" y="413"/>
                    </a:cubicBezTo>
                    <a:cubicBezTo>
                      <a:pt x="1334" y="472"/>
                      <a:pt x="1453" y="543"/>
                      <a:pt x="1465" y="543"/>
                    </a:cubicBezTo>
                    <a:cubicBezTo>
                      <a:pt x="1501" y="555"/>
                      <a:pt x="1525" y="579"/>
                      <a:pt x="1560" y="579"/>
                    </a:cubicBezTo>
                    <a:cubicBezTo>
                      <a:pt x="1620" y="579"/>
                      <a:pt x="1667" y="543"/>
                      <a:pt x="1691" y="496"/>
                    </a:cubicBezTo>
                    <a:cubicBezTo>
                      <a:pt x="1727" y="401"/>
                      <a:pt x="1703" y="305"/>
                      <a:pt x="1632" y="246"/>
                    </a:cubicBezTo>
                    <a:cubicBezTo>
                      <a:pt x="1613" y="236"/>
                      <a:pt x="1255" y="1"/>
                      <a:pt x="64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9767;p16">
                <a:extLst>
                  <a:ext uri="{FF2B5EF4-FFF2-40B4-BE49-F238E27FC236}">
                    <a16:creationId xmlns:a16="http://schemas.microsoft.com/office/drawing/2014/main" id="{31E1B4A6-FCC3-4E87-9E6F-93E4B2EF28A0}"/>
                  </a:ext>
                </a:extLst>
              </p:cNvPr>
              <p:cNvSpPr/>
              <p:nvPr/>
            </p:nvSpPr>
            <p:spPr>
              <a:xfrm>
                <a:off x="972118" y="3872072"/>
                <a:ext cx="172473" cy="164866"/>
              </a:xfrm>
              <a:custGeom>
                <a:avLst/>
                <a:gdLst/>
                <a:ahLst/>
                <a:cxnLst/>
                <a:rect l="l" t="t" r="r" b="b"/>
                <a:pathLst>
                  <a:path w="5419" h="5180" extrusionOk="0">
                    <a:moveTo>
                      <a:pt x="3239" y="346"/>
                    </a:moveTo>
                    <a:lnTo>
                      <a:pt x="3239" y="1144"/>
                    </a:lnTo>
                    <a:cubicBezTo>
                      <a:pt x="3239" y="1287"/>
                      <a:pt x="3203" y="1418"/>
                      <a:pt x="3144" y="1537"/>
                    </a:cubicBezTo>
                    <a:lnTo>
                      <a:pt x="3084" y="1668"/>
                    </a:lnTo>
                    <a:cubicBezTo>
                      <a:pt x="3073" y="1703"/>
                      <a:pt x="3073" y="1715"/>
                      <a:pt x="3073" y="1739"/>
                    </a:cubicBezTo>
                    <a:lnTo>
                      <a:pt x="3073" y="2084"/>
                    </a:lnTo>
                    <a:cubicBezTo>
                      <a:pt x="3073" y="2370"/>
                      <a:pt x="2953" y="2632"/>
                      <a:pt x="2763" y="2846"/>
                    </a:cubicBezTo>
                    <a:cubicBezTo>
                      <a:pt x="2558" y="3028"/>
                      <a:pt x="2311" y="3145"/>
                      <a:pt x="2040" y="3145"/>
                    </a:cubicBezTo>
                    <a:cubicBezTo>
                      <a:pt x="2027" y="3145"/>
                      <a:pt x="2014" y="3144"/>
                      <a:pt x="2001" y="3144"/>
                    </a:cubicBezTo>
                    <a:cubicBezTo>
                      <a:pt x="1406" y="3108"/>
                      <a:pt x="941" y="2620"/>
                      <a:pt x="941" y="2037"/>
                    </a:cubicBezTo>
                    <a:lnTo>
                      <a:pt x="941" y="1739"/>
                    </a:lnTo>
                    <a:cubicBezTo>
                      <a:pt x="941" y="1715"/>
                      <a:pt x="941" y="1703"/>
                      <a:pt x="929" y="1668"/>
                    </a:cubicBezTo>
                    <a:lnTo>
                      <a:pt x="870" y="1537"/>
                    </a:lnTo>
                    <a:cubicBezTo>
                      <a:pt x="810" y="1418"/>
                      <a:pt x="775" y="1287"/>
                      <a:pt x="775" y="1144"/>
                    </a:cubicBezTo>
                    <a:cubicBezTo>
                      <a:pt x="775" y="703"/>
                      <a:pt x="1132" y="346"/>
                      <a:pt x="1584" y="346"/>
                    </a:cubicBezTo>
                    <a:close/>
                    <a:moveTo>
                      <a:pt x="1465" y="3346"/>
                    </a:moveTo>
                    <a:cubicBezTo>
                      <a:pt x="1608" y="3406"/>
                      <a:pt x="1775" y="3453"/>
                      <a:pt x="1953" y="3465"/>
                    </a:cubicBezTo>
                    <a:lnTo>
                      <a:pt x="2001" y="3465"/>
                    </a:lnTo>
                    <a:cubicBezTo>
                      <a:pt x="2180" y="3465"/>
                      <a:pt x="2370" y="3442"/>
                      <a:pt x="2537" y="3370"/>
                    </a:cubicBezTo>
                    <a:lnTo>
                      <a:pt x="2537" y="3584"/>
                    </a:lnTo>
                    <a:cubicBezTo>
                      <a:pt x="2537" y="3632"/>
                      <a:pt x="2549" y="3692"/>
                      <a:pt x="2549" y="3739"/>
                    </a:cubicBezTo>
                    <a:lnTo>
                      <a:pt x="2001" y="4156"/>
                    </a:lnTo>
                    <a:lnTo>
                      <a:pt x="1453" y="3727"/>
                    </a:lnTo>
                    <a:cubicBezTo>
                      <a:pt x="1465" y="3680"/>
                      <a:pt x="1465" y="3632"/>
                      <a:pt x="1465" y="3573"/>
                    </a:cubicBezTo>
                    <a:lnTo>
                      <a:pt x="1465" y="3346"/>
                    </a:lnTo>
                    <a:close/>
                    <a:moveTo>
                      <a:pt x="1251" y="3977"/>
                    </a:moveTo>
                    <a:lnTo>
                      <a:pt x="1834" y="4406"/>
                    </a:lnTo>
                    <a:lnTo>
                      <a:pt x="1834" y="4870"/>
                    </a:lnTo>
                    <a:cubicBezTo>
                      <a:pt x="1334" y="4835"/>
                      <a:pt x="822" y="4680"/>
                      <a:pt x="394" y="4358"/>
                    </a:cubicBezTo>
                    <a:cubicBezTo>
                      <a:pt x="417" y="4335"/>
                      <a:pt x="465" y="4299"/>
                      <a:pt x="501" y="4287"/>
                    </a:cubicBezTo>
                    <a:lnTo>
                      <a:pt x="1132" y="4049"/>
                    </a:lnTo>
                    <a:cubicBezTo>
                      <a:pt x="1179" y="4037"/>
                      <a:pt x="1227" y="4001"/>
                      <a:pt x="1251" y="3977"/>
                    </a:cubicBezTo>
                    <a:close/>
                    <a:moveTo>
                      <a:pt x="2739" y="3989"/>
                    </a:moveTo>
                    <a:cubicBezTo>
                      <a:pt x="2787" y="4025"/>
                      <a:pt x="2822" y="4037"/>
                      <a:pt x="2858" y="4061"/>
                    </a:cubicBezTo>
                    <a:lnTo>
                      <a:pt x="3632" y="4346"/>
                    </a:lnTo>
                    <a:cubicBezTo>
                      <a:pt x="3192" y="4656"/>
                      <a:pt x="2680" y="4835"/>
                      <a:pt x="2168" y="4870"/>
                    </a:cubicBezTo>
                    <a:lnTo>
                      <a:pt x="2168" y="4418"/>
                    </a:lnTo>
                    <a:lnTo>
                      <a:pt x="2739" y="3989"/>
                    </a:lnTo>
                    <a:close/>
                    <a:moveTo>
                      <a:pt x="1596" y="1"/>
                    </a:moveTo>
                    <a:cubicBezTo>
                      <a:pt x="977" y="1"/>
                      <a:pt x="465" y="501"/>
                      <a:pt x="465" y="1132"/>
                    </a:cubicBezTo>
                    <a:cubicBezTo>
                      <a:pt x="465" y="1310"/>
                      <a:pt x="513" y="1501"/>
                      <a:pt x="596" y="1668"/>
                    </a:cubicBezTo>
                    <a:lnTo>
                      <a:pt x="644" y="1751"/>
                    </a:lnTo>
                    <a:lnTo>
                      <a:pt x="644" y="2013"/>
                    </a:lnTo>
                    <a:cubicBezTo>
                      <a:pt x="644" y="2453"/>
                      <a:pt x="858" y="2858"/>
                      <a:pt x="1168" y="3120"/>
                    </a:cubicBezTo>
                    <a:lnTo>
                      <a:pt x="1168" y="3561"/>
                    </a:lnTo>
                    <a:cubicBezTo>
                      <a:pt x="1168" y="3632"/>
                      <a:pt x="1120" y="3704"/>
                      <a:pt x="1048" y="3739"/>
                    </a:cubicBezTo>
                    <a:lnTo>
                      <a:pt x="406" y="3977"/>
                    </a:lnTo>
                    <a:cubicBezTo>
                      <a:pt x="239" y="4037"/>
                      <a:pt x="108" y="4168"/>
                      <a:pt x="36" y="4311"/>
                    </a:cubicBezTo>
                    <a:cubicBezTo>
                      <a:pt x="1" y="4394"/>
                      <a:pt x="25" y="4466"/>
                      <a:pt x="84" y="4513"/>
                    </a:cubicBezTo>
                    <a:cubicBezTo>
                      <a:pt x="644" y="4954"/>
                      <a:pt x="1334" y="5180"/>
                      <a:pt x="2001" y="5180"/>
                    </a:cubicBezTo>
                    <a:cubicBezTo>
                      <a:pt x="2799" y="5180"/>
                      <a:pt x="3596" y="4870"/>
                      <a:pt x="4204" y="4275"/>
                    </a:cubicBezTo>
                    <a:cubicBezTo>
                      <a:pt x="5323" y="3168"/>
                      <a:pt x="5418" y="1406"/>
                      <a:pt x="4442" y="167"/>
                    </a:cubicBezTo>
                    <a:cubicBezTo>
                      <a:pt x="4405" y="124"/>
                      <a:pt x="4351" y="98"/>
                      <a:pt x="4301" y="98"/>
                    </a:cubicBezTo>
                    <a:cubicBezTo>
                      <a:pt x="4269" y="98"/>
                      <a:pt x="4239" y="108"/>
                      <a:pt x="4216" y="132"/>
                    </a:cubicBezTo>
                    <a:cubicBezTo>
                      <a:pt x="4144" y="191"/>
                      <a:pt x="4132" y="298"/>
                      <a:pt x="4192" y="358"/>
                    </a:cubicBezTo>
                    <a:cubicBezTo>
                      <a:pt x="5061" y="1465"/>
                      <a:pt x="4966" y="3049"/>
                      <a:pt x="3965" y="4049"/>
                    </a:cubicBezTo>
                    <a:lnTo>
                      <a:pt x="3906" y="4108"/>
                    </a:lnTo>
                    <a:cubicBezTo>
                      <a:pt x="3870" y="4096"/>
                      <a:pt x="3835" y="4061"/>
                      <a:pt x="3799" y="4049"/>
                    </a:cubicBezTo>
                    <a:lnTo>
                      <a:pt x="2977" y="3739"/>
                    </a:lnTo>
                    <a:cubicBezTo>
                      <a:pt x="2906" y="3704"/>
                      <a:pt x="2858" y="3644"/>
                      <a:pt x="2858" y="3561"/>
                    </a:cubicBezTo>
                    <a:lnTo>
                      <a:pt x="2858" y="3144"/>
                    </a:lnTo>
                    <a:cubicBezTo>
                      <a:pt x="2894" y="3108"/>
                      <a:pt x="2942" y="3084"/>
                      <a:pt x="2965" y="3049"/>
                    </a:cubicBezTo>
                    <a:cubicBezTo>
                      <a:pt x="3239" y="2787"/>
                      <a:pt x="3382" y="2441"/>
                      <a:pt x="3382" y="2072"/>
                    </a:cubicBezTo>
                    <a:lnTo>
                      <a:pt x="3382" y="1751"/>
                    </a:lnTo>
                    <a:lnTo>
                      <a:pt x="3430" y="1668"/>
                    </a:lnTo>
                    <a:cubicBezTo>
                      <a:pt x="3513" y="1501"/>
                      <a:pt x="3561" y="1310"/>
                      <a:pt x="3561" y="1132"/>
                    </a:cubicBezTo>
                    <a:lnTo>
                      <a:pt x="3561" y="167"/>
                    </a:lnTo>
                    <a:cubicBezTo>
                      <a:pt x="3561" y="72"/>
                      <a:pt x="3489" y="1"/>
                      <a:pt x="339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01" name="Forma libre: forma 100">
            <a:extLst>
              <a:ext uri="{FF2B5EF4-FFF2-40B4-BE49-F238E27FC236}">
                <a16:creationId xmlns:a16="http://schemas.microsoft.com/office/drawing/2014/main" id="{318EF276-7881-47F0-A10B-9CB3A74A4B51}"/>
              </a:ext>
            </a:extLst>
          </p:cNvPr>
          <p:cNvSpPr/>
          <p:nvPr/>
        </p:nvSpPr>
        <p:spPr>
          <a:xfrm>
            <a:off x="-5887786" y="4700181"/>
            <a:ext cx="23498591" cy="450260"/>
          </a:xfrm>
          <a:custGeom>
            <a:avLst/>
            <a:gdLst>
              <a:gd name="connsiteX0" fmla="*/ 0 w 23498591"/>
              <a:gd name="connsiteY0" fmla="*/ 0 h 450260"/>
              <a:gd name="connsiteX1" fmla="*/ 8327624 w 23498591"/>
              <a:gd name="connsiteY1" fmla="*/ 0 h 450260"/>
              <a:gd name="connsiteX2" fmla="*/ 9009283 w 23498591"/>
              <a:gd name="connsiteY2" fmla="*/ 356116 h 450260"/>
              <a:gd name="connsiteX3" fmla="*/ 9617086 w 23498591"/>
              <a:gd name="connsiteY3" fmla="*/ 3134 h 450260"/>
              <a:gd name="connsiteX4" fmla="*/ 9656467 w 23498591"/>
              <a:gd name="connsiteY4" fmla="*/ 0 h 450260"/>
              <a:gd name="connsiteX5" fmla="*/ 23498591 w 23498591"/>
              <a:gd name="connsiteY5" fmla="*/ 0 h 450260"/>
              <a:gd name="connsiteX6" fmla="*/ 23498591 w 23498591"/>
              <a:gd name="connsiteY6" fmla="*/ 450260 h 450260"/>
              <a:gd name="connsiteX7" fmla="*/ 0 w 23498591"/>
              <a:gd name="connsiteY7" fmla="*/ 450260 h 45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498591" h="450260">
                <a:moveTo>
                  <a:pt x="0" y="0"/>
                </a:moveTo>
                <a:lnTo>
                  <a:pt x="8327624" y="0"/>
                </a:lnTo>
                <a:cubicBezTo>
                  <a:pt x="8656083" y="2229"/>
                  <a:pt x="8622270" y="358157"/>
                  <a:pt x="9009283" y="356116"/>
                </a:cubicBezTo>
                <a:cubicBezTo>
                  <a:pt x="9372108" y="354203"/>
                  <a:pt x="9384442" y="41974"/>
                  <a:pt x="9617086" y="3134"/>
                </a:cubicBezTo>
                <a:lnTo>
                  <a:pt x="9656467" y="0"/>
                </a:lnTo>
                <a:lnTo>
                  <a:pt x="23498591" y="0"/>
                </a:lnTo>
                <a:lnTo>
                  <a:pt x="23498591" y="450260"/>
                </a:lnTo>
                <a:lnTo>
                  <a:pt x="0" y="45026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s-ES" dirty="0"/>
              <a:t>a</a:t>
            </a:r>
          </a:p>
        </p:txBody>
      </p:sp>
      <p:grpSp>
        <p:nvGrpSpPr>
          <p:cNvPr id="108" name="Google Shape;9481;p16">
            <a:extLst>
              <a:ext uri="{FF2B5EF4-FFF2-40B4-BE49-F238E27FC236}">
                <a16:creationId xmlns:a16="http://schemas.microsoft.com/office/drawing/2014/main" id="{31761984-16FA-402E-95EF-C012A8AFB5DF}"/>
              </a:ext>
            </a:extLst>
          </p:cNvPr>
          <p:cNvGrpSpPr/>
          <p:nvPr/>
        </p:nvGrpSpPr>
        <p:grpSpPr>
          <a:xfrm>
            <a:off x="5761688" y="4755251"/>
            <a:ext cx="446826" cy="327059"/>
            <a:chOff x="5733194" y="2431718"/>
            <a:chExt cx="446826" cy="327059"/>
          </a:xfrm>
          <a:solidFill>
            <a:schemeClr val="tx2"/>
          </a:solidFill>
        </p:grpSpPr>
        <p:sp>
          <p:nvSpPr>
            <p:cNvPr id="109" name="Google Shape;9482;p16">
              <a:extLst>
                <a:ext uri="{FF2B5EF4-FFF2-40B4-BE49-F238E27FC236}">
                  <a16:creationId xmlns:a16="http://schemas.microsoft.com/office/drawing/2014/main" id="{A6AA4611-E527-47AA-A264-A7A83827C444}"/>
                </a:ext>
              </a:extLst>
            </p:cNvPr>
            <p:cNvSpPr/>
            <p:nvPr/>
          </p:nvSpPr>
          <p:spPr>
            <a:xfrm>
              <a:off x="6032946" y="2474145"/>
              <a:ext cx="56112" cy="20115"/>
            </a:xfrm>
            <a:custGeom>
              <a:avLst/>
              <a:gdLst/>
              <a:ahLst/>
              <a:cxnLst/>
              <a:rect l="l" t="t" r="r" b="b"/>
              <a:pathLst>
                <a:path w="1763" h="632" extrusionOk="0">
                  <a:moveTo>
                    <a:pt x="215" y="1"/>
                  </a:moveTo>
                  <a:cubicBezTo>
                    <a:pt x="96" y="1"/>
                    <a:pt x="1" y="96"/>
                    <a:pt x="1" y="215"/>
                  </a:cubicBezTo>
                  <a:cubicBezTo>
                    <a:pt x="1" y="334"/>
                    <a:pt x="96" y="417"/>
                    <a:pt x="215" y="417"/>
                  </a:cubicBezTo>
                  <a:cubicBezTo>
                    <a:pt x="441" y="417"/>
                    <a:pt x="1108" y="453"/>
                    <a:pt x="1429" y="620"/>
                  </a:cubicBezTo>
                  <a:cubicBezTo>
                    <a:pt x="1465" y="632"/>
                    <a:pt x="1489" y="632"/>
                    <a:pt x="1525" y="632"/>
                  </a:cubicBezTo>
                  <a:cubicBezTo>
                    <a:pt x="1596" y="632"/>
                    <a:pt x="1668" y="584"/>
                    <a:pt x="1703" y="513"/>
                  </a:cubicBezTo>
                  <a:cubicBezTo>
                    <a:pt x="1763" y="417"/>
                    <a:pt x="1727" y="298"/>
                    <a:pt x="1632" y="239"/>
                  </a:cubicBezTo>
                  <a:cubicBezTo>
                    <a:pt x="1156" y="1"/>
                    <a:pt x="263" y="1"/>
                    <a:pt x="21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9483;p16">
              <a:extLst>
                <a:ext uri="{FF2B5EF4-FFF2-40B4-BE49-F238E27FC236}">
                  <a16:creationId xmlns:a16="http://schemas.microsoft.com/office/drawing/2014/main" id="{94E9A03C-9885-4CAA-A415-E3CD3DB03DF0}"/>
                </a:ext>
              </a:extLst>
            </p:cNvPr>
            <p:cNvSpPr/>
            <p:nvPr/>
          </p:nvSpPr>
          <p:spPr>
            <a:xfrm>
              <a:off x="5733194" y="2431718"/>
              <a:ext cx="446826" cy="327059"/>
            </a:xfrm>
            <a:custGeom>
              <a:avLst/>
              <a:gdLst/>
              <a:ahLst/>
              <a:cxnLst/>
              <a:rect l="l" t="t" r="r" b="b"/>
              <a:pathLst>
                <a:path w="14039" h="10276" extrusionOk="0">
                  <a:moveTo>
                    <a:pt x="11621" y="655"/>
                  </a:moveTo>
                  <a:lnTo>
                    <a:pt x="11621" y="1500"/>
                  </a:lnTo>
                  <a:cubicBezTo>
                    <a:pt x="11621" y="1631"/>
                    <a:pt x="11598" y="1762"/>
                    <a:pt x="11538" y="1905"/>
                  </a:cubicBezTo>
                  <a:lnTo>
                    <a:pt x="11431" y="2108"/>
                  </a:lnTo>
                  <a:cubicBezTo>
                    <a:pt x="11419" y="2143"/>
                    <a:pt x="11419" y="2167"/>
                    <a:pt x="11419" y="2203"/>
                  </a:cubicBezTo>
                  <a:lnTo>
                    <a:pt x="11419" y="2631"/>
                  </a:lnTo>
                  <a:cubicBezTo>
                    <a:pt x="11419" y="2929"/>
                    <a:pt x="11300" y="3215"/>
                    <a:pt x="11074" y="3429"/>
                  </a:cubicBezTo>
                  <a:cubicBezTo>
                    <a:pt x="10858" y="3634"/>
                    <a:pt x="10599" y="3751"/>
                    <a:pt x="10317" y="3751"/>
                  </a:cubicBezTo>
                  <a:cubicBezTo>
                    <a:pt x="10303" y="3751"/>
                    <a:pt x="10290" y="3751"/>
                    <a:pt x="10276" y="3751"/>
                  </a:cubicBezTo>
                  <a:cubicBezTo>
                    <a:pt x="9657" y="3739"/>
                    <a:pt x="9181" y="3215"/>
                    <a:pt x="9181" y="2584"/>
                  </a:cubicBezTo>
                  <a:lnTo>
                    <a:pt x="9181" y="2203"/>
                  </a:lnTo>
                  <a:cubicBezTo>
                    <a:pt x="9181" y="2167"/>
                    <a:pt x="9181" y="2143"/>
                    <a:pt x="9169" y="2108"/>
                  </a:cubicBezTo>
                  <a:lnTo>
                    <a:pt x="9038" y="1857"/>
                  </a:lnTo>
                  <a:cubicBezTo>
                    <a:pt x="8990" y="1762"/>
                    <a:pt x="8966" y="1667"/>
                    <a:pt x="8966" y="1560"/>
                  </a:cubicBezTo>
                  <a:lnTo>
                    <a:pt x="8966" y="1548"/>
                  </a:lnTo>
                  <a:cubicBezTo>
                    <a:pt x="8966" y="1048"/>
                    <a:pt x="9359" y="655"/>
                    <a:pt x="9859" y="655"/>
                  </a:cubicBezTo>
                  <a:close/>
                  <a:moveTo>
                    <a:pt x="4156" y="429"/>
                  </a:moveTo>
                  <a:cubicBezTo>
                    <a:pt x="4513" y="429"/>
                    <a:pt x="4823" y="560"/>
                    <a:pt x="5061" y="822"/>
                  </a:cubicBezTo>
                  <a:cubicBezTo>
                    <a:pt x="5299" y="1072"/>
                    <a:pt x="5442" y="1417"/>
                    <a:pt x="5478" y="1786"/>
                  </a:cubicBezTo>
                  <a:cubicBezTo>
                    <a:pt x="5513" y="2215"/>
                    <a:pt x="5656" y="3108"/>
                    <a:pt x="5847" y="3643"/>
                  </a:cubicBezTo>
                  <a:lnTo>
                    <a:pt x="5835" y="3643"/>
                  </a:lnTo>
                  <a:cubicBezTo>
                    <a:pt x="5525" y="3762"/>
                    <a:pt x="4882" y="3941"/>
                    <a:pt x="4132" y="3941"/>
                  </a:cubicBezTo>
                  <a:cubicBezTo>
                    <a:pt x="4077" y="3944"/>
                    <a:pt x="4021" y="3945"/>
                    <a:pt x="3967" y="3945"/>
                  </a:cubicBezTo>
                  <a:cubicBezTo>
                    <a:pt x="3330" y="3945"/>
                    <a:pt x="2762" y="3765"/>
                    <a:pt x="2477" y="3655"/>
                  </a:cubicBezTo>
                  <a:cubicBezTo>
                    <a:pt x="2656" y="3108"/>
                    <a:pt x="2799" y="2215"/>
                    <a:pt x="2835" y="1786"/>
                  </a:cubicBezTo>
                  <a:cubicBezTo>
                    <a:pt x="2858" y="1417"/>
                    <a:pt x="3013" y="1072"/>
                    <a:pt x="3251" y="822"/>
                  </a:cubicBezTo>
                  <a:cubicBezTo>
                    <a:pt x="3501" y="560"/>
                    <a:pt x="3811" y="429"/>
                    <a:pt x="4156" y="429"/>
                  </a:cubicBezTo>
                  <a:close/>
                  <a:moveTo>
                    <a:pt x="10752" y="4096"/>
                  </a:moveTo>
                  <a:cubicBezTo>
                    <a:pt x="10752" y="4155"/>
                    <a:pt x="10764" y="4215"/>
                    <a:pt x="10776" y="4274"/>
                  </a:cubicBezTo>
                  <a:lnTo>
                    <a:pt x="10609" y="4429"/>
                  </a:lnTo>
                  <a:cubicBezTo>
                    <a:pt x="10526" y="4524"/>
                    <a:pt x="10419" y="4572"/>
                    <a:pt x="10300" y="4572"/>
                  </a:cubicBezTo>
                  <a:cubicBezTo>
                    <a:pt x="10181" y="4572"/>
                    <a:pt x="10062" y="4524"/>
                    <a:pt x="9990" y="4429"/>
                  </a:cubicBezTo>
                  <a:lnTo>
                    <a:pt x="9823" y="4274"/>
                  </a:lnTo>
                  <a:cubicBezTo>
                    <a:pt x="9835" y="4215"/>
                    <a:pt x="9859" y="4155"/>
                    <a:pt x="9859" y="4096"/>
                  </a:cubicBezTo>
                  <a:cubicBezTo>
                    <a:pt x="9990" y="4132"/>
                    <a:pt x="10121" y="4167"/>
                    <a:pt x="10252" y="4167"/>
                  </a:cubicBezTo>
                  <a:lnTo>
                    <a:pt x="10300" y="4167"/>
                  </a:lnTo>
                  <a:cubicBezTo>
                    <a:pt x="10455" y="4167"/>
                    <a:pt x="10609" y="4132"/>
                    <a:pt x="10752" y="4096"/>
                  </a:cubicBezTo>
                  <a:close/>
                  <a:moveTo>
                    <a:pt x="4692" y="4358"/>
                  </a:moveTo>
                  <a:cubicBezTo>
                    <a:pt x="4763" y="4524"/>
                    <a:pt x="4918" y="4644"/>
                    <a:pt x="5097" y="4691"/>
                  </a:cubicBezTo>
                  <a:lnTo>
                    <a:pt x="5835" y="4894"/>
                  </a:lnTo>
                  <a:cubicBezTo>
                    <a:pt x="6025" y="4953"/>
                    <a:pt x="6168" y="5132"/>
                    <a:pt x="6168" y="5322"/>
                  </a:cubicBezTo>
                  <a:lnTo>
                    <a:pt x="6168" y="7251"/>
                  </a:lnTo>
                  <a:cubicBezTo>
                    <a:pt x="6168" y="7501"/>
                    <a:pt x="5954" y="7692"/>
                    <a:pt x="5716" y="7692"/>
                  </a:cubicBezTo>
                  <a:lnTo>
                    <a:pt x="5704" y="7692"/>
                  </a:lnTo>
                  <a:lnTo>
                    <a:pt x="5704" y="6144"/>
                  </a:lnTo>
                  <a:cubicBezTo>
                    <a:pt x="5668" y="5787"/>
                    <a:pt x="5394" y="5501"/>
                    <a:pt x="5025" y="5501"/>
                  </a:cubicBezTo>
                  <a:lnTo>
                    <a:pt x="3275" y="5501"/>
                  </a:lnTo>
                  <a:cubicBezTo>
                    <a:pt x="2918" y="5501"/>
                    <a:pt x="2632" y="5787"/>
                    <a:pt x="2632" y="6144"/>
                  </a:cubicBezTo>
                  <a:lnTo>
                    <a:pt x="2632" y="7692"/>
                  </a:lnTo>
                  <a:lnTo>
                    <a:pt x="2620" y="7692"/>
                  </a:lnTo>
                  <a:cubicBezTo>
                    <a:pt x="2370" y="7692"/>
                    <a:pt x="2180" y="7489"/>
                    <a:pt x="2180" y="7251"/>
                  </a:cubicBezTo>
                  <a:lnTo>
                    <a:pt x="2180" y="5322"/>
                  </a:lnTo>
                  <a:cubicBezTo>
                    <a:pt x="2180" y="5132"/>
                    <a:pt x="2311" y="4941"/>
                    <a:pt x="2501" y="4894"/>
                  </a:cubicBezTo>
                  <a:lnTo>
                    <a:pt x="3251" y="4691"/>
                  </a:lnTo>
                  <a:cubicBezTo>
                    <a:pt x="3430" y="4644"/>
                    <a:pt x="3561" y="4524"/>
                    <a:pt x="3644" y="4358"/>
                  </a:cubicBezTo>
                  <a:cubicBezTo>
                    <a:pt x="3811" y="4370"/>
                    <a:pt x="3989" y="4394"/>
                    <a:pt x="4168" y="4394"/>
                  </a:cubicBezTo>
                  <a:cubicBezTo>
                    <a:pt x="4347" y="4394"/>
                    <a:pt x="4525" y="4370"/>
                    <a:pt x="4692" y="4358"/>
                  </a:cubicBezTo>
                  <a:close/>
                  <a:moveTo>
                    <a:pt x="10526" y="5906"/>
                  </a:moveTo>
                  <a:cubicBezTo>
                    <a:pt x="10538" y="5906"/>
                    <a:pt x="10538" y="5906"/>
                    <a:pt x="10538" y="5918"/>
                  </a:cubicBezTo>
                  <a:lnTo>
                    <a:pt x="10538" y="7680"/>
                  </a:lnTo>
                  <a:cubicBezTo>
                    <a:pt x="10538" y="7692"/>
                    <a:pt x="10538" y="7692"/>
                    <a:pt x="10526" y="7692"/>
                  </a:cubicBezTo>
                  <a:lnTo>
                    <a:pt x="7895" y="7692"/>
                  </a:lnTo>
                  <a:cubicBezTo>
                    <a:pt x="7871" y="7692"/>
                    <a:pt x="7871" y="7692"/>
                    <a:pt x="7871" y="7680"/>
                  </a:cubicBezTo>
                  <a:lnTo>
                    <a:pt x="7871" y="5918"/>
                  </a:lnTo>
                  <a:lnTo>
                    <a:pt x="10526" y="5906"/>
                  </a:lnTo>
                  <a:close/>
                  <a:moveTo>
                    <a:pt x="11050" y="4596"/>
                  </a:moveTo>
                  <a:lnTo>
                    <a:pt x="11228" y="4691"/>
                  </a:lnTo>
                  <a:lnTo>
                    <a:pt x="11967" y="4894"/>
                  </a:lnTo>
                  <a:cubicBezTo>
                    <a:pt x="12157" y="4953"/>
                    <a:pt x="12300" y="5132"/>
                    <a:pt x="12300" y="5322"/>
                  </a:cubicBezTo>
                  <a:lnTo>
                    <a:pt x="12300" y="7251"/>
                  </a:lnTo>
                  <a:cubicBezTo>
                    <a:pt x="12300" y="7501"/>
                    <a:pt x="12086" y="7692"/>
                    <a:pt x="11848" y="7692"/>
                  </a:cubicBezTo>
                  <a:lnTo>
                    <a:pt x="10955" y="7692"/>
                  </a:lnTo>
                  <a:lnTo>
                    <a:pt x="10955" y="7680"/>
                  </a:lnTo>
                  <a:lnTo>
                    <a:pt x="10955" y="7227"/>
                  </a:lnTo>
                  <a:lnTo>
                    <a:pt x="11621" y="7227"/>
                  </a:lnTo>
                  <a:cubicBezTo>
                    <a:pt x="11740" y="7227"/>
                    <a:pt x="11836" y="7144"/>
                    <a:pt x="11836" y="7025"/>
                  </a:cubicBezTo>
                  <a:lnTo>
                    <a:pt x="11836" y="5715"/>
                  </a:lnTo>
                  <a:cubicBezTo>
                    <a:pt x="11836" y="5596"/>
                    <a:pt x="11740" y="5501"/>
                    <a:pt x="11621" y="5501"/>
                  </a:cubicBezTo>
                  <a:cubicBezTo>
                    <a:pt x="11502" y="5501"/>
                    <a:pt x="11419" y="5596"/>
                    <a:pt x="11419" y="5715"/>
                  </a:cubicBezTo>
                  <a:lnTo>
                    <a:pt x="11419" y="6834"/>
                  </a:lnTo>
                  <a:lnTo>
                    <a:pt x="10955" y="6834"/>
                  </a:lnTo>
                  <a:lnTo>
                    <a:pt x="10955" y="5941"/>
                  </a:lnTo>
                  <a:cubicBezTo>
                    <a:pt x="10955" y="5691"/>
                    <a:pt x="10764" y="5525"/>
                    <a:pt x="10538" y="5525"/>
                  </a:cubicBezTo>
                  <a:lnTo>
                    <a:pt x="8335" y="5525"/>
                  </a:lnTo>
                  <a:lnTo>
                    <a:pt x="8335" y="5322"/>
                  </a:lnTo>
                  <a:lnTo>
                    <a:pt x="8299" y="5322"/>
                  </a:lnTo>
                  <a:cubicBezTo>
                    <a:pt x="8299" y="5132"/>
                    <a:pt x="8442" y="4941"/>
                    <a:pt x="8633" y="4894"/>
                  </a:cubicBezTo>
                  <a:lnTo>
                    <a:pt x="9383" y="4691"/>
                  </a:lnTo>
                  <a:cubicBezTo>
                    <a:pt x="9442" y="4667"/>
                    <a:pt x="9490" y="4644"/>
                    <a:pt x="9562" y="4596"/>
                  </a:cubicBezTo>
                  <a:lnTo>
                    <a:pt x="9693" y="4727"/>
                  </a:lnTo>
                  <a:cubicBezTo>
                    <a:pt x="9859" y="4894"/>
                    <a:pt x="10062" y="4989"/>
                    <a:pt x="10300" y="4989"/>
                  </a:cubicBezTo>
                  <a:cubicBezTo>
                    <a:pt x="10526" y="4989"/>
                    <a:pt x="10752" y="4894"/>
                    <a:pt x="10907" y="4727"/>
                  </a:cubicBezTo>
                  <a:lnTo>
                    <a:pt x="11050" y="4596"/>
                  </a:lnTo>
                  <a:close/>
                  <a:moveTo>
                    <a:pt x="2632" y="8108"/>
                  </a:moveTo>
                  <a:lnTo>
                    <a:pt x="2632" y="8573"/>
                  </a:lnTo>
                  <a:lnTo>
                    <a:pt x="846" y="8573"/>
                  </a:lnTo>
                  <a:lnTo>
                    <a:pt x="846" y="8108"/>
                  </a:lnTo>
                  <a:close/>
                  <a:moveTo>
                    <a:pt x="13157" y="8108"/>
                  </a:moveTo>
                  <a:lnTo>
                    <a:pt x="13157" y="8573"/>
                  </a:lnTo>
                  <a:lnTo>
                    <a:pt x="5668" y="8573"/>
                  </a:lnTo>
                  <a:lnTo>
                    <a:pt x="5668" y="8108"/>
                  </a:lnTo>
                  <a:close/>
                  <a:moveTo>
                    <a:pt x="5049" y="5906"/>
                  </a:moveTo>
                  <a:cubicBezTo>
                    <a:pt x="5180" y="5906"/>
                    <a:pt x="5287" y="6013"/>
                    <a:pt x="5287" y="6144"/>
                  </a:cubicBezTo>
                  <a:lnTo>
                    <a:pt x="5287" y="9001"/>
                  </a:lnTo>
                  <a:lnTo>
                    <a:pt x="3049" y="9001"/>
                  </a:lnTo>
                  <a:lnTo>
                    <a:pt x="3049" y="6144"/>
                  </a:lnTo>
                  <a:cubicBezTo>
                    <a:pt x="3049" y="6013"/>
                    <a:pt x="3156" y="5906"/>
                    <a:pt x="3287" y="5906"/>
                  </a:cubicBezTo>
                  <a:close/>
                  <a:moveTo>
                    <a:pt x="4168" y="0"/>
                  </a:moveTo>
                  <a:cubicBezTo>
                    <a:pt x="3239" y="0"/>
                    <a:pt x="2501" y="738"/>
                    <a:pt x="2430" y="1738"/>
                  </a:cubicBezTo>
                  <a:cubicBezTo>
                    <a:pt x="2394" y="2155"/>
                    <a:pt x="2263" y="2989"/>
                    <a:pt x="2084" y="3477"/>
                  </a:cubicBezTo>
                  <a:cubicBezTo>
                    <a:pt x="2037" y="3584"/>
                    <a:pt x="2049" y="3703"/>
                    <a:pt x="2096" y="3810"/>
                  </a:cubicBezTo>
                  <a:cubicBezTo>
                    <a:pt x="2144" y="3905"/>
                    <a:pt x="2239" y="3989"/>
                    <a:pt x="2334" y="4024"/>
                  </a:cubicBezTo>
                  <a:cubicBezTo>
                    <a:pt x="2513" y="4084"/>
                    <a:pt x="2811" y="4179"/>
                    <a:pt x="3156" y="4251"/>
                  </a:cubicBezTo>
                  <a:cubicBezTo>
                    <a:pt x="3144" y="4251"/>
                    <a:pt x="3144" y="4251"/>
                    <a:pt x="3120" y="4263"/>
                  </a:cubicBezTo>
                  <a:lnTo>
                    <a:pt x="2382" y="4477"/>
                  </a:lnTo>
                  <a:cubicBezTo>
                    <a:pt x="2013" y="4584"/>
                    <a:pt x="1751" y="4917"/>
                    <a:pt x="1751" y="5310"/>
                  </a:cubicBezTo>
                  <a:lnTo>
                    <a:pt x="1751" y="7227"/>
                  </a:lnTo>
                  <a:cubicBezTo>
                    <a:pt x="1751" y="7394"/>
                    <a:pt x="1799" y="7561"/>
                    <a:pt x="1894" y="7680"/>
                  </a:cubicBezTo>
                  <a:lnTo>
                    <a:pt x="203" y="7680"/>
                  </a:lnTo>
                  <a:cubicBezTo>
                    <a:pt x="84" y="7680"/>
                    <a:pt x="1" y="7763"/>
                    <a:pt x="1" y="7882"/>
                  </a:cubicBezTo>
                  <a:cubicBezTo>
                    <a:pt x="1" y="8001"/>
                    <a:pt x="84" y="8096"/>
                    <a:pt x="203" y="8096"/>
                  </a:cubicBezTo>
                  <a:lnTo>
                    <a:pt x="441" y="8096"/>
                  </a:lnTo>
                  <a:lnTo>
                    <a:pt x="441" y="10073"/>
                  </a:lnTo>
                  <a:cubicBezTo>
                    <a:pt x="441" y="10192"/>
                    <a:pt x="537" y="10275"/>
                    <a:pt x="656" y="10275"/>
                  </a:cubicBezTo>
                  <a:cubicBezTo>
                    <a:pt x="775" y="10275"/>
                    <a:pt x="858" y="10192"/>
                    <a:pt x="858" y="10073"/>
                  </a:cubicBezTo>
                  <a:lnTo>
                    <a:pt x="858" y="8954"/>
                  </a:lnTo>
                  <a:lnTo>
                    <a:pt x="2644" y="8954"/>
                  </a:lnTo>
                  <a:lnTo>
                    <a:pt x="2644" y="10073"/>
                  </a:lnTo>
                  <a:cubicBezTo>
                    <a:pt x="2644" y="10192"/>
                    <a:pt x="2739" y="10275"/>
                    <a:pt x="2858" y="10275"/>
                  </a:cubicBezTo>
                  <a:cubicBezTo>
                    <a:pt x="2977" y="10275"/>
                    <a:pt x="3073" y="10192"/>
                    <a:pt x="3073" y="10073"/>
                  </a:cubicBezTo>
                  <a:lnTo>
                    <a:pt x="3073" y="9406"/>
                  </a:lnTo>
                  <a:lnTo>
                    <a:pt x="5287" y="9406"/>
                  </a:lnTo>
                  <a:lnTo>
                    <a:pt x="5287" y="10073"/>
                  </a:lnTo>
                  <a:cubicBezTo>
                    <a:pt x="5287" y="10192"/>
                    <a:pt x="5371" y="10275"/>
                    <a:pt x="5490" y="10275"/>
                  </a:cubicBezTo>
                  <a:cubicBezTo>
                    <a:pt x="5609" y="10275"/>
                    <a:pt x="5704" y="10192"/>
                    <a:pt x="5704" y="10073"/>
                  </a:cubicBezTo>
                  <a:lnTo>
                    <a:pt x="5704" y="8954"/>
                  </a:lnTo>
                  <a:lnTo>
                    <a:pt x="13169" y="8954"/>
                  </a:lnTo>
                  <a:lnTo>
                    <a:pt x="13169" y="10073"/>
                  </a:lnTo>
                  <a:cubicBezTo>
                    <a:pt x="13169" y="10192"/>
                    <a:pt x="13264" y="10275"/>
                    <a:pt x="13383" y="10275"/>
                  </a:cubicBezTo>
                  <a:cubicBezTo>
                    <a:pt x="13503" y="10275"/>
                    <a:pt x="13586" y="10192"/>
                    <a:pt x="13586" y="10073"/>
                  </a:cubicBezTo>
                  <a:lnTo>
                    <a:pt x="13586" y="8096"/>
                  </a:lnTo>
                  <a:lnTo>
                    <a:pt x="13824" y="8096"/>
                  </a:lnTo>
                  <a:cubicBezTo>
                    <a:pt x="13943" y="8096"/>
                    <a:pt x="14038" y="8001"/>
                    <a:pt x="14038" y="7882"/>
                  </a:cubicBezTo>
                  <a:cubicBezTo>
                    <a:pt x="14003" y="7787"/>
                    <a:pt x="13919" y="7692"/>
                    <a:pt x="13800" y="7692"/>
                  </a:cubicBezTo>
                  <a:lnTo>
                    <a:pt x="12562" y="7692"/>
                  </a:lnTo>
                  <a:cubicBezTo>
                    <a:pt x="12633" y="7561"/>
                    <a:pt x="12693" y="7406"/>
                    <a:pt x="12693" y="7251"/>
                  </a:cubicBezTo>
                  <a:lnTo>
                    <a:pt x="12693" y="5322"/>
                  </a:lnTo>
                  <a:cubicBezTo>
                    <a:pt x="12693" y="4941"/>
                    <a:pt x="12443" y="4596"/>
                    <a:pt x="12074" y="4489"/>
                  </a:cubicBezTo>
                  <a:lnTo>
                    <a:pt x="11324" y="4286"/>
                  </a:lnTo>
                  <a:cubicBezTo>
                    <a:pt x="11228" y="4251"/>
                    <a:pt x="11169" y="4167"/>
                    <a:pt x="11169" y="4060"/>
                  </a:cubicBezTo>
                  <a:lnTo>
                    <a:pt x="11169" y="3893"/>
                  </a:lnTo>
                  <a:cubicBezTo>
                    <a:pt x="11240" y="3858"/>
                    <a:pt x="11300" y="3798"/>
                    <a:pt x="11359" y="3739"/>
                  </a:cubicBezTo>
                  <a:cubicBezTo>
                    <a:pt x="11657" y="3453"/>
                    <a:pt x="11824" y="3060"/>
                    <a:pt x="11824" y="2643"/>
                  </a:cubicBezTo>
                  <a:lnTo>
                    <a:pt x="11824" y="2262"/>
                  </a:lnTo>
                  <a:lnTo>
                    <a:pt x="11895" y="2096"/>
                  </a:lnTo>
                  <a:cubicBezTo>
                    <a:pt x="11979" y="1917"/>
                    <a:pt x="12026" y="1703"/>
                    <a:pt x="12026" y="1512"/>
                  </a:cubicBezTo>
                  <a:lnTo>
                    <a:pt x="12026" y="453"/>
                  </a:lnTo>
                  <a:cubicBezTo>
                    <a:pt x="12026" y="333"/>
                    <a:pt x="11943" y="250"/>
                    <a:pt x="11824" y="250"/>
                  </a:cubicBezTo>
                  <a:lnTo>
                    <a:pt x="9859" y="250"/>
                  </a:lnTo>
                  <a:cubicBezTo>
                    <a:pt x="9145" y="250"/>
                    <a:pt x="8561" y="834"/>
                    <a:pt x="8561" y="1548"/>
                  </a:cubicBezTo>
                  <a:lnTo>
                    <a:pt x="8561" y="1560"/>
                  </a:lnTo>
                  <a:cubicBezTo>
                    <a:pt x="8561" y="1727"/>
                    <a:pt x="8597" y="1881"/>
                    <a:pt x="8680" y="2036"/>
                  </a:cubicBezTo>
                  <a:lnTo>
                    <a:pt x="8788" y="2238"/>
                  </a:lnTo>
                  <a:lnTo>
                    <a:pt x="8788" y="2572"/>
                  </a:lnTo>
                  <a:cubicBezTo>
                    <a:pt x="8788" y="3108"/>
                    <a:pt x="9050" y="3584"/>
                    <a:pt x="9442" y="3870"/>
                  </a:cubicBezTo>
                  <a:lnTo>
                    <a:pt x="9442" y="4048"/>
                  </a:lnTo>
                  <a:cubicBezTo>
                    <a:pt x="9442" y="4143"/>
                    <a:pt x="9359" y="4239"/>
                    <a:pt x="9276" y="4263"/>
                  </a:cubicBezTo>
                  <a:lnTo>
                    <a:pt x="8526" y="4477"/>
                  </a:lnTo>
                  <a:cubicBezTo>
                    <a:pt x="8157" y="4584"/>
                    <a:pt x="7907" y="4917"/>
                    <a:pt x="7907" y="5310"/>
                  </a:cubicBezTo>
                  <a:lnTo>
                    <a:pt x="7907" y="5489"/>
                  </a:lnTo>
                  <a:lnTo>
                    <a:pt x="7895" y="5489"/>
                  </a:lnTo>
                  <a:cubicBezTo>
                    <a:pt x="7657" y="5489"/>
                    <a:pt x="7478" y="5679"/>
                    <a:pt x="7478" y="5906"/>
                  </a:cubicBezTo>
                  <a:lnTo>
                    <a:pt x="7478" y="7656"/>
                  </a:lnTo>
                  <a:lnTo>
                    <a:pt x="7478" y="7680"/>
                  </a:lnTo>
                  <a:lnTo>
                    <a:pt x="6442" y="7680"/>
                  </a:lnTo>
                  <a:cubicBezTo>
                    <a:pt x="6525" y="7537"/>
                    <a:pt x="6585" y="7394"/>
                    <a:pt x="6585" y="7227"/>
                  </a:cubicBezTo>
                  <a:lnTo>
                    <a:pt x="6585" y="5310"/>
                  </a:lnTo>
                  <a:cubicBezTo>
                    <a:pt x="6585" y="4917"/>
                    <a:pt x="6323" y="4584"/>
                    <a:pt x="5954" y="4477"/>
                  </a:cubicBezTo>
                  <a:lnTo>
                    <a:pt x="5216" y="4263"/>
                  </a:lnTo>
                  <a:cubicBezTo>
                    <a:pt x="5192" y="4263"/>
                    <a:pt x="5192" y="4263"/>
                    <a:pt x="5180" y="4251"/>
                  </a:cubicBezTo>
                  <a:cubicBezTo>
                    <a:pt x="5537" y="4179"/>
                    <a:pt x="5823" y="4084"/>
                    <a:pt x="6002" y="4024"/>
                  </a:cubicBezTo>
                  <a:cubicBezTo>
                    <a:pt x="6109" y="3989"/>
                    <a:pt x="6192" y="3905"/>
                    <a:pt x="6240" y="3810"/>
                  </a:cubicBezTo>
                  <a:cubicBezTo>
                    <a:pt x="6287" y="3703"/>
                    <a:pt x="6299" y="3596"/>
                    <a:pt x="6252" y="3477"/>
                  </a:cubicBezTo>
                  <a:cubicBezTo>
                    <a:pt x="6073" y="2977"/>
                    <a:pt x="5942" y="2143"/>
                    <a:pt x="5906" y="1738"/>
                  </a:cubicBezTo>
                  <a:cubicBezTo>
                    <a:pt x="5835" y="738"/>
                    <a:pt x="5097" y="0"/>
                    <a:pt x="416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9484;p16">
              <a:extLst>
                <a:ext uri="{FF2B5EF4-FFF2-40B4-BE49-F238E27FC236}">
                  <a16:creationId xmlns:a16="http://schemas.microsoft.com/office/drawing/2014/main" id="{5B719232-432C-4BA6-85AC-915B9C99D1CD}"/>
                </a:ext>
              </a:extLst>
            </p:cNvPr>
            <p:cNvSpPr/>
            <p:nvPr/>
          </p:nvSpPr>
          <p:spPr>
            <a:xfrm>
              <a:off x="6019323" y="2641653"/>
              <a:ext cx="13272" cy="13272"/>
            </a:xfrm>
            <a:custGeom>
              <a:avLst/>
              <a:gdLst/>
              <a:ahLst/>
              <a:cxnLst/>
              <a:rect l="l" t="t" r="r" b="b"/>
              <a:pathLst>
                <a:path w="417" h="417" extrusionOk="0">
                  <a:moveTo>
                    <a:pt x="202" y="0"/>
                  </a:moveTo>
                  <a:cubicBezTo>
                    <a:pt x="95" y="0"/>
                    <a:pt x="0" y="84"/>
                    <a:pt x="0" y="203"/>
                  </a:cubicBezTo>
                  <a:cubicBezTo>
                    <a:pt x="0" y="322"/>
                    <a:pt x="95" y="417"/>
                    <a:pt x="202" y="417"/>
                  </a:cubicBezTo>
                  <a:cubicBezTo>
                    <a:pt x="322" y="417"/>
                    <a:pt x="417" y="322"/>
                    <a:pt x="417" y="203"/>
                  </a:cubicBezTo>
                  <a:cubicBezTo>
                    <a:pt x="417" y="84"/>
                    <a:pt x="322" y="0"/>
                    <a:pt x="20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 name="Google Shape;9763;p16">
            <a:extLst>
              <a:ext uri="{FF2B5EF4-FFF2-40B4-BE49-F238E27FC236}">
                <a16:creationId xmlns:a16="http://schemas.microsoft.com/office/drawing/2014/main" id="{3AA46016-6C0C-44ED-8AE7-2A0E10B44088}"/>
              </a:ext>
            </a:extLst>
          </p:cNvPr>
          <p:cNvGrpSpPr/>
          <p:nvPr/>
        </p:nvGrpSpPr>
        <p:grpSpPr>
          <a:xfrm>
            <a:off x="1587258" y="4742169"/>
            <a:ext cx="264550" cy="353222"/>
            <a:chOff x="903530" y="3806125"/>
            <a:chExt cx="264550" cy="353222"/>
          </a:xfrm>
          <a:solidFill>
            <a:schemeClr val="tx2"/>
          </a:solidFill>
        </p:grpSpPr>
        <p:sp>
          <p:nvSpPr>
            <p:cNvPr id="116" name="Google Shape;9764;p16">
              <a:extLst>
                <a:ext uri="{FF2B5EF4-FFF2-40B4-BE49-F238E27FC236}">
                  <a16:creationId xmlns:a16="http://schemas.microsoft.com/office/drawing/2014/main" id="{C468E4A1-FAC9-4603-A83D-501312E8BB40}"/>
                </a:ext>
              </a:extLst>
            </p:cNvPr>
            <p:cNvSpPr/>
            <p:nvPr/>
          </p:nvSpPr>
          <p:spPr>
            <a:xfrm>
              <a:off x="926637" y="3839321"/>
              <a:ext cx="173237" cy="162002"/>
            </a:xfrm>
            <a:custGeom>
              <a:avLst/>
              <a:gdLst/>
              <a:ahLst/>
              <a:cxnLst/>
              <a:rect l="l" t="t" r="r" b="b"/>
              <a:pathLst>
                <a:path w="5443" h="5090" extrusionOk="0">
                  <a:moveTo>
                    <a:pt x="3418" y="1"/>
                  </a:moveTo>
                  <a:cubicBezTo>
                    <a:pt x="2623" y="1"/>
                    <a:pt x="1831" y="307"/>
                    <a:pt x="1227" y="911"/>
                  </a:cubicBezTo>
                  <a:cubicBezTo>
                    <a:pt x="108" y="2030"/>
                    <a:pt x="1" y="3804"/>
                    <a:pt x="989" y="5030"/>
                  </a:cubicBezTo>
                  <a:cubicBezTo>
                    <a:pt x="1013" y="5078"/>
                    <a:pt x="1061" y="5090"/>
                    <a:pt x="1120" y="5090"/>
                  </a:cubicBezTo>
                  <a:cubicBezTo>
                    <a:pt x="1156" y="5090"/>
                    <a:pt x="1192" y="5078"/>
                    <a:pt x="1227" y="5066"/>
                  </a:cubicBezTo>
                  <a:cubicBezTo>
                    <a:pt x="1299" y="5006"/>
                    <a:pt x="1311" y="4899"/>
                    <a:pt x="1251" y="4840"/>
                  </a:cubicBezTo>
                  <a:cubicBezTo>
                    <a:pt x="382" y="3744"/>
                    <a:pt x="477" y="2149"/>
                    <a:pt x="1477" y="1149"/>
                  </a:cubicBezTo>
                  <a:cubicBezTo>
                    <a:pt x="2019" y="607"/>
                    <a:pt x="2735" y="334"/>
                    <a:pt x="3452" y="334"/>
                  </a:cubicBezTo>
                  <a:cubicBezTo>
                    <a:pt x="4059" y="334"/>
                    <a:pt x="4666" y="530"/>
                    <a:pt x="5168" y="923"/>
                  </a:cubicBezTo>
                  <a:cubicBezTo>
                    <a:pt x="5199" y="948"/>
                    <a:pt x="5237" y="961"/>
                    <a:pt x="5273" y="961"/>
                  </a:cubicBezTo>
                  <a:cubicBezTo>
                    <a:pt x="5321" y="961"/>
                    <a:pt x="5367" y="939"/>
                    <a:pt x="5394" y="899"/>
                  </a:cubicBezTo>
                  <a:cubicBezTo>
                    <a:pt x="5442" y="827"/>
                    <a:pt x="5418" y="720"/>
                    <a:pt x="5347" y="672"/>
                  </a:cubicBezTo>
                  <a:cubicBezTo>
                    <a:pt x="4777" y="223"/>
                    <a:pt x="4096" y="1"/>
                    <a:pt x="341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9765;p16">
              <a:extLst>
                <a:ext uri="{FF2B5EF4-FFF2-40B4-BE49-F238E27FC236}">
                  <a16:creationId xmlns:a16="http://schemas.microsoft.com/office/drawing/2014/main" id="{EF71C059-0667-47C2-8A6C-1FBEE5318D52}"/>
                </a:ext>
              </a:extLst>
            </p:cNvPr>
            <p:cNvSpPr/>
            <p:nvPr/>
          </p:nvSpPr>
          <p:spPr>
            <a:xfrm>
              <a:off x="903530" y="3806125"/>
              <a:ext cx="264550" cy="353222"/>
            </a:xfrm>
            <a:custGeom>
              <a:avLst/>
              <a:gdLst/>
              <a:ahLst/>
              <a:cxnLst/>
              <a:rect l="l" t="t" r="r" b="b"/>
              <a:pathLst>
                <a:path w="8312" h="11098" extrusionOk="0">
                  <a:moveTo>
                    <a:pt x="4144" y="322"/>
                  </a:moveTo>
                  <a:cubicBezTo>
                    <a:pt x="6251" y="322"/>
                    <a:pt x="7966" y="2025"/>
                    <a:pt x="7966" y="4144"/>
                  </a:cubicBezTo>
                  <a:cubicBezTo>
                    <a:pt x="7978" y="5085"/>
                    <a:pt x="7775" y="6002"/>
                    <a:pt x="7371" y="6895"/>
                  </a:cubicBezTo>
                  <a:cubicBezTo>
                    <a:pt x="7037" y="7609"/>
                    <a:pt x="6597" y="8323"/>
                    <a:pt x="6025" y="8978"/>
                  </a:cubicBezTo>
                  <a:cubicBezTo>
                    <a:pt x="5228" y="9919"/>
                    <a:pt x="4418" y="10526"/>
                    <a:pt x="4156" y="10717"/>
                  </a:cubicBezTo>
                  <a:cubicBezTo>
                    <a:pt x="3882" y="10538"/>
                    <a:pt x="3084" y="9931"/>
                    <a:pt x="2275" y="8990"/>
                  </a:cubicBezTo>
                  <a:cubicBezTo>
                    <a:pt x="1715" y="8323"/>
                    <a:pt x="1251" y="7621"/>
                    <a:pt x="929" y="6895"/>
                  </a:cubicBezTo>
                  <a:cubicBezTo>
                    <a:pt x="525" y="6002"/>
                    <a:pt x="310" y="5085"/>
                    <a:pt x="310" y="4144"/>
                  </a:cubicBezTo>
                  <a:cubicBezTo>
                    <a:pt x="310" y="2025"/>
                    <a:pt x="2025" y="322"/>
                    <a:pt x="4144" y="322"/>
                  </a:cubicBezTo>
                  <a:close/>
                  <a:moveTo>
                    <a:pt x="4156" y="1"/>
                  </a:moveTo>
                  <a:cubicBezTo>
                    <a:pt x="1858" y="1"/>
                    <a:pt x="1" y="1870"/>
                    <a:pt x="1" y="4156"/>
                  </a:cubicBezTo>
                  <a:cubicBezTo>
                    <a:pt x="1" y="5121"/>
                    <a:pt x="215" y="6097"/>
                    <a:pt x="644" y="7049"/>
                  </a:cubicBezTo>
                  <a:cubicBezTo>
                    <a:pt x="989" y="7788"/>
                    <a:pt x="1441" y="8514"/>
                    <a:pt x="2037" y="9216"/>
                  </a:cubicBezTo>
                  <a:cubicBezTo>
                    <a:pt x="3037" y="10395"/>
                    <a:pt x="4037" y="11050"/>
                    <a:pt x="4061" y="11062"/>
                  </a:cubicBezTo>
                  <a:cubicBezTo>
                    <a:pt x="4096" y="11074"/>
                    <a:pt x="4120" y="11098"/>
                    <a:pt x="4156" y="11098"/>
                  </a:cubicBezTo>
                  <a:cubicBezTo>
                    <a:pt x="4180" y="11098"/>
                    <a:pt x="4215" y="11074"/>
                    <a:pt x="4239" y="11062"/>
                  </a:cubicBezTo>
                  <a:cubicBezTo>
                    <a:pt x="4287" y="11038"/>
                    <a:pt x="5275" y="10395"/>
                    <a:pt x="6263" y="9216"/>
                  </a:cubicBezTo>
                  <a:cubicBezTo>
                    <a:pt x="6859" y="8538"/>
                    <a:pt x="7323" y="7800"/>
                    <a:pt x="7668" y="7049"/>
                  </a:cubicBezTo>
                  <a:cubicBezTo>
                    <a:pt x="8085" y="6109"/>
                    <a:pt x="8311" y="5144"/>
                    <a:pt x="8311" y="4156"/>
                  </a:cubicBezTo>
                  <a:cubicBezTo>
                    <a:pt x="8311" y="1870"/>
                    <a:pt x="6442" y="1"/>
                    <a:pt x="415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9766;p16">
              <a:extLst>
                <a:ext uri="{FF2B5EF4-FFF2-40B4-BE49-F238E27FC236}">
                  <a16:creationId xmlns:a16="http://schemas.microsoft.com/office/drawing/2014/main" id="{333BAB8A-9C06-44F4-BBEA-A1E64B26179C}"/>
                </a:ext>
              </a:extLst>
            </p:cNvPr>
            <p:cNvSpPr/>
            <p:nvPr/>
          </p:nvSpPr>
          <p:spPr>
            <a:xfrm>
              <a:off x="1008879" y="3904059"/>
              <a:ext cx="54966" cy="18460"/>
            </a:xfrm>
            <a:custGeom>
              <a:avLst/>
              <a:gdLst/>
              <a:ahLst/>
              <a:cxnLst/>
              <a:rect l="l" t="t" r="r" b="b"/>
              <a:pathLst>
                <a:path w="1727" h="580" extrusionOk="0">
                  <a:moveTo>
                    <a:pt x="648" y="1"/>
                  </a:moveTo>
                  <a:cubicBezTo>
                    <a:pt x="492" y="1"/>
                    <a:pt x="319" y="16"/>
                    <a:pt x="132" y="55"/>
                  </a:cubicBezTo>
                  <a:cubicBezTo>
                    <a:pt x="60" y="67"/>
                    <a:pt x="1" y="127"/>
                    <a:pt x="1" y="222"/>
                  </a:cubicBezTo>
                  <a:lnTo>
                    <a:pt x="1" y="401"/>
                  </a:lnTo>
                  <a:cubicBezTo>
                    <a:pt x="1" y="484"/>
                    <a:pt x="72" y="555"/>
                    <a:pt x="155" y="555"/>
                  </a:cubicBezTo>
                  <a:cubicBezTo>
                    <a:pt x="251" y="555"/>
                    <a:pt x="322" y="484"/>
                    <a:pt x="322" y="401"/>
                  </a:cubicBezTo>
                  <a:lnTo>
                    <a:pt x="322" y="365"/>
                  </a:lnTo>
                  <a:cubicBezTo>
                    <a:pt x="434" y="350"/>
                    <a:pt x="539" y="343"/>
                    <a:pt x="636" y="343"/>
                  </a:cubicBezTo>
                  <a:cubicBezTo>
                    <a:pt x="841" y="343"/>
                    <a:pt x="1011" y="372"/>
                    <a:pt x="1132" y="413"/>
                  </a:cubicBezTo>
                  <a:cubicBezTo>
                    <a:pt x="1334" y="472"/>
                    <a:pt x="1453" y="543"/>
                    <a:pt x="1465" y="543"/>
                  </a:cubicBezTo>
                  <a:cubicBezTo>
                    <a:pt x="1501" y="555"/>
                    <a:pt x="1525" y="579"/>
                    <a:pt x="1560" y="579"/>
                  </a:cubicBezTo>
                  <a:cubicBezTo>
                    <a:pt x="1620" y="579"/>
                    <a:pt x="1667" y="543"/>
                    <a:pt x="1691" y="496"/>
                  </a:cubicBezTo>
                  <a:cubicBezTo>
                    <a:pt x="1727" y="401"/>
                    <a:pt x="1703" y="305"/>
                    <a:pt x="1632" y="246"/>
                  </a:cubicBezTo>
                  <a:cubicBezTo>
                    <a:pt x="1613" y="236"/>
                    <a:pt x="1255" y="1"/>
                    <a:pt x="64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9767;p16">
              <a:extLst>
                <a:ext uri="{FF2B5EF4-FFF2-40B4-BE49-F238E27FC236}">
                  <a16:creationId xmlns:a16="http://schemas.microsoft.com/office/drawing/2014/main" id="{3D25E8C4-6F6A-4C79-BB14-928C48CCCC7F}"/>
                </a:ext>
              </a:extLst>
            </p:cNvPr>
            <p:cNvSpPr/>
            <p:nvPr/>
          </p:nvSpPr>
          <p:spPr>
            <a:xfrm>
              <a:off x="972118" y="3872072"/>
              <a:ext cx="172473" cy="164866"/>
            </a:xfrm>
            <a:custGeom>
              <a:avLst/>
              <a:gdLst/>
              <a:ahLst/>
              <a:cxnLst/>
              <a:rect l="l" t="t" r="r" b="b"/>
              <a:pathLst>
                <a:path w="5419" h="5180" extrusionOk="0">
                  <a:moveTo>
                    <a:pt x="3239" y="346"/>
                  </a:moveTo>
                  <a:lnTo>
                    <a:pt x="3239" y="1144"/>
                  </a:lnTo>
                  <a:cubicBezTo>
                    <a:pt x="3239" y="1287"/>
                    <a:pt x="3203" y="1418"/>
                    <a:pt x="3144" y="1537"/>
                  </a:cubicBezTo>
                  <a:lnTo>
                    <a:pt x="3084" y="1668"/>
                  </a:lnTo>
                  <a:cubicBezTo>
                    <a:pt x="3073" y="1703"/>
                    <a:pt x="3073" y="1715"/>
                    <a:pt x="3073" y="1739"/>
                  </a:cubicBezTo>
                  <a:lnTo>
                    <a:pt x="3073" y="2084"/>
                  </a:lnTo>
                  <a:cubicBezTo>
                    <a:pt x="3073" y="2370"/>
                    <a:pt x="2953" y="2632"/>
                    <a:pt x="2763" y="2846"/>
                  </a:cubicBezTo>
                  <a:cubicBezTo>
                    <a:pt x="2558" y="3028"/>
                    <a:pt x="2311" y="3145"/>
                    <a:pt x="2040" y="3145"/>
                  </a:cubicBezTo>
                  <a:cubicBezTo>
                    <a:pt x="2027" y="3145"/>
                    <a:pt x="2014" y="3144"/>
                    <a:pt x="2001" y="3144"/>
                  </a:cubicBezTo>
                  <a:cubicBezTo>
                    <a:pt x="1406" y="3108"/>
                    <a:pt x="941" y="2620"/>
                    <a:pt x="941" y="2037"/>
                  </a:cubicBezTo>
                  <a:lnTo>
                    <a:pt x="941" y="1739"/>
                  </a:lnTo>
                  <a:cubicBezTo>
                    <a:pt x="941" y="1715"/>
                    <a:pt x="941" y="1703"/>
                    <a:pt x="929" y="1668"/>
                  </a:cubicBezTo>
                  <a:lnTo>
                    <a:pt x="870" y="1537"/>
                  </a:lnTo>
                  <a:cubicBezTo>
                    <a:pt x="810" y="1418"/>
                    <a:pt x="775" y="1287"/>
                    <a:pt x="775" y="1144"/>
                  </a:cubicBezTo>
                  <a:cubicBezTo>
                    <a:pt x="775" y="703"/>
                    <a:pt x="1132" y="346"/>
                    <a:pt x="1584" y="346"/>
                  </a:cubicBezTo>
                  <a:close/>
                  <a:moveTo>
                    <a:pt x="1465" y="3346"/>
                  </a:moveTo>
                  <a:cubicBezTo>
                    <a:pt x="1608" y="3406"/>
                    <a:pt x="1775" y="3453"/>
                    <a:pt x="1953" y="3465"/>
                  </a:cubicBezTo>
                  <a:lnTo>
                    <a:pt x="2001" y="3465"/>
                  </a:lnTo>
                  <a:cubicBezTo>
                    <a:pt x="2180" y="3465"/>
                    <a:pt x="2370" y="3442"/>
                    <a:pt x="2537" y="3370"/>
                  </a:cubicBezTo>
                  <a:lnTo>
                    <a:pt x="2537" y="3584"/>
                  </a:lnTo>
                  <a:cubicBezTo>
                    <a:pt x="2537" y="3632"/>
                    <a:pt x="2549" y="3692"/>
                    <a:pt x="2549" y="3739"/>
                  </a:cubicBezTo>
                  <a:lnTo>
                    <a:pt x="2001" y="4156"/>
                  </a:lnTo>
                  <a:lnTo>
                    <a:pt x="1453" y="3727"/>
                  </a:lnTo>
                  <a:cubicBezTo>
                    <a:pt x="1465" y="3680"/>
                    <a:pt x="1465" y="3632"/>
                    <a:pt x="1465" y="3573"/>
                  </a:cubicBezTo>
                  <a:lnTo>
                    <a:pt x="1465" y="3346"/>
                  </a:lnTo>
                  <a:close/>
                  <a:moveTo>
                    <a:pt x="1251" y="3977"/>
                  </a:moveTo>
                  <a:lnTo>
                    <a:pt x="1834" y="4406"/>
                  </a:lnTo>
                  <a:lnTo>
                    <a:pt x="1834" y="4870"/>
                  </a:lnTo>
                  <a:cubicBezTo>
                    <a:pt x="1334" y="4835"/>
                    <a:pt x="822" y="4680"/>
                    <a:pt x="394" y="4358"/>
                  </a:cubicBezTo>
                  <a:cubicBezTo>
                    <a:pt x="417" y="4335"/>
                    <a:pt x="465" y="4299"/>
                    <a:pt x="501" y="4287"/>
                  </a:cubicBezTo>
                  <a:lnTo>
                    <a:pt x="1132" y="4049"/>
                  </a:lnTo>
                  <a:cubicBezTo>
                    <a:pt x="1179" y="4037"/>
                    <a:pt x="1227" y="4001"/>
                    <a:pt x="1251" y="3977"/>
                  </a:cubicBezTo>
                  <a:close/>
                  <a:moveTo>
                    <a:pt x="2739" y="3989"/>
                  </a:moveTo>
                  <a:cubicBezTo>
                    <a:pt x="2787" y="4025"/>
                    <a:pt x="2822" y="4037"/>
                    <a:pt x="2858" y="4061"/>
                  </a:cubicBezTo>
                  <a:lnTo>
                    <a:pt x="3632" y="4346"/>
                  </a:lnTo>
                  <a:cubicBezTo>
                    <a:pt x="3192" y="4656"/>
                    <a:pt x="2680" y="4835"/>
                    <a:pt x="2168" y="4870"/>
                  </a:cubicBezTo>
                  <a:lnTo>
                    <a:pt x="2168" y="4418"/>
                  </a:lnTo>
                  <a:lnTo>
                    <a:pt x="2739" y="3989"/>
                  </a:lnTo>
                  <a:close/>
                  <a:moveTo>
                    <a:pt x="1596" y="1"/>
                  </a:moveTo>
                  <a:cubicBezTo>
                    <a:pt x="977" y="1"/>
                    <a:pt x="465" y="501"/>
                    <a:pt x="465" y="1132"/>
                  </a:cubicBezTo>
                  <a:cubicBezTo>
                    <a:pt x="465" y="1310"/>
                    <a:pt x="513" y="1501"/>
                    <a:pt x="596" y="1668"/>
                  </a:cubicBezTo>
                  <a:lnTo>
                    <a:pt x="644" y="1751"/>
                  </a:lnTo>
                  <a:lnTo>
                    <a:pt x="644" y="2013"/>
                  </a:lnTo>
                  <a:cubicBezTo>
                    <a:pt x="644" y="2453"/>
                    <a:pt x="858" y="2858"/>
                    <a:pt x="1168" y="3120"/>
                  </a:cubicBezTo>
                  <a:lnTo>
                    <a:pt x="1168" y="3561"/>
                  </a:lnTo>
                  <a:cubicBezTo>
                    <a:pt x="1168" y="3632"/>
                    <a:pt x="1120" y="3704"/>
                    <a:pt x="1048" y="3739"/>
                  </a:cubicBezTo>
                  <a:lnTo>
                    <a:pt x="406" y="3977"/>
                  </a:lnTo>
                  <a:cubicBezTo>
                    <a:pt x="239" y="4037"/>
                    <a:pt x="108" y="4168"/>
                    <a:pt x="36" y="4311"/>
                  </a:cubicBezTo>
                  <a:cubicBezTo>
                    <a:pt x="1" y="4394"/>
                    <a:pt x="25" y="4466"/>
                    <a:pt x="84" y="4513"/>
                  </a:cubicBezTo>
                  <a:cubicBezTo>
                    <a:pt x="644" y="4954"/>
                    <a:pt x="1334" y="5180"/>
                    <a:pt x="2001" y="5180"/>
                  </a:cubicBezTo>
                  <a:cubicBezTo>
                    <a:pt x="2799" y="5180"/>
                    <a:pt x="3596" y="4870"/>
                    <a:pt x="4204" y="4275"/>
                  </a:cubicBezTo>
                  <a:cubicBezTo>
                    <a:pt x="5323" y="3168"/>
                    <a:pt x="5418" y="1406"/>
                    <a:pt x="4442" y="167"/>
                  </a:cubicBezTo>
                  <a:cubicBezTo>
                    <a:pt x="4405" y="124"/>
                    <a:pt x="4351" y="98"/>
                    <a:pt x="4301" y="98"/>
                  </a:cubicBezTo>
                  <a:cubicBezTo>
                    <a:pt x="4269" y="98"/>
                    <a:pt x="4239" y="108"/>
                    <a:pt x="4216" y="132"/>
                  </a:cubicBezTo>
                  <a:cubicBezTo>
                    <a:pt x="4144" y="191"/>
                    <a:pt x="4132" y="298"/>
                    <a:pt x="4192" y="358"/>
                  </a:cubicBezTo>
                  <a:cubicBezTo>
                    <a:pt x="5061" y="1465"/>
                    <a:pt x="4966" y="3049"/>
                    <a:pt x="3965" y="4049"/>
                  </a:cubicBezTo>
                  <a:lnTo>
                    <a:pt x="3906" y="4108"/>
                  </a:lnTo>
                  <a:cubicBezTo>
                    <a:pt x="3870" y="4096"/>
                    <a:pt x="3835" y="4061"/>
                    <a:pt x="3799" y="4049"/>
                  </a:cubicBezTo>
                  <a:lnTo>
                    <a:pt x="2977" y="3739"/>
                  </a:lnTo>
                  <a:cubicBezTo>
                    <a:pt x="2906" y="3704"/>
                    <a:pt x="2858" y="3644"/>
                    <a:pt x="2858" y="3561"/>
                  </a:cubicBezTo>
                  <a:lnTo>
                    <a:pt x="2858" y="3144"/>
                  </a:lnTo>
                  <a:cubicBezTo>
                    <a:pt x="2894" y="3108"/>
                    <a:pt x="2942" y="3084"/>
                    <a:pt x="2965" y="3049"/>
                  </a:cubicBezTo>
                  <a:cubicBezTo>
                    <a:pt x="3239" y="2787"/>
                    <a:pt x="3382" y="2441"/>
                    <a:pt x="3382" y="2072"/>
                  </a:cubicBezTo>
                  <a:lnTo>
                    <a:pt x="3382" y="1751"/>
                  </a:lnTo>
                  <a:lnTo>
                    <a:pt x="3430" y="1668"/>
                  </a:lnTo>
                  <a:cubicBezTo>
                    <a:pt x="3513" y="1501"/>
                    <a:pt x="3561" y="1310"/>
                    <a:pt x="3561" y="1132"/>
                  </a:cubicBezTo>
                  <a:lnTo>
                    <a:pt x="3561" y="167"/>
                  </a:lnTo>
                  <a:cubicBezTo>
                    <a:pt x="3561" y="72"/>
                    <a:pt x="3489" y="1"/>
                    <a:pt x="339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 name="Google Shape;9244;p16">
            <a:extLst>
              <a:ext uri="{FF2B5EF4-FFF2-40B4-BE49-F238E27FC236}">
                <a16:creationId xmlns:a16="http://schemas.microsoft.com/office/drawing/2014/main" id="{14EB63F3-B1F8-EC11-6CFF-A7FF9C92C62F}"/>
              </a:ext>
            </a:extLst>
          </p:cNvPr>
          <p:cNvGrpSpPr/>
          <p:nvPr/>
        </p:nvGrpSpPr>
        <p:grpSpPr>
          <a:xfrm>
            <a:off x="7244720" y="4775365"/>
            <a:ext cx="350198" cy="350548"/>
            <a:chOff x="3094217" y="1976585"/>
            <a:chExt cx="350198" cy="350548"/>
          </a:xfrm>
        </p:grpSpPr>
        <p:sp>
          <p:nvSpPr>
            <p:cNvPr id="3" name="Google Shape;9245;p16">
              <a:extLst>
                <a:ext uri="{FF2B5EF4-FFF2-40B4-BE49-F238E27FC236}">
                  <a16:creationId xmlns:a16="http://schemas.microsoft.com/office/drawing/2014/main" id="{3B708274-3F10-4159-4743-4CC1A520BFD3}"/>
                </a:ext>
              </a:extLst>
            </p:cNvPr>
            <p:cNvSpPr/>
            <p:nvPr/>
          </p:nvSpPr>
          <p:spPr>
            <a:xfrm>
              <a:off x="3094217" y="2129039"/>
              <a:ext cx="131543" cy="197362"/>
            </a:xfrm>
            <a:custGeom>
              <a:avLst/>
              <a:gdLst/>
              <a:ahLst/>
              <a:cxnLst/>
              <a:rect l="l" t="t" r="r" b="b"/>
              <a:pathLst>
                <a:path w="4133" h="6201" extrusionOk="0">
                  <a:moveTo>
                    <a:pt x="2072" y="345"/>
                  </a:moveTo>
                  <a:cubicBezTo>
                    <a:pt x="2117" y="345"/>
                    <a:pt x="2162" y="348"/>
                    <a:pt x="2203" y="354"/>
                  </a:cubicBezTo>
                  <a:cubicBezTo>
                    <a:pt x="2906" y="414"/>
                    <a:pt x="3454" y="1045"/>
                    <a:pt x="3454" y="1759"/>
                  </a:cubicBezTo>
                  <a:cubicBezTo>
                    <a:pt x="3454" y="2438"/>
                    <a:pt x="3620" y="3069"/>
                    <a:pt x="3751" y="3402"/>
                  </a:cubicBezTo>
                  <a:lnTo>
                    <a:pt x="3751" y="3426"/>
                  </a:lnTo>
                  <a:cubicBezTo>
                    <a:pt x="3608" y="3509"/>
                    <a:pt x="3299" y="3688"/>
                    <a:pt x="2763" y="3807"/>
                  </a:cubicBezTo>
                  <a:lnTo>
                    <a:pt x="2763" y="3759"/>
                  </a:lnTo>
                  <a:lnTo>
                    <a:pt x="2763" y="3438"/>
                  </a:lnTo>
                  <a:cubicBezTo>
                    <a:pt x="2965" y="3319"/>
                    <a:pt x="3144" y="3140"/>
                    <a:pt x="3263" y="2926"/>
                  </a:cubicBezTo>
                  <a:cubicBezTo>
                    <a:pt x="3489" y="2533"/>
                    <a:pt x="3418" y="2021"/>
                    <a:pt x="3073" y="1712"/>
                  </a:cubicBezTo>
                  <a:cubicBezTo>
                    <a:pt x="2834" y="1485"/>
                    <a:pt x="2418" y="1235"/>
                    <a:pt x="1727" y="1235"/>
                  </a:cubicBezTo>
                  <a:cubicBezTo>
                    <a:pt x="1691" y="1235"/>
                    <a:pt x="1644" y="1247"/>
                    <a:pt x="1608" y="1283"/>
                  </a:cubicBezTo>
                  <a:lnTo>
                    <a:pt x="1275" y="1616"/>
                  </a:lnTo>
                  <a:cubicBezTo>
                    <a:pt x="1215" y="1676"/>
                    <a:pt x="1215" y="1783"/>
                    <a:pt x="1275" y="1843"/>
                  </a:cubicBezTo>
                  <a:cubicBezTo>
                    <a:pt x="1304" y="1872"/>
                    <a:pt x="1343" y="1887"/>
                    <a:pt x="1382" y="1887"/>
                  </a:cubicBezTo>
                  <a:cubicBezTo>
                    <a:pt x="1421" y="1887"/>
                    <a:pt x="1459" y="1872"/>
                    <a:pt x="1489" y="1843"/>
                  </a:cubicBezTo>
                  <a:lnTo>
                    <a:pt x="1787" y="1545"/>
                  </a:lnTo>
                  <a:cubicBezTo>
                    <a:pt x="2227" y="1557"/>
                    <a:pt x="2584" y="1700"/>
                    <a:pt x="2846" y="1938"/>
                  </a:cubicBezTo>
                  <a:cubicBezTo>
                    <a:pt x="3073" y="2140"/>
                    <a:pt x="3132" y="2485"/>
                    <a:pt x="2977" y="2747"/>
                  </a:cubicBezTo>
                  <a:cubicBezTo>
                    <a:pt x="2799" y="3081"/>
                    <a:pt x="2441" y="3283"/>
                    <a:pt x="2072" y="3283"/>
                  </a:cubicBezTo>
                  <a:cubicBezTo>
                    <a:pt x="1489" y="3283"/>
                    <a:pt x="1037" y="2831"/>
                    <a:pt x="1037" y="2247"/>
                  </a:cubicBezTo>
                  <a:cubicBezTo>
                    <a:pt x="1037" y="2152"/>
                    <a:pt x="953" y="2081"/>
                    <a:pt x="870" y="2081"/>
                  </a:cubicBezTo>
                  <a:cubicBezTo>
                    <a:pt x="775" y="2081"/>
                    <a:pt x="703" y="2152"/>
                    <a:pt x="703" y="2247"/>
                  </a:cubicBezTo>
                  <a:cubicBezTo>
                    <a:pt x="703" y="2747"/>
                    <a:pt x="989" y="3200"/>
                    <a:pt x="1394" y="3438"/>
                  </a:cubicBezTo>
                  <a:lnTo>
                    <a:pt x="1394" y="3759"/>
                  </a:lnTo>
                  <a:lnTo>
                    <a:pt x="1394" y="3807"/>
                  </a:lnTo>
                  <a:cubicBezTo>
                    <a:pt x="858" y="3688"/>
                    <a:pt x="525" y="3509"/>
                    <a:pt x="394" y="3426"/>
                  </a:cubicBezTo>
                  <a:cubicBezTo>
                    <a:pt x="394" y="3426"/>
                    <a:pt x="382" y="3426"/>
                    <a:pt x="394" y="3402"/>
                  </a:cubicBezTo>
                  <a:cubicBezTo>
                    <a:pt x="525" y="3081"/>
                    <a:pt x="691" y="2438"/>
                    <a:pt x="691" y="1759"/>
                  </a:cubicBezTo>
                  <a:cubicBezTo>
                    <a:pt x="691" y="1045"/>
                    <a:pt x="1239" y="414"/>
                    <a:pt x="1941" y="354"/>
                  </a:cubicBezTo>
                  <a:cubicBezTo>
                    <a:pt x="1983" y="348"/>
                    <a:pt x="2028" y="345"/>
                    <a:pt x="2072" y="345"/>
                  </a:cubicBezTo>
                  <a:close/>
                  <a:moveTo>
                    <a:pt x="2430" y="3581"/>
                  </a:moveTo>
                  <a:lnTo>
                    <a:pt x="2430" y="3783"/>
                  </a:lnTo>
                  <a:cubicBezTo>
                    <a:pt x="2430" y="3974"/>
                    <a:pt x="2537" y="4152"/>
                    <a:pt x="2715" y="4224"/>
                  </a:cubicBezTo>
                  <a:lnTo>
                    <a:pt x="2822" y="4271"/>
                  </a:lnTo>
                  <a:cubicBezTo>
                    <a:pt x="2656" y="4509"/>
                    <a:pt x="2370" y="4676"/>
                    <a:pt x="2072" y="4676"/>
                  </a:cubicBezTo>
                  <a:cubicBezTo>
                    <a:pt x="1775" y="4676"/>
                    <a:pt x="1489" y="4509"/>
                    <a:pt x="1334" y="4271"/>
                  </a:cubicBezTo>
                  <a:lnTo>
                    <a:pt x="1429" y="4224"/>
                  </a:lnTo>
                  <a:cubicBezTo>
                    <a:pt x="1608" y="4140"/>
                    <a:pt x="1715" y="3974"/>
                    <a:pt x="1715" y="3783"/>
                  </a:cubicBezTo>
                  <a:lnTo>
                    <a:pt x="1715" y="3581"/>
                  </a:lnTo>
                  <a:cubicBezTo>
                    <a:pt x="1834" y="3617"/>
                    <a:pt x="1953" y="3628"/>
                    <a:pt x="2072" y="3628"/>
                  </a:cubicBezTo>
                  <a:cubicBezTo>
                    <a:pt x="2191" y="3628"/>
                    <a:pt x="2311" y="3617"/>
                    <a:pt x="2430" y="3581"/>
                  </a:cubicBezTo>
                  <a:close/>
                  <a:moveTo>
                    <a:pt x="2065" y="0"/>
                  </a:moveTo>
                  <a:cubicBezTo>
                    <a:pt x="2010" y="0"/>
                    <a:pt x="1953" y="3"/>
                    <a:pt x="1894" y="9"/>
                  </a:cubicBezTo>
                  <a:cubicBezTo>
                    <a:pt x="1037" y="92"/>
                    <a:pt x="346" y="842"/>
                    <a:pt x="346" y="1735"/>
                  </a:cubicBezTo>
                  <a:cubicBezTo>
                    <a:pt x="346" y="2378"/>
                    <a:pt x="203" y="2962"/>
                    <a:pt x="60" y="3271"/>
                  </a:cubicBezTo>
                  <a:cubicBezTo>
                    <a:pt x="1" y="3426"/>
                    <a:pt x="48" y="3581"/>
                    <a:pt x="179" y="3676"/>
                  </a:cubicBezTo>
                  <a:cubicBezTo>
                    <a:pt x="310" y="3759"/>
                    <a:pt x="584" y="3926"/>
                    <a:pt x="1013" y="4045"/>
                  </a:cubicBezTo>
                  <a:lnTo>
                    <a:pt x="382" y="4379"/>
                  </a:lnTo>
                  <a:cubicBezTo>
                    <a:pt x="144" y="4498"/>
                    <a:pt x="1" y="4712"/>
                    <a:pt x="1" y="4986"/>
                  </a:cubicBezTo>
                  <a:lnTo>
                    <a:pt x="1" y="6045"/>
                  </a:lnTo>
                  <a:cubicBezTo>
                    <a:pt x="1" y="6129"/>
                    <a:pt x="84" y="6200"/>
                    <a:pt x="167" y="6200"/>
                  </a:cubicBezTo>
                  <a:cubicBezTo>
                    <a:pt x="263" y="6200"/>
                    <a:pt x="334" y="6129"/>
                    <a:pt x="334" y="6045"/>
                  </a:cubicBezTo>
                  <a:lnTo>
                    <a:pt x="334" y="4974"/>
                  </a:lnTo>
                  <a:cubicBezTo>
                    <a:pt x="334" y="4831"/>
                    <a:pt x="406" y="4712"/>
                    <a:pt x="525" y="4652"/>
                  </a:cubicBezTo>
                  <a:lnTo>
                    <a:pt x="1037" y="4402"/>
                  </a:lnTo>
                  <a:cubicBezTo>
                    <a:pt x="1239" y="4760"/>
                    <a:pt x="1644" y="4986"/>
                    <a:pt x="2060" y="4986"/>
                  </a:cubicBezTo>
                  <a:cubicBezTo>
                    <a:pt x="2489" y="4986"/>
                    <a:pt x="2882" y="4760"/>
                    <a:pt x="3084" y="4402"/>
                  </a:cubicBezTo>
                  <a:lnTo>
                    <a:pt x="3596" y="4652"/>
                  </a:lnTo>
                  <a:cubicBezTo>
                    <a:pt x="3704" y="4712"/>
                    <a:pt x="3787" y="4831"/>
                    <a:pt x="3787" y="4974"/>
                  </a:cubicBezTo>
                  <a:lnTo>
                    <a:pt x="3787" y="6022"/>
                  </a:lnTo>
                  <a:cubicBezTo>
                    <a:pt x="3787" y="6117"/>
                    <a:pt x="3858" y="6188"/>
                    <a:pt x="3954" y="6188"/>
                  </a:cubicBezTo>
                  <a:cubicBezTo>
                    <a:pt x="4037" y="6188"/>
                    <a:pt x="4108" y="6117"/>
                    <a:pt x="4108" y="6022"/>
                  </a:cubicBezTo>
                  <a:lnTo>
                    <a:pt x="4108" y="4974"/>
                  </a:lnTo>
                  <a:cubicBezTo>
                    <a:pt x="4132" y="4712"/>
                    <a:pt x="3977" y="4474"/>
                    <a:pt x="3739" y="4379"/>
                  </a:cubicBezTo>
                  <a:lnTo>
                    <a:pt x="3096" y="4045"/>
                  </a:lnTo>
                  <a:cubicBezTo>
                    <a:pt x="3537" y="3926"/>
                    <a:pt x="3799" y="3759"/>
                    <a:pt x="3930" y="3676"/>
                  </a:cubicBezTo>
                  <a:cubicBezTo>
                    <a:pt x="4073" y="3581"/>
                    <a:pt x="4108" y="3426"/>
                    <a:pt x="4049" y="3271"/>
                  </a:cubicBezTo>
                  <a:cubicBezTo>
                    <a:pt x="3918" y="2962"/>
                    <a:pt x="3775" y="2378"/>
                    <a:pt x="3775" y="1735"/>
                  </a:cubicBezTo>
                  <a:cubicBezTo>
                    <a:pt x="3775" y="866"/>
                    <a:pt x="3084" y="104"/>
                    <a:pt x="2227" y="9"/>
                  </a:cubicBezTo>
                  <a:cubicBezTo>
                    <a:pt x="2174" y="3"/>
                    <a:pt x="2120" y="0"/>
                    <a:pt x="2065"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 name="Google Shape;9246;p16">
              <a:extLst>
                <a:ext uri="{FF2B5EF4-FFF2-40B4-BE49-F238E27FC236}">
                  <a16:creationId xmlns:a16="http://schemas.microsoft.com/office/drawing/2014/main" id="{CA38C7B6-9E81-43B0-B129-DB692A568698}"/>
                </a:ext>
              </a:extLst>
            </p:cNvPr>
            <p:cNvSpPr/>
            <p:nvPr/>
          </p:nvSpPr>
          <p:spPr>
            <a:xfrm>
              <a:off x="3116592" y="2293778"/>
              <a:ext cx="10630" cy="32241"/>
            </a:xfrm>
            <a:custGeom>
              <a:avLst/>
              <a:gdLst/>
              <a:ahLst/>
              <a:cxnLst/>
              <a:rect l="l" t="t" r="r" b="b"/>
              <a:pathLst>
                <a:path w="334" h="1013" extrusionOk="0">
                  <a:moveTo>
                    <a:pt x="167" y="0"/>
                  </a:moveTo>
                  <a:cubicBezTo>
                    <a:pt x="72" y="0"/>
                    <a:pt x="0" y="72"/>
                    <a:pt x="0" y="167"/>
                  </a:cubicBezTo>
                  <a:lnTo>
                    <a:pt x="0" y="846"/>
                  </a:lnTo>
                  <a:cubicBezTo>
                    <a:pt x="0" y="941"/>
                    <a:pt x="72" y="1012"/>
                    <a:pt x="167" y="1012"/>
                  </a:cubicBezTo>
                  <a:cubicBezTo>
                    <a:pt x="250" y="1012"/>
                    <a:pt x="334" y="941"/>
                    <a:pt x="334" y="846"/>
                  </a:cubicBezTo>
                  <a:lnTo>
                    <a:pt x="334" y="167"/>
                  </a:lnTo>
                  <a:cubicBezTo>
                    <a:pt x="310" y="72"/>
                    <a:pt x="250" y="0"/>
                    <a:pt x="167"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 name="Google Shape;9247;p16">
              <a:extLst>
                <a:ext uri="{FF2B5EF4-FFF2-40B4-BE49-F238E27FC236}">
                  <a16:creationId xmlns:a16="http://schemas.microsoft.com/office/drawing/2014/main" id="{5D3F529E-EE1F-AEDF-E4C9-B4461DC28096}"/>
                </a:ext>
              </a:extLst>
            </p:cNvPr>
            <p:cNvSpPr/>
            <p:nvPr/>
          </p:nvSpPr>
          <p:spPr>
            <a:xfrm>
              <a:off x="3193519" y="2293778"/>
              <a:ext cx="10248" cy="32241"/>
            </a:xfrm>
            <a:custGeom>
              <a:avLst/>
              <a:gdLst/>
              <a:ahLst/>
              <a:cxnLst/>
              <a:rect l="l" t="t" r="r" b="b"/>
              <a:pathLst>
                <a:path w="322" h="1013" extrusionOk="0">
                  <a:moveTo>
                    <a:pt x="155" y="0"/>
                  </a:moveTo>
                  <a:cubicBezTo>
                    <a:pt x="72" y="0"/>
                    <a:pt x="0" y="72"/>
                    <a:pt x="0" y="167"/>
                  </a:cubicBezTo>
                  <a:lnTo>
                    <a:pt x="0" y="846"/>
                  </a:lnTo>
                  <a:cubicBezTo>
                    <a:pt x="0" y="941"/>
                    <a:pt x="72" y="1012"/>
                    <a:pt x="155" y="1012"/>
                  </a:cubicBezTo>
                  <a:cubicBezTo>
                    <a:pt x="250" y="1012"/>
                    <a:pt x="322" y="941"/>
                    <a:pt x="322" y="846"/>
                  </a:cubicBezTo>
                  <a:lnTo>
                    <a:pt x="322" y="167"/>
                  </a:lnTo>
                  <a:cubicBezTo>
                    <a:pt x="310" y="72"/>
                    <a:pt x="250" y="0"/>
                    <a:pt x="155"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 name="Google Shape;9248;p16">
              <a:extLst>
                <a:ext uri="{FF2B5EF4-FFF2-40B4-BE49-F238E27FC236}">
                  <a16:creationId xmlns:a16="http://schemas.microsoft.com/office/drawing/2014/main" id="{55C9405F-8140-100A-4733-14D47B932E24}"/>
                </a:ext>
              </a:extLst>
            </p:cNvPr>
            <p:cNvSpPr/>
            <p:nvPr/>
          </p:nvSpPr>
          <p:spPr>
            <a:xfrm>
              <a:off x="3346227" y="2166755"/>
              <a:ext cx="54966" cy="18301"/>
            </a:xfrm>
            <a:custGeom>
              <a:avLst/>
              <a:gdLst/>
              <a:ahLst/>
              <a:cxnLst/>
              <a:rect l="l" t="t" r="r" b="b"/>
              <a:pathLst>
                <a:path w="1727" h="575" extrusionOk="0">
                  <a:moveTo>
                    <a:pt x="646" y="0"/>
                  </a:moveTo>
                  <a:cubicBezTo>
                    <a:pt x="494" y="0"/>
                    <a:pt x="326" y="15"/>
                    <a:pt x="143" y="50"/>
                  </a:cubicBezTo>
                  <a:cubicBezTo>
                    <a:pt x="60" y="62"/>
                    <a:pt x="0" y="122"/>
                    <a:pt x="0" y="217"/>
                  </a:cubicBezTo>
                  <a:lnTo>
                    <a:pt x="0" y="396"/>
                  </a:lnTo>
                  <a:cubicBezTo>
                    <a:pt x="0" y="479"/>
                    <a:pt x="84" y="550"/>
                    <a:pt x="167" y="550"/>
                  </a:cubicBezTo>
                  <a:cubicBezTo>
                    <a:pt x="262" y="550"/>
                    <a:pt x="334" y="479"/>
                    <a:pt x="334" y="396"/>
                  </a:cubicBezTo>
                  <a:lnTo>
                    <a:pt x="334" y="360"/>
                  </a:lnTo>
                  <a:cubicBezTo>
                    <a:pt x="445" y="344"/>
                    <a:pt x="549" y="338"/>
                    <a:pt x="645" y="338"/>
                  </a:cubicBezTo>
                  <a:cubicBezTo>
                    <a:pt x="845" y="338"/>
                    <a:pt x="1007" y="367"/>
                    <a:pt x="1120" y="407"/>
                  </a:cubicBezTo>
                  <a:cubicBezTo>
                    <a:pt x="1334" y="467"/>
                    <a:pt x="1453" y="538"/>
                    <a:pt x="1453" y="538"/>
                  </a:cubicBezTo>
                  <a:cubicBezTo>
                    <a:pt x="1477" y="550"/>
                    <a:pt x="1512" y="574"/>
                    <a:pt x="1536" y="574"/>
                  </a:cubicBezTo>
                  <a:cubicBezTo>
                    <a:pt x="1584" y="574"/>
                    <a:pt x="1643" y="538"/>
                    <a:pt x="1667" y="491"/>
                  </a:cubicBezTo>
                  <a:cubicBezTo>
                    <a:pt x="1727" y="396"/>
                    <a:pt x="1715" y="288"/>
                    <a:pt x="1643" y="241"/>
                  </a:cubicBezTo>
                  <a:cubicBezTo>
                    <a:pt x="1615" y="231"/>
                    <a:pt x="1258" y="0"/>
                    <a:pt x="646"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 name="Google Shape;9249;p16">
              <a:extLst>
                <a:ext uri="{FF2B5EF4-FFF2-40B4-BE49-F238E27FC236}">
                  <a16:creationId xmlns:a16="http://schemas.microsoft.com/office/drawing/2014/main" id="{FC5BBE74-1836-B74E-AA94-666D08CC3FBB}"/>
                </a:ext>
              </a:extLst>
            </p:cNvPr>
            <p:cNvSpPr/>
            <p:nvPr/>
          </p:nvSpPr>
          <p:spPr>
            <a:xfrm>
              <a:off x="3302655" y="2134991"/>
              <a:ext cx="141760" cy="192143"/>
            </a:xfrm>
            <a:custGeom>
              <a:avLst/>
              <a:gdLst/>
              <a:ahLst/>
              <a:cxnLst/>
              <a:rect l="l" t="t" r="r" b="b"/>
              <a:pathLst>
                <a:path w="4454" h="6037" extrusionOk="0">
                  <a:moveTo>
                    <a:pt x="3453" y="334"/>
                  </a:moveTo>
                  <a:lnTo>
                    <a:pt x="3453" y="1132"/>
                  </a:lnTo>
                  <a:cubicBezTo>
                    <a:pt x="3453" y="1263"/>
                    <a:pt x="3429" y="1405"/>
                    <a:pt x="3370" y="1525"/>
                  </a:cubicBezTo>
                  <a:lnTo>
                    <a:pt x="3310" y="1644"/>
                  </a:lnTo>
                  <a:cubicBezTo>
                    <a:pt x="3298" y="1667"/>
                    <a:pt x="3298" y="1691"/>
                    <a:pt x="3298" y="1715"/>
                  </a:cubicBezTo>
                  <a:lnTo>
                    <a:pt x="3298" y="2060"/>
                  </a:lnTo>
                  <a:cubicBezTo>
                    <a:pt x="3274" y="2346"/>
                    <a:pt x="3155" y="2608"/>
                    <a:pt x="2953" y="2799"/>
                  </a:cubicBezTo>
                  <a:cubicBezTo>
                    <a:pt x="2739" y="3001"/>
                    <a:pt x="2477" y="3096"/>
                    <a:pt x="2191" y="3096"/>
                  </a:cubicBezTo>
                  <a:cubicBezTo>
                    <a:pt x="1643" y="3084"/>
                    <a:pt x="1179" y="2596"/>
                    <a:pt x="1179" y="2013"/>
                  </a:cubicBezTo>
                  <a:lnTo>
                    <a:pt x="1179" y="1715"/>
                  </a:lnTo>
                  <a:cubicBezTo>
                    <a:pt x="1179" y="1691"/>
                    <a:pt x="1179" y="1667"/>
                    <a:pt x="1167" y="1644"/>
                  </a:cubicBezTo>
                  <a:lnTo>
                    <a:pt x="1107" y="1525"/>
                  </a:lnTo>
                  <a:cubicBezTo>
                    <a:pt x="1048" y="1405"/>
                    <a:pt x="1012" y="1275"/>
                    <a:pt x="1012" y="1132"/>
                  </a:cubicBezTo>
                  <a:cubicBezTo>
                    <a:pt x="1012" y="691"/>
                    <a:pt x="1369" y="334"/>
                    <a:pt x="1822" y="334"/>
                  </a:cubicBezTo>
                  <a:close/>
                  <a:moveTo>
                    <a:pt x="2762" y="3310"/>
                  </a:moveTo>
                  <a:lnTo>
                    <a:pt x="2762" y="3537"/>
                  </a:lnTo>
                  <a:cubicBezTo>
                    <a:pt x="2762" y="3572"/>
                    <a:pt x="2774" y="3620"/>
                    <a:pt x="2774" y="3680"/>
                  </a:cubicBezTo>
                  <a:lnTo>
                    <a:pt x="2239" y="4096"/>
                  </a:lnTo>
                  <a:lnTo>
                    <a:pt x="1691" y="3680"/>
                  </a:lnTo>
                  <a:cubicBezTo>
                    <a:pt x="1703" y="3632"/>
                    <a:pt x="1703" y="3584"/>
                    <a:pt x="1703" y="3537"/>
                  </a:cubicBezTo>
                  <a:lnTo>
                    <a:pt x="1703" y="3310"/>
                  </a:lnTo>
                  <a:cubicBezTo>
                    <a:pt x="1846" y="3370"/>
                    <a:pt x="2012" y="3406"/>
                    <a:pt x="2191" y="3406"/>
                  </a:cubicBezTo>
                  <a:lnTo>
                    <a:pt x="2239" y="3406"/>
                  </a:lnTo>
                  <a:cubicBezTo>
                    <a:pt x="2417" y="3406"/>
                    <a:pt x="2596" y="3382"/>
                    <a:pt x="2762" y="3310"/>
                  </a:cubicBezTo>
                  <a:close/>
                  <a:moveTo>
                    <a:pt x="1822" y="1"/>
                  </a:moveTo>
                  <a:cubicBezTo>
                    <a:pt x="1191" y="1"/>
                    <a:pt x="703" y="513"/>
                    <a:pt x="703" y="1120"/>
                  </a:cubicBezTo>
                  <a:cubicBezTo>
                    <a:pt x="703" y="1298"/>
                    <a:pt x="750" y="1489"/>
                    <a:pt x="822" y="1656"/>
                  </a:cubicBezTo>
                  <a:lnTo>
                    <a:pt x="869" y="1751"/>
                  </a:lnTo>
                  <a:lnTo>
                    <a:pt x="869" y="2001"/>
                  </a:lnTo>
                  <a:cubicBezTo>
                    <a:pt x="869" y="2441"/>
                    <a:pt x="1072" y="2846"/>
                    <a:pt x="1381" y="3096"/>
                  </a:cubicBezTo>
                  <a:lnTo>
                    <a:pt x="1381" y="3537"/>
                  </a:lnTo>
                  <a:cubicBezTo>
                    <a:pt x="1381" y="3608"/>
                    <a:pt x="1346" y="3680"/>
                    <a:pt x="1274" y="3703"/>
                  </a:cubicBezTo>
                  <a:lnTo>
                    <a:pt x="453" y="4025"/>
                  </a:lnTo>
                  <a:cubicBezTo>
                    <a:pt x="179" y="4132"/>
                    <a:pt x="0" y="4382"/>
                    <a:pt x="0" y="4668"/>
                  </a:cubicBezTo>
                  <a:lnTo>
                    <a:pt x="0" y="5858"/>
                  </a:lnTo>
                  <a:cubicBezTo>
                    <a:pt x="0" y="5942"/>
                    <a:pt x="83" y="6013"/>
                    <a:pt x="167" y="6013"/>
                  </a:cubicBezTo>
                  <a:cubicBezTo>
                    <a:pt x="262" y="6013"/>
                    <a:pt x="334" y="5942"/>
                    <a:pt x="334" y="5858"/>
                  </a:cubicBezTo>
                  <a:lnTo>
                    <a:pt x="334" y="4668"/>
                  </a:lnTo>
                  <a:cubicBezTo>
                    <a:pt x="334" y="4513"/>
                    <a:pt x="417" y="4382"/>
                    <a:pt x="560" y="4334"/>
                  </a:cubicBezTo>
                  <a:lnTo>
                    <a:pt x="1369" y="4025"/>
                  </a:lnTo>
                  <a:cubicBezTo>
                    <a:pt x="1417" y="4001"/>
                    <a:pt x="1465" y="3977"/>
                    <a:pt x="1488" y="3965"/>
                  </a:cubicBezTo>
                  <a:lnTo>
                    <a:pt x="2060" y="4394"/>
                  </a:lnTo>
                  <a:lnTo>
                    <a:pt x="2060" y="5870"/>
                  </a:lnTo>
                  <a:cubicBezTo>
                    <a:pt x="2060" y="5954"/>
                    <a:pt x="2131" y="6037"/>
                    <a:pt x="2215" y="6037"/>
                  </a:cubicBezTo>
                  <a:cubicBezTo>
                    <a:pt x="2310" y="6037"/>
                    <a:pt x="2381" y="5954"/>
                    <a:pt x="2381" y="5870"/>
                  </a:cubicBezTo>
                  <a:lnTo>
                    <a:pt x="2381" y="4394"/>
                  </a:lnTo>
                  <a:lnTo>
                    <a:pt x="2953" y="3965"/>
                  </a:lnTo>
                  <a:cubicBezTo>
                    <a:pt x="2977" y="3989"/>
                    <a:pt x="3024" y="4013"/>
                    <a:pt x="3072" y="4025"/>
                  </a:cubicBezTo>
                  <a:lnTo>
                    <a:pt x="3882" y="4334"/>
                  </a:lnTo>
                  <a:cubicBezTo>
                    <a:pt x="4024" y="4382"/>
                    <a:pt x="4108" y="4513"/>
                    <a:pt x="4108" y="4668"/>
                  </a:cubicBezTo>
                  <a:lnTo>
                    <a:pt x="4108" y="5858"/>
                  </a:lnTo>
                  <a:cubicBezTo>
                    <a:pt x="4108" y="5942"/>
                    <a:pt x="4179" y="6013"/>
                    <a:pt x="4274" y="6013"/>
                  </a:cubicBezTo>
                  <a:cubicBezTo>
                    <a:pt x="4358" y="6013"/>
                    <a:pt x="4441" y="5942"/>
                    <a:pt x="4441" y="5858"/>
                  </a:cubicBezTo>
                  <a:lnTo>
                    <a:pt x="4441" y="4668"/>
                  </a:lnTo>
                  <a:cubicBezTo>
                    <a:pt x="4453" y="4382"/>
                    <a:pt x="4274" y="4108"/>
                    <a:pt x="4024" y="4025"/>
                  </a:cubicBezTo>
                  <a:lnTo>
                    <a:pt x="3203" y="3703"/>
                  </a:lnTo>
                  <a:cubicBezTo>
                    <a:pt x="3131" y="3680"/>
                    <a:pt x="3084" y="3620"/>
                    <a:pt x="3084" y="3537"/>
                  </a:cubicBezTo>
                  <a:lnTo>
                    <a:pt x="3084" y="3108"/>
                  </a:lnTo>
                  <a:cubicBezTo>
                    <a:pt x="3120" y="3084"/>
                    <a:pt x="3155" y="3060"/>
                    <a:pt x="3191" y="3025"/>
                  </a:cubicBezTo>
                  <a:cubicBezTo>
                    <a:pt x="3453" y="2775"/>
                    <a:pt x="3608" y="2418"/>
                    <a:pt x="3608" y="2037"/>
                  </a:cubicBezTo>
                  <a:lnTo>
                    <a:pt x="3608" y="1727"/>
                  </a:lnTo>
                  <a:lnTo>
                    <a:pt x="3655" y="1644"/>
                  </a:lnTo>
                  <a:cubicBezTo>
                    <a:pt x="3739" y="1477"/>
                    <a:pt x="3774" y="1298"/>
                    <a:pt x="3774" y="1108"/>
                  </a:cubicBezTo>
                  <a:lnTo>
                    <a:pt x="3774" y="167"/>
                  </a:lnTo>
                  <a:cubicBezTo>
                    <a:pt x="3774" y="84"/>
                    <a:pt x="3691" y="1"/>
                    <a:pt x="3608"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 name="Google Shape;9250;p16">
              <a:extLst>
                <a:ext uri="{FF2B5EF4-FFF2-40B4-BE49-F238E27FC236}">
                  <a16:creationId xmlns:a16="http://schemas.microsoft.com/office/drawing/2014/main" id="{A5D62D6F-557F-1886-46C2-DC19879E2423}"/>
                </a:ext>
              </a:extLst>
            </p:cNvPr>
            <p:cNvSpPr/>
            <p:nvPr/>
          </p:nvSpPr>
          <p:spPr>
            <a:xfrm>
              <a:off x="3330313" y="2288463"/>
              <a:ext cx="10248" cy="37938"/>
            </a:xfrm>
            <a:custGeom>
              <a:avLst/>
              <a:gdLst/>
              <a:ahLst/>
              <a:cxnLst/>
              <a:rect l="l" t="t" r="r" b="b"/>
              <a:pathLst>
                <a:path w="322" h="1192" extrusionOk="0">
                  <a:moveTo>
                    <a:pt x="167" y="1"/>
                  </a:moveTo>
                  <a:cubicBezTo>
                    <a:pt x="72" y="1"/>
                    <a:pt x="0" y="84"/>
                    <a:pt x="0" y="167"/>
                  </a:cubicBezTo>
                  <a:lnTo>
                    <a:pt x="0" y="1036"/>
                  </a:lnTo>
                  <a:cubicBezTo>
                    <a:pt x="0" y="1120"/>
                    <a:pt x="72" y="1191"/>
                    <a:pt x="167" y="1191"/>
                  </a:cubicBezTo>
                  <a:cubicBezTo>
                    <a:pt x="250" y="1191"/>
                    <a:pt x="322" y="1120"/>
                    <a:pt x="322" y="1036"/>
                  </a:cubicBezTo>
                  <a:lnTo>
                    <a:pt x="322" y="167"/>
                  </a:lnTo>
                  <a:cubicBezTo>
                    <a:pt x="310" y="84"/>
                    <a:pt x="250" y="1"/>
                    <a:pt x="167"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 name="Google Shape;9251;p16">
              <a:extLst>
                <a:ext uri="{FF2B5EF4-FFF2-40B4-BE49-F238E27FC236}">
                  <a16:creationId xmlns:a16="http://schemas.microsoft.com/office/drawing/2014/main" id="{95F4961E-7F4D-FBB8-52BD-216459F5EB92}"/>
                </a:ext>
              </a:extLst>
            </p:cNvPr>
            <p:cNvSpPr/>
            <p:nvPr/>
          </p:nvSpPr>
          <p:spPr>
            <a:xfrm>
              <a:off x="3406859" y="2288463"/>
              <a:ext cx="10630" cy="37938"/>
            </a:xfrm>
            <a:custGeom>
              <a:avLst/>
              <a:gdLst/>
              <a:ahLst/>
              <a:cxnLst/>
              <a:rect l="l" t="t" r="r" b="b"/>
              <a:pathLst>
                <a:path w="334" h="1192" extrusionOk="0">
                  <a:moveTo>
                    <a:pt x="167" y="1"/>
                  </a:moveTo>
                  <a:cubicBezTo>
                    <a:pt x="84" y="1"/>
                    <a:pt x="0" y="84"/>
                    <a:pt x="0" y="167"/>
                  </a:cubicBezTo>
                  <a:lnTo>
                    <a:pt x="0" y="1036"/>
                  </a:lnTo>
                  <a:cubicBezTo>
                    <a:pt x="0" y="1120"/>
                    <a:pt x="84" y="1191"/>
                    <a:pt x="167" y="1191"/>
                  </a:cubicBezTo>
                  <a:cubicBezTo>
                    <a:pt x="262" y="1191"/>
                    <a:pt x="334" y="1120"/>
                    <a:pt x="334" y="1036"/>
                  </a:cubicBezTo>
                  <a:lnTo>
                    <a:pt x="334" y="167"/>
                  </a:lnTo>
                  <a:cubicBezTo>
                    <a:pt x="322" y="84"/>
                    <a:pt x="262" y="1"/>
                    <a:pt x="167"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9252;p16">
              <a:extLst>
                <a:ext uri="{FF2B5EF4-FFF2-40B4-BE49-F238E27FC236}">
                  <a16:creationId xmlns:a16="http://schemas.microsoft.com/office/drawing/2014/main" id="{1BE97092-C088-8C93-409B-6E2F13E4CCE8}"/>
                </a:ext>
              </a:extLst>
            </p:cNvPr>
            <p:cNvSpPr/>
            <p:nvPr/>
          </p:nvSpPr>
          <p:spPr>
            <a:xfrm>
              <a:off x="3149183" y="1976585"/>
              <a:ext cx="219419" cy="183072"/>
            </a:xfrm>
            <a:custGeom>
              <a:avLst/>
              <a:gdLst/>
              <a:ahLst/>
              <a:cxnLst/>
              <a:rect l="l" t="t" r="r" b="b"/>
              <a:pathLst>
                <a:path w="6894" h="5752" extrusionOk="0">
                  <a:moveTo>
                    <a:pt x="2369" y="4108"/>
                  </a:moveTo>
                  <a:lnTo>
                    <a:pt x="2286" y="4466"/>
                  </a:lnTo>
                  <a:lnTo>
                    <a:pt x="2060" y="4466"/>
                  </a:lnTo>
                  <a:cubicBezTo>
                    <a:pt x="1869" y="4466"/>
                    <a:pt x="1703" y="4299"/>
                    <a:pt x="1703" y="4108"/>
                  </a:cubicBezTo>
                  <a:close/>
                  <a:moveTo>
                    <a:pt x="5513" y="310"/>
                  </a:moveTo>
                  <a:cubicBezTo>
                    <a:pt x="5703" y="310"/>
                    <a:pt x="5870" y="477"/>
                    <a:pt x="5870" y="667"/>
                  </a:cubicBezTo>
                  <a:lnTo>
                    <a:pt x="5870" y="3418"/>
                  </a:lnTo>
                  <a:cubicBezTo>
                    <a:pt x="5870" y="3608"/>
                    <a:pt x="5703" y="3775"/>
                    <a:pt x="5513" y="3775"/>
                  </a:cubicBezTo>
                  <a:lnTo>
                    <a:pt x="4132" y="3775"/>
                  </a:lnTo>
                  <a:cubicBezTo>
                    <a:pt x="4096" y="3775"/>
                    <a:pt x="4048" y="3787"/>
                    <a:pt x="4036" y="3811"/>
                  </a:cubicBezTo>
                  <a:lnTo>
                    <a:pt x="2500" y="4918"/>
                  </a:lnTo>
                  <a:lnTo>
                    <a:pt x="2739" y="3966"/>
                  </a:lnTo>
                  <a:cubicBezTo>
                    <a:pt x="2762" y="3930"/>
                    <a:pt x="2739" y="3870"/>
                    <a:pt x="2715" y="3835"/>
                  </a:cubicBezTo>
                  <a:cubicBezTo>
                    <a:pt x="2679" y="3787"/>
                    <a:pt x="2643" y="3775"/>
                    <a:pt x="2584" y="3775"/>
                  </a:cubicBezTo>
                  <a:lnTo>
                    <a:pt x="691" y="3775"/>
                  </a:lnTo>
                  <a:cubicBezTo>
                    <a:pt x="500" y="3775"/>
                    <a:pt x="333" y="3608"/>
                    <a:pt x="333" y="3418"/>
                  </a:cubicBezTo>
                  <a:lnTo>
                    <a:pt x="333" y="667"/>
                  </a:lnTo>
                  <a:cubicBezTo>
                    <a:pt x="333" y="477"/>
                    <a:pt x="500" y="310"/>
                    <a:pt x="691" y="310"/>
                  </a:cubicBezTo>
                  <a:close/>
                  <a:moveTo>
                    <a:pt x="6215" y="989"/>
                  </a:moveTo>
                  <a:cubicBezTo>
                    <a:pt x="6406" y="989"/>
                    <a:pt x="6572" y="1156"/>
                    <a:pt x="6572" y="1346"/>
                  </a:cubicBezTo>
                  <a:lnTo>
                    <a:pt x="6572" y="4108"/>
                  </a:lnTo>
                  <a:lnTo>
                    <a:pt x="6549" y="4108"/>
                  </a:lnTo>
                  <a:cubicBezTo>
                    <a:pt x="6549" y="4299"/>
                    <a:pt x="6394" y="4466"/>
                    <a:pt x="6191" y="4466"/>
                  </a:cubicBezTo>
                  <a:lnTo>
                    <a:pt x="4810" y="4466"/>
                  </a:lnTo>
                  <a:cubicBezTo>
                    <a:pt x="4763" y="4466"/>
                    <a:pt x="4727" y="4477"/>
                    <a:pt x="4691" y="4513"/>
                  </a:cubicBezTo>
                  <a:cubicBezTo>
                    <a:pt x="4667" y="4549"/>
                    <a:pt x="4644" y="4608"/>
                    <a:pt x="4667" y="4656"/>
                  </a:cubicBezTo>
                  <a:lnTo>
                    <a:pt x="4763" y="5323"/>
                  </a:lnTo>
                  <a:lnTo>
                    <a:pt x="3596" y="4537"/>
                  </a:lnTo>
                  <a:lnTo>
                    <a:pt x="4191" y="4096"/>
                  </a:lnTo>
                  <a:lnTo>
                    <a:pt x="5513" y="4096"/>
                  </a:lnTo>
                  <a:cubicBezTo>
                    <a:pt x="5882" y="4096"/>
                    <a:pt x="6191" y="3799"/>
                    <a:pt x="6191" y="3418"/>
                  </a:cubicBezTo>
                  <a:lnTo>
                    <a:pt x="6191" y="989"/>
                  </a:lnTo>
                  <a:close/>
                  <a:moveTo>
                    <a:pt x="691" y="1"/>
                  </a:moveTo>
                  <a:cubicBezTo>
                    <a:pt x="322" y="1"/>
                    <a:pt x="0" y="298"/>
                    <a:pt x="0" y="679"/>
                  </a:cubicBezTo>
                  <a:lnTo>
                    <a:pt x="0" y="3430"/>
                  </a:lnTo>
                  <a:cubicBezTo>
                    <a:pt x="0" y="3811"/>
                    <a:pt x="298" y="4120"/>
                    <a:pt x="691" y="4120"/>
                  </a:cubicBezTo>
                  <a:lnTo>
                    <a:pt x="1393" y="4120"/>
                  </a:lnTo>
                  <a:lnTo>
                    <a:pt x="1393" y="4132"/>
                  </a:lnTo>
                  <a:cubicBezTo>
                    <a:pt x="1393" y="4501"/>
                    <a:pt x="1691" y="4823"/>
                    <a:pt x="2072" y="4823"/>
                  </a:cubicBezTo>
                  <a:lnTo>
                    <a:pt x="2203" y="4823"/>
                  </a:lnTo>
                  <a:lnTo>
                    <a:pt x="2143" y="5073"/>
                  </a:lnTo>
                  <a:cubicBezTo>
                    <a:pt x="2119" y="5180"/>
                    <a:pt x="2167" y="5275"/>
                    <a:pt x="2250" y="5335"/>
                  </a:cubicBezTo>
                  <a:cubicBezTo>
                    <a:pt x="2298" y="5370"/>
                    <a:pt x="2346" y="5382"/>
                    <a:pt x="2381" y="5382"/>
                  </a:cubicBezTo>
                  <a:cubicBezTo>
                    <a:pt x="2429" y="5382"/>
                    <a:pt x="2489" y="5370"/>
                    <a:pt x="2536" y="5335"/>
                  </a:cubicBezTo>
                  <a:lnTo>
                    <a:pt x="3251" y="4823"/>
                  </a:lnTo>
                  <a:lnTo>
                    <a:pt x="3417" y="4823"/>
                  </a:lnTo>
                  <a:lnTo>
                    <a:pt x="4751" y="5716"/>
                  </a:lnTo>
                  <a:cubicBezTo>
                    <a:pt x="4798" y="5740"/>
                    <a:pt x="4846" y="5751"/>
                    <a:pt x="4882" y="5751"/>
                  </a:cubicBezTo>
                  <a:cubicBezTo>
                    <a:pt x="4929" y="5751"/>
                    <a:pt x="4977" y="5740"/>
                    <a:pt x="5025" y="5716"/>
                  </a:cubicBezTo>
                  <a:cubicBezTo>
                    <a:pt x="5108" y="5656"/>
                    <a:pt x="5144" y="5561"/>
                    <a:pt x="5120" y="5454"/>
                  </a:cubicBezTo>
                  <a:lnTo>
                    <a:pt x="5025" y="4799"/>
                  </a:lnTo>
                  <a:lnTo>
                    <a:pt x="6215" y="4799"/>
                  </a:lnTo>
                  <a:cubicBezTo>
                    <a:pt x="6584" y="4799"/>
                    <a:pt x="6894" y="4501"/>
                    <a:pt x="6894" y="4120"/>
                  </a:cubicBezTo>
                  <a:lnTo>
                    <a:pt x="6894" y="1370"/>
                  </a:lnTo>
                  <a:cubicBezTo>
                    <a:pt x="6870" y="977"/>
                    <a:pt x="6572" y="679"/>
                    <a:pt x="6191" y="679"/>
                  </a:cubicBezTo>
                  <a:cubicBezTo>
                    <a:pt x="6179" y="298"/>
                    <a:pt x="5882" y="1"/>
                    <a:pt x="5513"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9253;p16">
              <a:extLst>
                <a:ext uri="{FF2B5EF4-FFF2-40B4-BE49-F238E27FC236}">
                  <a16:creationId xmlns:a16="http://schemas.microsoft.com/office/drawing/2014/main" id="{43DC1686-78E3-D387-056F-4990AC48A421}"/>
                </a:ext>
              </a:extLst>
            </p:cNvPr>
            <p:cNvSpPr/>
            <p:nvPr/>
          </p:nvSpPr>
          <p:spPr>
            <a:xfrm>
              <a:off x="3187822" y="2009177"/>
              <a:ext cx="26926" cy="10280"/>
            </a:xfrm>
            <a:custGeom>
              <a:avLst/>
              <a:gdLst/>
              <a:ahLst/>
              <a:cxnLst/>
              <a:rect l="l" t="t" r="r" b="b"/>
              <a:pathLst>
                <a:path w="846" h="323" extrusionOk="0">
                  <a:moveTo>
                    <a:pt x="155" y="1"/>
                  </a:moveTo>
                  <a:cubicBezTo>
                    <a:pt x="72" y="1"/>
                    <a:pt x="1" y="72"/>
                    <a:pt x="1" y="167"/>
                  </a:cubicBezTo>
                  <a:cubicBezTo>
                    <a:pt x="1" y="251"/>
                    <a:pt x="72" y="322"/>
                    <a:pt x="155" y="322"/>
                  </a:cubicBezTo>
                  <a:lnTo>
                    <a:pt x="679" y="322"/>
                  </a:lnTo>
                  <a:cubicBezTo>
                    <a:pt x="774" y="322"/>
                    <a:pt x="846" y="251"/>
                    <a:pt x="846" y="167"/>
                  </a:cubicBezTo>
                  <a:cubicBezTo>
                    <a:pt x="846" y="72"/>
                    <a:pt x="774" y="1"/>
                    <a:pt x="679"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9254;p16">
              <a:extLst>
                <a:ext uri="{FF2B5EF4-FFF2-40B4-BE49-F238E27FC236}">
                  <a16:creationId xmlns:a16="http://schemas.microsoft.com/office/drawing/2014/main" id="{8559B938-4FDB-19AF-13F1-90BEBC6707BD}"/>
                </a:ext>
              </a:extLst>
            </p:cNvPr>
            <p:cNvSpPr/>
            <p:nvPr/>
          </p:nvSpPr>
          <p:spPr>
            <a:xfrm>
              <a:off x="3226110" y="2009177"/>
              <a:ext cx="81478" cy="10280"/>
            </a:xfrm>
            <a:custGeom>
              <a:avLst/>
              <a:gdLst/>
              <a:ahLst/>
              <a:cxnLst/>
              <a:rect l="l" t="t" r="r" b="b"/>
              <a:pathLst>
                <a:path w="2560" h="323" extrusionOk="0">
                  <a:moveTo>
                    <a:pt x="167" y="1"/>
                  </a:moveTo>
                  <a:cubicBezTo>
                    <a:pt x="72" y="1"/>
                    <a:pt x="0" y="72"/>
                    <a:pt x="0" y="167"/>
                  </a:cubicBezTo>
                  <a:cubicBezTo>
                    <a:pt x="0" y="251"/>
                    <a:pt x="72" y="322"/>
                    <a:pt x="167" y="322"/>
                  </a:cubicBezTo>
                  <a:lnTo>
                    <a:pt x="2393" y="322"/>
                  </a:lnTo>
                  <a:cubicBezTo>
                    <a:pt x="2488" y="322"/>
                    <a:pt x="2560" y="251"/>
                    <a:pt x="2560" y="167"/>
                  </a:cubicBezTo>
                  <a:cubicBezTo>
                    <a:pt x="2560" y="72"/>
                    <a:pt x="2488" y="1"/>
                    <a:pt x="2393"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9255;p16">
              <a:extLst>
                <a:ext uri="{FF2B5EF4-FFF2-40B4-BE49-F238E27FC236}">
                  <a16:creationId xmlns:a16="http://schemas.microsoft.com/office/drawing/2014/main" id="{16584153-DE9A-1905-E798-37FAB3023C0A}"/>
                </a:ext>
              </a:extLst>
            </p:cNvPr>
            <p:cNvSpPr/>
            <p:nvPr/>
          </p:nvSpPr>
          <p:spPr>
            <a:xfrm>
              <a:off x="3187822" y="2036453"/>
              <a:ext cx="119767" cy="10662"/>
            </a:xfrm>
            <a:custGeom>
              <a:avLst/>
              <a:gdLst/>
              <a:ahLst/>
              <a:cxnLst/>
              <a:rect l="l" t="t" r="r" b="b"/>
              <a:pathLst>
                <a:path w="3763" h="335" extrusionOk="0">
                  <a:moveTo>
                    <a:pt x="155" y="1"/>
                  </a:moveTo>
                  <a:cubicBezTo>
                    <a:pt x="72" y="1"/>
                    <a:pt x="1" y="84"/>
                    <a:pt x="1" y="168"/>
                  </a:cubicBezTo>
                  <a:cubicBezTo>
                    <a:pt x="1" y="263"/>
                    <a:pt x="72" y="334"/>
                    <a:pt x="155" y="334"/>
                  </a:cubicBezTo>
                  <a:lnTo>
                    <a:pt x="3596" y="334"/>
                  </a:lnTo>
                  <a:cubicBezTo>
                    <a:pt x="3691" y="334"/>
                    <a:pt x="3763" y="263"/>
                    <a:pt x="3763" y="168"/>
                  </a:cubicBezTo>
                  <a:cubicBezTo>
                    <a:pt x="3763" y="84"/>
                    <a:pt x="3691" y="1"/>
                    <a:pt x="3596"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9256;p16">
              <a:extLst>
                <a:ext uri="{FF2B5EF4-FFF2-40B4-BE49-F238E27FC236}">
                  <a16:creationId xmlns:a16="http://schemas.microsoft.com/office/drawing/2014/main" id="{F6AFD2A4-F15E-18E4-0027-880BC61873F3}"/>
                </a:ext>
              </a:extLst>
            </p:cNvPr>
            <p:cNvSpPr/>
            <p:nvPr/>
          </p:nvSpPr>
          <p:spPr>
            <a:xfrm>
              <a:off x="3187822" y="2064143"/>
              <a:ext cx="81510" cy="10248"/>
            </a:xfrm>
            <a:custGeom>
              <a:avLst/>
              <a:gdLst/>
              <a:ahLst/>
              <a:cxnLst/>
              <a:rect l="l" t="t" r="r" b="b"/>
              <a:pathLst>
                <a:path w="2561" h="322" extrusionOk="0">
                  <a:moveTo>
                    <a:pt x="155" y="0"/>
                  </a:moveTo>
                  <a:cubicBezTo>
                    <a:pt x="72" y="0"/>
                    <a:pt x="1" y="72"/>
                    <a:pt x="1" y="167"/>
                  </a:cubicBezTo>
                  <a:cubicBezTo>
                    <a:pt x="1" y="250"/>
                    <a:pt x="72" y="322"/>
                    <a:pt x="155" y="322"/>
                  </a:cubicBezTo>
                  <a:lnTo>
                    <a:pt x="2394" y="322"/>
                  </a:lnTo>
                  <a:cubicBezTo>
                    <a:pt x="2477" y="322"/>
                    <a:pt x="2560" y="250"/>
                    <a:pt x="2560" y="167"/>
                  </a:cubicBezTo>
                  <a:cubicBezTo>
                    <a:pt x="2560" y="72"/>
                    <a:pt x="2477" y="0"/>
                    <a:pt x="2394"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9257;p16">
              <a:extLst>
                <a:ext uri="{FF2B5EF4-FFF2-40B4-BE49-F238E27FC236}">
                  <a16:creationId xmlns:a16="http://schemas.microsoft.com/office/drawing/2014/main" id="{E821A5B5-9292-634A-E2CA-38F65110FCA3}"/>
                </a:ext>
              </a:extLst>
            </p:cNvPr>
            <p:cNvSpPr/>
            <p:nvPr/>
          </p:nvSpPr>
          <p:spPr>
            <a:xfrm>
              <a:off x="3280663" y="2064143"/>
              <a:ext cx="26926" cy="10248"/>
            </a:xfrm>
            <a:custGeom>
              <a:avLst/>
              <a:gdLst/>
              <a:ahLst/>
              <a:cxnLst/>
              <a:rect l="l" t="t" r="r" b="b"/>
              <a:pathLst>
                <a:path w="846" h="322" extrusionOk="0">
                  <a:moveTo>
                    <a:pt x="155" y="0"/>
                  </a:moveTo>
                  <a:cubicBezTo>
                    <a:pt x="72" y="0"/>
                    <a:pt x="1" y="72"/>
                    <a:pt x="1" y="167"/>
                  </a:cubicBezTo>
                  <a:cubicBezTo>
                    <a:pt x="1" y="250"/>
                    <a:pt x="72" y="322"/>
                    <a:pt x="155" y="322"/>
                  </a:cubicBezTo>
                  <a:lnTo>
                    <a:pt x="679" y="322"/>
                  </a:lnTo>
                  <a:cubicBezTo>
                    <a:pt x="774" y="322"/>
                    <a:pt x="846" y="250"/>
                    <a:pt x="846" y="167"/>
                  </a:cubicBezTo>
                  <a:cubicBezTo>
                    <a:pt x="846" y="72"/>
                    <a:pt x="774" y="0"/>
                    <a:pt x="679"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9" name="Google Shape;9244;p16">
            <a:extLst>
              <a:ext uri="{FF2B5EF4-FFF2-40B4-BE49-F238E27FC236}">
                <a16:creationId xmlns:a16="http://schemas.microsoft.com/office/drawing/2014/main" id="{CDB13242-F57C-D3FB-F712-23A6B1B4164E}"/>
              </a:ext>
            </a:extLst>
          </p:cNvPr>
          <p:cNvGrpSpPr/>
          <p:nvPr/>
        </p:nvGrpSpPr>
        <p:grpSpPr>
          <a:xfrm>
            <a:off x="7272266" y="5317589"/>
            <a:ext cx="350198" cy="350548"/>
            <a:chOff x="3094217" y="1976585"/>
            <a:chExt cx="350198" cy="350548"/>
          </a:xfrm>
        </p:grpSpPr>
        <p:sp>
          <p:nvSpPr>
            <p:cNvPr id="20" name="Google Shape;9245;p16">
              <a:extLst>
                <a:ext uri="{FF2B5EF4-FFF2-40B4-BE49-F238E27FC236}">
                  <a16:creationId xmlns:a16="http://schemas.microsoft.com/office/drawing/2014/main" id="{62255202-0FDB-32A2-9DB8-C2C65C39C4D7}"/>
                </a:ext>
              </a:extLst>
            </p:cNvPr>
            <p:cNvSpPr/>
            <p:nvPr/>
          </p:nvSpPr>
          <p:spPr>
            <a:xfrm>
              <a:off x="3094217" y="2129039"/>
              <a:ext cx="131543" cy="197362"/>
            </a:xfrm>
            <a:custGeom>
              <a:avLst/>
              <a:gdLst/>
              <a:ahLst/>
              <a:cxnLst/>
              <a:rect l="l" t="t" r="r" b="b"/>
              <a:pathLst>
                <a:path w="4133" h="6201" extrusionOk="0">
                  <a:moveTo>
                    <a:pt x="2072" y="345"/>
                  </a:moveTo>
                  <a:cubicBezTo>
                    <a:pt x="2117" y="345"/>
                    <a:pt x="2162" y="348"/>
                    <a:pt x="2203" y="354"/>
                  </a:cubicBezTo>
                  <a:cubicBezTo>
                    <a:pt x="2906" y="414"/>
                    <a:pt x="3454" y="1045"/>
                    <a:pt x="3454" y="1759"/>
                  </a:cubicBezTo>
                  <a:cubicBezTo>
                    <a:pt x="3454" y="2438"/>
                    <a:pt x="3620" y="3069"/>
                    <a:pt x="3751" y="3402"/>
                  </a:cubicBezTo>
                  <a:lnTo>
                    <a:pt x="3751" y="3426"/>
                  </a:lnTo>
                  <a:cubicBezTo>
                    <a:pt x="3608" y="3509"/>
                    <a:pt x="3299" y="3688"/>
                    <a:pt x="2763" y="3807"/>
                  </a:cubicBezTo>
                  <a:lnTo>
                    <a:pt x="2763" y="3759"/>
                  </a:lnTo>
                  <a:lnTo>
                    <a:pt x="2763" y="3438"/>
                  </a:lnTo>
                  <a:cubicBezTo>
                    <a:pt x="2965" y="3319"/>
                    <a:pt x="3144" y="3140"/>
                    <a:pt x="3263" y="2926"/>
                  </a:cubicBezTo>
                  <a:cubicBezTo>
                    <a:pt x="3489" y="2533"/>
                    <a:pt x="3418" y="2021"/>
                    <a:pt x="3073" y="1712"/>
                  </a:cubicBezTo>
                  <a:cubicBezTo>
                    <a:pt x="2834" y="1485"/>
                    <a:pt x="2418" y="1235"/>
                    <a:pt x="1727" y="1235"/>
                  </a:cubicBezTo>
                  <a:cubicBezTo>
                    <a:pt x="1691" y="1235"/>
                    <a:pt x="1644" y="1247"/>
                    <a:pt x="1608" y="1283"/>
                  </a:cubicBezTo>
                  <a:lnTo>
                    <a:pt x="1275" y="1616"/>
                  </a:lnTo>
                  <a:cubicBezTo>
                    <a:pt x="1215" y="1676"/>
                    <a:pt x="1215" y="1783"/>
                    <a:pt x="1275" y="1843"/>
                  </a:cubicBezTo>
                  <a:cubicBezTo>
                    <a:pt x="1304" y="1872"/>
                    <a:pt x="1343" y="1887"/>
                    <a:pt x="1382" y="1887"/>
                  </a:cubicBezTo>
                  <a:cubicBezTo>
                    <a:pt x="1421" y="1887"/>
                    <a:pt x="1459" y="1872"/>
                    <a:pt x="1489" y="1843"/>
                  </a:cubicBezTo>
                  <a:lnTo>
                    <a:pt x="1787" y="1545"/>
                  </a:lnTo>
                  <a:cubicBezTo>
                    <a:pt x="2227" y="1557"/>
                    <a:pt x="2584" y="1700"/>
                    <a:pt x="2846" y="1938"/>
                  </a:cubicBezTo>
                  <a:cubicBezTo>
                    <a:pt x="3073" y="2140"/>
                    <a:pt x="3132" y="2485"/>
                    <a:pt x="2977" y="2747"/>
                  </a:cubicBezTo>
                  <a:cubicBezTo>
                    <a:pt x="2799" y="3081"/>
                    <a:pt x="2441" y="3283"/>
                    <a:pt x="2072" y="3283"/>
                  </a:cubicBezTo>
                  <a:cubicBezTo>
                    <a:pt x="1489" y="3283"/>
                    <a:pt x="1037" y="2831"/>
                    <a:pt x="1037" y="2247"/>
                  </a:cubicBezTo>
                  <a:cubicBezTo>
                    <a:pt x="1037" y="2152"/>
                    <a:pt x="953" y="2081"/>
                    <a:pt x="870" y="2081"/>
                  </a:cubicBezTo>
                  <a:cubicBezTo>
                    <a:pt x="775" y="2081"/>
                    <a:pt x="703" y="2152"/>
                    <a:pt x="703" y="2247"/>
                  </a:cubicBezTo>
                  <a:cubicBezTo>
                    <a:pt x="703" y="2747"/>
                    <a:pt x="989" y="3200"/>
                    <a:pt x="1394" y="3438"/>
                  </a:cubicBezTo>
                  <a:lnTo>
                    <a:pt x="1394" y="3759"/>
                  </a:lnTo>
                  <a:lnTo>
                    <a:pt x="1394" y="3807"/>
                  </a:lnTo>
                  <a:cubicBezTo>
                    <a:pt x="858" y="3688"/>
                    <a:pt x="525" y="3509"/>
                    <a:pt x="394" y="3426"/>
                  </a:cubicBezTo>
                  <a:cubicBezTo>
                    <a:pt x="394" y="3426"/>
                    <a:pt x="382" y="3426"/>
                    <a:pt x="394" y="3402"/>
                  </a:cubicBezTo>
                  <a:cubicBezTo>
                    <a:pt x="525" y="3081"/>
                    <a:pt x="691" y="2438"/>
                    <a:pt x="691" y="1759"/>
                  </a:cubicBezTo>
                  <a:cubicBezTo>
                    <a:pt x="691" y="1045"/>
                    <a:pt x="1239" y="414"/>
                    <a:pt x="1941" y="354"/>
                  </a:cubicBezTo>
                  <a:cubicBezTo>
                    <a:pt x="1983" y="348"/>
                    <a:pt x="2028" y="345"/>
                    <a:pt x="2072" y="345"/>
                  </a:cubicBezTo>
                  <a:close/>
                  <a:moveTo>
                    <a:pt x="2430" y="3581"/>
                  </a:moveTo>
                  <a:lnTo>
                    <a:pt x="2430" y="3783"/>
                  </a:lnTo>
                  <a:cubicBezTo>
                    <a:pt x="2430" y="3974"/>
                    <a:pt x="2537" y="4152"/>
                    <a:pt x="2715" y="4224"/>
                  </a:cubicBezTo>
                  <a:lnTo>
                    <a:pt x="2822" y="4271"/>
                  </a:lnTo>
                  <a:cubicBezTo>
                    <a:pt x="2656" y="4509"/>
                    <a:pt x="2370" y="4676"/>
                    <a:pt x="2072" y="4676"/>
                  </a:cubicBezTo>
                  <a:cubicBezTo>
                    <a:pt x="1775" y="4676"/>
                    <a:pt x="1489" y="4509"/>
                    <a:pt x="1334" y="4271"/>
                  </a:cubicBezTo>
                  <a:lnTo>
                    <a:pt x="1429" y="4224"/>
                  </a:lnTo>
                  <a:cubicBezTo>
                    <a:pt x="1608" y="4140"/>
                    <a:pt x="1715" y="3974"/>
                    <a:pt x="1715" y="3783"/>
                  </a:cubicBezTo>
                  <a:lnTo>
                    <a:pt x="1715" y="3581"/>
                  </a:lnTo>
                  <a:cubicBezTo>
                    <a:pt x="1834" y="3617"/>
                    <a:pt x="1953" y="3628"/>
                    <a:pt x="2072" y="3628"/>
                  </a:cubicBezTo>
                  <a:cubicBezTo>
                    <a:pt x="2191" y="3628"/>
                    <a:pt x="2311" y="3617"/>
                    <a:pt x="2430" y="3581"/>
                  </a:cubicBezTo>
                  <a:close/>
                  <a:moveTo>
                    <a:pt x="2065" y="0"/>
                  </a:moveTo>
                  <a:cubicBezTo>
                    <a:pt x="2010" y="0"/>
                    <a:pt x="1953" y="3"/>
                    <a:pt x="1894" y="9"/>
                  </a:cubicBezTo>
                  <a:cubicBezTo>
                    <a:pt x="1037" y="92"/>
                    <a:pt x="346" y="842"/>
                    <a:pt x="346" y="1735"/>
                  </a:cubicBezTo>
                  <a:cubicBezTo>
                    <a:pt x="346" y="2378"/>
                    <a:pt x="203" y="2962"/>
                    <a:pt x="60" y="3271"/>
                  </a:cubicBezTo>
                  <a:cubicBezTo>
                    <a:pt x="1" y="3426"/>
                    <a:pt x="48" y="3581"/>
                    <a:pt x="179" y="3676"/>
                  </a:cubicBezTo>
                  <a:cubicBezTo>
                    <a:pt x="310" y="3759"/>
                    <a:pt x="584" y="3926"/>
                    <a:pt x="1013" y="4045"/>
                  </a:cubicBezTo>
                  <a:lnTo>
                    <a:pt x="382" y="4379"/>
                  </a:lnTo>
                  <a:cubicBezTo>
                    <a:pt x="144" y="4498"/>
                    <a:pt x="1" y="4712"/>
                    <a:pt x="1" y="4986"/>
                  </a:cubicBezTo>
                  <a:lnTo>
                    <a:pt x="1" y="6045"/>
                  </a:lnTo>
                  <a:cubicBezTo>
                    <a:pt x="1" y="6129"/>
                    <a:pt x="84" y="6200"/>
                    <a:pt x="167" y="6200"/>
                  </a:cubicBezTo>
                  <a:cubicBezTo>
                    <a:pt x="263" y="6200"/>
                    <a:pt x="334" y="6129"/>
                    <a:pt x="334" y="6045"/>
                  </a:cubicBezTo>
                  <a:lnTo>
                    <a:pt x="334" y="4974"/>
                  </a:lnTo>
                  <a:cubicBezTo>
                    <a:pt x="334" y="4831"/>
                    <a:pt x="406" y="4712"/>
                    <a:pt x="525" y="4652"/>
                  </a:cubicBezTo>
                  <a:lnTo>
                    <a:pt x="1037" y="4402"/>
                  </a:lnTo>
                  <a:cubicBezTo>
                    <a:pt x="1239" y="4760"/>
                    <a:pt x="1644" y="4986"/>
                    <a:pt x="2060" y="4986"/>
                  </a:cubicBezTo>
                  <a:cubicBezTo>
                    <a:pt x="2489" y="4986"/>
                    <a:pt x="2882" y="4760"/>
                    <a:pt x="3084" y="4402"/>
                  </a:cubicBezTo>
                  <a:lnTo>
                    <a:pt x="3596" y="4652"/>
                  </a:lnTo>
                  <a:cubicBezTo>
                    <a:pt x="3704" y="4712"/>
                    <a:pt x="3787" y="4831"/>
                    <a:pt x="3787" y="4974"/>
                  </a:cubicBezTo>
                  <a:lnTo>
                    <a:pt x="3787" y="6022"/>
                  </a:lnTo>
                  <a:cubicBezTo>
                    <a:pt x="3787" y="6117"/>
                    <a:pt x="3858" y="6188"/>
                    <a:pt x="3954" y="6188"/>
                  </a:cubicBezTo>
                  <a:cubicBezTo>
                    <a:pt x="4037" y="6188"/>
                    <a:pt x="4108" y="6117"/>
                    <a:pt x="4108" y="6022"/>
                  </a:cubicBezTo>
                  <a:lnTo>
                    <a:pt x="4108" y="4974"/>
                  </a:lnTo>
                  <a:cubicBezTo>
                    <a:pt x="4132" y="4712"/>
                    <a:pt x="3977" y="4474"/>
                    <a:pt x="3739" y="4379"/>
                  </a:cubicBezTo>
                  <a:lnTo>
                    <a:pt x="3096" y="4045"/>
                  </a:lnTo>
                  <a:cubicBezTo>
                    <a:pt x="3537" y="3926"/>
                    <a:pt x="3799" y="3759"/>
                    <a:pt x="3930" y="3676"/>
                  </a:cubicBezTo>
                  <a:cubicBezTo>
                    <a:pt x="4073" y="3581"/>
                    <a:pt x="4108" y="3426"/>
                    <a:pt x="4049" y="3271"/>
                  </a:cubicBezTo>
                  <a:cubicBezTo>
                    <a:pt x="3918" y="2962"/>
                    <a:pt x="3775" y="2378"/>
                    <a:pt x="3775" y="1735"/>
                  </a:cubicBezTo>
                  <a:cubicBezTo>
                    <a:pt x="3775" y="866"/>
                    <a:pt x="3084" y="104"/>
                    <a:pt x="2227" y="9"/>
                  </a:cubicBezTo>
                  <a:cubicBezTo>
                    <a:pt x="2174" y="3"/>
                    <a:pt x="2120" y="0"/>
                    <a:pt x="2065"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9246;p16">
              <a:extLst>
                <a:ext uri="{FF2B5EF4-FFF2-40B4-BE49-F238E27FC236}">
                  <a16:creationId xmlns:a16="http://schemas.microsoft.com/office/drawing/2014/main" id="{B05A66A3-793D-99FE-5654-5BD4F9CBB0E0}"/>
                </a:ext>
              </a:extLst>
            </p:cNvPr>
            <p:cNvSpPr/>
            <p:nvPr/>
          </p:nvSpPr>
          <p:spPr>
            <a:xfrm>
              <a:off x="3116592" y="2293778"/>
              <a:ext cx="10630" cy="32241"/>
            </a:xfrm>
            <a:custGeom>
              <a:avLst/>
              <a:gdLst/>
              <a:ahLst/>
              <a:cxnLst/>
              <a:rect l="l" t="t" r="r" b="b"/>
              <a:pathLst>
                <a:path w="334" h="1013" extrusionOk="0">
                  <a:moveTo>
                    <a:pt x="167" y="0"/>
                  </a:moveTo>
                  <a:cubicBezTo>
                    <a:pt x="72" y="0"/>
                    <a:pt x="0" y="72"/>
                    <a:pt x="0" y="167"/>
                  </a:cubicBezTo>
                  <a:lnTo>
                    <a:pt x="0" y="846"/>
                  </a:lnTo>
                  <a:cubicBezTo>
                    <a:pt x="0" y="941"/>
                    <a:pt x="72" y="1012"/>
                    <a:pt x="167" y="1012"/>
                  </a:cubicBezTo>
                  <a:cubicBezTo>
                    <a:pt x="250" y="1012"/>
                    <a:pt x="334" y="941"/>
                    <a:pt x="334" y="846"/>
                  </a:cubicBezTo>
                  <a:lnTo>
                    <a:pt x="334" y="167"/>
                  </a:lnTo>
                  <a:cubicBezTo>
                    <a:pt x="310" y="72"/>
                    <a:pt x="250" y="0"/>
                    <a:pt x="167"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9247;p16">
              <a:extLst>
                <a:ext uri="{FF2B5EF4-FFF2-40B4-BE49-F238E27FC236}">
                  <a16:creationId xmlns:a16="http://schemas.microsoft.com/office/drawing/2014/main" id="{ADB4AC97-F737-5608-C840-E41FDE87E42B}"/>
                </a:ext>
              </a:extLst>
            </p:cNvPr>
            <p:cNvSpPr/>
            <p:nvPr/>
          </p:nvSpPr>
          <p:spPr>
            <a:xfrm>
              <a:off x="3193519" y="2293778"/>
              <a:ext cx="10248" cy="32241"/>
            </a:xfrm>
            <a:custGeom>
              <a:avLst/>
              <a:gdLst/>
              <a:ahLst/>
              <a:cxnLst/>
              <a:rect l="l" t="t" r="r" b="b"/>
              <a:pathLst>
                <a:path w="322" h="1013" extrusionOk="0">
                  <a:moveTo>
                    <a:pt x="155" y="0"/>
                  </a:moveTo>
                  <a:cubicBezTo>
                    <a:pt x="72" y="0"/>
                    <a:pt x="0" y="72"/>
                    <a:pt x="0" y="167"/>
                  </a:cubicBezTo>
                  <a:lnTo>
                    <a:pt x="0" y="846"/>
                  </a:lnTo>
                  <a:cubicBezTo>
                    <a:pt x="0" y="941"/>
                    <a:pt x="72" y="1012"/>
                    <a:pt x="155" y="1012"/>
                  </a:cubicBezTo>
                  <a:cubicBezTo>
                    <a:pt x="250" y="1012"/>
                    <a:pt x="322" y="941"/>
                    <a:pt x="322" y="846"/>
                  </a:cubicBezTo>
                  <a:lnTo>
                    <a:pt x="322" y="167"/>
                  </a:lnTo>
                  <a:cubicBezTo>
                    <a:pt x="310" y="72"/>
                    <a:pt x="250" y="0"/>
                    <a:pt x="155"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9248;p16">
              <a:extLst>
                <a:ext uri="{FF2B5EF4-FFF2-40B4-BE49-F238E27FC236}">
                  <a16:creationId xmlns:a16="http://schemas.microsoft.com/office/drawing/2014/main" id="{BD5D36B0-4B88-B880-2CE1-0C08408450D0}"/>
                </a:ext>
              </a:extLst>
            </p:cNvPr>
            <p:cNvSpPr/>
            <p:nvPr/>
          </p:nvSpPr>
          <p:spPr>
            <a:xfrm>
              <a:off x="3346227" y="2166755"/>
              <a:ext cx="54966" cy="18301"/>
            </a:xfrm>
            <a:custGeom>
              <a:avLst/>
              <a:gdLst/>
              <a:ahLst/>
              <a:cxnLst/>
              <a:rect l="l" t="t" r="r" b="b"/>
              <a:pathLst>
                <a:path w="1727" h="575" extrusionOk="0">
                  <a:moveTo>
                    <a:pt x="646" y="0"/>
                  </a:moveTo>
                  <a:cubicBezTo>
                    <a:pt x="494" y="0"/>
                    <a:pt x="326" y="15"/>
                    <a:pt x="143" y="50"/>
                  </a:cubicBezTo>
                  <a:cubicBezTo>
                    <a:pt x="60" y="62"/>
                    <a:pt x="0" y="122"/>
                    <a:pt x="0" y="217"/>
                  </a:cubicBezTo>
                  <a:lnTo>
                    <a:pt x="0" y="396"/>
                  </a:lnTo>
                  <a:cubicBezTo>
                    <a:pt x="0" y="479"/>
                    <a:pt x="84" y="550"/>
                    <a:pt x="167" y="550"/>
                  </a:cubicBezTo>
                  <a:cubicBezTo>
                    <a:pt x="262" y="550"/>
                    <a:pt x="334" y="479"/>
                    <a:pt x="334" y="396"/>
                  </a:cubicBezTo>
                  <a:lnTo>
                    <a:pt x="334" y="360"/>
                  </a:lnTo>
                  <a:cubicBezTo>
                    <a:pt x="445" y="344"/>
                    <a:pt x="549" y="338"/>
                    <a:pt x="645" y="338"/>
                  </a:cubicBezTo>
                  <a:cubicBezTo>
                    <a:pt x="845" y="338"/>
                    <a:pt x="1007" y="367"/>
                    <a:pt x="1120" y="407"/>
                  </a:cubicBezTo>
                  <a:cubicBezTo>
                    <a:pt x="1334" y="467"/>
                    <a:pt x="1453" y="538"/>
                    <a:pt x="1453" y="538"/>
                  </a:cubicBezTo>
                  <a:cubicBezTo>
                    <a:pt x="1477" y="550"/>
                    <a:pt x="1512" y="574"/>
                    <a:pt x="1536" y="574"/>
                  </a:cubicBezTo>
                  <a:cubicBezTo>
                    <a:pt x="1584" y="574"/>
                    <a:pt x="1643" y="538"/>
                    <a:pt x="1667" y="491"/>
                  </a:cubicBezTo>
                  <a:cubicBezTo>
                    <a:pt x="1727" y="396"/>
                    <a:pt x="1715" y="288"/>
                    <a:pt x="1643" y="241"/>
                  </a:cubicBezTo>
                  <a:cubicBezTo>
                    <a:pt x="1615" y="231"/>
                    <a:pt x="1258" y="0"/>
                    <a:pt x="646"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9249;p16">
              <a:extLst>
                <a:ext uri="{FF2B5EF4-FFF2-40B4-BE49-F238E27FC236}">
                  <a16:creationId xmlns:a16="http://schemas.microsoft.com/office/drawing/2014/main" id="{7FD7E9D9-B0FA-65E7-EA57-D7AFFF30AA84}"/>
                </a:ext>
              </a:extLst>
            </p:cNvPr>
            <p:cNvSpPr/>
            <p:nvPr/>
          </p:nvSpPr>
          <p:spPr>
            <a:xfrm>
              <a:off x="3302655" y="2134991"/>
              <a:ext cx="141760" cy="192143"/>
            </a:xfrm>
            <a:custGeom>
              <a:avLst/>
              <a:gdLst/>
              <a:ahLst/>
              <a:cxnLst/>
              <a:rect l="l" t="t" r="r" b="b"/>
              <a:pathLst>
                <a:path w="4454" h="6037" extrusionOk="0">
                  <a:moveTo>
                    <a:pt x="3453" y="334"/>
                  </a:moveTo>
                  <a:lnTo>
                    <a:pt x="3453" y="1132"/>
                  </a:lnTo>
                  <a:cubicBezTo>
                    <a:pt x="3453" y="1263"/>
                    <a:pt x="3429" y="1405"/>
                    <a:pt x="3370" y="1525"/>
                  </a:cubicBezTo>
                  <a:lnTo>
                    <a:pt x="3310" y="1644"/>
                  </a:lnTo>
                  <a:cubicBezTo>
                    <a:pt x="3298" y="1667"/>
                    <a:pt x="3298" y="1691"/>
                    <a:pt x="3298" y="1715"/>
                  </a:cubicBezTo>
                  <a:lnTo>
                    <a:pt x="3298" y="2060"/>
                  </a:lnTo>
                  <a:cubicBezTo>
                    <a:pt x="3274" y="2346"/>
                    <a:pt x="3155" y="2608"/>
                    <a:pt x="2953" y="2799"/>
                  </a:cubicBezTo>
                  <a:cubicBezTo>
                    <a:pt x="2739" y="3001"/>
                    <a:pt x="2477" y="3096"/>
                    <a:pt x="2191" y="3096"/>
                  </a:cubicBezTo>
                  <a:cubicBezTo>
                    <a:pt x="1643" y="3084"/>
                    <a:pt x="1179" y="2596"/>
                    <a:pt x="1179" y="2013"/>
                  </a:cubicBezTo>
                  <a:lnTo>
                    <a:pt x="1179" y="1715"/>
                  </a:lnTo>
                  <a:cubicBezTo>
                    <a:pt x="1179" y="1691"/>
                    <a:pt x="1179" y="1667"/>
                    <a:pt x="1167" y="1644"/>
                  </a:cubicBezTo>
                  <a:lnTo>
                    <a:pt x="1107" y="1525"/>
                  </a:lnTo>
                  <a:cubicBezTo>
                    <a:pt x="1048" y="1405"/>
                    <a:pt x="1012" y="1275"/>
                    <a:pt x="1012" y="1132"/>
                  </a:cubicBezTo>
                  <a:cubicBezTo>
                    <a:pt x="1012" y="691"/>
                    <a:pt x="1369" y="334"/>
                    <a:pt x="1822" y="334"/>
                  </a:cubicBezTo>
                  <a:close/>
                  <a:moveTo>
                    <a:pt x="2762" y="3310"/>
                  </a:moveTo>
                  <a:lnTo>
                    <a:pt x="2762" y="3537"/>
                  </a:lnTo>
                  <a:cubicBezTo>
                    <a:pt x="2762" y="3572"/>
                    <a:pt x="2774" y="3620"/>
                    <a:pt x="2774" y="3680"/>
                  </a:cubicBezTo>
                  <a:lnTo>
                    <a:pt x="2239" y="4096"/>
                  </a:lnTo>
                  <a:lnTo>
                    <a:pt x="1691" y="3680"/>
                  </a:lnTo>
                  <a:cubicBezTo>
                    <a:pt x="1703" y="3632"/>
                    <a:pt x="1703" y="3584"/>
                    <a:pt x="1703" y="3537"/>
                  </a:cubicBezTo>
                  <a:lnTo>
                    <a:pt x="1703" y="3310"/>
                  </a:lnTo>
                  <a:cubicBezTo>
                    <a:pt x="1846" y="3370"/>
                    <a:pt x="2012" y="3406"/>
                    <a:pt x="2191" y="3406"/>
                  </a:cubicBezTo>
                  <a:lnTo>
                    <a:pt x="2239" y="3406"/>
                  </a:lnTo>
                  <a:cubicBezTo>
                    <a:pt x="2417" y="3406"/>
                    <a:pt x="2596" y="3382"/>
                    <a:pt x="2762" y="3310"/>
                  </a:cubicBezTo>
                  <a:close/>
                  <a:moveTo>
                    <a:pt x="1822" y="1"/>
                  </a:moveTo>
                  <a:cubicBezTo>
                    <a:pt x="1191" y="1"/>
                    <a:pt x="703" y="513"/>
                    <a:pt x="703" y="1120"/>
                  </a:cubicBezTo>
                  <a:cubicBezTo>
                    <a:pt x="703" y="1298"/>
                    <a:pt x="750" y="1489"/>
                    <a:pt x="822" y="1656"/>
                  </a:cubicBezTo>
                  <a:lnTo>
                    <a:pt x="869" y="1751"/>
                  </a:lnTo>
                  <a:lnTo>
                    <a:pt x="869" y="2001"/>
                  </a:lnTo>
                  <a:cubicBezTo>
                    <a:pt x="869" y="2441"/>
                    <a:pt x="1072" y="2846"/>
                    <a:pt x="1381" y="3096"/>
                  </a:cubicBezTo>
                  <a:lnTo>
                    <a:pt x="1381" y="3537"/>
                  </a:lnTo>
                  <a:cubicBezTo>
                    <a:pt x="1381" y="3608"/>
                    <a:pt x="1346" y="3680"/>
                    <a:pt x="1274" y="3703"/>
                  </a:cubicBezTo>
                  <a:lnTo>
                    <a:pt x="453" y="4025"/>
                  </a:lnTo>
                  <a:cubicBezTo>
                    <a:pt x="179" y="4132"/>
                    <a:pt x="0" y="4382"/>
                    <a:pt x="0" y="4668"/>
                  </a:cubicBezTo>
                  <a:lnTo>
                    <a:pt x="0" y="5858"/>
                  </a:lnTo>
                  <a:cubicBezTo>
                    <a:pt x="0" y="5942"/>
                    <a:pt x="83" y="6013"/>
                    <a:pt x="167" y="6013"/>
                  </a:cubicBezTo>
                  <a:cubicBezTo>
                    <a:pt x="262" y="6013"/>
                    <a:pt x="334" y="5942"/>
                    <a:pt x="334" y="5858"/>
                  </a:cubicBezTo>
                  <a:lnTo>
                    <a:pt x="334" y="4668"/>
                  </a:lnTo>
                  <a:cubicBezTo>
                    <a:pt x="334" y="4513"/>
                    <a:pt x="417" y="4382"/>
                    <a:pt x="560" y="4334"/>
                  </a:cubicBezTo>
                  <a:lnTo>
                    <a:pt x="1369" y="4025"/>
                  </a:lnTo>
                  <a:cubicBezTo>
                    <a:pt x="1417" y="4001"/>
                    <a:pt x="1465" y="3977"/>
                    <a:pt x="1488" y="3965"/>
                  </a:cubicBezTo>
                  <a:lnTo>
                    <a:pt x="2060" y="4394"/>
                  </a:lnTo>
                  <a:lnTo>
                    <a:pt x="2060" y="5870"/>
                  </a:lnTo>
                  <a:cubicBezTo>
                    <a:pt x="2060" y="5954"/>
                    <a:pt x="2131" y="6037"/>
                    <a:pt x="2215" y="6037"/>
                  </a:cubicBezTo>
                  <a:cubicBezTo>
                    <a:pt x="2310" y="6037"/>
                    <a:pt x="2381" y="5954"/>
                    <a:pt x="2381" y="5870"/>
                  </a:cubicBezTo>
                  <a:lnTo>
                    <a:pt x="2381" y="4394"/>
                  </a:lnTo>
                  <a:lnTo>
                    <a:pt x="2953" y="3965"/>
                  </a:lnTo>
                  <a:cubicBezTo>
                    <a:pt x="2977" y="3989"/>
                    <a:pt x="3024" y="4013"/>
                    <a:pt x="3072" y="4025"/>
                  </a:cubicBezTo>
                  <a:lnTo>
                    <a:pt x="3882" y="4334"/>
                  </a:lnTo>
                  <a:cubicBezTo>
                    <a:pt x="4024" y="4382"/>
                    <a:pt x="4108" y="4513"/>
                    <a:pt x="4108" y="4668"/>
                  </a:cubicBezTo>
                  <a:lnTo>
                    <a:pt x="4108" y="5858"/>
                  </a:lnTo>
                  <a:cubicBezTo>
                    <a:pt x="4108" y="5942"/>
                    <a:pt x="4179" y="6013"/>
                    <a:pt x="4274" y="6013"/>
                  </a:cubicBezTo>
                  <a:cubicBezTo>
                    <a:pt x="4358" y="6013"/>
                    <a:pt x="4441" y="5942"/>
                    <a:pt x="4441" y="5858"/>
                  </a:cubicBezTo>
                  <a:lnTo>
                    <a:pt x="4441" y="4668"/>
                  </a:lnTo>
                  <a:cubicBezTo>
                    <a:pt x="4453" y="4382"/>
                    <a:pt x="4274" y="4108"/>
                    <a:pt x="4024" y="4025"/>
                  </a:cubicBezTo>
                  <a:lnTo>
                    <a:pt x="3203" y="3703"/>
                  </a:lnTo>
                  <a:cubicBezTo>
                    <a:pt x="3131" y="3680"/>
                    <a:pt x="3084" y="3620"/>
                    <a:pt x="3084" y="3537"/>
                  </a:cubicBezTo>
                  <a:lnTo>
                    <a:pt x="3084" y="3108"/>
                  </a:lnTo>
                  <a:cubicBezTo>
                    <a:pt x="3120" y="3084"/>
                    <a:pt x="3155" y="3060"/>
                    <a:pt x="3191" y="3025"/>
                  </a:cubicBezTo>
                  <a:cubicBezTo>
                    <a:pt x="3453" y="2775"/>
                    <a:pt x="3608" y="2418"/>
                    <a:pt x="3608" y="2037"/>
                  </a:cubicBezTo>
                  <a:lnTo>
                    <a:pt x="3608" y="1727"/>
                  </a:lnTo>
                  <a:lnTo>
                    <a:pt x="3655" y="1644"/>
                  </a:lnTo>
                  <a:cubicBezTo>
                    <a:pt x="3739" y="1477"/>
                    <a:pt x="3774" y="1298"/>
                    <a:pt x="3774" y="1108"/>
                  </a:cubicBezTo>
                  <a:lnTo>
                    <a:pt x="3774" y="167"/>
                  </a:lnTo>
                  <a:cubicBezTo>
                    <a:pt x="3774" y="84"/>
                    <a:pt x="3691" y="1"/>
                    <a:pt x="3608"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 name="Google Shape;9250;p16">
              <a:extLst>
                <a:ext uri="{FF2B5EF4-FFF2-40B4-BE49-F238E27FC236}">
                  <a16:creationId xmlns:a16="http://schemas.microsoft.com/office/drawing/2014/main" id="{CD68F5B5-83B1-4CF5-035A-9B92C7A83453}"/>
                </a:ext>
              </a:extLst>
            </p:cNvPr>
            <p:cNvSpPr/>
            <p:nvPr/>
          </p:nvSpPr>
          <p:spPr>
            <a:xfrm>
              <a:off x="3330313" y="2288463"/>
              <a:ext cx="10248" cy="37938"/>
            </a:xfrm>
            <a:custGeom>
              <a:avLst/>
              <a:gdLst/>
              <a:ahLst/>
              <a:cxnLst/>
              <a:rect l="l" t="t" r="r" b="b"/>
              <a:pathLst>
                <a:path w="322" h="1192" extrusionOk="0">
                  <a:moveTo>
                    <a:pt x="167" y="1"/>
                  </a:moveTo>
                  <a:cubicBezTo>
                    <a:pt x="72" y="1"/>
                    <a:pt x="0" y="84"/>
                    <a:pt x="0" y="167"/>
                  </a:cubicBezTo>
                  <a:lnTo>
                    <a:pt x="0" y="1036"/>
                  </a:lnTo>
                  <a:cubicBezTo>
                    <a:pt x="0" y="1120"/>
                    <a:pt x="72" y="1191"/>
                    <a:pt x="167" y="1191"/>
                  </a:cubicBezTo>
                  <a:cubicBezTo>
                    <a:pt x="250" y="1191"/>
                    <a:pt x="322" y="1120"/>
                    <a:pt x="322" y="1036"/>
                  </a:cubicBezTo>
                  <a:lnTo>
                    <a:pt x="322" y="167"/>
                  </a:lnTo>
                  <a:cubicBezTo>
                    <a:pt x="310" y="84"/>
                    <a:pt x="250" y="1"/>
                    <a:pt x="167"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 name="Google Shape;9251;p16">
              <a:extLst>
                <a:ext uri="{FF2B5EF4-FFF2-40B4-BE49-F238E27FC236}">
                  <a16:creationId xmlns:a16="http://schemas.microsoft.com/office/drawing/2014/main" id="{5AD355C9-91C3-9DBB-F92F-D1D150734761}"/>
                </a:ext>
              </a:extLst>
            </p:cNvPr>
            <p:cNvSpPr/>
            <p:nvPr/>
          </p:nvSpPr>
          <p:spPr>
            <a:xfrm>
              <a:off x="3406859" y="2288463"/>
              <a:ext cx="10630" cy="37938"/>
            </a:xfrm>
            <a:custGeom>
              <a:avLst/>
              <a:gdLst/>
              <a:ahLst/>
              <a:cxnLst/>
              <a:rect l="l" t="t" r="r" b="b"/>
              <a:pathLst>
                <a:path w="334" h="1192" extrusionOk="0">
                  <a:moveTo>
                    <a:pt x="167" y="1"/>
                  </a:moveTo>
                  <a:cubicBezTo>
                    <a:pt x="84" y="1"/>
                    <a:pt x="0" y="84"/>
                    <a:pt x="0" y="167"/>
                  </a:cubicBezTo>
                  <a:lnTo>
                    <a:pt x="0" y="1036"/>
                  </a:lnTo>
                  <a:cubicBezTo>
                    <a:pt x="0" y="1120"/>
                    <a:pt x="84" y="1191"/>
                    <a:pt x="167" y="1191"/>
                  </a:cubicBezTo>
                  <a:cubicBezTo>
                    <a:pt x="262" y="1191"/>
                    <a:pt x="334" y="1120"/>
                    <a:pt x="334" y="1036"/>
                  </a:cubicBezTo>
                  <a:lnTo>
                    <a:pt x="334" y="167"/>
                  </a:lnTo>
                  <a:cubicBezTo>
                    <a:pt x="322" y="84"/>
                    <a:pt x="262" y="1"/>
                    <a:pt x="167"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9252;p16">
              <a:extLst>
                <a:ext uri="{FF2B5EF4-FFF2-40B4-BE49-F238E27FC236}">
                  <a16:creationId xmlns:a16="http://schemas.microsoft.com/office/drawing/2014/main" id="{F056C535-52C1-AD96-205C-7EF06C519151}"/>
                </a:ext>
              </a:extLst>
            </p:cNvPr>
            <p:cNvSpPr/>
            <p:nvPr/>
          </p:nvSpPr>
          <p:spPr>
            <a:xfrm>
              <a:off x="3149183" y="1976585"/>
              <a:ext cx="219419" cy="183072"/>
            </a:xfrm>
            <a:custGeom>
              <a:avLst/>
              <a:gdLst/>
              <a:ahLst/>
              <a:cxnLst/>
              <a:rect l="l" t="t" r="r" b="b"/>
              <a:pathLst>
                <a:path w="6894" h="5752" extrusionOk="0">
                  <a:moveTo>
                    <a:pt x="2369" y="4108"/>
                  </a:moveTo>
                  <a:lnTo>
                    <a:pt x="2286" y="4466"/>
                  </a:lnTo>
                  <a:lnTo>
                    <a:pt x="2060" y="4466"/>
                  </a:lnTo>
                  <a:cubicBezTo>
                    <a:pt x="1869" y="4466"/>
                    <a:pt x="1703" y="4299"/>
                    <a:pt x="1703" y="4108"/>
                  </a:cubicBezTo>
                  <a:close/>
                  <a:moveTo>
                    <a:pt x="5513" y="310"/>
                  </a:moveTo>
                  <a:cubicBezTo>
                    <a:pt x="5703" y="310"/>
                    <a:pt x="5870" y="477"/>
                    <a:pt x="5870" y="667"/>
                  </a:cubicBezTo>
                  <a:lnTo>
                    <a:pt x="5870" y="3418"/>
                  </a:lnTo>
                  <a:cubicBezTo>
                    <a:pt x="5870" y="3608"/>
                    <a:pt x="5703" y="3775"/>
                    <a:pt x="5513" y="3775"/>
                  </a:cubicBezTo>
                  <a:lnTo>
                    <a:pt x="4132" y="3775"/>
                  </a:lnTo>
                  <a:cubicBezTo>
                    <a:pt x="4096" y="3775"/>
                    <a:pt x="4048" y="3787"/>
                    <a:pt x="4036" y="3811"/>
                  </a:cubicBezTo>
                  <a:lnTo>
                    <a:pt x="2500" y="4918"/>
                  </a:lnTo>
                  <a:lnTo>
                    <a:pt x="2739" y="3966"/>
                  </a:lnTo>
                  <a:cubicBezTo>
                    <a:pt x="2762" y="3930"/>
                    <a:pt x="2739" y="3870"/>
                    <a:pt x="2715" y="3835"/>
                  </a:cubicBezTo>
                  <a:cubicBezTo>
                    <a:pt x="2679" y="3787"/>
                    <a:pt x="2643" y="3775"/>
                    <a:pt x="2584" y="3775"/>
                  </a:cubicBezTo>
                  <a:lnTo>
                    <a:pt x="691" y="3775"/>
                  </a:lnTo>
                  <a:cubicBezTo>
                    <a:pt x="500" y="3775"/>
                    <a:pt x="333" y="3608"/>
                    <a:pt x="333" y="3418"/>
                  </a:cubicBezTo>
                  <a:lnTo>
                    <a:pt x="333" y="667"/>
                  </a:lnTo>
                  <a:cubicBezTo>
                    <a:pt x="333" y="477"/>
                    <a:pt x="500" y="310"/>
                    <a:pt x="691" y="310"/>
                  </a:cubicBezTo>
                  <a:close/>
                  <a:moveTo>
                    <a:pt x="6215" y="989"/>
                  </a:moveTo>
                  <a:cubicBezTo>
                    <a:pt x="6406" y="989"/>
                    <a:pt x="6572" y="1156"/>
                    <a:pt x="6572" y="1346"/>
                  </a:cubicBezTo>
                  <a:lnTo>
                    <a:pt x="6572" y="4108"/>
                  </a:lnTo>
                  <a:lnTo>
                    <a:pt x="6549" y="4108"/>
                  </a:lnTo>
                  <a:cubicBezTo>
                    <a:pt x="6549" y="4299"/>
                    <a:pt x="6394" y="4466"/>
                    <a:pt x="6191" y="4466"/>
                  </a:cubicBezTo>
                  <a:lnTo>
                    <a:pt x="4810" y="4466"/>
                  </a:lnTo>
                  <a:cubicBezTo>
                    <a:pt x="4763" y="4466"/>
                    <a:pt x="4727" y="4477"/>
                    <a:pt x="4691" y="4513"/>
                  </a:cubicBezTo>
                  <a:cubicBezTo>
                    <a:pt x="4667" y="4549"/>
                    <a:pt x="4644" y="4608"/>
                    <a:pt x="4667" y="4656"/>
                  </a:cubicBezTo>
                  <a:lnTo>
                    <a:pt x="4763" y="5323"/>
                  </a:lnTo>
                  <a:lnTo>
                    <a:pt x="3596" y="4537"/>
                  </a:lnTo>
                  <a:lnTo>
                    <a:pt x="4191" y="4096"/>
                  </a:lnTo>
                  <a:lnTo>
                    <a:pt x="5513" y="4096"/>
                  </a:lnTo>
                  <a:cubicBezTo>
                    <a:pt x="5882" y="4096"/>
                    <a:pt x="6191" y="3799"/>
                    <a:pt x="6191" y="3418"/>
                  </a:cubicBezTo>
                  <a:lnTo>
                    <a:pt x="6191" y="989"/>
                  </a:lnTo>
                  <a:close/>
                  <a:moveTo>
                    <a:pt x="691" y="1"/>
                  </a:moveTo>
                  <a:cubicBezTo>
                    <a:pt x="322" y="1"/>
                    <a:pt x="0" y="298"/>
                    <a:pt x="0" y="679"/>
                  </a:cubicBezTo>
                  <a:lnTo>
                    <a:pt x="0" y="3430"/>
                  </a:lnTo>
                  <a:cubicBezTo>
                    <a:pt x="0" y="3811"/>
                    <a:pt x="298" y="4120"/>
                    <a:pt x="691" y="4120"/>
                  </a:cubicBezTo>
                  <a:lnTo>
                    <a:pt x="1393" y="4120"/>
                  </a:lnTo>
                  <a:lnTo>
                    <a:pt x="1393" y="4132"/>
                  </a:lnTo>
                  <a:cubicBezTo>
                    <a:pt x="1393" y="4501"/>
                    <a:pt x="1691" y="4823"/>
                    <a:pt x="2072" y="4823"/>
                  </a:cubicBezTo>
                  <a:lnTo>
                    <a:pt x="2203" y="4823"/>
                  </a:lnTo>
                  <a:lnTo>
                    <a:pt x="2143" y="5073"/>
                  </a:lnTo>
                  <a:cubicBezTo>
                    <a:pt x="2119" y="5180"/>
                    <a:pt x="2167" y="5275"/>
                    <a:pt x="2250" y="5335"/>
                  </a:cubicBezTo>
                  <a:cubicBezTo>
                    <a:pt x="2298" y="5370"/>
                    <a:pt x="2346" y="5382"/>
                    <a:pt x="2381" y="5382"/>
                  </a:cubicBezTo>
                  <a:cubicBezTo>
                    <a:pt x="2429" y="5382"/>
                    <a:pt x="2489" y="5370"/>
                    <a:pt x="2536" y="5335"/>
                  </a:cubicBezTo>
                  <a:lnTo>
                    <a:pt x="3251" y="4823"/>
                  </a:lnTo>
                  <a:lnTo>
                    <a:pt x="3417" y="4823"/>
                  </a:lnTo>
                  <a:lnTo>
                    <a:pt x="4751" y="5716"/>
                  </a:lnTo>
                  <a:cubicBezTo>
                    <a:pt x="4798" y="5740"/>
                    <a:pt x="4846" y="5751"/>
                    <a:pt x="4882" y="5751"/>
                  </a:cubicBezTo>
                  <a:cubicBezTo>
                    <a:pt x="4929" y="5751"/>
                    <a:pt x="4977" y="5740"/>
                    <a:pt x="5025" y="5716"/>
                  </a:cubicBezTo>
                  <a:cubicBezTo>
                    <a:pt x="5108" y="5656"/>
                    <a:pt x="5144" y="5561"/>
                    <a:pt x="5120" y="5454"/>
                  </a:cubicBezTo>
                  <a:lnTo>
                    <a:pt x="5025" y="4799"/>
                  </a:lnTo>
                  <a:lnTo>
                    <a:pt x="6215" y="4799"/>
                  </a:lnTo>
                  <a:cubicBezTo>
                    <a:pt x="6584" y="4799"/>
                    <a:pt x="6894" y="4501"/>
                    <a:pt x="6894" y="4120"/>
                  </a:cubicBezTo>
                  <a:lnTo>
                    <a:pt x="6894" y="1370"/>
                  </a:lnTo>
                  <a:cubicBezTo>
                    <a:pt x="6870" y="977"/>
                    <a:pt x="6572" y="679"/>
                    <a:pt x="6191" y="679"/>
                  </a:cubicBezTo>
                  <a:cubicBezTo>
                    <a:pt x="6179" y="298"/>
                    <a:pt x="5882" y="1"/>
                    <a:pt x="5513"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9253;p16">
              <a:extLst>
                <a:ext uri="{FF2B5EF4-FFF2-40B4-BE49-F238E27FC236}">
                  <a16:creationId xmlns:a16="http://schemas.microsoft.com/office/drawing/2014/main" id="{9A793DF3-B8BE-8730-E7CD-5D01571F08F5}"/>
                </a:ext>
              </a:extLst>
            </p:cNvPr>
            <p:cNvSpPr/>
            <p:nvPr/>
          </p:nvSpPr>
          <p:spPr>
            <a:xfrm>
              <a:off x="3187822" y="2009177"/>
              <a:ext cx="26926" cy="10280"/>
            </a:xfrm>
            <a:custGeom>
              <a:avLst/>
              <a:gdLst/>
              <a:ahLst/>
              <a:cxnLst/>
              <a:rect l="l" t="t" r="r" b="b"/>
              <a:pathLst>
                <a:path w="846" h="323" extrusionOk="0">
                  <a:moveTo>
                    <a:pt x="155" y="1"/>
                  </a:moveTo>
                  <a:cubicBezTo>
                    <a:pt x="72" y="1"/>
                    <a:pt x="1" y="72"/>
                    <a:pt x="1" y="167"/>
                  </a:cubicBezTo>
                  <a:cubicBezTo>
                    <a:pt x="1" y="251"/>
                    <a:pt x="72" y="322"/>
                    <a:pt x="155" y="322"/>
                  </a:cubicBezTo>
                  <a:lnTo>
                    <a:pt x="679" y="322"/>
                  </a:lnTo>
                  <a:cubicBezTo>
                    <a:pt x="774" y="322"/>
                    <a:pt x="846" y="251"/>
                    <a:pt x="846" y="167"/>
                  </a:cubicBezTo>
                  <a:cubicBezTo>
                    <a:pt x="846" y="72"/>
                    <a:pt x="774" y="1"/>
                    <a:pt x="679"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9254;p16">
              <a:extLst>
                <a:ext uri="{FF2B5EF4-FFF2-40B4-BE49-F238E27FC236}">
                  <a16:creationId xmlns:a16="http://schemas.microsoft.com/office/drawing/2014/main" id="{644E3649-8E03-C7CC-E54A-2F4E211BEDEA}"/>
                </a:ext>
              </a:extLst>
            </p:cNvPr>
            <p:cNvSpPr/>
            <p:nvPr/>
          </p:nvSpPr>
          <p:spPr>
            <a:xfrm>
              <a:off x="3226110" y="2009177"/>
              <a:ext cx="81478" cy="10280"/>
            </a:xfrm>
            <a:custGeom>
              <a:avLst/>
              <a:gdLst/>
              <a:ahLst/>
              <a:cxnLst/>
              <a:rect l="l" t="t" r="r" b="b"/>
              <a:pathLst>
                <a:path w="2560" h="323" extrusionOk="0">
                  <a:moveTo>
                    <a:pt x="167" y="1"/>
                  </a:moveTo>
                  <a:cubicBezTo>
                    <a:pt x="72" y="1"/>
                    <a:pt x="0" y="72"/>
                    <a:pt x="0" y="167"/>
                  </a:cubicBezTo>
                  <a:cubicBezTo>
                    <a:pt x="0" y="251"/>
                    <a:pt x="72" y="322"/>
                    <a:pt x="167" y="322"/>
                  </a:cubicBezTo>
                  <a:lnTo>
                    <a:pt x="2393" y="322"/>
                  </a:lnTo>
                  <a:cubicBezTo>
                    <a:pt x="2488" y="322"/>
                    <a:pt x="2560" y="251"/>
                    <a:pt x="2560" y="167"/>
                  </a:cubicBezTo>
                  <a:cubicBezTo>
                    <a:pt x="2560" y="72"/>
                    <a:pt x="2488" y="1"/>
                    <a:pt x="2393"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 name="Google Shape;9255;p16">
              <a:extLst>
                <a:ext uri="{FF2B5EF4-FFF2-40B4-BE49-F238E27FC236}">
                  <a16:creationId xmlns:a16="http://schemas.microsoft.com/office/drawing/2014/main" id="{42249C37-17BC-329F-10B1-B9830A820371}"/>
                </a:ext>
              </a:extLst>
            </p:cNvPr>
            <p:cNvSpPr/>
            <p:nvPr/>
          </p:nvSpPr>
          <p:spPr>
            <a:xfrm>
              <a:off x="3187822" y="2036453"/>
              <a:ext cx="119767" cy="10662"/>
            </a:xfrm>
            <a:custGeom>
              <a:avLst/>
              <a:gdLst/>
              <a:ahLst/>
              <a:cxnLst/>
              <a:rect l="l" t="t" r="r" b="b"/>
              <a:pathLst>
                <a:path w="3763" h="335" extrusionOk="0">
                  <a:moveTo>
                    <a:pt x="155" y="1"/>
                  </a:moveTo>
                  <a:cubicBezTo>
                    <a:pt x="72" y="1"/>
                    <a:pt x="1" y="84"/>
                    <a:pt x="1" y="168"/>
                  </a:cubicBezTo>
                  <a:cubicBezTo>
                    <a:pt x="1" y="263"/>
                    <a:pt x="72" y="334"/>
                    <a:pt x="155" y="334"/>
                  </a:cubicBezTo>
                  <a:lnTo>
                    <a:pt x="3596" y="334"/>
                  </a:lnTo>
                  <a:cubicBezTo>
                    <a:pt x="3691" y="334"/>
                    <a:pt x="3763" y="263"/>
                    <a:pt x="3763" y="168"/>
                  </a:cubicBezTo>
                  <a:cubicBezTo>
                    <a:pt x="3763" y="84"/>
                    <a:pt x="3691" y="1"/>
                    <a:pt x="3596"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 name="Google Shape;9256;p16">
              <a:extLst>
                <a:ext uri="{FF2B5EF4-FFF2-40B4-BE49-F238E27FC236}">
                  <a16:creationId xmlns:a16="http://schemas.microsoft.com/office/drawing/2014/main" id="{011E84F2-C373-A2CA-5221-F2E97F483524}"/>
                </a:ext>
              </a:extLst>
            </p:cNvPr>
            <p:cNvSpPr/>
            <p:nvPr/>
          </p:nvSpPr>
          <p:spPr>
            <a:xfrm>
              <a:off x="3187822" y="2064143"/>
              <a:ext cx="81510" cy="10248"/>
            </a:xfrm>
            <a:custGeom>
              <a:avLst/>
              <a:gdLst/>
              <a:ahLst/>
              <a:cxnLst/>
              <a:rect l="l" t="t" r="r" b="b"/>
              <a:pathLst>
                <a:path w="2561" h="322" extrusionOk="0">
                  <a:moveTo>
                    <a:pt x="155" y="0"/>
                  </a:moveTo>
                  <a:cubicBezTo>
                    <a:pt x="72" y="0"/>
                    <a:pt x="1" y="72"/>
                    <a:pt x="1" y="167"/>
                  </a:cubicBezTo>
                  <a:cubicBezTo>
                    <a:pt x="1" y="250"/>
                    <a:pt x="72" y="322"/>
                    <a:pt x="155" y="322"/>
                  </a:cubicBezTo>
                  <a:lnTo>
                    <a:pt x="2394" y="322"/>
                  </a:lnTo>
                  <a:cubicBezTo>
                    <a:pt x="2477" y="322"/>
                    <a:pt x="2560" y="250"/>
                    <a:pt x="2560" y="167"/>
                  </a:cubicBezTo>
                  <a:cubicBezTo>
                    <a:pt x="2560" y="72"/>
                    <a:pt x="2477" y="0"/>
                    <a:pt x="2394"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9257;p16">
              <a:extLst>
                <a:ext uri="{FF2B5EF4-FFF2-40B4-BE49-F238E27FC236}">
                  <a16:creationId xmlns:a16="http://schemas.microsoft.com/office/drawing/2014/main" id="{6F1288BC-A180-9EBA-4A0A-0F17C9C23C4A}"/>
                </a:ext>
              </a:extLst>
            </p:cNvPr>
            <p:cNvSpPr/>
            <p:nvPr/>
          </p:nvSpPr>
          <p:spPr>
            <a:xfrm>
              <a:off x="3280663" y="2064143"/>
              <a:ext cx="26926" cy="10248"/>
            </a:xfrm>
            <a:custGeom>
              <a:avLst/>
              <a:gdLst/>
              <a:ahLst/>
              <a:cxnLst/>
              <a:rect l="l" t="t" r="r" b="b"/>
              <a:pathLst>
                <a:path w="846" h="322" extrusionOk="0">
                  <a:moveTo>
                    <a:pt x="155" y="0"/>
                  </a:moveTo>
                  <a:cubicBezTo>
                    <a:pt x="72" y="0"/>
                    <a:pt x="1" y="72"/>
                    <a:pt x="1" y="167"/>
                  </a:cubicBezTo>
                  <a:cubicBezTo>
                    <a:pt x="1" y="250"/>
                    <a:pt x="72" y="322"/>
                    <a:pt x="155" y="322"/>
                  </a:cubicBezTo>
                  <a:lnTo>
                    <a:pt x="679" y="322"/>
                  </a:lnTo>
                  <a:cubicBezTo>
                    <a:pt x="774" y="322"/>
                    <a:pt x="846" y="250"/>
                    <a:pt x="846" y="167"/>
                  </a:cubicBezTo>
                  <a:cubicBezTo>
                    <a:pt x="846" y="72"/>
                    <a:pt x="774" y="0"/>
                    <a:pt x="679"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3" name="Google Shape;11786;p20">
            <a:extLst>
              <a:ext uri="{FF2B5EF4-FFF2-40B4-BE49-F238E27FC236}">
                <a16:creationId xmlns:a16="http://schemas.microsoft.com/office/drawing/2014/main" id="{5C6F8F35-2371-1E46-F89C-E781F46C9313}"/>
              </a:ext>
            </a:extLst>
          </p:cNvPr>
          <p:cNvGrpSpPr/>
          <p:nvPr/>
        </p:nvGrpSpPr>
        <p:grpSpPr>
          <a:xfrm>
            <a:off x="4394229" y="5331322"/>
            <a:ext cx="280072" cy="275520"/>
            <a:chOff x="4210933" y="2926777"/>
            <a:chExt cx="280072" cy="275520"/>
          </a:xfrm>
        </p:grpSpPr>
        <p:sp>
          <p:nvSpPr>
            <p:cNvPr id="34" name="Google Shape;11787;p20">
              <a:extLst>
                <a:ext uri="{FF2B5EF4-FFF2-40B4-BE49-F238E27FC236}">
                  <a16:creationId xmlns:a16="http://schemas.microsoft.com/office/drawing/2014/main" id="{1E604132-380C-812F-D1C0-AF7F967472E3}"/>
                </a:ext>
              </a:extLst>
            </p:cNvPr>
            <p:cNvSpPr/>
            <p:nvPr/>
          </p:nvSpPr>
          <p:spPr>
            <a:xfrm>
              <a:off x="4490623" y="2970352"/>
              <a:ext cx="32" cy="414"/>
            </a:xfrm>
            <a:custGeom>
              <a:avLst/>
              <a:gdLst/>
              <a:ahLst/>
              <a:cxnLst/>
              <a:rect l="l" t="t" r="r" b="b"/>
              <a:pathLst>
                <a:path w="1" h="13" extrusionOk="0">
                  <a:moveTo>
                    <a:pt x="0" y="0"/>
                  </a:moveTo>
                  <a:cubicBezTo>
                    <a:pt x="0" y="12"/>
                    <a:pt x="0" y="0"/>
                    <a:pt x="0"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 name="Google Shape;11788;p20">
              <a:extLst>
                <a:ext uri="{FF2B5EF4-FFF2-40B4-BE49-F238E27FC236}">
                  <a16:creationId xmlns:a16="http://schemas.microsoft.com/office/drawing/2014/main" id="{B4477D72-536C-DC18-FA4D-026FADD99DE9}"/>
                </a:ext>
              </a:extLst>
            </p:cNvPr>
            <p:cNvSpPr/>
            <p:nvPr/>
          </p:nvSpPr>
          <p:spPr>
            <a:xfrm>
              <a:off x="4489859" y="2969589"/>
              <a:ext cx="32" cy="32"/>
            </a:xfrm>
            <a:custGeom>
              <a:avLst/>
              <a:gdLst/>
              <a:ahLst/>
              <a:cxnLst/>
              <a:rect l="l" t="t" r="r" b="b"/>
              <a:pathLst>
                <a:path w="1" h="1" extrusionOk="0">
                  <a:moveTo>
                    <a:pt x="0" y="1"/>
                  </a:move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 name="Google Shape;11789;p20">
              <a:extLst>
                <a:ext uri="{FF2B5EF4-FFF2-40B4-BE49-F238E27FC236}">
                  <a16:creationId xmlns:a16="http://schemas.microsoft.com/office/drawing/2014/main" id="{190B7D93-D4C6-5375-96D7-E3027EAB8629}"/>
                </a:ext>
              </a:extLst>
            </p:cNvPr>
            <p:cNvSpPr/>
            <p:nvPr/>
          </p:nvSpPr>
          <p:spPr>
            <a:xfrm>
              <a:off x="4210933" y="2944952"/>
              <a:ext cx="280072" cy="257346"/>
            </a:xfrm>
            <a:custGeom>
              <a:avLst/>
              <a:gdLst/>
              <a:ahLst/>
              <a:cxnLst/>
              <a:rect l="l" t="t" r="r" b="b"/>
              <a:pathLst>
                <a:path w="8799" h="8085" extrusionOk="0">
                  <a:moveTo>
                    <a:pt x="7549" y="620"/>
                  </a:moveTo>
                  <a:lnTo>
                    <a:pt x="6596" y="6382"/>
                  </a:lnTo>
                  <a:lnTo>
                    <a:pt x="6596" y="620"/>
                  </a:lnTo>
                  <a:close/>
                  <a:moveTo>
                    <a:pt x="4965" y="1"/>
                  </a:moveTo>
                  <a:cubicBezTo>
                    <a:pt x="4894" y="1"/>
                    <a:pt x="4834" y="60"/>
                    <a:pt x="4834" y="143"/>
                  </a:cubicBezTo>
                  <a:cubicBezTo>
                    <a:pt x="4834" y="215"/>
                    <a:pt x="4894" y="274"/>
                    <a:pt x="4965" y="274"/>
                  </a:cubicBezTo>
                  <a:lnTo>
                    <a:pt x="6322" y="274"/>
                  </a:lnTo>
                  <a:lnTo>
                    <a:pt x="6322" y="7835"/>
                  </a:lnTo>
                  <a:lnTo>
                    <a:pt x="262" y="7835"/>
                  </a:lnTo>
                  <a:lnTo>
                    <a:pt x="262" y="7192"/>
                  </a:lnTo>
                  <a:cubicBezTo>
                    <a:pt x="262" y="7121"/>
                    <a:pt x="203" y="7061"/>
                    <a:pt x="131" y="7061"/>
                  </a:cubicBezTo>
                  <a:cubicBezTo>
                    <a:pt x="60" y="7061"/>
                    <a:pt x="0" y="7121"/>
                    <a:pt x="0" y="7192"/>
                  </a:cubicBezTo>
                  <a:lnTo>
                    <a:pt x="0" y="7954"/>
                  </a:lnTo>
                  <a:cubicBezTo>
                    <a:pt x="0" y="8025"/>
                    <a:pt x="60" y="8085"/>
                    <a:pt x="131" y="8085"/>
                  </a:cubicBezTo>
                  <a:lnTo>
                    <a:pt x="6465" y="8085"/>
                  </a:lnTo>
                  <a:cubicBezTo>
                    <a:pt x="6525" y="8085"/>
                    <a:pt x="6561" y="8037"/>
                    <a:pt x="6584" y="8002"/>
                  </a:cubicBezTo>
                  <a:lnTo>
                    <a:pt x="7906" y="3715"/>
                  </a:lnTo>
                  <a:cubicBezTo>
                    <a:pt x="7918" y="3632"/>
                    <a:pt x="7882" y="3572"/>
                    <a:pt x="7811" y="3549"/>
                  </a:cubicBezTo>
                  <a:cubicBezTo>
                    <a:pt x="7799" y="3547"/>
                    <a:pt x="7788" y="3546"/>
                    <a:pt x="7777" y="3546"/>
                  </a:cubicBezTo>
                  <a:cubicBezTo>
                    <a:pt x="7721" y="3546"/>
                    <a:pt x="7674" y="3572"/>
                    <a:pt x="7644" y="3632"/>
                  </a:cubicBezTo>
                  <a:lnTo>
                    <a:pt x="6870" y="6132"/>
                  </a:lnTo>
                  <a:lnTo>
                    <a:pt x="7727" y="989"/>
                  </a:lnTo>
                  <a:lnTo>
                    <a:pt x="8466" y="989"/>
                  </a:lnTo>
                  <a:lnTo>
                    <a:pt x="7799" y="3144"/>
                  </a:lnTo>
                  <a:cubicBezTo>
                    <a:pt x="7787" y="3215"/>
                    <a:pt x="7811" y="3275"/>
                    <a:pt x="7882" y="3311"/>
                  </a:cubicBezTo>
                  <a:lnTo>
                    <a:pt x="7930" y="3311"/>
                  </a:lnTo>
                  <a:cubicBezTo>
                    <a:pt x="7989" y="3311"/>
                    <a:pt x="8037" y="3275"/>
                    <a:pt x="8049" y="3215"/>
                  </a:cubicBezTo>
                  <a:lnTo>
                    <a:pt x="8763" y="894"/>
                  </a:lnTo>
                  <a:cubicBezTo>
                    <a:pt x="8799" y="870"/>
                    <a:pt x="8799" y="822"/>
                    <a:pt x="8763" y="798"/>
                  </a:cubicBezTo>
                  <a:cubicBezTo>
                    <a:pt x="8739" y="763"/>
                    <a:pt x="8704" y="739"/>
                    <a:pt x="8668" y="739"/>
                  </a:cubicBezTo>
                  <a:lnTo>
                    <a:pt x="7787" y="739"/>
                  </a:lnTo>
                  <a:lnTo>
                    <a:pt x="7835" y="501"/>
                  </a:lnTo>
                  <a:cubicBezTo>
                    <a:pt x="7835" y="453"/>
                    <a:pt x="7835" y="417"/>
                    <a:pt x="7799" y="394"/>
                  </a:cubicBezTo>
                  <a:cubicBezTo>
                    <a:pt x="7763" y="358"/>
                    <a:pt x="7739" y="346"/>
                    <a:pt x="7692" y="346"/>
                  </a:cubicBezTo>
                  <a:lnTo>
                    <a:pt x="6596" y="346"/>
                  </a:lnTo>
                  <a:lnTo>
                    <a:pt x="6596" y="143"/>
                  </a:lnTo>
                  <a:cubicBezTo>
                    <a:pt x="6596" y="60"/>
                    <a:pt x="6537" y="1"/>
                    <a:pt x="6453"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11790;p20">
              <a:extLst>
                <a:ext uri="{FF2B5EF4-FFF2-40B4-BE49-F238E27FC236}">
                  <a16:creationId xmlns:a16="http://schemas.microsoft.com/office/drawing/2014/main" id="{0F225298-BA39-BD48-1DB3-A8AA89ED2A1B}"/>
                </a:ext>
              </a:extLst>
            </p:cNvPr>
            <p:cNvSpPr/>
            <p:nvPr/>
          </p:nvSpPr>
          <p:spPr>
            <a:xfrm>
              <a:off x="4212047" y="2926777"/>
              <a:ext cx="144826" cy="234619"/>
            </a:xfrm>
            <a:custGeom>
              <a:avLst/>
              <a:gdLst/>
              <a:ahLst/>
              <a:cxnLst/>
              <a:rect l="l" t="t" r="r" b="b"/>
              <a:pathLst>
                <a:path w="4550" h="7371" extrusionOk="0">
                  <a:moveTo>
                    <a:pt x="132" y="0"/>
                  </a:moveTo>
                  <a:cubicBezTo>
                    <a:pt x="60" y="0"/>
                    <a:pt x="1" y="60"/>
                    <a:pt x="1" y="131"/>
                  </a:cubicBezTo>
                  <a:lnTo>
                    <a:pt x="1" y="7239"/>
                  </a:lnTo>
                  <a:cubicBezTo>
                    <a:pt x="1" y="7311"/>
                    <a:pt x="60" y="7370"/>
                    <a:pt x="132" y="7370"/>
                  </a:cubicBezTo>
                  <a:cubicBezTo>
                    <a:pt x="203" y="7370"/>
                    <a:pt x="263" y="7311"/>
                    <a:pt x="263" y="7239"/>
                  </a:cubicBezTo>
                  <a:lnTo>
                    <a:pt x="263" y="262"/>
                  </a:lnTo>
                  <a:lnTo>
                    <a:pt x="1763" y="262"/>
                  </a:lnTo>
                  <a:lnTo>
                    <a:pt x="2299" y="810"/>
                  </a:lnTo>
                  <a:cubicBezTo>
                    <a:pt x="2335" y="845"/>
                    <a:pt x="2358" y="857"/>
                    <a:pt x="2394" y="857"/>
                  </a:cubicBezTo>
                  <a:lnTo>
                    <a:pt x="4418" y="857"/>
                  </a:lnTo>
                  <a:cubicBezTo>
                    <a:pt x="4490" y="857"/>
                    <a:pt x="4549" y="798"/>
                    <a:pt x="4549" y="726"/>
                  </a:cubicBezTo>
                  <a:cubicBezTo>
                    <a:pt x="4537" y="655"/>
                    <a:pt x="4478" y="595"/>
                    <a:pt x="4418" y="595"/>
                  </a:cubicBezTo>
                  <a:lnTo>
                    <a:pt x="2454" y="595"/>
                  </a:lnTo>
                  <a:lnTo>
                    <a:pt x="1918" y="36"/>
                  </a:lnTo>
                  <a:cubicBezTo>
                    <a:pt x="1882" y="12"/>
                    <a:pt x="1858" y="0"/>
                    <a:pt x="1823"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11791;p20">
              <a:extLst>
                <a:ext uri="{FF2B5EF4-FFF2-40B4-BE49-F238E27FC236}">
                  <a16:creationId xmlns:a16="http://schemas.microsoft.com/office/drawing/2014/main" id="{7C30DE64-2CC1-0AAC-E082-14D6CFDCF549}"/>
                </a:ext>
              </a:extLst>
            </p:cNvPr>
            <p:cNvSpPr/>
            <p:nvPr/>
          </p:nvSpPr>
          <p:spPr>
            <a:xfrm>
              <a:off x="4246550" y="2996103"/>
              <a:ext cx="28074" cy="28106"/>
            </a:xfrm>
            <a:custGeom>
              <a:avLst/>
              <a:gdLst/>
              <a:ahLst/>
              <a:cxnLst/>
              <a:rect l="l" t="t" r="r" b="b"/>
              <a:pathLst>
                <a:path w="882" h="883" extrusionOk="0">
                  <a:moveTo>
                    <a:pt x="620" y="263"/>
                  </a:moveTo>
                  <a:lnTo>
                    <a:pt x="620" y="608"/>
                  </a:lnTo>
                  <a:lnTo>
                    <a:pt x="262" y="608"/>
                  </a:lnTo>
                  <a:lnTo>
                    <a:pt x="262" y="263"/>
                  </a:lnTo>
                  <a:close/>
                  <a:moveTo>
                    <a:pt x="131" y="1"/>
                  </a:moveTo>
                  <a:cubicBezTo>
                    <a:pt x="60" y="1"/>
                    <a:pt x="0" y="60"/>
                    <a:pt x="0" y="144"/>
                  </a:cubicBezTo>
                  <a:lnTo>
                    <a:pt x="0" y="751"/>
                  </a:lnTo>
                  <a:cubicBezTo>
                    <a:pt x="0" y="822"/>
                    <a:pt x="60" y="882"/>
                    <a:pt x="131" y="882"/>
                  </a:cubicBezTo>
                  <a:lnTo>
                    <a:pt x="739" y="882"/>
                  </a:lnTo>
                  <a:cubicBezTo>
                    <a:pt x="822" y="882"/>
                    <a:pt x="881" y="822"/>
                    <a:pt x="881" y="751"/>
                  </a:cubicBezTo>
                  <a:lnTo>
                    <a:pt x="881" y="144"/>
                  </a:lnTo>
                  <a:cubicBezTo>
                    <a:pt x="881" y="60"/>
                    <a:pt x="822" y="1"/>
                    <a:pt x="739"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11792;p20">
              <a:extLst>
                <a:ext uri="{FF2B5EF4-FFF2-40B4-BE49-F238E27FC236}">
                  <a16:creationId xmlns:a16="http://schemas.microsoft.com/office/drawing/2014/main" id="{8C3693B3-6BA7-A0A4-43FF-5241C9625C15}"/>
                </a:ext>
              </a:extLst>
            </p:cNvPr>
            <p:cNvSpPr/>
            <p:nvPr/>
          </p:nvSpPr>
          <p:spPr>
            <a:xfrm>
              <a:off x="4285956" y="3015456"/>
              <a:ext cx="97814" cy="8753"/>
            </a:xfrm>
            <a:custGeom>
              <a:avLst/>
              <a:gdLst/>
              <a:ahLst/>
              <a:cxnLst/>
              <a:rect l="l" t="t" r="r" b="b"/>
              <a:pathLst>
                <a:path w="3073" h="275" extrusionOk="0">
                  <a:moveTo>
                    <a:pt x="132" y="0"/>
                  </a:moveTo>
                  <a:cubicBezTo>
                    <a:pt x="60" y="0"/>
                    <a:pt x="1" y="60"/>
                    <a:pt x="1" y="143"/>
                  </a:cubicBezTo>
                  <a:cubicBezTo>
                    <a:pt x="1" y="214"/>
                    <a:pt x="60" y="274"/>
                    <a:pt x="132" y="274"/>
                  </a:cubicBezTo>
                  <a:lnTo>
                    <a:pt x="2942" y="274"/>
                  </a:lnTo>
                  <a:cubicBezTo>
                    <a:pt x="3013" y="274"/>
                    <a:pt x="3072" y="214"/>
                    <a:pt x="3072" y="143"/>
                  </a:cubicBezTo>
                  <a:cubicBezTo>
                    <a:pt x="3072" y="72"/>
                    <a:pt x="3013" y="0"/>
                    <a:pt x="2942"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11793;p20">
              <a:extLst>
                <a:ext uri="{FF2B5EF4-FFF2-40B4-BE49-F238E27FC236}">
                  <a16:creationId xmlns:a16="http://schemas.microsoft.com/office/drawing/2014/main" id="{C8B28C55-57D2-FA8B-320A-1CBCFC1C0264}"/>
                </a:ext>
              </a:extLst>
            </p:cNvPr>
            <p:cNvSpPr/>
            <p:nvPr/>
          </p:nvSpPr>
          <p:spPr>
            <a:xfrm>
              <a:off x="4285956" y="3001800"/>
              <a:ext cx="30366" cy="8753"/>
            </a:xfrm>
            <a:custGeom>
              <a:avLst/>
              <a:gdLst/>
              <a:ahLst/>
              <a:cxnLst/>
              <a:rect l="l" t="t" r="r" b="b"/>
              <a:pathLst>
                <a:path w="954" h="275" extrusionOk="0">
                  <a:moveTo>
                    <a:pt x="132" y="1"/>
                  </a:moveTo>
                  <a:cubicBezTo>
                    <a:pt x="60" y="1"/>
                    <a:pt x="1" y="60"/>
                    <a:pt x="1" y="132"/>
                  </a:cubicBezTo>
                  <a:cubicBezTo>
                    <a:pt x="1" y="215"/>
                    <a:pt x="60" y="274"/>
                    <a:pt x="132" y="274"/>
                  </a:cubicBezTo>
                  <a:lnTo>
                    <a:pt x="810" y="274"/>
                  </a:lnTo>
                  <a:cubicBezTo>
                    <a:pt x="894" y="274"/>
                    <a:pt x="953" y="215"/>
                    <a:pt x="953" y="132"/>
                  </a:cubicBezTo>
                  <a:cubicBezTo>
                    <a:pt x="953" y="60"/>
                    <a:pt x="894" y="1"/>
                    <a:pt x="810"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11794;p20">
              <a:extLst>
                <a:ext uri="{FF2B5EF4-FFF2-40B4-BE49-F238E27FC236}">
                  <a16:creationId xmlns:a16="http://schemas.microsoft.com/office/drawing/2014/main" id="{53FEDC64-1EF7-7DFD-20C0-331AFF454EE9}"/>
                </a:ext>
              </a:extLst>
            </p:cNvPr>
            <p:cNvSpPr/>
            <p:nvPr/>
          </p:nvSpPr>
          <p:spPr>
            <a:xfrm>
              <a:off x="4246550" y="3060177"/>
              <a:ext cx="28074" cy="28074"/>
            </a:xfrm>
            <a:custGeom>
              <a:avLst/>
              <a:gdLst/>
              <a:ahLst/>
              <a:cxnLst/>
              <a:rect l="l" t="t" r="r" b="b"/>
              <a:pathLst>
                <a:path w="882" h="882" extrusionOk="0">
                  <a:moveTo>
                    <a:pt x="620" y="274"/>
                  </a:moveTo>
                  <a:lnTo>
                    <a:pt x="620" y="631"/>
                  </a:lnTo>
                  <a:lnTo>
                    <a:pt x="262" y="631"/>
                  </a:lnTo>
                  <a:lnTo>
                    <a:pt x="262" y="274"/>
                  </a:lnTo>
                  <a:close/>
                  <a:moveTo>
                    <a:pt x="131" y="0"/>
                  </a:moveTo>
                  <a:cubicBezTo>
                    <a:pt x="60" y="0"/>
                    <a:pt x="0" y="60"/>
                    <a:pt x="0" y="131"/>
                  </a:cubicBezTo>
                  <a:lnTo>
                    <a:pt x="0" y="750"/>
                  </a:lnTo>
                  <a:cubicBezTo>
                    <a:pt x="0" y="822"/>
                    <a:pt x="60" y="881"/>
                    <a:pt x="131" y="881"/>
                  </a:cubicBezTo>
                  <a:lnTo>
                    <a:pt x="739" y="881"/>
                  </a:lnTo>
                  <a:cubicBezTo>
                    <a:pt x="822" y="881"/>
                    <a:pt x="881" y="822"/>
                    <a:pt x="881" y="750"/>
                  </a:cubicBezTo>
                  <a:lnTo>
                    <a:pt x="881" y="131"/>
                  </a:lnTo>
                  <a:cubicBezTo>
                    <a:pt x="881" y="60"/>
                    <a:pt x="822" y="0"/>
                    <a:pt x="739"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11795;p20">
              <a:extLst>
                <a:ext uri="{FF2B5EF4-FFF2-40B4-BE49-F238E27FC236}">
                  <a16:creationId xmlns:a16="http://schemas.microsoft.com/office/drawing/2014/main" id="{A63CBD11-1197-E834-23DB-16884C20C606}"/>
                </a:ext>
              </a:extLst>
            </p:cNvPr>
            <p:cNvSpPr/>
            <p:nvPr/>
          </p:nvSpPr>
          <p:spPr>
            <a:xfrm>
              <a:off x="4285956" y="3080261"/>
              <a:ext cx="97814" cy="8371"/>
            </a:xfrm>
            <a:custGeom>
              <a:avLst/>
              <a:gdLst/>
              <a:ahLst/>
              <a:cxnLst/>
              <a:rect l="l" t="t" r="r" b="b"/>
              <a:pathLst>
                <a:path w="3073" h="263" extrusionOk="0">
                  <a:moveTo>
                    <a:pt x="132" y="0"/>
                  </a:moveTo>
                  <a:cubicBezTo>
                    <a:pt x="60" y="0"/>
                    <a:pt x="1" y="48"/>
                    <a:pt x="1" y="131"/>
                  </a:cubicBezTo>
                  <a:cubicBezTo>
                    <a:pt x="1" y="203"/>
                    <a:pt x="60" y="262"/>
                    <a:pt x="132" y="262"/>
                  </a:cubicBezTo>
                  <a:lnTo>
                    <a:pt x="2942" y="262"/>
                  </a:lnTo>
                  <a:cubicBezTo>
                    <a:pt x="3013" y="262"/>
                    <a:pt x="3072" y="203"/>
                    <a:pt x="3072" y="131"/>
                  </a:cubicBezTo>
                  <a:cubicBezTo>
                    <a:pt x="3072" y="48"/>
                    <a:pt x="3013" y="0"/>
                    <a:pt x="2942"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11796;p20">
              <a:extLst>
                <a:ext uri="{FF2B5EF4-FFF2-40B4-BE49-F238E27FC236}">
                  <a16:creationId xmlns:a16="http://schemas.microsoft.com/office/drawing/2014/main" id="{5DFF46BF-F48F-366F-A9F7-84673AAE096C}"/>
                </a:ext>
              </a:extLst>
            </p:cNvPr>
            <p:cNvSpPr/>
            <p:nvPr/>
          </p:nvSpPr>
          <p:spPr>
            <a:xfrm>
              <a:off x="4285956" y="3066224"/>
              <a:ext cx="30366" cy="8753"/>
            </a:xfrm>
            <a:custGeom>
              <a:avLst/>
              <a:gdLst/>
              <a:ahLst/>
              <a:cxnLst/>
              <a:rect l="l" t="t" r="r" b="b"/>
              <a:pathLst>
                <a:path w="954" h="275" extrusionOk="0">
                  <a:moveTo>
                    <a:pt x="132" y="1"/>
                  </a:moveTo>
                  <a:cubicBezTo>
                    <a:pt x="60" y="1"/>
                    <a:pt x="1" y="60"/>
                    <a:pt x="1" y="143"/>
                  </a:cubicBezTo>
                  <a:cubicBezTo>
                    <a:pt x="1" y="215"/>
                    <a:pt x="60" y="274"/>
                    <a:pt x="132" y="274"/>
                  </a:cubicBezTo>
                  <a:lnTo>
                    <a:pt x="810" y="274"/>
                  </a:lnTo>
                  <a:cubicBezTo>
                    <a:pt x="894" y="274"/>
                    <a:pt x="953" y="215"/>
                    <a:pt x="953" y="143"/>
                  </a:cubicBezTo>
                  <a:cubicBezTo>
                    <a:pt x="953" y="60"/>
                    <a:pt x="894" y="1"/>
                    <a:pt x="810"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11797;p20">
              <a:extLst>
                <a:ext uri="{FF2B5EF4-FFF2-40B4-BE49-F238E27FC236}">
                  <a16:creationId xmlns:a16="http://schemas.microsoft.com/office/drawing/2014/main" id="{9E458D3C-F680-2C7B-E063-B2A6CC1821C6}"/>
                </a:ext>
              </a:extLst>
            </p:cNvPr>
            <p:cNvSpPr/>
            <p:nvPr/>
          </p:nvSpPr>
          <p:spPr>
            <a:xfrm>
              <a:off x="4246550" y="3124601"/>
              <a:ext cx="28074" cy="28074"/>
            </a:xfrm>
            <a:custGeom>
              <a:avLst/>
              <a:gdLst/>
              <a:ahLst/>
              <a:cxnLst/>
              <a:rect l="l" t="t" r="r" b="b"/>
              <a:pathLst>
                <a:path w="882" h="882" extrusionOk="0">
                  <a:moveTo>
                    <a:pt x="620" y="250"/>
                  </a:moveTo>
                  <a:lnTo>
                    <a:pt x="620" y="607"/>
                  </a:lnTo>
                  <a:lnTo>
                    <a:pt x="262" y="607"/>
                  </a:lnTo>
                  <a:lnTo>
                    <a:pt x="262" y="250"/>
                  </a:lnTo>
                  <a:close/>
                  <a:moveTo>
                    <a:pt x="131" y="0"/>
                  </a:moveTo>
                  <a:cubicBezTo>
                    <a:pt x="60" y="0"/>
                    <a:pt x="0" y="60"/>
                    <a:pt x="0" y="131"/>
                  </a:cubicBezTo>
                  <a:lnTo>
                    <a:pt x="0" y="738"/>
                  </a:lnTo>
                  <a:cubicBezTo>
                    <a:pt x="0" y="822"/>
                    <a:pt x="60" y="881"/>
                    <a:pt x="131" y="881"/>
                  </a:cubicBezTo>
                  <a:lnTo>
                    <a:pt x="739" y="881"/>
                  </a:lnTo>
                  <a:cubicBezTo>
                    <a:pt x="822" y="881"/>
                    <a:pt x="881" y="822"/>
                    <a:pt x="881" y="738"/>
                  </a:cubicBezTo>
                  <a:lnTo>
                    <a:pt x="881" y="131"/>
                  </a:lnTo>
                  <a:cubicBezTo>
                    <a:pt x="881" y="60"/>
                    <a:pt x="822" y="0"/>
                    <a:pt x="739"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 name="Google Shape;11798;p20">
              <a:extLst>
                <a:ext uri="{FF2B5EF4-FFF2-40B4-BE49-F238E27FC236}">
                  <a16:creationId xmlns:a16="http://schemas.microsoft.com/office/drawing/2014/main" id="{D2AF51EB-A81C-47C0-7DD9-5BD6A5E617A8}"/>
                </a:ext>
              </a:extLst>
            </p:cNvPr>
            <p:cNvSpPr/>
            <p:nvPr/>
          </p:nvSpPr>
          <p:spPr>
            <a:xfrm>
              <a:off x="4285956" y="3143921"/>
              <a:ext cx="97814" cy="8753"/>
            </a:xfrm>
            <a:custGeom>
              <a:avLst/>
              <a:gdLst/>
              <a:ahLst/>
              <a:cxnLst/>
              <a:rect l="l" t="t" r="r" b="b"/>
              <a:pathLst>
                <a:path w="3073" h="275" extrusionOk="0">
                  <a:moveTo>
                    <a:pt x="132" y="0"/>
                  </a:moveTo>
                  <a:cubicBezTo>
                    <a:pt x="60" y="0"/>
                    <a:pt x="1" y="60"/>
                    <a:pt x="1" y="131"/>
                  </a:cubicBezTo>
                  <a:cubicBezTo>
                    <a:pt x="1" y="215"/>
                    <a:pt x="60" y="274"/>
                    <a:pt x="132" y="274"/>
                  </a:cubicBezTo>
                  <a:lnTo>
                    <a:pt x="2942" y="274"/>
                  </a:lnTo>
                  <a:cubicBezTo>
                    <a:pt x="3013" y="274"/>
                    <a:pt x="3072" y="215"/>
                    <a:pt x="3072" y="131"/>
                  </a:cubicBezTo>
                  <a:cubicBezTo>
                    <a:pt x="3072" y="60"/>
                    <a:pt x="3013" y="0"/>
                    <a:pt x="2942"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 name="Google Shape;11799;p20">
              <a:extLst>
                <a:ext uri="{FF2B5EF4-FFF2-40B4-BE49-F238E27FC236}">
                  <a16:creationId xmlns:a16="http://schemas.microsoft.com/office/drawing/2014/main" id="{0F246177-AB77-9255-C66B-260442F3DC5B}"/>
                </a:ext>
              </a:extLst>
            </p:cNvPr>
            <p:cNvSpPr/>
            <p:nvPr/>
          </p:nvSpPr>
          <p:spPr>
            <a:xfrm>
              <a:off x="4285956" y="3130266"/>
              <a:ext cx="30366" cy="8371"/>
            </a:xfrm>
            <a:custGeom>
              <a:avLst/>
              <a:gdLst/>
              <a:ahLst/>
              <a:cxnLst/>
              <a:rect l="l" t="t" r="r" b="b"/>
              <a:pathLst>
                <a:path w="954" h="263" extrusionOk="0">
                  <a:moveTo>
                    <a:pt x="132" y="1"/>
                  </a:moveTo>
                  <a:cubicBezTo>
                    <a:pt x="60" y="1"/>
                    <a:pt x="1" y="60"/>
                    <a:pt x="1" y="132"/>
                  </a:cubicBezTo>
                  <a:cubicBezTo>
                    <a:pt x="1" y="215"/>
                    <a:pt x="60" y="263"/>
                    <a:pt x="132" y="263"/>
                  </a:cubicBezTo>
                  <a:lnTo>
                    <a:pt x="810" y="263"/>
                  </a:lnTo>
                  <a:cubicBezTo>
                    <a:pt x="894" y="263"/>
                    <a:pt x="953" y="215"/>
                    <a:pt x="953" y="132"/>
                  </a:cubicBezTo>
                  <a:cubicBezTo>
                    <a:pt x="953" y="60"/>
                    <a:pt x="894" y="1"/>
                    <a:pt x="810"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50" name="Google Shape;11786;p20">
            <a:extLst>
              <a:ext uri="{FF2B5EF4-FFF2-40B4-BE49-F238E27FC236}">
                <a16:creationId xmlns:a16="http://schemas.microsoft.com/office/drawing/2014/main" id="{3A97DBFF-76A5-D5EA-035C-4F82A201A699}"/>
              </a:ext>
            </a:extLst>
          </p:cNvPr>
          <p:cNvGrpSpPr/>
          <p:nvPr/>
        </p:nvGrpSpPr>
        <p:grpSpPr>
          <a:xfrm>
            <a:off x="4400133" y="4764174"/>
            <a:ext cx="280072" cy="275520"/>
            <a:chOff x="4210933" y="2926777"/>
            <a:chExt cx="280072" cy="275520"/>
          </a:xfrm>
        </p:grpSpPr>
        <p:sp>
          <p:nvSpPr>
            <p:cNvPr id="51" name="Google Shape;11787;p20">
              <a:extLst>
                <a:ext uri="{FF2B5EF4-FFF2-40B4-BE49-F238E27FC236}">
                  <a16:creationId xmlns:a16="http://schemas.microsoft.com/office/drawing/2014/main" id="{57D1DD53-22B6-0044-C130-BFB992697BA5}"/>
                </a:ext>
              </a:extLst>
            </p:cNvPr>
            <p:cNvSpPr/>
            <p:nvPr/>
          </p:nvSpPr>
          <p:spPr>
            <a:xfrm>
              <a:off x="4490623" y="2970352"/>
              <a:ext cx="32" cy="414"/>
            </a:xfrm>
            <a:custGeom>
              <a:avLst/>
              <a:gdLst/>
              <a:ahLst/>
              <a:cxnLst/>
              <a:rect l="l" t="t" r="r" b="b"/>
              <a:pathLst>
                <a:path w="1" h="13" extrusionOk="0">
                  <a:moveTo>
                    <a:pt x="0" y="0"/>
                  </a:moveTo>
                  <a:cubicBezTo>
                    <a:pt x="0" y="12"/>
                    <a:pt x="0" y="0"/>
                    <a:pt x="0"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11788;p20">
              <a:extLst>
                <a:ext uri="{FF2B5EF4-FFF2-40B4-BE49-F238E27FC236}">
                  <a16:creationId xmlns:a16="http://schemas.microsoft.com/office/drawing/2014/main" id="{95D658F1-4B51-7258-EDCB-DED60A520ACB}"/>
                </a:ext>
              </a:extLst>
            </p:cNvPr>
            <p:cNvSpPr/>
            <p:nvPr/>
          </p:nvSpPr>
          <p:spPr>
            <a:xfrm>
              <a:off x="4489859" y="2969589"/>
              <a:ext cx="32" cy="32"/>
            </a:xfrm>
            <a:custGeom>
              <a:avLst/>
              <a:gdLst/>
              <a:ahLst/>
              <a:cxnLst/>
              <a:rect l="l" t="t" r="r" b="b"/>
              <a:pathLst>
                <a:path w="1" h="1" extrusionOk="0">
                  <a:moveTo>
                    <a:pt x="0" y="1"/>
                  </a:move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11789;p20">
              <a:extLst>
                <a:ext uri="{FF2B5EF4-FFF2-40B4-BE49-F238E27FC236}">
                  <a16:creationId xmlns:a16="http://schemas.microsoft.com/office/drawing/2014/main" id="{0EAD3825-053B-3BE3-CEEB-2C29DCD643FC}"/>
                </a:ext>
              </a:extLst>
            </p:cNvPr>
            <p:cNvSpPr/>
            <p:nvPr/>
          </p:nvSpPr>
          <p:spPr>
            <a:xfrm>
              <a:off x="4210933" y="2944952"/>
              <a:ext cx="280072" cy="257346"/>
            </a:xfrm>
            <a:custGeom>
              <a:avLst/>
              <a:gdLst/>
              <a:ahLst/>
              <a:cxnLst/>
              <a:rect l="l" t="t" r="r" b="b"/>
              <a:pathLst>
                <a:path w="8799" h="8085" extrusionOk="0">
                  <a:moveTo>
                    <a:pt x="7549" y="620"/>
                  </a:moveTo>
                  <a:lnTo>
                    <a:pt x="6596" y="6382"/>
                  </a:lnTo>
                  <a:lnTo>
                    <a:pt x="6596" y="620"/>
                  </a:lnTo>
                  <a:close/>
                  <a:moveTo>
                    <a:pt x="4965" y="1"/>
                  </a:moveTo>
                  <a:cubicBezTo>
                    <a:pt x="4894" y="1"/>
                    <a:pt x="4834" y="60"/>
                    <a:pt x="4834" y="143"/>
                  </a:cubicBezTo>
                  <a:cubicBezTo>
                    <a:pt x="4834" y="215"/>
                    <a:pt x="4894" y="274"/>
                    <a:pt x="4965" y="274"/>
                  </a:cubicBezTo>
                  <a:lnTo>
                    <a:pt x="6322" y="274"/>
                  </a:lnTo>
                  <a:lnTo>
                    <a:pt x="6322" y="7835"/>
                  </a:lnTo>
                  <a:lnTo>
                    <a:pt x="262" y="7835"/>
                  </a:lnTo>
                  <a:lnTo>
                    <a:pt x="262" y="7192"/>
                  </a:lnTo>
                  <a:cubicBezTo>
                    <a:pt x="262" y="7121"/>
                    <a:pt x="203" y="7061"/>
                    <a:pt x="131" y="7061"/>
                  </a:cubicBezTo>
                  <a:cubicBezTo>
                    <a:pt x="60" y="7061"/>
                    <a:pt x="0" y="7121"/>
                    <a:pt x="0" y="7192"/>
                  </a:cubicBezTo>
                  <a:lnTo>
                    <a:pt x="0" y="7954"/>
                  </a:lnTo>
                  <a:cubicBezTo>
                    <a:pt x="0" y="8025"/>
                    <a:pt x="60" y="8085"/>
                    <a:pt x="131" y="8085"/>
                  </a:cubicBezTo>
                  <a:lnTo>
                    <a:pt x="6465" y="8085"/>
                  </a:lnTo>
                  <a:cubicBezTo>
                    <a:pt x="6525" y="8085"/>
                    <a:pt x="6561" y="8037"/>
                    <a:pt x="6584" y="8002"/>
                  </a:cubicBezTo>
                  <a:lnTo>
                    <a:pt x="7906" y="3715"/>
                  </a:lnTo>
                  <a:cubicBezTo>
                    <a:pt x="7918" y="3632"/>
                    <a:pt x="7882" y="3572"/>
                    <a:pt x="7811" y="3549"/>
                  </a:cubicBezTo>
                  <a:cubicBezTo>
                    <a:pt x="7799" y="3547"/>
                    <a:pt x="7788" y="3546"/>
                    <a:pt x="7777" y="3546"/>
                  </a:cubicBezTo>
                  <a:cubicBezTo>
                    <a:pt x="7721" y="3546"/>
                    <a:pt x="7674" y="3572"/>
                    <a:pt x="7644" y="3632"/>
                  </a:cubicBezTo>
                  <a:lnTo>
                    <a:pt x="6870" y="6132"/>
                  </a:lnTo>
                  <a:lnTo>
                    <a:pt x="7727" y="989"/>
                  </a:lnTo>
                  <a:lnTo>
                    <a:pt x="8466" y="989"/>
                  </a:lnTo>
                  <a:lnTo>
                    <a:pt x="7799" y="3144"/>
                  </a:lnTo>
                  <a:cubicBezTo>
                    <a:pt x="7787" y="3215"/>
                    <a:pt x="7811" y="3275"/>
                    <a:pt x="7882" y="3311"/>
                  </a:cubicBezTo>
                  <a:lnTo>
                    <a:pt x="7930" y="3311"/>
                  </a:lnTo>
                  <a:cubicBezTo>
                    <a:pt x="7989" y="3311"/>
                    <a:pt x="8037" y="3275"/>
                    <a:pt x="8049" y="3215"/>
                  </a:cubicBezTo>
                  <a:lnTo>
                    <a:pt x="8763" y="894"/>
                  </a:lnTo>
                  <a:cubicBezTo>
                    <a:pt x="8799" y="870"/>
                    <a:pt x="8799" y="822"/>
                    <a:pt x="8763" y="798"/>
                  </a:cubicBezTo>
                  <a:cubicBezTo>
                    <a:pt x="8739" y="763"/>
                    <a:pt x="8704" y="739"/>
                    <a:pt x="8668" y="739"/>
                  </a:cubicBezTo>
                  <a:lnTo>
                    <a:pt x="7787" y="739"/>
                  </a:lnTo>
                  <a:lnTo>
                    <a:pt x="7835" y="501"/>
                  </a:lnTo>
                  <a:cubicBezTo>
                    <a:pt x="7835" y="453"/>
                    <a:pt x="7835" y="417"/>
                    <a:pt x="7799" y="394"/>
                  </a:cubicBezTo>
                  <a:cubicBezTo>
                    <a:pt x="7763" y="358"/>
                    <a:pt x="7739" y="346"/>
                    <a:pt x="7692" y="346"/>
                  </a:cubicBezTo>
                  <a:lnTo>
                    <a:pt x="6596" y="346"/>
                  </a:lnTo>
                  <a:lnTo>
                    <a:pt x="6596" y="143"/>
                  </a:lnTo>
                  <a:cubicBezTo>
                    <a:pt x="6596" y="60"/>
                    <a:pt x="6537" y="1"/>
                    <a:pt x="6453"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11790;p20">
              <a:extLst>
                <a:ext uri="{FF2B5EF4-FFF2-40B4-BE49-F238E27FC236}">
                  <a16:creationId xmlns:a16="http://schemas.microsoft.com/office/drawing/2014/main" id="{C29367BC-E62F-1595-D13C-2376FA67B740}"/>
                </a:ext>
              </a:extLst>
            </p:cNvPr>
            <p:cNvSpPr/>
            <p:nvPr/>
          </p:nvSpPr>
          <p:spPr>
            <a:xfrm>
              <a:off x="4212047" y="2926777"/>
              <a:ext cx="144826" cy="234619"/>
            </a:xfrm>
            <a:custGeom>
              <a:avLst/>
              <a:gdLst/>
              <a:ahLst/>
              <a:cxnLst/>
              <a:rect l="l" t="t" r="r" b="b"/>
              <a:pathLst>
                <a:path w="4550" h="7371" extrusionOk="0">
                  <a:moveTo>
                    <a:pt x="132" y="0"/>
                  </a:moveTo>
                  <a:cubicBezTo>
                    <a:pt x="60" y="0"/>
                    <a:pt x="1" y="60"/>
                    <a:pt x="1" y="131"/>
                  </a:cubicBezTo>
                  <a:lnTo>
                    <a:pt x="1" y="7239"/>
                  </a:lnTo>
                  <a:cubicBezTo>
                    <a:pt x="1" y="7311"/>
                    <a:pt x="60" y="7370"/>
                    <a:pt x="132" y="7370"/>
                  </a:cubicBezTo>
                  <a:cubicBezTo>
                    <a:pt x="203" y="7370"/>
                    <a:pt x="263" y="7311"/>
                    <a:pt x="263" y="7239"/>
                  </a:cubicBezTo>
                  <a:lnTo>
                    <a:pt x="263" y="262"/>
                  </a:lnTo>
                  <a:lnTo>
                    <a:pt x="1763" y="262"/>
                  </a:lnTo>
                  <a:lnTo>
                    <a:pt x="2299" y="810"/>
                  </a:lnTo>
                  <a:cubicBezTo>
                    <a:pt x="2335" y="845"/>
                    <a:pt x="2358" y="857"/>
                    <a:pt x="2394" y="857"/>
                  </a:cubicBezTo>
                  <a:lnTo>
                    <a:pt x="4418" y="857"/>
                  </a:lnTo>
                  <a:cubicBezTo>
                    <a:pt x="4490" y="857"/>
                    <a:pt x="4549" y="798"/>
                    <a:pt x="4549" y="726"/>
                  </a:cubicBezTo>
                  <a:cubicBezTo>
                    <a:pt x="4537" y="655"/>
                    <a:pt x="4478" y="595"/>
                    <a:pt x="4418" y="595"/>
                  </a:cubicBezTo>
                  <a:lnTo>
                    <a:pt x="2454" y="595"/>
                  </a:lnTo>
                  <a:lnTo>
                    <a:pt x="1918" y="36"/>
                  </a:lnTo>
                  <a:cubicBezTo>
                    <a:pt x="1882" y="12"/>
                    <a:pt x="1858" y="0"/>
                    <a:pt x="1823"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 name="Google Shape;11791;p20">
              <a:extLst>
                <a:ext uri="{FF2B5EF4-FFF2-40B4-BE49-F238E27FC236}">
                  <a16:creationId xmlns:a16="http://schemas.microsoft.com/office/drawing/2014/main" id="{433EC81F-1FF2-6A54-FDBF-882A247269D1}"/>
                </a:ext>
              </a:extLst>
            </p:cNvPr>
            <p:cNvSpPr/>
            <p:nvPr/>
          </p:nvSpPr>
          <p:spPr>
            <a:xfrm>
              <a:off x="4246550" y="2996103"/>
              <a:ext cx="28074" cy="28106"/>
            </a:xfrm>
            <a:custGeom>
              <a:avLst/>
              <a:gdLst/>
              <a:ahLst/>
              <a:cxnLst/>
              <a:rect l="l" t="t" r="r" b="b"/>
              <a:pathLst>
                <a:path w="882" h="883" extrusionOk="0">
                  <a:moveTo>
                    <a:pt x="620" y="263"/>
                  </a:moveTo>
                  <a:lnTo>
                    <a:pt x="620" y="608"/>
                  </a:lnTo>
                  <a:lnTo>
                    <a:pt x="262" y="608"/>
                  </a:lnTo>
                  <a:lnTo>
                    <a:pt x="262" y="263"/>
                  </a:lnTo>
                  <a:close/>
                  <a:moveTo>
                    <a:pt x="131" y="1"/>
                  </a:moveTo>
                  <a:cubicBezTo>
                    <a:pt x="60" y="1"/>
                    <a:pt x="0" y="60"/>
                    <a:pt x="0" y="144"/>
                  </a:cubicBezTo>
                  <a:lnTo>
                    <a:pt x="0" y="751"/>
                  </a:lnTo>
                  <a:cubicBezTo>
                    <a:pt x="0" y="822"/>
                    <a:pt x="60" y="882"/>
                    <a:pt x="131" y="882"/>
                  </a:cubicBezTo>
                  <a:lnTo>
                    <a:pt x="739" y="882"/>
                  </a:lnTo>
                  <a:cubicBezTo>
                    <a:pt x="822" y="882"/>
                    <a:pt x="881" y="822"/>
                    <a:pt x="881" y="751"/>
                  </a:cubicBezTo>
                  <a:lnTo>
                    <a:pt x="881" y="144"/>
                  </a:lnTo>
                  <a:cubicBezTo>
                    <a:pt x="881" y="60"/>
                    <a:pt x="822" y="1"/>
                    <a:pt x="739"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 name="Google Shape;11792;p20">
              <a:extLst>
                <a:ext uri="{FF2B5EF4-FFF2-40B4-BE49-F238E27FC236}">
                  <a16:creationId xmlns:a16="http://schemas.microsoft.com/office/drawing/2014/main" id="{2BBFA5BA-9131-A1D7-310F-306104A09D58}"/>
                </a:ext>
              </a:extLst>
            </p:cNvPr>
            <p:cNvSpPr/>
            <p:nvPr/>
          </p:nvSpPr>
          <p:spPr>
            <a:xfrm>
              <a:off x="4285956" y="3015456"/>
              <a:ext cx="97814" cy="8753"/>
            </a:xfrm>
            <a:custGeom>
              <a:avLst/>
              <a:gdLst/>
              <a:ahLst/>
              <a:cxnLst/>
              <a:rect l="l" t="t" r="r" b="b"/>
              <a:pathLst>
                <a:path w="3073" h="275" extrusionOk="0">
                  <a:moveTo>
                    <a:pt x="132" y="0"/>
                  </a:moveTo>
                  <a:cubicBezTo>
                    <a:pt x="60" y="0"/>
                    <a:pt x="1" y="60"/>
                    <a:pt x="1" y="143"/>
                  </a:cubicBezTo>
                  <a:cubicBezTo>
                    <a:pt x="1" y="214"/>
                    <a:pt x="60" y="274"/>
                    <a:pt x="132" y="274"/>
                  </a:cubicBezTo>
                  <a:lnTo>
                    <a:pt x="2942" y="274"/>
                  </a:lnTo>
                  <a:cubicBezTo>
                    <a:pt x="3013" y="274"/>
                    <a:pt x="3072" y="214"/>
                    <a:pt x="3072" y="143"/>
                  </a:cubicBezTo>
                  <a:cubicBezTo>
                    <a:pt x="3072" y="72"/>
                    <a:pt x="3013" y="0"/>
                    <a:pt x="2942"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57" name="Google Shape;11793;p20">
              <a:extLst>
                <a:ext uri="{FF2B5EF4-FFF2-40B4-BE49-F238E27FC236}">
                  <a16:creationId xmlns:a16="http://schemas.microsoft.com/office/drawing/2014/main" id="{2A64B50D-64FC-B476-5CFD-C87DF82E0715}"/>
                </a:ext>
              </a:extLst>
            </p:cNvPr>
            <p:cNvSpPr/>
            <p:nvPr/>
          </p:nvSpPr>
          <p:spPr>
            <a:xfrm>
              <a:off x="4285956" y="3001800"/>
              <a:ext cx="30366" cy="8753"/>
            </a:xfrm>
            <a:custGeom>
              <a:avLst/>
              <a:gdLst/>
              <a:ahLst/>
              <a:cxnLst/>
              <a:rect l="l" t="t" r="r" b="b"/>
              <a:pathLst>
                <a:path w="954" h="275" extrusionOk="0">
                  <a:moveTo>
                    <a:pt x="132" y="1"/>
                  </a:moveTo>
                  <a:cubicBezTo>
                    <a:pt x="60" y="1"/>
                    <a:pt x="1" y="60"/>
                    <a:pt x="1" y="132"/>
                  </a:cubicBezTo>
                  <a:cubicBezTo>
                    <a:pt x="1" y="215"/>
                    <a:pt x="60" y="274"/>
                    <a:pt x="132" y="274"/>
                  </a:cubicBezTo>
                  <a:lnTo>
                    <a:pt x="810" y="274"/>
                  </a:lnTo>
                  <a:cubicBezTo>
                    <a:pt x="894" y="274"/>
                    <a:pt x="953" y="215"/>
                    <a:pt x="953" y="132"/>
                  </a:cubicBezTo>
                  <a:cubicBezTo>
                    <a:pt x="953" y="60"/>
                    <a:pt x="894" y="1"/>
                    <a:pt x="810"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 name="Google Shape;11794;p20">
              <a:extLst>
                <a:ext uri="{FF2B5EF4-FFF2-40B4-BE49-F238E27FC236}">
                  <a16:creationId xmlns:a16="http://schemas.microsoft.com/office/drawing/2014/main" id="{28AC0039-6EB7-024C-C14F-2F456ADFB6F2}"/>
                </a:ext>
              </a:extLst>
            </p:cNvPr>
            <p:cNvSpPr/>
            <p:nvPr/>
          </p:nvSpPr>
          <p:spPr>
            <a:xfrm>
              <a:off x="4246550" y="3060177"/>
              <a:ext cx="28074" cy="28074"/>
            </a:xfrm>
            <a:custGeom>
              <a:avLst/>
              <a:gdLst/>
              <a:ahLst/>
              <a:cxnLst/>
              <a:rect l="l" t="t" r="r" b="b"/>
              <a:pathLst>
                <a:path w="882" h="882" extrusionOk="0">
                  <a:moveTo>
                    <a:pt x="620" y="274"/>
                  </a:moveTo>
                  <a:lnTo>
                    <a:pt x="620" y="631"/>
                  </a:lnTo>
                  <a:lnTo>
                    <a:pt x="262" y="631"/>
                  </a:lnTo>
                  <a:lnTo>
                    <a:pt x="262" y="274"/>
                  </a:lnTo>
                  <a:close/>
                  <a:moveTo>
                    <a:pt x="131" y="0"/>
                  </a:moveTo>
                  <a:cubicBezTo>
                    <a:pt x="60" y="0"/>
                    <a:pt x="0" y="60"/>
                    <a:pt x="0" y="131"/>
                  </a:cubicBezTo>
                  <a:lnTo>
                    <a:pt x="0" y="750"/>
                  </a:lnTo>
                  <a:cubicBezTo>
                    <a:pt x="0" y="822"/>
                    <a:pt x="60" y="881"/>
                    <a:pt x="131" y="881"/>
                  </a:cubicBezTo>
                  <a:lnTo>
                    <a:pt x="739" y="881"/>
                  </a:lnTo>
                  <a:cubicBezTo>
                    <a:pt x="822" y="881"/>
                    <a:pt x="881" y="822"/>
                    <a:pt x="881" y="750"/>
                  </a:cubicBezTo>
                  <a:lnTo>
                    <a:pt x="881" y="131"/>
                  </a:lnTo>
                  <a:cubicBezTo>
                    <a:pt x="881" y="60"/>
                    <a:pt x="822" y="0"/>
                    <a:pt x="739"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 name="Google Shape;11795;p20">
              <a:extLst>
                <a:ext uri="{FF2B5EF4-FFF2-40B4-BE49-F238E27FC236}">
                  <a16:creationId xmlns:a16="http://schemas.microsoft.com/office/drawing/2014/main" id="{416E5D33-1E13-CA19-6F1A-F79D18439233}"/>
                </a:ext>
              </a:extLst>
            </p:cNvPr>
            <p:cNvSpPr/>
            <p:nvPr/>
          </p:nvSpPr>
          <p:spPr>
            <a:xfrm>
              <a:off x="4285956" y="3080261"/>
              <a:ext cx="97814" cy="8371"/>
            </a:xfrm>
            <a:custGeom>
              <a:avLst/>
              <a:gdLst/>
              <a:ahLst/>
              <a:cxnLst/>
              <a:rect l="l" t="t" r="r" b="b"/>
              <a:pathLst>
                <a:path w="3073" h="263" extrusionOk="0">
                  <a:moveTo>
                    <a:pt x="132" y="0"/>
                  </a:moveTo>
                  <a:cubicBezTo>
                    <a:pt x="60" y="0"/>
                    <a:pt x="1" y="48"/>
                    <a:pt x="1" y="131"/>
                  </a:cubicBezTo>
                  <a:cubicBezTo>
                    <a:pt x="1" y="203"/>
                    <a:pt x="60" y="262"/>
                    <a:pt x="132" y="262"/>
                  </a:cubicBezTo>
                  <a:lnTo>
                    <a:pt x="2942" y="262"/>
                  </a:lnTo>
                  <a:cubicBezTo>
                    <a:pt x="3013" y="262"/>
                    <a:pt x="3072" y="203"/>
                    <a:pt x="3072" y="131"/>
                  </a:cubicBezTo>
                  <a:cubicBezTo>
                    <a:pt x="3072" y="48"/>
                    <a:pt x="3013" y="0"/>
                    <a:pt x="2942"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 name="Google Shape;11796;p20">
              <a:extLst>
                <a:ext uri="{FF2B5EF4-FFF2-40B4-BE49-F238E27FC236}">
                  <a16:creationId xmlns:a16="http://schemas.microsoft.com/office/drawing/2014/main" id="{B9CA2D99-3C97-3792-88D5-3B1AE075F4E2}"/>
                </a:ext>
              </a:extLst>
            </p:cNvPr>
            <p:cNvSpPr/>
            <p:nvPr/>
          </p:nvSpPr>
          <p:spPr>
            <a:xfrm>
              <a:off x="4285956" y="3066224"/>
              <a:ext cx="30366" cy="8753"/>
            </a:xfrm>
            <a:custGeom>
              <a:avLst/>
              <a:gdLst/>
              <a:ahLst/>
              <a:cxnLst/>
              <a:rect l="l" t="t" r="r" b="b"/>
              <a:pathLst>
                <a:path w="954" h="275" extrusionOk="0">
                  <a:moveTo>
                    <a:pt x="132" y="1"/>
                  </a:moveTo>
                  <a:cubicBezTo>
                    <a:pt x="60" y="1"/>
                    <a:pt x="1" y="60"/>
                    <a:pt x="1" y="143"/>
                  </a:cubicBezTo>
                  <a:cubicBezTo>
                    <a:pt x="1" y="215"/>
                    <a:pt x="60" y="274"/>
                    <a:pt x="132" y="274"/>
                  </a:cubicBezTo>
                  <a:lnTo>
                    <a:pt x="810" y="274"/>
                  </a:lnTo>
                  <a:cubicBezTo>
                    <a:pt x="894" y="274"/>
                    <a:pt x="953" y="215"/>
                    <a:pt x="953" y="143"/>
                  </a:cubicBezTo>
                  <a:cubicBezTo>
                    <a:pt x="953" y="60"/>
                    <a:pt x="894" y="1"/>
                    <a:pt x="810"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 name="Google Shape;11797;p20">
              <a:extLst>
                <a:ext uri="{FF2B5EF4-FFF2-40B4-BE49-F238E27FC236}">
                  <a16:creationId xmlns:a16="http://schemas.microsoft.com/office/drawing/2014/main" id="{E4273D2C-5195-FD02-3367-8D30F7F101AE}"/>
                </a:ext>
              </a:extLst>
            </p:cNvPr>
            <p:cNvSpPr/>
            <p:nvPr/>
          </p:nvSpPr>
          <p:spPr>
            <a:xfrm>
              <a:off x="4246550" y="3124601"/>
              <a:ext cx="28074" cy="28074"/>
            </a:xfrm>
            <a:custGeom>
              <a:avLst/>
              <a:gdLst/>
              <a:ahLst/>
              <a:cxnLst/>
              <a:rect l="l" t="t" r="r" b="b"/>
              <a:pathLst>
                <a:path w="882" h="882" extrusionOk="0">
                  <a:moveTo>
                    <a:pt x="620" y="250"/>
                  </a:moveTo>
                  <a:lnTo>
                    <a:pt x="620" y="607"/>
                  </a:lnTo>
                  <a:lnTo>
                    <a:pt x="262" y="607"/>
                  </a:lnTo>
                  <a:lnTo>
                    <a:pt x="262" y="250"/>
                  </a:lnTo>
                  <a:close/>
                  <a:moveTo>
                    <a:pt x="131" y="0"/>
                  </a:moveTo>
                  <a:cubicBezTo>
                    <a:pt x="60" y="0"/>
                    <a:pt x="0" y="60"/>
                    <a:pt x="0" y="131"/>
                  </a:cubicBezTo>
                  <a:lnTo>
                    <a:pt x="0" y="738"/>
                  </a:lnTo>
                  <a:cubicBezTo>
                    <a:pt x="0" y="822"/>
                    <a:pt x="60" y="881"/>
                    <a:pt x="131" y="881"/>
                  </a:cubicBezTo>
                  <a:lnTo>
                    <a:pt x="739" y="881"/>
                  </a:lnTo>
                  <a:cubicBezTo>
                    <a:pt x="822" y="881"/>
                    <a:pt x="881" y="822"/>
                    <a:pt x="881" y="738"/>
                  </a:cubicBezTo>
                  <a:lnTo>
                    <a:pt x="881" y="131"/>
                  </a:lnTo>
                  <a:cubicBezTo>
                    <a:pt x="881" y="60"/>
                    <a:pt x="822" y="0"/>
                    <a:pt x="739"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 name="Google Shape;11798;p20">
              <a:extLst>
                <a:ext uri="{FF2B5EF4-FFF2-40B4-BE49-F238E27FC236}">
                  <a16:creationId xmlns:a16="http://schemas.microsoft.com/office/drawing/2014/main" id="{9C342446-7454-178C-E26A-29B20FE6C8D5}"/>
                </a:ext>
              </a:extLst>
            </p:cNvPr>
            <p:cNvSpPr/>
            <p:nvPr/>
          </p:nvSpPr>
          <p:spPr>
            <a:xfrm>
              <a:off x="4285956" y="3143921"/>
              <a:ext cx="97814" cy="8753"/>
            </a:xfrm>
            <a:custGeom>
              <a:avLst/>
              <a:gdLst/>
              <a:ahLst/>
              <a:cxnLst/>
              <a:rect l="l" t="t" r="r" b="b"/>
              <a:pathLst>
                <a:path w="3073" h="275" extrusionOk="0">
                  <a:moveTo>
                    <a:pt x="132" y="0"/>
                  </a:moveTo>
                  <a:cubicBezTo>
                    <a:pt x="60" y="0"/>
                    <a:pt x="1" y="60"/>
                    <a:pt x="1" y="131"/>
                  </a:cubicBezTo>
                  <a:cubicBezTo>
                    <a:pt x="1" y="215"/>
                    <a:pt x="60" y="274"/>
                    <a:pt x="132" y="274"/>
                  </a:cubicBezTo>
                  <a:lnTo>
                    <a:pt x="2942" y="274"/>
                  </a:lnTo>
                  <a:cubicBezTo>
                    <a:pt x="3013" y="274"/>
                    <a:pt x="3072" y="215"/>
                    <a:pt x="3072" y="131"/>
                  </a:cubicBezTo>
                  <a:cubicBezTo>
                    <a:pt x="3072" y="60"/>
                    <a:pt x="3013" y="0"/>
                    <a:pt x="2942"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 name="Google Shape;11799;p20">
              <a:extLst>
                <a:ext uri="{FF2B5EF4-FFF2-40B4-BE49-F238E27FC236}">
                  <a16:creationId xmlns:a16="http://schemas.microsoft.com/office/drawing/2014/main" id="{C48CDAF0-177F-B92A-7321-3E72B6CEDE7E}"/>
                </a:ext>
              </a:extLst>
            </p:cNvPr>
            <p:cNvSpPr/>
            <p:nvPr/>
          </p:nvSpPr>
          <p:spPr>
            <a:xfrm>
              <a:off x="4285956" y="3130266"/>
              <a:ext cx="30366" cy="8371"/>
            </a:xfrm>
            <a:custGeom>
              <a:avLst/>
              <a:gdLst/>
              <a:ahLst/>
              <a:cxnLst/>
              <a:rect l="l" t="t" r="r" b="b"/>
              <a:pathLst>
                <a:path w="954" h="263" extrusionOk="0">
                  <a:moveTo>
                    <a:pt x="132" y="1"/>
                  </a:moveTo>
                  <a:cubicBezTo>
                    <a:pt x="60" y="1"/>
                    <a:pt x="1" y="60"/>
                    <a:pt x="1" y="132"/>
                  </a:cubicBezTo>
                  <a:cubicBezTo>
                    <a:pt x="1" y="215"/>
                    <a:pt x="60" y="263"/>
                    <a:pt x="132" y="263"/>
                  </a:cubicBezTo>
                  <a:lnTo>
                    <a:pt x="810" y="263"/>
                  </a:lnTo>
                  <a:cubicBezTo>
                    <a:pt x="894" y="263"/>
                    <a:pt x="953" y="215"/>
                    <a:pt x="953" y="132"/>
                  </a:cubicBezTo>
                  <a:cubicBezTo>
                    <a:pt x="953" y="60"/>
                    <a:pt x="894" y="1"/>
                    <a:pt x="810"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957841255"/>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Elipse 94">
            <a:extLst>
              <a:ext uri="{FF2B5EF4-FFF2-40B4-BE49-F238E27FC236}">
                <a16:creationId xmlns:a16="http://schemas.microsoft.com/office/drawing/2014/main" id="{8BAD4A91-0C10-9C41-BCCF-EC46D631FDB8}"/>
              </a:ext>
            </a:extLst>
          </p:cNvPr>
          <p:cNvSpPr/>
          <p:nvPr/>
        </p:nvSpPr>
        <p:spPr>
          <a:xfrm>
            <a:off x="4250686" y="5219754"/>
            <a:ext cx="534946" cy="5349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Rectángulo 7">
            <a:extLst>
              <a:ext uri="{FF2B5EF4-FFF2-40B4-BE49-F238E27FC236}">
                <a16:creationId xmlns:a16="http://schemas.microsoft.com/office/drawing/2014/main" id="{24FB6AF2-5E2A-4613-B5F3-CDCF25BCEC27}"/>
              </a:ext>
            </a:extLst>
          </p:cNvPr>
          <p:cNvSpPr/>
          <p:nvPr/>
        </p:nvSpPr>
        <p:spPr>
          <a:xfrm>
            <a:off x="972806" y="1466473"/>
            <a:ext cx="7509041" cy="27611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ES" dirty="0"/>
          </a:p>
        </p:txBody>
      </p:sp>
      <p:sp>
        <p:nvSpPr>
          <p:cNvPr id="4" name="Title 3">
            <a:extLst>
              <a:ext uri="{FF2B5EF4-FFF2-40B4-BE49-F238E27FC236}">
                <a16:creationId xmlns:a16="http://schemas.microsoft.com/office/drawing/2014/main" id="{6153A5D8-3B98-4BE7-8334-478BB8EE0C12}"/>
              </a:ext>
            </a:extLst>
          </p:cNvPr>
          <p:cNvSpPr>
            <a:spLocks noGrp="1"/>
          </p:cNvSpPr>
          <p:nvPr>
            <p:ph type="title"/>
          </p:nvPr>
        </p:nvSpPr>
        <p:spPr>
          <a:xfrm>
            <a:off x="723900" y="65280"/>
            <a:ext cx="7077683" cy="1202736"/>
          </a:xfrm>
        </p:spPr>
        <p:txBody>
          <a:bodyPr>
            <a:normAutofit/>
          </a:bodyPr>
          <a:lstStyle/>
          <a:p>
            <a:r>
              <a:rPr lang="en-US" dirty="0"/>
              <a:t>Vlog Project - Proposal</a:t>
            </a:r>
            <a:endParaRPr lang="en-US" sz="2200" dirty="0"/>
          </a:p>
        </p:txBody>
      </p:sp>
      <p:sp>
        <p:nvSpPr>
          <p:cNvPr id="6" name="Content Placeholder 5">
            <a:extLst>
              <a:ext uri="{FF2B5EF4-FFF2-40B4-BE49-F238E27FC236}">
                <a16:creationId xmlns:a16="http://schemas.microsoft.com/office/drawing/2014/main" id="{5495792E-BEB6-420E-8DA4-EB674E429EEB}"/>
              </a:ext>
            </a:extLst>
          </p:cNvPr>
          <p:cNvSpPr>
            <a:spLocks noGrp="1"/>
          </p:cNvSpPr>
          <p:nvPr>
            <p:ph sz="half" idx="2"/>
          </p:nvPr>
        </p:nvSpPr>
        <p:spPr>
          <a:xfrm>
            <a:off x="1114157" y="1477416"/>
            <a:ext cx="7194271" cy="2653772"/>
          </a:xfrm>
        </p:spPr>
        <p:txBody>
          <a:bodyPr>
            <a:noAutofit/>
          </a:bodyPr>
          <a:lstStyle/>
          <a:p>
            <a:pPr>
              <a:lnSpc>
                <a:spcPct val="100000"/>
              </a:lnSpc>
            </a:pPr>
            <a:r>
              <a:rPr lang="en-US" sz="1800" dirty="0">
                <a:solidFill>
                  <a:schemeClr val="tx1"/>
                </a:solidFill>
                <a:effectLst/>
                <a:latin typeface="+mn-lt"/>
                <a:ea typeface="Malgun Gothic" panose="020B0503020000020004" pitchFamily="34" charset="-127"/>
                <a:cs typeface="Times New Roman" panose="02020603050405020304" pitchFamily="18" charset="0"/>
              </a:rPr>
              <a:t>Project timelines &amp; plans </a:t>
            </a:r>
          </a:p>
          <a:p>
            <a:pPr marL="342900" indent="-342900">
              <a:lnSpc>
                <a:spcPct val="100000"/>
              </a:lnSpc>
              <a:buFont typeface="+mj-lt"/>
              <a:buAutoNum type="arabicPeriod"/>
            </a:pPr>
            <a:r>
              <a:rPr lang="en-US" sz="1800" dirty="0">
                <a:solidFill>
                  <a:schemeClr val="tx1"/>
                </a:solidFill>
                <a:effectLst/>
                <a:latin typeface="+mn-lt"/>
                <a:ea typeface="Malgun Gothic" panose="020B0503020000020004" pitchFamily="34" charset="-127"/>
                <a:cs typeface="Times New Roman" panose="02020603050405020304" pitchFamily="18" charset="0"/>
              </a:rPr>
              <a:t>themes or ideas with example video clips, </a:t>
            </a:r>
          </a:p>
          <a:p>
            <a:pPr marL="342900" indent="-342900">
              <a:lnSpc>
                <a:spcPct val="100000"/>
              </a:lnSpc>
              <a:buFont typeface="+mj-lt"/>
              <a:buAutoNum type="arabicPeriod"/>
            </a:pPr>
            <a:r>
              <a:rPr lang="en-US" sz="1800" dirty="0">
                <a:solidFill>
                  <a:schemeClr val="tx1"/>
                </a:solidFill>
                <a:effectLst/>
                <a:latin typeface="+mn-lt"/>
                <a:ea typeface="Malgun Gothic" panose="020B0503020000020004" pitchFamily="34" charset="-127"/>
                <a:cs typeface="Times New Roman" panose="02020603050405020304" pitchFamily="18" charset="0"/>
              </a:rPr>
              <a:t>Recording</a:t>
            </a:r>
          </a:p>
          <a:p>
            <a:pPr marL="342900" indent="-342900">
              <a:lnSpc>
                <a:spcPct val="100000"/>
              </a:lnSpc>
              <a:buFont typeface="+mj-lt"/>
              <a:buAutoNum type="arabicPeriod"/>
            </a:pPr>
            <a:r>
              <a:rPr lang="en-US" sz="1800" dirty="0">
                <a:solidFill>
                  <a:schemeClr val="tx1"/>
                </a:solidFill>
                <a:effectLst/>
                <a:latin typeface="+mn-lt"/>
                <a:ea typeface="Malgun Gothic" panose="020B0503020000020004" pitchFamily="34" charset="-127"/>
                <a:cs typeface="Times New Roman" panose="02020603050405020304" pitchFamily="18" charset="0"/>
              </a:rPr>
              <a:t>making and editing a script for subtitles</a:t>
            </a:r>
          </a:p>
          <a:p>
            <a:pPr marL="342900" indent="-342900">
              <a:lnSpc>
                <a:spcPct val="100000"/>
              </a:lnSpc>
              <a:buFont typeface="+mj-lt"/>
              <a:buAutoNum type="arabicPeriod"/>
            </a:pPr>
            <a:r>
              <a:rPr lang="en-US" sz="1800" dirty="0">
                <a:solidFill>
                  <a:schemeClr val="tx1"/>
                </a:solidFill>
                <a:effectLst/>
                <a:latin typeface="+mn-lt"/>
                <a:ea typeface="Malgun Gothic" panose="020B0503020000020004" pitchFamily="34" charset="-127"/>
                <a:cs typeface="Times New Roman" panose="02020603050405020304" pitchFamily="18" charset="0"/>
              </a:rPr>
              <a:t>visiting the Korean tutor for your script</a:t>
            </a:r>
          </a:p>
          <a:p>
            <a:pPr marL="342900" indent="-342900">
              <a:lnSpc>
                <a:spcPct val="100000"/>
              </a:lnSpc>
              <a:buFont typeface="+mj-lt"/>
              <a:buAutoNum type="arabicPeriod"/>
            </a:pPr>
            <a:r>
              <a:rPr lang="en-US" sz="1800" dirty="0">
                <a:solidFill>
                  <a:schemeClr val="tx1"/>
                </a:solidFill>
                <a:effectLst/>
                <a:latin typeface="+mn-lt"/>
                <a:ea typeface="Malgun Gothic" panose="020B0503020000020004" pitchFamily="34" charset="-127"/>
                <a:cs typeface="Times New Roman" panose="02020603050405020304" pitchFamily="18" charset="0"/>
              </a:rPr>
              <a:t>video editing application</a:t>
            </a:r>
          </a:p>
          <a:p>
            <a:pPr marL="342900" indent="-342900">
              <a:lnSpc>
                <a:spcPct val="100000"/>
              </a:lnSpc>
              <a:buFont typeface="+mj-lt"/>
              <a:buAutoNum type="arabicPeriod"/>
            </a:pPr>
            <a:r>
              <a:rPr lang="en-US" sz="1800" dirty="0">
                <a:solidFill>
                  <a:schemeClr val="tx1"/>
                </a:solidFill>
                <a:effectLst/>
                <a:latin typeface="+mn-lt"/>
                <a:ea typeface="Malgun Gothic" panose="020B0503020000020004" pitchFamily="34" charset="-127"/>
                <a:cs typeface="Times New Roman" panose="02020603050405020304" pitchFamily="18" charset="0"/>
              </a:rPr>
              <a:t>submission </a:t>
            </a:r>
          </a:p>
          <a:p>
            <a:pPr marL="342900" indent="-342900">
              <a:buFont typeface="+mj-lt"/>
              <a:buAutoNum type="arabicPeriod"/>
            </a:pPr>
            <a:endParaRPr lang="en-US" dirty="0"/>
          </a:p>
        </p:txBody>
      </p:sp>
      <p:grpSp>
        <p:nvGrpSpPr>
          <p:cNvPr id="64" name="Google Shape;8552;p14">
            <a:extLst>
              <a:ext uri="{FF2B5EF4-FFF2-40B4-BE49-F238E27FC236}">
                <a16:creationId xmlns:a16="http://schemas.microsoft.com/office/drawing/2014/main" id="{0D561E0B-09A0-4FB2-A2C9-F41D38B39AF5}"/>
              </a:ext>
            </a:extLst>
          </p:cNvPr>
          <p:cNvGrpSpPr/>
          <p:nvPr/>
        </p:nvGrpSpPr>
        <p:grpSpPr>
          <a:xfrm>
            <a:off x="2958661" y="4740873"/>
            <a:ext cx="355434" cy="355815"/>
            <a:chOff x="4673540" y="3680297"/>
            <a:chExt cx="355434" cy="355815"/>
          </a:xfrm>
          <a:noFill/>
        </p:grpSpPr>
        <p:sp>
          <p:nvSpPr>
            <p:cNvPr id="66" name="Google Shape;8553;p14">
              <a:extLst>
                <a:ext uri="{FF2B5EF4-FFF2-40B4-BE49-F238E27FC236}">
                  <a16:creationId xmlns:a16="http://schemas.microsoft.com/office/drawing/2014/main" id="{696BE42C-DF86-4BE8-BE0F-8E2EBC26A731}"/>
                </a:ext>
              </a:extLst>
            </p:cNvPr>
            <p:cNvSpPr/>
            <p:nvPr/>
          </p:nvSpPr>
          <p:spPr>
            <a:xfrm>
              <a:off x="4673540" y="3680297"/>
              <a:ext cx="355434" cy="355815"/>
            </a:xfrm>
            <a:custGeom>
              <a:avLst/>
              <a:gdLst/>
              <a:ahLst/>
              <a:cxnLst/>
              <a:rect l="l" t="t" r="r" b="b"/>
              <a:pathLst>
                <a:path w="11193" h="11205" extrusionOk="0">
                  <a:moveTo>
                    <a:pt x="2012" y="0"/>
                  </a:moveTo>
                  <a:cubicBezTo>
                    <a:pt x="905" y="0"/>
                    <a:pt x="0" y="893"/>
                    <a:pt x="0" y="2013"/>
                  </a:cubicBezTo>
                  <a:lnTo>
                    <a:pt x="0" y="9192"/>
                  </a:lnTo>
                  <a:cubicBezTo>
                    <a:pt x="0" y="10287"/>
                    <a:pt x="893" y="11204"/>
                    <a:pt x="2012" y="11204"/>
                  </a:cubicBezTo>
                  <a:lnTo>
                    <a:pt x="9180" y="11204"/>
                  </a:lnTo>
                  <a:cubicBezTo>
                    <a:pt x="10287" y="11204"/>
                    <a:pt x="11192" y="10311"/>
                    <a:pt x="11192" y="9192"/>
                  </a:cubicBezTo>
                  <a:lnTo>
                    <a:pt x="11192" y="2013"/>
                  </a:lnTo>
                  <a:cubicBezTo>
                    <a:pt x="11180" y="917"/>
                    <a:pt x="10287" y="0"/>
                    <a:pt x="9180" y="0"/>
                  </a:cubicBezTo>
                  <a:lnTo>
                    <a:pt x="8085" y="0"/>
                  </a:lnTo>
                  <a:cubicBezTo>
                    <a:pt x="7989" y="0"/>
                    <a:pt x="7918" y="84"/>
                    <a:pt x="7918" y="167"/>
                  </a:cubicBezTo>
                  <a:cubicBezTo>
                    <a:pt x="7918" y="262"/>
                    <a:pt x="7989" y="334"/>
                    <a:pt x="8085" y="334"/>
                  </a:cubicBezTo>
                  <a:lnTo>
                    <a:pt x="9180" y="334"/>
                  </a:lnTo>
                  <a:cubicBezTo>
                    <a:pt x="10109" y="334"/>
                    <a:pt x="10847" y="1084"/>
                    <a:pt x="10847" y="2001"/>
                  </a:cubicBezTo>
                  <a:lnTo>
                    <a:pt x="10847" y="9180"/>
                  </a:lnTo>
                  <a:cubicBezTo>
                    <a:pt x="10847" y="10097"/>
                    <a:pt x="10109" y="10847"/>
                    <a:pt x="9180" y="10847"/>
                  </a:cubicBezTo>
                  <a:lnTo>
                    <a:pt x="2012" y="10847"/>
                  </a:lnTo>
                  <a:cubicBezTo>
                    <a:pt x="1084" y="10847"/>
                    <a:pt x="345" y="10097"/>
                    <a:pt x="345" y="9180"/>
                  </a:cubicBezTo>
                  <a:lnTo>
                    <a:pt x="345" y="2001"/>
                  </a:lnTo>
                  <a:cubicBezTo>
                    <a:pt x="345" y="1084"/>
                    <a:pt x="1084" y="334"/>
                    <a:pt x="2012" y="334"/>
                  </a:cubicBezTo>
                  <a:lnTo>
                    <a:pt x="7418" y="334"/>
                  </a:lnTo>
                  <a:cubicBezTo>
                    <a:pt x="7501" y="334"/>
                    <a:pt x="7573" y="262"/>
                    <a:pt x="7573" y="167"/>
                  </a:cubicBezTo>
                  <a:cubicBezTo>
                    <a:pt x="7573" y="84"/>
                    <a:pt x="7501" y="0"/>
                    <a:pt x="741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8554;p14">
              <a:extLst>
                <a:ext uri="{FF2B5EF4-FFF2-40B4-BE49-F238E27FC236}">
                  <a16:creationId xmlns:a16="http://schemas.microsoft.com/office/drawing/2014/main" id="{155C4446-14E0-4DB2-9E8D-7D3AFE5E6922}"/>
                </a:ext>
              </a:extLst>
            </p:cNvPr>
            <p:cNvSpPr/>
            <p:nvPr/>
          </p:nvSpPr>
          <p:spPr>
            <a:xfrm>
              <a:off x="4805864" y="3736630"/>
              <a:ext cx="93042" cy="92661"/>
            </a:xfrm>
            <a:custGeom>
              <a:avLst/>
              <a:gdLst/>
              <a:ahLst/>
              <a:cxnLst/>
              <a:rect l="l" t="t" r="r" b="b"/>
              <a:pathLst>
                <a:path w="2930" h="2918" extrusionOk="0">
                  <a:moveTo>
                    <a:pt x="1477" y="334"/>
                  </a:moveTo>
                  <a:cubicBezTo>
                    <a:pt x="2096" y="334"/>
                    <a:pt x="2608" y="834"/>
                    <a:pt x="2608" y="1465"/>
                  </a:cubicBezTo>
                  <a:cubicBezTo>
                    <a:pt x="2608" y="2084"/>
                    <a:pt x="2096" y="2596"/>
                    <a:pt x="1477" y="2596"/>
                  </a:cubicBezTo>
                  <a:cubicBezTo>
                    <a:pt x="846" y="2596"/>
                    <a:pt x="346" y="2084"/>
                    <a:pt x="346" y="1465"/>
                  </a:cubicBezTo>
                  <a:cubicBezTo>
                    <a:pt x="346" y="834"/>
                    <a:pt x="846" y="334"/>
                    <a:pt x="1477" y="334"/>
                  </a:cubicBezTo>
                  <a:close/>
                  <a:moveTo>
                    <a:pt x="1477" y="0"/>
                  </a:moveTo>
                  <a:cubicBezTo>
                    <a:pt x="667" y="0"/>
                    <a:pt x="12" y="655"/>
                    <a:pt x="12" y="1465"/>
                  </a:cubicBezTo>
                  <a:cubicBezTo>
                    <a:pt x="0" y="2263"/>
                    <a:pt x="655" y="2918"/>
                    <a:pt x="1477" y="2918"/>
                  </a:cubicBezTo>
                  <a:cubicBezTo>
                    <a:pt x="2274" y="2918"/>
                    <a:pt x="2929" y="2263"/>
                    <a:pt x="2929" y="1465"/>
                  </a:cubicBezTo>
                  <a:cubicBezTo>
                    <a:pt x="2929" y="655"/>
                    <a:pt x="2274" y="0"/>
                    <a:pt x="147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8555;p14">
              <a:extLst>
                <a:ext uri="{FF2B5EF4-FFF2-40B4-BE49-F238E27FC236}">
                  <a16:creationId xmlns:a16="http://schemas.microsoft.com/office/drawing/2014/main" id="{CE4BAE85-0129-4F88-9FD8-64EB49B2B923}"/>
                </a:ext>
              </a:extLst>
            </p:cNvPr>
            <p:cNvSpPr/>
            <p:nvPr/>
          </p:nvSpPr>
          <p:spPr>
            <a:xfrm>
              <a:off x="4779380" y="3841358"/>
              <a:ext cx="143723" cy="138801"/>
            </a:xfrm>
            <a:custGeom>
              <a:avLst/>
              <a:gdLst/>
              <a:ahLst/>
              <a:cxnLst/>
              <a:rect l="l" t="t" r="r" b="b"/>
              <a:pathLst>
                <a:path w="4526" h="4371" extrusionOk="0">
                  <a:moveTo>
                    <a:pt x="477" y="1"/>
                  </a:moveTo>
                  <a:cubicBezTo>
                    <a:pt x="215" y="1"/>
                    <a:pt x="1" y="203"/>
                    <a:pt x="1" y="477"/>
                  </a:cubicBezTo>
                  <a:lnTo>
                    <a:pt x="1" y="893"/>
                  </a:lnTo>
                  <a:cubicBezTo>
                    <a:pt x="1" y="1155"/>
                    <a:pt x="203" y="1370"/>
                    <a:pt x="477" y="1370"/>
                  </a:cubicBezTo>
                  <a:lnTo>
                    <a:pt x="763" y="1370"/>
                  </a:lnTo>
                  <a:cubicBezTo>
                    <a:pt x="834" y="1370"/>
                    <a:pt x="906" y="1429"/>
                    <a:pt x="906" y="1513"/>
                  </a:cubicBezTo>
                  <a:lnTo>
                    <a:pt x="906" y="2858"/>
                  </a:lnTo>
                  <a:cubicBezTo>
                    <a:pt x="906" y="2929"/>
                    <a:pt x="846" y="3001"/>
                    <a:pt x="763" y="3001"/>
                  </a:cubicBezTo>
                  <a:lnTo>
                    <a:pt x="572" y="3001"/>
                  </a:lnTo>
                  <a:cubicBezTo>
                    <a:pt x="299" y="3001"/>
                    <a:pt x="96" y="3215"/>
                    <a:pt x="96" y="3477"/>
                  </a:cubicBezTo>
                  <a:lnTo>
                    <a:pt x="96" y="3894"/>
                  </a:lnTo>
                  <a:cubicBezTo>
                    <a:pt x="96" y="4168"/>
                    <a:pt x="299" y="4370"/>
                    <a:pt x="572" y="4370"/>
                  </a:cubicBezTo>
                  <a:lnTo>
                    <a:pt x="4049" y="4370"/>
                  </a:lnTo>
                  <a:cubicBezTo>
                    <a:pt x="4311" y="4370"/>
                    <a:pt x="4525" y="4168"/>
                    <a:pt x="4525" y="3894"/>
                  </a:cubicBezTo>
                  <a:lnTo>
                    <a:pt x="4525" y="3477"/>
                  </a:lnTo>
                  <a:cubicBezTo>
                    <a:pt x="4525" y="3215"/>
                    <a:pt x="4311" y="3001"/>
                    <a:pt x="4049" y="3001"/>
                  </a:cubicBezTo>
                  <a:lnTo>
                    <a:pt x="3859" y="3001"/>
                  </a:lnTo>
                  <a:cubicBezTo>
                    <a:pt x="3787" y="3001"/>
                    <a:pt x="3704" y="2941"/>
                    <a:pt x="3704" y="2858"/>
                  </a:cubicBezTo>
                  <a:lnTo>
                    <a:pt x="3704" y="477"/>
                  </a:lnTo>
                  <a:cubicBezTo>
                    <a:pt x="3704" y="203"/>
                    <a:pt x="3501" y="1"/>
                    <a:pt x="3228" y="1"/>
                  </a:cubicBezTo>
                  <a:lnTo>
                    <a:pt x="1442" y="1"/>
                  </a:lnTo>
                  <a:cubicBezTo>
                    <a:pt x="1358" y="1"/>
                    <a:pt x="1287" y="72"/>
                    <a:pt x="1287" y="155"/>
                  </a:cubicBezTo>
                  <a:cubicBezTo>
                    <a:pt x="1287" y="251"/>
                    <a:pt x="1358" y="322"/>
                    <a:pt x="1442" y="322"/>
                  </a:cubicBezTo>
                  <a:lnTo>
                    <a:pt x="3228" y="322"/>
                  </a:lnTo>
                  <a:cubicBezTo>
                    <a:pt x="3311" y="322"/>
                    <a:pt x="3382" y="382"/>
                    <a:pt x="3382" y="477"/>
                  </a:cubicBezTo>
                  <a:lnTo>
                    <a:pt x="3382" y="2858"/>
                  </a:lnTo>
                  <a:cubicBezTo>
                    <a:pt x="3382" y="3120"/>
                    <a:pt x="3585" y="3334"/>
                    <a:pt x="3859" y="3334"/>
                  </a:cubicBezTo>
                  <a:lnTo>
                    <a:pt x="4049" y="3334"/>
                  </a:lnTo>
                  <a:cubicBezTo>
                    <a:pt x="4121" y="3334"/>
                    <a:pt x="4204" y="3394"/>
                    <a:pt x="4204" y="3477"/>
                  </a:cubicBezTo>
                  <a:lnTo>
                    <a:pt x="4204" y="3894"/>
                  </a:lnTo>
                  <a:cubicBezTo>
                    <a:pt x="4204" y="3965"/>
                    <a:pt x="4132" y="4049"/>
                    <a:pt x="4049" y="4049"/>
                  </a:cubicBezTo>
                  <a:lnTo>
                    <a:pt x="572" y="4049"/>
                  </a:lnTo>
                  <a:cubicBezTo>
                    <a:pt x="489" y="4049"/>
                    <a:pt x="418" y="3989"/>
                    <a:pt x="418" y="3894"/>
                  </a:cubicBezTo>
                  <a:lnTo>
                    <a:pt x="418" y="3477"/>
                  </a:lnTo>
                  <a:cubicBezTo>
                    <a:pt x="418" y="3406"/>
                    <a:pt x="477" y="3334"/>
                    <a:pt x="572" y="3334"/>
                  </a:cubicBezTo>
                  <a:lnTo>
                    <a:pt x="763" y="3334"/>
                  </a:lnTo>
                  <a:cubicBezTo>
                    <a:pt x="1025" y="3334"/>
                    <a:pt x="1239" y="3120"/>
                    <a:pt x="1239" y="2858"/>
                  </a:cubicBezTo>
                  <a:lnTo>
                    <a:pt x="1239" y="1513"/>
                  </a:lnTo>
                  <a:cubicBezTo>
                    <a:pt x="1239" y="1251"/>
                    <a:pt x="1025" y="1036"/>
                    <a:pt x="763" y="1036"/>
                  </a:cubicBezTo>
                  <a:lnTo>
                    <a:pt x="477" y="1036"/>
                  </a:lnTo>
                  <a:cubicBezTo>
                    <a:pt x="406" y="1036"/>
                    <a:pt x="334" y="977"/>
                    <a:pt x="334" y="893"/>
                  </a:cubicBezTo>
                  <a:lnTo>
                    <a:pt x="334" y="477"/>
                  </a:lnTo>
                  <a:cubicBezTo>
                    <a:pt x="334" y="393"/>
                    <a:pt x="394" y="322"/>
                    <a:pt x="477" y="322"/>
                  </a:cubicBezTo>
                  <a:lnTo>
                    <a:pt x="787" y="322"/>
                  </a:lnTo>
                  <a:cubicBezTo>
                    <a:pt x="882" y="322"/>
                    <a:pt x="953" y="251"/>
                    <a:pt x="953" y="155"/>
                  </a:cubicBezTo>
                  <a:cubicBezTo>
                    <a:pt x="953" y="72"/>
                    <a:pt x="882" y="1"/>
                    <a:pt x="78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 name="Grupo 68">
            <a:extLst>
              <a:ext uri="{FF2B5EF4-FFF2-40B4-BE49-F238E27FC236}">
                <a16:creationId xmlns:a16="http://schemas.microsoft.com/office/drawing/2014/main" id="{42176CA4-D940-412B-9A13-685E9712EB73}"/>
              </a:ext>
            </a:extLst>
          </p:cNvPr>
          <p:cNvGrpSpPr/>
          <p:nvPr/>
        </p:nvGrpSpPr>
        <p:grpSpPr>
          <a:xfrm>
            <a:off x="2872041" y="4405696"/>
            <a:ext cx="528674" cy="528674"/>
            <a:chOff x="2872041" y="5239956"/>
            <a:chExt cx="528674" cy="528674"/>
          </a:xfrm>
        </p:grpSpPr>
        <p:sp>
          <p:nvSpPr>
            <p:cNvPr id="70" name="Elipse 69">
              <a:extLst>
                <a:ext uri="{FF2B5EF4-FFF2-40B4-BE49-F238E27FC236}">
                  <a16:creationId xmlns:a16="http://schemas.microsoft.com/office/drawing/2014/main" id="{B9A10E0D-8321-47A8-86DB-85EEA8142864}"/>
                </a:ext>
              </a:extLst>
            </p:cNvPr>
            <p:cNvSpPr/>
            <p:nvPr/>
          </p:nvSpPr>
          <p:spPr>
            <a:xfrm>
              <a:off x="2872041" y="5239956"/>
              <a:ext cx="528674" cy="528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71" name="Google Shape;8552;p14">
              <a:extLst>
                <a:ext uri="{FF2B5EF4-FFF2-40B4-BE49-F238E27FC236}">
                  <a16:creationId xmlns:a16="http://schemas.microsoft.com/office/drawing/2014/main" id="{D8984379-0CC4-4080-8237-A710D50B27F4}"/>
                </a:ext>
              </a:extLst>
            </p:cNvPr>
            <p:cNvGrpSpPr/>
            <p:nvPr/>
          </p:nvGrpSpPr>
          <p:grpSpPr>
            <a:xfrm>
              <a:off x="2958661" y="5326386"/>
              <a:ext cx="355434" cy="355815"/>
              <a:chOff x="4673540" y="3680297"/>
              <a:chExt cx="355434" cy="355815"/>
            </a:xfrm>
            <a:solidFill>
              <a:schemeClr val="tx2"/>
            </a:solidFill>
          </p:grpSpPr>
          <p:sp>
            <p:nvSpPr>
              <p:cNvPr id="72" name="Google Shape;8553;p14">
                <a:extLst>
                  <a:ext uri="{FF2B5EF4-FFF2-40B4-BE49-F238E27FC236}">
                    <a16:creationId xmlns:a16="http://schemas.microsoft.com/office/drawing/2014/main" id="{9B0E61E3-8D57-47BF-A928-DE2401EFF784}"/>
                  </a:ext>
                </a:extLst>
              </p:cNvPr>
              <p:cNvSpPr/>
              <p:nvPr/>
            </p:nvSpPr>
            <p:spPr>
              <a:xfrm>
                <a:off x="4673540" y="3680297"/>
                <a:ext cx="355434" cy="355815"/>
              </a:xfrm>
              <a:custGeom>
                <a:avLst/>
                <a:gdLst/>
                <a:ahLst/>
                <a:cxnLst/>
                <a:rect l="l" t="t" r="r" b="b"/>
                <a:pathLst>
                  <a:path w="11193" h="11205" extrusionOk="0">
                    <a:moveTo>
                      <a:pt x="2012" y="0"/>
                    </a:moveTo>
                    <a:cubicBezTo>
                      <a:pt x="905" y="0"/>
                      <a:pt x="0" y="893"/>
                      <a:pt x="0" y="2013"/>
                    </a:cubicBezTo>
                    <a:lnTo>
                      <a:pt x="0" y="9192"/>
                    </a:lnTo>
                    <a:cubicBezTo>
                      <a:pt x="0" y="10287"/>
                      <a:pt x="893" y="11204"/>
                      <a:pt x="2012" y="11204"/>
                    </a:cubicBezTo>
                    <a:lnTo>
                      <a:pt x="9180" y="11204"/>
                    </a:lnTo>
                    <a:cubicBezTo>
                      <a:pt x="10287" y="11204"/>
                      <a:pt x="11192" y="10311"/>
                      <a:pt x="11192" y="9192"/>
                    </a:cubicBezTo>
                    <a:lnTo>
                      <a:pt x="11192" y="2013"/>
                    </a:lnTo>
                    <a:cubicBezTo>
                      <a:pt x="11180" y="917"/>
                      <a:pt x="10287" y="0"/>
                      <a:pt x="9180" y="0"/>
                    </a:cubicBezTo>
                    <a:lnTo>
                      <a:pt x="8085" y="0"/>
                    </a:lnTo>
                    <a:cubicBezTo>
                      <a:pt x="7989" y="0"/>
                      <a:pt x="7918" y="84"/>
                      <a:pt x="7918" y="167"/>
                    </a:cubicBezTo>
                    <a:cubicBezTo>
                      <a:pt x="7918" y="262"/>
                      <a:pt x="7989" y="334"/>
                      <a:pt x="8085" y="334"/>
                    </a:cubicBezTo>
                    <a:lnTo>
                      <a:pt x="9180" y="334"/>
                    </a:lnTo>
                    <a:cubicBezTo>
                      <a:pt x="10109" y="334"/>
                      <a:pt x="10847" y="1084"/>
                      <a:pt x="10847" y="2001"/>
                    </a:cubicBezTo>
                    <a:lnTo>
                      <a:pt x="10847" y="9180"/>
                    </a:lnTo>
                    <a:cubicBezTo>
                      <a:pt x="10847" y="10097"/>
                      <a:pt x="10109" y="10847"/>
                      <a:pt x="9180" y="10847"/>
                    </a:cubicBezTo>
                    <a:lnTo>
                      <a:pt x="2012" y="10847"/>
                    </a:lnTo>
                    <a:cubicBezTo>
                      <a:pt x="1084" y="10847"/>
                      <a:pt x="345" y="10097"/>
                      <a:pt x="345" y="9180"/>
                    </a:cubicBezTo>
                    <a:lnTo>
                      <a:pt x="345" y="2001"/>
                    </a:lnTo>
                    <a:cubicBezTo>
                      <a:pt x="345" y="1084"/>
                      <a:pt x="1084" y="334"/>
                      <a:pt x="2012" y="334"/>
                    </a:cubicBezTo>
                    <a:lnTo>
                      <a:pt x="7418" y="334"/>
                    </a:lnTo>
                    <a:cubicBezTo>
                      <a:pt x="7501" y="334"/>
                      <a:pt x="7573" y="262"/>
                      <a:pt x="7573" y="167"/>
                    </a:cubicBezTo>
                    <a:cubicBezTo>
                      <a:pt x="7573" y="84"/>
                      <a:pt x="7501" y="0"/>
                      <a:pt x="741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8554;p14">
                <a:extLst>
                  <a:ext uri="{FF2B5EF4-FFF2-40B4-BE49-F238E27FC236}">
                    <a16:creationId xmlns:a16="http://schemas.microsoft.com/office/drawing/2014/main" id="{E715CF33-61EE-47B3-8882-B78EF4BF5F01}"/>
                  </a:ext>
                </a:extLst>
              </p:cNvPr>
              <p:cNvSpPr/>
              <p:nvPr/>
            </p:nvSpPr>
            <p:spPr>
              <a:xfrm>
                <a:off x="4805864" y="3736630"/>
                <a:ext cx="93042" cy="92661"/>
              </a:xfrm>
              <a:custGeom>
                <a:avLst/>
                <a:gdLst/>
                <a:ahLst/>
                <a:cxnLst/>
                <a:rect l="l" t="t" r="r" b="b"/>
                <a:pathLst>
                  <a:path w="2930" h="2918" extrusionOk="0">
                    <a:moveTo>
                      <a:pt x="1477" y="334"/>
                    </a:moveTo>
                    <a:cubicBezTo>
                      <a:pt x="2096" y="334"/>
                      <a:pt x="2608" y="834"/>
                      <a:pt x="2608" y="1465"/>
                    </a:cubicBezTo>
                    <a:cubicBezTo>
                      <a:pt x="2608" y="2084"/>
                      <a:pt x="2096" y="2596"/>
                      <a:pt x="1477" y="2596"/>
                    </a:cubicBezTo>
                    <a:cubicBezTo>
                      <a:pt x="846" y="2596"/>
                      <a:pt x="346" y="2084"/>
                      <a:pt x="346" y="1465"/>
                    </a:cubicBezTo>
                    <a:cubicBezTo>
                      <a:pt x="346" y="834"/>
                      <a:pt x="846" y="334"/>
                      <a:pt x="1477" y="334"/>
                    </a:cubicBezTo>
                    <a:close/>
                    <a:moveTo>
                      <a:pt x="1477" y="0"/>
                    </a:moveTo>
                    <a:cubicBezTo>
                      <a:pt x="667" y="0"/>
                      <a:pt x="12" y="655"/>
                      <a:pt x="12" y="1465"/>
                    </a:cubicBezTo>
                    <a:cubicBezTo>
                      <a:pt x="0" y="2263"/>
                      <a:pt x="655" y="2918"/>
                      <a:pt x="1477" y="2918"/>
                    </a:cubicBezTo>
                    <a:cubicBezTo>
                      <a:pt x="2274" y="2918"/>
                      <a:pt x="2929" y="2263"/>
                      <a:pt x="2929" y="1465"/>
                    </a:cubicBezTo>
                    <a:cubicBezTo>
                      <a:pt x="2929" y="655"/>
                      <a:pt x="2274" y="0"/>
                      <a:pt x="147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8555;p14">
                <a:extLst>
                  <a:ext uri="{FF2B5EF4-FFF2-40B4-BE49-F238E27FC236}">
                    <a16:creationId xmlns:a16="http://schemas.microsoft.com/office/drawing/2014/main" id="{4061B8BE-B0A1-454B-8F98-B2560A62C77D}"/>
                  </a:ext>
                </a:extLst>
              </p:cNvPr>
              <p:cNvSpPr/>
              <p:nvPr/>
            </p:nvSpPr>
            <p:spPr>
              <a:xfrm>
                <a:off x="4779380" y="3841358"/>
                <a:ext cx="143723" cy="138801"/>
              </a:xfrm>
              <a:custGeom>
                <a:avLst/>
                <a:gdLst/>
                <a:ahLst/>
                <a:cxnLst/>
                <a:rect l="l" t="t" r="r" b="b"/>
                <a:pathLst>
                  <a:path w="4526" h="4371" extrusionOk="0">
                    <a:moveTo>
                      <a:pt x="477" y="1"/>
                    </a:moveTo>
                    <a:cubicBezTo>
                      <a:pt x="215" y="1"/>
                      <a:pt x="1" y="203"/>
                      <a:pt x="1" y="477"/>
                    </a:cubicBezTo>
                    <a:lnTo>
                      <a:pt x="1" y="893"/>
                    </a:lnTo>
                    <a:cubicBezTo>
                      <a:pt x="1" y="1155"/>
                      <a:pt x="203" y="1370"/>
                      <a:pt x="477" y="1370"/>
                    </a:cubicBezTo>
                    <a:lnTo>
                      <a:pt x="763" y="1370"/>
                    </a:lnTo>
                    <a:cubicBezTo>
                      <a:pt x="834" y="1370"/>
                      <a:pt x="906" y="1429"/>
                      <a:pt x="906" y="1513"/>
                    </a:cubicBezTo>
                    <a:lnTo>
                      <a:pt x="906" y="2858"/>
                    </a:lnTo>
                    <a:cubicBezTo>
                      <a:pt x="906" y="2929"/>
                      <a:pt x="846" y="3001"/>
                      <a:pt x="763" y="3001"/>
                    </a:cubicBezTo>
                    <a:lnTo>
                      <a:pt x="572" y="3001"/>
                    </a:lnTo>
                    <a:cubicBezTo>
                      <a:pt x="299" y="3001"/>
                      <a:pt x="96" y="3215"/>
                      <a:pt x="96" y="3477"/>
                    </a:cubicBezTo>
                    <a:lnTo>
                      <a:pt x="96" y="3894"/>
                    </a:lnTo>
                    <a:cubicBezTo>
                      <a:pt x="96" y="4168"/>
                      <a:pt x="299" y="4370"/>
                      <a:pt x="572" y="4370"/>
                    </a:cubicBezTo>
                    <a:lnTo>
                      <a:pt x="4049" y="4370"/>
                    </a:lnTo>
                    <a:cubicBezTo>
                      <a:pt x="4311" y="4370"/>
                      <a:pt x="4525" y="4168"/>
                      <a:pt x="4525" y="3894"/>
                    </a:cubicBezTo>
                    <a:lnTo>
                      <a:pt x="4525" y="3477"/>
                    </a:lnTo>
                    <a:cubicBezTo>
                      <a:pt x="4525" y="3215"/>
                      <a:pt x="4311" y="3001"/>
                      <a:pt x="4049" y="3001"/>
                    </a:cubicBezTo>
                    <a:lnTo>
                      <a:pt x="3859" y="3001"/>
                    </a:lnTo>
                    <a:cubicBezTo>
                      <a:pt x="3787" y="3001"/>
                      <a:pt x="3704" y="2941"/>
                      <a:pt x="3704" y="2858"/>
                    </a:cubicBezTo>
                    <a:lnTo>
                      <a:pt x="3704" y="477"/>
                    </a:lnTo>
                    <a:cubicBezTo>
                      <a:pt x="3704" y="203"/>
                      <a:pt x="3501" y="1"/>
                      <a:pt x="3228" y="1"/>
                    </a:cubicBezTo>
                    <a:lnTo>
                      <a:pt x="1442" y="1"/>
                    </a:lnTo>
                    <a:cubicBezTo>
                      <a:pt x="1358" y="1"/>
                      <a:pt x="1287" y="72"/>
                      <a:pt x="1287" y="155"/>
                    </a:cubicBezTo>
                    <a:cubicBezTo>
                      <a:pt x="1287" y="251"/>
                      <a:pt x="1358" y="322"/>
                      <a:pt x="1442" y="322"/>
                    </a:cubicBezTo>
                    <a:lnTo>
                      <a:pt x="3228" y="322"/>
                    </a:lnTo>
                    <a:cubicBezTo>
                      <a:pt x="3311" y="322"/>
                      <a:pt x="3382" y="382"/>
                      <a:pt x="3382" y="477"/>
                    </a:cubicBezTo>
                    <a:lnTo>
                      <a:pt x="3382" y="2858"/>
                    </a:lnTo>
                    <a:cubicBezTo>
                      <a:pt x="3382" y="3120"/>
                      <a:pt x="3585" y="3334"/>
                      <a:pt x="3859" y="3334"/>
                    </a:cubicBezTo>
                    <a:lnTo>
                      <a:pt x="4049" y="3334"/>
                    </a:lnTo>
                    <a:cubicBezTo>
                      <a:pt x="4121" y="3334"/>
                      <a:pt x="4204" y="3394"/>
                      <a:pt x="4204" y="3477"/>
                    </a:cubicBezTo>
                    <a:lnTo>
                      <a:pt x="4204" y="3894"/>
                    </a:lnTo>
                    <a:cubicBezTo>
                      <a:pt x="4204" y="3965"/>
                      <a:pt x="4132" y="4049"/>
                      <a:pt x="4049" y="4049"/>
                    </a:cubicBezTo>
                    <a:lnTo>
                      <a:pt x="572" y="4049"/>
                    </a:lnTo>
                    <a:cubicBezTo>
                      <a:pt x="489" y="4049"/>
                      <a:pt x="418" y="3989"/>
                      <a:pt x="418" y="3894"/>
                    </a:cubicBezTo>
                    <a:lnTo>
                      <a:pt x="418" y="3477"/>
                    </a:lnTo>
                    <a:cubicBezTo>
                      <a:pt x="418" y="3406"/>
                      <a:pt x="477" y="3334"/>
                      <a:pt x="572" y="3334"/>
                    </a:cubicBezTo>
                    <a:lnTo>
                      <a:pt x="763" y="3334"/>
                    </a:lnTo>
                    <a:cubicBezTo>
                      <a:pt x="1025" y="3334"/>
                      <a:pt x="1239" y="3120"/>
                      <a:pt x="1239" y="2858"/>
                    </a:cubicBezTo>
                    <a:lnTo>
                      <a:pt x="1239" y="1513"/>
                    </a:lnTo>
                    <a:cubicBezTo>
                      <a:pt x="1239" y="1251"/>
                      <a:pt x="1025" y="1036"/>
                      <a:pt x="763" y="1036"/>
                    </a:cubicBezTo>
                    <a:lnTo>
                      <a:pt x="477" y="1036"/>
                    </a:lnTo>
                    <a:cubicBezTo>
                      <a:pt x="406" y="1036"/>
                      <a:pt x="334" y="977"/>
                      <a:pt x="334" y="893"/>
                    </a:cubicBezTo>
                    <a:lnTo>
                      <a:pt x="334" y="477"/>
                    </a:lnTo>
                    <a:cubicBezTo>
                      <a:pt x="334" y="393"/>
                      <a:pt x="394" y="322"/>
                      <a:pt x="477" y="322"/>
                    </a:cubicBezTo>
                    <a:lnTo>
                      <a:pt x="787" y="322"/>
                    </a:lnTo>
                    <a:cubicBezTo>
                      <a:pt x="882" y="322"/>
                      <a:pt x="953" y="251"/>
                      <a:pt x="953" y="155"/>
                    </a:cubicBezTo>
                    <a:cubicBezTo>
                      <a:pt x="953" y="72"/>
                      <a:pt x="882" y="1"/>
                      <a:pt x="78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3" name="Grupo 82">
            <a:extLst>
              <a:ext uri="{FF2B5EF4-FFF2-40B4-BE49-F238E27FC236}">
                <a16:creationId xmlns:a16="http://schemas.microsoft.com/office/drawing/2014/main" id="{E204ED3C-9DA8-484A-AC31-EE81B1587D86}"/>
              </a:ext>
            </a:extLst>
          </p:cNvPr>
          <p:cNvGrpSpPr/>
          <p:nvPr/>
        </p:nvGrpSpPr>
        <p:grpSpPr>
          <a:xfrm>
            <a:off x="5720764" y="5239955"/>
            <a:ext cx="528675" cy="528675"/>
            <a:chOff x="5720764" y="5239955"/>
            <a:chExt cx="528675" cy="528675"/>
          </a:xfrm>
        </p:grpSpPr>
        <p:sp>
          <p:nvSpPr>
            <p:cNvPr id="84" name="Elipse 83">
              <a:extLst>
                <a:ext uri="{FF2B5EF4-FFF2-40B4-BE49-F238E27FC236}">
                  <a16:creationId xmlns:a16="http://schemas.microsoft.com/office/drawing/2014/main" id="{A4C9EAE7-E7CF-47E8-8444-F46F2BFD1AA2}"/>
                </a:ext>
              </a:extLst>
            </p:cNvPr>
            <p:cNvSpPr/>
            <p:nvPr/>
          </p:nvSpPr>
          <p:spPr>
            <a:xfrm>
              <a:off x="5720764" y="5239955"/>
              <a:ext cx="528675" cy="5286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85" name="Google Shape;9481;p16">
              <a:extLst>
                <a:ext uri="{FF2B5EF4-FFF2-40B4-BE49-F238E27FC236}">
                  <a16:creationId xmlns:a16="http://schemas.microsoft.com/office/drawing/2014/main" id="{3FCC009A-E375-4EEE-A51B-A262B0F489DC}"/>
                </a:ext>
              </a:extLst>
            </p:cNvPr>
            <p:cNvGrpSpPr/>
            <p:nvPr/>
          </p:nvGrpSpPr>
          <p:grpSpPr>
            <a:xfrm>
              <a:off x="5761688" y="5340763"/>
              <a:ext cx="446826" cy="327059"/>
              <a:chOff x="5733194" y="2431718"/>
              <a:chExt cx="446826" cy="327059"/>
            </a:xfrm>
            <a:solidFill>
              <a:schemeClr val="tx2"/>
            </a:solidFill>
          </p:grpSpPr>
          <p:sp>
            <p:nvSpPr>
              <p:cNvPr id="86" name="Google Shape;9482;p16">
                <a:extLst>
                  <a:ext uri="{FF2B5EF4-FFF2-40B4-BE49-F238E27FC236}">
                    <a16:creationId xmlns:a16="http://schemas.microsoft.com/office/drawing/2014/main" id="{4DA111BE-BDA8-4BF1-B2BC-B2F8E9F3358A}"/>
                  </a:ext>
                </a:extLst>
              </p:cNvPr>
              <p:cNvSpPr/>
              <p:nvPr/>
            </p:nvSpPr>
            <p:spPr>
              <a:xfrm>
                <a:off x="6032946" y="2474145"/>
                <a:ext cx="56112" cy="20115"/>
              </a:xfrm>
              <a:custGeom>
                <a:avLst/>
                <a:gdLst/>
                <a:ahLst/>
                <a:cxnLst/>
                <a:rect l="l" t="t" r="r" b="b"/>
                <a:pathLst>
                  <a:path w="1763" h="632" extrusionOk="0">
                    <a:moveTo>
                      <a:pt x="215" y="1"/>
                    </a:moveTo>
                    <a:cubicBezTo>
                      <a:pt x="96" y="1"/>
                      <a:pt x="1" y="96"/>
                      <a:pt x="1" y="215"/>
                    </a:cubicBezTo>
                    <a:cubicBezTo>
                      <a:pt x="1" y="334"/>
                      <a:pt x="96" y="417"/>
                      <a:pt x="215" y="417"/>
                    </a:cubicBezTo>
                    <a:cubicBezTo>
                      <a:pt x="441" y="417"/>
                      <a:pt x="1108" y="453"/>
                      <a:pt x="1429" y="620"/>
                    </a:cubicBezTo>
                    <a:cubicBezTo>
                      <a:pt x="1465" y="632"/>
                      <a:pt x="1489" y="632"/>
                      <a:pt x="1525" y="632"/>
                    </a:cubicBezTo>
                    <a:cubicBezTo>
                      <a:pt x="1596" y="632"/>
                      <a:pt x="1668" y="584"/>
                      <a:pt x="1703" y="513"/>
                    </a:cubicBezTo>
                    <a:cubicBezTo>
                      <a:pt x="1763" y="417"/>
                      <a:pt x="1727" y="298"/>
                      <a:pt x="1632" y="239"/>
                    </a:cubicBezTo>
                    <a:cubicBezTo>
                      <a:pt x="1156" y="1"/>
                      <a:pt x="263" y="1"/>
                      <a:pt x="21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9483;p16">
                <a:extLst>
                  <a:ext uri="{FF2B5EF4-FFF2-40B4-BE49-F238E27FC236}">
                    <a16:creationId xmlns:a16="http://schemas.microsoft.com/office/drawing/2014/main" id="{82E38799-CF64-4B74-B39E-0F515236FE16}"/>
                  </a:ext>
                </a:extLst>
              </p:cNvPr>
              <p:cNvSpPr/>
              <p:nvPr/>
            </p:nvSpPr>
            <p:spPr>
              <a:xfrm>
                <a:off x="5733194" y="2431718"/>
                <a:ext cx="446826" cy="327059"/>
              </a:xfrm>
              <a:custGeom>
                <a:avLst/>
                <a:gdLst/>
                <a:ahLst/>
                <a:cxnLst/>
                <a:rect l="l" t="t" r="r" b="b"/>
                <a:pathLst>
                  <a:path w="14039" h="10276" extrusionOk="0">
                    <a:moveTo>
                      <a:pt x="11621" y="655"/>
                    </a:moveTo>
                    <a:lnTo>
                      <a:pt x="11621" y="1500"/>
                    </a:lnTo>
                    <a:cubicBezTo>
                      <a:pt x="11621" y="1631"/>
                      <a:pt x="11598" y="1762"/>
                      <a:pt x="11538" y="1905"/>
                    </a:cubicBezTo>
                    <a:lnTo>
                      <a:pt x="11431" y="2108"/>
                    </a:lnTo>
                    <a:cubicBezTo>
                      <a:pt x="11419" y="2143"/>
                      <a:pt x="11419" y="2167"/>
                      <a:pt x="11419" y="2203"/>
                    </a:cubicBezTo>
                    <a:lnTo>
                      <a:pt x="11419" y="2631"/>
                    </a:lnTo>
                    <a:cubicBezTo>
                      <a:pt x="11419" y="2929"/>
                      <a:pt x="11300" y="3215"/>
                      <a:pt x="11074" y="3429"/>
                    </a:cubicBezTo>
                    <a:cubicBezTo>
                      <a:pt x="10858" y="3634"/>
                      <a:pt x="10599" y="3751"/>
                      <a:pt x="10317" y="3751"/>
                    </a:cubicBezTo>
                    <a:cubicBezTo>
                      <a:pt x="10303" y="3751"/>
                      <a:pt x="10290" y="3751"/>
                      <a:pt x="10276" y="3751"/>
                    </a:cubicBezTo>
                    <a:cubicBezTo>
                      <a:pt x="9657" y="3739"/>
                      <a:pt x="9181" y="3215"/>
                      <a:pt x="9181" y="2584"/>
                    </a:cubicBezTo>
                    <a:lnTo>
                      <a:pt x="9181" y="2203"/>
                    </a:lnTo>
                    <a:cubicBezTo>
                      <a:pt x="9181" y="2167"/>
                      <a:pt x="9181" y="2143"/>
                      <a:pt x="9169" y="2108"/>
                    </a:cubicBezTo>
                    <a:lnTo>
                      <a:pt x="9038" y="1857"/>
                    </a:lnTo>
                    <a:cubicBezTo>
                      <a:pt x="8990" y="1762"/>
                      <a:pt x="8966" y="1667"/>
                      <a:pt x="8966" y="1560"/>
                    </a:cubicBezTo>
                    <a:lnTo>
                      <a:pt x="8966" y="1548"/>
                    </a:lnTo>
                    <a:cubicBezTo>
                      <a:pt x="8966" y="1048"/>
                      <a:pt x="9359" y="655"/>
                      <a:pt x="9859" y="655"/>
                    </a:cubicBezTo>
                    <a:close/>
                    <a:moveTo>
                      <a:pt x="4156" y="429"/>
                    </a:moveTo>
                    <a:cubicBezTo>
                      <a:pt x="4513" y="429"/>
                      <a:pt x="4823" y="560"/>
                      <a:pt x="5061" y="822"/>
                    </a:cubicBezTo>
                    <a:cubicBezTo>
                      <a:pt x="5299" y="1072"/>
                      <a:pt x="5442" y="1417"/>
                      <a:pt x="5478" y="1786"/>
                    </a:cubicBezTo>
                    <a:cubicBezTo>
                      <a:pt x="5513" y="2215"/>
                      <a:pt x="5656" y="3108"/>
                      <a:pt x="5847" y="3643"/>
                    </a:cubicBezTo>
                    <a:lnTo>
                      <a:pt x="5835" y="3643"/>
                    </a:lnTo>
                    <a:cubicBezTo>
                      <a:pt x="5525" y="3762"/>
                      <a:pt x="4882" y="3941"/>
                      <a:pt x="4132" y="3941"/>
                    </a:cubicBezTo>
                    <a:cubicBezTo>
                      <a:pt x="4077" y="3944"/>
                      <a:pt x="4021" y="3945"/>
                      <a:pt x="3967" y="3945"/>
                    </a:cubicBezTo>
                    <a:cubicBezTo>
                      <a:pt x="3330" y="3945"/>
                      <a:pt x="2762" y="3765"/>
                      <a:pt x="2477" y="3655"/>
                    </a:cubicBezTo>
                    <a:cubicBezTo>
                      <a:pt x="2656" y="3108"/>
                      <a:pt x="2799" y="2215"/>
                      <a:pt x="2835" y="1786"/>
                    </a:cubicBezTo>
                    <a:cubicBezTo>
                      <a:pt x="2858" y="1417"/>
                      <a:pt x="3013" y="1072"/>
                      <a:pt x="3251" y="822"/>
                    </a:cubicBezTo>
                    <a:cubicBezTo>
                      <a:pt x="3501" y="560"/>
                      <a:pt x="3811" y="429"/>
                      <a:pt x="4156" y="429"/>
                    </a:cubicBezTo>
                    <a:close/>
                    <a:moveTo>
                      <a:pt x="10752" y="4096"/>
                    </a:moveTo>
                    <a:cubicBezTo>
                      <a:pt x="10752" y="4155"/>
                      <a:pt x="10764" y="4215"/>
                      <a:pt x="10776" y="4274"/>
                    </a:cubicBezTo>
                    <a:lnTo>
                      <a:pt x="10609" y="4429"/>
                    </a:lnTo>
                    <a:cubicBezTo>
                      <a:pt x="10526" y="4524"/>
                      <a:pt x="10419" y="4572"/>
                      <a:pt x="10300" y="4572"/>
                    </a:cubicBezTo>
                    <a:cubicBezTo>
                      <a:pt x="10181" y="4572"/>
                      <a:pt x="10062" y="4524"/>
                      <a:pt x="9990" y="4429"/>
                    </a:cubicBezTo>
                    <a:lnTo>
                      <a:pt x="9823" y="4274"/>
                    </a:lnTo>
                    <a:cubicBezTo>
                      <a:pt x="9835" y="4215"/>
                      <a:pt x="9859" y="4155"/>
                      <a:pt x="9859" y="4096"/>
                    </a:cubicBezTo>
                    <a:cubicBezTo>
                      <a:pt x="9990" y="4132"/>
                      <a:pt x="10121" y="4167"/>
                      <a:pt x="10252" y="4167"/>
                    </a:cubicBezTo>
                    <a:lnTo>
                      <a:pt x="10300" y="4167"/>
                    </a:lnTo>
                    <a:cubicBezTo>
                      <a:pt x="10455" y="4167"/>
                      <a:pt x="10609" y="4132"/>
                      <a:pt x="10752" y="4096"/>
                    </a:cubicBezTo>
                    <a:close/>
                    <a:moveTo>
                      <a:pt x="4692" y="4358"/>
                    </a:moveTo>
                    <a:cubicBezTo>
                      <a:pt x="4763" y="4524"/>
                      <a:pt x="4918" y="4644"/>
                      <a:pt x="5097" y="4691"/>
                    </a:cubicBezTo>
                    <a:lnTo>
                      <a:pt x="5835" y="4894"/>
                    </a:lnTo>
                    <a:cubicBezTo>
                      <a:pt x="6025" y="4953"/>
                      <a:pt x="6168" y="5132"/>
                      <a:pt x="6168" y="5322"/>
                    </a:cubicBezTo>
                    <a:lnTo>
                      <a:pt x="6168" y="7251"/>
                    </a:lnTo>
                    <a:cubicBezTo>
                      <a:pt x="6168" y="7501"/>
                      <a:pt x="5954" y="7692"/>
                      <a:pt x="5716" y="7692"/>
                    </a:cubicBezTo>
                    <a:lnTo>
                      <a:pt x="5704" y="7692"/>
                    </a:lnTo>
                    <a:lnTo>
                      <a:pt x="5704" y="6144"/>
                    </a:lnTo>
                    <a:cubicBezTo>
                      <a:pt x="5668" y="5787"/>
                      <a:pt x="5394" y="5501"/>
                      <a:pt x="5025" y="5501"/>
                    </a:cubicBezTo>
                    <a:lnTo>
                      <a:pt x="3275" y="5501"/>
                    </a:lnTo>
                    <a:cubicBezTo>
                      <a:pt x="2918" y="5501"/>
                      <a:pt x="2632" y="5787"/>
                      <a:pt x="2632" y="6144"/>
                    </a:cubicBezTo>
                    <a:lnTo>
                      <a:pt x="2632" y="7692"/>
                    </a:lnTo>
                    <a:lnTo>
                      <a:pt x="2620" y="7692"/>
                    </a:lnTo>
                    <a:cubicBezTo>
                      <a:pt x="2370" y="7692"/>
                      <a:pt x="2180" y="7489"/>
                      <a:pt x="2180" y="7251"/>
                    </a:cubicBezTo>
                    <a:lnTo>
                      <a:pt x="2180" y="5322"/>
                    </a:lnTo>
                    <a:cubicBezTo>
                      <a:pt x="2180" y="5132"/>
                      <a:pt x="2311" y="4941"/>
                      <a:pt x="2501" y="4894"/>
                    </a:cubicBezTo>
                    <a:lnTo>
                      <a:pt x="3251" y="4691"/>
                    </a:lnTo>
                    <a:cubicBezTo>
                      <a:pt x="3430" y="4644"/>
                      <a:pt x="3561" y="4524"/>
                      <a:pt x="3644" y="4358"/>
                    </a:cubicBezTo>
                    <a:cubicBezTo>
                      <a:pt x="3811" y="4370"/>
                      <a:pt x="3989" y="4394"/>
                      <a:pt x="4168" y="4394"/>
                    </a:cubicBezTo>
                    <a:cubicBezTo>
                      <a:pt x="4347" y="4394"/>
                      <a:pt x="4525" y="4370"/>
                      <a:pt x="4692" y="4358"/>
                    </a:cubicBezTo>
                    <a:close/>
                    <a:moveTo>
                      <a:pt x="10526" y="5906"/>
                    </a:moveTo>
                    <a:cubicBezTo>
                      <a:pt x="10538" y="5906"/>
                      <a:pt x="10538" y="5906"/>
                      <a:pt x="10538" y="5918"/>
                    </a:cubicBezTo>
                    <a:lnTo>
                      <a:pt x="10538" y="7680"/>
                    </a:lnTo>
                    <a:cubicBezTo>
                      <a:pt x="10538" y="7692"/>
                      <a:pt x="10538" y="7692"/>
                      <a:pt x="10526" y="7692"/>
                    </a:cubicBezTo>
                    <a:lnTo>
                      <a:pt x="7895" y="7692"/>
                    </a:lnTo>
                    <a:cubicBezTo>
                      <a:pt x="7871" y="7692"/>
                      <a:pt x="7871" y="7692"/>
                      <a:pt x="7871" y="7680"/>
                    </a:cubicBezTo>
                    <a:lnTo>
                      <a:pt x="7871" y="5918"/>
                    </a:lnTo>
                    <a:lnTo>
                      <a:pt x="10526" y="5906"/>
                    </a:lnTo>
                    <a:close/>
                    <a:moveTo>
                      <a:pt x="11050" y="4596"/>
                    </a:moveTo>
                    <a:lnTo>
                      <a:pt x="11228" y="4691"/>
                    </a:lnTo>
                    <a:lnTo>
                      <a:pt x="11967" y="4894"/>
                    </a:lnTo>
                    <a:cubicBezTo>
                      <a:pt x="12157" y="4953"/>
                      <a:pt x="12300" y="5132"/>
                      <a:pt x="12300" y="5322"/>
                    </a:cubicBezTo>
                    <a:lnTo>
                      <a:pt x="12300" y="7251"/>
                    </a:lnTo>
                    <a:cubicBezTo>
                      <a:pt x="12300" y="7501"/>
                      <a:pt x="12086" y="7692"/>
                      <a:pt x="11848" y="7692"/>
                    </a:cubicBezTo>
                    <a:lnTo>
                      <a:pt x="10955" y="7692"/>
                    </a:lnTo>
                    <a:lnTo>
                      <a:pt x="10955" y="7680"/>
                    </a:lnTo>
                    <a:lnTo>
                      <a:pt x="10955" y="7227"/>
                    </a:lnTo>
                    <a:lnTo>
                      <a:pt x="11621" y="7227"/>
                    </a:lnTo>
                    <a:cubicBezTo>
                      <a:pt x="11740" y="7227"/>
                      <a:pt x="11836" y="7144"/>
                      <a:pt x="11836" y="7025"/>
                    </a:cubicBezTo>
                    <a:lnTo>
                      <a:pt x="11836" y="5715"/>
                    </a:lnTo>
                    <a:cubicBezTo>
                      <a:pt x="11836" y="5596"/>
                      <a:pt x="11740" y="5501"/>
                      <a:pt x="11621" y="5501"/>
                    </a:cubicBezTo>
                    <a:cubicBezTo>
                      <a:pt x="11502" y="5501"/>
                      <a:pt x="11419" y="5596"/>
                      <a:pt x="11419" y="5715"/>
                    </a:cubicBezTo>
                    <a:lnTo>
                      <a:pt x="11419" y="6834"/>
                    </a:lnTo>
                    <a:lnTo>
                      <a:pt x="10955" y="6834"/>
                    </a:lnTo>
                    <a:lnTo>
                      <a:pt x="10955" y="5941"/>
                    </a:lnTo>
                    <a:cubicBezTo>
                      <a:pt x="10955" y="5691"/>
                      <a:pt x="10764" y="5525"/>
                      <a:pt x="10538" y="5525"/>
                    </a:cubicBezTo>
                    <a:lnTo>
                      <a:pt x="8335" y="5525"/>
                    </a:lnTo>
                    <a:lnTo>
                      <a:pt x="8335" y="5322"/>
                    </a:lnTo>
                    <a:lnTo>
                      <a:pt x="8299" y="5322"/>
                    </a:lnTo>
                    <a:cubicBezTo>
                      <a:pt x="8299" y="5132"/>
                      <a:pt x="8442" y="4941"/>
                      <a:pt x="8633" y="4894"/>
                    </a:cubicBezTo>
                    <a:lnTo>
                      <a:pt x="9383" y="4691"/>
                    </a:lnTo>
                    <a:cubicBezTo>
                      <a:pt x="9442" y="4667"/>
                      <a:pt x="9490" y="4644"/>
                      <a:pt x="9562" y="4596"/>
                    </a:cubicBezTo>
                    <a:lnTo>
                      <a:pt x="9693" y="4727"/>
                    </a:lnTo>
                    <a:cubicBezTo>
                      <a:pt x="9859" y="4894"/>
                      <a:pt x="10062" y="4989"/>
                      <a:pt x="10300" y="4989"/>
                    </a:cubicBezTo>
                    <a:cubicBezTo>
                      <a:pt x="10526" y="4989"/>
                      <a:pt x="10752" y="4894"/>
                      <a:pt x="10907" y="4727"/>
                    </a:cubicBezTo>
                    <a:lnTo>
                      <a:pt x="11050" y="4596"/>
                    </a:lnTo>
                    <a:close/>
                    <a:moveTo>
                      <a:pt x="2632" y="8108"/>
                    </a:moveTo>
                    <a:lnTo>
                      <a:pt x="2632" y="8573"/>
                    </a:lnTo>
                    <a:lnTo>
                      <a:pt x="846" y="8573"/>
                    </a:lnTo>
                    <a:lnTo>
                      <a:pt x="846" y="8108"/>
                    </a:lnTo>
                    <a:close/>
                    <a:moveTo>
                      <a:pt x="13157" y="8108"/>
                    </a:moveTo>
                    <a:lnTo>
                      <a:pt x="13157" y="8573"/>
                    </a:lnTo>
                    <a:lnTo>
                      <a:pt x="5668" y="8573"/>
                    </a:lnTo>
                    <a:lnTo>
                      <a:pt x="5668" y="8108"/>
                    </a:lnTo>
                    <a:close/>
                    <a:moveTo>
                      <a:pt x="5049" y="5906"/>
                    </a:moveTo>
                    <a:cubicBezTo>
                      <a:pt x="5180" y="5906"/>
                      <a:pt x="5287" y="6013"/>
                      <a:pt x="5287" y="6144"/>
                    </a:cubicBezTo>
                    <a:lnTo>
                      <a:pt x="5287" y="9001"/>
                    </a:lnTo>
                    <a:lnTo>
                      <a:pt x="3049" y="9001"/>
                    </a:lnTo>
                    <a:lnTo>
                      <a:pt x="3049" y="6144"/>
                    </a:lnTo>
                    <a:cubicBezTo>
                      <a:pt x="3049" y="6013"/>
                      <a:pt x="3156" y="5906"/>
                      <a:pt x="3287" y="5906"/>
                    </a:cubicBezTo>
                    <a:close/>
                    <a:moveTo>
                      <a:pt x="4168" y="0"/>
                    </a:moveTo>
                    <a:cubicBezTo>
                      <a:pt x="3239" y="0"/>
                      <a:pt x="2501" y="738"/>
                      <a:pt x="2430" y="1738"/>
                    </a:cubicBezTo>
                    <a:cubicBezTo>
                      <a:pt x="2394" y="2155"/>
                      <a:pt x="2263" y="2989"/>
                      <a:pt x="2084" y="3477"/>
                    </a:cubicBezTo>
                    <a:cubicBezTo>
                      <a:pt x="2037" y="3584"/>
                      <a:pt x="2049" y="3703"/>
                      <a:pt x="2096" y="3810"/>
                    </a:cubicBezTo>
                    <a:cubicBezTo>
                      <a:pt x="2144" y="3905"/>
                      <a:pt x="2239" y="3989"/>
                      <a:pt x="2334" y="4024"/>
                    </a:cubicBezTo>
                    <a:cubicBezTo>
                      <a:pt x="2513" y="4084"/>
                      <a:pt x="2811" y="4179"/>
                      <a:pt x="3156" y="4251"/>
                    </a:cubicBezTo>
                    <a:cubicBezTo>
                      <a:pt x="3144" y="4251"/>
                      <a:pt x="3144" y="4251"/>
                      <a:pt x="3120" y="4263"/>
                    </a:cubicBezTo>
                    <a:lnTo>
                      <a:pt x="2382" y="4477"/>
                    </a:lnTo>
                    <a:cubicBezTo>
                      <a:pt x="2013" y="4584"/>
                      <a:pt x="1751" y="4917"/>
                      <a:pt x="1751" y="5310"/>
                    </a:cubicBezTo>
                    <a:lnTo>
                      <a:pt x="1751" y="7227"/>
                    </a:lnTo>
                    <a:cubicBezTo>
                      <a:pt x="1751" y="7394"/>
                      <a:pt x="1799" y="7561"/>
                      <a:pt x="1894" y="7680"/>
                    </a:cubicBezTo>
                    <a:lnTo>
                      <a:pt x="203" y="7680"/>
                    </a:lnTo>
                    <a:cubicBezTo>
                      <a:pt x="84" y="7680"/>
                      <a:pt x="1" y="7763"/>
                      <a:pt x="1" y="7882"/>
                    </a:cubicBezTo>
                    <a:cubicBezTo>
                      <a:pt x="1" y="8001"/>
                      <a:pt x="84" y="8096"/>
                      <a:pt x="203" y="8096"/>
                    </a:cubicBezTo>
                    <a:lnTo>
                      <a:pt x="441" y="8096"/>
                    </a:lnTo>
                    <a:lnTo>
                      <a:pt x="441" y="10073"/>
                    </a:lnTo>
                    <a:cubicBezTo>
                      <a:pt x="441" y="10192"/>
                      <a:pt x="537" y="10275"/>
                      <a:pt x="656" y="10275"/>
                    </a:cubicBezTo>
                    <a:cubicBezTo>
                      <a:pt x="775" y="10275"/>
                      <a:pt x="858" y="10192"/>
                      <a:pt x="858" y="10073"/>
                    </a:cubicBezTo>
                    <a:lnTo>
                      <a:pt x="858" y="8954"/>
                    </a:lnTo>
                    <a:lnTo>
                      <a:pt x="2644" y="8954"/>
                    </a:lnTo>
                    <a:lnTo>
                      <a:pt x="2644" y="10073"/>
                    </a:lnTo>
                    <a:cubicBezTo>
                      <a:pt x="2644" y="10192"/>
                      <a:pt x="2739" y="10275"/>
                      <a:pt x="2858" y="10275"/>
                    </a:cubicBezTo>
                    <a:cubicBezTo>
                      <a:pt x="2977" y="10275"/>
                      <a:pt x="3073" y="10192"/>
                      <a:pt x="3073" y="10073"/>
                    </a:cubicBezTo>
                    <a:lnTo>
                      <a:pt x="3073" y="9406"/>
                    </a:lnTo>
                    <a:lnTo>
                      <a:pt x="5287" y="9406"/>
                    </a:lnTo>
                    <a:lnTo>
                      <a:pt x="5287" y="10073"/>
                    </a:lnTo>
                    <a:cubicBezTo>
                      <a:pt x="5287" y="10192"/>
                      <a:pt x="5371" y="10275"/>
                      <a:pt x="5490" y="10275"/>
                    </a:cubicBezTo>
                    <a:cubicBezTo>
                      <a:pt x="5609" y="10275"/>
                      <a:pt x="5704" y="10192"/>
                      <a:pt x="5704" y="10073"/>
                    </a:cubicBezTo>
                    <a:lnTo>
                      <a:pt x="5704" y="8954"/>
                    </a:lnTo>
                    <a:lnTo>
                      <a:pt x="13169" y="8954"/>
                    </a:lnTo>
                    <a:lnTo>
                      <a:pt x="13169" y="10073"/>
                    </a:lnTo>
                    <a:cubicBezTo>
                      <a:pt x="13169" y="10192"/>
                      <a:pt x="13264" y="10275"/>
                      <a:pt x="13383" y="10275"/>
                    </a:cubicBezTo>
                    <a:cubicBezTo>
                      <a:pt x="13503" y="10275"/>
                      <a:pt x="13586" y="10192"/>
                      <a:pt x="13586" y="10073"/>
                    </a:cubicBezTo>
                    <a:lnTo>
                      <a:pt x="13586" y="8096"/>
                    </a:lnTo>
                    <a:lnTo>
                      <a:pt x="13824" y="8096"/>
                    </a:lnTo>
                    <a:cubicBezTo>
                      <a:pt x="13943" y="8096"/>
                      <a:pt x="14038" y="8001"/>
                      <a:pt x="14038" y="7882"/>
                    </a:cubicBezTo>
                    <a:cubicBezTo>
                      <a:pt x="14003" y="7787"/>
                      <a:pt x="13919" y="7692"/>
                      <a:pt x="13800" y="7692"/>
                    </a:cubicBezTo>
                    <a:lnTo>
                      <a:pt x="12562" y="7692"/>
                    </a:lnTo>
                    <a:cubicBezTo>
                      <a:pt x="12633" y="7561"/>
                      <a:pt x="12693" y="7406"/>
                      <a:pt x="12693" y="7251"/>
                    </a:cubicBezTo>
                    <a:lnTo>
                      <a:pt x="12693" y="5322"/>
                    </a:lnTo>
                    <a:cubicBezTo>
                      <a:pt x="12693" y="4941"/>
                      <a:pt x="12443" y="4596"/>
                      <a:pt x="12074" y="4489"/>
                    </a:cubicBezTo>
                    <a:lnTo>
                      <a:pt x="11324" y="4286"/>
                    </a:lnTo>
                    <a:cubicBezTo>
                      <a:pt x="11228" y="4251"/>
                      <a:pt x="11169" y="4167"/>
                      <a:pt x="11169" y="4060"/>
                    </a:cubicBezTo>
                    <a:lnTo>
                      <a:pt x="11169" y="3893"/>
                    </a:lnTo>
                    <a:cubicBezTo>
                      <a:pt x="11240" y="3858"/>
                      <a:pt x="11300" y="3798"/>
                      <a:pt x="11359" y="3739"/>
                    </a:cubicBezTo>
                    <a:cubicBezTo>
                      <a:pt x="11657" y="3453"/>
                      <a:pt x="11824" y="3060"/>
                      <a:pt x="11824" y="2643"/>
                    </a:cubicBezTo>
                    <a:lnTo>
                      <a:pt x="11824" y="2262"/>
                    </a:lnTo>
                    <a:lnTo>
                      <a:pt x="11895" y="2096"/>
                    </a:lnTo>
                    <a:cubicBezTo>
                      <a:pt x="11979" y="1917"/>
                      <a:pt x="12026" y="1703"/>
                      <a:pt x="12026" y="1512"/>
                    </a:cubicBezTo>
                    <a:lnTo>
                      <a:pt x="12026" y="453"/>
                    </a:lnTo>
                    <a:cubicBezTo>
                      <a:pt x="12026" y="333"/>
                      <a:pt x="11943" y="250"/>
                      <a:pt x="11824" y="250"/>
                    </a:cubicBezTo>
                    <a:lnTo>
                      <a:pt x="9859" y="250"/>
                    </a:lnTo>
                    <a:cubicBezTo>
                      <a:pt x="9145" y="250"/>
                      <a:pt x="8561" y="834"/>
                      <a:pt x="8561" y="1548"/>
                    </a:cubicBezTo>
                    <a:lnTo>
                      <a:pt x="8561" y="1560"/>
                    </a:lnTo>
                    <a:cubicBezTo>
                      <a:pt x="8561" y="1727"/>
                      <a:pt x="8597" y="1881"/>
                      <a:pt x="8680" y="2036"/>
                    </a:cubicBezTo>
                    <a:lnTo>
                      <a:pt x="8788" y="2238"/>
                    </a:lnTo>
                    <a:lnTo>
                      <a:pt x="8788" y="2572"/>
                    </a:lnTo>
                    <a:cubicBezTo>
                      <a:pt x="8788" y="3108"/>
                      <a:pt x="9050" y="3584"/>
                      <a:pt x="9442" y="3870"/>
                    </a:cubicBezTo>
                    <a:lnTo>
                      <a:pt x="9442" y="4048"/>
                    </a:lnTo>
                    <a:cubicBezTo>
                      <a:pt x="9442" y="4143"/>
                      <a:pt x="9359" y="4239"/>
                      <a:pt x="9276" y="4263"/>
                    </a:cubicBezTo>
                    <a:lnTo>
                      <a:pt x="8526" y="4477"/>
                    </a:lnTo>
                    <a:cubicBezTo>
                      <a:pt x="8157" y="4584"/>
                      <a:pt x="7907" y="4917"/>
                      <a:pt x="7907" y="5310"/>
                    </a:cubicBezTo>
                    <a:lnTo>
                      <a:pt x="7907" y="5489"/>
                    </a:lnTo>
                    <a:lnTo>
                      <a:pt x="7895" y="5489"/>
                    </a:lnTo>
                    <a:cubicBezTo>
                      <a:pt x="7657" y="5489"/>
                      <a:pt x="7478" y="5679"/>
                      <a:pt x="7478" y="5906"/>
                    </a:cubicBezTo>
                    <a:lnTo>
                      <a:pt x="7478" y="7656"/>
                    </a:lnTo>
                    <a:lnTo>
                      <a:pt x="7478" y="7680"/>
                    </a:lnTo>
                    <a:lnTo>
                      <a:pt x="6442" y="7680"/>
                    </a:lnTo>
                    <a:cubicBezTo>
                      <a:pt x="6525" y="7537"/>
                      <a:pt x="6585" y="7394"/>
                      <a:pt x="6585" y="7227"/>
                    </a:cubicBezTo>
                    <a:lnTo>
                      <a:pt x="6585" y="5310"/>
                    </a:lnTo>
                    <a:cubicBezTo>
                      <a:pt x="6585" y="4917"/>
                      <a:pt x="6323" y="4584"/>
                      <a:pt x="5954" y="4477"/>
                    </a:cubicBezTo>
                    <a:lnTo>
                      <a:pt x="5216" y="4263"/>
                    </a:lnTo>
                    <a:cubicBezTo>
                      <a:pt x="5192" y="4263"/>
                      <a:pt x="5192" y="4263"/>
                      <a:pt x="5180" y="4251"/>
                    </a:cubicBezTo>
                    <a:cubicBezTo>
                      <a:pt x="5537" y="4179"/>
                      <a:pt x="5823" y="4084"/>
                      <a:pt x="6002" y="4024"/>
                    </a:cubicBezTo>
                    <a:cubicBezTo>
                      <a:pt x="6109" y="3989"/>
                      <a:pt x="6192" y="3905"/>
                      <a:pt x="6240" y="3810"/>
                    </a:cubicBezTo>
                    <a:cubicBezTo>
                      <a:pt x="6287" y="3703"/>
                      <a:pt x="6299" y="3596"/>
                      <a:pt x="6252" y="3477"/>
                    </a:cubicBezTo>
                    <a:cubicBezTo>
                      <a:pt x="6073" y="2977"/>
                      <a:pt x="5942" y="2143"/>
                      <a:pt x="5906" y="1738"/>
                    </a:cubicBezTo>
                    <a:cubicBezTo>
                      <a:pt x="5835" y="738"/>
                      <a:pt x="5097" y="0"/>
                      <a:pt x="416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9484;p16">
                <a:extLst>
                  <a:ext uri="{FF2B5EF4-FFF2-40B4-BE49-F238E27FC236}">
                    <a16:creationId xmlns:a16="http://schemas.microsoft.com/office/drawing/2014/main" id="{00234D0D-A7AB-40B3-8FC0-9EE18F7F864B}"/>
                  </a:ext>
                </a:extLst>
              </p:cNvPr>
              <p:cNvSpPr/>
              <p:nvPr/>
            </p:nvSpPr>
            <p:spPr>
              <a:xfrm>
                <a:off x="6019323" y="2641653"/>
                <a:ext cx="13272" cy="13272"/>
              </a:xfrm>
              <a:custGeom>
                <a:avLst/>
                <a:gdLst/>
                <a:ahLst/>
                <a:cxnLst/>
                <a:rect l="l" t="t" r="r" b="b"/>
                <a:pathLst>
                  <a:path w="417" h="417" extrusionOk="0">
                    <a:moveTo>
                      <a:pt x="202" y="0"/>
                    </a:moveTo>
                    <a:cubicBezTo>
                      <a:pt x="95" y="0"/>
                      <a:pt x="0" y="84"/>
                      <a:pt x="0" y="203"/>
                    </a:cubicBezTo>
                    <a:cubicBezTo>
                      <a:pt x="0" y="322"/>
                      <a:pt x="95" y="417"/>
                      <a:pt x="202" y="417"/>
                    </a:cubicBezTo>
                    <a:cubicBezTo>
                      <a:pt x="322" y="417"/>
                      <a:pt x="417" y="322"/>
                      <a:pt x="417" y="203"/>
                    </a:cubicBezTo>
                    <a:cubicBezTo>
                      <a:pt x="417" y="84"/>
                      <a:pt x="322" y="0"/>
                      <a:pt x="20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90" name="Elipse 89">
            <a:extLst>
              <a:ext uri="{FF2B5EF4-FFF2-40B4-BE49-F238E27FC236}">
                <a16:creationId xmlns:a16="http://schemas.microsoft.com/office/drawing/2014/main" id="{72599D9F-3C74-4BC1-BCEF-9DF634FA93DD}"/>
              </a:ext>
            </a:extLst>
          </p:cNvPr>
          <p:cNvSpPr/>
          <p:nvPr/>
        </p:nvSpPr>
        <p:spPr>
          <a:xfrm>
            <a:off x="7159237" y="5228879"/>
            <a:ext cx="546290" cy="54629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94" name="Grupo 93">
            <a:extLst>
              <a:ext uri="{FF2B5EF4-FFF2-40B4-BE49-F238E27FC236}">
                <a16:creationId xmlns:a16="http://schemas.microsoft.com/office/drawing/2014/main" id="{8D8BDD40-497C-49D0-AE4C-73E0C150996F}"/>
              </a:ext>
            </a:extLst>
          </p:cNvPr>
          <p:cNvGrpSpPr/>
          <p:nvPr/>
        </p:nvGrpSpPr>
        <p:grpSpPr>
          <a:xfrm>
            <a:off x="1472718" y="5296497"/>
            <a:ext cx="534946" cy="534946"/>
            <a:chOff x="1452060" y="4405696"/>
            <a:chExt cx="534946" cy="534946"/>
          </a:xfrm>
        </p:grpSpPr>
        <p:sp>
          <p:nvSpPr>
            <p:cNvPr id="95" name="Elipse 94">
              <a:extLst>
                <a:ext uri="{FF2B5EF4-FFF2-40B4-BE49-F238E27FC236}">
                  <a16:creationId xmlns:a16="http://schemas.microsoft.com/office/drawing/2014/main" id="{F5DDC77B-8C71-48B9-B35E-EF7F6E392970}"/>
                </a:ext>
              </a:extLst>
            </p:cNvPr>
            <p:cNvSpPr/>
            <p:nvPr/>
          </p:nvSpPr>
          <p:spPr>
            <a:xfrm>
              <a:off x="1452060" y="4405696"/>
              <a:ext cx="534946" cy="5349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96" name="Google Shape;9763;p16">
              <a:extLst>
                <a:ext uri="{FF2B5EF4-FFF2-40B4-BE49-F238E27FC236}">
                  <a16:creationId xmlns:a16="http://schemas.microsoft.com/office/drawing/2014/main" id="{5471DA2A-27FD-4376-AFD6-D264E88E7A87}"/>
                </a:ext>
              </a:extLst>
            </p:cNvPr>
            <p:cNvGrpSpPr/>
            <p:nvPr/>
          </p:nvGrpSpPr>
          <p:grpSpPr>
            <a:xfrm>
              <a:off x="1587258" y="4496558"/>
              <a:ext cx="264550" cy="353222"/>
              <a:chOff x="903530" y="3806125"/>
              <a:chExt cx="264550" cy="353222"/>
            </a:xfrm>
            <a:solidFill>
              <a:schemeClr val="tx2"/>
            </a:solidFill>
          </p:grpSpPr>
          <p:sp>
            <p:nvSpPr>
              <p:cNvPr id="97" name="Google Shape;9764;p16">
                <a:extLst>
                  <a:ext uri="{FF2B5EF4-FFF2-40B4-BE49-F238E27FC236}">
                    <a16:creationId xmlns:a16="http://schemas.microsoft.com/office/drawing/2014/main" id="{4217B1E5-716B-4ECD-938D-BDBC8A3E26A7}"/>
                  </a:ext>
                </a:extLst>
              </p:cNvPr>
              <p:cNvSpPr/>
              <p:nvPr/>
            </p:nvSpPr>
            <p:spPr>
              <a:xfrm>
                <a:off x="926637" y="3839321"/>
                <a:ext cx="173237" cy="162002"/>
              </a:xfrm>
              <a:custGeom>
                <a:avLst/>
                <a:gdLst/>
                <a:ahLst/>
                <a:cxnLst/>
                <a:rect l="l" t="t" r="r" b="b"/>
                <a:pathLst>
                  <a:path w="5443" h="5090" extrusionOk="0">
                    <a:moveTo>
                      <a:pt x="3418" y="1"/>
                    </a:moveTo>
                    <a:cubicBezTo>
                      <a:pt x="2623" y="1"/>
                      <a:pt x="1831" y="307"/>
                      <a:pt x="1227" y="911"/>
                    </a:cubicBezTo>
                    <a:cubicBezTo>
                      <a:pt x="108" y="2030"/>
                      <a:pt x="1" y="3804"/>
                      <a:pt x="989" y="5030"/>
                    </a:cubicBezTo>
                    <a:cubicBezTo>
                      <a:pt x="1013" y="5078"/>
                      <a:pt x="1061" y="5090"/>
                      <a:pt x="1120" y="5090"/>
                    </a:cubicBezTo>
                    <a:cubicBezTo>
                      <a:pt x="1156" y="5090"/>
                      <a:pt x="1192" y="5078"/>
                      <a:pt x="1227" y="5066"/>
                    </a:cubicBezTo>
                    <a:cubicBezTo>
                      <a:pt x="1299" y="5006"/>
                      <a:pt x="1311" y="4899"/>
                      <a:pt x="1251" y="4840"/>
                    </a:cubicBezTo>
                    <a:cubicBezTo>
                      <a:pt x="382" y="3744"/>
                      <a:pt x="477" y="2149"/>
                      <a:pt x="1477" y="1149"/>
                    </a:cubicBezTo>
                    <a:cubicBezTo>
                      <a:pt x="2019" y="607"/>
                      <a:pt x="2735" y="334"/>
                      <a:pt x="3452" y="334"/>
                    </a:cubicBezTo>
                    <a:cubicBezTo>
                      <a:pt x="4059" y="334"/>
                      <a:pt x="4666" y="530"/>
                      <a:pt x="5168" y="923"/>
                    </a:cubicBezTo>
                    <a:cubicBezTo>
                      <a:pt x="5199" y="948"/>
                      <a:pt x="5237" y="961"/>
                      <a:pt x="5273" y="961"/>
                    </a:cubicBezTo>
                    <a:cubicBezTo>
                      <a:pt x="5321" y="961"/>
                      <a:pt x="5367" y="939"/>
                      <a:pt x="5394" y="899"/>
                    </a:cubicBezTo>
                    <a:cubicBezTo>
                      <a:pt x="5442" y="827"/>
                      <a:pt x="5418" y="720"/>
                      <a:pt x="5347" y="672"/>
                    </a:cubicBezTo>
                    <a:cubicBezTo>
                      <a:pt x="4777" y="223"/>
                      <a:pt x="4096" y="1"/>
                      <a:pt x="341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765;p16">
                <a:extLst>
                  <a:ext uri="{FF2B5EF4-FFF2-40B4-BE49-F238E27FC236}">
                    <a16:creationId xmlns:a16="http://schemas.microsoft.com/office/drawing/2014/main" id="{3934D1A8-47DC-406E-8DC7-38D6A48B2533}"/>
                  </a:ext>
                </a:extLst>
              </p:cNvPr>
              <p:cNvSpPr/>
              <p:nvPr/>
            </p:nvSpPr>
            <p:spPr>
              <a:xfrm>
                <a:off x="903530" y="3806125"/>
                <a:ext cx="264550" cy="353222"/>
              </a:xfrm>
              <a:custGeom>
                <a:avLst/>
                <a:gdLst/>
                <a:ahLst/>
                <a:cxnLst/>
                <a:rect l="l" t="t" r="r" b="b"/>
                <a:pathLst>
                  <a:path w="8312" h="11098" extrusionOk="0">
                    <a:moveTo>
                      <a:pt x="4144" y="322"/>
                    </a:moveTo>
                    <a:cubicBezTo>
                      <a:pt x="6251" y="322"/>
                      <a:pt x="7966" y="2025"/>
                      <a:pt x="7966" y="4144"/>
                    </a:cubicBezTo>
                    <a:cubicBezTo>
                      <a:pt x="7978" y="5085"/>
                      <a:pt x="7775" y="6002"/>
                      <a:pt x="7371" y="6895"/>
                    </a:cubicBezTo>
                    <a:cubicBezTo>
                      <a:pt x="7037" y="7609"/>
                      <a:pt x="6597" y="8323"/>
                      <a:pt x="6025" y="8978"/>
                    </a:cubicBezTo>
                    <a:cubicBezTo>
                      <a:pt x="5228" y="9919"/>
                      <a:pt x="4418" y="10526"/>
                      <a:pt x="4156" y="10717"/>
                    </a:cubicBezTo>
                    <a:cubicBezTo>
                      <a:pt x="3882" y="10538"/>
                      <a:pt x="3084" y="9931"/>
                      <a:pt x="2275" y="8990"/>
                    </a:cubicBezTo>
                    <a:cubicBezTo>
                      <a:pt x="1715" y="8323"/>
                      <a:pt x="1251" y="7621"/>
                      <a:pt x="929" y="6895"/>
                    </a:cubicBezTo>
                    <a:cubicBezTo>
                      <a:pt x="525" y="6002"/>
                      <a:pt x="310" y="5085"/>
                      <a:pt x="310" y="4144"/>
                    </a:cubicBezTo>
                    <a:cubicBezTo>
                      <a:pt x="310" y="2025"/>
                      <a:pt x="2025" y="322"/>
                      <a:pt x="4144" y="322"/>
                    </a:cubicBezTo>
                    <a:close/>
                    <a:moveTo>
                      <a:pt x="4156" y="1"/>
                    </a:moveTo>
                    <a:cubicBezTo>
                      <a:pt x="1858" y="1"/>
                      <a:pt x="1" y="1870"/>
                      <a:pt x="1" y="4156"/>
                    </a:cubicBezTo>
                    <a:cubicBezTo>
                      <a:pt x="1" y="5121"/>
                      <a:pt x="215" y="6097"/>
                      <a:pt x="644" y="7049"/>
                    </a:cubicBezTo>
                    <a:cubicBezTo>
                      <a:pt x="989" y="7788"/>
                      <a:pt x="1441" y="8514"/>
                      <a:pt x="2037" y="9216"/>
                    </a:cubicBezTo>
                    <a:cubicBezTo>
                      <a:pt x="3037" y="10395"/>
                      <a:pt x="4037" y="11050"/>
                      <a:pt x="4061" y="11062"/>
                    </a:cubicBezTo>
                    <a:cubicBezTo>
                      <a:pt x="4096" y="11074"/>
                      <a:pt x="4120" y="11098"/>
                      <a:pt x="4156" y="11098"/>
                    </a:cubicBezTo>
                    <a:cubicBezTo>
                      <a:pt x="4180" y="11098"/>
                      <a:pt x="4215" y="11074"/>
                      <a:pt x="4239" y="11062"/>
                    </a:cubicBezTo>
                    <a:cubicBezTo>
                      <a:pt x="4287" y="11038"/>
                      <a:pt x="5275" y="10395"/>
                      <a:pt x="6263" y="9216"/>
                    </a:cubicBezTo>
                    <a:cubicBezTo>
                      <a:pt x="6859" y="8538"/>
                      <a:pt x="7323" y="7800"/>
                      <a:pt x="7668" y="7049"/>
                    </a:cubicBezTo>
                    <a:cubicBezTo>
                      <a:pt x="8085" y="6109"/>
                      <a:pt x="8311" y="5144"/>
                      <a:pt x="8311" y="4156"/>
                    </a:cubicBezTo>
                    <a:cubicBezTo>
                      <a:pt x="8311" y="1870"/>
                      <a:pt x="6442" y="1"/>
                      <a:pt x="415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766;p16">
                <a:extLst>
                  <a:ext uri="{FF2B5EF4-FFF2-40B4-BE49-F238E27FC236}">
                    <a16:creationId xmlns:a16="http://schemas.microsoft.com/office/drawing/2014/main" id="{80AEEF86-F831-4AB9-AE35-53980CB8DC1D}"/>
                  </a:ext>
                </a:extLst>
              </p:cNvPr>
              <p:cNvSpPr/>
              <p:nvPr/>
            </p:nvSpPr>
            <p:spPr>
              <a:xfrm>
                <a:off x="1008879" y="3904059"/>
                <a:ext cx="54966" cy="18460"/>
              </a:xfrm>
              <a:custGeom>
                <a:avLst/>
                <a:gdLst/>
                <a:ahLst/>
                <a:cxnLst/>
                <a:rect l="l" t="t" r="r" b="b"/>
                <a:pathLst>
                  <a:path w="1727" h="580" extrusionOk="0">
                    <a:moveTo>
                      <a:pt x="648" y="1"/>
                    </a:moveTo>
                    <a:cubicBezTo>
                      <a:pt x="492" y="1"/>
                      <a:pt x="319" y="16"/>
                      <a:pt x="132" y="55"/>
                    </a:cubicBezTo>
                    <a:cubicBezTo>
                      <a:pt x="60" y="67"/>
                      <a:pt x="1" y="127"/>
                      <a:pt x="1" y="222"/>
                    </a:cubicBezTo>
                    <a:lnTo>
                      <a:pt x="1" y="401"/>
                    </a:lnTo>
                    <a:cubicBezTo>
                      <a:pt x="1" y="484"/>
                      <a:pt x="72" y="555"/>
                      <a:pt x="155" y="555"/>
                    </a:cubicBezTo>
                    <a:cubicBezTo>
                      <a:pt x="251" y="555"/>
                      <a:pt x="322" y="484"/>
                      <a:pt x="322" y="401"/>
                    </a:cubicBezTo>
                    <a:lnTo>
                      <a:pt x="322" y="365"/>
                    </a:lnTo>
                    <a:cubicBezTo>
                      <a:pt x="434" y="350"/>
                      <a:pt x="539" y="343"/>
                      <a:pt x="636" y="343"/>
                    </a:cubicBezTo>
                    <a:cubicBezTo>
                      <a:pt x="841" y="343"/>
                      <a:pt x="1011" y="372"/>
                      <a:pt x="1132" y="413"/>
                    </a:cubicBezTo>
                    <a:cubicBezTo>
                      <a:pt x="1334" y="472"/>
                      <a:pt x="1453" y="543"/>
                      <a:pt x="1465" y="543"/>
                    </a:cubicBezTo>
                    <a:cubicBezTo>
                      <a:pt x="1501" y="555"/>
                      <a:pt x="1525" y="579"/>
                      <a:pt x="1560" y="579"/>
                    </a:cubicBezTo>
                    <a:cubicBezTo>
                      <a:pt x="1620" y="579"/>
                      <a:pt x="1667" y="543"/>
                      <a:pt x="1691" y="496"/>
                    </a:cubicBezTo>
                    <a:cubicBezTo>
                      <a:pt x="1727" y="401"/>
                      <a:pt x="1703" y="305"/>
                      <a:pt x="1632" y="246"/>
                    </a:cubicBezTo>
                    <a:cubicBezTo>
                      <a:pt x="1613" y="236"/>
                      <a:pt x="1255" y="1"/>
                      <a:pt x="64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9767;p16">
                <a:extLst>
                  <a:ext uri="{FF2B5EF4-FFF2-40B4-BE49-F238E27FC236}">
                    <a16:creationId xmlns:a16="http://schemas.microsoft.com/office/drawing/2014/main" id="{31E1B4A6-FCC3-4E87-9E6F-93E4B2EF28A0}"/>
                  </a:ext>
                </a:extLst>
              </p:cNvPr>
              <p:cNvSpPr/>
              <p:nvPr/>
            </p:nvSpPr>
            <p:spPr>
              <a:xfrm>
                <a:off x="972118" y="3872072"/>
                <a:ext cx="172473" cy="164866"/>
              </a:xfrm>
              <a:custGeom>
                <a:avLst/>
                <a:gdLst/>
                <a:ahLst/>
                <a:cxnLst/>
                <a:rect l="l" t="t" r="r" b="b"/>
                <a:pathLst>
                  <a:path w="5419" h="5180" extrusionOk="0">
                    <a:moveTo>
                      <a:pt x="3239" y="346"/>
                    </a:moveTo>
                    <a:lnTo>
                      <a:pt x="3239" y="1144"/>
                    </a:lnTo>
                    <a:cubicBezTo>
                      <a:pt x="3239" y="1287"/>
                      <a:pt x="3203" y="1418"/>
                      <a:pt x="3144" y="1537"/>
                    </a:cubicBezTo>
                    <a:lnTo>
                      <a:pt x="3084" y="1668"/>
                    </a:lnTo>
                    <a:cubicBezTo>
                      <a:pt x="3073" y="1703"/>
                      <a:pt x="3073" y="1715"/>
                      <a:pt x="3073" y="1739"/>
                    </a:cubicBezTo>
                    <a:lnTo>
                      <a:pt x="3073" y="2084"/>
                    </a:lnTo>
                    <a:cubicBezTo>
                      <a:pt x="3073" y="2370"/>
                      <a:pt x="2953" y="2632"/>
                      <a:pt x="2763" y="2846"/>
                    </a:cubicBezTo>
                    <a:cubicBezTo>
                      <a:pt x="2558" y="3028"/>
                      <a:pt x="2311" y="3145"/>
                      <a:pt x="2040" y="3145"/>
                    </a:cubicBezTo>
                    <a:cubicBezTo>
                      <a:pt x="2027" y="3145"/>
                      <a:pt x="2014" y="3144"/>
                      <a:pt x="2001" y="3144"/>
                    </a:cubicBezTo>
                    <a:cubicBezTo>
                      <a:pt x="1406" y="3108"/>
                      <a:pt x="941" y="2620"/>
                      <a:pt x="941" y="2037"/>
                    </a:cubicBezTo>
                    <a:lnTo>
                      <a:pt x="941" y="1739"/>
                    </a:lnTo>
                    <a:cubicBezTo>
                      <a:pt x="941" y="1715"/>
                      <a:pt x="941" y="1703"/>
                      <a:pt x="929" y="1668"/>
                    </a:cubicBezTo>
                    <a:lnTo>
                      <a:pt x="870" y="1537"/>
                    </a:lnTo>
                    <a:cubicBezTo>
                      <a:pt x="810" y="1418"/>
                      <a:pt x="775" y="1287"/>
                      <a:pt x="775" y="1144"/>
                    </a:cubicBezTo>
                    <a:cubicBezTo>
                      <a:pt x="775" y="703"/>
                      <a:pt x="1132" y="346"/>
                      <a:pt x="1584" y="346"/>
                    </a:cubicBezTo>
                    <a:close/>
                    <a:moveTo>
                      <a:pt x="1465" y="3346"/>
                    </a:moveTo>
                    <a:cubicBezTo>
                      <a:pt x="1608" y="3406"/>
                      <a:pt x="1775" y="3453"/>
                      <a:pt x="1953" y="3465"/>
                    </a:cubicBezTo>
                    <a:lnTo>
                      <a:pt x="2001" y="3465"/>
                    </a:lnTo>
                    <a:cubicBezTo>
                      <a:pt x="2180" y="3465"/>
                      <a:pt x="2370" y="3442"/>
                      <a:pt x="2537" y="3370"/>
                    </a:cubicBezTo>
                    <a:lnTo>
                      <a:pt x="2537" y="3584"/>
                    </a:lnTo>
                    <a:cubicBezTo>
                      <a:pt x="2537" y="3632"/>
                      <a:pt x="2549" y="3692"/>
                      <a:pt x="2549" y="3739"/>
                    </a:cubicBezTo>
                    <a:lnTo>
                      <a:pt x="2001" y="4156"/>
                    </a:lnTo>
                    <a:lnTo>
                      <a:pt x="1453" y="3727"/>
                    </a:lnTo>
                    <a:cubicBezTo>
                      <a:pt x="1465" y="3680"/>
                      <a:pt x="1465" y="3632"/>
                      <a:pt x="1465" y="3573"/>
                    </a:cubicBezTo>
                    <a:lnTo>
                      <a:pt x="1465" y="3346"/>
                    </a:lnTo>
                    <a:close/>
                    <a:moveTo>
                      <a:pt x="1251" y="3977"/>
                    </a:moveTo>
                    <a:lnTo>
                      <a:pt x="1834" y="4406"/>
                    </a:lnTo>
                    <a:lnTo>
                      <a:pt x="1834" y="4870"/>
                    </a:lnTo>
                    <a:cubicBezTo>
                      <a:pt x="1334" y="4835"/>
                      <a:pt x="822" y="4680"/>
                      <a:pt x="394" y="4358"/>
                    </a:cubicBezTo>
                    <a:cubicBezTo>
                      <a:pt x="417" y="4335"/>
                      <a:pt x="465" y="4299"/>
                      <a:pt x="501" y="4287"/>
                    </a:cubicBezTo>
                    <a:lnTo>
                      <a:pt x="1132" y="4049"/>
                    </a:lnTo>
                    <a:cubicBezTo>
                      <a:pt x="1179" y="4037"/>
                      <a:pt x="1227" y="4001"/>
                      <a:pt x="1251" y="3977"/>
                    </a:cubicBezTo>
                    <a:close/>
                    <a:moveTo>
                      <a:pt x="2739" y="3989"/>
                    </a:moveTo>
                    <a:cubicBezTo>
                      <a:pt x="2787" y="4025"/>
                      <a:pt x="2822" y="4037"/>
                      <a:pt x="2858" y="4061"/>
                    </a:cubicBezTo>
                    <a:lnTo>
                      <a:pt x="3632" y="4346"/>
                    </a:lnTo>
                    <a:cubicBezTo>
                      <a:pt x="3192" y="4656"/>
                      <a:pt x="2680" y="4835"/>
                      <a:pt x="2168" y="4870"/>
                    </a:cubicBezTo>
                    <a:lnTo>
                      <a:pt x="2168" y="4418"/>
                    </a:lnTo>
                    <a:lnTo>
                      <a:pt x="2739" y="3989"/>
                    </a:lnTo>
                    <a:close/>
                    <a:moveTo>
                      <a:pt x="1596" y="1"/>
                    </a:moveTo>
                    <a:cubicBezTo>
                      <a:pt x="977" y="1"/>
                      <a:pt x="465" y="501"/>
                      <a:pt x="465" y="1132"/>
                    </a:cubicBezTo>
                    <a:cubicBezTo>
                      <a:pt x="465" y="1310"/>
                      <a:pt x="513" y="1501"/>
                      <a:pt x="596" y="1668"/>
                    </a:cubicBezTo>
                    <a:lnTo>
                      <a:pt x="644" y="1751"/>
                    </a:lnTo>
                    <a:lnTo>
                      <a:pt x="644" y="2013"/>
                    </a:lnTo>
                    <a:cubicBezTo>
                      <a:pt x="644" y="2453"/>
                      <a:pt x="858" y="2858"/>
                      <a:pt x="1168" y="3120"/>
                    </a:cubicBezTo>
                    <a:lnTo>
                      <a:pt x="1168" y="3561"/>
                    </a:lnTo>
                    <a:cubicBezTo>
                      <a:pt x="1168" y="3632"/>
                      <a:pt x="1120" y="3704"/>
                      <a:pt x="1048" y="3739"/>
                    </a:cubicBezTo>
                    <a:lnTo>
                      <a:pt x="406" y="3977"/>
                    </a:lnTo>
                    <a:cubicBezTo>
                      <a:pt x="239" y="4037"/>
                      <a:pt x="108" y="4168"/>
                      <a:pt x="36" y="4311"/>
                    </a:cubicBezTo>
                    <a:cubicBezTo>
                      <a:pt x="1" y="4394"/>
                      <a:pt x="25" y="4466"/>
                      <a:pt x="84" y="4513"/>
                    </a:cubicBezTo>
                    <a:cubicBezTo>
                      <a:pt x="644" y="4954"/>
                      <a:pt x="1334" y="5180"/>
                      <a:pt x="2001" y="5180"/>
                    </a:cubicBezTo>
                    <a:cubicBezTo>
                      <a:pt x="2799" y="5180"/>
                      <a:pt x="3596" y="4870"/>
                      <a:pt x="4204" y="4275"/>
                    </a:cubicBezTo>
                    <a:cubicBezTo>
                      <a:pt x="5323" y="3168"/>
                      <a:pt x="5418" y="1406"/>
                      <a:pt x="4442" y="167"/>
                    </a:cubicBezTo>
                    <a:cubicBezTo>
                      <a:pt x="4405" y="124"/>
                      <a:pt x="4351" y="98"/>
                      <a:pt x="4301" y="98"/>
                    </a:cubicBezTo>
                    <a:cubicBezTo>
                      <a:pt x="4269" y="98"/>
                      <a:pt x="4239" y="108"/>
                      <a:pt x="4216" y="132"/>
                    </a:cubicBezTo>
                    <a:cubicBezTo>
                      <a:pt x="4144" y="191"/>
                      <a:pt x="4132" y="298"/>
                      <a:pt x="4192" y="358"/>
                    </a:cubicBezTo>
                    <a:cubicBezTo>
                      <a:pt x="5061" y="1465"/>
                      <a:pt x="4966" y="3049"/>
                      <a:pt x="3965" y="4049"/>
                    </a:cubicBezTo>
                    <a:lnTo>
                      <a:pt x="3906" y="4108"/>
                    </a:lnTo>
                    <a:cubicBezTo>
                      <a:pt x="3870" y="4096"/>
                      <a:pt x="3835" y="4061"/>
                      <a:pt x="3799" y="4049"/>
                    </a:cubicBezTo>
                    <a:lnTo>
                      <a:pt x="2977" y="3739"/>
                    </a:lnTo>
                    <a:cubicBezTo>
                      <a:pt x="2906" y="3704"/>
                      <a:pt x="2858" y="3644"/>
                      <a:pt x="2858" y="3561"/>
                    </a:cubicBezTo>
                    <a:lnTo>
                      <a:pt x="2858" y="3144"/>
                    </a:lnTo>
                    <a:cubicBezTo>
                      <a:pt x="2894" y="3108"/>
                      <a:pt x="2942" y="3084"/>
                      <a:pt x="2965" y="3049"/>
                    </a:cubicBezTo>
                    <a:cubicBezTo>
                      <a:pt x="3239" y="2787"/>
                      <a:pt x="3382" y="2441"/>
                      <a:pt x="3382" y="2072"/>
                    </a:cubicBezTo>
                    <a:lnTo>
                      <a:pt x="3382" y="1751"/>
                    </a:lnTo>
                    <a:lnTo>
                      <a:pt x="3430" y="1668"/>
                    </a:lnTo>
                    <a:cubicBezTo>
                      <a:pt x="3513" y="1501"/>
                      <a:pt x="3561" y="1310"/>
                      <a:pt x="3561" y="1132"/>
                    </a:cubicBezTo>
                    <a:lnTo>
                      <a:pt x="3561" y="167"/>
                    </a:lnTo>
                    <a:cubicBezTo>
                      <a:pt x="3561" y="72"/>
                      <a:pt x="3489" y="1"/>
                      <a:pt x="339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01" name="Forma libre: forma 100">
            <a:extLst>
              <a:ext uri="{FF2B5EF4-FFF2-40B4-BE49-F238E27FC236}">
                <a16:creationId xmlns:a16="http://schemas.microsoft.com/office/drawing/2014/main" id="{318EF276-7881-47F0-A10B-9CB3A74A4B51}"/>
              </a:ext>
            </a:extLst>
          </p:cNvPr>
          <p:cNvSpPr/>
          <p:nvPr/>
        </p:nvSpPr>
        <p:spPr>
          <a:xfrm>
            <a:off x="-5887786" y="4700181"/>
            <a:ext cx="23498591" cy="450260"/>
          </a:xfrm>
          <a:custGeom>
            <a:avLst/>
            <a:gdLst>
              <a:gd name="connsiteX0" fmla="*/ 0 w 23498591"/>
              <a:gd name="connsiteY0" fmla="*/ 0 h 450260"/>
              <a:gd name="connsiteX1" fmla="*/ 8327624 w 23498591"/>
              <a:gd name="connsiteY1" fmla="*/ 0 h 450260"/>
              <a:gd name="connsiteX2" fmla="*/ 9009283 w 23498591"/>
              <a:gd name="connsiteY2" fmla="*/ 356116 h 450260"/>
              <a:gd name="connsiteX3" fmla="*/ 9617086 w 23498591"/>
              <a:gd name="connsiteY3" fmla="*/ 3134 h 450260"/>
              <a:gd name="connsiteX4" fmla="*/ 9656467 w 23498591"/>
              <a:gd name="connsiteY4" fmla="*/ 0 h 450260"/>
              <a:gd name="connsiteX5" fmla="*/ 23498591 w 23498591"/>
              <a:gd name="connsiteY5" fmla="*/ 0 h 450260"/>
              <a:gd name="connsiteX6" fmla="*/ 23498591 w 23498591"/>
              <a:gd name="connsiteY6" fmla="*/ 450260 h 450260"/>
              <a:gd name="connsiteX7" fmla="*/ 0 w 23498591"/>
              <a:gd name="connsiteY7" fmla="*/ 450260 h 45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498591" h="450260">
                <a:moveTo>
                  <a:pt x="0" y="0"/>
                </a:moveTo>
                <a:lnTo>
                  <a:pt x="8327624" y="0"/>
                </a:lnTo>
                <a:cubicBezTo>
                  <a:pt x="8656083" y="2229"/>
                  <a:pt x="8622270" y="358157"/>
                  <a:pt x="9009283" y="356116"/>
                </a:cubicBezTo>
                <a:cubicBezTo>
                  <a:pt x="9372108" y="354203"/>
                  <a:pt x="9384442" y="41974"/>
                  <a:pt x="9617086" y="3134"/>
                </a:cubicBezTo>
                <a:lnTo>
                  <a:pt x="9656467" y="0"/>
                </a:lnTo>
                <a:lnTo>
                  <a:pt x="23498591" y="0"/>
                </a:lnTo>
                <a:lnTo>
                  <a:pt x="23498591" y="450260"/>
                </a:lnTo>
                <a:lnTo>
                  <a:pt x="0" y="45026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s-ES" dirty="0"/>
              <a:t>a</a:t>
            </a:r>
          </a:p>
        </p:txBody>
      </p:sp>
      <p:grpSp>
        <p:nvGrpSpPr>
          <p:cNvPr id="108" name="Google Shape;9481;p16">
            <a:extLst>
              <a:ext uri="{FF2B5EF4-FFF2-40B4-BE49-F238E27FC236}">
                <a16:creationId xmlns:a16="http://schemas.microsoft.com/office/drawing/2014/main" id="{31761984-16FA-402E-95EF-C012A8AFB5DF}"/>
              </a:ext>
            </a:extLst>
          </p:cNvPr>
          <p:cNvGrpSpPr/>
          <p:nvPr/>
        </p:nvGrpSpPr>
        <p:grpSpPr>
          <a:xfrm>
            <a:off x="5761688" y="4755251"/>
            <a:ext cx="446826" cy="327059"/>
            <a:chOff x="5733194" y="2431718"/>
            <a:chExt cx="446826" cy="327059"/>
          </a:xfrm>
          <a:solidFill>
            <a:schemeClr val="tx2"/>
          </a:solidFill>
        </p:grpSpPr>
        <p:sp>
          <p:nvSpPr>
            <p:cNvPr id="109" name="Google Shape;9482;p16">
              <a:extLst>
                <a:ext uri="{FF2B5EF4-FFF2-40B4-BE49-F238E27FC236}">
                  <a16:creationId xmlns:a16="http://schemas.microsoft.com/office/drawing/2014/main" id="{A6AA4611-E527-47AA-A264-A7A83827C444}"/>
                </a:ext>
              </a:extLst>
            </p:cNvPr>
            <p:cNvSpPr/>
            <p:nvPr/>
          </p:nvSpPr>
          <p:spPr>
            <a:xfrm>
              <a:off x="6032946" y="2474145"/>
              <a:ext cx="56112" cy="20115"/>
            </a:xfrm>
            <a:custGeom>
              <a:avLst/>
              <a:gdLst/>
              <a:ahLst/>
              <a:cxnLst/>
              <a:rect l="l" t="t" r="r" b="b"/>
              <a:pathLst>
                <a:path w="1763" h="632" extrusionOk="0">
                  <a:moveTo>
                    <a:pt x="215" y="1"/>
                  </a:moveTo>
                  <a:cubicBezTo>
                    <a:pt x="96" y="1"/>
                    <a:pt x="1" y="96"/>
                    <a:pt x="1" y="215"/>
                  </a:cubicBezTo>
                  <a:cubicBezTo>
                    <a:pt x="1" y="334"/>
                    <a:pt x="96" y="417"/>
                    <a:pt x="215" y="417"/>
                  </a:cubicBezTo>
                  <a:cubicBezTo>
                    <a:pt x="441" y="417"/>
                    <a:pt x="1108" y="453"/>
                    <a:pt x="1429" y="620"/>
                  </a:cubicBezTo>
                  <a:cubicBezTo>
                    <a:pt x="1465" y="632"/>
                    <a:pt x="1489" y="632"/>
                    <a:pt x="1525" y="632"/>
                  </a:cubicBezTo>
                  <a:cubicBezTo>
                    <a:pt x="1596" y="632"/>
                    <a:pt x="1668" y="584"/>
                    <a:pt x="1703" y="513"/>
                  </a:cubicBezTo>
                  <a:cubicBezTo>
                    <a:pt x="1763" y="417"/>
                    <a:pt x="1727" y="298"/>
                    <a:pt x="1632" y="239"/>
                  </a:cubicBezTo>
                  <a:cubicBezTo>
                    <a:pt x="1156" y="1"/>
                    <a:pt x="263" y="1"/>
                    <a:pt x="21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9483;p16">
              <a:extLst>
                <a:ext uri="{FF2B5EF4-FFF2-40B4-BE49-F238E27FC236}">
                  <a16:creationId xmlns:a16="http://schemas.microsoft.com/office/drawing/2014/main" id="{94E9A03C-9885-4CAA-A415-E3CD3DB03DF0}"/>
                </a:ext>
              </a:extLst>
            </p:cNvPr>
            <p:cNvSpPr/>
            <p:nvPr/>
          </p:nvSpPr>
          <p:spPr>
            <a:xfrm>
              <a:off x="5733194" y="2431718"/>
              <a:ext cx="446826" cy="327059"/>
            </a:xfrm>
            <a:custGeom>
              <a:avLst/>
              <a:gdLst/>
              <a:ahLst/>
              <a:cxnLst/>
              <a:rect l="l" t="t" r="r" b="b"/>
              <a:pathLst>
                <a:path w="14039" h="10276" extrusionOk="0">
                  <a:moveTo>
                    <a:pt x="11621" y="655"/>
                  </a:moveTo>
                  <a:lnTo>
                    <a:pt x="11621" y="1500"/>
                  </a:lnTo>
                  <a:cubicBezTo>
                    <a:pt x="11621" y="1631"/>
                    <a:pt x="11598" y="1762"/>
                    <a:pt x="11538" y="1905"/>
                  </a:cubicBezTo>
                  <a:lnTo>
                    <a:pt x="11431" y="2108"/>
                  </a:lnTo>
                  <a:cubicBezTo>
                    <a:pt x="11419" y="2143"/>
                    <a:pt x="11419" y="2167"/>
                    <a:pt x="11419" y="2203"/>
                  </a:cubicBezTo>
                  <a:lnTo>
                    <a:pt x="11419" y="2631"/>
                  </a:lnTo>
                  <a:cubicBezTo>
                    <a:pt x="11419" y="2929"/>
                    <a:pt x="11300" y="3215"/>
                    <a:pt x="11074" y="3429"/>
                  </a:cubicBezTo>
                  <a:cubicBezTo>
                    <a:pt x="10858" y="3634"/>
                    <a:pt x="10599" y="3751"/>
                    <a:pt x="10317" y="3751"/>
                  </a:cubicBezTo>
                  <a:cubicBezTo>
                    <a:pt x="10303" y="3751"/>
                    <a:pt x="10290" y="3751"/>
                    <a:pt x="10276" y="3751"/>
                  </a:cubicBezTo>
                  <a:cubicBezTo>
                    <a:pt x="9657" y="3739"/>
                    <a:pt x="9181" y="3215"/>
                    <a:pt x="9181" y="2584"/>
                  </a:cubicBezTo>
                  <a:lnTo>
                    <a:pt x="9181" y="2203"/>
                  </a:lnTo>
                  <a:cubicBezTo>
                    <a:pt x="9181" y="2167"/>
                    <a:pt x="9181" y="2143"/>
                    <a:pt x="9169" y="2108"/>
                  </a:cubicBezTo>
                  <a:lnTo>
                    <a:pt x="9038" y="1857"/>
                  </a:lnTo>
                  <a:cubicBezTo>
                    <a:pt x="8990" y="1762"/>
                    <a:pt x="8966" y="1667"/>
                    <a:pt x="8966" y="1560"/>
                  </a:cubicBezTo>
                  <a:lnTo>
                    <a:pt x="8966" y="1548"/>
                  </a:lnTo>
                  <a:cubicBezTo>
                    <a:pt x="8966" y="1048"/>
                    <a:pt x="9359" y="655"/>
                    <a:pt x="9859" y="655"/>
                  </a:cubicBezTo>
                  <a:close/>
                  <a:moveTo>
                    <a:pt x="4156" y="429"/>
                  </a:moveTo>
                  <a:cubicBezTo>
                    <a:pt x="4513" y="429"/>
                    <a:pt x="4823" y="560"/>
                    <a:pt x="5061" y="822"/>
                  </a:cubicBezTo>
                  <a:cubicBezTo>
                    <a:pt x="5299" y="1072"/>
                    <a:pt x="5442" y="1417"/>
                    <a:pt x="5478" y="1786"/>
                  </a:cubicBezTo>
                  <a:cubicBezTo>
                    <a:pt x="5513" y="2215"/>
                    <a:pt x="5656" y="3108"/>
                    <a:pt x="5847" y="3643"/>
                  </a:cubicBezTo>
                  <a:lnTo>
                    <a:pt x="5835" y="3643"/>
                  </a:lnTo>
                  <a:cubicBezTo>
                    <a:pt x="5525" y="3762"/>
                    <a:pt x="4882" y="3941"/>
                    <a:pt x="4132" y="3941"/>
                  </a:cubicBezTo>
                  <a:cubicBezTo>
                    <a:pt x="4077" y="3944"/>
                    <a:pt x="4021" y="3945"/>
                    <a:pt x="3967" y="3945"/>
                  </a:cubicBezTo>
                  <a:cubicBezTo>
                    <a:pt x="3330" y="3945"/>
                    <a:pt x="2762" y="3765"/>
                    <a:pt x="2477" y="3655"/>
                  </a:cubicBezTo>
                  <a:cubicBezTo>
                    <a:pt x="2656" y="3108"/>
                    <a:pt x="2799" y="2215"/>
                    <a:pt x="2835" y="1786"/>
                  </a:cubicBezTo>
                  <a:cubicBezTo>
                    <a:pt x="2858" y="1417"/>
                    <a:pt x="3013" y="1072"/>
                    <a:pt x="3251" y="822"/>
                  </a:cubicBezTo>
                  <a:cubicBezTo>
                    <a:pt x="3501" y="560"/>
                    <a:pt x="3811" y="429"/>
                    <a:pt x="4156" y="429"/>
                  </a:cubicBezTo>
                  <a:close/>
                  <a:moveTo>
                    <a:pt x="10752" y="4096"/>
                  </a:moveTo>
                  <a:cubicBezTo>
                    <a:pt x="10752" y="4155"/>
                    <a:pt x="10764" y="4215"/>
                    <a:pt x="10776" y="4274"/>
                  </a:cubicBezTo>
                  <a:lnTo>
                    <a:pt x="10609" y="4429"/>
                  </a:lnTo>
                  <a:cubicBezTo>
                    <a:pt x="10526" y="4524"/>
                    <a:pt x="10419" y="4572"/>
                    <a:pt x="10300" y="4572"/>
                  </a:cubicBezTo>
                  <a:cubicBezTo>
                    <a:pt x="10181" y="4572"/>
                    <a:pt x="10062" y="4524"/>
                    <a:pt x="9990" y="4429"/>
                  </a:cubicBezTo>
                  <a:lnTo>
                    <a:pt x="9823" y="4274"/>
                  </a:lnTo>
                  <a:cubicBezTo>
                    <a:pt x="9835" y="4215"/>
                    <a:pt x="9859" y="4155"/>
                    <a:pt x="9859" y="4096"/>
                  </a:cubicBezTo>
                  <a:cubicBezTo>
                    <a:pt x="9990" y="4132"/>
                    <a:pt x="10121" y="4167"/>
                    <a:pt x="10252" y="4167"/>
                  </a:cubicBezTo>
                  <a:lnTo>
                    <a:pt x="10300" y="4167"/>
                  </a:lnTo>
                  <a:cubicBezTo>
                    <a:pt x="10455" y="4167"/>
                    <a:pt x="10609" y="4132"/>
                    <a:pt x="10752" y="4096"/>
                  </a:cubicBezTo>
                  <a:close/>
                  <a:moveTo>
                    <a:pt x="4692" y="4358"/>
                  </a:moveTo>
                  <a:cubicBezTo>
                    <a:pt x="4763" y="4524"/>
                    <a:pt x="4918" y="4644"/>
                    <a:pt x="5097" y="4691"/>
                  </a:cubicBezTo>
                  <a:lnTo>
                    <a:pt x="5835" y="4894"/>
                  </a:lnTo>
                  <a:cubicBezTo>
                    <a:pt x="6025" y="4953"/>
                    <a:pt x="6168" y="5132"/>
                    <a:pt x="6168" y="5322"/>
                  </a:cubicBezTo>
                  <a:lnTo>
                    <a:pt x="6168" y="7251"/>
                  </a:lnTo>
                  <a:cubicBezTo>
                    <a:pt x="6168" y="7501"/>
                    <a:pt x="5954" y="7692"/>
                    <a:pt x="5716" y="7692"/>
                  </a:cubicBezTo>
                  <a:lnTo>
                    <a:pt x="5704" y="7692"/>
                  </a:lnTo>
                  <a:lnTo>
                    <a:pt x="5704" y="6144"/>
                  </a:lnTo>
                  <a:cubicBezTo>
                    <a:pt x="5668" y="5787"/>
                    <a:pt x="5394" y="5501"/>
                    <a:pt x="5025" y="5501"/>
                  </a:cubicBezTo>
                  <a:lnTo>
                    <a:pt x="3275" y="5501"/>
                  </a:lnTo>
                  <a:cubicBezTo>
                    <a:pt x="2918" y="5501"/>
                    <a:pt x="2632" y="5787"/>
                    <a:pt x="2632" y="6144"/>
                  </a:cubicBezTo>
                  <a:lnTo>
                    <a:pt x="2632" y="7692"/>
                  </a:lnTo>
                  <a:lnTo>
                    <a:pt x="2620" y="7692"/>
                  </a:lnTo>
                  <a:cubicBezTo>
                    <a:pt x="2370" y="7692"/>
                    <a:pt x="2180" y="7489"/>
                    <a:pt x="2180" y="7251"/>
                  </a:cubicBezTo>
                  <a:lnTo>
                    <a:pt x="2180" y="5322"/>
                  </a:lnTo>
                  <a:cubicBezTo>
                    <a:pt x="2180" y="5132"/>
                    <a:pt x="2311" y="4941"/>
                    <a:pt x="2501" y="4894"/>
                  </a:cubicBezTo>
                  <a:lnTo>
                    <a:pt x="3251" y="4691"/>
                  </a:lnTo>
                  <a:cubicBezTo>
                    <a:pt x="3430" y="4644"/>
                    <a:pt x="3561" y="4524"/>
                    <a:pt x="3644" y="4358"/>
                  </a:cubicBezTo>
                  <a:cubicBezTo>
                    <a:pt x="3811" y="4370"/>
                    <a:pt x="3989" y="4394"/>
                    <a:pt x="4168" y="4394"/>
                  </a:cubicBezTo>
                  <a:cubicBezTo>
                    <a:pt x="4347" y="4394"/>
                    <a:pt x="4525" y="4370"/>
                    <a:pt x="4692" y="4358"/>
                  </a:cubicBezTo>
                  <a:close/>
                  <a:moveTo>
                    <a:pt x="10526" y="5906"/>
                  </a:moveTo>
                  <a:cubicBezTo>
                    <a:pt x="10538" y="5906"/>
                    <a:pt x="10538" y="5906"/>
                    <a:pt x="10538" y="5918"/>
                  </a:cubicBezTo>
                  <a:lnTo>
                    <a:pt x="10538" y="7680"/>
                  </a:lnTo>
                  <a:cubicBezTo>
                    <a:pt x="10538" y="7692"/>
                    <a:pt x="10538" y="7692"/>
                    <a:pt x="10526" y="7692"/>
                  </a:cubicBezTo>
                  <a:lnTo>
                    <a:pt x="7895" y="7692"/>
                  </a:lnTo>
                  <a:cubicBezTo>
                    <a:pt x="7871" y="7692"/>
                    <a:pt x="7871" y="7692"/>
                    <a:pt x="7871" y="7680"/>
                  </a:cubicBezTo>
                  <a:lnTo>
                    <a:pt x="7871" y="5918"/>
                  </a:lnTo>
                  <a:lnTo>
                    <a:pt x="10526" y="5906"/>
                  </a:lnTo>
                  <a:close/>
                  <a:moveTo>
                    <a:pt x="11050" y="4596"/>
                  </a:moveTo>
                  <a:lnTo>
                    <a:pt x="11228" y="4691"/>
                  </a:lnTo>
                  <a:lnTo>
                    <a:pt x="11967" y="4894"/>
                  </a:lnTo>
                  <a:cubicBezTo>
                    <a:pt x="12157" y="4953"/>
                    <a:pt x="12300" y="5132"/>
                    <a:pt x="12300" y="5322"/>
                  </a:cubicBezTo>
                  <a:lnTo>
                    <a:pt x="12300" y="7251"/>
                  </a:lnTo>
                  <a:cubicBezTo>
                    <a:pt x="12300" y="7501"/>
                    <a:pt x="12086" y="7692"/>
                    <a:pt x="11848" y="7692"/>
                  </a:cubicBezTo>
                  <a:lnTo>
                    <a:pt x="10955" y="7692"/>
                  </a:lnTo>
                  <a:lnTo>
                    <a:pt x="10955" y="7680"/>
                  </a:lnTo>
                  <a:lnTo>
                    <a:pt x="10955" y="7227"/>
                  </a:lnTo>
                  <a:lnTo>
                    <a:pt x="11621" y="7227"/>
                  </a:lnTo>
                  <a:cubicBezTo>
                    <a:pt x="11740" y="7227"/>
                    <a:pt x="11836" y="7144"/>
                    <a:pt x="11836" y="7025"/>
                  </a:cubicBezTo>
                  <a:lnTo>
                    <a:pt x="11836" y="5715"/>
                  </a:lnTo>
                  <a:cubicBezTo>
                    <a:pt x="11836" y="5596"/>
                    <a:pt x="11740" y="5501"/>
                    <a:pt x="11621" y="5501"/>
                  </a:cubicBezTo>
                  <a:cubicBezTo>
                    <a:pt x="11502" y="5501"/>
                    <a:pt x="11419" y="5596"/>
                    <a:pt x="11419" y="5715"/>
                  </a:cubicBezTo>
                  <a:lnTo>
                    <a:pt x="11419" y="6834"/>
                  </a:lnTo>
                  <a:lnTo>
                    <a:pt x="10955" y="6834"/>
                  </a:lnTo>
                  <a:lnTo>
                    <a:pt x="10955" y="5941"/>
                  </a:lnTo>
                  <a:cubicBezTo>
                    <a:pt x="10955" y="5691"/>
                    <a:pt x="10764" y="5525"/>
                    <a:pt x="10538" y="5525"/>
                  </a:cubicBezTo>
                  <a:lnTo>
                    <a:pt x="8335" y="5525"/>
                  </a:lnTo>
                  <a:lnTo>
                    <a:pt x="8335" y="5322"/>
                  </a:lnTo>
                  <a:lnTo>
                    <a:pt x="8299" y="5322"/>
                  </a:lnTo>
                  <a:cubicBezTo>
                    <a:pt x="8299" y="5132"/>
                    <a:pt x="8442" y="4941"/>
                    <a:pt x="8633" y="4894"/>
                  </a:cubicBezTo>
                  <a:lnTo>
                    <a:pt x="9383" y="4691"/>
                  </a:lnTo>
                  <a:cubicBezTo>
                    <a:pt x="9442" y="4667"/>
                    <a:pt x="9490" y="4644"/>
                    <a:pt x="9562" y="4596"/>
                  </a:cubicBezTo>
                  <a:lnTo>
                    <a:pt x="9693" y="4727"/>
                  </a:lnTo>
                  <a:cubicBezTo>
                    <a:pt x="9859" y="4894"/>
                    <a:pt x="10062" y="4989"/>
                    <a:pt x="10300" y="4989"/>
                  </a:cubicBezTo>
                  <a:cubicBezTo>
                    <a:pt x="10526" y="4989"/>
                    <a:pt x="10752" y="4894"/>
                    <a:pt x="10907" y="4727"/>
                  </a:cubicBezTo>
                  <a:lnTo>
                    <a:pt x="11050" y="4596"/>
                  </a:lnTo>
                  <a:close/>
                  <a:moveTo>
                    <a:pt x="2632" y="8108"/>
                  </a:moveTo>
                  <a:lnTo>
                    <a:pt x="2632" y="8573"/>
                  </a:lnTo>
                  <a:lnTo>
                    <a:pt x="846" y="8573"/>
                  </a:lnTo>
                  <a:lnTo>
                    <a:pt x="846" y="8108"/>
                  </a:lnTo>
                  <a:close/>
                  <a:moveTo>
                    <a:pt x="13157" y="8108"/>
                  </a:moveTo>
                  <a:lnTo>
                    <a:pt x="13157" y="8573"/>
                  </a:lnTo>
                  <a:lnTo>
                    <a:pt x="5668" y="8573"/>
                  </a:lnTo>
                  <a:lnTo>
                    <a:pt x="5668" y="8108"/>
                  </a:lnTo>
                  <a:close/>
                  <a:moveTo>
                    <a:pt x="5049" y="5906"/>
                  </a:moveTo>
                  <a:cubicBezTo>
                    <a:pt x="5180" y="5906"/>
                    <a:pt x="5287" y="6013"/>
                    <a:pt x="5287" y="6144"/>
                  </a:cubicBezTo>
                  <a:lnTo>
                    <a:pt x="5287" y="9001"/>
                  </a:lnTo>
                  <a:lnTo>
                    <a:pt x="3049" y="9001"/>
                  </a:lnTo>
                  <a:lnTo>
                    <a:pt x="3049" y="6144"/>
                  </a:lnTo>
                  <a:cubicBezTo>
                    <a:pt x="3049" y="6013"/>
                    <a:pt x="3156" y="5906"/>
                    <a:pt x="3287" y="5906"/>
                  </a:cubicBezTo>
                  <a:close/>
                  <a:moveTo>
                    <a:pt x="4168" y="0"/>
                  </a:moveTo>
                  <a:cubicBezTo>
                    <a:pt x="3239" y="0"/>
                    <a:pt x="2501" y="738"/>
                    <a:pt x="2430" y="1738"/>
                  </a:cubicBezTo>
                  <a:cubicBezTo>
                    <a:pt x="2394" y="2155"/>
                    <a:pt x="2263" y="2989"/>
                    <a:pt x="2084" y="3477"/>
                  </a:cubicBezTo>
                  <a:cubicBezTo>
                    <a:pt x="2037" y="3584"/>
                    <a:pt x="2049" y="3703"/>
                    <a:pt x="2096" y="3810"/>
                  </a:cubicBezTo>
                  <a:cubicBezTo>
                    <a:pt x="2144" y="3905"/>
                    <a:pt x="2239" y="3989"/>
                    <a:pt x="2334" y="4024"/>
                  </a:cubicBezTo>
                  <a:cubicBezTo>
                    <a:pt x="2513" y="4084"/>
                    <a:pt x="2811" y="4179"/>
                    <a:pt x="3156" y="4251"/>
                  </a:cubicBezTo>
                  <a:cubicBezTo>
                    <a:pt x="3144" y="4251"/>
                    <a:pt x="3144" y="4251"/>
                    <a:pt x="3120" y="4263"/>
                  </a:cubicBezTo>
                  <a:lnTo>
                    <a:pt x="2382" y="4477"/>
                  </a:lnTo>
                  <a:cubicBezTo>
                    <a:pt x="2013" y="4584"/>
                    <a:pt x="1751" y="4917"/>
                    <a:pt x="1751" y="5310"/>
                  </a:cubicBezTo>
                  <a:lnTo>
                    <a:pt x="1751" y="7227"/>
                  </a:lnTo>
                  <a:cubicBezTo>
                    <a:pt x="1751" y="7394"/>
                    <a:pt x="1799" y="7561"/>
                    <a:pt x="1894" y="7680"/>
                  </a:cubicBezTo>
                  <a:lnTo>
                    <a:pt x="203" y="7680"/>
                  </a:lnTo>
                  <a:cubicBezTo>
                    <a:pt x="84" y="7680"/>
                    <a:pt x="1" y="7763"/>
                    <a:pt x="1" y="7882"/>
                  </a:cubicBezTo>
                  <a:cubicBezTo>
                    <a:pt x="1" y="8001"/>
                    <a:pt x="84" y="8096"/>
                    <a:pt x="203" y="8096"/>
                  </a:cubicBezTo>
                  <a:lnTo>
                    <a:pt x="441" y="8096"/>
                  </a:lnTo>
                  <a:lnTo>
                    <a:pt x="441" y="10073"/>
                  </a:lnTo>
                  <a:cubicBezTo>
                    <a:pt x="441" y="10192"/>
                    <a:pt x="537" y="10275"/>
                    <a:pt x="656" y="10275"/>
                  </a:cubicBezTo>
                  <a:cubicBezTo>
                    <a:pt x="775" y="10275"/>
                    <a:pt x="858" y="10192"/>
                    <a:pt x="858" y="10073"/>
                  </a:cubicBezTo>
                  <a:lnTo>
                    <a:pt x="858" y="8954"/>
                  </a:lnTo>
                  <a:lnTo>
                    <a:pt x="2644" y="8954"/>
                  </a:lnTo>
                  <a:lnTo>
                    <a:pt x="2644" y="10073"/>
                  </a:lnTo>
                  <a:cubicBezTo>
                    <a:pt x="2644" y="10192"/>
                    <a:pt x="2739" y="10275"/>
                    <a:pt x="2858" y="10275"/>
                  </a:cubicBezTo>
                  <a:cubicBezTo>
                    <a:pt x="2977" y="10275"/>
                    <a:pt x="3073" y="10192"/>
                    <a:pt x="3073" y="10073"/>
                  </a:cubicBezTo>
                  <a:lnTo>
                    <a:pt x="3073" y="9406"/>
                  </a:lnTo>
                  <a:lnTo>
                    <a:pt x="5287" y="9406"/>
                  </a:lnTo>
                  <a:lnTo>
                    <a:pt x="5287" y="10073"/>
                  </a:lnTo>
                  <a:cubicBezTo>
                    <a:pt x="5287" y="10192"/>
                    <a:pt x="5371" y="10275"/>
                    <a:pt x="5490" y="10275"/>
                  </a:cubicBezTo>
                  <a:cubicBezTo>
                    <a:pt x="5609" y="10275"/>
                    <a:pt x="5704" y="10192"/>
                    <a:pt x="5704" y="10073"/>
                  </a:cubicBezTo>
                  <a:lnTo>
                    <a:pt x="5704" y="8954"/>
                  </a:lnTo>
                  <a:lnTo>
                    <a:pt x="13169" y="8954"/>
                  </a:lnTo>
                  <a:lnTo>
                    <a:pt x="13169" y="10073"/>
                  </a:lnTo>
                  <a:cubicBezTo>
                    <a:pt x="13169" y="10192"/>
                    <a:pt x="13264" y="10275"/>
                    <a:pt x="13383" y="10275"/>
                  </a:cubicBezTo>
                  <a:cubicBezTo>
                    <a:pt x="13503" y="10275"/>
                    <a:pt x="13586" y="10192"/>
                    <a:pt x="13586" y="10073"/>
                  </a:cubicBezTo>
                  <a:lnTo>
                    <a:pt x="13586" y="8096"/>
                  </a:lnTo>
                  <a:lnTo>
                    <a:pt x="13824" y="8096"/>
                  </a:lnTo>
                  <a:cubicBezTo>
                    <a:pt x="13943" y="8096"/>
                    <a:pt x="14038" y="8001"/>
                    <a:pt x="14038" y="7882"/>
                  </a:cubicBezTo>
                  <a:cubicBezTo>
                    <a:pt x="14003" y="7787"/>
                    <a:pt x="13919" y="7692"/>
                    <a:pt x="13800" y="7692"/>
                  </a:cubicBezTo>
                  <a:lnTo>
                    <a:pt x="12562" y="7692"/>
                  </a:lnTo>
                  <a:cubicBezTo>
                    <a:pt x="12633" y="7561"/>
                    <a:pt x="12693" y="7406"/>
                    <a:pt x="12693" y="7251"/>
                  </a:cubicBezTo>
                  <a:lnTo>
                    <a:pt x="12693" y="5322"/>
                  </a:lnTo>
                  <a:cubicBezTo>
                    <a:pt x="12693" y="4941"/>
                    <a:pt x="12443" y="4596"/>
                    <a:pt x="12074" y="4489"/>
                  </a:cubicBezTo>
                  <a:lnTo>
                    <a:pt x="11324" y="4286"/>
                  </a:lnTo>
                  <a:cubicBezTo>
                    <a:pt x="11228" y="4251"/>
                    <a:pt x="11169" y="4167"/>
                    <a:pt x="11169" y="4060"/>
                  </a:cubicBezTo>
                  <a:lnTo>
                    <a:pt x="11169" y="3893"/>
                  </a:lnTo>
                  <a:cubicBezTo>
                    <a:pt x="11240" y="3858"/>
                    <a:pt x="11300" y="3798"/>
                    <a:pt x="11359" y="3739"/>
                  </a:cubicBezTo>
                  <a:cubicBezTo>
                    <a:pt x="11657" y="3453"/>
                    <a:pt x="11824" y="3060"/>
                    <a:pt x="11824" y="2643"/>
                  </a:cubicBezTo>
                  <a:lnTo>
                    <a:pt x="11824" y="2262"/>
                  </a:lnTo>
                  <a:lnTo>
                    <a:pt x="11895" y="2096"/>
                  </a:lnTo>
                  <a:cubicBezTo>
                    <a:pt x="11979" y="1917"/>
                    <a:pt x="12026" y="1703"/>
                    <a:pt x="12026" y="1512"/>
                  </a:cubicBezTo>
                  <a:lnTo>
                    <a:pt x="12026" y="453"/>
                  </a:lnTo>
                  <a:cubicBezTo>
                    <a:pt x="12026" y="333"/>
                    <a:pt x="11943" y="250"/>
                    <a:pt x="11824" y="250"/>
                  </a:cubicBezTo>
                  <a:lnTo>
                    <a:pt x="9859" y="250"/>
                  </a:lnTo>
                  <a:cubicBezTo>
                    <a:pt x="9145" y="250"/>
                    <a:pt x="8561" y="834"/>
                    <a:pt x="8561" y="1548"/>
                  </a:cubicBezTo>
                  <a:lnTo>
                    <a:pt x="8561" y="1560"/>
                  </a:lnTo>
                  <a:cubicBezTo>
                    <a:pt x="8561" y="1727"/>
                    <a:pt x="8597" y="1881"/>
                    <a:pt x="8680" y="2036"/>
                  </a:cubicBezTo>
                  <a:lnTo>
                    <a:pt x="8788" y="2238"/>
                  </a:lnTo>
                  <a:lnTo>
                    <a:pt x="8788" y="2572"/>
                  </a:lnTo>
                  <a:cubicBezTo>
                    <a:pt x="8788" y="3108"/>
                    <a:pt x="9050" y="3584"/>
                    <a:pt x="9442" y="3870"/>
                  </a:cubicBezTo>
                  <a:lnTo>
                    <a:pt x="9442" y="4048"/>
                  </a:lnTo>
                  <a:cubicBezTo>
                    <a:pt x="9442" y="4143"/>
                    <a:pt x="9359" y="4239"/>
                    <a:pt x="9276" y="4263"/>
                  </a:cubicBezTo>
                  <a:lnTo>
                    <a:pt x="8526" y="4477"/>
                  </a:lnTo>
                  <a:cubicBezTo>
                    <a:pt x="8157" y="4584"/>
                    <a:pt x="7907" y="4917"/>
                    <a:pt x="7907" y="5310"/>
                  </a:cubicBezTo>
                  <a:lnTo>
                    <a:pt x="7907" y="5489"/>
                  </a:lnTo>
                  <a:lnTo>
                    <a:pt x="7895" y="5489"/>
                  </a:lnTo>
                  <a:cubicBezTo>
                    <a:pt x="7657" y="5489"/>
                    <a:pt x="7478" y="5679"/>
                    <a:pt x="7478" y="5906"/>
                  </a:cubicBezTo>
                  <a:lnTo>
                    <a:pt x="7478" y="7656"/>
                  </a:lnTo>
                  <a:lnTo>
                    <a:pt x="7478" y="7680"/>
                  </a:lnTo>
                  <a:lnTo>
                    <a:pt x="6442" y="7680"/>
                  </a:lnTo>
                  <a:cubicBezTo>
                    <a:pt x="6525" y="7537"/>
                    <a:pt x="6585" y="7394"/>
                    <a:pt x="6585" y="7227"/>
                  </a:cubicBezTo>
                  <a:lnTo>
                    <a:pt x="6585" y="5310"/>
                  </a:lnTo>
                  <a:cubicBezTo>
                    <a:pt x="6585" y="4917"/>
                    <a:pt x="6323" y="4584"/>
                    <a:pt x="5954" y="4477"/>
                  </a:cubicBezTo>
                  <a:lnTo>
                    <a:pt x="5216" y="4263"/>
                  </a:lnTo>
                  <a:cubicBezTo>
                    <a:pt x="5192" y="4263"/>
                    <a:pt x="5192" y="4263"/>
                    <a:pt x="5180" y="4251"/>
                  </a:cubicBezTo>
                  <a:cubicBezTo>
                    <a:pt x="5537" y="4179"/>
                    <a:pt x="5823" y="4084"/>
                    <a:pt x="6002" y="4024"/>
                  </a:cubicBezTo>
                  <a:cubicBezTo>
                    <a:pt x="6109" y="3989"/>
                    <a:pt x="6192" y="3905"/>
                    <a:pt x="6240" y="3810"/>
                  </a:cubicBezTo>
                  <a:cubicBezTo>
                    <a:pt x="6287" y="3703"/>
                    <a:pt x="6299" y="3596"/>
                    <a:pt x="6252" y="3477"/>
                  </a:cubicBezTo>
                  <a:cubicBezTo>
                    <a:pt x="6073" y="2977"/>
                    <a:pt x="5942" y="2143"/>
                    <a:pt x="5906" y="1738"/>
                  </a:cubicBezTo>
                  <a:cubicBezTo>
                    <a:pt x="5835" y="738"/>
                    <a:pt x="5097" y="0"/>
                    <a:pt x="416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9484;p16">
              <a:extLst>
                <a:ext uri="{FF2B5EF4-FFF2-40B4-BE49-F238E27FC236}">
                  <a16:creationId xmlns:a16="http://schemas.microsoft.com/office/drawing/2014/main" id="{5B719232-432C-4BA6-85AC-915B9C99D1CD}"/>
                </a:ext>
              </a:extLst>
            </p:cNvPr>
            <p:cNvSpPr/>
            <p:nvPr/>
          </p:nvSpPr>
          <p:spPr>
            <a:xfrm>
              <a:off x="6019323" y="2641653"/>
              <a:ext cx="13272" cy="13272"/>
            </a:xfrm>
            <a:custGeom>
              <a:avLst/>
              <a:gdLst/>
              <a:ahLst/>
              <a:cxnLst/>
              <a:rect l="l" t="t" r="r" b="b"/>
              <a:pathLst>
                <a:path w="417" h="417" extrusionOk="0">
                  <a:moveTo>
                    <a:pt x="202" y="0"/>
                  </a:moveTo>
                  <a:cubicBezTo>
                    <a:pt x="95" y="0"/>
                    <a:pt x="0" y="84"/>
                    <a:pt x="0" y="203"/>
                  </a:cubicBezTo>
                  <a:cubicBezTo>
                    <a:pt x="0" y="322"/>
                    <a:pt x="95" y="417"/>
                    <a:pt x="202" y="417"/>
                  </a:cubicBezTo>
                  <a:cubicBezTo>
                    <a:pt x="322" y="417"/>
                    <a:pt x="417" y="322"/>
                    <a:pt x="417" y="203"/>
                  </a:cubicBezTo>
                  <a:cubicBezTo>
                    <a:pt x="417" y="84"/>
                    <a:pt x="322" y="0"/>
                    <a:pt x="20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 name="Google Shape;9763;p16">
            <a:extLst>
              <a:ext uri="{FF2B5EF4-FFF2-40B4-BE49-F238E27FC236}">
                <a16:creationId xmlns:a16="http://schemas.microsoft.com/office/drawing/2014/main" id="{3AA46016-6C0C-44ED-8AE7-2A0E10B44088}"/>
              </a:ext>
            </a:extLst>
          </p:cNvPr>
          <p:cNvGrpSpPr/>
          <p:nvPr/>
        </p:nvGrpSpPr>
        <p:grpSpPr>
          <a:xfrm>
            <a:off x="1587258" y="4742169"/>
            <a:ext cx="264550" cy="353222"/>
            <a:chOff x="903530" y="3806125"/>
            <a:chExt cx="264550" cy="353222"/>
          </a:xfrm>
          <a:solidFill>
            <a:schemeClr val="tx2"/>
          </a:solidFill>
        </p:grpSpPr>
        <p:sp>
          <p:nvSpPr>
            <p:cNvPr id="116" name="Google Shape;9764;p16">
              <a:extLst>
                <a:ext uri="{FF2B5EF4-FFF2-40B4-BE49-F238E27FC236}">
                  <a16:creationId xmlns:a16="http://schemas.microsoft.com/office/drawing/2014/main" id="{C468E4A1-FAC9-4603-A83D-501312E8BB40}"/>
                </a:ext>
              </a:extLst>
            </p:cNvPr>
            <p:cNvSpPr/>
            <p:nvPr/>
          </p:nvSpPr>
          <p:spPr>
            <a:xfrm>
              <a:off x="926637" y="3839321"/>
              <a:ext cx="173237" cy="162002"/>
            </a:xfrm>
            <a:custGeom>
              <a:avLst/>
              <a:gdLst/>
              <a:ahLst/>
              <a:cxnLst/>
              <a:rect l="l" t="t" r="r" b="b"/>
              <a:pathLst>
                <a:path w="5443" h="5090" extrusionOk="0">
                  <a:moveTo>
                    <a:pt x="3418" y="1"/>
                  </a:moveTo>
                  <a:cubicBezTo>
                    <a:pt x="2623" y="1"/>
                    <a:pt x="1831" y="307"/>
                    <a:pt x="1227" y="911"/>
                  </a:cubicBezTo>
                  <a:cubicBezTo>
                    <a:pt x="108" y="2030"/>
                    <a:pt x="1" y="3804"/>
                    <a:pt x="989" y="5030"/>
                  </a:cubicBezTo>
                  <a:cubicBezTo>
                    <a:pt x="1013" y="5078"/>
                    <a:pt x="1061" y="5090"/>
                    <a:pt x="1120" y="5090"/>
                  </a:cubicBezTo>
                  <a:cubicBezTo>
                    <a:pt x="1156" y="5090"/>
                    <a:pt x="1192" y="5078"/>
                    <a:pt x="1227" y="5066"/>
                  </a:cubicBezTo>
                  <a:cubicBezTo>
                    <a:pt x="1299" y="5006"/>
                    <a:pt x="1311" y="4899"/>
                    <a:pt x="1251" y="4840"/>
                  </a:cubicBezTo>
                  <a:cubicBezTo>
                    <a:pt x="382" y="3744"/>
                    <a:pt x="477" y="2149"/>
                    <a:pt x="1477" y="1149"/>
                  </a:cubicBezTo>
                  <a:cubicBezTo>
                    <a:pt x="2019" y="607"/>
                    <a:pt x="2735" y="334"/>
                    <a:pt x="3452" y="334"/>
                  </a:cubicBezTo>
                  <a:cubicBezTo>
                    <a:pt x="4059" y="334"/>
                    <a:pt x="4666" y="530"/>
                    <a:pt x="5168" y="923"/>
                  </a:cubicBezTo>
                  <a:cubicBezTo>
                    <a:pt x="5199" y="948"/>
                    <a:pt x="5237" y="961"/>
                    <a:pt x="5273" y="961"/>
                  </a:cubicBezTo>
                  <a:cubicBezTo>
                    <a:pt x="5321" y="961"/>
                    <a:pt x="5367" y="939"/>
                    <a:pt x="5394" y="899"/>
                  </a:cubicBezTo>
                  <a:cubicBezTo>
                    <a:pt x="5442" y="827"/>
                    <a:pt x="5418" y="720"/>
                    <a:pt x="5347" y="672"/>
                  </a:cubicBezTo>
                  <a:cubicBezTo>
                    <a:pt x="4777" y="223"/>
                    <a:pt x="4096" y="1"/>
                    <a:pt x="341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9765;p16">
              <a:extLst>
                <a:ext uri="{FF2B5EF4-FFF2-40B4-BE49-F238E27FC236}">
                  <a16:creationId xmlns:a16="http://schemas.microsoft.com/office/drawing/2014/main" id="{EF71C059-0667-47C2-8A6C-1FBEE5318D52}"/>
                </a:ext>
              </a:extLst>
            </p:cNvPr>
            <p:cNvSpPr/>
            <p:nvPr/>
          </p:nvSpPr>
          <p:spPr>
            <a:xfrm>
              <a:off x="903530" y="3806125"/>
              <a:ext cx="264550" cy="353222"/>
            </a:xfrm>
            <a:custGeom>
              <a:avLst/>
              <a:gdLst/>
              <a:ahLst/>
              <a:cxnLst/>
              <a:rect l="l" t="t" r="r" b="b"/>
              <a:pathLst>
                <a:path w="8312" h="11098" extrusionOk="0">
                  <a:moveTo>
                    <a:pt x="4144" y="322"/>
                  </a:moveTo>
                  <a:cubicBezTo>
                    <a:pt x="6251" y="322"/>
                    <a:pt x="7966" y="2025"/>
                    <a:pt x="7966" y="4144"/>
                  </a:cubicBezTo>
                  <a:cubicBezTo>
                    <a:pt x="7978" y="5085"/>
                    <a:pt x="7775" y="6002"/>
                    <a:pt x="7371" y="6895"/>
                  </a:cubicBezTo>
                  <a:cubicBezTo>
                    <a:pt x="7037" y="7609"/>
                    <a:pt x="6597" y="8323"/>
                    <a:pt x="6025" y="8978"/>
                  </a:cubicBezTo>
                  <a:cubicBezTo>
                    <a:pt x="5228" y="9919"/>
                    <a:pt x="4418" y="10526"/>
                    <a:pt x="4156" y="10717"/>
                  </a:cubicBezTo>
                  <a:cubicBezTo>
                    <a:pt x="3882" y="10538"/>
                    <a:pt x="3084" y="9931"/>
                    <a:pt x="2275" y="8990"/>
                  </a:cubicBezTo>
                  <a:cubicBezTo>
                    <a:pt x="1715" y="8323"/>
                    <a:pt x="1251" y="7621"/>
                    <a:pt x="929" y="6895"/>
                  </a:cubicBezTo>
                  <a:cubicBezTo>
                    <a:pt x="525" y="6002"/>
                    <a:pt x="310" y="5085"/>
                    <a:pt x="310" y="4144"/>
                  </a:cubicBezTo>
                  <a:cubicBezTo>
                    <a:pt x="310" y="2025"/>
                    <a:pt x="2025" y="322"/>
                    <a:pt x="4144" y="322"/>
                  </a:cubicBezTo>
                  <a:close/>
                  <a:moveTo>
                    <a:pt x="4156" y="1"/>
                  </a:moveTo>
                  <a:cubicBezTo>
                    <a:pt x="1858" y="1"/>
                    <a:pt x="1" y="1870"/>
                    <a:pt x="1" y="4156"/>
                  </a:cubicBezTo>
                  <a:cubicBezTo>
                    <a:pt x="1" y="5121"/>
                    <a:pt x="215" y="6097"/>
                    <a:pt x="644" y="7049"/>
                  </a:cubicBezTo>
                  <a:cubicBezTo>
                    <a:pt x="989" y="7788"/>
                    <a:pt x="1441" y="8514"/>
                    <a:pt x="2037" y="9216"/>
                  </a:cubicBezTo>
                  <a:cubicBezTo>
                    <a:pt x="3037" y="10395"/>
                    <a:pt x="4037" y="11050"/>
                    <a:pt x="4061" y="11062"/>
                  </a:cubicBezTo>
                  <a:cubicBezTo>
                    <a:pt x="4096" y="11074"/>
                    <a:pt x="4120" y="11098"/>
                    <a:pt x="4156" y="11098"/>
                  </a:cubicBezTo>
                  <a:cubicBezTo>
                    <a:pt x="4180" y="11098"/>
                    <a:pt x="4215" y="11074"/>
                    <a:pt x="4239" y="11062"/>
                  </a:cubicBezTo>
                  <a:cubicBezTo>
                    <a:pt x="4287" y="11038"/>
                    <a:pt x="5275" y="10395"/>
                    <a:pt x="6263" y="9216"/>
                  </a:cubicBezTo>
                  <a:cubicBezTo>
                    <a:pt x="6859" y="8538"/>
                    <a:pt x="7323" y="7800"/>
                    <a:pt x="7668" y="7049"/>
                  </a:cubicBezTo>
                  <a:cubicBezTo>
                    <a:pt x="8085" y="6109"/>
                    <a:pt x="8311" y="5144"/>
                    <a:pt x="8311" y="4156"/>
                  </a:cubicBezTo>
                  <a:cubicBezTo>
                    <a:pt x="8311" y="1870"/>
                    <a:pt x="6442" y="1"/>
                    <a:pt x="415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9766;p16">
              <a:extLst>
                <a:ext uri="{FF2B5EF4-FFF2-40B4-BE49-F238E27FC236}">
                  <a16:creationId xmlns:a16="http://schemas.microsoft.com/office/drawing/2014/main" id="{333BAB8A-9C06-44F4-BBEA-A1E64B26179C}"/>
                </a:ext>
              </a:extLst>
            </p:cNvPr>
            <p:cNvSpPr/>
            <p:nvPr/>
          </p:nvSpPr>
          <p:spPr>
            <a:xfrm>
              <a:off x="1008879" y="3904059"/>
              <a:ext cx="54966" cy="18460"/>
            </a:xfrm>
            <a:custGeom>
              <a:avLst/>
              <a:gdLst/>
              <a:ahLst/>
              <a:cxnLst/>
              <a:rect l="l" t="t" r="r" b="b"/>
              <a:pathLst>
                <a:path w="1727" h="580" extrusionOk="0">
                  <a:moveTo>
                    <a:pt x="648" y="1"/>
                  </a:moveTo>
                  <a:cubicBezTo>
                    <a:pt x="492" y="1"/>
                    <a:pt x="319" y="16"/>
                    <a:pt x="132" y="55"/>
                  </a:cubicBezTo>
                  <a:cubicBezTo>
                    <a:pt x="60" y="67"/>
                    <a:pt x="1" y="127"/>
                    <a:pt x="1" y="222"/>
                  </a:cubicBezTo>
                  <a:lnTo>
                    <a:pt x="1" y="401"/>
                  </a:lnTo>
                  <a:cubicBezTo>
                    <a:pt x="1" y="484"/>
                    <a:pt x="72" y="555"/>
                    <a:pt x="155" y="555"/>
                  </a:cubicBezTo>
                  <a:cubicBezTo>
                    <a:pt x="251" y="555"/>
                    <a:pt x="322" y="484"/>
                    <a:pt x="322" y="401"/>
                  </a:cubicBezTo>
                  <a:lnTo>
                    <a:pt x="322" y="365"/>
                  </a:lnTo>
                  <a:cubicBezTo>
                    <a:pt x="434" y="350"/>
                    <a:pt x="539" y="343"/>
                    <a:pt x="636" y="343"/>
                  </a:cubicBezTo>
                  <a:cubicBezTo>
                    <a:pt x="841" y="343"/>
                    <a:pt x="1011" y="372"/>
                    <a:pt x="1132" y="413"/>
                  </a:cubicBezTo>
                  <a:cubicBezTo>
                    <a:pt x="1334" y="472"/>
                    <a:pt x="1453" y="543"/>
                    <a:pt x="1465" y="543"/>
                  </a:cubicBezTo>
                  <a:cubicBezTo>
                    <a:pt x="1501" y="555"/>
                    <a:pt x="1525" y="579"/>
                    <a:pt x="1560" y="579"/>
                  </a:cubicBezTo>
                  <a:cubicBezTo>
                    <a:pt x="1620" y="579"/>
                    <a:pt x="1667" y="543"/>
                    <a:pt x="1691" y="496"/>
                  </a:cubicBezTo>
                  <a:cubicBezTo>
                    <a:pt x="1727" y="401"/>
                    <a:pt x="1703" y="305"/>
                    <a:pt x="1632" y="246"/>
                  </a:cubicBezTo>
                  <a:cubicBezTo>
                    <a:pt x="1613" y="236"/>
                    <a:pt x="1255" y="1"/>
                    <a:pt x="64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9767;p16">
              <a:extLst>
                <a:ext uri="{FF2B5EF4-FFF2-40B4-BE49-F238E27FC236}">
                  <a16:creationId xmlns:a16="http://schemas.microsoft.com/office/drawing/2014/main" id="{3D25E8C4-6F6A-4C79-BB14-928C48CCCC7F}"/>
                </a:ext>
              </a:extLst>
            </p:cNvPr>
            <p:cNvSpPr/>
            <p:nvPr/>
          </p:nvSpPr>
          <p:spPr>
            <a:xfrm>
              <a:off x="972118" y="3872072"/>
              <a:ext cx="172473" cy="164866"/>
            </a:xfrm>
            <a:custGeom>
              <a:avLst/>
              <a:gdLst/>
              <a:ahLst/>
              <a:cxnLst/>
              <a:rect l="l" t="t" r="r" b="b"/>
              <a:pathLst>
                <a:path w="5419" h="5180" extrusionOk="0">
                  <a:moveTo>
                    <a:pt x="3239" y="346"/>
                  </a:moveTo>
                  <a:lnTo>
                    <a:pt x="3239" y="1144"/>
                  </a:lnTo>
                  <a:cubicBezTo>
                    <a:pt x="3239" y="1287"/>
                    <a:pt x="3203" y="1418"/>
                    <a:pt x="3144" y="1537"/>
                  </a:cubicBezTo>
                  <a:lnTo>
                    <a:pt x="3084" y="1668"/>
                  </a:lnTo>
                  <a:cubicBezTo>
                    <a:pt x="3073" y="1703"/>
                    <a:pt x="3073" y="1715"/>
                    <a:pt x="3073" y="1739"/>
                  </a:cubicBezTo>
                  <a:lnTo>
                    <a:pt x="3073" y="2084"/>
                  </a:lnTo>
                  <a:cubicBezTo>
                    <a:pt x="3073" y="2370"/>
                    <a:pt x="2953" y="2632"/>
                    <a:pt x="2763" y="2846"/>
                  </a:cubicBezTo>
                  <a:cubicBezTo>
                    <a:pt x="2558" y="3028"/>
                    <a:pt x="2311" y="3145"/>
                    <a:pt x="2040" y="3145"/>
                  </a:cubicBezTo>
                  <a:cubicBezTo>
                    <a:pt x="2027" y="3145"/>
                    <a:pt x="2014" y="3144"/>
                    <a:pt x="2001" y="3144"/>
                  </a:cubicBezTo>
                  <a:cubicBezTo>
                    <a:pt x="1406" y="3108"/>
                    <a:pt x="941" y="2620"/>
                    <a:pt x="941" y="2037"/>
                  </a:cubicBezTo>
                  <a:lnTo>
                    <a:pt x="941" y="1739"/>
                  </a:lnTo>
                  <a:cubicBezTo>
                    <a:pt x="941" y="1715"/>
                    <a:pt x="941" y="1703"/>
                    <a:pt x="929" y="1668"/>
                  </a:cubicBezTo>
                  <a:lnTo>
                    <a:pt x="870" y="1537"/>
                  </a:lnTo>
                  <a:cubicBezTo>
                    <a:pt x="810" y="1418"/>
                    <a:pt x="775" y="1287"/>
                    <a:pt x="775" y="1144"/>
                  </a:cubicBezTo>
                  <a:cubicBezTo>
                    <a:pt x="775" y="703"/>
                    <a:pt x="1132" y="346"/>
                    <a:pt x="1584" y="346"/>
                  </a:cubicBezTo>
                  <a:close/>
                  <a:moveTo>
                    <a:pt x="1465" y="3346"/>
                  </a:moveTo>
                  <a:cubicBezTo>
                    <a:pt x="1608" y="3406"/>
                    <a:pt x="1775" y="3453"/>
                    <a:pt x="1953" y="3465"/>
                  </a:cubicBezTo>
                  <a:lnTo>
                    <a:pt x="2001" y="3465"/>
                  </a:lnTo>
                  <a:cubicBezTo>
                    <a:pt x="2180" y="3465"/>
                    <a:pt x="2370" y="3442"/>
                    <a:pt x="2537" y="3370"/>
                  </a:cubicBezTo>
                  <a:lnTo>
                    <a:pt x="2537" y="3584"/>
                  </a:lnTo>
                  <a:cubicBezTo>
                    <a:pt x="2537" y="3632"/>
                    <a:pt x="2549" y="3692"/>
                    <a:pt x="2549" y="3739"/>
                  </a:cubicBezTo>
                  <a:lnTo>
                    <a:pt x="2001" y="4156"/>
                  </a:lnTo>
                  <a:lnTo>
                    <a:pt x="1453" y="3727"/>
                  </a:lnTo>
                  <a:cubicBezTo>
                    <a:pt x="1465" y="3680"/>
                    <a:pt x="1465" y="3632"/>
                    <a:pt x="1465" y="3573"/>
                  </a:cubicBezTo>
                  <a:lnTo>
                    <a:pt x="1465" y="3346"/>
                  </a:lnTo>
                  <a:close/>
                  <a:moveTo>
                    <a:pt x="1251" y="3977"/>
                  </a:moveTo>
                  <a:lnTo>
                    <a:pt x="1834" y="4406"/>
                  </a:lnTo>
                  <a:lnTo>
                    <a:pt x="1834" y="4870"/>
                  </a:lnTo>
                  <a:cubicBezTo>
                    <a:pt x="1334" y="4835"/>
                    <a:pt x="822" y="4680"/>
                    <a:pt x="394" y="4358"/>
                  </a:cubicBezTo>
                  <a:cubicBezTo>
                    <a:pt x="417" y="4335"/>
                    <a:pt x="465" y="4299"/>
                    <a:pt x="501" y="4287"/>
                  </a:cubicBezTo>
                  <a:lnTo>
                    <a:pt x="1132" y="4049"/>
                  </a:lnTo>
                  <a:cubicBezTo>
                    <a:pt x="1179" y="4037"/>
                    <a:pt x="1227" y="4001"/>
                    <a:pt x="1251" y="3977"/>
                  </a:cubicBezTo>
                  <a:close/>
                  <a:moveTo>
                    <a:pt x="2739" y="3989"/>
                  </a:moveTo>
                  <a:cubicBezTo>
                    <a:pt x="2787" y="4025"/>
                    <a:pt x="2822" y="4037"/>
                    <a:pt x="2858" y="4061"/>
                  </a:cubicBezTo>
                  <a:lnTo>
                    <a:pt x="3632" y="4346"/>
                  </a:lnTo>
                  <a:cubicBezTo>
                    <a:pt x="3192" y="4656"/>
                    <a:pt x="2680" y="4835"/>
                    <a:pt x="2168" y="4870"/>
                  </a:cubicBezTo>
                  <a:lnTo>
                    <a:pt x="2168" y="4418"/>
                  </a:lnTo>
                  <a:lnTo>
                    <a:pt x="2739" y="3989"/>
                  </a:lnTo>
                  <a:close/>
                  <a:moveTo>
                    <a:pt x="1596" y="1"/>
                  </a:moveTo>
                  <a:cubicBezTo>
                    <a:pt x="977" y="1"/>
                    <a:pt x="465" y="501"/>
                    <a:pt x="465" y="1132"/>
                  </a:cubicBezTo>
                  <a:cubicBezTo>
                    <a:pt x="465" y="1310"/>
                    <a:pt x="513" y="1501"/>
                    <a:pt x="596" y="1668"/>
                  </a:cubicBezTo>
                  <a:lnTo>
                    <a:pt x="644" y="1751"/>
                  </a:lnTo>
                  <a:lnTo>
                    <a:pt x="644" y="2013"/>
                  </a:lnTo>
                  <a:cubicBezTo>
                    <a:pt x="644" y="2453"/>
                    <a:pt x="858" y="2858"/>
                    <a:pt x="1168" y="3120"/>
                  </a:cubicBezTo>
                  <a:lnTo>
                    <a:pt x="1168" y="3561"/>
                  </a:lnTo>
                  <a:cubicBezTo>
                    <a:pt x="1168" y="3632"/>
                    <a:pt x="1120" y="3704"/>
                    <a:pt x="1048" y="3739"/>
                  </a:cubicBezTo>
                  <a:lnTo>
                    <a:pt x="406" y="3977"/>
                  </a:lnTo>
                  <a:cubicBezTo>
                    <a:pt x="239" y="4037"/>
                    <a:pt x="108" y="4168"/>
                    <a:pt x="36" y="4311"/>
                  </a:cubicBezTo>
                  <a:cubicBezTo>
                    <a:pt x="1" y="4394"/>
                    <a:pt x="25" y="4466"/>
                    <a:pt x="84" y="4513"/>
                  </a:cubicBezTo>
                  <a:cubicBezTo>
                    <a:pt x="644" y="4954"/>
                    <a:pt x="1334" y="5180"/>
                    <a:pt x="2001" y="5180"/>
                  </a:cubicBezTo>
                  <a:cubicBezTo>
                    <a:pt x="2799" y="5180"/>
                    <a:pt x="3596" y="4870"/>
                    <a:pt x="4204" y="4275"/>
                  </a:cubicBezTo>
                  <a:cubicBezTo>
                    <a:pt x="5323" y="3168"/>
                    <a:pt x="5418" y="1406"/>
                    <a:pt x="4442" y="167"/>
                  </a:cubicBezTo>
                  <a:cubicBezTo>
                    <a:pt x="4405" y="124"/>
                    <a:pt x="4351" y="98"/>
                    <a:pt x="4301" y="98"/>
                  </a:cubicBezTo>
                  <a:cubicBezTo>
                    <a:pt x="4269" y="98"/>
                    <a:pt x="4239" y="108"/>
                    <a:pt x="4216" y="132"/>
                  </a:cubicBezTo>
                  <a:cubicBezTo>
                    <a:pt x="4144" y="191"/>
                    <a:pt x="4132" y="298"/>
                    <a:pt x="4192" y="358"/>
                  </a:cubicBezTo>
                  <a:cubicBezTo>
                    <a:pt x="5061" y="1465"/>
                    <a:pt x="4966" y="3049"/>
                    <a:pt x="3965" y="4049"/>
                  </a:cubicBezTo>
                  <a:lnTo>
                    <a:pt x="3906" y="4108"/>
                  </a:lnTo>
                  <a:cubicBezTo>
                    <a:pt x="3870" y="4096"/>
                    <a:pt x="3835" y="4061"/>
                    <a:pt x="3799" y="4049"/>
                  </a:cubicBezTo>
                  <a:lnTo>
                    <a:pt x="2977" y="3739"/>
                  </a:lnTo>
                  <a:cubicBezTo>
                    <a:pt x="2906" y="3704"/>
                    <a:pt x="2858" y="3644"/>
                    <a:pt x="2858" y="3561"/>
                  </a:cubicBezTo>
                  <a:lnTo>
                    <a:pt x="2858" y="3144"/>
                  </a:lnTo>
                  <a:cubicBezTo>
                    <a:pt x="2894" y="3108"/>
                    <a:pt x="2942" y="3084"/>
                    <a:pt x="2965" y="3049"/>
                  </a:cubicBezTo>
                  <a:cubicBezTo>
                    <a:pt x="3239" y="2787"/>
                    <a:pt x="3382" y="2441"/>
                    <a:pt x="3382" y="2072"/>
                  </a:cubicBezTo>
                  <a:lnTo>
                    <a:pt x="3382" y="1751"/>
                  </a:lnTo>
                  <a:lnTo>
                    <a:pt x="3430" y="1668"/>
                  </a:lnTo>
                  <a:cubicBezTo>
                    <a:pt x="3513" y="1501"/>
                    <a:pt x="3561" y="1310"/>
                    <a:pt x="3561" y="1132"/>
                  </a:cubicBezTo>
                  <a:lnTo>
                    <a:pt x="3561" y="167"/>
                  </a:lnTo>
                  <a:cubicBezTo>
                    <a:pt x="3561" y="72"/>
                    <a:pt x="3489" y="1"/>
                    <a:pt x="339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 name="Google Shape;9244;p16">
            <a:extLst>
              <a:ext uri="{FF2B5EF4-FFF2-40B4-BE49-F238E27FC236}">
                <a16:creationId xmlns:a16="http://schemas.microsoft.com/office/drawing/2014/main" id="{14EB63F3-B1F8-EC11-6CFF-A7FF9C92C62F}"/>
              </a:ext>
            </a:extLst>
          </p:cNvPr>
          <p:cNvGrpSpPr/>
          <p:nvPr/>
        </p:nvGrpSpPr>
        <p:grpSpPr>
          <a:xfrm>
            <a:off x="7244720" y="4775365"/>
            <a:ext cx="350198" cy="350548"/>
            <a:chOff x="3094217" y="1976585"/>
            <a:chExt cx="350198" cy="350548"/>
          </a:xfrm>
        </p:grpSpPr>
        <p:sp>
          <p:nvSpPr>
            <p:cNvPr id="3" name="Google Shape;9245;p16">
              <a:extLst>
                <a:ext uri="{FF2B5EF4-FFF2-40B4-BE49-F238E27FC236}">
                  <a16:creationId xmlns:a16="http://schemas.microsoft.com/office/drawing/2014/main" id="{3B708274-3F10-4159-4743-4CC1A520BFD3}"/>
                </a:ext>
              </a:extLst>
            </p:cNvPr>
            <p:cNvSpPr/>
            <p:nvPr/>
          </p:nvSpPr>
          <p:spPr>
            <a:xfrm>
              <a:off x="3094217" y="2129039"/>
              <a:ext cx="131543" cy="197362"/>
            </a:xfrm>
            <a:custGeom>
              <a:avLst/>
              <a:gdLst/>
              <a:ahLst/>
              <a:cxnLst/>
              <a:rect l="l" t="t" r="r" b="b"/>
              <a:pathLst>
                <a:path w="4133" h="6201" extrusionOk="0">
                  <a:moveTo>
                    <a:pt x="2072" y="345"/>
                  </a:moveTo>
                  <a:cubicBezTo>
                    <a:pt x="2117" y="345"/>
                    <a:pt x="2162" y="348"/>
                    <a:pt x="2203" y="354"/>
                  </a:cubicBezTo>
                  <a:cubicBezTo>
                    <a:pt x="2906" y="414"/>
                    <a:pt x="3454" y="1045"/>
                    <a:pt x="3454" y="1759"/>
                  </a:cubicBezTo>
                  <a:cubicBezTo>
                    <a:pt x="3454" y="2438"/>
                    <a:pt x="3620" y="3069"/>
                    <a:pt x="3751" y="3402"/>
                  </a:cubicBezTo>
                  <a:lnTo>
                    <a:pt x="3751" y="3426"/>
                  </a:lnTo>
                  <a:cubicBezTo>
                    <a:pt x="3608" y="3509"/>
                    <a:pt x="3299" y="3688"/>
                    <a:pt x="2763" y="3807"/>
                  </a:cubicBezTo>
                  <a:lnTo>
                    <a:pt x="2763" y="3759"/>
                  </a:lnTo>
                  <a:lnTo>
                    <a:pt x="2763" y="3438"/>
                  </a:lnTo>
                  <a:cubicBezTo>
                    <a:pt x="2965" y="3319"/>
                    <a:pt x="3144" y="3140"/>
                    <a:pt x="3263" y="2926"/>
                  </a:cubicBezTo>
                  <a:cubicBezTo>
                    <a:pt x="3489" y="2533"/>
                    <a:pt x="3418" y="2021"/>
                    <a:pt x="3073" y="1712"/>
                  </a:cubicBezTo>
                  <a:cubicBezTo>
                    <a:pt x="2834" y="1485"/>
                    <a:pt x="2418" y="1235"/>
                    <a:pt x="1727" y="1235"/>
                  </a:cubicBezTo>
                  <a:cubicBezTo>
                    <a:pt x="1691" y="1235"/>
                    <a:pt x="1644" y="1247"/>
                    <a:pt x="1608" y="1283"/>
                  </a:cubicBezTo>
                  <a:lnTo>
                    <a:pt x="1275" y="1616"/>
                  </a:lnTo>
                  <a:cubicBezTo>
                    <a:pt x="1215" y="1676"/>
                    <a:pt x="1215" y="1783"/>
                    <a:pt x="1275" y="1843"/>
                  </a:cubicBezTo>
                  <a:cubicBezTo>
                    <a:pt x="1304" y="1872"/>
                    <a:pt x="1343" y="1887"/>
                    <a:pt x="1382" y="1887"/>
                  </a:cubicBezTo>
                  <a:cubicBezTo>
                    <a:pt x="1421" y="1887"/>
                    <a:pt x="1459" y="1872"/>
                    <a:pt x="1489" y="1843"/>
                  </a:cubicBezTo>
                  <a:lnTo>
                    <a:pt x="1787" y="1545"/>
                  </a:lnTo>
                  <a:cubicBezTo>
                    <a:pt x="2227" y="1557"/>
                    <a:pt x="2584" y="1700"/>
                    <a:pt x="2846" y="1938"/>
                  </a:cubicBezTo>
                  <a:cubicBezTo>
                    <a:pt x="3073" y="2140"/>
                    <a:pt x="3132" y="2485"/>
                    <a:pt x="2977" y="2747"/>
                  </a:cubicBezTo>
                  <a:cubicBezTo>
                    <a:pt x="2799" y="3081"/>
                    <a:pt x="2441" y="3283"/>
                    <a:pt x="2072" y="3283"/>
                  </a:cubicBezTo>
                  <a:cubicBezTo>
                    <a:pt x="1489" y="3283"/>
                    <a:pt x="1037" y="2831"/>
                    <a:pt x="1037" y="2247"/>
                  </a:cubicBezTo>
                  <a:cubicBezTo>
                    <a:pt x="1037" y="2152"/>
                    <a:pt x="953" y="2081"/>
                    <a:pt x="870" y="2081"/>
                  </a:cubicBezTo>
                  <a:cubicBezTo>
                    <a:pt x="775" y="2081"/>
                    <a:pt x="703" y="2152"/>
                    <a:pt x="703" y="2247"/>
                  </a:cubicBezTo>
                  <a:cubicBezTo>
                    <a:pt x="703" y="2747"/>
                    <a:pt x="989" y="3200"/>
                    <a:pt x="1394" y="3438"/>
                  </a:cubicBezTo>
                  <a:lnTo>
                    <a:pt x="1394" y="3759"/>
                  </a:lnTo>
                  <a:lnTo>
                    <a:pt x="1394" y="3807"/>
                  </a:lnTo>
                  <a:cubicBezTo>
                    <a:pt x="858" y="3688"/>
                    <a:pt x="525" y="3509"/>
                    <a:pt x="394" y="3426"/>
                  </a:cubicBezTo>
                  <a:cubicBezTo>
                    <a:pt x="394" y="3426"/>
                    <a:pt x="382" y="3426"/>
                    <a:pt x="394" y="3402"/>
                  </a:cubicBezTo>
                  <a:cubicBezTo>
                    <a:pt x="525" y="3081"/>
                    <a:pt x="691" y="2438"/>
                    <a:pt x="691" y="1759"/>
                  </a:cubicBezTo>
                  <a:cubicBezTo>
                    <a:pt x="691" y="1045"/>
                    <a:pt x="1239" y="414"/>
                    <a:pt x="1941" y="354"/>
                  </a:cubicBezTo>
                  <a:cubicBezTo>
                    <a:pt x="1983" y="348"/>
                    <a:pt x="2028" y="345"/>
                    <a:pt x="2072" y="345"/>
                  </a:cubicBezTo>
                  <a:close/>
                  <a:moveTo>
                    <a:pt x="2430" y="3581"/>
                  </a:moveTo>
                  <a:lnTo>
                    <a:pt x="2430" y="3783"/>
                  </a:lnTo>
                  <a:cubicBezTo>
                    <a:pt x="2430" y="3974"/>
                    <a:pt x="2537" y="4152"/>
                    <a:pt x="2715" y="4224"/>
                  </a:cubicBezTo>
                  <a:lnTo>
                    <a:pt x="2822" y="4271"/>
                  </a:lnTo>
                  <a:cubicBezTo>
                    <a:pt x="2656" y="4509"/>
                    <a:pt x="2370" y="4676"/>
                    <a:pt x="2072" y="4676"/>
                  </a:cubicBezTo>
                  <a:cubicBezTo>
                    <a:pt x="1775" y="4676"/>
                    <a:pt x="1489" y="4509"/>
                    <a:pt x="1334" y="4271"/>
                  </a:cubicBezTo>
                  <a:lnTo>
                    <a:pt x="1429" y="4224"/>
                  </a:lnTo>
                  <a:cubicBezTo>
                    <a:pt x="1608" y="4140"/>
                    <a:pt x="1715" y="3974"/>
                    <a:pt x="1715" y="3783"/>
                  </a:cubicBezTo>
                  <a:lnTo>
                    <a:pt x="1715" y="3581"/>
                  </a:lnTo>
                  <a:cubicBezTo>
                    <a:pt x="1834" y="3617"/>
                    <a:pt x="1953" y="3628"/>
                    <a:pt x="2072" y="3628"/>
                  </a:cubicBezTo>
                  <a:cubicBezTo>
                    <a:pt x="2191" y="3628"/>
                    <a:pt x="2311" y="3617"/>
                    <a:pt x="2430" y="3581"/>
                  </a:cubicBezTo>
                  <a:close/>
                  <a:moveTo>
                    <a:pt x="2065" y="0"/>
                  </a:moveTo>
                  <a:cubicBezTo>
                    <a:pt x="2010" y="0"/>
                    <a:pt x="1953" y="3"/>
                    <a:pt x="1894" y="9"/>
                  </a:cubicBezTo>
                  <a:cubicBezTo>
                    <a:pt x="1037" y="92"/>
                    <a:pt x="346" y="842"/>
                    <a:pt x="346" y="1735"/>
                  </a:cubicBezTo>
                  <a:cubicBezTo>
                    <a:pt x="346" y="2378"/>
                    <a:pt x="203" y="2962"/>
                    <a:pt x="60" y="3271"/>
                  </a:cubicBezTo>
                  <a:cubicBezTo>
                    <a:pt x="1" y="3426"/>
                    <a:pt x="48" y="3581"/>
                    <a:pt x="179" y="3676"/>
                  </a:cubicBezTo>
                  <a:cubicBezTo>
                    <a:pt x="310" y="3759"/>
                    <a:pt x="584" y="3926"/>
                    <a:pt x="1013" y="4045"/>
                  </a:cubicBezTo>
                  <a:lnTo>
                    <a:pt x="382" y="4379"/>
                  </a:lnTo>
                  <a:cubicBezTo>
                    <a:pt x="144" y="4498"/>
                    <a:pt x="1" y="4712"/>
                    <a:pt x="1" y="4986"/>
                  </a:cubicBezTo>
                  <a:lnTo>
                    <a:pt x="1" y="6045"/>
                  </a:lnTo>
                  <a:cubicBezTo>
                    <a:pt x="1" y="6129"/>
                    <a:pt x="84" y="6200"/>
                    <a:pt x="167" y="6200"/>
                  </a:cubicBezTo>
                  <a:cubicBezTo>
                    <a:pt x="263" y="6200"/>
                    <a:pt x="334" y="6129"/>
                    <a:pt x="334" y="6045"/>
                  </a:cubicBezTo>
                  <a:lnTo>
                    <a:pt x="334" y="4974"/>
                  </a:lnTo>
                  <a:cubicBezTo>
                    <a:pt x="334" y="4831"/>
                    <a:pt x="406" y="4712"/>
                    <a:pt x="525" y="4652"/>
                  </a:cubicBezTo>
                  <a:lnTo>
                    <a:pt x="1037" y="4402"/>
                  </a:lnTo>
                  <a:cubicBezTo>
                    <a:pt x="1239" y="4760"/>
                    <a:pt x="1644" y="4986"/>
                    <a:pt x="2060" y="4986"/>
                  </a:cubicBezTo>
                  <a:cubicBezTo>
                    <a:pt x="2489" y="4986"/>
                    <a:pt x="2882" y="4760"/>
                    <a:pt x="3084" y="4402"/>
                  </a:cubicBezTo>
                  <a:lnTo>
                    <a:pt x="3596" y="4652"/>
                  </a:lnTo>
                  <a:cubicBezTo>
                    <a:pt x="3704" y="4712"/>
                    <a:pt x="3787" y="4831"/>
                    <a:pt x="3787" y="4974"/>
                  </a:cubicBezTo>
                  <a:lnTo>
                    <a:pt x="3787" y="6022"/>
                  </a:lnTo>
                  <a:cubicBezTo>
                    <a:pt x="3787" y="6117"/>
                    <a:pt x="3858" y="6188"/>
                    <a:pt x="3954" y="6188"/>
                  </a:cubicBezTo>
                  <a:cubicBezTo>
                    <a:pt x="4037" y="6188"/>
                    <a:pt x="4108" y="6117"/>
                    <a:pt x="4108" y="6022"/>
                  </a:cubicBezTo>
                  <a:lnTo>
                    <a:pt x="4108" y="4974"/>
                  </a:lnTo>
                  <a:cubicBezTo>
                    <a:pt x="4132" y="4712"/>
                    <a:pt x="3977" y="4474"/>
                    <a:pt x="3739" y="4379"/>
                  </a:cubicBezTo>
                  <a:lnTo>
                    <a:pt x="3096" y="4045"/>
                  </a:lnTo>
                  <a:cubicBezTo>
                    <a:pt x="3537" y="3926"/>
                    <a:pt x="3799" y="3759"/>
                    <a:pt x="3930" y="3676"/>
                  </a:cubicBezTo>
                  <a:cubicBezTo>
                    <a:pt x="4073" y="3581"/>
                    <a:pt x="4108" y="3426"/>
                    <a:pt x="4049" y="3271"/>
                  </a:cubicBezTo>
                  <a:cubicBezTo>
                    <a:pt x="3918" y="2962"/>
                    <a:pt x="3775" y="2378"/>
                    <a:pt x="3775" y="1735"/>
                  </a:cubicBezTo>
                  <a:cubicBezTo>
                    <a:pt x="3775" y="866"/>
                    <a:pt x="3084" y="104"/>
                    <a:pt x="2227" y="9"/>
                  </a:cubicBezTo>
                  <a:cubicBezTo>
                    <a:pt x="2174" y="3"/>
                    <a:pt x="2120" y="0"/>
                    <a:pt x="2065"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 name="Google Shape;9246;p16">
              <a:extLst>
                <a:ext uri="{FF2B5EF4-FFF2-40B4-BE49-F238E27FC236}">
                  <a16:creationId xmlns:a16="http://schemas.microsoft.com/office/drawing/2014/main" id="{CA38C7B6-9E81-43B0-B129-DB692A568698}"/>
                </a:ext>
              </a:extLst>
            </p:cNvPr>
            <p:cNvSpPr/>
            <p:nvPr/>
          </p:nvSpPr>
          <p:spPr>
            <a:xfrm>
              <a:off x="3116592" y="2293778"/>
              <a:ext cx="10630" cy="32241"/>
            </a:xfrm>
            <a:custGeom>
              <a:avLst/>
              <a:gdLst/>
              <a:ahLst/>
              <a:cxnLst/>
              <a:rect l="l" t="t" r="r" b="b"/>
              <a:pathLst>
                <a:path w="334" h="1013" extrusionOk="0">
                  <a:moveTo>
                    <a:pt x="167" y="0"/>
                  </a:moveTo>
                  <a:cubicBezTo>
                    <a:pt x="72" y="0"/>
                    <a:pt x="0" y="72"/>
                    <a:pt x="0" y="167"/>
                  </a:cubicBezTo>
                  <a:lnTo>
                    <a:pt x="0" y="846"/>
                  </a:lnTo>
                  <a:cubicBezTo>
                    <a:pt x="0" y="941"/>
                    <a:pt x="72" y="1012"/>
                    <a:pt x="167" y="1012"/>
                  </a:cubicBezTo>
                  <a:cubicBezTo>
                    <a:pt x="250" y="1012"/>
                    <a:pt x="334" y="941"/>
                    <a:pt x="334" y="846"/>
                  </a:cubicBezTo>
                  <a:lnTo>
                    <a:pt x="334" y="167"/>
                  </a:lnTo>
                  <a:cubicBezTo>
                    <a:pt x="310" y="72"/>
                    <a:pt x="250" y="0"/>
                    <a:pt x="167"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 name="Google Shape;9247;p16">
              <a:extLst>
                <a:ext uri="{FF2B5EF4-FFF2-40B4-BE49-F238E27FC236}">
                  <a16:creationId xmlns:a16="http://schemas.microsoft.com/office/drawing/2014/main" id="{5D3F529E-EE1F-AEDF-E4C9-B4461DC28096}"/>
                </a:ext>
              </a:extLst>
            </p:cNvPr>
            <p:cNvSpPr/>
            <p:nvPr/>
          </p:nvSpPr>
          <p:spPr>
            <a:xfrm>
              <a:off x="3193519" y="2293778"/>
              <a:ext cx="10248" cy="32241"/>
            </a:xfrm>
            <a:custGeom>
              <a:avLst/>
              <a:gdLst/>
              <a:ahLst/>
              <a:cxnLst/>
              <a:rect l="l" t="t" r="r" b="b"/>
              <a:pathLst>
                <a:path w="322" h="1013" extrusionOk="0">
                  <a:moveTo>
                    <a:pt x="155" y="0"/>
                  </a:moveTo>
                  <a:cubicBezTo>
                    <a:pt x="72" y="0"/>
                    <a:pt x="0" y="72"/>
                    <a:pt x="0" y="167"/>
                  </a:cubicBezTo>
                  <a:lnTo>
                    <a:pt x="0" y="846"/>
                  </a:lnTo>
                  <a:cubicBezTo>
                    <a:pt x="0" y="941"/>
                    <a:pt x="72" y="1012"/>
                    <a:pt x="155" y="1012"/>
                  </a:cubicBezTo>
                  <a:cubicBezTo>
                    <a:pt x="250" y="1012"/>
                    <a:pt x="322" y="941"/>
                    <a:pt x="322" y="846"/>
                  </a:cubicBezTo>
                  <a:lnTo>
                    <a:pt x="322" y="167"/>
                  </a:lnTo>
                  <a:cubicBezTo>
                    <a:pt x="310" y="72"/>
                    <a:pt x="250" y="0"/>
                    <a:pt x="155"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 name="Google Shape;9248;p16">
              <a:extLst>
                <a:ext uri="{FF2B5EF4-FFF2-40B4-BE49-F238E27FC236}">
                  <a16:creationId xmlns:a16="http://schemas.microsoft.com/office/drawing/2014/main" id="{55C9405F-8140-100A-4733-14D47B932E24}"/>
                </a:ext>
              </a:extLst>
            </p:cNvPr>
            <p:cNvSpPr/>
            <p:nvPr/>
          </p:nvSpPr>
          <p:spPr>
            <a:xfrm>
              <a:off x="3346227" y="2166755"/>
              <a:ext cx="54966" cy="18301"/>
            </a:xfrm>
            <a:custGeom>
              <a:avLst/>
              <a:gdLst/>
              <a:ahLst/>
              <a:cxnLst/>
              <a:rect l="l" t="t" r="r" b="b"/>
              <a:pathLst>
                <a:path w="1727" h="575" extrusionOk="0">
                  <a:moveTo>
                    <a:pt x="646" y="0"/>
                  </a:moveTo>
                  <a:cubicBezTo>
                    <a:pt x="494" y="0"/>
                    <a:pt x="326" y="15"/>
                    <a:pt x="143" y="50"/>
                  </a:cubicBezTo>
                  <a:cubicBezTo>
                    <a:pt x="60" y="62"/>
                    <a:pt x="0" y="122"/>
                    <a:pt x="0" y="217"/>
                  </a:cubicBezTo>
                  <a:lnTo>
                    <a:pt x="0" y="396"/>
                  </a:lnTo>
                  <a:cubicBezTo>
                    <a:pt x="0" y="479"/>
                    <a:pt x="84" y="550"/>
                    <a:pt x="167" y="550"/>
                  </a:cubicBezTo>
                  <a:cubicBezTo>
                    <a:pt x="262" y="550"/>
                    <a:pt x="334" y="479"/>
                    <a:pt x="334" y="396"/>
                  </a:cubicBezTo>
                  <a:lnTo>
                    <a:pt x="334" y="360"/>
                  </a:lnTo>
                  <a:cubicBezTo>
                    <a:pt x="445" y="344"/>
                    <a:pt x="549" y="338"/>
                    <a:pt x="645" y="338"/>
                  </a:cubicBezTo>
                  <a:cubicBezTo>
                    <a:pt x="845" y="338"/>
                    <a:pt x="1007" y="367"/>
                    <a:pt x="1120" y="407"/>
                  </a:cubicBezTo>
                  <a:cubicBezTo>
                    <a:pt x="1334" y="467"/>
                    <a:pt x="1453" y="538"/>
                    <a:pt x="1453" y="538"/>
                  </a:cubicBezTo>
                  <a:cubicBezTo>
                    <a:pt x="1477" y="550"/>
                    <a:pt x="1512" y="574"/>
                    <a:pt x="1536" y="574"/>
                  </a:cubicBezTo>
                  <a:cubicBezTo>
                    <a:pt x="1584" y="574"/>
                    <a:pt x="1643" y="538"/>
                    <a:pt x="1667" y="491"/>
                  </a:cubicBezTo>
                  <a:cubicBezTo>
                    <a:pt x="1727" y="396"/>
                    <a:pt x="1715" y="288"/>
                    <a:pt x="1643" y="241"/>
                  </a:cubicBezTo>
                  <a:cubicBezTo>
                    <a:pt x="1615" y="231"/>
                    <a:pt x="1258" y="0"/>
                    <a:pt x="646"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 name="Google Shape;9249;p16">
              <a:extLst>
                <a:ext uri="{FF2B5EF4-FFF2-40B4-BE49-F238E27FC236}">
                  <a16:creationId xmlns:a16="http://schemas.microsoft.com/office/drawing/2014/main" id="{FC5BBE74-1836-B74E-AA94-666D08CC3FBB}"/>
                </a:ext>
              </a:extLst>
            </p:cNvPr>
            <p:cNvSpPr/>
            <p:nvPr/>
          </p:nvSpPr>
          <p:spPr>
            <a:xfrm>
              <a:off x="3302655" y="2134991"/>
              <a:ext cx="141760" cy="192143"/>
            </a:xfrm>
            <a:custGeom>
              <a:avLst/>
              <a:gdLst/>
              <a:ahLst/>
              <a:cxnLst/>
              <a:rect l="l" t="t" r="r" b="b"/>
              <a:pathLst>
                <a:path w="4454" h="6037" extrusionOk="0">
                  <a:moveTo>
                    <a:pt x="3453" y="334"/>
                  </a:moveTo>
                  <a:lnTo>
                    <a:pt x="3453" y="1132"/>
                  </a:lnTo>
                  <a:cubicBezTo>
                    <a:pt x="3453" y="1263"/>
                    <a:pt x="3429" y="1405"/>
                    <a:pt x="3370" y="1525"/>
                  </a:cubicBezTo>
                  <a:lnTo>
                    <a:pt x="3310" y="1644"/>
                  </a:lnTo>
                  <a:cubicBezTo>
                    <a:pt x="3298" y="1667"/>
                    <a:pt x="3298" y="1691"/>
                    <a:pt x="3298" y="1715"/>
                  </a:cubicBezTo>
                  <a:lnTo>
                    <a:pt x="3298" y="2060"/>
                  </a:lnTo>
                  <a:cubicBezTo>
                    <a:pt x="3274" y="2346"/>
                    <a:pt x="3155" y="2608"/>
                    <a:pt x="2953" y="2799"/>
                  </a:cubicBezTo>
                  <a:cubicBezTo>
                    <a:pt x="2739" y="3001"/>
                    <a:pt x="2477" y="3096"/>
                    <a:pt x="2191" y="3096"/>
                  </a:cubicBezTo>
                  <a:cubicBezTo>
                    <a:pt x="1643" y="3084"/>
                    <a:pt x="1179" y="2596"/>
                    <a:pt x="1179" y="2013"/>
                  </a:cubicBezTo>
                  <a:lnTo>
                    <a:pt x="1179" y="1715"/>
                  </a:lnTo>
                  <a:cubicBezTo>
                    <a:pt x="1179" y="1691"/>
                    <a:pt x="1179" y="1667"/>
                    <a:pt x="1167" y="1644"/>
                  </a:cubicBezTo>
                  <a:lnTo>
                    <a:pt x="1107" y="1525"/>
                  </a:lnTo>
                  <a:cubicBezTo>
                    <a:pt x="1048" y="1405"/>
                    <a:pt x="1012" y="1275"/>
                    <a:pt x="1012" y="1132"/>
                  </a:cubicBezTo>
                  <a:cubicBezTo>
                    <a:pt x="1012" y="691"/>
                    <a:pt x="1369" y="334"/>
                    <a:pt x="1822" y="334"/>
                  </a:cubicBezTo>
                  <a:close/>
                  <a:moveTo>
                    <a:pt x="2762" y="3310"/>
                  </a:moveTo>
                  <a:lnTo>
                    <a:pt x="2762" y="3537"/>
                  </a:lnTo>
                  <a:cubicBezTo>
                    <a:pt x="2762" y="3572"/>
                    <a:pt x="2774" y="3620"/>
                    <a:pt x="2774" y="3680"/>
                  </a:cubicBezTo>
                  <a:lnTo>
                    <a:pt x="2239" y="4096"/>
                  </a:lnTo>
                  <a:lnTo>
                    <a:pt x="1691" y="3680"/>
                  </a:lnTo>
                  <a:cubicBezTo>
                    <a:pt x="1703" y="3632"/>
                    <a:pt x="1703" y="3584"/>
                    <a:pt x="1703" y="3537"/>
                  </a:cubicBezTo>
                  <a:lnTo>
                    <a:pt x="1703" y="3310"/>
                  </a:lnTo>
                  <a:cubicBezTo>
                    <a:pt x="1846" y="3370"/>
                    <a:pt x="2012" y="3406"/>
                    <a:pt x="2191" y="3406"/>
                  </a:cubicBezTo>
                  <a:lnTo>
                    <a:pt x="2239" y="3406"/>
                  </a:lnTo>
                  <a:cubicBezTo>
                    <a:pt x="2417" y="3406"/>
                    <a:pt x="2596" y="3382"/>
                    <a:pt x="2762" y="3310"/>
                  </a:cubicBezTo>
                  <a:close/>
                  <a:moveTo>
                    <a:pt x="1822" y="1"/>
                  </a:moveTo>
                  <a:cubicBezTo>
                    <a:pt x="1191" y="1"/>
                    <a:pt x="703" y="513"/>
                    <a:pt x="703" y="1120"/>
                  </a:cubicBezTo>
                  <a:cubicBezTo>
                    <a:pt x="703" y="1298"/>
                    <a:pt x="750" y="1489"/>
                    <a:pt x="822" y="1656"/>
                  </a:cubicBezTo>
                  <a:lnTo>
                    <a:pt x="869" y="1751"/>
                  </a:lnTo>
                  <a:lnTo>
                    <a:pt x="869" y="2001"/>
                  </a:lnTo>
                  <a:cubicBezTo>
                    <a:pt x="869" y="2441"/>
                    <a:pt x="1072" y="2846"/>
                    <a:pt x="1381" y="3096"/>
                  </a:cubicBezTo>
                  <a:lnTo>
                    <a:pt x="1381" y="3537"/>
                  </a:lnTo>
                  <a:cubicBezTo>
                    <a:pt x="1381" y="3608"/>
                    <a:pt x="1346" y="3680"/>
                    <a:pt x="1274" y="3703"/>
                  </a:cubicBezTo>
                  <a:lnTo>
                    <a:pt x="453" y="4025"/>
                  </a:lnTo>
                  <a:cubicBezTo>
                    <a:pt x="179" y="4132"/>
                    <a:pt x="0" y="4382"/>
                    <a:pt x="0" y="4668"/>
                  </a:cubicBezTo>
                  <a:lnTo>
                    <a:pt x="0" y="5858"/>
                  </a:lnTo>
                  <a:cubicBezTo>
                    <a:pt x="0" y="5942"/>
                    <a:pt x="83" y="6013"/>
                    <a:pt x="167" y="6013"/>
                  </a:cubicBezTo>
                  <a:cubicBezTo>
                    <a:pt x="262" y="6013"/>
                    <a:pt x="334" y="5942"/>
                    <a:pt x="334" y="5858"/>
                  </a:cubicBezTo>
                  <a:lnTo>
                    <a:pt x="334" y="4668"/>
                  </a:lnTo>
                  <a:cubicBezTo>
                    <a:pt x="334" y="4513"/>
                    <a:pt x="417" y="4382"/>
                    <a:pt x="560" y="4334"/>
                  </a:cubicBezTo>
                  <a:lnTo>
                    <a:pt x="1369" y="4025"/>
                  </a:lnTo>
                  <a:cubicBezTo>
                    <a:pt x="1417" y="4001"/>
                    <a:pt x="1465" y="3977"/>
                    <a:pt x="1488" y="3965"/>
                  </a:cubicBezTo>
                  <a:lnTo>
                    <a:pt x="2060" y="4394"/>
                  </a:lnTo>
                  <a:lnTo>
                    <a:pt x="2060" y="5870"/>
                  </a:lnTo>
                  <a:cubicBezTo>
                    <a:pt x="2060" y="5954"/>
                    <a:pt x="2131" y="6037"/>
                    <a:pt x="2215" y="6037"/>
                  </a:cubicBezTo>
                  <a:cubicBezTo>
                    <a:pt x="2310" y="6037"/>
                    <a:pt x="2381" y="5954"/>
                    <a:pt x="2381" y="5870"/>
                  </a:cubicBezTo>
                  <a:lnTo>
                    <a:pt x="2381" y="4394"/>
                  </a:lnTo>
                  <a:lnTo>
                    <a:pt x="2953" y="3965"/>
                  </a:lnTo>
                  <a:cubicBezTo>
                    <a:pt x="2977" y="3989"/>
                    <a:pt x="3024" y="4013"/>
                    <a:pt x="3072" y="4025"/>
                  </a:cubicBezTo>
                  <a:lnTo>
                    <a:pt x="3882" y="4334"/>
                  </a:lnTo>
                  <a:cubicBezTo>
                    <a:pt x="4024" y="4382"/>
                    <a:pt x="4108" y="4513"/>
                    <a:pt x="4108" y="4668"/>
                  </a:cubicBezTo>
                  <a:lnTo>
                    <a:pt x="4108" y="5858"/>
                  </a:lnTo>
                  <a:cubicBezTo>
                    <a:pt x="4108" y="5942"/>
                    <a:pt x="4179" y="6013"/>
                    <a:pt x="4274" y="6013"/>
                  </a:cubicBezTo>
                  <a:cubicBezTo>
                    <a:pt x="4358" y="6013"/>
                    <a:pt x="4441" y="5942"/>
                    <a:pt x="4441" y="5858"/>
                  </a:cubicBezTo>
                  <a:lnTo>
                    <a:pt x="4441" y="4668"/>
                  </a:lnTo>
                  <a:cubicBezTo>
                    <a:pt x="4453" y="4382"/>
                    <a:pt x="4274" y="4108"/>
                    <a:pt x="4024" y="4025"/>
                  </a:cubicBezTo>
                  <a:lnTo>
                    <a:pt x="3203" y="3703"/>
                  </a:lnTo>
                  <a:cubicBezTo>
                    <a:pt x="3131" y="3680"/>
                    <a:pt x="3084" y="3620"/>
                    <a:pt x="3084" y="3537"/>
                  </a:cubicBezTo>
                  <a:lnTo>
                    <a:pt x="3084" y="3108"/>
                  </a:lnTo>
                  <a:cubicBezTo>
                    <a:pt x="3120" y="3084"/>
                    <a:pt x="3155" y="3060"/>
                    <a:pt x="3191" y="3025"/>
                  </a:cubicBezTo>
                  <a:cubicBezTo>
                    <a:pt x="3453" y="2775"/>
                    <a:pt x="3608" y="2418"/>
                    <a:pt x="3608" y="2037"/>
                  </a:cubicBezTo>
                  <a:lnTo>
                    <a:pt x="3608" y="1727"/>
                  </a:lnTo>
                  <a:lnTo>
                    <a:pt x="3655" y="1644"/>
                  </a:lnTo>
                  <a:cubicBezTo>
                    <a:pt x="3739" y="1477"/>
                    <a:pt x="3774" y="1298"/>
                    <a:pt x="3774" y="1108"/>
                  </a:cubicBezTo>
                  <a:lnTo>
                    <a:pt x="3774" y="167"/>
                  </a:lnTo>
                  <a:cubicBezTo>
                    <a:pt x="3774" y="84"/>
                    <a:pt x="3691" y="1"/>
                    <a:pt x="3608"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 name="Google Shape;9250;p16">
              <a:extLst>
                <a:ext uri="{FF2B5EF4-FFF2-40B4-BE49-F238E27FC236}">
                  <a16:creationId xmlns:a16="http://schemas.microsoft.com/office/drawing/2014/main" id="{A5D62D6F-557F-1886-46C2-DC19879E2423}"/>
                </a:ext>
              </a:extLst>
            </p:cNvPr>
            <p:cNvSpPr/>
            <p:nvPr/>
          </p:nvSpPr>
          <p:spPr>
            <a:xfrm>
              <a:off x="3330313" y="2288463"/>
              <a:ext cx="10248" cy="37938"/>
            </a:xfrm>
            <a:custGeom>
              <a:avLst/>
              <a:gdLst/>
              <a:ahLst/>
              <a:cxnLst/>
              <a:rect l="l" t="t" r="r" b="b"/>
              <a:pathLst>
                <a:path w="322" h="1192" extrusionOk="0">
                  <a:moveTo>
                    <a:pt x="167" y="1"/>
                  </a:moveTo>
                  <a:cubicBezTo>
                    <a:pt x="72" y="1"/>
                    <a:pt x="0" y="84"/>
                    <a:pt x="0" y="167"/>
                  </a:cubicBezTo>
                  <a:lnTo>
                    <a:pt x="0" y="1036"/>
                  </a:lnTo>
                  <a:cubicBezTo>
                    <a:pt x="0" y="1120"/>
                    <a:pt x="72" y="1191"/>
                    <a:pt x="167" y="1191"/>
                  </a:cubicBezTo>
                  <a:cubicBezTo>
                    <a:pt x="250" y="1191"/>
                    <a:pt x="322" y="1120"/>
                    <a:pt x="322" y="1036"/>
                  </a:cubicBezTo>
                  <a:lnTo>
                    <a:pt x="322" y="167"/>
                  </a:lnTo>
                  <a:cubicBezTo>
                    <a:pt x="310" y="84"/>
                    <a:pt x="250" y="1"/>
                    <a:pt x="167"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 name="Google Shape;9251;p16">
              <a:extLst>
                <a:ext uri="{FF2B5EF4-FFF2-40B4-BE49-F238E27FC236}">
                  <a16:creationId xmlns:a16="http://schemas.microsoft.com/office/drawing/2014/main" id="{95F4961E-7F4D-FBB8-52BD-216459F5EB92}"/>
                </a:ext>
              </a:extLst>
            </p:cNvPr>
            <p:cNvSpPr/>
            <p:nvPr/>
          </p:nvSpPr>
          <p:spPr>
            <a:xfrm>
              <a:off x="3406859" y="2288463"/>
              <a:ext cx="10630" cy="37938"/>
            </a:xfrm>
            <a:custGeom>
              <a:avLst/>
              <a:gdLst/>
              <a:ahLst/>
              <a:cxnLst/>
              <a:rect l="l" t="t" r="r" b="b"/>
              <a:pathLst>
                <a:path w="334" h="1192" extrusionOk="0">
                  <a:moveTo>
                    <a:pt x="167" y="1"/>
                  </a:moveTo>
                  <a:cubicBezTo>
                    <a:pt x="84" y="1"/>
                    <a:pt x="0" y="84"/>
                    <a:pt x="0" y="167"/>
                  </a:cubicBezTo>
                  <a:lnTo>
                    <a:pt x="0" y="1036"/>
                  </a:lnTo>
                  <a:cubicBezTo>
                    <a:pt x="0" y="1120"/>
                    <a:pt x="84" y="1191"/>
                    <a:pt x="167" y="1191"/>
                  </a:cubicBezTo>
                  <a:cubicBezTo>
                    <a:pt x="262" y="1191"/>
                    <a:pt x="334" y="1120"/>
                    <a:pt x="334" y="1036"/>
                  </a:cubicBezTo>
                  <a:lnTo>
                    <a:pt x="334" y="167"/>
                  </a:lnTo>
                  <a:cubicBezTo>
                    <a:pt x="322" y="84"/>
                    <a:pt x="262" y="1"/>
                    <a:pt x="167"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9252;p16">
              <a:extLst>
                <a:ext uri="{FF2B5EF4-FFF2-40B4-BE49-F238E27FC236}">
                  <a16:creationId xmlns:a16="http://schemas.microsoft.com/office/drawing/2014/main" id="{1BE97092-C088-8C93-409B-6E2F13E4CCE8}"/>
                </a:ext>
              </a:extLst>
            </p:cNvPr>
            <p:cNvSpPr/>
            <p:nvPr/>
          </p:nvSpPr>
          <p:spPr>
            <a:xfrm>
              <a:off x="3149183" y="1976585"/>
              <a:ext cx="219419" cy="183072"/>
            </a:xfrm>
            <a:custGeom>
              <a:avLst/>
              <a:gdLst/>
              <a:ahLst/>
              <a:cxnLst/>
              <a:rect l="l" t="t" r="r" b="b"/>
              <a:pathLst>
                <a:path w="6894" h="5752" extrusionOk="0">
                  <a:moveTo>
                    <a:pt x="2369" y="4108"/>
                  </a:moveTo>
                  <a:lnTo>
                    <a:pt x="2286" y="4466"/>
                  </a:lnTo>
                  <a:lnTo>
                    <a:pt x="2060" y="4466"/>
                  </a:lnTo>
                  <a:cubicBezTo>
                    <a:pt x="1869" y="4466"/>
                    <a:pt x="1703" y="4299"/>
                    <a:pt x="1703" y="4108"/>
                  </a:cubicBezTo>
                  <a:close/>
                  <a:moveTo>
                    <a:pt x="5513" y="310"/>
                  </a:moveTo>
                  <a:cubicBezTo>
                    <a:pt x="5703" y="310"/>
                    <a:pt x="5870" y="477"/>
                    <a:pt x="5870" y="667"/>
                  </a:cubicBezTo>
                  <a:lnTo>
                    <a:pt x="5870" y="3418"/>
                  </a:lnTo>
                  <a:cubicBezTo>
                    <a:pt x="5870" y="3608"/>
                    <a:pt x="5703" y="3775"/>
                    <a:pt x="5513" y="3775"/>
                  </a:cubicBezTo>
                  <a:lnTo>
                    <a:pt x="4132" y="3775"/>
                  </a:lnTo>
                  <a:cubicBezTo>
                    <a:pt x="4096" y="3775"/>
                    <a:pt x="4048" y="3787"/>
                    <a:pt x="4036" y="3811"/>
                  </a:cubicBezTo>
                  <a:lnTo>
                    <a:pt x="2500" y="4918"/>
                  </a:lnTo>
                  <a:lnTo>
                    <a:pt x="2739" y="3966"/>
                  </a:lnTo>
                  <a:cubicBezTo>
                    <a:pt x="2762" y="3930"/>
                    <a:pt x="2739" y="3870"/>
                    <a:pt x="2715" y="3835"/>
                  </a:cubicBezTo>
                  <a:cubicBezTo>
                    <a:pt x="2679" y="3787"/>
                    <a:pt x="2643" y="3775"/>
                    <a:pt x="2584" y="3775"/>
                  </a:cubicBezTo>
                  <a:lnTo>
                    <a:pt x="691" y="3775"/>
                  </a:lnTo>
                  <a:cubicBezTo>
                    <a:pt x="500" y="3775"/>
                    <a:pt x="333" y="3608"/>
                    <a:pt x="333" y="3418"/>
                  </a:cubicBezTo>
                  <a:lnTo>
                    <a:pt x="333" y="667"/>
                  </a:lnTo>
                  <a:cubicBezTo>
                    <a:pt x="333" y="477"/>
                    <a:pt x="500" y="310"/>
                    <a:pt x="691" y="310"/>
                  </a:cubicBezTo>
                  <a:close/>
                  <a:moveTo>
                    <a:pt x="6215" y="989"/>
                  </a:moveTo>
                  <a:cubicBezTo>
                    <a:pt x="6406" y="989"/>
                    <a:pt x="6572" y="1156"/>
                    <a:pt x="6572" y="1346"/>
                  </a:cubicBezTo>
                  <a:lnTo>
                    <a:pt x="6572" y="4108"/>
                  </a:lnTo>
                  <a:lnTo>
                    <a:pt x="6549" y="4108"/>
                  </a:lnTo>
                  <a:cubicBezTo>
                    <a:pt x="6549" y="4299"/>
                    <a:pt x="6394" y="4466"/>
                    <a:pt x="6191" y="4466"/>
                  </a:cubicBezTo>
                  <a:lnTo>
                    <a:pt x="4810" y="4466"/>
                  </a:lnTo>
                  <a:cubicBezTo>
                    <a:pt x="4763" y="4466"/>
                    <a:pt x="4727" y="4477"/>
                    <a:pt x="4691" y="4513"/>
                  </a:cubicBezTo>
                  <a:cubicBezTo>
                    <a:pt x="4667" y="4549"/>
                    <a:pt x="4644" y="4608"/>
                    <a:pt x="4667" y="4656"/>
                  </a:cubicBezTo>
                  <a:lnTo>
                    <a:pt x="4763" y="5323"/>
                  </a:lnTo>
                  <a:lnTo>
                    <a:pt x="3596" y="4537"/>
                  </a:lnTo>
                  <a:lnTo>
                    <a:pt x="4191" y="4096"/>
                  </a:lnTo>
                  <a:lnTo>
                    <a:pt x="5513" y="4096"/>
                  </a:lnTo>
                  <a:cubicBezTo>
                    <a:pt x="5882" y="4096"/>
                    <a:pt x="6191" y="3799"/>
                    <a:pt x="6191" y="3418"/>
                  </a:cubicBezTo>
                  <a:lnTo>
                    <a:pt x="6191" y="989"/>
                  </a:lnTo>
                  <a:close/>
                  <a:moveTo>
                    <a:pt x="691" y="1"/>
                  </a:moveTo>
                  <a:cubicBezTo>
                    <a:pt x="322" y="1"/>
                    <a:pt x="0" y="298"/>
                    <a:pt x="0" y="679"/>
                  </a:cubicBezTo>
                  <a:lnTo>
                    <a:pt x="0" y="3430"/>
                  </a:lnTo>
                  <a:cubicBezTo>
                    <a:pt x="0" y="3811"/>
                    <a:pt x="298" y="4120"/>
                    <a:pt x="691" y="4120"/>
                  </a:cubicBezTo>
                  <a:lnTo>
                    <a:pt x="1393" y="4120"/>
                  </a:lnTo>
                  <a:lnTo>
                    <a:pt x="1393" y="4132"/>
                  </a:lnTo>
                  <a:cubicBezTo>
                    <a:pt x="1393" y="4501"/>
                    <a:pt x="1691" y="4823"/>
                    <a:pt x="2072" y="4823"/>
                  </a:cubicBezTo>
                  <a:lnTo>
                    <a:pt x="2203" y="4823"/>
                  </a:lnTo>
                  <a:lnTo>
                    <a:pt x="2143" y="5073"/>
                  </a:lnTo>
                  <a:cubicBezTo>
                    <a:pt x="2119" y="5180"/>
                    <a:pt x="2167" y="5275"/>
                    <a:pt x="2250" y="5335"/>
                  </a:cubicBezTo>
                  <a:cubicBezTo>
                    <a:pt x="2298" y="5370"/>
                    <a:pt x="2346" y="5382"/>
                    <a:pt x="2381" y="5382"/>
                  </a:cubicBezTo>
                  <a:cubicBezTo>
                    <a:pt x="2429" y="5382"/>
                    <a:pt x="2489" y="5370"/>
                    <a:pt x="2536" y="5335"/>
                  </a:cubicBezTo>
                  <a:lnTo>
                    <a:pt x="3251" y="4823"/>
                  </a:lnTo>
                  <a:lnTo>
                    <a:pt x="3417" y="4823"/>
                  </a:lnTo>
                  <a:lnTo>
                    <a:pt x="4751" y="5716"/>
                  </a:lnTo>
                  <a:cubicBezTo>
                    <a:pt x="4798" y="5740"/>
                    <a:pt x="4846" y="5751"/>
                    <a:pt x="4882" y="5751"/>
                  </a:cubicBezTo>
                  <a:cubicBezTo>
                    <a:pt x="4929" y="5751"/>
                    <a:pt x="4977" y="5740"/>
                    <a:pt x="5025" y="5716"/>
                  </a:cubicBezTo>
                  <a:cubicBezTo>
                    <a:pt x="5108" y="5656"/>
                    <a:pt x="5144" y="5561"/>
                    <a:pt x="5120" y="5454"/>
                  </a:cubicBezTo>
                  <a:lnTo>
                    <a:pt x="5025" y="4799"/>
                  </a:lnTo>
                  <a:lnTo>
                    <a:pt x="6215" y="4799"/>
                  </a:lnTo>
                  <a:cubicBezTo>
                    <a:pt x="6584" y="4799"/>
                    <a:pt x="6894" y="4501"/>
                    <a:pt x="6894" y="4120"/>
                  </a:cubicBezTo>
                  <a:lnTo>
                    <a:pt x="6894" y="1370"/>
                  </a:lnTo>
                  <a:cubicBezTo>
                    <a:pt x="6870" y="977"/>
                    <a:pt x="6572" y="679"/>
                    <a:pt x="6191" y="679"/>
                  </a:cubicBezTo>
                  <a:cubicBezTo>
                    <a:pt x="6179" y="298"/>
                    <a:pt x="5882" y="1"/>
                    <a:pt x="5513"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9253;p16">
              <a:extLst>
                <a:ext uri="{FF2B5EF4-FFF2-40B4-BE49-F238E27FC236}">
                  <a16:creationId xmlns:a16="http://schemas.microsoft.com/office/drawing/2014/main" id="{43DC1686-78E3-D387-056F-4990AC48A421}"/>
                </a:ext>
              </a:extLst>
            </p:cNvPr>
            <p:cNvSpPr/>
            <p:nvPr/>
          </p:nvSpPr>
          <p:spPr>
            <a:xfrm>
              <a:off x="3187822" y="2009177"/>
              <a:ext cx="26926" cy="10280"/>
            </a:xfrm>
            <a:custGeom>
              <a:avLst/>
              <a:gdLst/>
              <a:ahLst/>
              <a:cxnLst/>
              <a:rect l="l" t="t" r="r" b="b"/>
              <a:pathLst>
                <a:path w="846" h="323" extrusionOk="0">
                  <a:moveTo>
                    <a:pt x="155" y="1"/>
                  </a:moveTo>
                  <a:cubicBezTo>
                    <a:pt x="72" y="1"/>
                    <a:pt x="1" y="72"/>
                    <a:pt x="1" y="167"/>
                  </a:cubicBezTo>
                  <a:cubicBezTo>
                    <a:pt x="1" y="251"/>
                    <a:pt x="72" y="322"/>
                    <a:pt x="155" y="322"/>
                  </a:cubicBezTo>
                  <a:lnTo>
                    <a:pt x="679" y="322"/>
                  </a:lnTo>
                  <a:cubicBezTo>
                    <a:pt x="774" y="322"/>
                    <a:pt x="846" y="251"/>
                    <a:pt x="846" y="167"/>
                  </a:cubicBezTo>
                  <a:cubicBezTo>
                    <a:pt x="846" y="72"/>
                    <a:pt x="774" y="1"/>
                    <a:pt x="679"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9254;p16">
              <a:extLst>
                <a:ext uri="{FF2B5EF4-FFF2-40B4-BE49-F238E27FC236}">
                  <a16:creationId xmlns:a16="http://schemas.microsoft.com/office/drawing/2014/main" id="{8559B938-4FDB-19AF-13F1-90BEBC6707BD}"/>
                </a:ext>
              </a:extLst>
            </p:cNvPr>
            <p:cNvSpPr/>
            <p:nvPr/>
          </p:nvSpPr>
          <p:spPr>
            <a:xfrm>
              <a:off x="3226110" y="2009177"/>
              <a:ext cx="81478" cy="10280"/>
            </a:xfrm>
            <a:custGeom>
              <a:avLst/>
              <a:gdLst/>
              <a:ahLst/>
              <a:cxnLst/>
              <a:rect l="l" t="t" r="r" b="b"/>
              <a:pathLst>
                <a:path w="2560" h="323" extrusionOk="0">
                  <a:moveTo>
                    <a:pt x="167" y="1"/>
                  </a:moveTo>
                  <a:cubicBezTo>
                    <a:pt x="72" y="1"/>
                    <a:pt x="0" y="72"/>
                    <a:pt x="0" y="167"/>
                  </a:cubicBezTo>
                  <a:cubicBezTo>
                    <a:pt x="0" y="251"/>
                    <a:pt x="72" y="322"/>
                    <a:pt x="167" y="322"/>
                  </a:cubicBezTo>
                  <a:lnTo>
                    <a:pt x="2393" y="322"/>
                  </a:lnTo>
                  <a:cubicBezTo>
                    <a:pt x="2488" y="322"/>
                    <a:pt x="2560" y="251"/>
                    <a:pt x="2560" y="167"/>
                  </a:cubicBezTo>
                  <a:cubicBezTo>
                    <a:pt x="2560" y="72"/>
                    <a:pt x="2488" y="1"/>
                    <a:pt x="2393"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9255;p16">
              <a:extLst>
                <a:ext uri="{FF2B5EF4-FFF2-40B4-BE49-F238E27FC236}">
                  <a16:creationId xmlns:a16="http://schemas.microsoft.com/office/drawing/2014/main" id="{16584153-DE9A-1905-E798-37FAB3023C0A}"/>
                </a:ext>
              </a:extLst>
            </p:cNvPr>
            <p:cNvSpPr/>
            <p:nvPr/>
          </p:nvSpPr>
          <p:spPr>
            <a:xfrm>
              <a:off x="3187822" y="2036453"/>
              <a:ext cx="119767" cy="10662"/>
            </a:xfrm>
            <a:custGeom>
              <a:avLst/>
              <a:gdLst/>
              <a:ahLst/>
              <a:cxnLst/>
              <a:rect l="l" t="t" r="r" b="b"/>
              <a:pathLst>
                <a:path w="3763" h="335" extrusionOk="0">
                  <a:moveTo>
                    <a:pt x="155" y="1"/>
                  </a:moveTo>
                  <a:cubicBezTo>
                    <a:pt x="72" y="1"/>
                    <a:pt x="1" y="84"/>
                    <a:pt x="1" y="168"/>
                  </a:cubicBezTo>
                  <a:cubicBezTo>
                    <a:pt x="1" y="263"/>
                    <a:pt x="72" y="334"/>
                    <a:pt x="155" y="334"/>
                  </a:cubicBezTo>
                  <a:lnTo>
                    <a:pt x="3596" y="334"/>
                  </a:lnTo>
                  <a:cubicBezTo>
                    <a:pt x="3691" y="334"/>
                    <a:pt x="3763" y="263"/>
                    <a:pt x="3763" y="168"/>
                  </a:cubicBezTo>
                  <a:cubicBezTo>
                    <a:pt x="3763" y="84"/>
                    <a:pt x="3691" y="1"/>
                    <a:pt x="3596"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9256;p16">
              <a:extLst>
                <a:ext uri="{FF2B5EF4-FFF2-40B4-BE49-F238E27FC236}">
                  <a16:creationId xmlns:a16="http://schemas.microsoft.com/office/drawing/2014/main" id="{F6AFD2A4-F15E-18E4-0027-880BC61873F3}"/>
                </a:ext>
              </a:extLst>
            </p:cNvPr>
            <p:cNvSpPr/>
            <p:nvPr/>
          </p:nvSpPr>
          <p:spPr>
            <a:xfrm>
              <a:off x="3187822" y="2064143"/>
              <a:ext cx="81510" cy="10248"/>
            </a:xfrm>
            <a:custGeom>
              <a:avLst/>
              <a:gdLst/>
              <a:ahLst/>
              <a:cxnLst/>
              <a:rect l="l" t="t" r="r" b="b"/>
              <a:pathLst>
                <a:path w="2561" h="322" extrusionOk="0">
                  <a:moveTo>
                    <a:pt x="155" y="0"/>
                  </a:moveTo>
                  <a:cubicBezTo>
                    <a:pt x="72" y="0"/>
                    <a:pt x="1" y="72"/>
                    <a:pt x="1" y="167"/>
                  </a:cubicBezTo>
                  <a:cubicBezTo>
                    <a:pt x="1" y="250"/>
                    <a:pt x="72" y="322"/>
                    <a:pt x="155" y="322"/>
                  </a:cubicBezTo>
                  <a:lnTo>
                    <a:pt x="2394" y="322"/>
                  </a:lnTo>
                  <a:cubicBezTo>
                    <a:pt x="2477" y="322"/>
                    <a:pt x="2560" y="250"/>
                    <a:pt x="2560" y="167"/>
                  </a:cubicBezTo>
                  <a:cubicBezTo>
                    <a:pt x="2560" y="72"/>
                    <a:pt x="2477" y="0"/>
                    <a:pt x="2394"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9257;p16">
              <a:extLst>
                <a:ext uri="{FF2B5EF4-FFF2-40B4-BE49-F238E27FC236}">
                  <a16:creationId xmlns:a16="http://schemas.microsoft.com/office/drawing/2014/main" id="{E821A5B5-9292-634A-E2CA-38F65110FCA3}"/>
                </a:ext>
              </a:extLst>
            </p:cNvPr>
            <p:cNvSpPr/>
            <p:nvPr/>
          </p:nvSpPr>
          <p:spPr>
            <a:xfrm>
              <a:off x="3280663" y="2064143"/>
              <a:ext cx="26926" cy="10248"/>
            </a:xfrm>
            <a:custGeom>
              <a:avLst/>
              <a:gdLst/>
              <a:ahLst/>
              <a:cxnLst/>
              <a:rect l="l" t="t" r="r" b="b"/>
              <a:pathLst>
                <a:path w="846" h="322" extrusionOk="0">
                  <a:moveTo>
                    <a:pt x="155" y="0"/>
                  </a:moveTo>
                  <a:cubicBezTo>
                    <a:pt x="72" y="0"/>
                    <a:pt x="1" y="72"/>
                    <a:pt x="1" y="167"/>
                  </a:cubicBezTo>
                  <a:cubicBezTo>
                    <a:pt x="1" y="250"/>
                    <a:pt x="72" y="322"/>
                    <a:pt x="155" y="322"/>
                  </a:cubicBezTo>
                  <a:lnTo>
                    <a:pt x="679" y="322"/>
                  </a:lnTo>
                  <a:cubicBezTo>
                    <a:pt x="774" y="322"/>
                    <a:pt x="846" y="250"/>
                    <a:pt x="846" y="167"/>
                  </a:cubicBezTo>
                  <a:cubicBezTo>
                    <a:pt x="846" y="72"/>
                    <a:pt x="774" y="0"/>
                    <a:pt x="679"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9" name="Google Shape;9244;p16">
            <a:extLst>
              <a:ext uri="{FF2B5EF4-FFF2-40B4-BE49-F238E27FC236}">
                <a16:creationId xmlns:a16="http://schemas.microsoft.com/office/drawing/2014/main" id="{CDB13242-F57C-D3FB-F712-23A6B1B4164E}"/>
              </a:ext>
            </a:extLst>
          </p:cNvPr>
          <p:cNvGrpSpPr/>
          <p:nvPr/>
        </p:nvGrpSpPr>
        <p:grpSpPr>
          <a:xfrm>
            <a:off x="7272266" y="5317589"/>
            <a:ext cx="350198" cy="350548"/>
            <a:chOff x="3094217" y="1976585"/>
            <a:chExt cx="350198" cy="350548"/>
          </a:xfrm>
        </p:grpSpPr>
        <p:sp>
          <p:nvSpPr>
            <p:cNvPr id="20" name="Google Shape;9245;p16">
              <a:extLst>
                <a:ext uri="{FF2B5EF4-FFF2-40B4-BE49-F238E27FC236}">
                  <a16:creationId xmlns:a16="http://schemas.microsoft.com/office/drawing/2014/main" id="{62255202-0FDB-32A2-9DB8-C2C65C39C4D7}"/>
                </a:ext>
              </a:extLst>
            </p:cNvPr>
            <p:cNvSpPr/>
            <p:nvPr/>
          </p:nvSpPr>
          <p:spPr>
            <a:xfrm>
              <a:off x="3094217" y="2129039"/>
              <a:ext cx="131543" cy="197362"/>
            </a:xfrm>
            <a:custGeom>
              <a:avLst/>
              <a:gdLst/>
              <a:ahLst/>
              <a:cxnLst/>
              <a:rect l="l" t="t" r="r" b="b"/>
              <a:pathLst>
                <a:path w="4133" h="6201" extrusionOk="0">
                  <a:moveTo>
                    <a:pt x="2072" y="345"/>
                  </a:moveTo>
                  <a:cubicBezTo>
                    <a:pt x="2117" y="345"/>
                    <a:pt x="2162" y="348"/>
                    <a:pt x="2203" y="354"/>
                  </a:cubicBezTo>
                  <a:cubicBezTo>
                    <a:pt x="2906" y="414"/>
                    <a:pt x="3454" y="1045"/>
                    <a:pt x="3454" y="1759"/>
                  </a:cubicBezTo>
                  <a:cubicBezTo>
                    <a:pt x="3454" y="2438"/>
                    <a:pt x="3620" y="3069"/>
                    <a:pt x="3751" y="3402"/>
                  </a:cubicBezTo>
                  <a:lnTo>
                    <a:pt x="3751" y="3426"/>
                  </a:lnTo>
                  <a:cubicBezTo>
                    <a:pt x="3608" y="3509"/>
                    <a:pt x="3299" y="3688"/>
                    <a:pt x="2763" y="3807"/>
                  </a:cubicBezTo>
                  <a:lnTo>
                    <a:pt x="2763" y="3759"/>
                  </a:lnTo>
                  <a:lnTo>
                    <a:pt x="2763" y="3438"/>
                  </a:lnTo>
                  <a:cubicBezTo>
                    <a:pt x="2965" y="3319"/>
                    <a:pt x="3144" y="3140"/>
                    <a:pt x="3263" y="2926"/>
                  </a:cubicBezTo>
                  <a:cubicBezTo>
                    <a:pt x="3489" y="2533"/>
                    <a:pt x="3418" y="2021"/>
                    <a:pt x="3073" y="1712"/>
                  </a:cubicBezTo>
                  <a:cubicBezTo>
                    <a:pt x="2834" y="1485"/>
                    <a:pt x="2418" y="1235"/>
                    <a:pt x="1727" y="1235"/>
                  </a:cubicBezTo>
                  <a:cubicBezTo>
                    <a:pt x="1691" y="1235"/>
                    <a:pt x="1644" y="1247"/>
                    <a:pt x="1608" y="1283"/>
                  </a:cubicBezTo>
                  <a:lnTo>
                    <a:pt x="1275" y="1616"/>
                  </a:lnTo>
                  <a:cubicBezTo>
                    <a:pt x="1215" y="1676"/>
                    <a:pt x="1215" y="1783"/>
                    <a:pt x="1275" y="1843"/>
                  </a:cubicBezTo>
                  <a:cubicBezTo>
                    <a:pt x="1304" y="1872"/>
                    <a:pt x="1343" y="1887"/>
                    <a:pt x="1382" y="1887"/>
                  </a:cubicBezTo>
                  <a:cubicBezTo>
                    <a:pt x="1421" y="1887"/>
                    <a:pt x="1459" y="1872"/>
                    <a:pt x="1489" y="1843"/>
                  </a:cubicBezTo>
                  <a:lnTo>
                    <a:pt x="1787" y="1545"/>
                  </a:lnTo>
                  <a:cubicBezTo>
                    <a:pt x="2227" y="1557"/>
                    <a:pt x="2584" y="1700"/>
                    <a:pt x="2846" y="1938"/>
                  </a:cubicBezTo>
                  <a:cubicBezTo>
                    <a:pt x="3073" y="2140"/>
                    <a:pt x="3132" y="2485"/>
                    <a:pt x="2977" y="2747"/>
                  </a:cubicBezTo>
                  <a:cubicBezTo>
                    <a:pt x="2799" y="3081"/>
                    <a:pt x="2441" y="3283"/>
                    <a:pt x="2072" y="3283"/>
                  </a:cubicBezTo>
                  <a:cubicBezTo>
                    <a:pt x="1489" y="3283"/>
                    <a:pt x="1037" y="2831"/>
                    <a:pt x="1037" y="2247"/>
                  </a:cubicBezTo>
                  <a:cubicBezTo>
                    <a:pt x="1037" y="2152"/>
                    <a:pt x="953" y="2081"/>
                    <a:pt x="870" y="2081"/>
                  </a:cubicBezTo>
                  <a:cubicBezTo>
                    <a:pt x="775" y="2081"/>
                    <a:pt x="703" y="2152"/>
                    <a:pt x="703" y="2247"/>
                  </a:cubicBezTo>
                  <a:cubicBezTo>
                    <a:pt x="703" y="2747"/>
                    <a:pt x="989" y="3200"/>
                    <a:pt x="1394" y="3438"/>
                  </a:cubicBezTo>
                  <a:lnTo>
                    <a:pt x="1394" y="3759"/>
                  </a:lnTo>
                  <a:lnTo>
                    <a:pt x="1394" y="3807"/>
                  </a:lnTo>
                  <a:cubicBezTo>
                    <a:pt x="858" y="3688"/>
                    <a:pt x="525" y="3509"/>
                    <a:pt x="394" y="3426"/>
                  </a:cubicBezTo>
                  <a:cubicBezTo>
                    <a:pt x="394" y="3426"/>
                    <a:pt x="382" y="3426"/>
                    <a:pt x="394" y="3402"/>
                  </a:cubicBezTo>
                  <a:cubicBezTo>
                    <a:pt x="525" y="3081"/>
                    <a:pt x="691" y="2438"/>
                    <a:pt x="691" y="1759"/>
                  </a:cubicBezTo>
                  <a:cubicBezTo>
                    <a:pt x="691" y="1045"/>
                    <a:pt x="1239" y="414"/>
                    <a:pt x="1941" y="354"/>
                  </a:cubicBezTo>
                  <a:cubicBezTo>
                    <a:pt x="1983" y="348"/>
                    <a:pt x="2028" y="345"/>
                    <a:pt x="2072" y="345"/>
                  </a:cubicBezTo>
                  <a:close/>
                  <a:moveTo>
                    <a:pt x="2430" y="3581"/>
                  </a:moveTo>
                  <a:lnTo>
                    <a:pt x="2430" y="3783"/>
                  </a:lnTo>
                  <a:cubicBezTo>
                    <a:pt x="2430" y="3974"/>
                    <a:pt x="2537" y="4152"/>
                    <a:pt x="2715" y="4224"/>
                  </a:cubicBezTo>
                  <a:lnTo>
                    <a:pt x="2822" y="4271"/>
                  </a:lnTo>
                  <a:cubicBezTo>
                    <a:pt x="2656" y="4509"/>
                    <a:pt x="2370" y="4676"/>
                    <a:pt x="2072" y="4676"/>
                  </a:cubicBezTo>
                  <a:cubicBezTo>
                    <a:pt x="1775" y="4676"/>
                    <a:pt x="1489" y="4509"/>
                    <a:pt x="1334" y="4271"/>
                  </a:cubicBezTo>
                  <a:lnTo>
                    <a:pt x="1429" y="4224"/>
                  </a:lnTo>
                  <a:cubicBezTo>
                    <a:pt x="1608" y="4140"/>
                    <a:pt x="1715" y="3974"/>
                    <a:pt x="1715" y="3783"/>
                  </a:cubicBezTo>
                  <a:lnTo>
                    <a:pt x="1715" y="3581"/>
                  </a:lnTo>
                  <a:cubicBezTo>
                    <a:pt x="1834" y="3617"/>
                    <a:pt x="1953" y="3628"/>
                    <a:pt x="2072" y="3628"/>
                  </a:cubicBezTo>
                  <a:cubicBezTo>
                    <a:pt x="2191" y="3628"/>
                    <a:pt x="2311" y="3617"/>
                    <a:pt x="2430" y="3581"/>
                  </a:cubicBezTo>
                  <a:close/>
                  <a:moveTo>
                    <a:pt x="2065" y="0"/>
                  </a:moveTo>
                  <a:cubicBezTo>
                    <a:pt x="2010" y="0"/>
                    <a:pt x="1953" y="3"/>
                    <a:pt x="1894" y="9"/>
                  </a:cubicBezTo>
                  <a:cubicBezTo>
                    <a:pt x="1037" y="92"/>
                    <a:pt x="346" y="842"/>
                    <a:pt x="346" y="1735"/>
                  </a:cubicBezTo>
                  <a:cubicBezTo>
                    <a:pt x="346" y="2378"/>
                    <a:pt x="203" y="2962"/>
                    <a:pt x="60" y="3271"/>
                  </a:cubicBezTo>
                  <a:cubicBezTo>
                    <a:pt x="1" y="3426"/>
                    <a:pt x="48" y="3581"/>
                    <a:pt x="179" y="3676"/>
                  </a:cubicBezTo>
                  <a:cubicBezTo>
                    <a:pt x="310" y="3759"/>
                    <a:pt x="584" y="3926"/>
                    <a:pt x="1013" y="4045"/>
                  </a:cubicBezTo>
                  <a:lnTo>
                    <a:pt x="382" y="4379"/>
                  </a:lnTo>
                  <a:cubicBezTo>
                    <a:pt x="144" y="4498"/>
                    <a:pt x="1" y="4712"/>
                    <a:pt x="1" y="4986"/>
                  </a:cubicBezTo>
                  <a:lnTo>
                    <a:pt x="1" y="6045"/>
                  </a:lnTo>
                  <a:cubicBezTo>
                    <a:pt x="1" y="6129"/>
                    <a:pt x="84" y="6200"/>
                    <a:pt x="167" y="6200"/>
                  </a:cubicBezTo>
                  <a:cubicBezTo>
                    <a:pt x="263" y="6200"/>
                    <a:pt x="334" y="6129"/>
                    <a:pt x="334" y="6045"/>
                  </a:cubicBezTo>
                  <a:lnTo>
                    <a:pt x="334" y="4974"/>
                  </a:lnTo>
                  <a:cubicBezTo>
                    <a:pt x="334" y="4831"/>
                    <a:pt x="406" y="4712"/>
                    <a:pt x="525" y="4652"/>
                  </a:cubicBezTo>
                  <a:lnTo>
                    <a:pt x="1037" y="4402"/>
                  </a:lnTo>
                  <a:cubicBezTo>
                    <a:pt x="1239" y="4760"/>
                    <a:pt x="1644" y="4986"/>
                    <a:pt x="2060" y="4986"/>
                  </a:cubicBezTo>
                  <a:cubicBezTo>
                    <a:pt x="2489" y="4986"/>
                    <a:pt x="2882" y="4760"/>
                    <a:pt x="3084" y="4402"/>
                  </a:cubicBezTo>
                  <a:lnTo>
                    <a:pt x="3596" y="4652"/>
                  </a:lnTo>
                  <a:cubicBezTo>
                    <a:pt x="3704" y="4712"/>
                    <a:pt x="3787" y="4831"/>
                    <a:pt x="3787" y="4974"/>
                  </a:cubicBezTo>
                  <a:lnTo>
                    <a:pt x="3787" y="6022"/>
                  </a:lnTo>
                  <a:cubicBezTo>
                    <a:pt x="3787" y="6117"/>
                    <a:pt x="3858" y="6188"/>
                    <a:pt x="3954" y="6188"/>
                  </a:cubicBezTo>
                  <a:cubicBezTo>
                    <a:pt x="4037" y="6188"/>
                    <a:pt x="4108" y="6117"/>
                    <a:pt x="4108" y="6022"/>
                  </a:cubicBezTo>
                  <a:lnTo>
                    <a:pt x="4108" y="4974"/>
                  </a:lnTo>
                  <a:cubicBezTo>
                    <a:pt x="4132" y="4712"/>
                    <a:pt x="3977" y="4474"/>
                    <a:pt x="3739" y="4379"/>
                  </a:cubicBezTo>
                  <a:lnTo>
                    <a:pt x="3096" y="4045"/>
                  </a:lnTo>
                  <a:cubicBezTo>
                    <a:pt x="3537" y="3926"/>
                    <a:pt x="3799" y="3759"/>
                    <a:pt x="3930" y="3676"/>
                  </a:cubicBezTo>
                  <a:cubicBezTo>
                    <a:pt x="4073" y="3581"/>
                    <a:pt x="4108" y="3426"/>
                    <a:pt x="4049" y="3271"/>
                  </a:cubicBezTo>
                  <a:cubicBezTo>
                    <a:pt x="3918" y="2962"/>
                    <a:pt x="3775" y="2378"/>
                    <a:pt x="3775" y="1735"/>
                  </a:cubicBezTo>
                  <a:cubicBezTo>
                    <a:pt x="3775" y="866"/>
                    <a:pt x="3084" y="104"/>
                    <a:pt x="2227" y="9"/>
                  </a:cubicBezTo>
                  <a:cubicBezTo>
                    <a:pt x="2174" y="3"/>
                    <a:pt x="2120" y="0"/>
                    <a:pt x="2065"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9246;p16">
              <a:extLst>
                <a:ext uri="{FF2B5EF4-FFF2-40B4-BE49-F238E27FC236}">
                  <a16:creationId xmlns:a16="http://schemas.microsoft.com/office/drawing/2014/main" id="{B05A66A3-793D-99FE-5654-5BD4F9CBB0E0}"/>
                </a:ext>
              </a:extLst>
            </p:cNvPr>
            <p:cNvSpPr/>
            <p:nvPr/>
          </p:nvSpPr>
          <p:spPr>
            <a:xfrm>
              <a:off x="3116592" y="2293778"/>
              <a:ext cx="10630" cy="32241"/>
            </a:xfrm>
            <a:custGeom>
              <a:avLst/>
              <a:gdLst/>
              <a:ahLst/>
              <a:cxnLst/>
              <a:rect l="l" t="t" r="r" b="b"/>
              <a:pathLst>
                <a:path w="334" h="1013" extrusionOk="0">
                  <a:moveTo>
                    <a:pt x="167" y="0"/>
                  </a:moveTo>
                  <a:cubicBezTo>
                    <a:pt x="72" y="0"/>
                    <a:pt x="0" y="72"/>
                    <a:pt x="0" y="167"/>
                  </a:cubicBezTo>
                  <a:lnTo>
                    <a:pt x="0" y="846"/>
                  </a:lnTo>
                  <a:cubicBezTo>
                    <a:pt x="0" y="941"/>
                    <a:pt x="72" y="1012"/>
                    <a:pt x="167" y="1012"/>
                  </a:cubicBezTo>
                  <a:cubicBezTo>
                    <a:pt x="250" y="1012"/>
                    <a:pt x="334" y="941"/>
                    <a:pt x="334" y="846"/>
                  </a:cubicBezTo>
                  <a:lnTo>
                    <a:pt x="334" y="167"/>
                  </a:lnTo>
                  <a:cubicBezTo>
                    <a:pt x="310" y="72"/>
                    <a:pt x="250" y="0"/>
                    <a:pt x="167"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9247;p16">
              <a:extLst>
                <a:ext uri="{FF2B5EF4-FFF2-40B4-BE49-F238E27FC236}">
                  <a16:creationId xmlns:a16="http://schemas.microsoft.com/office/drawing/2014/main" id="{ADB4AC97-F737-5608-C840-E41FDE87E42B}"/>
                </a:ext>
              </a:extLst>
            </p:cNvPr>
            <p:cNvSpPr/>
            <p:nvPr/>
          </p:nvSpPr>
          <p:spPr>
            <a:xfrm>
              <a:off x="3193519" y="2293778"/>
              <a:ext cx="10248" cy="32241"/>
            </a:xfrm>
            <a:custGeom>
              <a:avLst/>
              <a:gdLst/>
              <a:ahLst/>
              <a:cxnLst/>
              <a:rect l="l" t="t" r="r" b="b"/>
              <a:pathLst>
                <a:path w="322" h="1013" extrusionOk="0">
                  <a:moveTo>
                    <a:pt x="155" y="0"/>
                  </a:moveTo>
                  <a:cubicBezTo>
                    <a:pt x="72" y="0"/>
                    <a:pt x="0" y="72"/>
                    <a:pt x="0" y="167"/>
                  </a:cubicBezTo>
                  <a:lnTo>
                    <a:pt x="0" y="846"/>
                  </a:lnTo>
                  <a:cubicBezTo>
                    <a:pt x="0" y="941"/>
                    <a:pt x="72" y="1012"/>
                    <a:pt x="155" y="1012"/>
                  </a:cubicBezTo>
                  <a:cubicBezTo>
                    <a:pt x="250" y="1012"/>
                    <a:pt x="322" y="941"/>
                    <a:pt x="322" y="846"/>
                  </a:cubicBezTo>
                  <a:lnTo>
                    <a:pt x="322" y="167"/>
                  </a:lnTo>
                  <a:cubicBezTo>
                    <a:pt x="310" y="72"/>
                    <a:pt x="250" y="0"/>
                    <a:pt x="155"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9248;p16">
              <a:extLst>
                <a:ext uri="{FF2B5EF4-FFF2-40B4-BE49-F238E27FC236}">
                  <a16:creationId xmlns:a16="http://schemas.microsoft.com/office/drawing/2014/main" id="{BD5D36B0-4B88-B880-2CE1-0C08408450D0}"/>
                </a:ext>
              </a:extLst>
            </p:cNvPr>
            <p:cNvSpPr/>
            <p:nvPr/>
          </p:nvSpPr>
          <p:spPr>
            <a:xfrm>
              <a:off x="3346227" y="2166755"/>
              <a:ext cx="54966" cy="18301"/>
            </a:xfrm>
            <a:custGeom>
              <a:avLst/>
              <a:gdLst/>
              <a:ahLst/>
              <a:cxnLst/>
              <a:rect l="l" t="t" r="r" b="b"/>
              <a:pathLst>
                <a:path w="1727" h="575" extrusionOk="0">
                  <a:moveTo>
                    <a:pt x="646" y="0"/>
                  </a:moveTo>
                  <a:cubicBezTo>
                    <a:pt x="494" y="0"/>
                    <a:pt x="326" y="15"/>
                    <a:pt x="143" y="50"/>
                  </a:cubicBezTo>
                  <a:cubicBezTo>
                    <a:pt x="60" y="62"/>
                    <a:pt x="0" y="122"/>
                    <a:pt x="0" y="217"/>
                  </a:cubicBezTo>
                  <a:lnTo>
                    <a:pt x="0" y="396"/>
                  </a:lnTo>
                  <a:cubicBezTo>
                    <a:pt x="0" y="479"/>
                    <a:pt x="84" y="550"/>
                    <a:pt x="167" y="550"/>
                  </a:cubicBezTo>
                  <a:cubicBezTo>
                    <a:pt x="262" y="550"/>
                    <a:pt x="334" y="479"/>
                    <a:pt x="334" y="396"/>
                  </a:cubicBezTo>
                  <a:lnTo>
                    <a:pt x="334" y="360"/>
                  </a:lnTo>
                  <a:cubicBezTo>
                    <a:pt x="445" y="344"/>
                    <a:pt x="549" y="338"/>
                    <a:pt x="645" y="338"/>
                  </a:cubicBezTo>
                  <a:cubicBezTo>
                    <a:pt x="845" y="338"/>
                    <a:pt x="1007" y="367"/>
                    <a:pt x="1120" y="407"/>
                  </a:cubicBezTo>
                  <a:cubicBezTo>
                    <a:pt x="1334" y="467"/>
                    <a:pt x="1453" y="538"/>
                    <a:pt x="1453" y="538"/>
                  </a:cubicBezTo>
                  <a:cubicBezTo>
                    <a:pt x="1477" y="550"/>
                    <a:pt x="1512" y="574"/>
                    <a:pt x="1536" y="574"/>
                  </a:cubicBezTo>
                  <a:cubicBezTo>
                    <a:pt x="1584" y="574"/>
                    <a:pt x="1643" y="538"/>
                    <a:pt x="1667" y="491"/>
                  </a:cubicBezTo>
                  <a:cubicBezTo>
                    <a:pt x="1727" y="396"/>
                    <a:pt x="1715" y="288"/>
                    <a:pt x="1643" y="241"/>
                  </a:cubicBezTo>
                  <a:cubicBezTo>
                    <a:pt x="1615" y="231"/>
                    <a:pt x="1258" y="0"/>
                    <a:pt x="646"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9249;p16">
              <a:extLst>
                <a:ext uri="{FF2B5EF4-FFF2-40B4-BE49-F238E27FC236}">
                  <a16:creationId xmlns:a16="http://schemas.microsoft.com/office/drawing/2014/main" id="{7FD7E9D9-B0FA-65E7-EA57-D7AFFF30AA84}"/>
                </a:ext>
              </a:extLst>
            </p:cNvPr>
            <p:cNvSpPr/>
            <p:nvPr/>
          </p:nvSpPr>
          <p:spPr>
            <a:xfrm>
              <a:off x="3302655" y="2134991"/>
              <a:ext cx="141760" cy="192143"/>
            </a:xfrm>
            <a:custGeom>
              <a:avLst/>
              <a:gdLst/>
              <a:ahLst/>
              <a:cxnLst/>
              <a:rect l="l" t="t" r="r" b="b"/>
              <a:pathLst>
                <a:path w="4454" h="6037" extrusionOk="0">
                  <a:moveTo>
                    <a:pt x="3453" y="334"/>
                  </a:moveTo>
                  <a:lnTo>
                    <a:pt x="3453" y="1132"/>
                  </a:lnTo>
                  <a:cubicBezTo>
                    <a:pt x="3453" y="1263"/>
                    <a:pt x="3429" y="1405"/>
                    <a:pt x="3370" y="1525"/>
                  </a:cubicBezTo>
                  <a:lnTo>
                    <a:pt x="3310" y="1644"/>
                  </a:lnTo>
                  <a:cubicBezTo>
                    <a:pt x="3298" y="1667"/>
                    <a:pt x="3298" y="1691"/>
                    <a:pt x="3298" y="1715"/>
                  </a:cubicBezTo>
                  <a:lnTo>
                    <a:pt x="3298" y="2060"/>
                  </a:lnTo>
                  <a:cubicBezTo>
                    <a:pt x="3274" y="2346"/>
                    <a:pt x="3155" y="2608"/>
                    <a:pt x="2953" y="2799"/>
                  </a:cubicBezTo>
                  <a:cubicBezTo>
                    <a:pt x="2739" y="3001"/>
                    <a:pt x="2477" y="3096"/>
                    <a:pt x="2191" y="3096"/>
                  </a:cubicBezTo>
                  <a:cubicBezTo>
                    <a:pt x="1643" y="3084"/>
                    <a:pt x="1179" y="2596"/>
                    <a:pt x="1179" y="2013"/>
                  </a:cubicBezTo>
                  <a:lnTo>
                    <a:pt x="1179" y="1715"/>
                  </a:lnTo>
                  <a:cubicBezTo>
                    <a:pt x="1179" y="1691"/>
                    <a:pt x="1179" y="1667"/>
                    <a:pt x="1167" y="1644"/>
                  </a:cubicBezTo>
                  <a:lnTo>
                    <a:pt x="1107" y="1525"/>
                  </a:lnTo>
                  <a:cubicBezTo>
                    <a:pt x="1048" y="1405"/>
                    <a:pt x="1012" y="1275"/>
                    <a:pt x="1012" y="1132"/>
                  </a:cubicBezTo>
                  <a:cubicBezTo>
                    <a:pt x="1012" y="691"/>
                    <a:pt x="1369" y="334"/>
                    <a:pt x="1822" y="334"/>
                  </a:cubicBezTo>
                  <a:close/>
                  <a:moveTo>
                    <a:pt x="2762" y="3310"/>
                  </a:moveTo>
                  <a:lnTo>
                    <a:pt x="2762" y="3537"/>
                  </a:lnTo>
                  <a:cubicBezTo>
                    <a:pt x="2762" y="3572"/>
                    <a:pt x="2774" y="3620"/>
                    <a:pt x="2774" y="3680"/>
                  </a:cubicBezTo>
                  <a:lnTo>
                    <a:pt x="2239" y="4096"/>
                  </a:lnTo>
                  <a:lnTo>
                    <a:pt x="1691" y="3680"/>
                  </a:lnTo>
                  <a:cubicBezTo>
                    <a:pt x="1703" y="3632"/>
                    <a:pt x="1703" y="3584"/>
                    <a:pt x="1703" y="3537"/>
                  </a:cubicBezTo>
                  <a:lnTo>
                    <a:pt x="1703" y="3310"/>
                  </a:lnTo>
                  <a:cubicBezTo>
                    <a:pt x="1846" y="3370"/>
                    <a:pt x="2012" y="3406"/>
                    <a:pt x="2191" y="3406"/>
                  </a:cubicBezTo>
                  <a:lnTo>
                    <a:pt x="2239" y="3406"/>
                  </a:lnTo>
                  <a:cubicBezTo>
                    <a:pt x="2417" y="3406"/>
                    <a:pt x="2596" y="3382"/>
                    <a:pt x="2762" y="3310"/>
                  </a:cubicBezTo>
                  <a:close/>
                  <a:moveTo>
                    <a:pt x="1822" y="1"/>
                  </a:moveTo>
                  <a:cubicBezTo>
                    <a:pt x="1191" y="1"/>
                    <a:pt x="703" y="513"/>
                    <a:pt x="703" y="1120"/>
                  </a:cubicBezTo>
                  <a:cubicBezTo>
                    <a:pt x="703" y="1298"/>
                    <a:pt x="750" y="1489"/>
                    <a:pt x="822" y="1656"/>
                  </a:cubicBezTo>
                  <a:lnTo>
                    <a:pt x="869" y="1751"/>
                  </a:lnTo>
                  <a:lnTo>
                    <a:pt x="869" y="2001"/>
                  </a:lnTo>
                  <a:cubicBezTo>
                    <a:pt x="869" y="2441"/>
                    <a:pt x="1072" y="2846"/>
                    <a:pt x="1381" y="3096"/>
                  </a:cubicBezTo>
                  <a:lnTo>
                    <a:pt x="1381" y="3537"/>
                  </a:lnTo>
                  <a:cubicBezTo>
                    <a:pt x="1381" y="3608"/>
                    <a:pt x="1346" y="3680"/>
                    <a:pt x="1274" y="3703"/>
                  </a:cubicBezTo>
                  <a:lnTo>
                    <a:pt x="453" y="4025"/>
                  </a:lnTo>
                  <a:cubicBezTo>
                    <a:pt x="179" y="4132"/>
                    <a:pt x="0" y="4382"/>
                    <a:pt x="0" y="4668"/>
                  </a:cubicBezTo>
                  <a:lnTo>
                    <a:pt x="0" y="5858"/>
                  </a:lnTo>
                  <a:cubicBezTo>
                    <a:pt x="0" y="5942"/>
                    <a:pt x="83" y="6013"/>
                    <a:pt x="167" y="6013"/>
                  </a:cubicBezTo>
                  <a:cubicBezTo>
                    <a:pt x="262" y="6013"/>
                    <a:pt x="334" y="5942"/>
                    <a:pt x="334" y="5858"/>
                  </a:cubicBezTo>
                  <a:lnTo>
                    <a:pt x="334" y="4668"/>
                  </a:lnTo>
                  <a:cubicBezTo>
                    <a:pt x="334" y="4513"/>
                    <a:pt x="417" y="4382"/>
                    <a:pt x="560" y="4334"/>
                  </a:cubicBezTo>
                  <a:lnTo>
                    <a:pt x="1369" y="4025"/>
                  </a:lnTo>
                  <a:cubicBezTo>
                    <a:pt x="1417" y="4001"/>
                    <a:pt x="1465" y="3977"/>
                    <a:pt x="1488" y="3965"/>
                  </a:cubicBezTo>
                  <a:lnTo>
                    <a:pt x="2060" y="4394"/>
                  </a:lnTo>
                  <a:lnTo>
                    <a:pt x="2060" y="5870"/>
                  </a:lnTo>
                  <a:cubicBezTo>
                    <a:pt x="2060" y="5954"/>
                    <a:pt x="2131" y="6037"/>
                    <a:pt x="2215" y="6037"/>
                  </a:cubicBezTo>
                  <a:cubicBezTo>
                    <a:pt x="2310" y="6037"/>
                    <a:pt x="2381" y="5954"/>
                    <a:pt x="2381" y="5870"/>
                  </a:cubicBezTo>
                  <a:lnTo>
                    <a:pt x="2381" y="4394"/>
                  </a:lnTo>
                  <a:lnTo>
                    <a:pt x="2953" y="3965"/>
                  </a:lnTo>
                  <a:cubicBezTo>
                    <a:pt x="2977" y="3989"/>
                    <a:pt x="3024" y="4013"/>
                    <a:pt x="3072" y="4025"/>
                  </a:cubicBezTo>
                  <a:lnTo>
                    <a:pt x="3882" y="4334"/>
                  </a:lnTo>
                  <a:cubicBezTo>
                    <a:pt x="4024" y="4382"/>
                    <a:pt x="4108" y="4513"/>
                    <a:pt x="4108" y="4668"/>
                  </a:cubicBezTo>
                  <a:lnTo>
                    <a:pt x="4108" y="5858"/>
                  </a:lnTo>
                  <a:cubicBezTo>
                    <a:pt x="4108" y="5942"/>
                    <a:pt x="4179" y="6013"/>
                    <a:pt x="4274" y="6013"/>
                  </a:cubicBezTo>
                  <a:cubicBezTo>
                    <a:pt x="4358" y="6013"/>
                    <a:pt x="4441" y="5942"/>
                    <a:pt x="4441" y="5858"/>
                  </a:cubicBezTo>
                  <a:lnTo>
                    <a:pt x="4441" y="4668"/>
                  </a:lnTo>
                  <a:cubicBezTo>
                    <a:pt x="4453" y="4382"/>
                    <a:pt x="4274" y="4108"/>
                    <a:pt x="4024" y="4025"/>
                  </a:cubicBezTo>
                  <a:lnTo>
                    <a:pt x="3203" y="3703"/>
                  </a:lnTo>
                  <a:cubicBezTo>
                    <a:pt x="3131" y="3680"/>
                    <a:pt x="3084" y="3620"/>
                    <a:pt x="3084" y="3537"/>
                  </a:cubicBezTo>
                  <a:lnTo>
                    <a:pt x="3084" y="3108"/>
                  </a:lnTo>
                  <a:cubicBezTo>
                    <a:pt x="3120" y="3084"/>
                    <a:pt x="3155" y="3060"/>
                    <a:pt x="3191" y="3025"/>
                  </a:cubicBezTo>
                  <a:cubicBezTo>
                    <a:pt x="3453" y="2775"/>
                    <a:pt x="3608" y="2418"/>
                    <a:pt x="3608" y="2037"/>
                  </a:cubicBezTo>
                  <a:lnTo>
                    <a:pt x="3608" y="1727"/>
                  </a:lnTo>
                  <a:lnTo>
                    <a:pt x="3655" y="1644"/>
                  </a:lnTo>
                  <a:cubicBezTo>
                    <a:pt x="3739" y="1477"/>
                    <a:pt x="3774" y="1298"/>
                    <a:pt x="3774" y="1108"/>
                  </a:cubicBezTo>
                  <a:lnTo>
                    <a:pt x="3774" y="167"/>
                  </a:lnTo>
                  <a:cubicBezTo>
                    <a:pt x="3774" y="84"/>
                    <a:pt x="3691" y="1"/>
                    <a:pt x="3608"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 name="Google Shape;9250;p16">
              <a:extLst>
                <a:ext uri="{FF2B5EF4-FFF2-40B4-BE49-F238E27FC236}">
                  <a16:creationId xmlns:a16="http://schemas.microsoft.com/office/drawing/2014/main" id="{CD68F5B5-83B1-4CF5-035A-9B92C7A83453}"/>
                </a:ext>
              </a:extLst>
            </p:cNvPr>
            <p:cNvSpPr/>
            <p:nvPr/>
          </p:nvSpPr>
          <p:spPr>
            <a:xfrm>
              <a:off x="3330313" y="2288463"/>
              <a:ext cx="10248" cy="37938"/>
            </a:xfrm>
            <a:custGeom>
              <a:avLst/>
              <a:gdLst/>
              <a:ahLst/>
              <a:cxnLst/>
              <a:rect l="l" t="t" r="r" b="b"/>
              <a:pathLst>
                <a:path w="322" h="1192" extrusionOk="0">
                  <a:moveTo>
                    <a:pt x="167" y="1"/>
                  </a:moveTo>
                  <a:cubicBezTo>
                    <a:pt x="72" y="1"/>
                    <a:pt x="0" y="84"/>
                    <a:pt x="0" y="167"/>
                  </a:cubicBezTo>
                  <a:lnTo>
                    <a:pt x="0" y="1036"/>
                  </a:lnTo>
                  <a:cubicBezTo>
                    <a:pt x="0" y="1120"/>
                    <a:pt x="72" y="1191"/>
                    <a:pt x="167" y="1191"/>
                  </a:cubicBezTo>
                  <a:cubicBezTo>
                    <a:pt x="250" y="1191"/>
                    <a:pt x="322" y="1120"/>
                    <a:pt x="322" y="1036"/>
                  </a:cubicBezTo>
                  <a:lnTo>
                    <a:pt x="322" y="167"/>
                  </a:lnTo>
                  <a:cubicBezTo>
                    <a:pt x="310" y="84"/>
                    <a:pt x="250" y="1"/>
                    <a:pt x="167"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 name="Google Shape;9251;p16">
              <a:extLst>
                <a:ext uri="{FF2B5EF4-FFF2-40B4-BE49-F238E27FC236}">
                  <a16:creationId xmlns:a16="http://schemas.microsoft.com/office/drawing/2014/main" id="{5AD355C9-91C3-9DBB-F92F-D1D150734761}"/>
                </a:ext>
              </a:extLst>
            </p:cNvPr>
            <p:cNvSpPr/>
            <p:nvPr/>
          </p:nvSpPr>
          <p:spPr>
            <a:xfrm>
              <a:off x="3406859" y="2288463"/>
              <a:ext cx="10630" cy="37938"/>
            </a:xfrm>
            <a:custGeom>
              <a:avLst/>
              <a:gdLst/>
              <a:ahLst/>
              <a:cxnLst/>
              <a:rect l="l" t="t" r="r" b="b"/>
              <a:pathLst>
                <a:path w="334" h="1192" extrusionOk="0">
                  <a:moveTo>
                    <a:pt x="167" y="1"/>
                  </a:moveTo>
                  <a:cubicBezTo>
                    <a:pt x="84" y="1"/>
                    <a:pt x="0" y="84"/>
                    <a:pt x="0" y="167"/>
                  </a:cubicBezTo>
                  <a:lnTo>
                    <a:pt x="0" y="1036"/>
                  </a:lnTo>
                  <a:cubicBezTo>
                    <a:pt x="0" y="1120"/>
                    <a:pt x="84" y="1191"/>
                    <a:pt x="167" y="1191"/>
                  </a:cubicBezTo>
                  <a:cubicBezTo>
                    <a:pt x="262" y="1191"/>
                    <a:pt x="334" y="1120"/>
                    <a:pt x="334" y="1036"/>
                  </a:cubicBezTo>
                  <a:lnTo>
                    <a:pt x="334" y="167"/>
                  </a:lnTo>
                  <a:cubicBezTo>
                    <a:pt x="322" y="84"/>
                    <a:pt x="262" y="1"/>
                    <a:pt x="167"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9252;p16">
              <a:extLst>
                <a:ext uri="{FF2B5EF4-FFF2-40B4-BE49-F238E27FC236}">
                  <a16:creationId xmlns:a16="http://schemas.microsoft.com/office/drawing/2014/main" id="{F056C535-52C1-AD96-205C-7EF06C519151}"/>
                </a:ext>
              </a:extLst>
            </p:cNvPr>
            <p:cNvSpPr/>
            <p:nvPr/>
          </p:nvSpPr>
          <p:spPr>
            <a:xfrm>
              <a:off x="3149183" y="1976585"/>
              <a:ext cx="219419" cy="183072"/>
            </a:xfrm>
            <a:custGeom>
              <a:avLst/>
              <a:gdLst/>
              <a:ahLst/>
              <a:cxnLst/>
              <a:rect l="l" t="t" r="r" b="b"/>
              <a:pathLst>
                <a:path w="6894" h="5752" extrusionOk="0">
                  <a:moveTo>
                    <a:pt x="2369" y="4108"/>
                  </a:moveTo>
                  <a:lnTo>
                    <a:pt x="2286" y="4466"/>
                  </a:lnTo>
                  <a:lnTo>
                    <a:pt x="2060" y="4466"/>
                  </a:lnTo>
                  <a:cubicBezTo>
                    <a:pt x="1869" y="4466"/>
                    <a:pt x="1703" y="4299"/>
                    <a:pt x="1703" y="4108"/>
                  </a:cubicBezTo>
                  <a:close/>
                  <a:moveTo>
                    <a:pt x="5513" y="310"/>
                  </a:moveTo>
                  <a:cubicBezTo>
                    <a:pt x="5703" y="310"/>
                    <a:pt x="5870" y="477"/>
                    <a:pt x="5870" y="667"/>
                  </a:cubicBezTo>
                  <a:lnTo>
                    <a:pt x="5870" y="3418"/>
                  </a:lnTo>
                  <a:cubicBezTo>
                    <a:pt x="5870" y="3608"/>
                    <a:pt x="5703" y="3775"/>
                    <a:pt x="5513" y="3775"/>
                  </a:cubicBezTo>
                  <a:lnTo>
                    <a:pt x="4132" y="3775"/>
                  </a:lnTo>
                  <a:cubicBezTo>
                    <a:pt x="4096" y="3775"/>
                    <a:pt x="4048" y="3787"/>
                    <a:pt x="4036" y="3811"/>
                  </a:cubicBezTo>
                  <a:lnTo>
                    <a:pt x="2500" y="4918"/>
                  </a:lnTo>
                  <a:lnTo>
                    <a:pt x="2739" y="3966"/>
                  </a:lnTo>
                  <a:cubicBezTo>
                    <a:pt x="2762" y="3930"/>
                    <a:pt x="2739" y="3870"/>
                    <a:pt x="2715" y="3835"/>
                  </a:cubicBezTo>
                  <a:cubicBezTo>
                    <a:pt x="2679" y="3787"/>
                    <a:pt x="2643" y="3775"/>
                    <a:pt x="2584" y="3775"/>
                  </a:cubicBezTo>
                  <a:lnTo>
                    <a:pt x="691" y="3775"/>
                  </a:lnTo>
                  <a:cubicBezTo>
                    <a:pt x="500" y="3775"/>
                    <a:pt x="333" y="3608"/>
                    <a:pt x="333" y="3418"/>
                  </a:cubicBezTo>
                  <a:lnTo>
                    <a:pt x="333" y="667"/>
                  </a:lnTo>
                  <a:cubicBezTo>
                    <a:pt x="333" y="477"/>
                    <a:pt x="500" y="310"/>
                    <a:pt x="691" y="310"/>
                  </a:cubicBezTo>
                  <a:close/>
                  <a:moveTo>
                    <a:pt x="6215" y="989"/>
                  </a:moveTo>
                  <a:cubicBezTo>
                    <a:pt x="6406" y="989"/>
                    <a:pt x="6572" y="1156"/>
                    <a:pt x="6572" y="1346"/>
                  </a:cubicBezTo>
                  <a:lnTo>
                    <a:pt x="6572" y="4108"/>
                  </a:lnTo>
                  <a:lnTo>
                    <a:pt x="6549" y="4108"/>
                  </a:lnTo>
                  <a:cubicBezTo>
                    <a:pt x="6549" y="4299"/>
                    <a:pt x="6394" y="4466"/>
                    <a:pt x="6191" y="4466"/>
                  </a:cubicBezTo>
                  <a:lnTo>
                    <a:pt x="4810" y="4466"/>
                  </a:lnTo>
                  <a:cubicBezTo>
                    <a:pt x="4763" y="4466"/>
                    <a:pt x="4727" y="4477"/>
                    <a:pt x="4691" y="4513"/>
                  </a:cubicBezTo>
                  <a:cubicBezTo>
                    <a:pt x="4667" y="4549"/>
                    <a:pt x="4644" y="4608"/>
                    <a:pt x="4667" y="4656"/>
                  </a:cubicBezTo>
                  <a:lnTo>
                    <a:pt x="4763" y="5323"/>
                  </a:lnTo>
                  <a:lnTo>
                    <a:pt x="3596" y="4537"/>
                  </a:lnTo>
                  <a:lnTo>
                    <a:pt x="4191" y="4096"/>
                  </a:lnTo>
                  <a:lnTo>
                    <a:pt x="5513" y="4096"/>
                  </a:lnTo>
                  <a:cubicBezTo>
                    <a:pt x="5882" y="4096"/>
                    <a:pt x="6191" y="3799"/>
                    <a:pt x="6191" y="3418"/>
                  </a:cubicBezTo>
                  <a:lnTo>
                    <a:pt x="6191" y="989"/>
                  </a:lnTo>
                  <a:close/>
                  <a:moveTo>
                    <a:pt x="691" y="1"/>
                  </a:moveTo>
                  <a:cubicBezTo>
                    <a:pt x="322" y="1"/>
                    <a:pt x="0" y="298"/>
                    <a:pt x="0" y="679"/>
                  </a:cubicBezTo>
                  <a:lnTo>
                    <a:pt x="0" y="3430"/>
                  </a:lnTo>
                  <a:cubicBezTo>
                    <a:pt x="0" y="3811"/>
                    <a:pt x="298" y="4120"/>
                    <a:pt x="691" y="4120"/>
                  </a:cubicBezTo>
                  <a:lnTo>
                    <a:pt x="1393" y="4120"/>
                  </a:lnTo>
                  <a:lnTo>
                    <a:pt x="1393" y="4132"/>
                  </a:lnTo>
                  <a:cubicBezTo>
                    <a:pt x="1393" y="4501"/>
                    <a:pt x="1691" y="4823"/>
                    <a:pt x="2072" y="4823"/>
                  </a:cubicBezTo>
                  <a:lnTo>
                    <a:pt x="2203" y="4823"/>
                  </a:lnTo>
                  <a:lnTo>
                    <a:pt x="2143" y="5073"/>
                  </a:lnTo>
                  <a:cubicBezTo>
                    <a:pt x="2119" y="5180"/>
                    <a:pt x="2167" y="5275"/>
                    <a:pt x="2250" y="5335"/>
                  </a:cubicBezTo>
                  <a:cubicBezTo>
                    <a:pt x="2298" y="5370"/>
                    <a:pt x="2346" y="5382"/>
                    <a:pt x="2381" y="5382"/>
                  </a:cubicBezTo>
                  <a:cubicBezTo>
                    <a:pt x="2429" y="5382"/>
                    <a:pt x="2489" y="5370"/>
                    <a:pt x="2536" y="5335"/>
                  </a:cubicBezTo>
                  <a:lnTo>
                    <a:pt x="3251" y="4823"/>
                  </a:lnTo>
                  <a:lnTo>
                    <a:pt x="3417" y="4823"/>
                  </a:lnTo>
                  <a:lnTo>
                    <a:pt x="4751" y="5716"/>
                  </a:lnTo>
                  <a:cubicBezTo>
                    <a:pt x="4798" y="5740"/>
                    <a:pt x="4846" y="5751"/>
                    <a:pt x="4882" y="5751"/>
                  </a:cubicBezTo>
                  <a:cubicBezTo>
                    <a:pt x="4929" y="5751"/>
                    <a:pt x="4977" y="5740"/>
                    <a:pt x="5025" y="5716"/>
                  </a:cubicBezTo>
                  <a:cubicBezTo>
                    <a:pt x="5108" y="5656"/>
                    <a:pt x="5144" y="5561"/>
                    <a:pt x="5120" y="5454"/>
                  </a:cubicBezTo>
                  <a:lnTo>
                    <a:pt x="5025" y="4799"/>
                  </a:lnTo>
                  <a:lnTo>
                    <a:pt x="6215" y="4799"/>
                  </a:lnTo>
                  <a:cubicBezTo>
                    <a:pt x="6584" y="4799"/>
                    <a:pt x="6894" y="4501"/>
                    <a:pt x="6894" y="4120"/>
                  </a:cubicBezTo>
                  <a:lnTo>
                    <a:pt x="6894" y="1370"/>
                  </a:lnTo>
                  <a:cubicBezTo>
                    <a:pt x="6870" y="977"/>
                    <a:pt x="6572" y="679"/>
                    <a:pt x="6191" y="679"/>
                  </a:cubicBezTo>
                  <a:cubicBezTo>
                    <a:pt x="6179" y="298"/>
                    <a:pt x="5882" y="1"/>
                    <a:pt x="5513"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9253;p16">
              <a:extLst>
                <a:ext uri="{FF2B5EF4-FFF2-40B4-BE49-F238E27FC236}">
                  <a16:creationId xmlns:a16="http://schemas.microsoft.com/office/drawing/2014/main" id="{9A793DF3-B8BE-8730-E7CD-5D01571F08F5}"/>
                </a:ext>
              </a:extLst>
            </p:cNvPr>
            <p:cNvSpPr/>
            <p:nvPr/>
          </p:nvSpPr>
          <p:spPr>
            <a:xfrm>
              <a:off x="3187822" y="2009177"/>
              <a:ext cx="26926" cy="10280"/>
            </a:xfrm>
            <a:custGeom>
              <a:avLst/>
              <a:gdLst/>
              <a:ahLst/>
              <a:cxnLst/>
              <a:rect l="l" t="t" r="r" b="b"/>
              <a:pathLst>
                <a:path w="846" h="323" extrusionOk="0">
                  <a:moveTo>
                    <a:pt x="155" y="1"/>
                  </a:moveTo>
                  <a:cubicBezTo>
                    <a:pt x="72" y="1"/>
                    <a:pt x="1" y="72"/>
                    <a:pt x="1" y="167"/>
                  </a:cubicBezTo>
                  <a:cubicBezTo>
                    <a:pt x="1" y="251"/>
                    <a:pt x="72" y="322"/>
                    <a:pt x="155" y="322"/>
                  </a:cubicBezTo>
                  <a:lnTo>
                    <a:pt x="679" y="322"/>
                  </a:lnTo>
                  <a:cubicBezTo>
                    <a:pt x="774" y="322"/>
                    <a:pt x="846" y="251"/>
                    <a:pt x="846" y="167"/>
                  </a:cubicBezTo>
                  <a:cubicBezTo>
                    <a:pt x="846" y="72"/>
                    <a:pt x="774" y="1"/>
                    <a:pt x="679"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9254;p16">
              <a:extLst>
                <a:ext uri="{FF2B5EF4-FFF2-40B4-BE49-F238E27FC236}">
                  <a16:creationId xmlns:a16="http://schemas.microsoft.com/office/drawing/2014/main" id="{644E3649-8E03-C7CC-E54A-2F4E211BEDEA}"/>
                </a:ext>
              </a:extLst>
            </p:cNvPr>
            <p:cNvSpPr/>
            <p:nvPr/>
          </p:nvSpPr>
          <p:spPr>
            <a:xfrm>
              <a:off x="3226110" y="2009177"/>
              <a:ext cx="81478" cy="10280"/>
            </a:xfrm>
            <a:custGeom>
              <a:avLst/>
              <a:gdLst/>
              <a:ahLst/>
              <a:cxnLst/>
              <a:rect l="l" t="t" r="r" b="b"/>
              <a:pathLst>
                <a:path w="2560" h="323" extrusionOk="0">
                  <a:moveTo>
                    <a:pt x="167" y="1"/>
                  </a:moveTo>
                  <a:cubicBezTo>
                    <a:pt x="72" y="1"/>
                    <a:pt x="0" y="72"/>
                    <a:pt x="0" y="167"/>
                  </a:cubicBezTo>
                  <a:cubicBezTo>
                    <a:pt x="0" y="251"/>
                    <a:pt x="72" y="322"/>
                    <a:pt x="167" y="322"/>
                  </a:cubicBezTo>
                  <a:lnTo>
                    <a:pt x="2393" y="322"/>
                  </a:lnTo>
                  <a:cubicBezTo>
                    <a:pt x="2488" y="322"/>
                    <a:pt x="2560" y="251"/>
                    <a:pt x="2560" y="167"/>
                  </a:cubicBezTo>
                  <a:cubicBezTo>
                    <a:pt x="2560" y="72"/>
                    <a:pt x="2488" y="1"/>
                    <a:pt x="2393"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 name="Google Shape;9255;p16">
              <a:extLst>
                <a:ext uri="{FF2B5EF4-FFF2-40B4-BE49-F238E27FC236}">
                  <a16:creationId xmlns:a16="http://schemas.microsoft.com/office/drawing/2014/main" id="{42249C37-17BC-329F-10B1-B9830A820371}"/>
                </a:ext>
              </a:extLst>
            </p:cNvPr>
            <p:cNvSpPr/>
            <p:nvPr/>
          </p:nvSpPr>
          <p:spPr>
            <a:xfrm>
              <a:off x="3187822" y="2036453"/>
              <a:ext cx="119767" cy="10662"/>
            </a:xfrm>
            <a:custGeom>
              <a:avLst/>
              <a:gdLst/>
              <a:ahLst/>
              <a:cxnLst/>
              <a:rect l="l" t="t" r="r" b="b"/>
              <a:pathLst>
                <a:path w="3763" h="335" extrusionOk="0">
                  <a:moveTo>
                    <a:pt x="155" y="1"/>
                  </a:moveTo>
                  <a:cubicBezTo>
                    <a:pt x="72" y="1"/>
                    <a:pt x="1" y="84"/>
                    <a:pt x="1" y="168"/>
                  </a:cubicBezTo>
                  <a:cubicBezTo>
                    <a:pt x="1" y="263"/>
                    <a:pt x="72" y="334"/>
                    <a:pt x="155" y="334"/>
                  </a:cubicBezTo>
                  <a:lnTo>
                    <a:pt x="3596" y="334"/>
                  </a:lnTo>
                  <a:cubicBezTo>
                    <a:pt x="3691" y="334"/>
                    <a:pt x="3763" y="263"/>
                    <a:pt x="3763" y="168"/>
                  </a:cubicBezTo>
                  <a:cubicBezTo>
                    <a:pt x="3763" y="84"/>
                    <a:pt x="3691" y="1"/>
                    <a:pt x="3596"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 name="Google Shape;9256;p16">
              <a:extLst>
                <a:ext uri="{FF2B5EF4-FFF2-40B4-BE49-F238E27FC236}">
                  <a16:creationId xmlns:a16="http://schemas.microsoft.com/office/drawing/2014/main" id="{011E84F2-C373-A2CA-5221-F2E97F483524}"/>
                </a:ext>
              </a:extLst>
            </p:cNvPr>
            <p:cNvSpPr/>
            <p:nvPr/>
          </p:nvSpPr>
          <p:spPr>
            <a:xfrm>
              <a:off x="3187822" y="2064143"/>
              <a:ext cx="81510" cy="10248"/>
            </a:xfrm>
            <a:custGeom>
              <a:avLst/>
              <a:gdLst/>
              <a:ahLst/>
              <a:cxnLst/>
              <a:rect l="l" t="t" r="r" b="b"/>
              <a:pathLst>
                <a:path w="2561" h="322" extrusionOk="0">
                  <a:moveTo>
                    <a:pt x="155" y="0"/>
                  </a:moveTo>
                  <a:cubicBezTo>
                    <a:pt x="72" y="0"/>
                    <a:pt x="1" y="72"/>
                    <a:pt x="1" y="167"/>
                  </a:cubicBezTo>
                  <a:cubicBezTo>
                    <a:pt x="1" y="250"/>
                    <a:pt x="72" y="322"/>
                    <a:pt x="155" y="322"/>
                  </a:cubicBezTo>
                  <a:lnTo>
                    <a:pt x="2394" y="322"/>
                  </a:lnTo>
                  <a:cubicBezTo>
                    <a:pt x="2477" y="322"/>
                    <a:pt x="2560" y="250"/>
                    <a:pt x="2560" y="167"/>
                  </a:cubicBezTo>
                  <a:cubicBezTo>
                    <a:pt x="2560" y="72"/>
                    <a:pt x="2477" y="0"/>
                    <a:pt x="2394"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9257;p16">
              <a:extLst>
                <a:ext uri="{FF2B5EF4-FFF2-40B4-BE49-F238E27FC236}">
                  <a16:creationId xmlns:a16="http://schemas.microsoft.com/office/drawing/2014/main" id="{6F1288BC-A180-9EBA-4A0A-0F17C9C23C4A}"/>
                </a:ext>
              </a:extLst>
            </p:cNvPr>
            <p:cNvSpPr/>
            <p:nvPr/>
          </p:nvSpPr>
          <p:spPr>
            <a:xfrm>
              <a:off x="3280663" y="2064143"/>
              <a:ext cx="26926" cy="10248"/>
            </a:xfrm>
            <a:custGeom>
              <a:avLst/>
              <a:gdLst/>
              <a:ahLst/>
              <a:cxnLst/>
              <a:rect l="l" t="t" r="r" b="b"/>
              <a:pathLst>
                <a:path w="846" h="322" extrusionOk="0">
                  <a:moveTo>
                    <a:pt x="155" y="0"/>
                  </a:moveTo>
                  <a:cubicBezTo>
                    <a:pt x="72" y="0"/>
                    <a:pt x="1" y="72"/>
                    <a:pt x="1" y="167"/>
                  </a:cubicBezTo>
                  <a:cubicBezTo>
                    <a:pt x="1" y="250"/>
                    <a:pt x="72" y="322"/>
                    <a:pt x="155" y="322"/>
                  </a:cubicBezTo>
                  <a:lnTo>
                    <a:pt x="679" y="322"/>
                  </a:lnTo>
                  <a:cubicBezTo>
                    <a:pt x="774" y="322"/>
                    <a:pt x="846" y="250"/>
                    <a:pt x="846" y="167"/>
                  </a:cubicBezTo>
                  <a:cubicBezTo>
                    <a:pt x="846" y="72"/>
                    <a:pt x="774" y="0"/>
                    <a:pt x="679"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3" name="Google Shape;11786;p20">
            <a:extLst>
              <a:ext uri="{FF2B5EF4-FFF2-40B4-BE49-F238E27FC236}">
                <a16:creationId xmlns:a16="http://schemas.microsoft.com/office/drawing/2014/main" id="{5C6F8F35-2371-1E46-F89C-E781F46C9313}"/>
              </a:ext>
            </a:extLst>
          </p:cNvPr>
          <p:cNvGrpSpPr/>
          <p:nvPr/>
        </p:nvGrpSpPr>
        <p:grpSpPr>
          <a:xfrm>
            <a:off x="4394229" y="5331322"/>
            <a:ext cx="280072" cy="275520"/>
            <a:chOff x="4210933" y="2926777"/>
            <a:chExt cx="280072" cy="275520"/>
          </a:xfrm>
        </p:grpSpPr>
        <p:sp>
          <p:nvSpPr>
            <p:cNvPr id="34" name="Google Shape;11787;p20">
              <a:extLst>
                <a:ext uri="{FF2B5EF4-FFF2-40B4-BE49-F238E27FC236}">
                  <a16:creationId xmlns:a16="http://schemas.microsoft.com/office/drawing/2014/main" id="{1E604132-380C-812F-D1C0-AF7F967472E3}"/>
                </a:ext>
              </a:extLst>
            </p:cNvPr>
            <p:cNvSpPr/>
            <p:nvPr/>
          </p:nvSpPr>
          <p:spPr>
            <a:xfrm>
              <a:off x="4490623" y="2970352"/>
              <a:ext cx="32" cy="414"/>
            </a:xfrm>
            <a:custGeom>
              <a:avLst/>
              <a:gdLst/>
              <a:ahLst/>
              <a:cxnLst/>
              <a:rect l="l" t="t" r="r" b="b"/>
              <a:pathLst>
                <a:path w="1" h="13" extrusionOk="0">
                  <a:moveTo>
                    <a:pt x="0" y="0"/>
                  </a:moveTo>
                  <a:cubicBezTo>
                    <a:pt x="0" y="12"/>
                    <a:pt x="0" y="0"/>
                    <a:pt x="0"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 name="Google Shape;11788;p20">
              <a:extLst>
                <a:ext uri="{FF2B5EF4-FFF2-40B4-BE49-F238E27FC236}">
                  <a16:creationId xmlns:a16="http://schemas.microsoft.com/office/drawing/2014/main" id="{B4477D72-536C-DC18-FA4D-026FADD99DE9}"/>
                </a:ext>
              </a:extLst>
            </p:cNvPr>
            <p:cNvSpPr/>
            <p:nvPr/>
          </p:nvSpPr>
          <p:spPr>
            <a:xfrm>
              <a:off x="4489859" y="2969589"/>
              <a:ext cx="32" cy="32"/>
            </a:xfrm>
            <a:custGeom>
              <a:avLst/>
              <a:gdLst/>
              <a:ahLst/>
              <a:cxnLst/>
              <a:rect l="l" t="t" r="r" b="b"/>
              <a:pathLst>
                <a:path w="1" h="1" extrusionOk="0">
                  <a:moveTo>
                    <a:pt x="0" y="1"/>
                  </a:move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 name="Google Shape;11789;p20">
              <a:extLst>
                <a:ext uri="{FF2B5EF4-FFF2-40B4-BE49-F238E27FC236}">
                  <a16:creationId xmlns:a16="http://schemas.microsoft.com/office/drawing/2014/main" id="{190B7D93-D4C6-5375-96D7-E3027EAB8629}"/>
                </a:ext>
              </a:extLst>
            </p:cNvPr>
            <p:cNvSpPr/>
            <p:nvPr/>
          </p:nvSpPr>
          <p:spPr>
            <a:xfrm>
              <a:off x="4210933" y="2944952"/>
              <a:ext cx="280072" cy="257346"/>
            </a:xfrm>
            <a:custGeom>
              <a:avLst/>
              <a:gdLst/>
              <a:ahLst/>
              <a:cxnLst/>
              <a:rect l="l" t="t" r="r" b="b"/>
              <a:pathLst>
                <a:path w="8799" h="8085" extrusionOk="0">
                  <a:moveTo>
                    <a:pt x="7549" y="620"/>
                  </a:moveTo>
                  <a:lnTo>
                    <a:pt x="6596" y="6382"/>
                  </a:lnTo>
                  <a:lnTo>
                    <a:pt x="6596" y="620"/>
                  </a:lnTo>
                  <a:close/>
                  <a:moveTo>
                    <a:pt x="4965" y="1"/>
                  </a:moveTo>
                  <a:cubicBezTo>
                    <a:pt x="4894" y="1"/>
                    <a:pt x="4834" y="60"/>
                    <a:pt x="4834" y="143"/>
                  </a:cubicBezTo>
                  <a:cubicBezTo>
                    <a:pt x="4834" y="215"/>
                    <a:pt x="4894" y="274"/>
                    <a:pt x="4965" y="274"/>
                  </a:cubicBezTo>
                  <a:lnTo>
                    <a:pt x="6322" y="274"/>
                  </a:lnTo>
                  <a:lnTo>
                    <a:pt x="6322" y="7835"/>
                  </a:lnTo>
                  <a:lnTo>
                    <a:pt x="262" y="7835"/>
                  </a:lnTo>
                  <a:lnTo>
                    <a:pt x="262" y="7192"/>
                  </a:lnTo>
                  <a:cubicBezTo>
                    <a:pt x="262" y="7121"/>
                    <a:pt x="203" y="7061"/>
                    <a:pt x="131" y="7061"/>
                  </a:cubicBezTo>
                  <a:cubicBezTo>
                    <a:pt x="60" y="7061"/>
                    <a:pt x="0" y="7121"/>
                    <a:pt x="0" y="7192"/>
                  </a:cubicBezTo>
                  <a:lnTo>
                    <a:pt x="0" y="7954"/>
                  </a:lnTo>
                  <a:cubicBezTo>
                    <a:pt x="0" y="8025"/>
                    <a:pt x="60" y="8085"/>
                    <a:pt x="131" y="8085"/>
                  </a:cubicBezTo>
                  <a:lnTo>
                    <a:pt x="6465" y="8085"/>
                  </a:lnTo>
                  <a:cubicBezTo>
                    <a:pt x="6525" y="8085"/>
                    <a:pt x="6561" y="8037"/>
                    <a:pt x="6584" y="8002"/>
                  </a:cubicBezTo>
                  <a:lnTo>
                    <a:pt x="7906" y="3715"/>
                  </a:lnTo>
                  <a:cubicBezTo>
                    <a:pt x="7918" y="3632"/>
                    <a:pt x="7882" y="3572"/>
                    <a:pt x="7811" y="3549"/>
                  </a:cubicBezTo>
                  <a:cubicBezTo>
                    <a:pt x="7799" y="3547"/>
                    <a:pt x="7788" y="3546"/>
                    <a:pt x="7777" y="3546"/>
                  </a:cubicBezTo>
                  <a:cubicBezTo>
                    <a:pt x="7721" y="3546"/>
                    <a:pt x="7674" y="3572"/>
                    <a:pt x="7644" y="3632"/>
                  </a:cubicBezTo>
                  <a:lnTo>
                    <a:pt x="6870" y="6132"/>
                  </a:lnTo>
                  <a:lnTo>
                    <a:pt x="7727" y="989"/>
                  </a:lnTo>
                  <a:lnTo>
                    <a:pt x="8466" y="989"/>
                  </a:lnTo>
                  <a:lnTo>
                    <a:pt x="7799" y="3144"/>
                  </a:lnTo>
                  <a:cubicBezTo>
                    <a:pt x="7787" y="3215"/>
                    <a:pt x="7811" y="3275"/>
                    <a:pt x="7882" y="3311"/>
                  </a:cubicBezTo>
                  <a:lnTo>
                    <a:pt x="7930" y="3311"/>
                  </a:lnTo>
                  <a:cubicBezTo>
                    <a:pt x="7989" y="3311"/>
                    <a:pt x="8037" y="3275"/>
                    <a:pt x="8049" y="3215"/>
                  </a:cubicBezTo>
                  <a:lnTo>
                    <a:pt x="8763" y="894"/>
                  </a:lnTo>
                  <a:cubicBezTo>
                    <a:pt x="8799" y="870"/>
                    <a:pt x="8799" y="822"/>
                    <a:pt x="8763" y="798"/>
                  </a:cubicBezTo>
                  <a:cubicBezTo>
                    <a:pt x="8739" y="763"/>
                    <a:pt x="8704" y="739"/>
                    <a:pt x="8668" y="739"/>
                  </a:cubicBezTo>
                  <a:lnTo>
                    <a:pt x="7787" y="739"/>
                  </a:lnTo>
                  <a:lnTo>
                    <a:pt x="7835" y="501"/>
                  </a:lnTo>
                  <a:cubicBezTo>
                    <a:pt x="7835" y="453"/>
                    <a:pt x="7835" y="417"/>
                    <a:pt x="7799" y="394"/>
                  </a:cubicBezTo>
                  <a:cubicBezTo>
                    <a:pt x="7763" y="358"/>
                    <a:pt x="7739" y="346"/>
                    <a:pt x="7692" y="346"/>
                  </a:cubicBezTo>
                  <a:lnTo>
                    <a:pt x="6596" y="346"/>
                  </a:lnTo>
                  <a:lnTo>
                    <a:pt x="6596" y="143"/>
                  </a:lnTo>
                  <a:cubicBezTo>
                    <a:pt x="6596" y="60"/>
                    <a:pt x="6537" y="1"/>
                    <a:pt x="6453"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11790;p20">
              <a:extLst>
                <a:ext uri="{FF2B5EF4-FFF2-40B4-BE49-F238E27FC236}">
                  <a16:creationId xmlns:a16="http://schemas.microsoft.com/office/drawing/2014/main" id="{0F225298-BA39-BD48-1DB3-A8AA89ED2A1B}"/>
                </a:ext>
              </a:extLst>
            </p:cNvPr>
            <p:cNvSpPr/>
            <p:nvPr/>
          </p:nvSpPr>
          <p:spPr>
            <a:xfrm>
              <a:off x="4212047" y="2926777"/>
              <a:ext cx="144826" cy="234619"/>
            </a:xfrm>
            <a:custGeom>
              <a:avLst/>
              <a:gdLst/>
              <a:ahLst/>
              <a:cxnLst/>
              <a:rect l="l" t="t" r="r" b="b"/>
              <a:pathLst>
                <a:path w="4550" h="7371" extrusionOk="0">
                  <a:moveTo>
                    <a:pt x="132" y="0"/>
                  </a:moveTo>
                  <a:cubicBezTo>
                    <a:pt x="60" y="0"/>
                    <a:pt x="1" y="60"/>
                    <a:pt x="1" y="131"/>
                  </a:cubicBezTo>
                  <a:lnTo>
                    <a:pt x="1" y="7239"/>
                  </a:lnTo>
                  <a:cubicBezTo>
                    <a:pt x="1" y="7311"/>
                    <a:pt x="60" y="7370"/>
                    <a:pt x="132" y="7370"/>
                  </a:cubicBezTo>
                  <a:cubicBezTo>
                    <a:pt x="203" y="7370"/>
                    <a:pt x="263" y="7311"/>
                    <a:pt x="263" y="7239"/>
                  </a:cubicBezTo>
                  <a:lnTo>
                    <a:pt x="263" y="262"/>
                  </a:lnTo>
                  <a:lnTo>
                    <a:pt x="1763" y="262"/>
                  </a:lnTo>
                  <a:lnTo>
                    <a:pt x="2299" y="810"/>
                  </a:lnTo>
                  <a:cubicBezTo>
                    <a:pt x="2335" y="845"/>
                    <a:pt x="2358" y="857"/>
                    <a:pt x="2394" y="857"/>
                  </a:cubicBezTo>
                  <a:lnTo>
                    <a:pt x="4418" y="857"/>
                  </a:lnTo>
                  <a:cubicBezTo>
                    <a:pt x="4490" y="857"/>
                    <a:pt x="4549" y="798"/>
                    <a:pt x="4549" y="726"/>
                  </a:cubicBezTo>
                  <a:cubicBezTo>
                    <a:pt x="4537" y="655"/>
                    <a:pt x="4478" y="595"/>
                    <a:pt x="4418" y="595"/>
                  </a:cubicBezTo>
                  <a:lnTo>
                    <a:pt x="2454" y="595"/>
                  </a:lnTo>
                  <a:lnTo>
                    <a:pt x="1918" y="36"/>
                  </a:lnTo>
                  <a:cubicBezTo>
                    <a:pt x="1882" y="12"/>
                    <a:pt x="1858" y="0"/>
                    <a:pt x="1823"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11791;p20">
              <a:extLst>
                <a:ext uri="{FF2B5EF4-FFF2-40B4-BE49-F238E27FC236}">
                  <a16:creationId xmlns:a16="http://schemas.microsoft.com/office/drawing/2014/main" id="{7C30DE64-2CC1-0AAC-E082-14D6CFDCF549}"/>
                </a:ext>
              </a:extLst>
            </p:cNvPr>
            <p:cNvSpPr/>
            <p:nvPr/>
          </p:nvSpPr>
          <p:spPr>
            <a:xfrm>
              <a:off x="4246550" y="2996103"/>
              <a:ext cx="28074" cy="28106"/>
            </a:xfrm>
            <a:custGeom>
              <a:avLst/>
              <a:gdLst/>
              <a:ahLst/>
              <a:cxnLst/>
              <a:rect l="l" t="t" r="r" b="b"/>
              <a:pathLst>
                <a:path w="882" h="883" extrusionOk="0">
                  <a:moveTo>
                    <a:pt x="620" y="263"/>
                  </a:moveTo>
                  <a:lnTo>
                    <a:pt x="620" y="608"/>
                  </a:lnTo>
                  <a:lnTo>
                    <a:pt x="262" y="608"/>
                  </a:lnTo>
                  <a:lnTo>
                    <a:pt x="262" y="263"/>
                  </a:lnTo>
                  <a:close/>
                  <a:moveTo>
                    <a:pt x="131" y="1"/>
                  </a:moveTo>
                  <a:cubicBezTo>
                    <a:pt x="60" y="1"/>
                    <a:pt x="0" y="60"/>
                    <a:pt x="0" y="144"/>
                  </a:cubicBezTo>
                  <a:lnTo>
                    <a:pt x="0" y="751"/>
                  </a:lnTo>
                  <a:cubicBezTo>
                    <a:pt x="0" y="822"/>
                    <a:pt x="60" y="882"/>
                    <a:pt x="131" y="882"/>
                  </a:cubicBezTo>
                  <a:lnTo>
                    <a:pt x="739" y="882"/>
                  </a:lnTo>
                  <a:cubicBezTo>
                    <a:pt x="822" y="882"/>
                    <a:pt x="881" y="822"/>
                    <a:pt x="881" y="751"/>
                  </a:cubicBezTo>
                  <a:lnTo>
                    <a:pt x="881" y="144"/>
                  </a:lnTo>
                  <a:cubicBezTo>
                    <a:pt x="881" y="60"/>
                    <a:pt x="822" y="1"/>
                    <a:pt x="739"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11792;p20">
              <a:extLst>
                <a:ext uri="{FF2B5EF4-FFF2-40B4-BE49-F238E27FC236}">
                  <a16:creationId xmlns:a16="http://schemas.microsoft.com/office/drawing/2014/main" id="{8C3693B3-6BA7-A0A4-43FF-5241C9625C15}"/>
                </a:ext>
              </a:extLst>
            </p:cNvPr>
            <p:cNvSpPr/>
            <p:nvPr/>
          </p:nvSpPr>
          <p:spPr>
            <a:xfrm>
              <a:off x="4285956" y="3015456"/>
              <a:ext cx="97814" cy="8753"/>
            </a:xfrm>
            <a:custGeom>
              <a:avLst/>
              <a:gdLst/>
              <a:ahLst/>
              <a:cxnLst/>
              <a:rect l="l" t="t" r="r" b="b"/>
              <a:pathLst>
                <a:path w="3073" h="275" extrusionOk="0">
                  <a:moveTo>
                    <a:pt x="132" y="0"/>
                  </a:moveTo>
                  <a:cubicBezTo>
                    <a:pt x="60" y="0"/>
                    <a:pt x="1" y="60"/>
                    <a:pt x="1" y="143"/>
                  </a:cubicBezTo>
                  <a:cubicBezTo>
                    <a:pt x="1" y="214"/>
                    <a:pt x="60" y="274"/>
                    <a:pt x="132" y="274"/>
                  </a:cubicBezTo>
                  <a:lnTo>
                    <a:pt x="2942" y="274"/>
                  </a:lnTo>
                  <a:cubicBezTo>
                    <a:pt x="3013" y="274"/>
                    <a:pt x="3072" y="214"/>
                    <a:pt x="3072" y="143"/>
                  </a:cubicBezTo>
                  <a:cubicBezTo>
                    <a:pt x="3072" y="72"/>
                    <a:pt x="3013" y="0"/>
                    <a:pt x="2942"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11793;p20">
              <a:extLst>
                <a:ext uri="{FF2B5EF4-FFF2-40B4-BE49-F238E27FC236}">
                  <a16:creationId xmlns:a16="http://schemas.microsoft.com/office/drawing/2014/main" id="{C8B28C55-57D2-FA8B-320A-1CBCFC1C0264}"/>
                </a:ext>
              </a:extLst>
            </p:cNvPr>
            <p:cNvSpPr/>
            <p:nvPr/>
          </p:nvSpPr>
          <p:spPr>
            <a:xfrm>
              <a:off x="4285956" y="3001800"/>
              <a:ext cx="30366" cy="8753"/>
            </a:xfrm>
            <a:custGeom>
              <a:avLst/>
              <a:gdLst/>
              <a:ahLst/>
              <a:cxnLst/>
              <a:rect l="l" t="t" r="r" b="b"/>
              <a:pathLst>
                <a:path w="954" h="275" extrusionOk="0">
                  <a:moveTo>
                    <a:pt x="132" y="1"/>
                  </a:moveTo>
                  <a:cubicBezTo>
                    <a:pt x="60" y="1"/>
                    <a:pt x="1" y="60"/>
                    <a:pt x="1" y="132"/>
                  </a:cubicBezTo>
                  <a:cubicBezTo>
                    <a:pt x="1" y="215"/>
                    <a:pt x="60" y="274"/>
                    <a:pt x="132" y="274"/>
                  </a:cubicBezTo>
                  <a:lnTo>
                    <a:pt x="810" y="274"/>
                  </a:lnTo>
                  <a:cubicBezTo>
                    <a:pt x="894" y="274"/>
                    <a:pt x="953" y="215"/>
                    <a:pt x="953" y="132"/>
                  </a:cubicBezTo>
                  <a:cubicBezTo>
                    <a:pt x="953" y="60"/>
                    <a:pt x="894" y="1"/>
                    <a:pt x="810"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11794;p20">
              <a:extLst>
                <a:ext uri="{FF2B5EF4-FFF2-40B4-BE49-F238E27FC236}">
                  <a16:creationId xmlns:a16="http://schemas.microsoft.com/office/drawing/2014/main" id="{53FEDC64-1EF7-7DFD-20C0-331AFF454EE9}"/>
                </a:ext>
              </a:extLst>
            </p:cNvPr>
            <p:cNvSpPr/>
            <p:nvPr/>
          </p:nvSpPr>
          <p:spPr>
            <a:xfrm>
              <a:off x="4246550" y="3060177"/>
              <a:ext cx="28074" cy="28074"/>
            </a:xfrm>
            <a:custGeom>
              <a:avLst/>
              <a:gdLst/>
              <a:ahLst/>
              <a:cxnLst/>
              <a:rect l="l" t="t" r="r" b="b"/>
              <a:pathLst>
                <a:path w="882" h="882" extrusionOk="0">
                  <a:moveTo>
                    <a:pt x="620" y="274"/>
                  </a:moveTo>
                  <a:lnTo>
                    <a:pt x="620" y="631"/>
                  </a:lnTo>
                  <a:lnTo>
                    <a:pt x="262" y="631"/>
                  </a:lnTo>
                  <a:lnTo>
                    <a:pt x="262" y="274"/>
                  </a:lnTo>
                  <a:close/>
                  <a:moveTo>
                    <a:pt x="131" y="0"/>
                  </a:moveTo>
                  <a:cubicBezTo>
                    <a:pt x="60" y="0"/>
                    <a:pt x="0" y="60"/>
                    <a:pt x="0" y="131"/>
                  </a:cubicBezTo>
                  <a:lnTo>
                    <a:pt x="0" y="750"/>
                  </a:lnTo>
                  <a:cubicBezTo>
                    <a:pt x="0" y="822"/>
                    <a:pt x="60" y="881"/>
                    <a:pt x="131" y="881"/>
                  </a:cubicBezTo>
                  <a:lnTo>
                    <a:pt x="739" y="881"/>
                  </a:lnTo>
                  <a:cubicBezTo>
                    <a:pt x="822" y="881"/>
                    <a:pt x="881" y="822"/>
                    <a:pt x="881" y="750"/>
                  </a:cubicBezTo>
                  <a:lnTo>
                    <a:pt x="881" y="131"/>
                  </a:lnTo>
                  <a:cubicBezTo>
                    <a:pt x="881" y="60"/>
                    <a:pt x="822" y="0"/>
                    <a:pt x="739"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11795;p20">
              <a:extLst>
                <a:ext uri="{FF2B5EF4-FFF2-40B4-BE49-F238E27FC236}">
                  <a16:creationId xmlns:a16="http://schemas.microsoft.com/office/drawing/2014/main" id="{A63CBD11-1197-E834-23DB-16884C20C606}"/>
                </a:ext>
              </a:extLst>
            </p:cNvPr>
            <p:cNvSpPr/>
            <p:nvPr/>
          </p:nvSpPr>
          <p:spPr>
            <a:xfrm>
              <a:off x="4285956" y="3080261"/>
              <a:ext cx="97814" cy="8371"/>
            </a:xfrm>
            <a:custGeom>
              <a:avLst/>
              <a:gdLst/>
              <a:ahLst/>
              <a:cxnLst/>
              <a:rect l="l" t="t" r="r" b="b"/>
              <a:pathLst>
                <a:path w="3073" h="263" extrusionOk="0">
                  <a:moveTo>
                    <a:pt x="132" y="0"/>
                  </a:moveTo>
                  <a:cubicBezTo>
                    <a:pt x="60" y="0"/>
                    <a:pt x="1" y="48"/>
                    <a:pt x="1" y="131"/>
                  </a:cubicBezTo>
                  <a:cubicBezTo>
                    <a:pt x="1" y="203"/>
                    <a:pt x="60" y="262"/>
                    <a:pt x="132" y="262"/>
                  </a:cubicBezTo>
                  <a:lnTo>
                    <a:pt x="2942" y="262"/>
                  </a:lnTo>
                  <a:cubicBezTo>
                    <a:pt x="3013" y="262"/>
                    <a:pt x="3072" y="203"/>
                    <a:pt x="3072" y="131"/>
                  </a:cubicBezTo>
                  <a:cubicBezTo>
                    <a:pt x="3072" y="48"/>
                    <a:pt x="3013" y="0"/>
                    <a:pt x="2942"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11796;p20">
              <a:extLst>
                <a:ext uri="{FF2B5EF4-FFF2-40B4-BE49-F238E27FC236}">
                  <a16:creationId xmlns:a16="http://schemas.microsoft.com/office/drawing/2014/main" id="{5DFF46BF-F48F-366F-A9F7-84673AAE096C}"/>
                </a:ext>
              </a:extLst>
            </p:cNvPr>
            <p:cNvSpPr/>
            <p:nvPr/>
          </p:nvSpPr>
          <p:spPr>
            <a:xfrm>
              <a:off x="4285956" y="3066224"/>
              <a:ext cx="30366" cy="8753"/>
            </a:xfrm>
            <a:custGeom>
              <a:avLst/>
              <a:gdLst/>
              <a:ahLst/>
              <a:cxnLst/>
              <a:rect l="l" t="t" r="r" b="b"/>
              <a:pathLst>
                <a:path w="954" h="275" extrusionOk="0">
                  <a:moveTo>
                    <a:pt x="132" y="1"/>
                  </a:moveTo>
                  <a:cubicBezTo>
                    <a:pt x="60" y="1"/>
                    <a:pt x="1" y="60"/>
                    <a:pt x="1" y="143"/>
                  </a:cubicBezTo>
                  <a:cubicBezTo>
                    <a:pt x="1" y="215"/>
                    <a:pt x="60" y="274"/>
                    <a:pt x="132" y="274"/>
                  </a:cubicBezTo>
                  <a:lnTo>
                    <a:pt x="810" y="274"/>
                  </a:lnTo>
                  <a:cubicBezTo>
                    <a:pt x="894" y="274"/>
                    <a:pt x="953" y="215"/>
                    <a:pt x="953" y="143"/>
                  </a:cubicBezTo>
                  <a:cubicBezTo>
                    <a:pt x="953" y="60"/>
                    <a:pt x="894" y="1"/>
                    <a:pt x="810"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11797;p20">
              <a:extLst>
                <a:ext uri="{FF2B5EF4-FFF2-40B4-BE49-F238E27FC236}">
                  <a16:creationId xmlns:a16="http://schemas.microsoft.com/office/drawing/2014/main" id="{9E458D3C-F680-2C7B-E063-B2A6CC1821C6}"/>
                </a:ext>
              </a:extLst>
            </p:cNvPr>
            <p:cNvSpPr/>
            <p:nvPr/>
          </p:nvSpPr>
          <p:spPr>
            <a:xfrm>
              <a:off x="4246550" y="3124601"/>
              <a:ext cx="28074" cy="28074"/>
            </a:xfrm>
            <a:custGeom>
              <a:avLst/>
              <a:gdLst/>
              <a:ahLst/>
              <a:cxnLst/>
              <a:rect l="l" t="t" r="r" b="b"/>
              <a:pathLst>
                <a:path w="882" h="882" extrusionOk="0">
                  <a:moveTo>
                    <a:pt x="620" y="250"/>
                  </a:moveTo>
                  <a:lnTo>
                    <a:pt x="620" y="607"/>
                  </a:lnTo>
                  <a:lnTo>
                    <a:pt x="262" y="607"/>
                  </a:lnTo>
                  <a:lnTo>
                    <a:pt x="262" y="250"/>
                  </a:lnTo>
                  <a:close/>
                  <a:moveTo>
                    <a:pt x="131" y="0"/>
                  </a:moveTo>
                  <a:cubicBezTo>
                    <a:pt x="60" y="0"/>
                    <a:pt x="0" y="60"/>
                    <a:pt x="0" y="131"/>
                  </a:cubicBezTo>
                  <a:lnTo>
                    <a:pt x="0" y="738"/>
                  </a:lnTo>
                  <a:cubicBezTo>
                    <a:pt x="0" y="822"/>
                    <a:pt x="60" y="881"/>
                    <a:pt x="131" y="881"/>
                  </a:cubicBezTo>
                  <a:lnTo>
                    <a:pt x="739" y="881"/>
                  </a:lnTo>
                  <a:cubicBezTo>
                    <a:pt x="822" y="881"/>
                    <a:pt x="881" y="822"/>
                    <a:pt x="881" y="738"/>
                  </a:cubicBezTo>
                  <a:lnTo>
                    <a:pt x="881" y="131"/>
                  </a:lnTo>
                  <a:cubicBezTo>
                    <a:pt x="881" y="60"/>
                    <a:pt x="822" y="0"/>
                    <a:pt x="739"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 name="Google Shape;11798;p20">
              <a:extLst>
                <a:ext uri="{FF2B5EF4-FFF2-40B4-BE49-F238E27FC236}">
                  <a16:creationId xmlns:a16="http://schemas.microsoft.com/office/drawing/2014/main" id="{D2AF51EB-A81C-47C0-7DD9-5BD6A5E617A8}"/>
                </a:ext>
              </a:extLst>
            </p:cNvPr>
            <p:cNvSpPr/>
            <p:nvPr/>
          </p:nvSpPr>
          <p:spPr>
            <a:xfrm>
              <a:off x="4285956" y="3143921"/>
              <a:ext cx="97814" cy="8753"/>
            </a:xfrm>
            <a:custGeom>
              <a:avLst/>
              <a:gdLst/>
              <a:ahLst/>
              <a:cxnLst/>
              <a:rect l="l" t="t" r="r" b="b"/>
              <a:pathLst>
                <a:path w="3073" h="275" extrusionOk="0">
                  <a:moveTo>
                    <a:pt x="132" y="0"/>
                  </a:moveTo>
                  <a:cubicBezTo>
                    <a:pt x="60" y="0"/>
                    <a:pt x="1" y="60"/>
                    <a:pt x="1" y="131"/>
                  </a:cubicBezTo>
                  <a:cubicBezTo>
                    <a:pt x="1" y="215"/>
                    <a:pt x="60" y="274"/>
                    <a:pt x="132" y="274"/>
                  </a:cubicBezTo>
                  <a:lnTo>
                    <a:pt x="2942" y="274"/>
                  </a:lnTo>
                  <a:cubicBezTo>
                    <a:pt x="3013" y="274"/>
                    <a:pt x="3072" y="215"/>
                    <a:pt x="3072" y="131"/>
                  </a:cubicBezTo>
                  <a:cubicBezTo>
                    <a:pt x="3072" y="60"/>
                    <a:pt x="3013" y="0"/>
                    <a:pt x="2942"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 name="Google Shape;11799;p20">
              <a:extLst>
                <a:ext uri="{FF2B5EF4-FFF2-40B4-BE49-F238E27FC236}">
                  <a16:creationId xmlns:a16="http://schemas.microsoft.com/office/drawing/2014/main" id="{0F246177-AB77-9255-C66B-260442F3DC5B}"/>
                </a:ext>
              </a:extLst>
            </p:cNvPr>
            <p:cNvSpPr/>
            <p:nvPr/>
          </p:nvSpPr>
          <p:spPr>
            <a:xfrm>
              <a:off x="4285956" y="3130266"/>
              <a:ext cx="30366" cy="8371"/>
            </a:xfrm>
            <a:custGeom>
              <a:avLst/>
              <a:gdLst/>
              <a:ahLst/>
              <a:cxnLst/>
              <a:rect l="l" t="t" r="r" b="b"/>
              <a:pathLst>
                <a:path w="954" h="263" extrusionOk="0">
                  <a:moveTo>
                    <a:pt x="132" y="1"/>
                  </a:moveTo>
                  <a:cubicBezTo>
                    <a:pt x="60" y="1"/>
                    <a:pt x="1" y="60"/>
                    <a:pt x="1" y="132"/>
                  </a:cubicBezTo>
                  <a:cubicBezTo>
                    <a:pt x="1" y="215"/>
                    <a:pt x="60" y="263"/>
                    <a:pt x="132" y="263"/>
                  </a:cubicBezTo>
                  <a:lnTo>
                    <a:pt x="810" y="263"/>
                  </a:lnTo>
                  <a:cubicBezTo>
                    <a:pt x="894" y="263"/>
                    <a:pt x="953" y="215"/>
                    <a:pt x="953" y="132"/>
                  </a:cubicBezTo>
                  <a:cubicBezTo>
                    <a:pt x="953" y="60"/>
                    <a:pt x="894" y="1"/>
                    <a:pt x="810"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50" name="Google Shape;11786;p20">
            <a:extLst>
              <a:ext uri="{FF2B5EF4-FFF2-40B4-BE49-F238E27FC236}">
                <a16:creationId xmlns:a16="http://schemas.microsoft.com/office/drawing/2014/main" id="{3A97DBFF-76A5-D5EA-035C-4F82A201A699}"/>
              </a:ext>
            </a:extLst>
          </p:cNvPr>
          <p:cNvGrpSpPr/>
          <p:nvPr/>
        </p:nvGrpSpPr>
        <p:grpSpPr>
          <a:xfrm>
            <a:off x="4400133" y="4764174"/>
            <a:ext cx="280072" cy="275520"/>
            <a:chOff x="4210933" y="2926777"/>
            <a:chExt cx="280072" cy="275520"/>
          </a:xfrm>
        </p:grpSpPr>
        <p:sp>
          <p:nvSpPr>
            <p:cNvPr id="51" name="Google Shape;11787;p20">
              <a:extLst>
                <a:ext uri="{FF2B5EF4-FFF2-40B4-BE49-F238E27FC236}">
                  <a16:creationId xmlns:a16="http://schemas.microsoft.com/office/drawing/2014/main" id="{57D1DD53-22B6-0044-C130-BFB992697BA5}"/>
                </a:ext>
              </a:extLst>
            </p:cNvPr>
            <p:cNvSpPr/>
            <p:nvPr/>
          </p:nvSpPr>
          <p:spPr>
            <a:xfrm>
              <a:off x="4490623" y="2970352"/>
              <a:ext cx="32" cy="414"/>
            </a:xfrm>
            <a:custGeom>
              <a:avLst/>
              <a:gdLst/>
              <a:ahLst/>
              <a:cxnLst/>
              <a:rect l="l" t="t" r="r" b="b"/>
              <a:pathLst>
                <a:path w="1" h="13" extrusionOk="0">
                  <a:moveTo>
                    <a:pt x="0" y="0"/>
                  </a:moveTo>
                  <a:cubicBezTo>
                    <a:pt x="0" y="12"/>
                    <a:pt x="0" y="0"/>
                    <a:pt x="0"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11788;p20">
              <a:extLst>
                <a:ext uri="{FF2B5EF4-FFF2-40B4-BE49-F238E27FC236}">
                  <a16:creationId xmlns:a16="http://schemas.microsoft.com/office/drawing/2014/main" id="{95D658F1-4B51-7258-EDCB-DED60A520ACB}"/>
                </a:ext>
              </a:extLst>
            </p:cNvPr>
            <p:cNvSpPr/>
            <p:nvPr/>
          </p:nvSpPr>
          <p:spPr>
            <a:xfrm>
              <a:off x="4489859" y="2969589"/>
              <a:ext cx="32" cy="32"/>
            </a:xfrm>
            <a:custGeom>
              <a:avLst/>
              <a:gdLst/>
              <a:ahLst/>
              <a:cxnLst/>
              <a:rect l="l" t="t" r="r" b="b"/>
              <a:pathLst>
                <a:path w="1" h="1" extrusionOk="0">
                  <a:moveTo>
                    <a:pt x="0" y="1"/>
                  </a:move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11789;p20">
              <a:extLst>
                <a:ext uri="{FF2B5EF4-FFF2-40B4-BE49-F238E27FC236}">
                  <a16:creationId xmlns:a16="http://schemas.microsoft.com/office/drawing/2014/main" id="{0EAD3825-053B-3BE3-CEEB-2C29DCD643FC}"/>
                </a:ext>
              </a:extLst>
            </p:cNvPr>
            <p:cNvSpPr/>
            <p:nvPr/>
          </p:nvSpPr>
          <p:spPr>
            <a:xfrm>
              <a:off x="4210933" y="2944952"/>
              <a:ext cx="280072" cy="257346"/>
            </a:xfrm>
            <a:custGeom>
              <a:avLst/>
              <a:gdLst/>
              <a:ahLst/>
              <a:cxnLst/>
              <a:rect l="l" t="t" r="r" b="b"/>
              <a:pathLst>
                <a:path w="8799" h="8085" extrusionOk="0">
                  <a:moveTo>
                    <a:pt x="7549" y="620"/>
                  </a:moveTo>
                  <a:lnTo>
                    <a:pt x="6596" y="6382"/>
                  </a:lnTo>
                  <a:lnTo>
                    <a:pt x="6596" y="620"/>
                  </a:lnTo>
                  <a:close/>
                  <a:moveTo>
                    <a:pt x="4965" y="1"/>
                  </a:moveTo>
                  <a:cubicBezTo>
                    <a:pt x="4894" y="1"/>
                    <a:pt x="4834" y="60"/>
                    <a:pt x="4834" y="143"/>
                  </a:cubicBezTo>
                  <a:cubicBezTo>
                    <a:pt x="4834" y="215"/>
                    <a:pt x="4894" y="274"/>
                    <a:pt x="4965" y="274"/>
                  </a:cubicBezTo>
                  <a:lnTo>
                    <a:pt x="6322" y="274"/>
                  </a:lnTo>
                  <a:lnTo>
                    <a:pt x="6322" y="7835"/>
                  </a:lnTo>
                  <a:lnTo>
                    <a:pt x="262" y="7835"/>
                  </a:lnTo>
                  <a:lnTo>
                    <a:pt x="262" y="7192"/>
                  </a:lnTo>
                  <a:cubicBezTo>
                    <a:pt x="262" y="7121"/>
                    <a:pt x="203" y="7061"/>
                    <a:pt x="131" y="7061"/>
                  </a:cubicBezTo>
                  <a:cubicBezTo>
                    <a:pt x="60" y="7061"/>
                    <a:pt x="0" y="7121"/>
                    <a:pt x="0" y="7192"/>
                  </a:cubicBezTo>
                  <a:lnTo>
                    <a:pt x="0" y="7954"/>
                  </a:lnTo>
                  <a:cubicBezTo>
                    <a:pt x="0" y="8025"/>
                    <a:pt x="60" y="8085"/>
                    <a:pt x="131" y="8085"/>
                  </a:cubicBezTo>
                  <a:lnTo>
                    <a:pt x="6465" y="8085"/>
                  </a:lnTo>
                  <a:cubicBezTo>
                    <a:pt x="6525" y="8085"/>
                    <a:pt x="6561" y="8037"/>
                    <a:pt x="6584" y="8002"/>
                  </a:cubicBezTo>
                  <a:lnTo>
                    <a:pt x="7906" y="3715"/>
                  </a:lnTo>
                  <a:cubicBezTo>
                    <a:pt x="7918" y="3632"/>
                    <a:pt x="7882" y="3572"/>
                    <a:pt x="7811" y="3549"/>
                  </a:cubicBezTo>
                  <a:cubicBezTo>
                    <a:pt x="7799" y="3547"/>
                    <a:pt x="7788" y="3546"/>
                    <a:pt x="7777" y="3546"/>
                  </a:cubicBezTo>
                  <a:cubicBezTo>
                    <a:pt x="7721" y="3546"/>
                    <a:pt x="7674" y="3572"/>
                    <a:pt x="7644" y="3632"/>
                  </a:cubicBezTo>
                  <a:lnTo>
                    <a:pt x="6870" y="6132"/>
                  </a:lnTo>
                  <a:lnTo>
                    <a:pt x="7727" y="989"/>
                  </a:lnTo>
                  <a:lnTo>
                    <a:pt x="8466" y="989"/>
                  </a:lnTo>
                  <a:lnTo>
                    <a:pt x="7799" y="3144"/>
                  </a:lnTo>
                  <a:cubicBezTo>
                    <a:pt x="7787" y="3215"/>
                    <a:pt x="7811" y="3275"/>
                    <a:pt x="7882" y="3311"/>
                  </a:cubicBezTo>
                  <a:lnTo>
                    <a:pt x="7930" y="3311"/>
                  </a:lnTo>
                  <a:cubicBezTo>
                    <a:pt x="7989" y="3311"/>
                    <a:pt x="8037" y="3275"/>
                    <a:pt x="8049" y="3215"/>
                  </a:cubicBezTo>
                  <a:lnTo>
                    <a:pt x="8763" y="894"/>
                  </a:lnTo>
                  <a:cubicBezTo>
                    <a:pt x="8799" y="870"/>
                    <a:pt x="8799" y="822"/>
                    <a:pt x="8763" y="798"/>
                  </a:cubicBezTo>
                  <a:cubicBezTo>
                    <a:pt x="8739" y="763"/>
                    <a:pt x="8704" y="739"/>
                    <a:pt x="8668" y="739"/>
                  </a:cubicBezTo>
                  <a:lnTo>
                    <a:pt x="7787" y="739"/>
                  </a:lnTo>
                  <a:lnTo>
                    <a:pt x="7835" y="501"/>
                  </a:lnTo>
                  <a:cubicBezTo>
                    <a:pt x="7835" y="453"/>
                    <a:pt x="7835" y="417"/>
                    <a:pt x="7799" y="394"/>
                  </a:cubicBezTo>
                  <a:cubicBezTo>
                    <a:pt x="7763" y="358"/>
                    <a:pt x="7739" y="346"/>
                    <a:pt x="7692" y="346"/>
                  </a:cubicBezTo>
                  <a:lnTo>
                    <a:pt x="6596" y="346"/>
                  </a:lnTo>
                  <a:lnTo>
                    <a:pt x="6596" y="143"/>
                  </a:lnTo>
                  <a:cubicBezTo>
                    <a:pt x="6596" y="60"/>
                    <a:pt x="6537" y="1"/>
                    <a:pt x="6453"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11790;p20">
              <a:extLst>
                <a:ext uri="{FF2B5EF4-FFF2-40B4-BE49-F238E27FC236}">
                  <a16:creationId xmlns:a16="http://schemas.microsoft.com/office/drawing/2014/main" id="{C29367BC-E62F-1595-D13C-2376FA67B740}"/>
                </a:ext>
              </a:extLst>
            </p:cNvPr>
            <p:cNvSpPr/>
            <p:nvPr/>
          </p:nvSpPr>
          <p:spPr>
            <a:xfrm>
              <a:off x="4212047" y="2926777"/>
              <a:ext cx="144826" cy="234619"/>
            </a:xfrm>
            <a:custGeom>
              <a:avLst/>
              <a:gdLst/>
              <a:ahLst/>
              <a:cxnLst/>
              <a:rect l="l" t="t" r="r" b="b"/>
              <a:pathLst>
                <a:path w="4550" h="7371" extrusionOk="0">
                  <a:moveTo>
                    <a:pt x="132" y="0"/>
                  </a:moveTo>
                  <a:cubicBezTo>
                    <a:pt x="60" y="0"/>
                    <a:pt x="1" y="60"/>
                    <a:pt x="1" y="131"/>
                  </a:cubicBezTo>
                  <a:lnTo>
                    <a:pt x="1" y="7239"/>
                  </a:lnTo>
                  <a:cubicBezTo>
                    <a:pt x="1" y="7311"/>
                    <a:pt x="60" y="7370"/>
                    <a:pt x="132" y="7370"/>
                  </a:cubicBezTo>
                  <a:cubicBezTo>
                    <a:pt x="203" y="7370"/>
                    <a:pt x="263" y="7311"/>
                    <a:pt x="263" y="7239"/>
                  </a:cubicBezTo>
                  <a:lnTo>
                    <a:pt x="263" y="262"/>
                  </a:lnTo>
                  <a:lnTo>
                    <a:pt x="1763" y="262"/>
                  </a:lnTo>
                  <a:lnTo>
                    <a:pt x="2299" y="810"/>
                  </a:lnTo>
                  <a:cubicBezTo>
                    <a:pt x="2335" y="845"/>
                    <a:pt x="2358" y="857"/>
                    <a:pt x="2394" y="857"/>
                  </a:cubicBezTo>
                  <a:lnTo>
                    <a:pt x="4418" y="857"/>
                  </a:lnTo>
                  <a:cubicBezTo>
                    <a:pt x="4490" y="857"/>
                    <a:pt x="4549" y="798"/>
                    <a:pt x="4549" y="726"/>
                  </a:cubicBezTo>
                  <a:cubicBezTo>
                    <a:pt x="4537" y="655"/>
                    <a:pt x="4478" y="595"/>
                    <a:pt x="4418" y="595"/>
                  </a:cubicBezTo>
                  <a:lnTo>
                    <a:pt x="2454" y="595"/>
                  </a:lnTo>
                  <a:lnTo>
                    <a:pt x="1918" y="36"/>
                  </a:lnTo>
                  <a:cubicBezTo>
                    <a:pt x="1882" y="12"/>
                    <a:pt x="1858" y="0"/>
                    <a:pt x="1823"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 name="Google Shape;11791;p20">
              <a:extLst>
                <a:ext uri="{FF2B5EF4-FFF2-40B4-BE49-F238E27FC236}">
                  <a16:creationId xmlns:a16="http://schemas.microsoft.com/office/drawing/2014/main" id="{433EC81F-1FF2-6A54-FDBF-882A247269D1}"/>
                </a:ext>
              </a:extLst>
            </p:cNvPr>
            <p:cNvSpPr/>
            <p:nvPr/>
          </p:nvSpPr>
          <p:spPr>
            <a:xfrm>
              <a:off x="4246550" y="2996103"/>
              <a:ext cx="28074" cy="28106"/>
            </a:xfrm>
            <a:custGeom>
              <a:avLst/>
              <a:gdLst/>
              <a:ahLst/>
              <a:cxnLst/>
              <a:rect l="l" t="t" r="r" b="b"/>
              <a:pathLst>
                <a:path w="882" h="883" extrusionOk="0">
                  <a:moveTo>
                    <a:pt x="620" y="263"/>
                  </a:moveTo>
                  <a:lnTo>
                    <a:pt x="620" y="608"/>
                  </a:lnTo>
                  <a:lnTo>
                    <a:pt x="262" y="608"/>
                  </a:lnTo>
                  <a:lnTo>
                    <a:pt x="262" y="263"/>
                  </a:lnTo>
                  <a:close/>
                  <a:moveTo>
                    <a:pt x="131" y="1"/>
                  </a:moveTo>
                  <a:cubicBezTo>
                    <a:pt x="60" y="1"/>
                    <a:pt x="0" y="60"/>
                    <a:pt x="0" y="144"/>
                  </a:cubicBezTo>
                  <a:lnTo>
                    <a:pt x="0" y="751"/>
                  </a:lnTo>
                  <a:cubicBezTo>
                    <a:pt x="0" y="822"/>
                    <a:pt x="60" y="882"/>
                    <a:pt x="131" y="882"/>
                  </a:cubicBezTo>
                  <a:lnTo>
                    <a:pt x="739" y="882"/>
                  </a:lnTo>
                  <a:cubicBezTo>
                    <a:pt x="822" y="882"/>
                    <a:pt x="881" y="822"/>
                    <a:pt x="881" y="751"/>
                  </a:cubicBezTo>
                  <a:lnTo>
                    <a:pt x="881" y="144"/>
                  </a:lnTo>
                  <a:cubicBezTo>
                    <a:pt x="881" y="60"/>
                    <a:pt x="822" y="1"/>
                    <a:pt x="739"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 name="Google Shape;11792;p20">
              <a:extLst>
                <a:ext uri="{FF2B5EF4-FFF2-40B4-BE49-F238E27FC236}">
                  <a16:creationId xmlns:a16="http://schemas.microsoft.com/office/drawing/2014/main" id="{2BBFA5BA-9131-A1D7-310F-306104A09D58}"/>
                </a:ext>
              </a:extLst>
            </p:cNvPr>
            <p:cNvSpPr/>
            <p:nvPr/>
          </p:nvSpPr>
          <p:spPr>
            <a:xfrm>
              <a:off x="4285956" y="3015456"/>
              <a:ext cx="97814" cy="8753"/>
            </a:xfrm>
            <a:custGeom>
              <a:avLst/>
              <a:gdLst/>
              <a:ahLst/>
              <a:cxnLst/>
              <a:rect l="l" t="t" r="r" b="b"/>
              <a:pathLst>
                <a:path w="3073" h="275" extrusionOk="0">
                  <a:moveTo>
                    <a:pt x="132" y="0"/>
                  </a:moveTo>
                  <a:cubicBezTo>
                    <a:pt x="60" y="0"/>
                    <a:pt x="1" y="60"/>
                    <a:pt x="1" y="143"/>
                  </a:cubicBezTo>
                  <a:cubicBezTo>
                    <a:pt x="1" y="214"/>
                    <a:pt x="60" y="274"/>
                    <a:pt x="132" y="274"/>
                  </a:cubicBezTo>
                  <a:lnTo>
                    <a:pt x="2942" y="274"/>
                  </a:lnTo>
                  <a:cubicBezTo>
                    <a:pt x="3013" y="274"/>
                    <a:pt x="3072" y="214"/>
                    <a:pt x="3072" y="143"/>
                  </a:cubicBezTo>
                  <a:cubicBezTo>
                    <a:pt x="3072" y="72"/>
                    <a:pt x="3013" y="0"/>
                    <a:pt x="2942"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57" name="Google Shape;11793;p20">
              <a:extLst>
                <a:ext uri="{FF2B5EF4-FFF2-40B4-BE49-F238E27FC236}">
                  <a16:creationId xmlns:a16="http://schemas.microsoft.com/office/drawing/2014/main" id="{2A64B50D-64FC-B476-5CFD-C87DF82E0715}"/>
                </a:ext>
              </a:extLst>
            </p:cNvPr>
            <p:cNvSpPr/>
            <p:nvPr/>
          </p:nvSpPr>
          <p:spPr>
            <a:xfrm>
              <a:off x="4285956" y="3001800"/>
              <a:ext cx="30366" cy="8753"/>
            </a:xfrm>
            <a:custGeom>
              <a:avLst/>
              <a:gdLst/>
              <a:ahLst/>
              <a:cxnLst/>
              <a:rect l="l" t="t" r="r" b="b"/>
              <a:pathLst>
                <a:path w="954" h="275" extrusionOk="0">
                  <a:moveTo>
                    <a:pt x="132" y="1"/>
                  </a:moveTo>
                  <a:cubicBezTo>
                    <a:pt x="60" y="1"/>
                    <a:pt x="1" y="60"/>
                    <a:pt x="1" y="132"/>
                  </a:cubicBezTo>
                  <a:cubicBezTo>
                    <a:pt x="1" y="215"/>
                    <a:pt x="60" y="274"/>
                    <a:pt x="132" y="274"/>
                  </a:cubicBezTo>
                  <a:lnTo>
                    <a:pt x="810" y="274"/>
                  </a:lnTo>
                  <a:cubicBezTo>
                    <a:pt x="894" y="274"/>
                    <a:pt x="953" y="215"/>
                    <a:pt x="953" y="132"/>
                  </a:cubicBezTo>
                  <a:cubicBezTo>
                    <a:pt x="953" y="60"/>
                    <a:pt x="894" y="1"/>
                    <a:pt x="810"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 name="Google Shape;11794;p20">
              <a:extLst>
                <a:ext uri="{FF2B5EF4-FFF2-40B4-BE49-F238E27FC236}">
                  <a16:creationId xmlns:a16="http://schemas.microsoft.com/office/drawing/2014/main" id="{28AC0039-6EB7-024C-C14F-2F456ADFB6F2}"/>
                </a:ext>
              </a:extLst>
            </p:cNvPr>
            <p:cNvSpPr/>
            <p:nvPr/>
          </p:nvSpPr>
          <p:spPr>
            <a:xfrm>
              <a:off x="4246550" y="3060177"/>
              <a:ext cx="28074" cy="28074"/>
            </a:xfrm>
            <a:custGeom>
              <a:avLst/>
              <a:gdLst/>
              <a:ahLst/>
              <a:cxnLst/>
              <a:rect l="l" t="t" r="r" b="b"/>
              <a:pathLst>
                <a:path w="882" h="882" extrusionOk="0">
                  <a:moveTo>
                    <a:pt x="620" y="274"/>
                  </a:moveTo>
                  <a:lnTo>
                    <a:pt x="620" y="631"/>
                  </a:lnTo>
                  <a:lnTo>
                    <a:pt x="262" y="631"/>
                  </a:lnTo>
                  <a:lnTo>
                    <a:pt x="262" y="274"/>
                  </a:lnTo>
                  <a:close/>
                  <a:moveTo>
                    <a:pt x="131" y="0"/>
                  </a:moveTo>
                  <a:cubicBezTo>
                    <a:pt x="60" y="0"/>
                    <a:pt x="0" y="60"/>
                    <a:pt x="0" y="131"/>
                  </a:cubicBezTo>
                  <a:lnTo>
                    <a:pt x="0" y="750"/>
                  </a:lnTo>
                  <a:cubicBezTo>
                    <a:pt x="0" y="822"/>
                    <a:pt x="60" y="881"/>
                    <a:pt x="131" y="881"/>
                  </a:cubicBezTo>
                  <a:lnTo>
                    <a:pt x="739" y="881"/>
                  </a:lnTo>
                  <a:cubicBezTo>
                    <a:pt x="822" y="881"/>
                    <a:pt x="881" y="822"/>
                    <a:pt x="881" y="750"/>
                  </a:cubicBezTo>
                  <a:lnTo>
                    <a:pt x="881" y="131"/>
                  </a:lnTo>
                  <a:cubicBezTo>
                    <a:pt x="881" y="60"/>
                    <a:pt x="822" y="0"/>
                    <a:pt x="739"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 name="Google Shape;11795;p20">
              <a:extLst>
                <a:ext uri="{FF2B5EF4-FFF2-40B4-BE49-F238E27FC236}">
                  <a16:creationId xmlns:a16="http://schemas.microsoft.com/office/drawing/2014/main" id="{416E5D33-1E13-CA19-6F1A-F79D18439233}"/>
                </a:ext>
              </a:extLst>
            </p:cNvPr>
            <p:cNvSpPr/>
            <p:nvPr/>
          </p:nvSpPr>
          <p:spPr>
            <a:xfrm>
              <a:off x="4285956" y="3080261"/>
              <a:ext cx="97814" cy="8371"/>
            </a:xfrm>
            <a:custGeom>
              <a:avLst/>
              <a:gdLst/>
              <a:ahLst/>
              <a:cxnLst/>
              <a:rect l="l" t="t" r="r" b="b"/>
              <a:pathLst>
                <a:path w="3073" h="263" extrusionOk="0">
                  <a:moveTo>
                    <a:pt x="132" y="0"/>
                  </a:moveTo>
                  <a:cubicBezTo>
                    <a:pt x="60" y="0"/>
                    <a:pt x="1" y="48"/>
                    <a:pt x="1" y="131"/>
                  </a:cubicBezTo>
                  <a:cubicBezTo>
                    <a:pt x="1" y="203"/>
                    <a:pt x="60" y="262"/>
                    <a:pt x="132" y="262"/>
                  </a:cubicBezTo>
                  <a:lnTo>
                    <a:pt x="2942" y="262"/>
                  </a:lnTo>
                  <a:cubicBezTo>
                    <a:pt x="3013" y="262"/>
                    <a:pt x="3072" y="203"/>
                    <a:pt x="3072" y="131"/>
                  </a:cubicBezTo>
                  <a:cubicBezTo>
                    <a:pt x="3072" y="48"/>
                    <a:pt x="3013" y="0"/>
                    <a:pt x="2942"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 name="Google Shape;11796;p20">
              <a:extLst>
                <a:ext uri="{FF2B5EF4-FFF2-40B4-BE49-F238E27FC236}">
                  <a16:creationId xmlns:a16="http://schemas.microsoft.com/office/drawing/2014/main" id="{B9CA2D99-3C97-3792-88D5-3B1AE075F4E2}"/>
                </a:ext>
              </a:extLst>
            </p:cNvPr>
            <p:cNvSpPr/>
            <p:nvPr/>
          </p:nvSpPr>
          <p:spPr>
            <a:xfrm>
              <a:off x="4285956" y="3066224"/>
              <a:ext cx="30366" cy="8753"/>
            </a:xfrm>
            <a:custGeom>
              <a:avLst/>
              <a:gdLst/>
              <a:ahLst/>
              <a:cxnLst/>
              <a:rect l="l" t="t" r="r" b="b"/>
              <a:pathLst>
                <a:path w="954" h="275" extrusionOk="0">
                  <a:moveTo>
                    <a:pt x="132" y="1"/>
                  </a:moveTo>
                  <a:cubicBezTo>
                    <a:pt x="60" y="1"/>
                    <a:pt x="1" y="60"/>
                    <a:pt x="1" y="143"/>
                  </a:cubicBezTo>
                  <a:cubicBezTo>
                    <a:pt x="1" y="215"/>
                    <a:pt x="60" y="274"/>
                    <a:pt x="132" y="274"/>
                  </a:cubicBezTo>
                  <a:lnTo>
                    <a:pt x="810" y="274"/>
                  </a:lnTo>
                  <a:cubicBezTo>
                    <a:pt x="894" y="274"/>
                    <a:pt x="953" y="215"/>
                    <a:pt x="953" y="143"/>
                  </a:cubicBezTo>
                  <a:cubicBezTo>
                    <a:pt x="953" y="60"/>
                    <a:pt x="894" y="1"/>
                    <a:pt x="810"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 name="Google Shape;11797;p20">
              <a:extLst>
                <a:ext uri="{FF2B5EF4-FFF2-40B4-BE49-F238E27FC236}">
                  <a16:creationId xmlns:a16="http://schemas.microsoft.com/office/drawing/2014/main" id="{E4273D2C-5195-FD02-3367-8D30F7F101AE}"/>
                </a:ext>
              </a:extLst>
            </p:cNvPr>
            <p:cNvSpPr/>
            <p:nvPr/>
          </p:nvSpPr>
          <p:spPr>
            <a:xfrm>
              <a:off x="4246550" y="3124601"/>
              <a:ext cx="28074" cy="28074"/>
            </a:xfrm>
            <a:custGeom>
              <a:avLst/>
              <a:gdLst/>
              <a:ahLst/>
              <a:cxnLst/>
              <a:rect l="l" t="t" r="r" b="b"/>
              <a:pathLst>
                <a:path w="882" h="882" extrusionOk="0">
                  <a:moveTo>
                    <a:pt x="620" y="250"/>
                  </a:moveTo>
                  <a:lnTo>
                    <a:pt x="620" y="607"/>
                  </a:lnTo>
                  <a:lnTo>
                    <a:pt x="262" y="607"/>
                  </a:lnTo>
                  <a:lnTo>
                    <a:pt x="262" y="250"/>
                  </a:lnTo>
                  <a:close/>
                  <a:moveTo>
                    <a:pt x="131" y="0"/>
                  </a:moveTo>
                  <a:cubicBezTo>
                    <a:pt x="60" y="0"/>
                    <a:pt x="0" y="60"/>
                    <a:pt x="0" y="131"/>
                  </a:cubicBezTo>
                  <a:lnTo>
                    <a:pt x="0" y="738"/>
                  </a:lnTo>
                  <a:cubicBezTo>
                    <a:pt x="0" y="822"/>
                    <a:pt x="60" y="881"/>
                    <a:pt x="131" y="881"/>
                  </a:cubicBezTo>
                  <a:lnTo>
                    <a:pt x="739" y="881"/>
                  </a:lnTo>
                  <a:cubicBezTo>
                    <a:pt x="822" y="881"/>
                    <a:pt x="881" y="822"/>
                    <a:pt x="881" y="738"/>
                  </a:cubicBezTo>
                  <a:lnTo>
                    <a:pt x="881" y="131"/>
                  </a:lnTo>
                  <a:cubicBezTo>
                    <a:pt x="881" y="60"/>
                    <a:pt x="822" y="0"/>
                    <a:pt x="739"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 name="Google Shape;11798;p20">
              <a:extLst>
                <a:ext uri="{FF2B5EF4-FFF2-40B4-BE49-F238E27FC236}">
                  <a16:creationId xmlns:a16="http://schemas.microsoft.com/office/drawing/2014/main" id="{9C342446-7454-178C-E26A-29B20FE6C8D5}"/>
                </a:ext>
              </a:extLst>
            </p:cNvPr>
            <p:cNvSpPr/>
            <p:nvPr/>
          </p:nvSpPr>
          <p:spPr>
            <a:xfrm>
              <a:off x="4285956" y="3143921"/>
              <a:ext cx="97814" cy="8753"/>
            </a:xfrm>
            <a:custGeom>
              <a:avLst/>
              <a:gdLst/>
              <a:ahLst/>
              <a:cxnLst/>
              <a:rect l="l" t="t" r="r" b="b"/>
              <a:pathLst>
                <a:path w="3073" h="275" extrusionOk="0">
                  <a:moveTo>
                    <a:pt x="132" y="0"/>
                  </a:moveTo>
                  <a:cubicBezTo>
                    <a:pt x="60" y="0"/>
                    <a:pt x="1" y="60"/>
                    <a:pt x="1" y="131"/>
                  </a:cubicBezTo>
                  <a:cubicBezTo>
                    <a:pt x="1" y="215"/>
                    <a:pt x="60" y="274"/>
                    <a:pt x="132" y="274"/>
                  </a:cubicBezTo>
                  <a:lnTo>
                    <a:pt x="2942" y="274"/>
                  </a:lnTo>
                  <a:cubicBezTo>
                    <a:pt x="3013" y="274"/>
                    <a:pt x="3072" y="215"/>
                    <a:pt x="3072" y="131"/>
                  </a:cubicBezTo>
                  <a:cubicBezTo>
                    <a:pt x="3072" y="60"/>
                    <a:pt x="3013" y="0"/>
                    <a:pt x="2942"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 name="Google Shape;11799;p20">
              <a:extLst>
                <a:ext uri="{FF2B5EF4-FFF2-40B4-BE49-F238E27FC236}">
                  <a16:creationId xmlns:a16="http://schemas.microsoft.com/office/drawing/2014/main" id="{C48CDAF0-177F-B92A-7321-3E72B6CEDE7E}"/>
                </a:ext>
              </a:extLst>
            </p:cNvPr>
            <p:cNvSpPr/>
            <p:nvPr/>
          </p:nvSpPr>
          <p:spPr>
            <a:xfrm>
              <a:off x="4285956" y="3130266"/>
              <a:ext cx="30366" cy="8371"/>
            </a:xfrm>
            <a:custGeom>
              <a:avLst/>
              <a:gdLst/>
              <a:ahLst/>
              <a:cxnLst/>
              <a:rect l="l" t="t" r="r" b="b"/>
              <a:pathLst>
                <a:path w="954" h="263" extrusionOk="0">
                  <a:moveTo>
                    <a:pt x="132" y="1"/>
                  </a:moveTo>
                  <a:cubicBezTo>
                    <a:pt x="60" y="1"/>
                    <a:pt x="1" y="60"/>
                    <a:pt x="1" y="132"/>
                  </a:cubicBezTo>
                  <a:cubicBezTo>
                    <a:pt x="1" y="215"/>
                    <a:pt x="60" y="263"/>
                    <a:pt x="132" y="263"/>
                  </a:cubicBezTo>
                  <a:lnTo>
                    <a:pt x="810" y="263"/>
                  </a:lnTo>
                  <a:cubicBezTo>
                    <a:pt x="894" y="263"/>
                    <a:pt x="953" y="215"/>
                    <a:pt x="953" y="132"/>
                  </a:cubicBezTo>
                  <a:cubicBezTo>
                    <a:pt x="953" y="60"/>
                    <a:pt x="894" y="1"/>
                    <a:pt x="810"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2309412855"/>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Elipse 94">
            <a:extLst>
              <a:ext uri="{FF2B5EF4-FFF2-40B4-BE49-F238E27FC236}">
                <a16:creationId xmlns:a16="http://schemas.microsoft.com/office/drawing/2014/main" id="{8BAD4A91-0C10-9C41-BCCF-EC46D631FDB8}"/>
              </a:ext>
            </a:extLst>
          </p:cNvPr>
          <p:cNvSpPr/>
          <p:nvPr/>
        </p:nvSpPr>
        <p:spPr>
          <a:xfrm>
            <a:off x="4250686" y="5219754"/>
            <a:ext cx="534946" cy="5349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Rectángulo 7">
            <a:extLst>
              <a:ext uri="{FF2B5EF4-FFF2-40B4-BE49-F238E27FC236}">
                <a16:creationId xmlns:a16="http://schemas.microsoft.com/office/drawing/2014/main" id="{24FB6AF2-5E2A-4613-B5F3-CDCF25BCEC27}"/>
              </a:ext>
            </a:extLst>
          </p:cNvPr>
          <p:cNvSpPr/>
          <p:nvPr/>
        </p:nvSpPr>
        <p:spPr>
          <a:xfrm>
            <a:off x="972807" y="915891"/>
            <a:ext cx="7509040" cy="33117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ES" dirty="0"/>
          </a:p>
        </p:txBody>
      </p:sp>
      <p:sp>
        <p:nvSpPr>
          <p:cNvPr id="4" name="Title 3">
            <a:extLst>
              <a:ext uri="{FF2B5EF4-FFF2-40B4-BE49-F238E27FC236}">
                <a16:creationId xmlns:a16="http://schemas.microsoft.com/office/drawing/2014/main" id="{6153A5D8-3B98-4BE7-8334-478BB8EE0C12}"/>
              </a:ext>
            </a:extLst>
          </p:cNvPr>
          <p:cNvSpPr>
            <a:spLocks noGrp="1"/>
          </p:cNvSpPr>
          <p:nvPr>
            <p:ph type="title"/>
          </p:nvPr>
        </p:nvSpPr>
        <p:spPr>
          <a:xfrm>
            <a:off x="723900" y="65280"/>
            <a:ext cx="6435337" cy="1202736"/>
          </a:xfrm>
        </p:spPr>
        <p:txBody>
          <a:bodyPr>
            <a:normAutofit/>
          </a:bodyPr>
          <a:lstStyle/>
          <a:p>
            <a:r>
              <a:rPr lang="en-US" dirty="0"/>
              <a:t>Vlog Project - Storyboard</a:t>
            </a:r>
            <a:br>
              <a:rPr lang="en-US" dirty="0"/>
            </a:br>
            <a:endParaRPr lang="en-US" sz="2200" dirty="0"/>
          </a:p>
        </p:txBody>
      </p:sp>
      <p:sp>
        <p:nvSpPr>
          <p:cNvPr id="6" name="Content Placeholder 5">
            <a:extLst>
              <a:ext uri="{FF2B5EF4-FFF2-40B4-BE49-F238E27FC236}">
                <a16:creationId xmlns:a16="http://schemas.microsoft.com/office/drawing/2014/main" id="{5495792E-BEB6-420E-8DA4-EB674E429EEB}"/>
              </a:ext>
            </a:extLst>
          </p:cNvPr>
          <p:cNvSpPr>
            <a:spLocks noGrp="1"/>
          </p:cNvSpPr>
          <p:nvPr>
            <p:ph sz="half" idx="2"/>
          </p:nvPr>
        </p:nvSpPr>
        <p:spPr>
          <a:xfrm>
            <a:off x="972807" y="915891"/>
            <a:ext cx="7297484" cy="3265840"/>
          </a:xfrm>
        </p:spPr>
        <p:txBody>
          <a:bodyPr>
            <a:noAutofit/>
          </a:bodyPr>
          <a:lstStyle/>
          <a:p>
            <a:pPr>
              <a:lnSpc>
                <a:spcPct val="100000"/>
              </a:lnSpc>
            </a:pPr>
            <a:r>
              <a:rPr lang="en-US" sz="1800" dirty="0">
                <a:solidFill>
                  <a:schemeClr val="tx1"/>
                </a:solidFill>
                <a:effectLst/>
                <a:latin typeface="+mn-lt"/>
                <a:ea typeface="Malgun Gothic" panose="020B0503020000020004" pitchFamily="34" charset="-127"/>
                <a:cs typeface="Times New Roman" panose="02020603050405020304" pitchFamily="18" charset="0"/>
              </a:rPr>
              <a:t>Create a storyboard for your vlog (see the link below to know what a storyboard is). Focus on your Korean scripts for your narration with English transcripts. You will receive the feedback from the instructor once you submit it to the assignment folder in D2L.</a:t>
            </a:r>
          </a:p>
          <a:p>
            <a:pPr marL="342900" indent="-342900">
              <a:lnSpc>
                <a:spcPct val="100000"/>
              </a:lnSpc>
              <a:buFont typeface="+mj-lt"/>
              <a:buAutoNum type="arabicPeriod"/>
            </a:pPr>
            <a:r>
              <a:rPr lang="en-US" sz="1800" dirty="0">
                <a:solidFill>
                  <a:schemeClr val="tx1"/>
                </a:solidFill>
                <a:effectLst/>
                <a:latin typeface="+mn-lt"/>
                <a:ea typeface="Malgun Gothic" panose="020B0503020000020004" pitchFamily="34" charset="-127"/>
                <a:cs typeface="Times New Roman" panose="02020603050405020304" pitchFamily="18" charset="0"/>
              </a:rPr>
              <a:t>In your vlog, be consistent with your speech styles. You can use either</a:t>
            </a:r>
            <a:r>
              <a:rPr lang="en-US" sz="1800" dirty="0">
                <a:effectLst/>
                <a:latin typeface="+mn-lt"/>
                <a:ea typeface="Malgun Gothic" panose="020B0503020000020004" pitchFamily="34" charset="-127"/>
                <a:cs typeface="Times New Roman" panose="02020603050405020304" pitchFamily="18" charset="0"/>
              </a:rPr>
              <a:t> </a:t>
            </a:r>
            <a:r>
              <a:rPr lang="en-US" sz="1800" b="1" i="1" dirty="0">
                <a:solidFill>
                  <a:srgbClr val="FF0000"/>
                </a:solidFill>
                <a:effectLst/>
                <a:latin typeface="+mn-lt"/>
                <a:ea typeface="Malgun Gothic" panose="020B0503020000020004" pitchFamily="34" charset="-127"/>
                <a:cs typeface="Times New Roman" panose="02020603050405020304" pitchFamily="18" charset="0"/>
              </a:rPr>
              <a:t>casual or polite speech styles</a:t>
            </a:r>
            <a:r>
              <a:rPr lang="en-US" sz="1800" i="1" dirty="0">
                <a:effectLst/>
                <a:latin typeface="+mn-lt"/>
                <a:ea typeface="Malgun Gothic" panose="020B0503020000020004" pitchFamily="34" charset="-127"/>
                <a:cs typeface="Times New Roman" panose="02020603050405020304" pitchFamily="18" charset="0"/>
              </a:rPr>
              <a:t>.</a:t>
            </a:r>
            <a:r>
              <a:rPr lang="en-US" sz="1800" dirty="0">
                <a:effectLst/>
                <a:latin typeface="+mn-lt"/>
                <a:ea typeface="Malgun Gothic" panose="020B0503020000020004" pitchFamily="34" charset="-127"/>
                <a:cs typeface="Times New Roman" panose="02020603050405020304" pitchFamily="18" charset="0"/>
              </a:rPr>
              <a:t> </a:t>
            </a:r>
          </a:p>
          <a:p>
            <a:pPr marL="342900" marR="0" lvl="0" indent="-342900">
              <a:lnSpc>
                <a:spcPct val="100000"/>
              </a:lnSpc>
              <a:spcBef>
                <a:spcPts val="0"/>
              </a:spcBef>
              <a:spcAft>
                <a:spcPts val="0"/>
              </a:spcAft>
              <a:buFont typeface="+mj-lt"/>
              <a:buAutoNum type="arabicPeriod"/>
            </a:pPr>
            <a:r>
              <a:rPr lang="en-US" sz="1800" dirty="0">
                <a:solidFill>
                  <a:schemeClr val="tx1"/>
                </a:solidFill>
                <a:effectLst/>
                <a:latin typeface="+mn-lt"/>
                <a:ea typeface="Malgun Gothic" panose="020B0503020000020004" pitchFamily="34" charset="-127"/>
                <a:cs typeface="Times New Roman" panose="02020603050405020304" pitchFamily="18" charset="0"/>
              </a:rPr>
              <a:t>Storyboard template: Use the template below to create your storylines for the vlog. </a:t>
            </a:r>
          </a:p>
          <a:p>
            <a:pPr marL="342900" marR="0" lvl="0" indent="-342900">
              <a:lnSpc>
                <a:spcPct val="100000"/>
              </a:lnSpc>
              <a:spcBef>
                <a:spcPts val="0"/>
              </a:spcBef>
              <a:spcAft>
                <a:spcPts val="800"/>
              </a:spcAft>
              <a:buFont typeface="+mj-lt"/>
              <a:buAutoNum type="arabicPeriod"/>
            </a:pPr>
            <a:r>
              <a:rPr lang="en-US" sz="1800" dirty="0">
                <a:solidFill>
                  <a:schemeClr val="tx1"/>
                </a:solidFill>
                <a:effectLst/>
                <a:latin typeface="+mn-lt"/>
                <a:ea typeface="Malgun Gothic" panose="020B0503020000020004" pitchFamily="34" charset="-127"/>
                <a:cs typeface="Times New Roman" panose="02020603050405020304" pitchFamily="18" charset="0"/>
              </a:rPr>
              <a:t>What is a storyboard? : See the information in the link below. </a:t>
            </a:r>
            <a:r>
              <a:rPr lang="en-US" sz="1800" u="sng" dirty="0">
                <a:solidFill>
                  <a:srgbClr val="0563C1"/>
                </a:solidFill>
                <a:effectLst/>
                <a:latin typeface="+mn-lt"/>
                <a:ea typeface="Malgun Gothic" panose="020B0503020000020004" pitchFamily="34" charset="-127"/>
                <a:cs typeface="Times New Roman" panose="02020603050405020304" pitchFamily="18" charset="0"/>
                <a:hlinkClick r:id="rId2"/>
              </a:rPr>
              <a:t>https://creately.com/guides/how-to-make-a-storyboard-for-video/</a:t>
            </a:r>
            <a:endParaRPr lang="en-US" sz="1800" dirty="0">
              <a:effectLst/>
              <a:latin typeface="+mn-lt"/>
              <a:ea typeface="Malgun Gothic" panose="020B0503020000020004" pitchFamily="34" charset="-127"/>
              <a:cs typeface="Times New Roman" panose="02020603050405020304" pitchFamily="18" charset="0"/>
            </a:endParaRPr>
          </a:p>
          <a:p>
            <a:pPr marL="342900" indent="-342900">
              <a:buFont typeface="+mj-lt"/>
              <a:buAutoNum type="arabicPeriod"/>
            </a:pPr>
            <a:endParaRPr lang="en-US" dirty="0"/>
          </a:p>
        </p:txBody>
      </p:sp>
      <p:grpSp>
        <p:nvGrpSpPr>
          <p:cNvPr id="64" name="Google Shape;8552;p14">
            <a:extLst>
              <a:ext uri="{FF2B5EF4-FFF2-40B4-BE49-F238E27FC236}">
                <a16:creationId xmlns:a16="http://schemas.microsoft.com/office/drawing/2014/main" id="{0D561E0B-09A0-4FB2-A2C9-F41D38B39AF5}"/>
              </a:ext>
            </a:extLst>
          </p:cNvPr>
          <p:cNvGrpSpPr/>
          <p:nvPr/>
        </p:nvGrpSpPr>
        <p:grpSpPr>
          <a:xfrm>
            <a:off x="2958661" y="4740873"/>
            <a:ext cx="355434" cy="355815"/>
            <a:chOff x="4673540" y="3680297"/>
            <a:chExt cx="355434" cy="355815"/>
          </a:xfrm>
          <a:noFill/>
        </p:grpSpPr>
        <p:sp>
          <p:nvSpPr>
            <p:cNvPr id="66" name="Google Shape;8553;p14">
              <a:extLst>
                <a:ext uri="{FF2B5EF4-FFF2-40B4-BE49-F238E27FC236}">
                  <a16:creationId xmlns:a16="http://schemas.microsoft.com/office/drawing/2014/main" id="{696BE42C-DF86-4BE8-BE0F-8E2EBC26A731}"/>
                </a:ext>
              </a:extLst>
            </p:cNvPr>
            <p:cNvSpPr/>
            <p:nvPr/>
          </p:nvSpPr>
          <p:spPr>
            <a:xfrm>
              <a:off x="4673540" y="3680297"/>
              <a:ext cx="355434" cy="355815"/>
            </a:xfrm>
            <a:custGeom>
              <a:avLst/>
              <a:gdLst/>
              <a:ahLst/>
              <a:cxnLst/>
              <a:rect l="l" t="t" r="r" b="b"/>
              <a:pathLst>
                <a:path w="11193" h="11205" extrusionOk="0">
                  <a:moveTo>
                    <a:pt x="2012" y="0"/>
                  </a:moveTo>
                  <a:cubicBezTo>
                    <a:pt x="905" y="0"/>
                    <a:pt x="0" y="893"/>
                    <a:pt x="0" y="2013"/>
                  </a:cubicBezTo>
                  <a:lnTo>
                    <a:pt x="0" y="9192"/>
                  </a:lnTo>
                  <a:cubicBezTo>
                    <a:pt x="0" y="10287"/>
                    <a:pt x="893" y="11204"/>
                    <a:pt x="2012" y="11204"/>
                  </a:cubicBezTo>
                  <a:lnTo>
                    <a:pt x="9180" y="11204"/>
                  </a:lnTo>
                  <a:cubicBezTo>
                    <a:pt x="10287" y="11204"/>
                    <a:pt x="11192" y="10311"/>
                    <a:pt x="11192" y="9192"/>
                  </a:cubicBezTo>
                  <a:lnTo>
                    <a:pt x="11192" y="2013"/>
                  </a:lnTo>
                  <a:cubicBezTo>
                    <a:pt x="11180" y="917"/>
                    <a:pt x="10287" y="0"/>
                    <a:pt x="9180" y="0"/>
                  </a:cubicBezTo>
                  <a:lnTo>
                    <a:pt x="8085" y="0"/>
                  </a:lnTo>
                  <a:cubicBezTo>
                    <a:pt x="7989" y="0"/>
                    <a:pt x="7918" y="84"/>
                    <a:pt x="7918" y="167"/>
                  </a:cubicBezTo>
                  <a:cubicBezTo>
                    <a:pt x="7918" y="262"/>
                    <a:pt x="7989" y="334"/>
                    <a:pt x="8085" y="334"/>
                  </a:cubicBezTo>
                  <a:lnTo>
                    <a:pt x="9180" y="334"/>
                  </a:lnTo>
                  <a:cubicBezTo>
                    <a:pt x="10109" y="334"/>
                    <a:pt x="10847" y="1084"/>
                    <a:pt x="10847" y="2001"/>
                  </a:cubicBezTo>
                  <a:lnTo>
                    <a:pt x="10847" y="9180"/>
                  </a:lnTo>
                  <a:cubicBezTo>
                    <a:pt x="10847" y="10097"/>
                    <a:pt x="10109" y="10847"/>
                    <a:pt x="9180" y="10847"/>
                  </a:cubicBezTo>
                  <a:lnTo>
                    <a:pt x="2012" y="10847"/>
                  </a:lnTo>
                  <a:cubicBezTo>
                    <a:pt x="1084" y="10847"/>
                    <a:pt x="345" y="10097"/>
                    <a:pt x="345" y="9180"/>
                  </a:cubicBezTo>
                  <a:lnTo>
                    <a:pt x="345" y="2001"/>
                  </a:lnTo>
                  <a:cubicBezTo>
                    <a:pt x="345" y="1084"/>
                    <a:pt x="1084" y="334"/>
                    <a:pt x="2012" y="334"/>
                  </a:cubicBezTo>
                  <a:lnTo>
                    <a:pt x="7418" y="334"/>
                  </a:lnTo>
                  <a:cubicBezTo>
                    <a:pt x="7501" y="334"/>
                    <a:pt x="7573" y="262"/>
                    <a:pt x="7573" y="167"/>
                  </a:cubicBezTo>
                  <a:cubicBezTo>
                    <a:pt x="7573" y="84"/>
                    <a:pt x="7501" y="0"/>
                    <a:pt x="741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8554;p14">
              <a:extLst>
                <a:ext uri="{FF2B5EF4-FFF2-40B4-BE49-F238E27FC236}">
                  <a16:creationId xmlns:a16="http://schemas.microsoft.com/office/drawing/2014/main" id="{155C4446-14E0-4DB2-9E8D-7D3AFE5E6922}"/>
                </a:ext>
              </a:extLst>
            </p:cNvPr>
            <p:cNvSpPr/>
            <p:nvPr/>
          </p:nvSpPr>
          <p:spPr>
            <a:xfrm>
              <a:off x="4805864" y="3736630"/>
              <a:ext cx="93042" cy="92661"/>
            </a:xfrm>
            <a:custGeom>
              <a:avLst/>
              <a:gdLst/>
              <a:ahLst/>
              <a:cxnLst/>
              <a:rect l="l" t="t" r="r" b="b"/>
              <a:pathLst>
                <a:path w="2930" h="2918" extrusionOk="0">
                  <a:moveTo>
                    <a:pt x="1477" y="334"/>
                  </a:moveTo>
                  <a:cubicBezTo>
                    <a:pt x="2096" y="334"/>
                    <a:pt x="2608" y="834"/>
                    <a:pt x="2608" y="1465"/>
                  </a:cubicBezTo>
                  <a:cubicBezTo>
                    <a:pt x="2608" y="2084"/>
                    <a:pt x="2096" y="2596"/>
                    <a:pt x="1477" y="2596"/>
                  </a:cubicBezTo>
                  <a:cubicBezTo>
                    <a:pt x="846" y="2596"/>
                    <a:pt x="346" y="2084"/>
                    <a:pt x="346" y="1465"/>
                  </a:cubicBezTo>
                  <a:cubicBezTo>
                    <a:pt x="346" y="834"/>
                    <a:pt x="846" y="334"/>
                    <a:pt x="1477" y="334"/>
                  </a:cubicBezTo>
                  <a:close/>
                  <a:moveTo>
                    <a:pt x="1477" y="0"/>
                  </a:moveTo>
                  <a:cubicBezTo>
                    <a:pt x="667" y="0"/>
                    <a:pt x="12" y="655"/>
                    <a:pt x="12" y="1465"/>
                  </a:cubicBezTo>
                  <a:cubicBezTo>
                    <a:pt x="0" y="2263"/>
                    <a:pt x="655" y="2918"/>
                    <a:pt x="1477" y="2918"/>
                  </a:cubicBezTo>
                  <a:cubicBezTo>
                    <a:pt x="2274" y="2918"/>
                    <a:pt x="2929" y="2263"/>
                    <a:pt x="2929" y="1465"/>
                  </a:cubicBezTo>
                  <a:cubicBezTo>
                    <a:pt x="2929" y="655"/>
                    <a:pt x="2274" y="0"/>
                    <a:pt x="147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8555;p14">
              <a:extLst>
                <a:ext uri="{FF2B5EF4-FFF2-40B4-BE49-F238E27FC236}">
                  <a16:creationId xmlns:a16="http://schemas.microsoft.com/office/drawing/2014/main" id="{CE4BAE85-0129-4F88-9FD8-64EB49B2B923}"/>
                </a:ext>
              </a:extLst>
            </p:cNvPr>
            <p:cNvSpPr/>
            <p:nvPr/>
          </p:nvSpPr>
          <p:spPr>
            <a:xfrm>
              <a:off x="4779380" y="3841358"/>
              <a:ext cx="143723" cy="138801"/>
            </a:xfrm>
            <a:custGeom>
              <a:avLst/>
              <a:gdLst/>
              <a:ahLst/>
              <a:cxnLst/>
              <a:rect l="l" t="t" r="r" b="b"/>
              <a:pathLst>
                <a:path w="4526" h="4371" extrusionOk="0">
                  <a:moveTo>
                    <a:pt x="477" y="1"/>
                  </a:moveTo>
                  <a:cubicBezTo>
                    <a:pt x="215" y="1"/>
                    <a:pt x="1" y="203"/>
                    <a:pt x="1" y="477"/>
                  </a:cubicBezTo>
                  <a:lnTo>
                    <a:pt x="1" y="893"/>
                  </a:lnTo>
                  <a:cubicBezTo>
                    <a:pt x="1" y="1155"/>
                    <a:pt x="203" y="1370"/>
                    <a:pt x="477" y="1370"/>
                  </a:cubicBezTo>
                  <a:lnTo>
                    <a:pt x="763" y="1370"/>
                  </a:lnTo>
                  <a:cubicBezTo>
                    <a:pt x="834" y="1370"/>
                    <a:pt x="906" y="1429"/>
                    <a:pt x="906" y="1513"/>
                  </a:cubicBezTo>
                  <a:lnTo>
                    <a:pt x="906" y="2858"/>
                  </a:lnTo>
                  <a:cubicBezTo>
                    <a:pt x="906" y="2929"/>
                    <a:pt x="846" y="3001"/>
                    <a:pt x="763" y="3001"/>
                  </a:cubicBezTo>
                  <a:lnTo>
                    <a:pt x="572" y="3001"/>
                  </a:lnTo>
                  <a:cubicBezTo>
                    <a:pt x="299" y="3001"/>
                    <a:pt x="96" y="3215"/>
                    <a:pt x="96" y="3477"/>
                  </a:cubicBezTo>
                  <a:lnTo>
                    <a:pt x="96" y="3894"/>
                  </a:lnTo>
                  <a:cubicBezTo>
                    <a:pt x="96" y="4168"/>
                    <a:pt x="299" y="4370"/>
                    <a:pt x="572" y="4370"/>
                  </a:cubicBezTo>
                  <a:lnTo>
                    <a:pt x="4049" y="4370"/>
                  </a:lnTo>
                  <a:cubicBezTo>
                    <a:pt x="4311" y="4370"/>
                    <a:pt x="4525" y="4168"/>
                    <a:pt x="4525" y="3894"/>
                  </a:cubicBezTo>
                  <a:lnTo>
                    <a:pt x="4525" y="3477"/>
                  </a:lnTo>
                  <a:cubicBezTo>
                    <a:pt x="4525" y="3215"/>
                    <a:pt x="4311" y="3001"/>
                    <a:pt x="4049" y="3001"/>
                  </a:cubicBezTo>
                  <a:lnTo>
                    <a:pt x="3859" y="3001"/>
                  </a:lnTo>
                  <a:cubicBezTo>
                    <a:pt x="3787" y="3001"/>
                    <a:pt x="3704" y="2941"/>
                    <a:pt x="3704" y="2858"/>
                  </a:cubicBezTo>
                  <a:lnTo>
                    <a:pt x="3704" y="477"/>
                  </a:lnTo>
                  <a:cubicBezTo>
                    <a:pt x="3704" y="203"/>
                    <a:pt x="3501" y="1"/>
                    <a:pt x="3228" y="1"/>
                  </a:cubicBezTo>
                  <a:lnTo>
                    <a:pt x="1442" y="1"/>
                  </a:lnTo>
                  <a:cubicBezTo>
                    <a:pt x="1358" y="1"/>
                    <a:pt x="1287" y="72"/>
                    <a:pt x="1287" y="155"/>
                  </a:cubicBezTo>
                  <a:cubicBezTo>
                    <a:pt x="1287" y="251"/>
                    <a:pt x="1358" y="322"/>
                    <a:pt x="1442" y="322"/>
                  </a:cubicBezTo>
                  <a:lnTo>
                    <a:pt x="3228" y="322"/>
                  </a:lnTo>
                  <a:cubicBezTo>
                    <a:pt x="3311" y="322"/>
                    <a:pt x="3382" y="382"/>
                    <a:pt x="3382" y="477"/>
                  </a:cubicBezTo>
                  <a:lnTo>
                    <a:pt x="3382" y="2858"/>
                  </a:lnTo>
                  <a:cubicBezTo>
                    <a:pt x="3382" y="3120"/>
                    <a:pt x="3585" y="3334"/>
                    <a:pt x="3859" y="3334"/>
                  </a:cubicBezTo>
                  <a:lnTo>
                    <a:pt x="4049" y="3334"/>
                  </a:lnTo>
                  <a:cubicBezTo>
                    <a:pt x="4121" y="3334"/>
                    <a:pt x="4204" y="3394"/>
                    <a:pt x="4204" y="3477"/>
                  </a:cubicBezTo>
                  <a:lnTo>
                    <a:pt x="4204" y="3894"/>
                  </a:lnTo>
                  <a:cubicBezTo>
                    <a:pt x="4204" y="3965"/>
                    <a:pt x="4132" y="4049"/>
                    <a:pt x="4049" y="4049"/>
                  </a:cubicBezTo>
                  <a:lnTo>
                    <a:pt x="572" y="4049"/>
                  </a:lnTo>
                  <a:cubicBezTo>
                    <a:pt x="489" y="4049"/>
                    <a:pt x="418" y="3989"/>
                    <a:pt x="418" y="3894"/>
                  </a:cubicBezTo>
                  <a:lnTo>
                    <a:pt x="418" y="3477"/>
                  </a:lnTo>
                  <a:cubicBezTo>
                    <a:pt x="418" y="3406"/>
                    <a:pt x="477" y="3334"/>
                    <a:pt x="572" y="3334"/>
                  </a:cubicBezTo>
                  <a:lnTo>
                    <a:pt x="763" y="3334"/>
                  </a:lnTo>
                  <a:cubicBezTo>
                    <a:pt x="1025" y="3334"/>
                    <a:pt x="1239" y="3120"/>
                    <a:pt x="1239" y="2858"/>
                  </a:cubicBezTo>
                  <a:lnTo>
                    <a:pt x="1239" y="1513"/>
                  </a:lnTo>
                  <a:cubicBezTo>
                    <a:pt x="1239" y="1251"/>
                    <a:pt x="1025" y="1036"/>
                    <a:pt x="763" y="1036"/>
                  </a:cubicBezTo>
                  <a:lnTo>
                    <a:pt x="477" y="1036"/>
                  </a:lnTo>
                  <a:cubicBezTo>
                    <a:pt x="406" y="1036"/>
                    <a:pt x="334" y="977"/>
                    <a:pt x="334" y="893"/>
                  </a:cubicBezTo>
                  <a:lnTo>
                    <a:pt x="334" y="477"/>
                  </a:lnTo>
                  <a:cubicBezTo>
                    <a:pt x="334" y="393"/>
                    <a:pt x="394" y="322"/>
                    <a:pt x="477" y="322"/>
                  </a:cubicBezTo>
                  <a:lnTo>
                    <a:pt x="787" y="322"/>
                  </a:lnTo>
                  <a:cubicBezTo>
                    <a:pt x="882" y="322"/>
                    <a:pt x="953" y="251"/>
                    <a:pt x="953" y="155"/>
                  </a:cubicBezTo>
                  <a:cubicBezTo>
                    <a:pt x="953" y="72"/>
                    <a:pt x="882" y="1"/>
                    <a:pt x="78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 name="Grupo 68">
            <a:extLst>
              <a:ext uri="{FF2B5EF4-FFF2-40B4-BE49-F238E27FC236}">
                <a16:creationId xmlns:a16="http://schemas.microsoft.com/office/drawing/2014/main" id="{42176CA4-D940-412B-9A13-685E9712EB73}"/>
              </a:ext>
            </a:extLst>
          </p:cNvPr>
          <p:cNvGrpSpPr/>
          <p:nvPr/>
        </p:nvGrpSpPr>
        <p:grpSpPr>
          <a:xfrm>
            <a:off x="2872041" y="4405696"/>
            <a:ext cx="528674" cy="528674"/>
            <a:chOff x="2872041" y="5239956"/>
            <a:chExt cx="528674" cy="528674"/>
          </a:xfrm>
        </p:grpSpPr>
        <p:sp>
          <p:nvSpPr>
            <p:cNvPr id="70" name="Elipse 69">
              <a:extLst>
                <a:ext uri="{FF2B5EF4-FFF2-40B4-BE49-F238E27FC236}">
                  <a16:creationId xmlns:a16="http://schemas.microsoft.com/office/drawing/2014/main" id="{B9A10E0D-8321-47A8-86DB-85EEA8142864}"/>
                </a:ext>
              </a:extLst>
            </p:cNvPr>
            <p:cNvSpPr/>
            <p:nvPr/>
          </p:nvSpPr>
          <p:spPr>
            <a:xfrm>
              <a:off x="2872041" y="5239956"/>
              <a:ext cx="528674" cy="528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71" name="Google Shape;8552;p14">
              <a:extLst>
                <a:ext uri="{FF2B5EF4-FFF2-40B4-BE49-F238E27FC236}">
                  <a16:creationId xmlns:a16="http://schemas.microsoft.com/office/drawing/2014/main" id="{D8984379-0CC4-4080-8237-A710D50B27F4}"/>
                </a:ext>
              </a:extLst>
            </p:cNvPr>
            <p:cNvGrpSpPr/>
            <p:nvPr/>
          </p:nvGrpSpPr>
          <p:grpSpPr>
            <a:xfrm>
              <a:off x="2958661" y="5326386"/>
              <a:ext cx="355434" cy="355815"/>
              <a:chOff x="4673540" y="3680297"/>
              <a:chExt cx="355434" cy="355815"/>
            </a:xfrm>
            <a:solidFill>
              <a:schemeClr val="tx2"/>
            </a:solidFill>
          </p:grpSpPr>
          <p:sp>
            <p:nvSpPr>
              <p:cNvPr id="72" name="Google Shape;8553;p14">
                <a:extLst>
                  <a:ext uri="{FF2B5EF4-FFF2-40B4-BE49-F238E27FC236}">
                    <a16:creationId xmlns:a16="http://schemas.microsoft.com/office/drawing/2014/main" id="{9B0E61E3-8D57-47BF-A928-DE2401EFF784}"/>
                  </a:ext>
                </a:extLst>
              </p:cNvPr>
              <p:cNvSpPr/>
              <p:nvPr/>
            </p:nvSpPr>
            <p:spPr>
              <a:xfrm>
                <a:off x="4673540" y="3680297"/>
                <a:ext cx="355434" cy="355815"/>
              </a:xfrm>
              <a:custGeom>
                <a:avLst/>
                <a:gdLst/>
                <a:ahLst/>
                <a:cxnLst/>
                <a:rect l="l" t="t" r="r" b="b"/>
                <a:pathLst>
                  <a:path w="11193" h="11205" extrusionOk="0">
                    <a:moveTo>
                      <a:pt x="2012" y="0"/>
                    </a:moveTo>
                    <a:cubicBezTo>
                      <a:pt x="905" y="0"/>
                      <a:pt x="0" y="893"/>
                      <a:pt x="0" y="2013"/>
                    </a:cubicBezTo>
                    <a:lnTo>
                      <a:pt x="0" y="9192"/>
                    </a:lnTo>
                    <a:cubicBezTo>
                      <a:pt x="0" y="10287"/>
                      <a:pt x="893" y="11204"/>
                      <a:pt x="2012" y="11204"/>
                    </a:cubicBezTo>
                    <a:lnTo>
                      <a:pt x="9180" y="11204"/>
                    </a:lnTo>
                    <a:cubicBezTo>
                      <a:pt x="10287" y="11204"/>
                      <a:pt x="11192" y="10311"/>
                      <a:pt x="11192" y="9192"/>
                    </a:cubicBezTo>
                    <a:lnTo>
                      <a:pt x="11192" y="2013"/>
                    </a:lnTo>
                    <a:cubicBezTo>
                      <a:pt x="11180" y="917"/>
                      <a:pt x="10287" y="0"/>
                      <a:pt x="9180" y="0"/>
                    </a:cubicBezTo>
                    <a:lnTo>
                      <a:pt x="8085" y="0"/>
                    </a:lnTo>
                    <a:cubicBezTo>
                      <a:pt x="7989" y="0"/>
                      <a:pt x="7918" y="84"/>
                      <a:pt x="7918" y="167"/>
                    </a:cubicBezTo>
                    <a:cubicBezTo>
                      <a:pt x="7918" y="262"/>
                      <a:pt x="7989" y="334"/>
                      <a:pt x="8085" y="334"/>
                    </a:cubicBezTo>
                    <a:lnTo>
                      <a:pt x="9180" y="334"/>
                    </a:lnTo>
                    <a:cubicBezTo>
                      <a:pt x="10109" y="334"/>
                      <a:pt x="10847" y="1084"/>
                      <a:pt x="10847" y="2001"/>
                    </a:cubicBezTo>
                    <a:lnTo>
                      <a:pt x="10847" y="9180"/>
                    </a:lnTo>
                    <a:cubicBezTo>
                      <a:pt x="10847" y="10097"/>
                      <a:pt x="10109" y="10847"/>
                      <a:pt x="9180" y="10847"/>
                    </a:cubicBezTo>
                    <a:lnTo>
                      <a:pt x="2012" y="10847"/>
                    </a:lnTo>
                    <a:cubicBezTo>
                      <a:pt x="1084" y="10847"/>
                      <a:pt x="345" y="10097"/>
                      <a:pt x="345" y="9180"/>
                    </a:cubicBezTo>
                    <a:lnTo>
                      <a:pt x="345" y="2001"/>
                    </a:lnTo>
                    <a:cubicBezTo>
                      <a:pt x="345" y="1084"/>
                      <a:pt x="1084" y="334"/>
                      <a:pt x="2012" y="334"/>
                    </a:cubicBezTo>
                    <a:lnTo>
                      <a:pt x="7418" y="334"/>
                    </a:lnTo>
                    <a:cubicBezTo>
                      <a:pt x="7501" y="334"/>
                      <a:pt x="7573" y="262"/>
                      <a:pt x="7573" y="167"/>
                    </a:cubicBezTo>
                    <a:cubicBezTo>
                      <a:pt x="7573" y="84"/>
                      <a:pt x="7501" y="0"/>
                      <a:pt x="741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8554;p14">
                <a:extLst>
                  <a:ext uri="{FF2B5EF4-FFF2-40B4-BE49-F238E27FC236}">
                    <a16:creationId xmlns:a16="http://schemas.microsoft.com/office/drawing/2014/main" id="{E715CF33-61EE-47B3-8882-B78EF4BF5F01}"/>
                  </a:ext>
                </a:extLst>
              </p:cNvPr>
              <p:cNvSpPr/>
              <p:nvPr/>
            </p:nvSpPr>
            <p:spPr>
              <a:xfrm>
                <a:off x="4805864" y="3736630"/>
                <a:ext cx="93042" cy="92661"/>
              </a:xfrm>
              <a:custGeom>
                <a:avLst/>
                <a:gdLst/>
                <a:ahLst/>
                <a:cxnLst/>
                <a:rect l="l" t="t" r="r" b="b"/>
                <a:pathLst>
                  <a:path w="2930" h="2918" extrusionOk="0">
                    <a:moveTo>
                      <a:pt x="1477" y="334"/>
                    </a:moveTo>
                    <a:cubicBezTo>
                      <a:pt x="2096" y="334"/>
                      <a:pt x="2608" y="834"/>
                      <a:pt x="2608" y="1465"/>
                    </a:cubicBezTo>
                    <a:cubicBezTo>
                      <a:pt x="2608" y="2084"/>
                      <a:pt x="2096" y="2596"/>
                      <a:pt x="1477" y="2596"/>
                    </a:cubicBezTo>
                    <a:cubicBezTo>
                      <a:pt x="846" y="2596"/>
                      <a:pt x="346" y="2084"/>
                      <a:pt x="346" y="1465"/>
                    </a:cubicBezTo>
                    <a:cubicBezTo>
                      <a:pt x="346" y="834"/>
                      <a:pt x="846" y="334"/>
                      <a:pt x="1477" y="334"/>
                    </a:cubicBezTo>
                    <a:close/>
                    <a:moveTo>
                      <a:pt x="1477" y="0"/>
                    </a:moveTo>
                    <a:cubicBezTo>
                      <a:pt x="667" y="0"/>
                      <a:pt x="12" y="655"/>
                      <a:pt x="12" y="1465"/>
                    </a:cubicBezTo>
                    <a:cubicBezTo>
                      <a:pt x="0" y="2263"/>
                      <a:pt x="655" y="2918"/>
                      <a:pt x="1477" y="2918"/>
                    </a:cubicBezTo>
                    <a:cubicBezTo>
                      <a:pt x="2274" y="2918"/>
                      <a:pt x="2929" y="2263"/>
                      <a:pt x="2929" y="1465"/>
                    </a:cubicBezTo>
                    <a:cubicBezTo>
                      <a:pt x="2929" y="655"/>
                      <a:pt x="2274" y="0"/>
                      <a:pt x="147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8555;p14">
                <a:extLst>
                  <a:ext uri="{FF2B5EF4-FFF2-40B4-BE49-F238E27FC236}">
                    <a16:creationId xmlns:a16="http://schemas.microsoft.com/office/drawing/2014/main" id="{4061B8BE-B0A1-454B-8F98-B2560A62C77D}"/>
                  </a:ext>
                </a:extLst>
              </p:cNvPr>
              <p:cNvSpPr/>
              <p:nvPr/>
            </p:nvSpPr>
            <p:spPr>
              <a:xfrm>
                <a:off x="4779380" y="3841358"/>
                <a:ext cx="143723" cy="138801"/>
              </a:xfrm>
              <a:custGeom>
                <a:avLst/>
                <a:gdLst/>
                <a:ahLst/>
                <a:cxnLst/>
                <a:rect l="l" t="t" r="r" b="b"/>
                <a:pathLst>
                  <a:path w="4526" h="4371" extrusionOk="0">
                    <a:moveTo>
                      <a:pt x="477" y="1"/>
                    </a:moveTo>
                    <a:cubicBezTo>
                      <a:pt x="215" y="1"/>
                      <a:pt x="1" y="203"/>
                      <a:pt x="1" y="477"/>
                    </a:cubicBezTo>
                    <a:lnTo>
                      <a:pt x="1" y="893"/>
                    </a:lnTo>
                    <a:cubicBezTo>
                      <a:pt x="1" y="1155"/>
                      <a:pt x="203" y="1370"/>
                      <a:pt x="477" y="1370"/>
                    </a:cubicBezTo>
                    <a:lnTo>
                      <a:pt x="763" y="1370"/>
                    </a:lnTo>
                    <a:cubicBezTo>
                      <a:pt x="834" y="1370"/>
                      <a:pt x="906" y="1429"/>
                      <a:pt x="906" y="1513"/>
                    </a:cubicBezTo>
                    <a:lnTo>
                      <a:pt x="906" y="2858"/>
                    </a:lnTo>
                    <a:cubicBezTo>
                      <a:pt x="906" y="2929"/>
                      <a:pt x="846" y="3001"/>
                      <a:pt x="763" y="3001"/>
                    </a:cubicBezTo>
                    <a:lnTo>
                      <a:pt x="572" y="3001"/>
                    </a:lnTo>
                    <a:cubicBezTo>
                      <a:pt x="299" y="3001"/>
                      <a:pt x="96" y="3215"/>
                      <a:pt x="96" y="3477"/>
                    </a:cubicBezTo>
                    <a:lnTo>
                      <a:pt x="96" y="3894"/>
                    </a:lnTo>
                    <a:cubicBezTo>
                      <a:pt x="96" y="4168"/>
                      <a:pt x="299" y="4370"/>
                      <a:pt x="572" y="4370"/>
                    </a:cubicBezTo>
                    <a:lnTo>
                      <a:pt x="4049" y="4370"/>
                    </a:lnTo>
                    <a:cubicBezTo>
                      <a:pt x="4311" y="4370"/>
                      <a:pt x="4525" y="4168"/>
                      <a:pt x="4525" y="3894"/>
                    </a:cubicBezTo>
                    <a:lnTo>
                      <a:pt x="4525" y="3477"/>
                    </a:lnTo>
                    <a:cubicBezTo>
                      <a:pt x="4525" y="3215"/>
                      <a:pt x="4311" y="3001"/>
                      <a:pt x="4049" y="3001"/>
                    </a:cubicBezTo>
                    <a:lnTo>
                      <a:pt x="3859" y="3001"/>
                    </a:lnTo>
                    <a:cubicBezTo>
                      <a:pt x="3787" y="3001"/>
                      <a:pt x="3704" y="2941"/>
                      <a:pt x="3704" y="2858"/>
                    </a:cubicBezTo>
                    <a:lnTo>
                      <a:pt x="3704" y="477"/>
                    </a:lnTo>
                    <a:cubicBezTo>
                      <a:pt x="3704" y="203"/>
                      <a:pt x="3501" y="1"/>
                      <a:pt x="3228" y="1"/>
                    </a:cubicBezTo>
                    <a:lnTo>
                      <a:pt x="1442" y="1"/>
                    </a:lnTo>
                    <a:cubicBezTo>
                      <a:pt x="1358" y="1"/>
                      <a:pt x="1287" y="72"/>
                      <a:pt x="1287" y="155"/>
                    </a:cubicBezTo>
                    <a:cubicBezTo>
                      <a:pt x="1287" y="251"/>
                      <a:pt x="1358" y="322"/>
                      <a:pt x="1442" y="322"/>
                    </a:cubicBezTo>
                    <a:lnTo>
                      <a:pt x="3228" y="322"/>
                    </a:lnTo>
                    <a:cubicBezTo>
                      <a:pt x="3311" y="322"/>
                      <a:pt x="3382" y="382"/>
                      <a:pt x="3382" y="477"/>
                    </a:cubicBezTo>
                    <a:lnTo>
                      <a:pt x="3382" y="2858"/>
                    </a:lnTo>
                    <a:cubicBezTo>
                      <a:pt x="3382" y="3120"/>
                      <a:pt x="3585" y="3334"/>
                      <a:pt x="3859" y="3334"/>
                    </a:cubicBezTo>
                    <a:lnTo>
                      <a:pt x="4049" y="3334"/>
                    </a:lnTo>
                    <a:cubicBezTo>
                      <a:pt x="4121" y="3334"/>
                      <a:pt x="4204" y="3394"/>
                      <a:pt x="4204" y="3477"/>
                    </a:cubicBezTo>
                    <a:lnTo>
                      <a:pt x="4204" y="3894"/>
                    </a:lnTo>
                    <a:cubicBezTo>
                      <a:pt x="4204" y="3965"/>
                      <a:pt x="4132" y="4049"/>
                      <a:pt x="4049" y="4049"/>
                    </a:cubicBezTo>
                    <a:lnTo>
                      <a:pt x="572" y="4049"/>
                    </a:lnTo>
                    <a:cubicBezTo>
                      <a:pt x="489" y="4049"/>
                      <a:pt x="418" y="3989"/>
                      <a:pt x="418" y="3894"/>
                    </a:cubicBezTo>
                    <a:lnTo>
                      <a:pt x="418" y="3477"/>
                    </a:lnTo>
                    <a:cubicBezTo>
                      <a:pt x="418" y="3406"/>
                      <a:pt x="477" y="3334"/>
                      <a:pt x="572" y="3334"/>
                    </a:cubicBezTo>
                    <a:lnTo>
                      <a:pt x="763" y="3334"/>
                    </a:lnTo>
                    <a:cubicBezTo>
                      <a:pt x="1025" y="3334"/>
                      <a:pt x="1239" y="3120"/>
                      <a:pt x="1239" y="2858"/>
                    </a:cubicBezTo>
                    <a:lnTo>
                      <a:pt x="1239" y="1513"/>
                    </a:lnTo>
                    <a:cubicBezTo>
                      <a:pt x="1239" y="1251"/>
                      <a:pt x="1025" y="1036"/>
                      <a:pt x="763" y="1036"/>
                    </a:cubicBezTo>
                    <a:lnTo>
                      <a:pt x="477" y="1036"/>
                    </a:lnTo>
                    <a:cubicBezTo>
                      <a:pt x="406" y="1036"/>
                      <a:pt x="334" y="977"/>
                      <a:pt x="334" y="893"/>
                    </a:cubicBezTo>
                    <a:lnTo>
                      <a:pt x="334" y="477"/>
                    </a:lnTo>
                    <a:cubicBezTo>
                      <a:pt x="334" y="393"/>
                      <a:pt x="394" y="322"/>
                      <a:pt x="477" y="322"/>
                    </a:cubicBezTo>
                    <a:lnTo>
                      <a:pt x="787" y="322"/>
                    </a:lnTo>
                    <a:cubicBezTo>
                      <a:pt x="882" y="322"/>
                      <a:pt x="953" y="251"/>
                      <a:pt x="953" y="155"/>
                    </a:cubicBezTo>
                    <a:cubicBezTo>
                      <a:pt x="953" y="72"/>
                      <a:pt x="882" y="1"/>
                      <a:pt x="78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3" name="Grupo 82">
            <a:extLst>
              <a:ext uri="{FF2B5EF4-FFF2-40B4-BE49-F238E27FC236}">
                <a16:creationId xmlns:a16="http://schemas.microsoft.com/office/drawing/2014/main" id="{E204ED3C-9DA8-484A-AC31-EE81B1587D86}"/>
              </a:ext>
            </a:extLst>
          </p:cNvPr>
          <p:cNvGrpSpPr/>
          <p:nvPr/>
        </p:nvGrpSpPr>
        <p:grpSpPr>
          <a:xfrm>
            <a:off x="5720764" y="5239955"/>
            <a:ext cx="528675" cy="528675"/>
            <a:chOff x="5720764" y="5239955"/>
            <a:chExt cx="528675" cy="528675"/>
          </a:xfrm>
        </p:grpSpPr>
        <p:sp>
          <p:nvSpPr>
            <p:cNvPr id="84" name="Elipse 83">
              <a:extLst>
                <a:ext uri="{FF2B5EF4-FFF2-40B4-BE49-F238E27FC236}">
                  <a16:creationId xmlns:a16="http://schemas.microsoft.com/office/drawing/2014/main" id="{A4C9EAE7-E7CF-47E8-8444-F46F2BFD1AA2}"/>
                </a:ext>
              </a:extLst>
            </p:cNvPr>
            <p:cNvSpPr/>
            <p:nvPr/>
          </p:nvSpPr>
          <p:spPr>
            <a:xfrm>
              <a:off x="5720764" y="5239955"/>
              <a:ext cx="528675" cy="5286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85" name="Google Shape;9481;p16">
              <a:extLst>
                <a:ext uri="{FF2B5EF4-FFF2-40B4-BE49-F238E27FC236}">
                  <a16:creationId xmlns:a16="http://schemas.microsoft.com/office/drawing/2014/main" id="{3FCC009A-E375-4EEE-A51B-A262B0F489DC}"/>
                </a:ext>
              </a:extLst>
            </p:cNvPr>
            <p:cNvGrpSpPr/>
            <p:nvPr/>
          </p:nvGrpSpPr>
          <p:grpSpPr>
            <a:xfrm>
              <a:off x="5761688" y="5340763"/>
              <a:ext cx="446826" cy="327059"/>
              <a:chOff x="5733194" y="2431718"/>
              <a:chExt cx="446826" cy="327059"/>
            </a:xfrm>
            <a:solidFill>
              <a:schemeClr val="tx2"/>
            </a:solidFill>
          </p:grpSpPr>
          <p:sp>
            <p:nvSpPr>
              <p:cNvPr id="86" name="Google Shape;9482;p16">
                <a:extLst>
                  <a:ext uri="{FF2B5EF4-FFF2-40B4-BE49-F238E27FC236}">
                    <a16:creationId xmlns:a16="http://schemas.microsoft.com/office/drawing/2014/main" id="{4DA111BE-BDA8-4BF1-B2BC-B2F8E9F3358A}"/>
                  </a:ext>
                </a:extLst>
              </p:cNvPr>
              <p:cNvSpPr/>
              <p:nvPr/>
            </p:nvSpPr>
            <p:spPr>
              <a:xfrm>
                <a:off x="6032946" y="2474145"/>
                <a:ext cx="56112" cy="20115"/>
              </a:xfrm>
              <a:custGeom>
                <a:avLst/>
                <a:gdLst/>
                <a:ahLst/>
                <a:cxnLst/>
                <a:rect l="l" t="t" r="r" b="b"/>
                <a:pathLst>
                  <a:path w="1763" h="632" extrusionOk="0">
                    <a:moveTo>
                      <a:pt x="215" y="1"/>
                    </a:moveTo>
                    <a:cubicBezTo>
                      <a:pt x="96" y="1"/>
                      <a:pt x="1" y="96"/>
                      <a:pt x="1" y="215"/>
                    </a:cubicBezTo>
                    <a:cubicBezTo>
                      <a:pt x="1" y="334"/>
                      <a:pt x="96" y="417"/>
                      <a:pt x="215" y="417"/>
                    </a:cubicBezTo>
                    <a:cubicBezTo>
                      <a:pt x="441" y="417"/>
                      <a:pt x="1108" y="453"/>
                      <a:pt x="1429" y="620"/>
                    </a:cubicBezTo>
                    <a:cubicBezTo>
                      <a:pt x="1465" y="632"/>
                      <a:pt x="1489" y="632"/>
                      <a:pt x="1525" y="632"/>
                    </a:cubicBezTo>
                    <a:cubicBezTo>
                      <a:pt x="1596" y="632"/>
                      <a:pt x="1668" y="584"/>
                      <a:pt x="1703" y="513"/>
                    </a:cubicBezTo>
                    <a:cubicBezTo>
                      <a:pt x="1763" y="417"/>
                      <a:pt x="1727" y="298"/>
                      <a:pt x="1632" y="239"/>
                    </a:cubicBezTo>
                    <a:cubicBezTo>
                      <a:pt x="1156" y="1"/>
                      <a:pt x="263" y="1"/>
                      <a:pt x="21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9483;p16">
                <a:extLst>
                  <a:ext uri="{FF2B5EF4-FFF2-40B4-BE49-F238E27FC236}">
                    <a16:creationId xmlns:a16="http://schemas.microsoft.com/office/drawing/2014/main" id="{82E38799-CF64-4B74-B39E-0F515236FE16}"/>
                  </a:ext>
                </a:extLst>
              </p:cNvPr>
              <p:cNvSpPr/>
              <p:nvPr/>
            </p:nvSpPr>
            <p:spPr>
              <a:xfrm>
                <a:off x="5733194" y="2431718"/>
                <a:ext cx="446826" cy="327059"/>
              </a:xfrm>
              <a:custGeom>
                <a:avLst/>
                <a:gdLst/>
                <a:ahLst/>
                <a:cxnLst/>
                <a:rect l="l" t="t" r="r" b="b"/>
                <a:pathLst>
                  <a:path w="14039" h="10276" extrusionOk="0">
                    <a:moveTo>
                      <a:pt x="11621" y="655"/>
                    </a:moveTo>
                    <a:lnTo>
                      <a:pt x="11621" y="1500"/>
                    </a:lnTo>
                    <a:cubicBezTo>
                      <a:pt x="11621" y="1631"/>
                      <a:pt x="11598" y="1762"/>
                      <a:pt x="11538" y="1905"/>
                    </a:cubicBezTo>
                    <a:lnTo>
                      <a:pt x="11431" y="2108"/>
                    </a:lnTo>
                    <a:cubicBezTo>
                      <a:pt x="11419" y="2143"/>
                      <a:pt x="11419" y="2167"/>
                      <a:pt x="11419" y="2203"/>
                    </a:cubicBezTo>
                    <a:lnTo>
                      <a:pt x="11419" y="2631"/>
                    </a:lnTo>
                    <a:cubicBezTo>
                      <a:pt x="11419" y="2929"/>
                      <a:pt x="11300" y="3215"/>
                      <a:pt x="11074" y="3429"/>
                    </a:cubicBezTo>
                    <a:cubicBezTo>
                      <a:pt x="10858" y="3634"/>
                      <a:pt x="10599" y="3751"/>
                      <a:pt x="10317" y="3751"/>
                    </a:cubicBezTo>
                    <a:cubicBezTo>
                      <a:pt x="10303" y="3751"/>
                      <a:pt x="10290" y="3751"/>
                      <a:pt x="10276" y="3751"/>
                    </a:cubicBezTo>
                    <a:cubicBezTo>
                      <a:pt x="9657" y="3739"/>
                      <a:pt x="9181" y="3215"/>
                      <a:pt x="9181" y="2584"/>
                    </a:cubicBezTo>
                    <a:lnTo>
                      <a:pt x="9181" y="2203"/>
                    </a:lnTo>
                    <a:cubicBezTo>
                      <a:pt x="9181" y="2167"/>
                      <a:pt x="9181" y="2143"/>
                      <a:pt x="9169" y="2108"/>
                    </a:cubicBezTo>
                    <a:lnTo>
                      <a:pt x="9038" y="1857"/>
                    </a:lnTo>
                    <a:cubicBezTo>
                      <a:pt x="8990" y="1762"/>
                      <a:pt x="8966" y="1667"/>
                      <a:pt x="8966" y="1560"/>
                    </a:cubicBezTo>
                    <a:lnTo>
                      <a:pt x="8966" y="1548"/>
                    </a:lnTo>
                    <a:cubicBezTo>
                      <a:pt x="8966" y="1048"/>
                      <a:pt x="9359" y="655"/>
                      <a:pt x="9859" y="655"/>
                    </a:cubicBezTo>
                    <a:close/>
                    <a:moveTo>
                      <a:pt x="4156" y="429"/>
                    </a:moveTo>
                    <a:cubicBezTo>
                      <a:pt x="4513" y="429"/>
                      <a:pt x="4823" y="560"/>
                      <a:pt x="5061" y="822"/>
                    </a:cubicBezTo>
                    <a:cubicBezTo>
                      <a:pt x="5299" y="1072"/>
                      <a:pt x="5442" y="1417"/>
                      <a:pt x="5478" y="1786"/>
                    </a:cubicBezTo>
                    <a:cubicBezTo>
                      <a:pt x="5513" y="2215"/>
                      <a:pt x="5656" y="3108"/>
                      <a:pt x="5847" y="3643"/>
                    </a:cubicBezTo>
                    <a:lnTo>
                      <a:pt x="5835" y="3643"/>
                    </a:lnTo>
                    <a:cubicBezTo>
                      <a:pt x="5525" y="3762"/>
                      <a:pt x="4882" y="3941"/>
                      <a:pt x="4132" y="3941"/>
                    </a:cubicBezTo>
                    <a:cubicBezTo>
                      <a:pt x="4077" y="3944"/>
                      <a:pt x="4021" y="3945"/>
                      <a:pt x="3967" y="3945"/>
                    </a:cubicBezTo>
                    <a:cubicBezTo>
                      <a:pt x="3330" y="3945"/>
                      <a:pt x="2762" y="3765"/>
                      <a:pt x="2477" y="3655"/>
                    </a:cubicBezTo>
                    <a:cubicBezTo>
                      <a:pt x="2656" y="3108"/>
                      <a:pt x="2799" y="2215"/>
                      <a:pt x="2835" y="1786"/>
                    </a:cubicBezTo>
                    <a:cubicBezTo>
                      <a:pt x="2858" y="1417"/>
                      <a:pt x="3013" y="1072"/>
                      <a:pt x="3251" y="822"/>
                    </a:cubicBezTo>
                    <a:cubicBezTo>
                      <a:pt x="3501" y="560"/>
                      <a:pt x="3811" y="429"/>
                      <a:pt x="4156" y="429"/>
                    </a:cubicBezTo>
                    <a:close/>
                    <a:moveTo>
                      <a:pt x="10752" y="4096"/>
                    </a:moveTo>
                    <a:cubicBezTo>
                      <a:pt x="10752" y="4155"/>
                      <a:pt x="10764" y="4215"/>
                      <a:pt x="10776" y="4274"/>
                    </a:cubicBezTo>
                    <a:lnTo>
                      <a:pt x="10609" y="4429"/>
                    </a:lnTo>
                    <a:cubicBezTo>
                      <a:pt x="10526" y="4524"/>
                      <a:pt x="10419" y="4572"/>
                      <a:pt x="10300" y="4572"/>
                    </a:cubicBezTo>
                    <a:cubicBezTo>
                      <a:pt x="10181" y="4572"/>
                      <a:pt x="10062" y="4524"/>
                      <a:pt x="9990" y="4429"/>
                    </a:cubicBezTo>
                    <a:lnTo>
                      <a:pt x="9823" y="4274"/>
                    </a:lnTo>
                    <a:cubicBezTo>
                      <a:pt x="9835" y="4215"/>
                      <a:pt x="9859" y="4155"/>
                      <a:pt x="9859" y="4096"/>
                    </a:cubicBezTo>
                    <a:cubicBezTo>
                      <a:pt x="9990" y="4132"/>
                      <a:pt x="10121" y="4167"/>
                      <a:pt x="10252" y="4167"/>
                    </a:cubicBezTo>
                    <a:lnTo>
                      <a:pt x="10300" y="4167"/>
                    </a:lnTo>
                    <a:cubicBezTo>
                      <a:pt x="10455" y="4167"/>
                      <a:pt x="10609" y="4132"/>
                      <a:pt x="10752" y="4096"/>
                    </a:cubicBezTo>
                    <a:close/>
                    <a:moveTo>
                      <a:pt x="4692" y="4358"/>
                    </a:moveTo>
                    <a:cubicBezTo>
                      <a:pt x="4763" y="4524"/>
                      <a:pt x="4918" y="4644"/>
                      <a:pt x="5097" y="4691"/>
                    </a:cubicBezTo>
                    <a:lnTo>
                      <a:pt x="5835" y="4894"/>
                    </a:lnTo>
                    <a:cubicBezTo>
                      <a:pt x="6025" y="4953"/>
                      <a:pt x="6168" y="5132"/>
                      <a:pt x="6168" y="5322"/>
                    </a:cubicBezTo>
                    <a:lnTo>
                      <a:pt x="6168" y="7251"/>
                    </a:lnTo>
                    <a:cubicBezTo>
                      <a:pt x="6168" y="7501"/>
                      <a:pt x="5954" y="7692"/>
                      <a:pt x="5716" y="7692"/>
                    </a:cubicBezTo>
                    <a:lnTo>
                      <a:pt x="5704" y="7692"/>
                    </a:lnTo>
                    <a:lnTo>
                      <a:pt x="5704" y="6144"/>
                    </a:lnTo>
                    <a:cubicBezTo>
                      <a:pt x="5668" y="5787"/>
                      <a:pt x="5394" y="5501"/>
                      <a:pt x="5025" y="5501"/>
                    </a:cubicBezTo>
                    <a:lnTo>
                      <a:pt x="3275" y="5501"/>
                    </a:lnTo>
                    <a:cubicBezTo>
                      <a:pt x="2918" y="5501"/>
                      <a:pt x="2632" y="5787"/>
                      <a:pt x="2632" y="6144"/>
                    </a:cubicBezTo>
                    <a:lnTo>
                      <a:pt x="2632" y="7692"/>
                    </a:lnTo>
                    <a:lnTo>
                      <a:pt x="2620" y="7692"/>
                    </a:lnTo>
                    <a:cubicBezTo>
                      <a:pt x="2370" y="7692"/>
                      <a:pt x="2180" y="7489"/>
                      <a:pt x="2180" y="7251"/>
                    </a:cubicBezTo>
                    <a:lnTo>
                      <a:pt x="2180" y="5322"/>
                    </a:lnTo>
                    <a:cubicBezTo>
                      <a:pt x="2180" y="5132"/>
                      <a:pt x="2311" y="4941"/>
                      <a:pt x="2501" y="4894"/>
                    </a:cubicBezTo>
                    <a:lnTo>
                      <a:pt x="3251" y="4691"/>
                    </a:lnTo>
                    <a:cubicBezTo>
                      <a:pt x="3430" y="4644"/>
                      <a:pt x="3561" y="4524"/>
                      <a:pt x="3644" y="4358"/>
                    </a:cubicBezTo>
                    <a:cubicBezTo>
                      <a:pt x="3811" y="4370"/>
                      <a:pt x="3989" y="4394"/>
                      <a:pt x="4168" y="4394"/>
                    </a:cubicBezTo>
                    <a:cubicBezTo>
                      <a:pt x="4347" y="4394"/>
                      <a:pt x="4525" y="4370"/>
                      <a:pt x="4692" y="4358"/>
                    </a:cubicBezTo>
                    <a:close/>
                    <a:moveTo>
                      <a:pt x="10526" y="5906"/>
                    </a:moveTo>
                    <a:cubicBezTo>
                      <a:pt x="10538" y="5906"/>
                      <a:pt x="10538" y="5906"/>
                      <a:pt x="10538" y="5918"/>
                    </a:cubicBezTo>
                    <a:lnTo>
                      <a:pt x="10538" y="7680"/>
                    </a:lnTo>
                    <a:cubicBezTo>
                      <a:pt x="10538" y="7692"/>
                      <a:pt x="10538" y="7692"/>
                      <a:pt x="10526" y="7692"/>
                    </a:cubicBezTo>
                    <a:lnTo>
                      <a:pt x="7895" y="7692"/>
                    </a:lnTo>
                    <a:cubicBezTo>
                      <a:pt x="7871" y="7692"/>
                      <a:pt x="7871" y="7692"/>
                      <a:pt x="7871" y="7680"/>
                    </a:cubicBezTo>
                    <a:lnTo>
                      <a:pt x="7871" y="5918"/>
                    </a:lnTo>
                    <a:lnTo>
                      <a:pt x="10526" y="5906"/>
                    </a:lnTo>
                    <a:close/>
                    <a:moveTo>
                      <a:pt x="11050" y="4596"/>
                    </a:moveTo>
                    <a:lnTo>
                      <a:pt x="11228" y="4691"/>
                    </a:lnTo>
                    <a:lnTo>
                      <a:pt x="11967" y="4894"/>
                    </a:lnTo>
                    <a:cubicBezTo>
                      <a:pt x="12157" y="4953"/>
                      <a:pt x="12300" y="5132"/>
                      <a:pt x="12300" y="5322"/>
                    </a:cubicBezTo>
                    <a:lnTo>
                      <a:pt x="12300" y="7251"/>
                    </a:lnTo>
                    <a:cubicBezTo>
                      <a:pt x="12300" y="7501"/>
                      <a:pt x="12086" y="7692"/>
                      <a:pt x="11848" y="7692"/>
                    </a:cubicBezTo>
                    <a:lnTo>
                      <a:pt x="10955" y="7692"/>
                    </a:lnTo>
                    <a:lnTo>
                      <a:pt x="10955" y="7680"/>
                    </a:lnTo>
                    <a:lnTo>
                      <a:pt x="10955" y="7227"/>
                    </a:lnTo>
                    <a:lnTo>
                      <a:pt x="11621" y="7227"/>
                    </a:lnTo>
                    <a:cubicBezTo>
                      <a:pt x="11740" y="7227"/>
                      <a:pt x="11836" y="7144"/>
                      <a:pt x="11836" y="7025"/>
                    </a:cubicBezTo>
                    <a:lnTo>
                      <a:pt x="11836" y="5715"/>
                    </a:lnTo>
                    <a:cubicBezTo>
                      <a:pt x="11836" y="5596"/>
                      <a:pt x="11740" y="5501"/>
                      <a:pt x="11621" y="5501"/>
                    </a:cubicBezTo>
                    <a:cubicBezTo>
                      <a:pt x="11502" y="5501"/>
                      <a:pt x="11419" y="5596"/>
                      <a:pt x="11419" y="5715"/>
                    </a:cubicBezTo>
                    <a:lnTo>
                      <a:pt x="11419" y="6834"/>
                    </a:lnTo>
                    <a:lnTo>
                      <a:pt x="10955" y="6834"/>
                    </a:lnTo>
                    <a:lnTo>
                      <a:pt x="10955" y="5941"/>
                    </a:lnTo>
                    <a:cubicBezTo>
                      <a:pt x="10955" y="5691"/>
                      <a:pt x="10764" y="5525"/>
                      <a:pt x="10538" y="5525"/>
                    </a:cubicBezTo>
                    <a:lnTo>
                      <a:pt x="8335" y="5525"/>
                    </a:lnTo>
                    <a:lnTo>
                      <a:pt x="8335" y="5322"/>
                    </a:lnTo>
                    <a:lnTo>
                      <a:pt x="8299" y="5322"/>
                    </a:lnTo>
                    <a:cubicBezTo>
                      <a:pt x="8299" y="5132"/>
                      <a:pt x="8442" y="4941"/>
                      <a:pt x="8633" y="4894"/>
                    </a:cubicBezTo>
                    <a:lnTo>
                      <a:pt x="9383" y="4691"/>
                    </a:lnTo>
                    <a:cubicBezTo>
                      <a:pt x="9442" y="4667"/>
                      <a:pt x="9490" y="4644"/>
                      <a:pt x="9562" y="4596"/>
                    </a:cubicBezTo>
                    <a:lnTo>
                      <a:pt x="9693" y="4727"/>
                    </a:lnTo>
                    <a:cubicBezTo>
                      <a:pt x="9859" y="4894"/>
                      <a:pt x="10062" y="4989"/>
                      <a:pt x="10300" y="4989"/>
                    </a:cubicBezTo>
                    <a:cubicBezTo>
                      <a:pt x="10526" y="4989"/>
                      <a:pt x="10752" y="4894"/>
                      <a:pt x="10907" y="4727"/>
                    </a:cubicBezTo>
                    <a:lnTo>
                      <a:pt x="11050" y="4596"/>
                    </a:lnTo>
                    <a:close/>
                    <a:moveTo>
                      <a:pt x="2632" y="8108"/>
                    </a:moveTo>
                    <a:lnTo>
                      <a:pt x="2632" y="8573"/>
                    </a:lnTo>
                    <a:lnTo>
                      <a:pt x="846" y="8573"/>
                    </a:lnTo>
                    <a:lnTo>
                      <a:pt x="846" y="8108"/>
                    </a:lnTo>
                    <a:close/>
                    <a:moveTo>
                      <a:pt x="13157" y="8108"/>
                    </a:moveTo>
                    <a:lnTo>
                      <a:pt x="13157" y="8573"/>
                    </a:lnTo>
                    <a:lnTo>
                      <a:pt x="5668" y="8573"/>
                    </a:lnTo>
                    <a:lnTo>
                      <a:pt x="5668" y="8108"/>
                    </a:lnTo>
                    <a:close/>
                    <a:moveTo>
                      <a:pt x="5049" y="5906"/>
                    </a:moveTo>
                    <a:cubicBezTo>
                      <a:pt x="5180" y="5906"/>
                      <a:pt x="5287" y="6013"/>
                      <a:pt x="5287" y="6144"/>
                    </a:cubicBezTo>
                    <a:lnTo>
                      <a:pt x="5287" y="9001"/>
                    </a:lnTo>
                    <a:lnTo>
                      <a:pt x="3049" y="9001"/>
                    </a:lnTo>
                    <a:lnTo>
                      <a:pt x="3049" y="6144"/>
                    </a:lnTo>
                    <a:cubicBezTo>
                      <a:pt x="3049" y="6013"/>
                      <a:pt x="3156" y="5906"/>
                      <a:pt x="3287" y="5906"/>
                    </a:cubicBezTo>
                    <a:close/>
                    <a:moveTo>
                      <a:pt x="4168" y="0"/>
                    </a:moveTo>
                    <a:cubicBezTo>
                      <a:pt x="3239" y="0"/>
                      <a:pt x="2501" y="738"/>
                      <a:pt x="2430" y="1738"/>
                    </a:cubicBezTo>
                    <a:cubicBezTo>
                      <a:pt x="2394" y="2155"/>
                      <a:pt x="2263" y="2989"/>
                      <a:pt x="2084" y="3477"/>
                    </a:cubicBezTo>
                    <a:cubicBezTo>
                      <a:pt x="2037" y="3584"/>
                      <a:pt x="2049" y="3703"/>
                      <a:pt x="2096" y="3810"/>
                    </a:cubicBezTo>
                    <a:cubicBezTo>
                      <a:pt x="2144" y="3905"/>
                      <a:pt x="2239" y="3989"/>
                      <a:pt x="2334" y="4024"/>
                    </a:cubicBezTo>
                    <a:cubicBezTo>
                      <a:pt x="2513" y="4084"/>
                      <a:pt x="2811" y="4179"/>
                      <a:pt x="3156" y="4251"/>
                    </a:cubicBezTo>
                    <a:cubicBezTo>
                      <a:pt x="3144" y="4251"/>
                      <a:pt x="3144" y="4251"/>
                      <a:pt x="3120" y="4263"/>
                    </a:cubicBezTo>
                    <a:lnTo>
                      <a:pt x="2382" y="4477"/>
                    </a:lnTo>
                    <a:cubicBezTo>
                      <a:pt x="2013" y="4584"/>
                      <a:pt x="1751" y="4917"/>
                      <a:pt x="1751" y="5310"/>
                    </a:cubicBezTo>
                    <a:lnTo>
                      <a:pt x="1751" y="7227"/>
                    </a:lnTo>
                    <a:cubicBezTo>
                      <a:pt x="1751" y="7394"/>
                      <a:pt x="1799" y="7561"/>
                      <a:pt x="1894" y="7680"/>
                    </a:cubicBezTo>
                    <a:lnTo>
                      <a:pt x="203" y="7680"/>
                    </a:lnTo>
                    <a:cubicBezTo>
                      <a:pt x="84" y="7680"/>
                      <a:pt x="1" y="7763"/>
                      <a:pt x="1" y="7882"/>
                    </a:cubicBezTo>
                    <a:cubicBezTo>
                      <a:pt x="1" y="8001"/>
                      <a:pt x="84" y="8096"/>
                      <a:pt x="203" y="8096"/>
                    </a:cubicBezTo>
                    <a:lnTo>
                      <a:pt x="441" y="8096"/>
                    </a:lnTo>
                    <a:lnTo>
                      <a:pt x="441" y="10073"/>
                    </a:lnTo>
                    <a:cubicBezTo>
                      <a:pt x="441" y="10192"/>
                      <a:pt x="537" y="10275"/>
                      <a:pt x="656" y="10275"/>
                    </a:cubicBezTo>
                    <a:cubicBezTo>
                      <a:pt x="775" y="10275"/>
                      <a:pt x="858" y="10192"/>
                      <a:pt x="858" y="10073"/>
                    </a:cubicBezTo>
                    <a:lnTo>
                      <a:pt x="858" y="8954"/>
                    </a:lnTo>
                    <a:lnTo>
                      <a:pt x="2644" y="8954"/>
                    </a:lnTo>
                    <a:lnTo>
                      <a:pt x="2644" y="10073"/>
                    </a:lnTo>
                    <a:cubicBezTo>
                      <a:pt x="2644" y="10192"/>
                      <a:pt x="2739" y="10275"/>
                      <a:pt x="2858" y="10275"/>
                    </a:cubicBezTo>
                    <a:cubicBezTo>
                      <a:pt x="2977" y="10275"/>
                      <a:pt x="3073" y="10192"/>
                      <a:pt x="3073" y="10073"/>
                    </a:cubicBezTo>
                    <a:lnTo>
                      <a:pt x="3073" y="9406"/>
                    </a:lnTo>
                    <a:lnTo>
                      <a:pt x="5287" y="9406"/>
                    </a:lnTo>
                    <a:lnTo>
                      <a:pt x="5287" y="10073"/>
                    </a:lnTo>
                    <a:cubicBezTo>
                      <a:pt x="5287" y="10192"/>
                      <a:pt x="5371" y="10275"/>
                      <a:pt x="5490" y="10275"/>
                    </a:cubicBezTo>
                    <a:cubicBezTo>
                      <a:pt x="5609" y="10275"/>
                      <a:pt x="5704" y="10192"/>
                      <a:pt x="5704" y="10073"/>
                    </a:cubicBezTo>
                    <a:lnTo>
                      <a:pt x="5704" y="8954"/>
                    </a:lnTo>
                    <a:lnTo>
                      <a:pt x="13169" y="8954"/>
                    </a:lnTo>
                    <a:lnTo>
                      <a:pt x="13169" y="10073"/>
                    </a:lnTo>
                    <a:cubicBezTo>
                      <a:pt x="13169" y="10192"/>
                      <a:pt x="13264" y="10275"/>
                      <a:pt x="13383" y="10275"/>
                    </a:cubicBezTo>
                    <a:cubicBezTo>
                      <a:pt x="13503" y="10275"/>
                      <a:pt x="13586" y="10192"/>
                      <a:pt x="13586" y="10073"/>
                    </a:cubicBezTo>
                    <a:lnTo>
                      <a:pt x="13586" y="8096"/>
                    </a:lnTo>
                    <a:lnTo>
                      <a:pt x="13824" y="8096"/>
                    </a:lnTo>
                    <a:cubicBezTo>
                      <a:pt x="13943" y="8096"/>
                      <a:pt x="14038" y="8001"/>
                      <a:pt x="14038" y="7882"/>
                    </a:cubicBezTo>
                    <a:cubicBezTo>
                      <a:pt x="14003" y="7787"/>
                      <a:pt x="13919" y="7692"/>
                      <a:pt x="13800" y="7692"/>
                    </a:cubicBezTo>
                    <a:lnTo>
                      <a:pt x="12562" y="7692"/>
                    </a:lnTo>
                    <a:cubicBezTo>
                      <a:pt x="12633" y="7561"/>
                      <a:pt x="12693" y="7406"/>
                      <a:pt x="12693" y="7251"/>
                    </a:cubicBezTo>
                    <a:lnTo>
                      <a:pt x="12693" y="5322"/>
                    </a:lnTo>
                    <a:cubicBezTo>
                      <a:pt x="12693" y="4941"/>
                      <a:pt x="12443" y="4596"/>
                      <a:pt x="12074" y="4489"/>
                    </a:cubicBezTo>
                    <a:lnTo>
                      <a:pt x="11324" y="4286"/>
                    </a:lnTo>
                    <a:cubicBezTo>
                      <a:pt x="11228" y="4251"/>
                      <a:pt x="11169" y="4167"/>
                      <a:pt x="11169" y="4060"/>
                    </a:cubicBezTo>
                    <a:lnTo>
                      <a:pt x="11169" y="3893"/>
                    </a:lnTo>
                    <a:cubicBezTo>
                      <a:pt x="11240" y="3858"/>
                      <a:pt x="11300" y="3798"/>
                      <a:pt x="11359" y="3739"/>
                    </a:cubicBezTo>
                    <a:cubicBezTo>
                      <a:pt x="11657" y="3453"/>
                      <a:pt x="11824" y="3060"/>
                      <a:pt x="11824" y="2643"/>
                    </a:cubicBezTo>
                    <a:lnTo>
                      <a:pt x="11824" y="2262"/>
                    </a:lnTo>
                    <a:lnTo>
                      <a:pt x="11895" y="2096"/>
                    </a:lnTo>
                    <a:cubicBezTo>
                      <a:pt x="11979" y="1917"/>
                      <a:pt x="12026" y="1703"/>
                      <a:pt x="12026" y="1512"/>
                    </a:cubicBezTo>
                    <a:lnTo>
                      <a:pt x="12026" y="453"/>
                    </a:lnTo>
                    <a:cubicBezTo>
                      <a:pt x="12026" y="333"/>
                      <a:pt x="11943" y="250"/>
                      <a:pt x="11824" y="250"/>
                    </a:cubicBezTo>
                    <a:lnTo>
                      <a:pt x="9859" y="250"/>
                    </a:lnTo>
                    <a:cubicBezTo>
                      <a:pt x="9145" y="250"/>
                      <a:pt x="8561" y="834"/>
                      <a:pt x="8561" y="1548"/>
                    </a:cubicBezTo>
                    <a:lnTo>
                      <a:pt x="8561" y="1560"/>
                    </a:lnTo>
                    <a:cubicBezTo>
                      <a:pt x="8561" y="1727"/>
                      <a:pt x="8597" y="1881"/>
                      <a:pt x="8680" y="2036"/>
                    </a:cubicBezTo>
                    <a:lnTo>
                      <a:pt x="8788" y="2238"/>
                    </a:lnTo>
                    <a:lnTo>
                      <a:pt x="8788" y="2572"/>
                    </a:lnTo>
                    <a:cubicBezTo>
                      <a:pt x="8788" y="3108"/>
                      <a:pt x="9050" y="3584"/>
                      <a:pt x="9442" y="3870"/>
                    </a:cubicBezTo>
                    <a:lnTo>
                      <a:pt x="9442" y="4048"/>
                    </a:lnTo>
                    <a:cubicBezTo>
                      <a:pt x="9442" y="4143"/>
                      <a:pt x="9359" y="4239"/>
                      <a:pt x="9276" y="4263"/>
                    </a:cubicBezTo>
                    <a:lnTo>
                      <a:pt x="8526" y="4477"/>
                    </a:lnTo>
                    <a:cubicBezTo>
                      <a:pt x="8157" y="4584"/>
                      <a:pt x="7907" y="4917"/>
                      <a:pt x="7907" y="5310"/>
                    </a:cubicBezTo>
                    <a:lnTo>
                      <a:pt x="7907" y="5489"/>
                    </a:lnTo>
                    <a:lnTo>
                      <a:pt x="7895" y="5489"/>
                    </a:lnTo>
                    <a:cubicBezTo>
                      <a:pt x="7657" y="5489"/>
                      <a:pt x="7478" y="5679"/>
                      <a:pt x="7478" y="5906"/>
                    </a:cubicBezTo>
                    <a:lnTo>
                      <a:pt x="7478" y="7656"/>
                    </a:lnTo>
                    <a:lnTo>
                      <a:pt x="7478" y="7680"/>
                    </a:lnTo>
                    <a:lnTo>
                      <a:pt x="6442" y="7680"/>
                    </a:lnTo>
                    <a:cubicBezTo>
                      <a:pt x="6525" y="7537"/>
                      <a:pt x="6585" y="7394"/>
                      <a:pt x="6585" y="7227"/>
                    </a:cubicBezTo>
                    <a:lnTo>
                      <a:pt x="6585" y="5310"/>
                    </a:lnTo>
                    <a:cubicBezTo>
                      <a:pt x="6585" y="4917"/>
                      <a:pt x="6323" y="4584"/>
                      <a:pt x="5954" y="4477"/>
                    </a:cubicBezTo>
                    <a:lnTo>
                      <a:pt x="5216" y="4263"/>
                    </a:lnTo>
                    <a:cubicBezTo>
                      <a:pt x="5192" y="4263"/>
                      <a:pt x="5192" y="4263"/>
                      <a:pt x="5180" y="4251"/>
                    </a:cubicBezTo>
                    <a:cubicBezTo>
                      <a:pt x="5537" y="4179"/>
                      <a:pt x="5823" y="4084"/>
                      <a:pt x="6002" y="4024"/>
                    </a:cubicBezTo>
                    <a:cubicBezTo>
                      <a:pt x="6109" y="3989"/>
                      <a:pt x="6192" y="3905"/>
                      <a:pt x="6240" y="3810"/>
                    </a:cubicBezTo>
                    <a:cubicBezTo>
                      <a:pt x="6287" y="3703"/>
                      <a:pt x="6299" y="3596"/>
                      <a:pt x="6252" y="3477"/>
                    </a:cubicBezTo>
                    <a:cubicBezTo>
                      <a:pt x="6073" y="2977"/>
                      <a:pt x="5942" y="2143"/>
                      <a:pt x="5906" y="1738"/>
                    </a:cubicBezTo>
                    <a:cubicBezTo>
                      <a:pt x="5835" y="738"/>
                      <a:pt x="5097" y="0"/>
                      <a:pt x="416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9484;p16">
                <a:extLst>
                  <a:ext uri="{FF2B5EF4-FFF2-40B4-BE49-F238E27FC236}">
                    <a16:creationId xmlns:a16="http://schemas.microsoft.com/office/drawing/2014/main" id="{00234D0D-A7AB-40B3-8FC0-9EE18F7F864B}"/>
                  </a:ext>
                </a:extLst>
              </p:cNvPr>
              <p:cNvSpPr/>
              <p:nvPr/>
            </p:nvSpPr>
            <p:spPr>
              <a:xfrm>
                <a:off x="6019323" y="2641653"/>
                <a:ext cx="13272" cy="13272"/>
              </a:xfrm>
              <a:custGeom>
                <a:avLst/>
                <a:gdLst/>
                <a:ahLst/>
                <a:cxnLst/>
                <a:rect l="l" t="t" r="r" b="b"/>
                <a:pathLst>
                  <a:path w="417" h="417" extrusionOk="0">
                    <a:moveTo>
                      <a:pt x="202" y="0"/>
                    </a:moveTo>
                    <a:cubicBezTo>
                      <a:pt x="95" y="0"/>
                      <a:pt x="0" y="84"/>
                      <a:pt x="0" y="203"/>
                    </a:cubicBezTo>
                    <a:cubicBezTo>
                      <a:pt x="0" y="322"/>
                      <a:pt x="95" y="417"/>
                      <a:pt x="202" y="417"/>
                    </a:cubicBezTo>
                    <a:cubicBezTo>
                      <a:pt x="322" y="417"/>
                      <a:pt x="417" y="322"/>
                      <a:pt x="417" y="203"/>
                    </a:cubicBezTo>
                    <a:cubicBezTo>
                      <a:pt x="417" y="84"/>
                      <a:pt x="322" y="0"/>
                      <a:pt x="20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90" name="Elipse 89">
            <a:extLst>
              <a:ext uri="{FF2B5EF4-FFF2-40B4-BE49-F238E27FC236}">
                <a16:creationId xmlns:a16="http://schemas.microsoft.com/office/drawing/2014/main" id="{72599D9F-3C74-4BC1-BCEF-9DF634FA93DD}"/>
              </a:ext>
            </a:extLst>
          </p:cNvPr>
          <p:cNvSpPr/>
          <p:nvPr/>
        </p:nvSpPr>
        <p:spPr>
          <a:xfrm>
            <a:off x="7159237" y="5228879"/>
            <a:ext cx="546290" cy="54629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94" name="Grupo 93">
            <a:extLst>
              <a:ext uri="{FF2B5EF4-FFF2-40B4-BE49-F238E27FC236}">
                <a16:creationId xmlns:a16="http://schemas.microsoft.com/office/drawing/2014/main" id="{8D8BDD40-497C-49D0-AE4C-73E0C150996F}"/>
              </a:ext>
            </a:extLst>
          </p:cNvPr>
          <p:cNvGrpSpPr/>
          <p:nvPr/>
        </p:nvGrpSpPr>
        <p:grpSpPr>
          <a:xfrm>
            <a:off x="1472718" y="5296497"/>
            <a:ext cx="534946" cy="534946"/>
            <a:chOff x="1452060" y="4405696"/>
            <a:chExt cx="534946" cy="534946"/>
          </a:xfrm>
        </p:grpSpPr>
        <p:sp>
          <p:nvSpPr>
            <p:cNvPr id="95" name="Elipse 94">
              <a:extLst>
                <a:ext uri="{FF2B5EF4-FFF2-40B4-BE49-F238E27FC236}">
                  <a16:creationId xmlns:a16="http://schemas.microsoft.com/office/drawing/2014/main" id="{F5DDC77B-8C71-48B9-B35E-EF7F6E392970}"/>
                </a:ext>
              </a:extLst>
            </p:cNvPr>
            <p:cNvSpPr/>
            <p:nvPr/>
          </p:nvSpPr>
          <p:spPr>
            <a:xfrm>
              <a:off x="1452060" y="4405696"/>
              <a:ext cx="534946" cy="5349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96" name="Google Shape;9763;p16">
              <a:extLst>
                <a:ext uri="{FF2B5EF4-FFF2-40B4-BE49-F238E27FC236}">
                  <a16:creationId xmlns:a16="http://schemas.microsoft.com/office/drawing/2014/main" id="{5471DA2A-27FD-4376-AFD6-D264E88E7A87}"/>
                </a:ext>
              </a:extLst>
            </p:cNvPr>
            <p:cNvGrpSpPr/>
            <p:nvPr/>
          </p:nvGrpSpPr>
          <p:grpSpPr>
            <a:xfrm>
              <a:off x="1587258" y="4496558"/>
              <a:ext cx="264550" cy="353222"/>
              <a:chOff x="903530" y="3806125"/>
              <a:chExt cx="264550" cy="353222"/>
            </a:xfrm>
            <a:solidFill>
              <a:schemeClr val="tx2"/>
            </a:solidFill>
          </p:grpSpPr>
          <p:sp>
            <p:nvSpPr>
              <p:cNvPr id="97" name="Google Shape;9764;p16">
                <a:extLst>
                  <a:ext uri="{FF2B5EF4-FFF2-40B4-BE49-F238E27FC236}">
                    <a16:creationId xmlns:a16="http://schemas.microsoft.com/office/drawing/2014/main" id="{4217B1E5-716B-4ECD-938D-BDBC8A3E26A7}"/>
                  </a:ext>
                </a:extLst>
              </p:cNvPr>
              <p:cNvSpPr/>
              <p:nvPr/>
            </p:nvSpPr>
            <p:spPr>
              <a:xfrm>
                <a:off x="926637" y="3839321"/>
                <a:ext cx="173237" cy="162002"/>
              </a:xfrm>
              <a:custGeom>
                <a:avLst/>
                <a:gdLst/>
                <a:ahLst/>
                <a:cxnLst/>
                <a:rect l="l" t="t" r="r" b="b"/>
                <a:pathLst>
                  <a:path w="5443" h="5090" extrusionOk="0">
                    <a:moveTo>
                      <a:pt x="3418" y="1"/>
                    </a:moveTo>
                    <a:cubicBezTo>
                      <a:pt x="2623" y="1"/>
                      <a:pt x="1831" y="307"/>
                      <a:pt x="1227" y="911"/>
                    </a:cubicBezTo>
                    <a:cubicBezTo>
                      <a:pt x="108" y="2030"/>
                      <a:pt x="1" y="3804"/>
                      <a:pt x="989" y="5030"/>
                    </a:cubicBezTo>
                    <a:cubicBezTo>
                      <a:pt x="1013" y="5078"/>
                      <a:pt x="1061" y="5090"/>
                      <a:pt x="1120" y="5090"/>
                    </a:cubicBezTo>
                    <a:cubicBezTo>
                      <a:pt x="1156" y="5090"/>
                      <a:pt x="1192" y="5078"/>
                      <a:pt x="1227" y="5066"/>
                    </a:cubicBezTo>
                    <a:cubicBezTo>
                      <a:pt x="1299" y="5006"/>
                      <a:pt x="1311" y="4899"/>
                      <a:pt x="1251" y="4840"/>
                    </a:cubicBezTo>
                    <a:cubicBezTo>
                      <a:pt x="382" y="3744"/>
                      <a:pt x="477" y="2149"/>
                      <a:pt x="1477" y="1149"/>
                    </a:cubicBezTo>
                    <a:cubicBezTo>
                      <a:pt x="2019" y="607"/>
                      <a:pt x="2735" y="334"/>
                      <a:pt x="3452" y="334"/>
                    </a:cubicBezTo>
                    <a:cubicBezTo>
                      <a:pt x="4059" y="334"/>
                      <a:pt x="4666" y="530"/>
                      <a:pt x="5168" y="923"/>
                    </a:cubicBezTo>
                    <a:cubicBezTo>
                      <a:pt x="5199" y="948"/>
                      <a:pt x="5237" y="961"/>
                      <a:pt x="5273" y="961"/>
                    </a:cubicBezTo>
                    <a:cubicBezTo>
                      <a:pt x="5321" y="961"/>
                      <a:pt x="5367" y="939"/>
                      <a:pt x="5394" y="899"/>
                    </a:cubicBezTo>
                    <a:cubicBezTo>
                      <a:pt x="5442" y="827"/>
                      <a:pt x="5418" y="720"/>
                      <a:pt x="5347" y="672"/>
                    </a:cubicBezTo>
                    <a:cubicBezTo>
                      <a:pt x="4777" y="223"/>
                      <a:pt x="4096" y="1"/>
                      <a:pt x="341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765;p16">
                <a:extLst>
                  <a:ext uri="{FF2B5EF4-FFF2-40B4-BE49-F238E27FC236}">
                    <a16:creationId xmlns:a16="http://schemas.microsoft.com/office/drawing/2014/main" id="{3934D1A8-47DC-406E-8DC7-38D6A48B2533}"/>
                  </a:ext>
                </a:extLst>
              </p:cNvPr>
              <p:cNvSpPr/>
              <p:nvPr/>
            </p:nvSpPr>
            <p:spPr>
              <a:xfrm>
                <a:off x="903530" y="3806125"/>
                <a:ext cx="264550" cy="353222"/>
              </a:xfrm>
              <a:custGeom>
                <a:avLst/>
                <a:gdLst/>
                <a:ahLst/>
                <a:cxnLst/>
                <a:rect l="l" t="t" r="r" b="b"/>
                <a:pathLst>
                  <a:path w="8312" h="11098" extrusionOk="0">
                    <a:moveTo>
                      <a:pt x="4144" y="322"/>
                    </a:moveTo>
                    <a:cubicBezTo>
                      <a:pt x="6251" y="322"/>
                      <a:pt x="7966" y="2025"/>
                      <a:pt x="7966" y="4144"/>
                    </a:cubicBezTo>
                    <a:cubicBezTo>
                      <a:pt x="7978" y="5085"/>
                      <a:pt x="7775" y="6002"/>
                      <a:pt x="7371" y="6895"/>
                    </a:cubicBezTo>
                    <a:cubicBezTo>
                      <a:pt x="7037" y="7609"/>
                      <a:pt x="6597" y="8323"/>
                      <a:pt x="6025" y="8978"/>
                    </a:cubicBezTo>
                    <a:cubicBezTo>
                      <a:pt x="5228" y="9919"/>
                      <a:pt x="4418" y="10526"/>
                      <a:pt x="4156" y="10717"/>
                    </a:cubicBezTo>
                    <a:cubicBezTo>
                      <a:pt x="3882" y="10538"/>
                      <a:pt x="3084" y="9931"/>
                      <a:pt x="2275" y="8990"/>
                    </a:cubicBezTo>
                    <a:cubicBezTo>
                      <a:pt x="1715" y="8323"/>
                      <a:pt x="1251" y="7621"/>
                      <a:pt x="929" y="6895"/>
                    </a:cubicBezTo>
                    <a:cubicBezTo>
                      <a:pt x="525" y="6002"/>
                      <a:pt x="310" y="5085"/>
                      <a:pt x="310" y="4144"/>
                    </a:cubicBezTo>
                    <a:cubicBezTo>
                      <a:pt x="310" y="2025"/>
                      <a:pt x="2025" y="322"/>
                      <a:pt x="4144" y="322"/>
                    </a:cubicBezTo>
                    <a:close/>
                    <a:moveTo>
                      <a:pt x="4156" y="1"/>
                    </a:moveTo>
                    <a:cubicBezTo>
                      <a:pt x="1858" y="1"/>
                      <a:pt x="1" y="1870"/>
                      <a:pt x="1" y="4156"/>
                    </a:cubicBezTo>
                    <a:cubicBezTo>
                      <a:pt x="1" y="5121"/>
                      <a:pt x="215" y="6097"/>
                      <a:pt x="644" y="7049"/>
                    </a:cubicBezTo>
                    <a:cubicBezTo>
                      <a:pt x="989" y="7788"/>
                      <a:pt x="1441" y="8514"/>
                      <a:pt x="2037" y="9216"/>
                    </a:cubicBezTo>
                    <a:cubicBezTo>
                      <a:pt x="3037" y="10395"/>
                      <a:pt x="4037" y="11050"/>
                      <a:pt x="4061" y="11062"/>
                    </a:cubicBezTo>
                    <a:cubicBezTo>
                      <a:pt x="4096" y="11074"/>
                      <a:pt x="4120" y="11098"/>
                      <a:pt x="4156" y="11098"/>
                    </a:cubicBezTo>
                    <a:cubicBezTo>
                      <a:pt x="4180" y="11098"/>
                      <a:pt x="4215" y="11074"/>
                      <a:pt x="4239" y="11062"/>
                    </a:cubicBezTo>
                    <a:cubicBezTo>
                      <a:pt x="4287" y="11038"/>
                      <a:pt x="5275" y="10395"/>
                      <a:pt x="6263" y="9216"/>
                    </a:cubicBezTo>
                    <a:cubicBezTo>
                      <a:pt x="6859" y="8538"/>
                      <a:pt x="7323" y="7800"/>
                      <a:pt x="7668" y="7049"/>
                    </a:cubicBezTo>
                    <a:cubicBezTo>
                      <a:pt x="8085" y="6109"/>
                      <a:pt x="8311" y="5144"/>
                      <a:pt x="8311" y="4156"/>
                    </a:cubicBezTo>
                    <a:cubicBezTo>
                      <a:pt x="8311" y="1870"/>
                      <a:pt x="6442" y="1"/>
                      <a:pt x="415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766;p16">
                <a:extLst>
                  <a:ext uri="{FF2B5EF4-FFF2-40B4-BE49-F238E27FC236}">
                    <a16:creationId xmlns:a16="http://schemas.microsoft.com/office/drawing/2014/main" id="{80AEEF86-F831-4AB9-AE35-53980CB8DC1D}"/>
                  </a:ext>
                </a:extLst>
              </p:cNvPr>
              <p:cNvSpPr/>
              <p:nvPr/>
            </p:nvSpPr>
            <p:spPr>
              <a:xfrm>
                <a:off x="1008879" y="3904059"/>
                <a:ext cx="54966" cy="18460"/>
              </a:xfrm>
              <a:custGeom>
                <a:avLst/>
                <a:gdLst/>
                <a:ahLst/>
                <a:cxnLst/>
                <a:rect l="l" t="t" r="r" b="b"/>
                <a:pathLst>
                  <a:path w="1727" h="580" extrusionOk="0">
                    <a:moveTo>
                      <a:pt x="648" y="1"/>
                    </a:moveTo>
                    <a:cubicBezTo>
                      <a:pt x="492" y="1"/>
                      <a:pt x="319" y="16"/>
                      <a:pt x="132" y="55"/>
                    </a:cubicBezTo>
                    <a:cubicBezTo>
                      <a:pt x="60" y="67"/>
                      <a:pt x="1" y="127"/>
                      <a:pt x="1" y="222"/>
                    </a:cubicBezTo>
                    <a:lnTo>
                      <a:pt x="1" y="401"/>
                    </a:lnTo>
                    <a:cubicBezTo>
                      <a:pt x="1" y="484"/>
                      <a:pt x="72" y="555"/>
                      <a:pt x="155" y="555"/>
                    </a:cubicBezTo>
                    <a:cubicBezTo>
                      <a:pt x="251" y="555"/>
                      <a:pt x="322" y="484"/>
                      <a:pt x="322" y="401"/>
                    </a:cubicBezTo>
                    <a:lnTo>
                      <a:pt x="322" y="365"/>
                    </a:lnTo>
                    <a:cubicBezTo>
                      <a:pt x="434" y="350"/>
                      <a:pt x="539" y="343"/>
                      <a:pt x="636" y="343"/>
                    </a:cubicBezTo>
                    <a:cubicBezTo>
                      <a:pt x="841" y="343"/>
                      <a:pt x="1011" y="372"/>
                      <a:pt x="1132" y="413"/>
                    </a:cubicBezTo>
                    <a:cubicBezTo>
                      <a:pt x="1334" y="472"/>
                      <a:pt x="1453" y="543"/>
                      <a:pt x="1465" y="543"/>
                    </a:cubicBezTo>
                    <a:cubicBezTo>
                      <a:pt x="1501" y="555"/>
                      <a:pt x="1525" y="579"/>
                      <a:pt x="1560" y="579"/>
                    </a:cubicBezTo>
                    <a:cubicBezTo>
                      <a:pt x="1620" y="579"/>
                      <a:pt x="1667" y="543"/>
                      <a:pt x="1691" y="496"/>
                    </a:cubicBezTo>
                    <a:cubicBezTo>
                      <a:pt x="1727" y="401"/>
                      <a:pt x="1703" y="305"/>
                      <a:pt x="1632" y="246"/>
                    </a:cubicBezTo>
                    <a:cubicBezTo>
                      <a:pt x="1613" y="236"/>
                      <a:pt x="1255" y="1"/>
                      <a:pt x="64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9767;p16">
                <a:extLst>
                  <a:ext uri="{FF2B5EF4-FFF2-40B4-BE49-F238E27FC236}">
                    <a16:creationId xmlns:a16="http://schemas.microsoft.com/office/drawing/2014/main" id="{31E1B4A6-FCC3-4E87-9E6F-93E4B2EF28A0}"/>
                  </a:ext>
                </a:extLst>
              </p:cNvPr>
              <p:cNvSpPr/>
              <p:nvPr/>
            </p:nvSpPr>
            <p:spPr>
              <a:xfrm>
                <a:off x="972118" y="3872072"/>
                <a:ext cx="172473" cy="164866"/>
              </a:xfrm>
              <a:custGeom>
                <a:avLst/>
                <a:gdLst/>
                <a:ahLst/>
                <a:cxnLst/>
                <a:rect l="l" t="t" r="r" b="b"/>
                <a:pathLst>
                  <a:path w="5419" h="5180" extrusionOk="0">
                    <a:moveTo>
                      <a:pt x="3239" y="346"/>
                    </a:moveTo>
                    <a:lnTo>
                      <a:pt x="3239" y="1144"/>
                    </a:lnTo>
                    <a:cubicBezTo>
                      <a:pt x="3239" y="1287"/>
                      <a:pt x="3203" y="1418"/>
                      <a:pt x="3144" y="1537"/>
                    </a:cubicBezTo>
                    <a:lnTo>
                      <a:pt x="3084" y="1668"/>
                    </a:lnTo>
                    <a:cubicBezTo>
                      <a:pt x="3073" y="1703"/>
                      <a:pt x="3073" y="1715"/>
                      <a:pt x="3073" y="1739"/>
                    </a:cubicBezTo>
                    <a:lnTo>
                      <a:pt x="3073" y="2084"/>
                    </a:lnTo>
                    <a:cubicBezTo>
                      <a:pt x="3073" y="2370"/>
                      <a:pt x="2953" y="2632"/>
                      <a:pt x="2763" y="2846"/>
                    </a:cubicBezTo>
                    <a:cubicBezTo>
                      <a:pt x="2558" y="3028"/>
                      <a:pt x="2311" y="3145"/>
                      <a:pt x="2040" y="3145"/>
                    </a:cubicBezTo>
                    <a:cubicBezTo>
                      <a:pt x="2027" y="3145"/>
                      <a:pt x="2014" y="3144"/>
                      <a:pt x="2001" y="3144"/>
                    </a:cubicBezTo>
                    <a:cubicBezTo>
                      <a:pt x="1406" y="3108"/>
                      <a:pt x="941" y="2620"/>
                      <a:pt x="941" y="2037"/>
                    </a:cubicBezTo>
                    <a:lnTo>
                      <a:pt x="941" y="1739"/>
                    </a:lnTo>
                    <a:cubicBezTo>
                      <a:pt x="941" y="1715"/>
                      <a:pt x="941" y="1703"/>
                      <a:pt x="929" y="1668"/>
                    </a:cubicBezTo>
                    <a:lnTo>
                      <a:pt x="870" y="1537"/>
                    </a:lnTo>
                    <a:cubicBezTo>
                      <a:pt x="810" y="1418"/>
                      <a:pt x="775" y="1287"/>
                      <a:pt x="775" y="1144"/>
                    </a:cubicBezTo>
                    <a:cubicBezTo>
                      <a:pt x="775" y="703"/>
                      <a:pt x="1132" y="346"/>
                      <a:pt x="1584" y="346"/>
                    </a:cubicBezTo>
                    <a:close/>
                    <a:moveTo>
                      <a:pt x="1465" y="3346"/>
                    </a:moveTo>
                    <a:cubicBezTo>
                      <a:pt x="1608" y="3406"/>
                      <a:pt x="1775" y="3453"/>
                      <a:pt x="1953" y="3465"/>
                    </a:cubicBezTo>
                    <a:lnTo>
                      <a:pt x="2001" y="3465"/>
                    </a:lnTo>
                    <a:cubicBezTo>
                      <a:pt x="2180" y="3465"/>
                      <a:pt x="2370" y="3442"/>
                      <a:pt x="2537" y="3370"/>
                    </a:cubicBezTo>
                    <a:lnTo>
                      <a:pt x="2537" y="3584"/>
                    </a:lnTo>
                    <a:cubicBezTo>
                      <a:pt x="2537" y="3632"/>
                      <a:pt x="2549" y="3692"/>
                      <a:pt x="2549" y="3739"/>
                    </a:cubicBezTo>
                    <a:lnTo>
                      <a:pt x="2001" y="4156"/>
                    </a:lnTo>
                    <a:lnTo>
                      <a:pt x="1453" y="3727"/>
                    </a:lnTo>
                    <a:cubicBezTo>
                      <a:pt x="1465" y="3680"/>
                      <a:pt x="1465" y="3632"/>
                      <a:pt x="1465" y="3573"/>
                    </a:cubicBezTo>
                    <a:lnTo>
                      <a:pt x="1465" y="3346"/>
                    </a:lnTo>
                    <a:close/>
                    <a:moveTo>
                      <a:pt x="1251" y="3977"/>
                    </a:moveTo>
                    <a:lnTo>
                      <a:pt x="1834" y="4406"/>
                    </a:lnTo>
                    <a:lnTo>
                      <a:pt x="1834" y="4870"/>
                    </a:lnTo>
                    <a:cubicBezTo>
                      <a:pt x="1334" y="4835"/>
                      <a:pt x="822" y="4680"/>
                      <a:pt x="394" y="4358"/>
                    </a:cubicBezTo>
                    <a:cubicBezTo>
                      <a:pt x="417" y="4335"/>
                      <a:pt x="465" y="4299"/>
                      <a:pt x="501" y="4287"/>
                    </a:cubicBezTo>
                    <a:lnTo>
                      <a:pt x="1132" y="4049"/>
                    </a:lnTo>
                    <a:cubicBezTo>
                      <a:pt x="1179" y="4037"/>
                      <a:pt x="1227" y="4001"/>
                      <a:pt x="1251" y="3977"/>
                    </a:cubicBezTo>
                    <a:close/>
                    <a:moveTo>
                      <a:pt x="2739" y="3989"/>
                    </a:moveTo>
                    <a:cubicBezTo>
                      <a:pt x="2787" y="4025"/>
                      <a:pt x="2822" y="4037"/>
                      <a:pt x="2858" y="4061"/>
                    </a:cubicBezTo>
                    <a:lnTo>
                      <a:pt x="3632" y="4346"/>
                    </a:lnTo>
                    <a:cubicBezTo>
                      <a:pt x="3192" y="4656"/>
                      <a:pt x="2680" y="4835"/>
                      <a:pt x="2168" y="4870"/>
                    </a:cubicBezTo>
                    <a:lnTo>
                      <a:pt x="2168" y="4418"/>
                    </a:lnTo>
                    <a:lnTo>
                      <a:pt x="2739" y="3989"/>
                    </a:lnTo>
                    <a:close/>
                    <a:moveTo>
                      <a:pt x="1596" y="1"/>
                    </a:moveTo>
                    <a:cubicBezTo>
                      <a:pt x="977" y="1"/>
                      <a:pt x="465" y="501"/>
                      <a:pt x="465" y="1132"/>
                    </a:cubicBezTo>
                    <a:cubicBezTo>
                      <a:pt x="465" y="1310"/>
                      <a:pt x="513" y="1501"/>
                      <a:pt x="596" y="1668"/>
                    </a:cubicBezTo>
                    <a:lnTo>
                      <a:pt x="644" y="1751"/>
                    </a:lnTo>
                    <a:lnTo>
                      <a:pt x="644" y="2013"/>
                    </a:lnTo>
                    <a:cubicBezTo>
                      <a:pt x="644" y="2453"/>
                      <a:pt x="858" y="2858"/>
                      <a:pt x="1168" y="3120"/>
                    </a:cubicBezTo>
                    <a:lnTo>
                      <a:pt x="1168" y="3561"/>
                    </a:lnTo>
                    <a:cubicBezTo>
                      <a:pt x="1168" y="3632"/>
                      <a:pt x="1120" y="3704"/>
                      <a:pt x="1048" y="3739"/>
                    </a:cubicBezTo>
                    <a:lnTo>
                      <a:pt x="406" y="3977"/>
                    </a:lnTo>
                    <a:cubicBezTo>
                      <a:pt x="239" y="4037"/>
                      <a:pt x="108" y="4168"/>
                      <a:pt x="36" y="4311"/>
                    </a:cubicBezTo>
                    <a:cubicBezTo>
                      <a:pt x="1" y="4394"/>
                      <a:pt x="25" y="4466"/>
                      <a:pt x="84" y="4513"/>
                    </a:cubicBezTo>
                    <a:cubicBezTo>
                      <a:pt x="644" y="4954"/>
                      <a:pt x="1334" y="5180"/>
                      <a:pt x="2001" y="5180"/>
                    </a:cubicBezTo>
                    <a:cubicBezTo>
                      <a:pt x="2799" y="5180"/>
                      <a:pt x="3596" y="4870"/>
                      <a:pt x="4204" y="4275"/>
                    </a:cubicBezTo>
                    <a:cubicBezTo>
                      <a:pt x="5323" y="3168"/>
                      <a:pt x="5418" y="1406"/>
                      <a:pt x="4442" y="167"/>
                    </a:cubicBezTo>
                    <a:cubicBezTo>
                      <a:pt x="4405" y="124"/>
                      <a:pt x="4351" y="98"/>
                      <a:pt x="4301" y="98"/>
                    </a:cubicBezTo>
                    <a:cubicBezTo>
                      <a:pt x="4269" y="98"/>
                      <a:pt x="4239" y="108"/>
                      <a:pt x="4216" y="132"/>
                    </a:cubicBezTo>
                    <a:cubicBezTo>
                      <a:pt x="4144" y="191"/>
                      <a:pt x="4132" y="298"/>
                      <a:pt x="4192" y="358"/>
                    </a:cubicBezTo>
                    <a:cubicBezTo>
                      <a:pt x="5061" y="1465"/>
                      <a:pt x="4966" y="3049"/>
                      <a:pt x="3965" y="4049"/>
                    </a:cubicBezTo>
                    <a:lnTo>
                      <a:pt x="3906" y="4108"/>
                    </a:lnTo>
                    <a:cubicBezTo>
                      <a:pt x="3870" y="4096"/>
                      <a:pt x="3835" y="4061"/>
                      <a:pt x="3799" y="4049"/>
                    </a:cubicBezTo>
                    <a:lnTo>
                      <a:pt x="2977" y="3739"/>
                    </a:lnTo>
                    <a:cubicBezTo>
                      <a:pt x="2906" y="3704"/>
                      <a:pt x="2858" y="3644"/>
                      <a:pt x="2858" y="3561"/>
                    </a:cubicBezTo>
                    <a:lnTo>
                      <a:pt x="2858" y="3144"/>
                    </a:lnTo>
                    <a:cubicBezTo>
                      <a:pt x="2894" y="3108"/>
                      <a:pt x="2942" y="3084"/>
                      <a:pt x="2965" y="3049"/>
                    </a:cubicBezTo>
                    <a:cubicBezTo>
                      <a:pt x="3239" y="2787"/>
                      <a:pt x="3382" y="2441"/>
                      <a:pt x="3382" y="2072"/>
                    </a:cubicBezTo>
                    <a:lnTo>
                      <a:pt x="3382" y="1751"/>
                    </a:lnTo>
                    <a:lnTo>
                      <a:pt x="3430" y="1668"/>
                    </a:lnTo>
                    <a:cubicBezTo>
                      <a:pt x="3513" y="1501"/>
                      <a:pt x="3561" y="1310"/>
                      <a:pt x="3561" y="1132"/>
                    </a:cubicBezTo>
                    <a:lnTo>
                      <a:pt x="3561" y="167"/>
                    </a:lnTo>
                    <a:cubicBezTo>
                      <a:pt x="3561" y="72"/>
                      <a:pt x="3489" y="1"/>
                      <a:pt x="339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01" name="Forma libre: forma 100">
            <a:extLst>
              <a:ext uri="{FF2B5EF4-FFF2-40B4-BE49-F238E27FC236}">
                <a16:creationId xmlns:a16="http://schemas.microsoft.com/office/drawing/2014/main" id="{318EF276-7881-47F0-A10B-9CB3A74A4B51}"/>
              </a:ext>
            </a:extLst>
          </p:cNvPr>
          <p:cNvSpPr/>
          <p:nvPr/>
        </p:nvSpPr>
        <p:spPr>
          <a:xfrm>
            <a:off x="-5887786" y="4700181"/>
            <a:ext cx="23498591" cy="450260"/>
          </a:xfrm>
          <a:custGeom>
            <a:avLst/>
            <a:gdLst>
              <a:gd name="connsiteX0" fmla="*/ 0 w 23498591"/>
              <a:gd name="connsiteY0" fmla="*/ 0 h 450260"/>
              <a:gd name="connsiteX1" fmla="*/ 8327624 w 23498591"/>
              <a:gd name="connsiteY1" fmla="*/ 0 h 450260"/>
              <a:gd name="connsiteX2" fmla="*/ 9009283 w 23498591"/>
              <a:gd name="connsiteY2" fmla="*/ 356116 h 450260"/>
              <a:gd name="connsiteX3" fmla="*/ 9617086 w 23498591"/>
              <a:gd name="connsiteY3" fmla="*/ 3134 h 450260"/>
              <a:gd name="connsiteX4" fmla="*/ 9656467 w 23498591"/>
              <a:gd name="connsiteY4" fmla="*/ 0 h 450260"/>
              <a:gd name="connsiteX5" fmla="*/ 23498591 w 23498591"/>
              <a:gd name="connsiteY5" fmla="*/ 0 h 450260"/>
              <a:gd name="connsiteX6" fmla="*/ 23498591 w 23498591"/>
              <a:gd name="connsiteY6" fmla="*/ 450260 h 450260"/>
              <a:gd name="connsiteX7" fmla="*/ 0 w 23498591"/>
              <a:gd name="connsiteY7" fmla="*/ 450260 h 45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498591" h="450260">
                <a:moveTo>
                  <a:pt x="0" y="0"/>
                </a:moveTo>
                <a:lnTo>
                  <a:pt x="8327624" y="0"/>
                </a:lnTo>
                <a:cubicBezTo>
                  <a:pt x="8656083" y="2229"/>
                  <a:pt x="8622270" y="358157"/>
                  <a:pt x="9009283" y="356116"/>
                </a:cubicBezTo>
                <a:cubicBezTo>
                  <a:pt x="9372108" y="354203"/>
                  <a:pt x="9384442" y="41974"/>
                  <a:pt x="9617086" y="3134"/>
                </a:cubicBezTo>
                <a:lnTo>
                  <a:pt x="9656467" y="0"/>
                </a:lnTo>
                <a:lnTo>
                  <a:pt x="23498591" y="0"/>
                </a:lnTo>
                <a:lnTo>
                  <a:pt x="23498591" y="450260"/>
                </a:lnTo>
                <a:lnTo>
                  <a:pt x="0" y="45026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s-ES" dirty="0"/>
              <a:t>a</a:t>
            </a:r>
          </a:p>
        </p:txBody>
      </p:sp>
      <p:grpSp>
        <p:nvGrpSpPr>
          <p:cNvPr id="108" name="Google Shape;9481;p16">
            <a:extLst>
              <a:ext uri="{FF2B5EF4-FFF2-40B4-BE49-F238E27FC236}">
                <a16:creationId xmlns:a16="http://schemas.microsoft.com/office/drawing/2014/main" id="{31761984-16FA-402E-95EF-C012A8AFB5DF}"/>
              </a:ext>
            </a:extLst>
          </p:cNvPr>
          <p:cNvGrpSpPr/>
          <p:nvPr/>
        </p:nvGrpSpPr>
        <p:grpSpPr>
          <a:xfrm>
            <a:off x="5761688" y="4755251"/>
            <a:ext cx="446826" cy="327059"/>
            <a:chOff x="5733194" y="2431718"/>
            <a:chExt cx="446826" cy="327059"/>
          </a:xfrm>
          <a:solidFill>
            <a:schemeClr val="tx2"/>
          </a:solidFill>
        </p:grpSpPr>
        <p:sp>
          <p:nvSpPr>
            <p:cNvPr id="109" name="Google Shape;9482;p16">
              <a:extLst>
                <a:ext uri="{FF2B5EF4-FFF2-40B4-BE49-F238E27FC236}">
                  <a16:creationId xmlns:a16="http://schemas.microsoft.com/office/drawing/2014/main" id="{A6AA4611-E527-47AA-A264-A7A83827C444}"/>
                </a:ext>
              </a:extLst>
            </p:cNvPr>
            <p:cNvSpPr/>
            <p:nvPr/>
          </p:nvSpPr>
          <p:spPr>
            <a:xfrm>
              <a:off x="6032946" y="2474145"/>
              <a:ext cx="56112" cy="20115"/>
            </a:xfrm>
            <a:custGeom>
              <a:avLst/>
              <a:gdLst/>
              <a:ahLst/>
              <a:cxnLst/>
              <a:rect l="l" t="t" r="r" b="b"/>
              <a:pathLst>
                <a:path w="1763" h="632" extrusionOk="0">
                  <a:moveTo>
                    <a:pt x="215" y="1"/>
                  </a:moveTo>
                  <a:cubicBezTo>
                    <a:pt x="96" y="1"/>
                    <a:pt x="1" y="96"/>
                    <a:pt x="1" y="215"/>
                  </a:cubicBezTo>
                  <a:cubicBezTo>
                    <a:pt x="1" y="334"/>
                    <a:pt x="96" y="417"/>
                    <a:pt x="215" y="417"/>
                  </a:cubicBezTo>
                  <a:cubicBezTo>
                    <a:pt x="441" y="417"/>
                    <a:pt x="1108" y="453"/>
                    <a:pt x="1429" y="620"/>
                  </a:cubicBezTo>
                  <a:cubicBezTo>
                    <a:pt x="1465" y="632"/>
                    <a:pt x="1489" y="632"/>
                    <a:pt x="1525" y="632"/>
                  </a:cubicBezTo>
                  <a:cubicBezTo>
                    <a:pt x="1596" y="632"/>
                    <a:pt x="1668" y="584"/>
                    <a:pt x="1703" y="513"/>
                  </a:cubicBezTo>
                  <a:cubicBezTo>
                    <a:pt x="1763" y="417"/>
                    <a:pt x="1727" y="298"/>
                    <a:pt x="1632" y="239"/>
                  </a:cubicBezTo>
                  <a:cubicBezTo>
                    <a:pt x="1156" y="1"/>
                    <a:pt x="263" y="1"/>
                    <a:pt x="21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9483;p16">
              <a:extLst>
                <a:ext uri="{FF2B5EF4-FFF2-40B4-BE49-F238E27FC236}">
                  <a16:creationId xmlns:a16="http://schemas.microsoft.com/office/drawing/2014/main" id="{94E9A03C-9885-4CAA-A415-E3CD3DB03DF0}"/>
                </a:ext>
              </a:extLst>
            </p:cNvPr>
            <p:cNvSpPr/>
            <p:nvPr/>
          </p:nvSpPr>
          <p:spPr>
            <a:xfrm>
              <a:off x="5733194" y="2431718"/>
              <a:ext cx="446826" cy="327059"/>
            </a:xfrm>
            <a:custGeom>
              <a:avLst/>
              <a:gdLst/>
              <a:ahLst/>
              <a:cxnLst/>
              <a:rect l="l" t="t" r="r" b="b"/>
              <a:pathLst>
                <a:path w="14039" h="10276" extrusionOk="0">
                  <a:moveTo>
                    <a:pt x="11621" y="655"/>
                  </a:moveTo>
                  <a:lnTo>
                    <a:pt x="11621" y="1500"/>
                  </a:lnTo>
                  <a:cubicBezTo>
                    <a:pt x="11621" y="1631"/>
                    <a:pt x="11598" y="1762"/>
                    <a:pt x="11538" y="1905"/>
                  </a:cubicBezTo>
                  <a:lnTo>
                    <a:pt x="11431" y="2108"/>
                  </a:lnTo>
                  <a:cubicBezTo>
                    <a:pt x="11419" y="2143"/>
                    <a:pt x="11419" y="2167"/>
                    <a:pt x="11419" y="2203"/>
                  </a:cubicBezTo>
                  <a:lnTo>
                    <a:pt x="11419" y="2631"/>
                  </a:lnTo>
                  <a:cubicBezTo>
                    <a:pt x="11419" y="2929"/>
                    <a:pt x="11300" y="3215"/>
                    <a:pt x="11074" y="3429"/>
                  </a:cubicBezTo>
                  <a:cubicBezTo>
                    <a:pt x="10858" y="3634"/>
                    <a:pt x="10599" y="3751"/>
                    <a:pt x="10317" y="3751"/>
                  </a:cubicBezTo>
                  <a:cubicBezTo>
                    <a:pt x="10303" y="3751"/>
                    <a:pt x="10290" y="3751"/>
                    <a:pt x="10276" y="3751"/>
                  </a:cubicBezTo>
                  <a:cubicBezTo>
                    <a:pt x="9657" y="3739"/>
                    <a:pt x="9181" y="3215"/>
                    <a:pt x="9181" y="2584"/>
                  </a:cubicBezTo>
                  <a:lnTo>
                    <a:pt x="9181" y="2203"/>
                  </a:lnTo>
                  <a:cubicBezTo>
                    <a:pt x="9181" y="2167"/>
                    <a:pt x="9181" y="2143"/>
                    <a:pt x="9169" y="2108"/>
                  </a:cubicBezTo>
                  <a:lnTo>
                    <a:pt x="9038" y="1857"/>
                  </a:lnTo>
                  <a:cubicBezTo>
                    <a:pt x="8990" y="1762"/>
                    <a:pt x="8966" y="1667"/>
                    <a:pt x="8966" y="1560"/>
                  </a:cubicBezTo>
                  <a:lnTo>
                    <a:pt x="8966" y="1548"/>
                  </a:lnTo>
                  <a:cubicBezTo>
                    <a:pt x="8966" y="1048"/>
                    <a:pt x="9359" y="655"/>
                    <a:pt x="9859" y="655"/>
                  </a:cubicBezTo>
                  <a:close/>
                  <a:moveTo>
                    <a:pt x="4156" y="429"/>
                  </a:moveTo>
                  <a:cubicBezTo>
                    <a:pt x="4513" y="429"/>
                    <a:pt x="4823" y="560"/>
                    <a:pt x="5061" y="822"/>
                  </a:cubicBezTo>
                  <a:cubicBezTo>
                    <a:pt x="5299" y="1072"/>
                    <a:pt x="5442" y="1417"/>
                    <a:pt x="5478" y="1786"/>
                  </a:cubicBezTo>
                  <a:cubicBezTo>
                    <a:pt x="5513" y="2215"/>
                    <a:pt x="5656" y="3108"/>
                    <a:pt x="5847" y="3643"/>
                  </a:cubicBezTo>
                  <a:lnTo>
                    <a:pt x="5835" y="3643"/>
                  </a:lnTo>
                  <a:cubicBezTo>
                    <a:pt x="5525" y="3762"/>
                    <a:pt x="4882" y="3941"/>
                    <a:pt x="4132" y="3941"/>
                  </a:cubicBezTo>
                  <a:cubicBezTo>
                    <a:pt x="4077" y="3944"/>
                    <a:pt x="4021" y="3945"/>
                    <a:pt x="3967" y="3945"/>
                  </a:cubicBezTo>
                  <a:cubicBezTo>
                    <a:pt x="3330" y="3945"/>
                    <a:pt x="2762" y="3765"/>
                    <a:pt x="2477" y="3655"/>
                  </a:cubicBezTo>
                  <a:cubicBezTo>
                    <a:pt x="2656" y="3108"/>
                    <a:pt x="2799" y="2215"/>
                    <a:pt x="2835" y="1786"/>
                  </a:cubicBezTo>
                  <a:cubicBezTo>
                    <a:pt x="2858" y="1417"/>
                    <a:pt x="3013" y="1072"/>
                    <a:pt x="3251" y="822"/>
                  </a:cubicBezTo>
                  <a:cubicBezTo>
                    <a:pt x="3501" y="560"/>
                    <a:pt x="3811" y="429"/>
                    <a:pt x="4156" y="429"/>
                  </a:cubicBezTo>
                  <a:close/>
                  <a:moveTo>
                    <a:pt x="10752" y="4096"/>
                  </a:moveTo>
                  <a:cubicBezTo>
                    <a:pt x="10752" y="4155"/>
                    <a:pt x="10764" y="4215"/>
                    <a:pt x="10776" y="4274"/>
                  </a:cubicBezTo>
                  <a:lnTo>
                    <a:pt x="10609" y="4429"/>
                  </a:lnTo>
                  <a:cubicBezTo>
                    <a:pt x="10526" y="4524"/>
                    <a:pt x="10419" y="4572"/>
                    <a:pt x="10300" y="4572"/>
                  </a:cubicBezTo>
                  <a:cubicBezTo>
                    <a:pt x="10181" y="4572"/>
                    <a:pt x="10062" y="4524"/>
                    <a:pt x="9990" y="4429"/>
                  </a:cubicBezTo>
                  <a:lnTo>
                    <a:pt x="9823" y="4274"/>
                  </a:lnTo>
                  <a:cubicBezTo>
                    <a:pt x="9835" y="4215"/>
                    <a:pt x="9859" y="4155"/>
                    <a:pt x="9859" y="4096"/>
                  </a:cubicBezTo>
                  <a:cubicBezTo>
                    <a:pt x="9990" y="4132"/>
                    <a:pt x="10121" y="4167"/>
                    <a:pt x="10252" y="4167"/>
                  </a:cubicBezTo>
                  <a:lnTo>
                    <a:pt x="10300" y="4167"/>
                  </a:lnTo>
                  <a:cubicBezTo>
                    <a:pt x="10455" y="4167"/>
                    <a:pt x="10609" y="4132"/>
                    <a:pt x="10752" y="4096"/>
                  </a:cubicBezTo>
                  <a:close/>
                  <a:moveTo>
                    <a:pt x="4692" y="4358"/>
                  </a:moveTo>
                  <a:cubicBezTo>
                    <a:pt x="4763" y="4524"/>
                    <a:pt x="4918" y="4644"/>
                    <a:pt x="5097" y="4691"/>
                  </a:cubicBezTo>
                  <a:lnTo>
                    <a:pt x="5835" y="4894"/>
                  </a:lnTo>
                  <a:cubicBezTo>
                    <a:pt x="6025" y="4953"/>
                    <a:pt x="6168" y="5132"/>
                    <a:pt x="6168" y="5322"/>
                  </a:cubicBezTo>
                  <a:lnTo>
                    <a:pt x="6168" y="7251"/>
                  </a:lnTo>
                  <a:cubicBezTo>
                    <a:pt x="6168" y="7501"/>
                    <a:pt x="5954" y="7692"/>
                    <a:pt x="5716" y="7692"/>
                  </a:cubicBezTo>
                  <a:lnTo>
                    <a:pt x="5704" y="7692"/>
                  </a:lnTo>
                  <a:lnTo>
                    <a:pt x="5704" y="6144"/>
                  </a:lnTo>
                  <a:cubicBezTo>
                    <a:pt x="5668" y="5787"/>
                    <a:pt x="5394" y="5501"/>
                    <a:pt x="5025" y="5501"/>
                  </a:cubicBezTo>
                  <a:lnTo>
                    <a:pt x="3275" y="5501"/>
                  </a:lnTo>
                  <a:cubicBezTo>
                    <a:pt x="2918" y="5501"/>
                    <a:pt x="2632" y="5787"/>
                    <a:pt x="2632" y="6144"/>
                  </a:cubicBezTo>
                  <a:lnTo>
                    <a:pt x="2632" y="7692"/>
                  </a:lnTo>
                  <a:lnTo>
                    <a:pt x="2620" y="7692"/>
                  </a:lnTo>
                  <a:cubicBezTo>
                    <a:pt x="2370" y="7692"/>
                    <a:pt x="2180" y="7489"/>
                    <a:pt x="2180" y="7251"/>
                  </a:cubicBezTo>
                  <a:lnTo>
                    <a:pt x="2180" y="5322"/>
                  </a:lnTo>
                  <a:cubicBezTo>
                    <a:pt x="2180" y="5132"/>
                    <a:pt x="2311" y="4941"/>
                    <a:pt x="2501" y="4894"/>
                  </a:cubicBezTo>
                  <a:lnTo>
                    <a:pt x="3251" y="4691"/>
                  </a:lnTo>
                  <a:cubicBezTo>
                    <a:pt x="3430" y="4644"/>
                    <a:pt x="3561" y="4524"/>
                    <a:pt x="3644" y="4358"/>
                  </a:cubicBezTo>
                  <a:cubicBezTo>
                    <a:pt x="3811" y="4370"/>
                    <a:pt x="3989" y="4394"/>
                    <a:pt x="4168" y="4394"/>
                  </a:cubicBezTo>
                  <a:cubicBezTo>
                    <a:pt x="4347" y="4394"/>
                    <a:pt x="4525" y="4370"/>
                    <a:pt x="4692" y="4358"/>
                  </a:cubicBezTo>
                  <a:close/>
                  <a:moveTo>
                    <a:pt x="10526" y="5906"/>
                  </a:moveTo>
                  <a:cubicBezTo>
                    <a:pt x="10538" y="5906"/>
                    <a:pt x="10538" y="5906"/>
                    <a:pt x="10538" y="5918"/>
                  </a:cubicBezTo>
                  <a:lnTo>
                    <a:pt x="10538" y="7680"/>
                  </a:lnTo>
                  <a:cubicBezTo>
                    <a:pt x="10538" y="7692"/>
                    <a:pt x="10538" y="7692"/>
                    <a:pt x="10526" y="7692"/>
                  </a:cubicBezTo>
                  <a:lnTo>
                    <a:pt x="7895" y="7692"/>
                  </a:lnTo>
                  <a:cubicBezTo>
                    <a:pt x="7871" y="7692"/>
                    <a:pt x="7871" y="7692"/>
                    <a:pt x="7871" y="7680"/>
                  </a:cubicBezTo>
                  <a:lnTo>
                    <a:pt x="7871" y="5918"/>
                  </a:lnTo>
                  <a:lnTo>
                    <a:pt x="10526" y="5906"/>
                  </a:lnTo>
                  <a:close/>
                  <a:moveTo>
                    <a:pt x="11050" y="4596"/>
                  </a:moveTo>
                  <a:lnTo>
                    <a:pt x="11228" y="4691"/>
                  </a:lnTo>
                  <a:lnTo>
                    <a:pt x="11967" y="4894"/>
                  </a:lnTo>
                  <a:cubicBezTo>
                    <a:pt x="12157" y="4953"/>
                    <a:pt x="12300" y="5132"/>
                    <a:pt x="12300" y="5322"/>
                  </a:cubicBezTo>
                  <a:lnTo>
                    <a:pt x="12300" y="7251"/>
                  </a:lnTo>
                  <a:cubicBezTo>
                    <a:pt x="12300" y="7501"/>
                    <a:pt x="12086" y="7692"/>
                    <a:pt x="11848" y="7692"/>
                  </a:cubicBezTo>
                  <a:lnTo>
                    <a:pt x="10955" y="7692"/>
                  </a:lnTo>
                  <a:lnTo>
                    <a:pt x="10955" y="7680"/>
                  </a:lnTo>
                  <a:lnTo>
                    <a:pt x="10955" y="7227"/>
                  </a:lnTo>
                  <a:lnTo>
                    <a:pt x="11621" y="7227"/>
                  </a:lnTo>
                  <a:cubicBezTo>
                    <a:pt x="11740" y="7227"/>
                    <a:pt x="11836" y="7144"/>
                    <a:pt x="11836" y="7025"/>
                  </a:cubicBezTo>
                  <a:lnTo>
                    <a:pt x="11836" y="5715"/>
                  </a:lnTo>
                  <a:cubicBezTo>
                    <a:pt x="11836" y="5596"/>
                    <a:pt x="11740" y="5501"/>
                    <a:pt x="11621" y="5501"/>
                  </a:cubicBezTo>
                  <a:cubicBezTo>
                    <a:pt x="11502" y="5501"/>
                    <a:pt x="11419" y="5596"/>
                    <a:pt x="11419" y="5715"/>
                  </a:cubicBezTo>
                  <a:lnTo>
                    <a:pt x="11419" y="6834"/>
                  </a:lnTo>
                  <a:lnTo>
                    <a:pt x="10955" y="6834"/>
                  </a:lnTo>
                  <a:lnTo>
                    <a:pt x="10955" y="5941"/>
                  </a:lnTo>
                  <a:cubicBezTo>
                    <a:pt x="10955" y="5691"/>
                    <a:pt x="10764" y="5525"/>
                    <a:pt x="10538" y="5525"/>
                  </a:cubicBezTo>
                  <a:lnTo>
                    <a:pt x="8335" y="5525"/>
                  </a:lnTo>
                  <a:lnTo>
                    <a:pt x="8335" y="5322"/>
                  </a:lnTo>
                  <a:lnTo>
                    <a:pt x="8299" y="5322"/>
                  </a:lnTo>
                  <a:cubicBezTo>
                    <a:pt x="8299" y="5132"/>
                    <a:pt x="8442" y="4941"/>
                    <a:pt x="8633" y="4894"/>
                  </a:cubicBezTo>
                  <a:lnTo>
                    <a:pt x="9383" y="4691"/>
                  </a:lnTo>
                  <a:cubicBezTo>
                    <a:pt x="9442" y="4667"/>
                    <a:pt x="9490" y="4644"/>
                    <a:pt x="9562" y="4596"/>
                  </a:cubicBezTo>
                  <a:lnTo>
                    <a:pt x="9693" y="4727"/>
                  </a:lnTo>
                  <a:cubicBezTo>
                    <a:pt x="9859" y="4894"/>
                    <a:pt x="10062" y="4989"/>
                    <a:pt x="10300" y="4989"/>
                  </a:cubicBezTo>
                  <a:cubicBezTo>
                    <a:pt x="10526" y="4989"/>
                    <a:pt x="10752" y="4894"/>
                    <a:pt x="10907" y="4727"/>
                  </a:cubicBezTo>
                  <a:lnTo>
                    <a:pt x="11050" y="4596"/>
                  </a:lnTo>
                  <a:close/>
                  <a:moveTo>
                    <a:pt x="2632" y="8108"/>
                  </a:moveTo>
                  <a:lnTo>
                    <a:pt x="2632" y="8573"/>
                  </a:lnTo>
                  <a:lnTo>
                    <a:pt x="846" y="8573"/>
                  </a:lnTo>
                  <a:lnTo>
                    <a:pt x="846" y="8108"/>
                  </a:lnTo>
                  <a:close/>
                  <a:moveTo>
                    <a:pt x="13157" y="8108"/>
                  </a:moveTo>
                  <a:lnTo>
                    <a:pt x="13157" y="8573"/>
                  </a:lnTo>
                  <a:lnTo>
                    <a:pt x="5668" y="8573"/>
                  </a:lnTo>
                  <a:lnTo>
                    <a:pt x="5668" y="8108"/>
                  </a:lnTo>
                  <a:close/>
                  <a:moveTo>
                    <a:pt x="5049" y="5906"/>
                  </a:moveTo>
                  <a:cubicBezTo>
                    <a:pt x="5180" y="5906"/>
                    <a:pt x="5287" y="6013"/>
                    <a:pt x="5287" y="6144"/>
                  </a:cubicBezTo>
                  <a:lnTo>
                    <a:pt x="5287" y="9001"/>
                  </a:lnTo>
                  <a:lnTo>
                    <a:pt x="3049" y="9001"/>
                  </a:lnTo>
                  <a:lnTo>
                    <a:pt x="3049" y="6144"/>
                  </a:lnTo>
                  <a:cubicBezTo>
                    <a:pt x="3049" y="6013"/>
                    <a:pt x="3156" y="5906"/>
                    <a:pt x="3287" y="5906"/>
                  </a:cubicBezTo>
                  <a:close/>
                  <a:moveTo>
                    <a:pt x="4168" y="0"/>
                  </a:moveTo>
                  <a:cubicBezTo>
                    <a:pt x="3239" y="0"/>
                    <a:pt x="2501" y="738"/>
                    <a:pt x="2430" y="1738"/>
                  </a:cubicBezTo>
                  <a:cubicBezTo>
                    <a:pt x="2394" y="2155"/>
                    <a:pt x="2263" y="2989"/>
                    <a:pt x="2084" y="3477"/>
                  </a:cubicBezTo>
                  <a:cubicBezTo>
                    <a:pt x="2037" y="3584"/>
                    <a:pt x="2049" y="3703"/>
                    <a:pt x="2096" y="3810"/>
                  </a:cubicBezTo>
                  <a:cubicBezTo>
                    <a:pt x="2144" y="3905"/>
                    <a:pt x="2239" y="3989"/>
                    <a:pt x="2334" y="4024"/>
                  </a:cubicBezTo>
                  <a:cubicBezTo>
                    <a:pt x="2513" y="4084"/>
                    <a:pt x="2811" y="4179"/>
                    <a:pt x="3156" y="4251"/>
                  </a:cubicBezTo>
                  <a:cubicBezTo>
                    <a:pt x="3144" y="4251"/>
                    <a:pt x="3144" y="4251"/>
                    <a:pt x="3120" y="4263"/>
                  </a:cubicBezTo>
                  <a:lnTo>
                    <a:pt x="2382" y="4477"/>
                  </a:lnTo>
                  <a:cubicBezTo>
                    <a:pt x="2013" y="4584"/>
                    <a:pt x="1751" y="4917"/>
                    <a:pt x="1751" y="5310"/>
                  </a:cubicBezTo>
                  <a:lnTo>
                    <a:pt x="1751" y="7227"/>
                  </a:lnTo>
                  <a:cubicBezTo>
                    <a:pt x="1751" y="7394"/>
                    <a:pt x="1799" y="7561"/>
                    <a:pt x="1894" y="7680"/>
                  </a:cubicBezTo>
                  <a:lnTo>
                    <a:pt x="203" y="7680"/>
                  </a:lnTo>
                  <a:cubicBezTo>
                    <a:pt x="84" y="7680"/>
                    <a:pt x="1" y="7763"/>
                    <a:pt x="1" y="7882"/>
                  </a:cubicBezTo>
                  <a:cubicBezTo>
                    <a:pt x="1" y="8001"/>
                    <a:pt x="84" y="8096"/>
                    <a:pt x="203" y="8096"/>
                  </a:cubicBezTo>
                  <a:lnTo>
                    <a:pt x="441" y="8096"/>
                  </a:lnTo>
                  <a:lnTo>
                    <a:pt x="441" y="10073"/>
                  </a:lnTo>
                  <a:cubicBezTo>
                    <a:pt x="441" y="10192"/>
                    <a:pt x="537" y="10275"/>
                    <a:pt x="656" y="10275"/>
                  </a:cubicBezTo>
                  <a:cubicBezTo>
                    <a:pt x="775" y="10275"/>
                    <a:pt x="858" y="10192"/>
                    <a:pt x="858" y="10073"/>
                  </a:cubicBezTo>
                  <a:lnTo>
                    <a:pt x="858" y="8954"/>
                  </a:lnTo>
                  <a:lnTo>
                    <a:pt x="2644" y="8954"/>
                  </a:lnTo>
                  <a:lnTo>
                    <a:pt x="2644" y="10073"/>
                  </a:lnTo>
                  <a:cubicBezTo>
                    <a:pt x="2644" y="10192"/>
                    <a:pt x="2739" y="10275"/>
                    <a:pt x="2858" y="10275"/>
                  </a:cubicBezTo>
                  <a:cubicBezTo>
                    <a:pt x="2977" y="10275"/>
                    <a:pt x="3073" y="10192"/>
                    <a:pt x="3073" y="10073"/>
                  </a:cubicBezTo>
                  <a:lnTo>
                    <a:pt x="3073" y="9406"/>
                  </a:lnTo>
                  <a:lnTo>
                    <a:pt x="5287" y="9406"/>
                  </a:lnTo>
                  <a:lnTo>
                    <a:pt x="5287" y="10073"/>
                  </a:lnTo>
                  <a:cubicBezTo>
                    <a:pt x="5287" y="10192"/>
                    <a:pt x="5371" y="10275"/>
                    <a:pt x="5490" y="10275"/>
                  </a:cubicBezTo>
                  <a:cubicBezTo>
                    <a:pt x="5609" y="10275"/>
                    <a:pt x="5704" y="10192"/>
                    <a:pt x="5704" y="10073"/>
                  </a:cubicBezTo>
                  <a:lnTo>
                    <a:pt x="5704" y="8954"/>
                  </a:lnTo>
                  <a:lnTo>
                    <a:pt x="13169" y="8954"/>
                  </a:lnTo>
                  <a:lnTo>
                    <a:pt x="13169" y="10073"/>
                  </a:lnTo>
                  <a:cubicBezTo>
                    <a:pt x="13169" y="10192"/>
                    <a:pt x="13264" y="10275"/>
                    <a:pt x="13383" y="10275"/>
                  </a:cubicBezTo>
                  <a:cubicBezTo>
                    <a:pt x="13503" y="10275"/>
                    <a:pt x="13586" y="10192"/>
                    <a:pt x="13586" y="10073"/>
                  </a:cubicBezTo>
                  <a:lnTo>
                    <a:pt x="13586" y="8096"/>
                  </a:lnTo>
                  <a:lnTo>
                    <a:pt x="13824" y="8096"/>
                  </a:lnTo>
                  <a:cubicBezTo>
                    <a:pt x="13943" y="8096"/>
                    <a:pt x="14038" y="8001"/>
                    <a:pt x="14038" y="7882"/>
                  </a:cubicBezTo>
                  <a:cubicBezTo>
                    <a:pt x="14003" y="7787"/>
                    <a:pt x="13919" y="7692"/>
                    <a:pt x="13800" y="7692"/>
                  </a:cubicBezTo>
                  <a:lnTo>
                    <a:pt x="12562" y="7692"/>
                  </a:lnTo>
                  <a:cubicBezTo>
                    <a:pt x="12633" y="7561"/>
                    <a:pt x="12693" y="7406"/>
                    <a:pt x="12693" y="7251"/>
                  </a:cubicBezTo>
                  <a:lnTo>
                    <a:pt x="12693" y="5322"/>
                  </a:lnTo>
                  <a:cubicBezTo>
                    <a:pt x="12693" y="4941"/>
                    <a:pt x="12443" y="4596"/>
                    <a:pt x="12074" y="4489"/>
                  </a:cubicBezTo>
                  <a:lnTo>
                    <a:pt x="11324" y="4286"/>
                  </a:lnTo>
                  <a:cubicBezTo>
                    <a:pt x="11228" y="4251"/>
                    <a:pt x="11169" y="4167"/>
                    <a:pt x="11169" y="4060"/>
                  </a:cubicBezTo>
                  <a:lnTo>
                    <a:pt x="11169" y="3893"/>
                  </a:lnTo>
                  <a:cubicBezTo>
                    <a:pt x="11240" y="3858"/>
                    <a:pt x="11300" y="3798"/>
                    <a:pt x="11359" y="3739"/>
                  </a:cubicBezTo>
                  <a:cubicBezTo>
                    <a:pt x="11657" y="3453"/>
                    <a:pt x="11824" y="3060"/>
                    <a:pt x="11824" y="2643"/>
                  </a:cubicBezTo>
                  <a:lnTo>
                    <a:pt x="11824" y="2262"/>
                  </a:lnTo>
                  <a:lnTo>
                    <a:pt x="11895" y="2096"/>
                  </a:lnTo>
                  <a:cubicBezTo>
                    <a:pt x="11979" y="1917"/>
                    <a:pt x="12026" y="1703"/>
                    <a:pt x="12026" y="1512"/>
                  </a:cubicBezTo>
                  <a:lnTo>
                    <a:pt x="12026" y="453"/>
                  </a:lnTo>
                  <a:cubicBezTo>
                    <a:pt x="12026" y="333"/>
                    <a:pt x="11943" y="250"/>
                    <a:pt x="11824" y="250"/>
                  </a:cubicBezTo>
                  <a:lnTo>
                    <a:pt x="9859" y="250"/>
                  </a:lnTo>
                  <a:cubicBezTo>
                    <a:pt x="9145" y="250"/>
                    <a:pt x="8561" y="834"/>
                    <a:pt x="8561" y="1548"/>
                  </a:cubicBezTo>
                  <a:lnTo>
                    <a:pt x="8561" y="1560"/>
                  </a:lnTo>
                  <a:cubicBezTo>
                    <a:pt x="8561" y="1727"/>
                    <a:pt x="8597" y="1881"/>
                    <a:pt x="8680" y="2036"/>
                  </a:cubicBezTo>
                  <a:lnTo>
                    <a:pt x="8788" y="2238"/>
                  </a:lnTo>
                  <a:lnTo>
                    <a:pt x="8788" y="2572"/>
                  </a:lnTo>
                  <a:cubicBezTo>
                    <a:pt x="8788" y="3108"/>
                    <a:pt x="9050" y="3584"/>
                    <a:pt x="9442" y="3870"/>
                  </a:cubicBezTo>
                  <a:lnTo>
                    <a:pt x="9442" y="4048"/>
                  </a:lnTo>
                  <a:cubicBezTo>
                    <a:pt x="9442" y="4143"/>
                    <a:pt x="9359" y="4239"/>
                    <a:pt x="9276" y="4263"/>
                  </a:cubicBezTo>
                  <a:lnTo>
                    <a:pt x="8526" y="4477"/>
                  </a:lnTo>
                  <a:cubicBezTo>
                    <a:pt x="8157" y="4584"/>
                    <a:pt x="7907" y="4917"/>
                    <a:pt x="7907" y="5310"/>
                  </a:cubicBezTo>
                  <a:lnTo>
                    <a:pt x="7907" y="5489"/>
                  </a:lnTo>
                  <a:lnTo>
                    <a:pt x="7895" y="5489"/>
                  </a:lnTo>
                  <a:cubicBezTo>
                    <a:pt x="7657" y="5489"/>
                    <a:pt x="7478" y="5679"/>
                    <a:pt x="7478" y="5906"/>
                  </a:cubicBezTo>
                  <a:lnTo>
                    <a:pt x="7478" y="7656"/>
                  </a:lnTo>
                  <a:lnTo>
                    <a:pt x="7478" y="7680"/>
                  </a:lnTo>
                  <a:lnTo>
                    <a:pt x="6442" y="7680"/>
                  </a:lnTo>
                  <a:cubicBezTo>
                    <a:pt x="6525" y="7537"/>
                    <a:pt x="6585" y="7394"/>
                    <a:pt x="6585" y="7227"/>
                  </a:cubicBezTo>
                  <a:lnTo>
                    <a:pt x="6585" y="5310"/>
                  </a:lnTo>
                  <a:cubicBezTo>
                    <a:pt x="6585" y="4917"/>
                    <a:pt x="6323" y="4584"/>
                    <a:pt x="5954" y="4477"/>
                  </a:cubicBezTo>
                  <a:lnTo>
                    <a:pt x="5216" y="4263"/>
                  </a:lnTo>
                  <a:cubicBezTo>
                    <a:pt x="5192" y="4263"/>
                    <a:pt x="5192" y="4263"/>
                    <a:pt x="5180" y="4251"/>
                  </a:cubicBezTo>
                  <a:cubicBezTo>
                    <a:pt x="5537" y="4179"/>
                    <a:pt x="5823" y="4084"/>
                    <a:pt x="6002" y="4024"/>
                  </a:cubicBezTo>
                  <a:cubicBezTo>
                    <a:pt x="6109" y="3989"/>
                    <a:pt x="6192" y="3905"/>
                    <a:pt x="6240" y="3810"/>
                  </a:cubicBezTo>
                  <a:cubicBezTo>
                    <a:pt x="6287" y="3703"/>
                    <a:pt x="6299" y="3596"/>
                    <a:pt x="6252" y="3477"/>
                  </a:cubicBezTo>
                  <a:cubicBezTo>
                    <a:pt x="6073" y="2977"/>
                    <a:pt x="5942" y="2143"/>
                    <a:pt x="5906" y="1738"/>
                  </a:cubicBezTo>
                  <a:cubicBezTo>
                    <a:pt x="5835" y="738"/>
                    <a:pt x="5097" y="0"/>
                    <a:pt x="416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9484;p16">
              <a:extLst>
                <a:ext uri="{FF2B5EF4-FFF2-40B4-BE49-F238E27FC236}">
                  <a16:creationId xmlns:a16="http://schemas.microsoft.com/office/drawing/2014/main" id="{5B719232-432C-4BA6-85AC-915B9C99D1CD}"/>
                </a:ext>
              </a:extLst>
            </p:cNvPr>
            <p:cNvSpPr/>
            <p:nvPr/>
          </p:nvSpPr>
          <p:spPr>
            <a:xfrm>
              <a:off x="6019323" y="2641653"/>
              <a:ext cx="13272" cy="13272"/>
            </a:xfrm>
            <a:custGeom>
              <a:avLst/>
              <a:gdLst/>
              <a:ahLst/>
              <a:cxnLst/>
              <a:rect l="l" t="t" r="r" b="b"/>
              <a:pathLst>
                <a:path w="417" h="417" extrusionOk="0">
                  <a:moveTo>
                    <a:pt x="202" y="0"/>
                  </a:moveTo>
                  <a:cubicBezTo>
                    <a:pt x="95" y="0"/>
                    <a:pt x="0" y="84"/>
                    <a:pt x="0" y="203"/>
                  </a:cubicBezTo>
                  <a:cubicBezTo>
                    <a:pt x="0" y="322"/>
                    <a:pt x="95" y="417"/>
                    <a:pt x="202" y="417"/>
                  </a:cubicBezTo>
                  <a:cubicBezTo>
                    <a:pt x="322" y="417"/>
                    <a:pt x="417" y="322"/>
                    <a:pt x="417" y="203"/>
                  </a:cubicBezTo>
                  <a:cubicBezTo>
                    <a:pt x="417" y="84"/>
                    <a:pt x="322" y="0"/>
                    <a:pt x="20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 name="Google Shape;9763;p16">
            <a:extLst>
              <a:ext uri="{FF2B5EF4-FFF2-40B4-BE49-F238E27FC236}">
                <a16:creationId xmlns:a16="http://schemas.microsoft.com/office/drawing/2014/main" id="{3AA46016-6C0C-44ED-8AE7-2A0E10B44088}"/>
              </a:ext>
            </a:extLst>
          </p:cNvPr>
          <p:cNvGrpSpPr/>
          <p:nvPr/>
        </p:nvGrpSpPr>
        <p:grpSpPr>
          <a:xfrm>
            <a:off x="1587258" y="4742169"/>
            <a:ext cx="264550" cy="353222"/>
            <a:chOff x="903530" y="3806125"/>
            <a:chExt cx="264550" cy="353222"/>
          </a:xfrm>
          <a:solidFill>
            <a:schemeClr val="tx2"/>
          </a:solidFill>
        </p:grpSpPr>
        <p:sp>
          <p:nvSpPr>
            <p:cNvPr id="116" name="Google Shape;9764;p16">
              <a:extLst>
                <a:ext uri="{FF2B5EF4-FFF2-40B4-BE49-F238E27FC236}">
                  <a16:creationId xmlns:a16="http://schemas.microsoft.com/office/drawing/2014/main" id="{C468E4A1-FAC9-4603-A83D-501312E8BB40}"/>
                </a:ext>
              </a:extLst>
            </p:cNvPr>
            <p:cNvSpPr/>
            <p:nvPr/>
          </p:nvSpPr>
          <p:spPr>
            <a:xfrm>
              <a:off x="926637" y="3839321"/>
              <a:ext cx="173237" cy="162002"/>
            </a:xfrm>
            <a:custGeom>
              <a:avLst/>
              <a:gdLst/>
              <a:ahLst/>
              <a:cxnLst/>
              <a:rect l="l" t="t" r="r" b="b"/>
              <a:pathLst>
                <a:path w="5443" h="5090" extrusionOk="0">
                  <a:moveTo>
                    <a:pt x="3418" y="1"/>
                  </a:moveTo>
                  <a:cubicBezTo>
                    <a:pt x="2623" y="1"/>
                    <a:pt x="1831" y="307"/>
                    <a:pt x="1227" y="911"/>
                  </a:cubicBezTo>
                  <a:cubicBezTo>
                    <a:pt x="108" y="2030"/>
                    <a:pt x="1" y="3804"/>
                    <a:pt x="989" y="5030"/>
                  </a:cubicBezTo>
                  <a:cubicBezTo>
                    <a:pt x="1013" y="5078"/>
                    <a:pt x="1061" y="5090"/>
                    <a:pt x="1120" y="5090"/>
                  </a:cubicBezTo>
                  <a:cubicBezTo>
                    <a:pt x="1156" y="5090"/>
                    <a:pt x="1192" y="5078"/>
                    <a:pt x="1227" y="5066"/>
                  </a:cubicBezTo>
                  <a:cubicBezTo>
                    <a:pt x="1299" y="5006"/>
                    <a:pt x="1311" y="4899"/>
                    <a:pt x="1251" y="4840"/>
                  </a:cubicBezTo>
                  <a:cubicBezTo>
                    <a:pt x="382" y="3744"/>
                    <a:pt x="477" y="2149"/>
                    <a:pt x="1477" y="1149"/>
                  </a:cubicBezTo>
                  <a:cubicBezTo>
                    <a:pt x="2019" y="607"/>
                    <a:pt x="2735" y="334"/>
                    <a:pt x="3452" y="334"/>
                  </a:cubicBezTo>
                  <a:cubicBezTo>
                    <a:pt x="4059" y="334"/>
                    <a:pt x="4666" y="530"/>
                    <a:pt x="5168" y="923"/>
                  </a:cubicBezTo>
                  <a:cubicBezTo>
                    <a:pt x="5199" y="948"/>
                    <a:pt x="5237" y="961"/>
                    <a:pt x="5273" y="961"/>
                  </a:cubicBezTo>
                  <a:cubicBezTo>
                    <a:pt x="5321" y="961"/>
                    <a:pt x="5367" y="939"/>
                    <a:pt x="5394" y="899"/>
                  </a:cubicBezTo>
                  <a:cubicBezTo>
                    <a:pt x="5442" y="827"/>
                    <a:pt x="5418" y="720"/>
                    <a:pt x="5347" y="672"/>
                  </a:cubicBezTo>
                  <a:cubicBezTo>
                    <a:pt x="4777" y="223"/>
                    <a:pt x="4096" y="1"/>
                    <a:pt x="341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9765;p16">
              <a:extLst>
                <a:ext uri="{FF2B5EF4-FFF2-40B4-BE49-F238E27FC236}">
                  <a16:creationId xmlns:a16="http://schemas.microsoft.com/office/drawing/2014/main" id="{EF71C059-0667-47C2-8A6C-1FBEE5318D52}"/>
                </a:ext>
              </a:extLst>
            </p:cNvPr>
            <p:cNvSpPr/>
            <p:nvPr/>
          </p:nvSpPr>
          <p:spPr>
            <a:xfrm>
              <a:off x="903530" y="3806125"/>
              <a:ext cx="264550" cy="353222"/>
            </a:xfrm>
            <a:custGeom>
              <a:avLst/>
              <a:gdLst/>
              <a:ahLst/>
              <a:cxnLst/>
              <a:rect l="l" t="t" r="r" b="b"/>
              <a:pathLst>
                <a:path w="8312" h="11098" extrusionOk="0">
                  <a:moveTo>
                    <a:pt x="4144" y="322"/>
                  </a:moveTo>
                  <a:cubicBezTo>
                    <a:pt x="6251" y="322"/>
                    <a:pt x="7966" y="2025"/>
                    <a:pt x="7966" y="4144"/>
                  </a:cubicBezTo>
                  <a:cubicBezTo>
                    <a:pt x="7978" y="5085"/>
                    <a:pt x="7775" y="6002"/>
                    <a:pt x="7371" y="6895"/>
                  </a:cubicBezTo>
                  <a:cubicBezTo>
                    <a:pt x="7037" y="7609"/>
                    <a:pt x="6597" y="8323"/>
                    <a:pt x="6025" y="8978"/>
                  </a:cubicBezTo>
                  <a:cubicBezTo>
                    <a:pt x="5228" y="9919"/>
                    <a:pt x="4418" y="10526"/>
                    <a:pt x="4156" y="10717"/>
                  </a:cubicBezTo>
                  <a:cubicBezTo>
                    <a:pt x="3882" y="10538"/>
                    <a:pt x="3084" y="9931"/>
                    <a:pt x="2275" y="8990"/>
                  </a:cubicBezTo>
                  <a:cubicBezTo>
                    <a:pt x="1715" y="8323"/>
                    <a:pt x="1251" y="7621"/>
                    <a:pt x="929" y="6895"/>
                  </a:cubicBezTo>
                  <a:cubicBezTo>
                    <a:pt x="525" y="6002"/>
                    <a:pt x="310" y="5085"/>
                    <a:pt x="310" y="4144"/>
                  </a:cubicBezTo>
                  <a:cubicBezTo>
                    <a:pt x="310" y="2025"/>
                    <a:pt x="2025" y="322"/>
                    <a:pt x="4144" y="322"/>
                  </a:cubicBezTo>
                  <a:close/>
                  <a:moveTo>
                    <a:pt x="4156" y="1"/>
                  </a:moveTo>
                  <a:cubicBezTo>
                    <a:pt x="1858" y="1"/>
                    <a:pt x="1" y="1870"/>
                    <a:pt x="1" y="4156"/>
                  </a:cubicBezTo>
                  <a:cubicBezTo>
                    <a:pt x="1" y="5121"/>
                    <a:pt x="215" y="6097"/>
                    <a:pt x="644" y="7049"/>
                  </a:cubicBezTo>
                  <a:cubicBezTo>
                    <a:pt x="989" y="7788"/>
                    <a:pt x="1441" y="8514"/>
                    <a:pt x="2037" y="9216"/>
                  </a:cubicBezTo>
                  <a:cubicBezTo>
                    <a:pt x="3037" y="10395"/>
                    <a:pt x="4037" y="11050"/>
                    <a:pt x="4061" y="11062"/>
                  </a:cubicBezTo>
                  <a:cubicBezTo>
                    <a:pt x="4096" y="11074"/>
                    <a:pt x="4120" y="11098"/>
                    <a:pt x="4156" y="11098"/>
                  </a:cubicBezTo>
                  <a:cubicBezTo>
                    <a:pt x="4180" y="11098"/>
                    <a:pt x="4215" y="11074"/>
                    <a:pt x="4239" y="11062"/>
                  </a:cubicBezTo>
                  <a:cubicBezTo>
                    <a:pt x="4287" y="11038"/>
                    <a:pt x="5275" y="10395"/>
                    <a:pt x="6263" y="9216"/>
                  </a:cubicBezTo>
                  <a:cubicBezTo>
                    <a:pt x="6859" y="8538"/>
                    <a:pt x="7323" y="7800"/>
                    <a:pt x="7668" y="7049"/>
                  </a:cubicBezTo>
                  <a:cubicBezTo>
                    <a:pt x="8085" y="6109"/>
                    <a:pt x="8311" y="5144"/>
                    <a:pt x="8311" y="4156"/>
                  </a:cubicBezTo>
                  <a:cubicBezTo>
                    <a:pt x="8311" y="1870"/>
                    <a:pt x="6442" y="1"/>
                    <a:pt x="415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9766;p16">
              <a:extLst>
                <a:ext uri="{FF2B5EF4-FFF2-40B4-BE49-F238E27FC236}">
                  <a16:creationId xmlns:a16="http://schemas.microsoft.com/office/drawing/2014/main" id="{333BAB8A-9C06-44F4-BBEA-A1E64B26179C}"/>
                </a:ext>
              </a:extLst>
            </p:cNvPr>
            <p:cNvSpPr/>
            <p:nvPr/>
          </p:nvSpPr>
          <p:spPr>
            <a:xfrm>
              <a:off x="1008879" y="3904059"/>
              <a:ext cx="54966" cy="18460"/>
            </a:xfrm>
            <a:custGeom>
              <a:avLst/>
              <a:gdLst/>
              <a:ahLst/>
              <a:cxnLst/>
              <a:rect l="l" t="t" r="r" b="b"/>
              <a:pathLst>
                <a:path w="1727" h="580" extrusionOk="0">
                  <a:moveTo>
                    <a:pt x="648" y="1"/>
                  </a:moveTo>
                  <a:cubicBezTo>
                    <a:pt x="492" y="1"/>
                    <a:pt x="319" y="16"/>
                    <a:pt x="132" y="55"/>
                  </a:cubicBezTo>
                  <a:cubicBezTo>
                    <a:pt x="60" y="67"/>
                    <a:pt x="1" y="127"/>
                    <a:pt x="1" y="222"/>
                  </a:cubicBezTo>
                  <a:lnTo>
                    <a:pt x="1" y="401"/>
                  </a:lnTo>
                  <a:cubicBezTo>
                    <a:pt x="1" y="484"/>
                    <a:pt x="72" y="555"/>
                    <a:pt x="155" y="555"/>
                  </a:cubicBezTo>
                  <a:cubicBezTo>
                    <a:pt x="251" y="555"/>
                    <a:pt x="322" y="484"/>
                    <a:pt x="322" y="401"/>
                  </a:cubicBezTo>
                  <a:lnTo>
                    <a:pt x="322" y="365"/>
                  </a:lnTo>
                  <a:cubicBezTo>
                    <a:pt x="434" y="350"/>
                    <a:pt x="539" y="343"/>
                    <a:pt x="636" y="343"/>
                  </a:cubicBezTo>
                  <a:cubicBezTo>
                    <a:pt x="841" y="343"/>
                    <a:pt x="1011" y="372"/>
                    <a:pt x="1132" y="413"/>
                  </a:cubicBezTo>
                  <a:cubicBezTo>
                    <a:pt x="1334" y="472"/>
                    <a:pt x="1453" y="543"/>
                    <a:pt x="1465" y="543"/>
                  </a:cubicBezTo>
                  <a:cubicBezTo>
                    <a:pt x="1501" y="555"/>
                    <a:pt x="1525" y="579"/>
                    <a:pt x="1560" y="579"/>
                  </a:cubicBezTo>
                  <a:cubicBezTo>
                    <a:pt x="1620" y="579"/>
                    <a:pt x="1667" y="543"/>
                    <a:pt x="1691" y="496"/>
                  </a:cubicBezTo>
                  <a:cubicBezTo>
                    <a:pt x="1727" y="401"/>
                    <a:pt x="1703" y="305"/>
                    <a:pt x="1632" y="246"/>
                  </a:cubicBezTo>
                  <a:cubicBezTo>
                    <a:pt x="1613" y="236"/>
                    <a:pt x="1255" y="1"/>
                    <a:pt x="64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9767;p16">
              <a:extLst>
                <a:ext uri="{FF2B5EF4-FFF2-40B4-BE49-F238E27FC236}">
                  <a16:creationId xmlns:a16="http://schemas.microsoft.com/office/drawing/2014/main" id="{3D25E8C4-6F6A-4C79-BB14-928C48CCCC7F}"/>
                </a:ext>
              </a:extLst>
            </p:cNvPr>
            <p:cNvSpPr/>
            <p:nvPr/>
          </p:nvSpPr>
          <p:spPr>
            <a:xfrm>
              <a:off x="972118" y="3872072"/>
              <a:ext cx="172473" cy="164866"/>
            </a:xfrm>
            <a:custGeom>
              <a:avLst/>
              <a:gdLst/>
              <a:ahLst/>
              <a:cxnLst/>
              <a:rect l="l" t="t" r="r" b="b"/>
              <a:pathLst>
                <a:path w="5419" h="5180" extrusionOk="0">
                  <a:moveTo>
                    <a:pt x="3239" y="346"/>
                  </a:moveTo>
                  <a:lnTo>
                    <a:pt x="3239" y="1144"/>
                  </a:lnTo>
                  <a:cubicBezTo>
                    <a:pt x="3239" y="1287"/>
                    <a:pt x="3203" y="1418"/>
                    <a:pt x="3144" y="1537"/>
                  </a:cubicBezTo>
                  <a:lnTo>
                    <a:pt x="3084" y="1668"/>
                  </a:lnTo>
                  <a:cubicBezTo>
                    <a:pt x="3073" y="1703"/>
                    <a:pt x="3073" y="1715"/>
                    <a:pt x="3073" y="1739"/>
                  </a:cubicBezTo>
                  <a:lnTo>
                    <a:pt x="3073" y="2084"/>
                  </a:lnTo>
                  <a:cubicBezTo>
                    <a:pt x="3073" y="2370"/>
                    <a:pt x="2953" y="2632"/>
                    <a:pt x="2763" y="2846"/>
                  </a:cubicBezTo>
                  <a:cubicBezTo>
                    <a:pt x="2558" y="3028"/>
                    <a:pt x="2311" y="3145"/>
                    <a:pt x="2040" y="3145"/>
                  </a:cubicBezTo>
                  <a:cubicBezTo>
                    <a:pt x="2027" y="3145"/>
                    <a:pt x="2014" y="3144"/>
                    <a:pt x="2001" y="3144"/>
                  </a:cubicBezTo>
                  <a:cubicBezTo>
                    <a:pt x="1406" y="3108"/>
                    <a:pt x="941" y="2620"/>
                    <a:pt x="941" y="2037"/>
                  </a:cubicBezTo>
                  <a:lnTo>
                    <a:pt x="941" y="1739"/>
                  </a:lnTo>
                  <a:cubicBezTo>
                    <a:pt x="941" y="1715"/>
                    <a:pt x="941" y="1703"/>
                    <a:pt x="929" y="1668"/>
                  </a:cubicBezTo>
                  <a:lnTo>
                    <a:pt x="870" y="1537"/>
                  </a:lnTo>
                  <a:cubicBezTo>
                    <a:pt x="810" y="1418"/>
                    <a:pt x="775" y="1287"/>
                    <a:pt x="775" y="1144"/>
                  </a:cubicBezTo>
                  <a:cubicBezTo>
                    <a:pt x="775" y="703"/>
                    <a:pt x="1132" y="346"/>
                    <a:pt x="1584" y="346"/>
                  </a:cubicBezTo>
                  <a:close/>
                  <a:moveTo>
                    <a:pt x="1465" y="3346"/>
                  </a:moveTo>
                  <a:cubicBezTo>
                    <a:pt x="1608" y="3406"/>
                    <a:pt x="1775" y="3453"/>
                    <a:pt x="1953" y="3465"/>
                  </a:cubicBezTo>
                  <a:lnTo>
                    <a:pt x="2001" y="3465"/>
                  </a:lnTo>
                  <a:cubicBezTo>
                    <a:pt x="2180" y="3465"/>
                    <a:pt x="2370" y="3442"/>
                    <a:pt x="2537" y="3370"/>
                  </a:cubicBezTo>
                  <a:lnTo>
                    <a:pt x="2537" y="3584"/>
                  </a:lnTo>
                  <a:cubicBezTo>
                    <a:pt x="2537" y="3632"/>
                    <a:pt x="2549" y="3692"/>
                    <a:pt x="2549" y="3739"/>
                  </a:cubicBezTo>
                  <a:lnTo>
                    <a:pt x="2001" y="4156"/>
                  </a:lnTo>
                  <a:lnTo>
                    <a:pt x="1453" y="3727"/>
                  </a:lnTo>
                  <a:cubicBezTo>
                    <a:pt x="1465" y="3680"/>
                    <a:pt x="1465" y="3632"/>
                    <a:pt x="1465" y="3573"/>
                  </a:cubicBezTo>
                  <a:lnTo>
                    <a:pt x="1465" y="3346"/>
                  </a:lnTo>
                  <a:close/>
                  <a:moveTo>
                    <a:pt x="1251" y="3977"/>
                  </a:moveTo>
                  <a:lnTo>
                    <a:pt x="1834" y="4406"/>
                  </a:lnTo>
                  <a:lnTo>
                    <a:pt x="1834" y="4870"/>
                  </a:lnTo>
                  <a:cubicBezTo>
                    <a:pt x="1334" y="4835"/>
                    <a:pt x="822" y="4680"/>
                    <a:pt x="394" y="4358"/>
                  </a:cubicBezTo>
                  <a:cubicBezTo>
                    <a:pt x="417" y="4335"/>
                    <a:pt x="465" y="4299"/>
                    <a:pt x="501" y="4287"/>
                  </a:cubicBezTo>
                  <a:lnTo>
                    <a:pt x="1132" y="4049"/>
                  </a:lnTo>
                  <a:cubicBezTo>
                    <a:pt x="1179" y="4037"/>
                    <a:pt x="1227" y="4001"/>
                    <a:pt x="1251" y="3977"/>
                  </a:cubicBezTo>
                  <a:close/>
                  <a:moveTo>
                    <a:pt x="2739" y="3989"/>
                  </a:moveTo>
                  <a:cubicBezTo>
                    <a:pt x="2787" y="4025"/>
                    <a:pt x="2822" y="4037"/>
                    <a:pt x="2858" y="4061"/>
                  </a:cubicBezTo>
                  <a:lnTo>
                    <a:pt x="3632" y="4346"/>
                  </a:lnTo>
                  <a:cubicBezTo>
                    <a:pt x="3192" y="4656"/>
                    <a:pt x="2680" y="4835"/>
                    <a:pt x="2168" y="4870"/>
                  </a:cubicBezTo>
                  <a:lnTo>
                    <a:pt x="2168" y="4418"/>
                  </a:lnTo>
                  <a:lnTo>
                    <a:pt x="2739" y="3989"/>
                  </a:lnTo>
                  <a:close/>
                  <a:moveTo>
                    <a:pt x="1596" y="1"/>
                  </a:moveTo>
                  <a:cubicBezTo>
                    <a:pt x="977" y="1"/>
                    <a:pt x="465" y="501"/>
                    <a:pt x="465" y="1132"/>
                  </a:cubicBezTo>
                  <a:cubicBezTo>
                    <a:pt x="465" y="1310"/>
                    <a:pt x="513" y="1501"/>
                    <a:pt x="596" y="1668"/>
                  </a:cubicBezTo>
                  <a:lnTo>
                    <a:pt x="644" y="1751"/>
                  </a:lnTo>
                  <a:lnTo>
                    <a:pt x="644" y="2013"/>
                  </a:lnTo>
                  <a:cubicBezTo>
                    <a:pt x="644" y="2453"/>
                    <a:pt x="858" y="2858"/>
                    <a:pt x="1168" y="3120"/>
                  </a:cubicBezTo>
                  <a:lnTo>
                    <a:pt x="1168" y="3561"/>
                  </a:lnTo>
                  <a:cubicBezTo>
                    <a:pt x="1168" y="3632"/>
                    <a:pt x="1120" y="3704"/>
                    <a:pt x="1048" y="3739"/>
                  </a:cubicBezTo>
                  <a:lnTo>
                    <a:pt x="406" y="3977"/>
                  </a:lnTo>
                  <a:cubicBezTo>
                    <a:pt x="239" y="4037"/>
                    <a:pt x="108" y="4168"/>
                    <a:pt x="36" y="4311"/>
                  </a:cubicBezTo>
                  <a:cubicBezTo>
                    <a:pt x="1" y="4394"/>
                    <a:pt x="25" y="4466"/>
                    <a:pt x="84" y="4513"/>
                  </a:cubicBezTo>
                  <a:cubicBezTo>
                    <a:pt x="644" y="4954"/>
                    <a:pt x="1334" y="5180"/>
                    <a:pt x="2001" y="5180"/>
                  </a:cubicBezTo>
                  <a:cubicBezTo>
                    <a:pt x="2799" y="5180"/>
                    <a:pt x="3596" y="4870"/>
                    <a:pt x="4204" y="4275"/>
                  </a:cubicBezTo>
                  <a:cubicBezTo>
                    <a:pt x="5323" y="3168"/>
                    <a:pt x="5418" y="1406"/>
                    <a:pt x="4442" y="167"/>
                  </a:cubicBezTo>
                  <a:cubicBezTo>
                    <a:pt x="4405" y="124"/>
                    <a:pt x="4351" y="98"/>
                    <a:pt x="4301" y="98"/>
                  </a:cubicBezTo>
                  <a:cubicBezTo>
                    <a:pt x="4269" y="98"/>
                    <a:pt x="4239" y="108"/>
                    <a:pt x="4216" y="132"/>
                  </a:cubicBezTo>
                  <a:cubicBezTo>
                    <a:pt x="4144" y="191"/>
                    <a:pt x="4132" y="298"/>
                    <a:pt x="4192" y="358"/>
                  </a:cubicBezTo>
                  <a:cubicBezTo>
                    <a:pt x="5061" y="1465"/>
                    <a:pt x="4966" y="3049"/>
                    <a:pt x="3965" y="4049"/>
                  </a:cubicBezTo>
                  <a:lnTo>
                    <a:pt x="3906" y="4108"/>
                  </a:lnTo>
                  <a:cubicBezTo>
                    <a:pt x="3870" y="4096"/>
                    <a:pt x="3835" y="4061"/>
                    <a:pt x="3799" y="4049"/>
                  </a:cubicBezTo>
                  <a:lnTo>
                    <a:pt x="2977" y="3739"/>
                  </a:lnTo>
                  <a:cubicBezTo>
                    <a:pt x="2906" y="3704"/>
                    <a:pt x="2858" y="3644"/>
                    <a:pt x="2858" y="3561"/>
                  </a:cubicBezTo>
                  <a:lnTo>
                    <a:pt x="2858" y="3144"/>
                  </a:lnTo>
                  <a:cubicBezTo>
                    <a:pt x="2894" y="3108"/>
                    <a:pt x="2942" y="3084"/>
                    <a:pt x="2965" y="3049"/>
                  </a:cubicBezTo>
                  <a:cubicBezTo>
                    <a:pt x="3239" y="2787"/>
                    <a:pt x="3382" y="2441"/>
                    <a:pt x="3382" y="2072"/>
                  </a:cubicBezTo>
                  <a:lnTo>
                    <a:pt x="3382" y="1751"/>
                  </a:lnTo>
                  <a:lnTo>
                    <a:pt x="3430" y="1668"/>
                  </a:lnTo>
                  <a:cubicBezTo>
                    <a:pt x="3513" y="1501"/>
                    <a:pt x="3561" y="1310"/>
                    <a:pt x="3561" y="1132"/>
                  </a:cubicBezTo>
                  <a:lnTo>
                    <a:pt x="3561" y="167"/>
                  </a:lnTo>
                  <a:cubicBezTo>
                    <a:pt x="3561" y="72"/>
                    <a:pt x="3489" y="1"/>
                    <a:pt x="339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 name="Google Shape;9244;p16">
            <a:extLst>
              <a:ext uri="{FF2B5EF4-FFF2-40B4-BE49-F238E27FC236}">
                <a16:creationId xmlns:a16="http://schemas.microsoft.com/office/drawing/2014/main" id="{14EB63F3-B1F8-EC11-6CFF-A7FF9C92C62F}"/>
              </a:ext>
            </a:extLst>
          </p:cNvPr>
          <p:cNvGrpSpPr/>
          <p:nvPr/>
        </p:nvGrpSpPr>
        <p:grpSpPr>
          <a:xfrm>
            <a:off x="7244720" y="4775365"/>
            <a:ext cx="350198" cy="350548"/>
            <a:chOff x="3094217" y="1976585"/>
            <a:chExt cx="350198" cy="350548"/>
          </a:xfrm>
        </p:grpSpPr>
        <p:sp>
          <p:nvSpPr>
            <p:cNvPr id="3" name="Google Shape;9245;p16">
              <a:extLst>
                <a:ext uri="{FF2B5EF4-FFF2-40B4-BE49-F238E27FC236}">
                  <a16:creationId xmlns:a16="http://schemas.microsoft.com/office/drawing/2014/main" id="{3B708274-3F10-4159-4743-4CC1A520BFD3}"/>
                </a:ext>
              </a:extLst>
            </p:cNvPr>
            <p:cNvSpPr/>
            <p:nvPr/>
          </p:nvSpPr>
          <p:spPr>
            <a:xfrm>
              <a:off x="3094217" y="2129039"/>
              <a:ext cx="131543" cy="197362"/>
            </a:xfrm>
            <a:custGeom>
              <a:avLst/>
              <a:gdLst/>
              <a:ahLst/>
              <a:cxnLst/>
              <a:rect l="l" t="t" r="r" b="b"/>
              <a:pathLst>
                <a:path w="4133" h="6201" extrusionOk="0">
                  <a:moveTo>
                    <a:pt x="2072" y="345"/>
                  </a:moveTo>
                  <a:cubicBezTo>
                    <a:pt x="2117" y="345"/>
                    <a:pt x="2162" y="348"/>
                    <a:pt x="2203" y="354"/>
                  </a:cubicBezTo>
                  <a:cubicBezTo>
                    <a:pt x="2906" y="414"/>
                    <a:pt x="3454" y="1045"/>
                    <a:pt x="3454" y="1759"/>
                  </a:cubicBezTo>
                  <a:cubicBezTo>
                    <a:pt x="3454" y="2438"/>
                    <a:pt x="3620" y="3069"/>
                    <a:pt x="3751" y="3402"/>
                  </a:cubicBezTo>
                  <a:lnTo>
                    <a:pt x="3751" y="3426"/>
                  </a:lnTo>
                  <a:cubicBezTo>
                    <a:pt x="3608" y="3509"/>
                    <a:pt x="3299" y="3688"/>
                    <a:pt x="2763" y="3807"/>
                  </a:cubicBezTo>
                  <a:lnTo>
                    <a:pt x="2763" y="3759"/>
                  </a:lnTo>
                  <a:lnTo>
                    <a:pt x="2763" y="3438"/>
                  </a:lnTo>
                  <a:cubicBezTo>
                    <a:pt x="2965" y="3319"/>
                    <a:pt x="3144" y="3140"/>
                    <a:pt x="3263" y="2926"/>
                  </a:cubicBezTo>
                  <a:cubicBezTo>
                    <a:pt x="3489" y="2533"/>
                    <a:pt x="3418" y="2021"/>
                    <a:pt x="3073" y="1712"/>
                  </a:cubicBezTo>
                  <a:cubicBezTo>
                    <a:pt x="2834" y="1485"/>
                    <a:pt x="2418" y="1235"/>
                    <a:pt x="1727" y="1235"/>
                  </a:cubicBezTo>
                  <a:cubicBezTo>
                    <a:pt x="1691" y="1235"/>
                    <a:pt x="1644" y="1247"/>
                    <a:pt x="1608" y="1283"/>
                  </a:cubicBezTo>
                  <a:lnTo>
                    <a:pt x="1275" y="1616"/>
                  </a:lnTo>
                  <a:cubicBezTo>
                    <a:pt x="1215" y="1676"/>
                    <a:pt x="1215" y="1783"/>
                    <a:pt x="1275" y="1843"/>
                  </a:cubicBezTo>
                  <a:cubicBezTo>
                    <a:pt x="1304" y="1872"/>
                    <a:pt x="1343" y="1887"/>
                    <a:pt x="1382" y="1887"/>
                  </a:cubicBezTo>
                  <a:cubicBezTo>
                    <a:pt x="1421" y="1887"/>
                    <a:pt x="1459" y="1872"/>
                    <a:pt x="1489" y="1843"/>
                  </a:cubicBezTo>
                  <a:lnTo>
                    <a:pt x="1787" y="1545"/>
                  </a:lnTo>
                  <a:cubicBezTo>
                    <a:pt x="2227" y="1557"/>
                    <a:pt x="2584" y="1700"/>
                    <a:pt x="2846" y="1938"/>
                  </a:cubicBezTo>
                  <a:cubicBezTo>
                    <a:pt x="3073" y="2140"/>
                    <a:pt x="3132" y="2485"/>
                    <a:pt x="2977" y="2747"/>
                  </a:cubicBezTo>
                  <a:cubicBezTo>
                    <a:pt x="2799" y="3081"/>
                    <a:pt x="2441" y="3283"/>
                    <a:pt x="2072" y="3283"/>
                  </a:cubicBezTo>
                  <a:cubicBezTo>
                    <a:pt x="1489" y="3283"/>
                    <a:pt x="1037" y="2831"/>
                    <a:pt x="1037" y="2247"/>
                  </a:cubicBezTo>
                  <a:cubicBezTo>
                    <a:pt x="1037" y="2152"/>
                    <a:pt x="953" y="2081"/>
                    <a:pt x="870" y="2081"/>
                  </a:cubicBezTo>
                  <a:cubicBezTo>
                    <a:pt x="775" y="2081"/>
                    <a:pt x="703" y="2152"/>
                    <a:pt x="703" y="2247"/>
                  </a:cubicBezTo>
                  <a:cubicBezTo>
                    <a:pt x="703" y="2747"/>
                    <a:pt x="989" y="3200"/>
                    <a:pt x="1394" y="3438"/>
                  </a:cubicBezTo>
                  <a:lnTo>
                    <a:pt x="1394" y="3759"/>
                  </a:lnTo>
                  <a:lnTo>
                    <a:pt x="1394" y="3807"/>
                  </a:lnTo>
                  <a:cubicBezTo>
                    <a:pt x="858" y="3688"/>
                    <a:pt x="525" y="3509"/>
                    <a:pt x="394" y="3426"/>
                  </a:cubicBezTo>
                  <a:cubicBezTo>
                    <a:pt x="394" y="3426"/>
                    <a:pt x="382" y="3426"/>
                    <a:pt x="394" y="3402"/>
                  </a:cubicBezTo>
                  <a:cubicBezTo>
                    <a:pt x="525" y="3081"/>
                    <a:pt x="691" y="2438"/>
                    <a:pt x="691" y="1759"/>
                  </a:cubicBezTo>
                  <a:cubicBezTo>
                    <a:pt x="691" y="1045"/>
                    <a:pt x="1239" y="414"/>
                    <a:pt x="1941" y="354"/>
                  </a:cubicBezTo>
                  <a:cubicBezTo>
                    <a:pt x="1983" y="348"/>
                    <a:pt x="2028" y="345"/>
                    <a:pt x="2072" y="345"/>
                  </a:cubicBezTo>
                  <a:close/>
                  <a:moveTo>
                    <a:pt x="2430" y="3581"/>
                  </a:moveTo>
                  <a:lnTo>
                    <a:pt x="2430" y="3783"/>
                  </a:lnTo>
                  <a:cubicBezTo>
                    <a:pt x="2430" y="3974"/>
                    <a:pt x="2537" y="4152"/>
                    <a:pt x="2715" y="4224"/>
                  </a:cubicBezTo>
                  <a:lnTo>
                    <a:pt x="2822" y="4271"/>
                  </a:lnTo>
                  <a:cubicBezTo>
                    <a:pt x="2656" y="4509"/>
                    <a:pt x="2370" y="4676"/>
                    <a:pt x="2072" y="4676"/>
                  </a:cubicBezTo>
                  <a:cubicBezTo>
                    <a:pt x="1775" y="4676"/>
                    <a:pt x="1489" y="4509"/>
                    <a:pt x="1334" y="4271"/>
                  </a:cubicBezTo>
                  <a:lnTo>
                    <a:pt x="1429" y="4224"/>
                  </a:lnTo>
                  <a:cubicBezTo>
                    <a:pt x="1608" y="4140"/>
                    <a:pt x="1715" y="3974"/>
                    <a:pt x="1715" y="3783"/>
                  </a:cubicBezTo>
                  <a:lnTo>
                    <a:pt x="1715" y="3581"/>
                  </a:lnTo>
                  <a:cubicBezTo>
                    <a:pt x="1834" y="3617"/>
                    <a:pt x="1953" y="3628"/>
                    <a:pt x="2072" y="3628"/>
                  </a:cubicBezTo>
                  <a:cubicBezTo>
                    <a:pt x="2191" y="3628"/>
                    <a:pt x="2311" y="3617"/>
                    <a:pt x="2430" y="3581"/>
                  </a:cubicBezTo>
                  <a:close/>
                  <a:moveTo>
                    <a:pt x="2065" y="0"/>
                  </a:moveTo>
                  <a:cubicBezTo>
                    <a:pt x="2010" y="0"/>
                    <a:pt x="1953" y="3"/>
                    <a:pt x="1894" y="9"/>
                  </a:cubicBezTo>
                  <a:cubicBezTo>
                    <a:pt x="1037" y="92"/>
                    <a:pt x="346" y="842"/>
                    <a:pt x="346" y="1735"/>
                  </a:cubicBezTo>
                  <a:cubicBezTo>
                    <a:pt x="346" y="2378"/>
                    <a:pt x="203" y="2962"/>
                    <a:pt x="60" y="3271"/>
                  </a:cubicBezTo>
                  <a:cubicBezTo>
                    <a:pt x="1" y="3426"/>
                    <a:pt x="48" y="3581"/>
                    <a:pt x="179" y="3676"/>
                  </a:cubicBezTo>
                  <a:cubicBezTo>
                    <a:pt x="310" y="3759"/>
                    <a:pt x="584" y="3926"/>
                    <a:pt x="1013" y="4045"/>
                  </a:cubicBezTo>
                  <a:lnTo>
                    <a:pt x="382" y="4379"/>
                  </a:lnTo>
                  <a:cubicBezTo>
                    <a:pt x="144" y="4498"/>
                    <a:pt x="1" y="4712"/>
                    <a:pt x="1" y="4986"/>
                  </a:cubicBezTo>
                  <a:lnTo>
                    <a:pt x="1" y="6045"/>
                  </a:lnTo>
                  <a:cubicBezTo>
                    <a:pt x="1" y="6129"/>
                    <a:pt x="84" y="6200"/>
                    <a:pt x="167" y="6200"/>
                  </a:cubicBezTo>
                  <a:cubicBezTo>
                    <a:pt x="263" y="6200"/>
                    <a:pt x="334" y="6129"/>
                    <a:pt x="334" y="6045"/>
                  </a:cubicBezTo>
                  <a:lnTo>
                    <a:pt x="334" y="4974"/>
                  </a:lnTo>
                  <a:cubicBezTo>
                    <a:pt x="334" y="4831"/>
                    <a:pt x="406" y="4712"/>
                    <a:pt x="525" y="4652"/>
                  </a:cubicBezTo>
                  <a:lnTo>
                    <a:pt x="1037" y="4402"/>
                  </a:lnTo>
                  <a:cubicBezTo>
                    <a:pt x="1239" y="4760"/>
                    <a:pt x="1644" y="4986"/>
                    <a:pt x="2060" y="4986"/>
                  </a:cubicBezTo>
                  <a:cubicBezTo>
                    <a:pt x="2489" y="4986"/>
                    <a:pt x="2882" y="4760"/>
                    <a:pt x="3084" y="4402"/>
                  </a:cubicBezTo>
                  <a:lnTo>
                    <a:pt x="3596" y="4652"/>
                  </a:lnTo>
                  <a:cubicBezTo>
                    <a:pt x="3704" y="4712"/>
                    <a:pt x="3787" y="4831"/>
                    <a:pt x="3787" y="4974"/>
                  </a:cubicBezTo>
                  <a:lnTo>
                    <a:pt x="3787" y="6022"/>
                  </a:lnTo>
                  <a:cubicBezTo>
                    <a:pt x="3787" y="6117"/>
                    <a:pt x="3858" y="6188"/>
                    <a:pt x="3954" y="6188"/>
                  </a:cubicBezTo>
                  <a:cubicBezTo>
                    <a:pt x="4037" y="6188"/>
                    <a:pt x="4108" y="6117"/>
                    <a:pt x="4108" y="6022"/>
                  </a:cubicBezTo>
                  <a:lnTo>
                    <a:pt x="4108" y="4974"/>
                  </a:lnTo>
                  <a:cubicBezTo>
                    <a:pt x="4132" y="4712"/>
                    <a:pt x="3977" y="4474"/>
                    <a:pt x="3739" y="4379"/>
                  </a:cubicBezTo>
                  <a:lnTo>
                    <a:pt x="3096" y="4045"/>
                  </a:lnTo>
                  <a:cubicBezTo>
                    <a:pt x="3537" y="3926"/>
                    <a:pt x="3799" y="3759"/>
                    <a:pt x="3930" y="3676"/>
                  </a:cubicBezTo>
                  <a:cubicBezTo>
                    <a:pt x="4073" y="3581"/>
                    <a:pt x="4108" y="3426"/>
                    <a:pt x="4049" y="3271"/>
                  </a:cubicBezTo>
                  <a:cubicBezTo>
                    <a:pt x="3918" y="2962"/>
                    <a:pt x="3775" y="2378"/>
                    <a:pt x="3775" y="1735"/>
                  </a:cubicBezTo>
                  <a:cubicBezTo>
                    <a:pt x="3775" y="866"/>
                    <a:pt x="3084" y="104"/>
                    <a:pt x="2227" y="9"/>
                  </a:cubicBezTo>
                  <a:cubicBezTo>
                    <a:pt x="2174" y="3"/>
                    <a:pt x="2120" y="0"/>
                    <a:pt x="2065"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 name="Google Shape;9246;p16">
              <a:extLst>
                <a:ext uri="{FF2B5EF4-FFF2-40B4-BE49-F238E27FC236}">
                  <a16:creationId xmlns:a16="http://schemas.microsoft.com/office/drawing/2014/main" id="{CA38C7B6-9E81-43B0-B129-DB692A568698}"/>
                </a:ext>
              </a:extLst>
            </p:cNvPr>
            <p:cNvSpPr/>
            <p:nvPr/>
          </p:nvSpPr>
          <p:spPr>
            <a:xfrm>
              <a:off x="3116592" y="2293778"/>
              <a:ext cx="10630" cy="32241"/>
            </a:xfrm>
            <a:custGeom>
              <a:avLst/>
              <a:gdLst/>
              <a:ahLst/>
              <a:cxnLst/>
              <a:rect l="l" t="t" r="r" b="b"/>
              <a:pathLst>
                <a:path w="334" h="1013" extrusionOk="0">
                  <a:moveTo>
                    <a:pt x="167" y="0"/>
                  </a:moveTo>
                  <a:cubicBezTo>
                    <a:pt x="72" y="0"/>
                    <a:pt x="0" y="72"/>
                    <a:pt x="0" y="167"/>
                  </a:cubicBezTo>
                  <a:lnTo>
                    <a:pt x="0" y="846"/>
                  </a:lnTo>
                  <a:cubicBezTo>
                    <a:pt x="0" y="941"/>
                    <a:pt x="72" y="1012"/>
                    <a:pt x="167" y="1012"/>
                  </a:cubicBezTo>
                  <a:cubicBezTo>
                    <a:pt x="250" y="1012"/>
                    <a:pt x="334" y="941"/>
                    <a:pt x="334" y="846"/>
                  </a:cubicBezTo>
                  <a:lnTo>
                    <a:pt x="334" y="167"/>
                  </a:lnTo>
                  <a:cubicBezTo>
                    <a:pt x="310" y="72"/>
                    <a:pt x="250" y="0"/>
                    <a:pt x="167"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 name="Google Shape;9247;p16">
              <a:extLst>
                <a:ext uri="{FF2B5EF4-FFF2-40B4-BE49-F238E27FC236}">
                  <a16:creationId xmlns:a16="http://schemas.microsoft.com/office/drawing/2014/main" id="{5D3F529E-EE1F-AEDF-E4C9-B4461DC28096}"/>
                </a:ext>
              </a:extLst>
            </p:cNvPr>
            <p:cNvSpPr/>
            <p:nvPr/>
          </p:nvSpPr>
          <p:spPr>
            <a:xfrm>
              <a:off x="3193519" y="2293778"/>
              <a:ext cx="10248" cy="32241"/>
            </a:xfrm>
            <a:custGeom>
              <a:avLst/>
              <a:gdLst/>
              <a:ahLst/>
              <a:cxnLst/>
              <a:rect l="l" t="t" r="r" b="b"/>
              <a:pathLst>
                <a:path w="322" h="1013" extrusionOk="0">
                  <a:moveTo>
                    <a:pt x="155" y="0"/>
                  </a:moveTo>
                  <a:cubicBezTo>
                    <a:pt x="72" y="0"/>
                    <a:pt x="0" y="72"/>
                    <a:pt x="0" y="167"/>
                  </a:cubicBezTo>
                  <a:lnTo>
                    <a:pt x="0" y="846"/>
                  </a:lnTo>
                  <a:cubicBezTo>
                    <a:pt x="0" y="941"/>
                    <a:pt x="72" y="1012"/>
                    <a:pt x="155" y="1012"/>
                  </a:cubicBezTo>
                  <a:cubicBezTo>
                    <a:pt x="250" y="1012"/>
                    <a:pt x="322" y="941"/>
                    <a:pt x="322" y="846"/>
                  </a:cubicBezTo>
                  <a:lnTo>
                    <a:pt x="322" y="167"/>
                  </a:lnTo>
                  <a:cubicBezTo>
                    <a:pt x="310" y="72"/>
                    <a:pt x="250" y="0"/>
                    <a:pt x="155"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 name="Google Shape;9248;p16">
              <a:extLst>
                <a:ext uri="{FF2B5EF4-FFF2-40B4-BE49-F238E27FC236}">
                  <a16:creationId xmlns:a16="http://schemas.microsoft.com/office/drawing/2014/main" id="{55C9405F-8140-100A-4733-14D47B932E24}"/>
                </a:ext>
              </a:extLst>
            </p:cNvPr>
            <p:cNvSpPr/>
            <p:nvPr/>
          </p:nvSpPr>
          <p:spPr>
            <a:xfrm>
              <a:off x="3346227" y="2166755"/>
              <a:ext cx="54966" cy="18301"/>
            </a:xfrm>
            <a:custGeom>
              <a:avLst/>
              <a:gdLst/>
              <a:ahLst/>
              <a:cxnLst/>
              <a:rect l="l" t="t" r="r" b="b"/>
              <a:pathLst>
                <a:path w="1727" h="575" extrusionOk="0">
                  <a:moveTo>
                    <a:pt x="646" y="0"/>
                  </a:moveTo>
                  <a:cubicBezTo>
                    <a:pt x="494" y="0"/>
                    <a:pt x="326" y="15"/>
                    <a:pt x="143" y="50"/>
                  </a:cubicBezTo>
                  <a:cubicBezTo>
                    <a:pt x="60" y="62"/>
                    <a:pt x="0" y="122"/>
                    <a:pt x="0" y="217"/>
                  </a:cubicBezTo>
                  <a:lnTo>
                    <a:pt x="0" y="396"/>
                  </a:lnTo>
                  <a:cubicBezTo>
                    <a:pt x="0" y="479"/>
                    <a:pt x="84" y="550"/>
                    <a:pt x="167" y="550"/>
                  </a:cubicBezTo>
                  <a:cubicBezTo>
                    <a:pt x="262" y="550"/>
                    <a:pt x="334" y="479"/>
                    <a:pt x="334" y="396"/>
                  </a:cubicBezTo>
                  <a:lnTo>
                    <a:pt x="334" y="360"/>
                  </a:lnTo>
                  <a:cubicBezTo>
                    <a:pt x="445" y="344"/>
                    <a:pt x="549" y="338"/>
                    <a:pt x="645" y="338"/>
                  </a:cubicBezTo>
                  <a:cubicBezTo>
                    <a:pt x="845" y="338"/>
                    <a:pt x="1007" y="367"/>
                    <a:pt x="1120" y="407"/>
                  </a:cubicBezTo>
                  <a:cubicBezTo>
                    <a:pt x="1334" y="467"/>
                    <a:pt x="1453" y="538"/>
                    <a:pt x="1453" y="538"/>
                  </a:cubicBezTo>
                  <a:cubicBezTo>
                    <a:pt x="1477" y="550"/>
                    <a:pt x="1512" y="574"/>
                    <a:pt x="1536" y="574"/>
                  </a:cubicBezTo>
                  <a:cubicBezTo>
                    <a:pt x="1584" y="574"/>
                    <a:pt x="1643" y="538"/>
                    <a:pt x="1667" y="491"/>
                  </a:cubicBezTo>
                  <a:cubicBezTo>
                    <a:pt x="1727" y="396"/>
                    <a:pt x="1715" y="288"/>
                    <a:pt x="1643" y="241"/>
                  </a:cubicBezTo>
                  <a:cubicBezTo>
                    <a:pt x="1615" y="231"/>
                    <a:pt x="1258" y="0"/>
                    <a:pt x="646"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 name="Google Shape;9249;p16">
              <a:extLst>
                <a:ext uri="{FF2B5EF4-FFF2-40B4-BE49-F238E27FC236}">
                  <a16:creationId xmlns:a16="http://schemas.microsoft.com/office/drawing/2014/main" id="{FC5BBE74-1836-B74E-AA94-666D08CC3FBB}"/>
                </a:ext>
              </a:extLst>
            </p:cNvPr>
            <p:cNvSpPr/>
            <p:nvPr/>
          </p:nvSpPr>
          <p:spPr>
            <a:xfrm>
              <a:off x="3302655" y="2134991"/>
              <a:ext cx="141760" cy="192143"/>
            </a:xfrm>
            <a:custGeom>
              <a:avLst/>
              <a:gdLst/>
              <a:ahLst/>
              <a:cxnLst/>
              <a:rect l="l" t="t" r="r" b="b"/>
              <a:pathLst>
                <a:path w="4454" h="6037" extrusionOk="0">
                  <a:moveTo>
                    <a:pt x="3453" y="334"/>
                  </a:moveTo>
                  <a:lnTo>
                    <a:pt x="3453" y="1132"/>
                  </a:lnTo>
                  <a:cubicBezTo>
                    <a:pt x="3453" y="1263"/>
                    <a:pt x="3429" y="1405"/>
                    <a:pt x="3370" y="1525"/>
                  </a:cubicBezTo>
                  <a:lnTo>
                    <a:pt x="3310" y="1644"/>
                  </a:lnTo>
                  <a:cubicBezTo>
                    <a:pt x="3298" y="1667"/>
                    <a:pt x="3298" y="1691"/>
                    <a:pt x="3298" y="1715"/>
                  </a:cubicBezTo>
                  <a:lnTo>
                    <a:pt x="3298" y="2060"/>
                  </a:lnTo>
                  <a:cubicBezTo>
                    <a:pt x="3274" y="2346"/>
                    <a:pt x="3155" y="2608"/>
                    <a:pt x="2953" y="2799"/>
                  </a:cubicBezTo>
                  <a:cubicBezTo>
                    <a:pt x="2739" y="3001"/>
                    <a:pt x="2477" y="3096"/>
                    <a:pt x="2191" y="3096"/>
                  </a:cubicBezTo>
                  <a:cubicBezTo>
                    <a:pt x="1643" y="3084"/>
                    <a:pt x="1179" y="2596"/>
                    <a:pt x="1179" y="2013"/>
                  </a:cubicBezTo>
                  <a:lnTo>
                    <a:pt x="1179" y="1715"/>
                  </a:lnTo>
                  <a:cubicBezTo>
                    <a:pt x="1179" y="1691"/>
                    <a:pt x="1179" y="1667"/>
                    <a:pt x="1167" y="1644"/>
                  </a:cubicBezTo>
                  <a:lnTo>
                    <a:pt x="1107" y="1525"/>
                  </a:lnTo>
                  <a:cubicBezTo>
                    <a:pt x="1048" y="1405"/>
                    <a:pt x="1012" y="1275"/>
                    <a:pt x="1012" y="1132"/>
                  </a:cubicBezTo>
                  <a:cubicBezTo>
                    <a:pt x="1012" y="691"/>
                    <a:pt x="1369" y="334"/>
                    <a:pt x="1822" y="334"/>
                  </a:cubicBezTo>
                  <a:close/>
                  <a:moveTo>
                    <a:pt x="2762" y="3310"/>
                  </a:moveTo>
                  <a:lnTo>
                    <a:pt x="2762" y="3537"/>
                  </a:lnTo>
                  <a:cubicBezTo>
                    <a:pt x="2762" y="3572"/>
                    <a:pt x="2774" y="3620"/>
                    <a:pt x="2774" y="3680"/>
                  </a:cubicBezTo>
                  <a:lnTo>
                    <a:pt x="2239" y="4096"/>
                  </a:lnTo>
                  <a:lnTo>
                    <a:pt x="1691" y="3680"/>
                  </a:lnTo>
                  <a:cubicBezTo>
                    <a:pt x="1703" y="3632"/>
                    <a:pt x="1703" y="3584"/>
                    <a:pt x="1703" y="3537"/>
                  </a:cubicBezTo>
                  <a:lnTo>
                    <a:pt x="1703" y="3310"/>
                  </a:lnTo>
                  <a:cubicBezTo>
                    <a:pt x="1846" y="3370"/>
                    <a:pt x="2012" y="3406"/>
                    <a:pt x="2191" y="3406"/>
                  </a:cubicBezTo>
                  <a:lnTo>
                    <a:pt x="2239" y="3406"/>
                  </a:lnTo>
                  <a:cubicBezTo>
                    <a:pt x="2417" y="3406"/>
                    <a:pt x="2596" y="3382"/>
                    <a:pt x="2762" y="3310"/>
                  </a:cubicBezTo>
                  <a:close/>
                  <a:moveTo>
                    <a:pt x="1822" y="1"/>
                  </a:moveTo>
                  <a:cubicBezTo>
                    <a:pt x="1191" y="1"/>
                    <a:pt x="703" y="513"/>
                    <a:pt x="703" y="1120"/>
                  </a:cubicBezTo>
                  <a:cubicBezTo>
                    <a:pt x="703" y="1298"/>
                    <a:pt x="750" y="1489"/>
                    <a:pt x="822" y="1656"/>
                  </a:cubicBezTo>
                  <a:lnTo>
                    <a:pt x="869" y="1751"/>
                  </a:lnTo>
                  <a:lnTo>
                    <a:pt x="869" y="2001"/>
                  </a:lnTo>
                  <a:cubicBezTo>
                    <a:pt x="869" y="2441"/>
                    <a:pt x="1072" y="2846"/>
                    <a:pt x="1381" y="3096"/>
                  </a:cubicBezTo>
                  <a:lnTo>
                    <a:pt x="1381" y="3537"/>
                  </a:lnTo>
                  <a:cubicBezTo>
                    <a:pt x="1381" y="3608"/>
                    <a:pt x="1346" y="3680"/>
                    <a:pt x="1274" y="3703"/>
                  </a:cubicBezTo>
                  <a:lnTo>
                    <a:pt x="453" y="4025"/>
                  </a:lnTo>
                  <a:cubicBezTo>
                    <a:pt x="179" y="4132"/>
                    <a:pt x="0" y="4382"/>
                    <a:pt x="0" y="4668"/>
                  </a:cubicBezTo>
                  <a:lnTo>
                    <a:pt x="0" y="5858"/>
                  </a:lnTo>
                  <a:cubicBezTo>
                    <a:pt x="0" y="5942"/>
                    <a:pt x="83" y="6013"/>
                    <a:pt x="167" y="6013"/>
                  </a:cubicBezTo>
                  <a:cubicBezTo>
                    <a:pt x="262" y="6013"/>
                    <a:pt x="334" y="5942"/>
                    <a:pt x="334" y="5858"/>
                  </a:cubicBezTo>
                  <a:lnTo>
                    <a:pt x="334" y="4668"/>
                  </a:lnTo>
                  <a:cubicBezTo>
                    <a:pt x="334" y="4513"/>
                    <a:pt x="417" y="4382"/>
                    <a:pt x="560" y="4334"/>
                  </a:cubicBezTo>
                  <a:lnTo>
                    <a:pt x="1369" y="4025"/>
                  </a:lnTo>
                  <a:cubicBezTo>
                    <a:pt x="1417" y="4001"/>
                    <a:pt x="1465" y="3977"/>
                    <a:pt x="1488" y="3965"/>
                  </a:cubicBezTo>
                  <a:lnTo>
                    <a:pt x="2060" y="4394"/>
                  </a:lnTo>
                  <a:lnTo>
                    <a:pt x="2060" y="5870"/>
                  </a:lnTo>
                  <a:cubicBezTo>
                    <a:pt x="2060" y="5954"/>
                    <a:pt x="2131" y="6037"/>
                    <a:pt x="2215" y="6037"/>
                  </a:cubicBezTo>
                  <a:cubicBezTo>
                    <a:pt x="2310" y="6037"/>
                    <a:pt x="2381" y="5954"/>
                    <a:pt x="2381" y="5870"/>
                  </a:cubicBezTo>
                  <a:lnTo>
                    <a:pt x="2381" y="4394"/>
                  </a:lnTo>
                  <a:lnTo>
                    <a:pt x="2953" y="3965"/>
                  </a:lnTo>
                  <a:cubicBezTo>
                    <a:pt x="2977" y="3989"/>
                    <a:pt x="3024" y="4013"/>
                    <a:pt x="3072" y="4025"/>
                  </a:cubicBezTo>
                  <a:lnTo>
                    <a:pt x="3882" y="4334"/>
                  </a:lnTo>
                  <a:cubicBezTo>
                    <a:pt x="4024" y="4382"/>
                    <a:pt x="4108" y="4513"/>
                    <a:pt x="4108" y="4668"/>
                  </a:cubicBezTo>
                  <a:lnTo>
                    <a:pt x="4108" y="5858"/>
                  </a:lnTo>
                  <a:cubicBezTo>
                    <a:pt x="4108" y="5942"/>
                    <a:pt x="4179" y="6013"/>
                    <a:pt x="4274" y="6013"/>
                  </a:cubicBezTo>
                  <a:cubicBezTo>
                    <a:pt x="4358" y="6013"/>
                    <a:pt x="4441" y="5942"/>
                    <a:pt x="4441" y="5858"/>
                  </a:cubicBezTo>
                  <a:lnTo>
                    <a:pt x="4441" y="4668"/>
                  </a:lnTo>
                  <a:cubicBezTo>
                    <a:pt x="4453" y="4382"/>
                    <a:pt x="4274" y="4108"/>
                    <a:pt x="4024" y="4025"/>
                  </a:cubicBezTo>
                  <a:lnTo>
                    <a:pt x="3203" y="3703"/>
                  </a:lnTo>
                  <a:cubicBezTo>
                    <a:pt x="3131" y="3680"/>
                    <a:pt x="3084" y="3620"/>
                    <a:pt x="3084" y="3537"/>
                  </a:cubicBezTo>
                  <a:lnTo>
                    <a:pt x="3084" y="3108"/>
                  </a:lnTo>
                  <a:cubicBezTo>
                    <a:pt x="3120" y="3084"/>
                    <a:pt x="3155" y="3060"/>
                    <a:pt x="3191" y="3025"/>
                  </a:cubicBezTo>
                  <a:cubicBezTo>
                    <a:pt x="3453" y="2775"/>
                    <a:pt x="3608" y="2418"/>
                    <a:pt x="3608" y="2037"/>
                  </a:cubicBezTo>
                  <a:lnTo>
                    <a:pt x="3608" y="1727"/>
                  </a:lnTo>
                  <a:lnTo>
                    <a:pt x="3655" y="1644"/>
                  </a:lnTo>
                  <a:cubicBezTo>
                    <a:pt x="3739" y="1477"/>
                    <a:pt x="3774" y="1298"/>
                    <a:pt x="3774" y="1108"/>
                  </a:cubicBezTo>
                  <a:lnTo>
                    <a:pt x="3774" y="167"/>
                  </a:lnTo>
                  <a:cubicBezTo>
                    <a:pt x="3774" y="84"/>
                    <a:pt x="3691" y="1"/>
                    <a:pt x="3608"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 name="Google Shape;9250;p16">
              <a:extLst>
                <a:ext uri="{FF2B5EF4-FFF2-40B4-BE49-F238E27FC236}">
                  <a16:creationId xmlns:a16="http://schemas.microsoft.com/office/drawing/2014/main" id="{A5D62D6F-557F-1886-46C2-DC19879E2423}"/>
                </a:ext>
              </a:extLst>
            </p:cNvPr>
            <p:cNvSpPr/>
            <p:nvPr/>
          </p:nvSpPr>
          <p:spPr>
            <a:xfrm>
              <a:off x="3330313" y="2288463"/>
              <a:ext cx="10248" cy="37938"/>
            </a:xfrm>
            <a:custGeom>
              <a:avLst/>
              <a:gdLst/>
              <a:ahLst/>
              <a:cxnLst/>
              <a:rect l="l" t="t" r="r" b="b"/>
              <a:pathLst>
                <a:path w="322" h="1192" extrusionOk="0">
                  <a:moveTo>
                    <a:pt x="167" y="1"/>
                  </a:moveTo>
                  <a:cubicBezTo>
                    <a:pt x="72" y="1"/>
                    <a:pt x="0" y="84"/>
                    <a:pt x="0" y="167"/>
                  </a:cubicBezTo>
                  <a:lnTo>
                    <a:pt x="0" y="1036"/>
                  </a:lnTo>
                  <a:cubicBezTo>
                    <a:pt x="0" y="1120"/>
                    <a:pt x="72" y="1191"/>
                    <a:pt x="167" y="1191"/>
                  </a:cubicBezTo>
                  <a:cubicBezTo>
                    <a:pt x="250" y="1191"/>
                    <a:pt x="322" y="1120"/>
                    <a:pt x="322" y="1036"/>
                  </a:cubicBezTo>
                  <a:lnTo>
                    <a:pt x="322" y="167"/>
                  </a:lnTo>
                  <a:cubicBezTo>
                    <a:pt x="310" y="84"/>
                    <a:pt x="250" y="1"/>
                    <a:pt x="167"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 name="Google Shape;9251;p16">
              <a:extLst>
                <a:ext uri="{FF2B5EF4-FFF2-40B4-BE49-F238E27FC236}">
                  <a16:creationId xmlns:a16="http://schemas.microsoft.com/office/drawing/2014/main" id="{95F4961E-7F4D-FBB8-52BD-216459F5EB92}"/>
                </a:ext>
              </a:extLst>
            </p:cNvPr>
            <p:cNvSpPr/>
            <p:nvPr/>
          </p:nvSpPr>
          <p:spPr>
            <a:xfrm>
              <a:off x="3406859" y="2288463"/>
              <a:ext cx="10630" cy="37938"/>
            </a:xfrm>
            <a:custGeom>
              <a:avLst/>
              <a:gdLst/>
              <a:ahLst/>
              <a:cxnLst/>
              <a:rect l="l" t="t" r="r" b="b"/>
              <a:pathLst>
                <a:path w="334" h="1192" extrusionOk="0">
                  <a:moveTo>
                    <a:pt x="167" y="1"/>
                  </a:moveTo>
                  <a:cubicBezTo>
                    <a:pt x="84" y="1"/>
                    <a:pt x="0" y="84"/>
                    <a:pt x="0" y="167"/>
                  </a:cubicBezTo>
                  <a:lnTo>
                    <a:pt x="0" y="1036"/>
                  </a:lnTo>
                  <a:cubicBezTo>
                    <a:pt x="0" y="1120"/>
                    <a:pt x="84" y="1191"/>
                    <a:pt x="167" y="1191"/>
                  </a:cubicBezTo>
                  <a:cubicBezTo>
                    <a:pt x="262" y="1191"/>
                    <a:pt x="334" y="1120"/>
                    <a:pt x="334" y="1036"/>
                  </a:cubicBezTo>
                  <a:lnTo>
                    <a:pt x="334" y="167"/>
                  </a:lnTo>
                  <a:cubicBezTo>
                    <a:pt x="322" y="84"/>
                    <a:pt x="262" y="1"/>
                    <a:pt x="167"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9252;p16">
              <a:extLst>
                <a:ext uri="{FF2B5EF4-FFF2-40B4-BE49-F238E27FC236}">
                  <a16:creationId xmlns:a16="http://schemas.microsoft.com/office/drawing/2014/main" id="{1BE97092-C088-8C93-409B-6E2F13E4CCE8}"/>
                </a:ext>
              </a:extLst>
            </p:cNvPr>
            <p:cNvSpPr/>
            <p:nvPr/>
          </p:nvSpPr>
          <p:spPr>
            <a:xfrm>
              <a:off x="3149183" y="1976585"/>
              <a:ext cx="219419" cy="183072"/>
            </a:xfrm>
            <a:custGeom>
              <a:avLst/>
              <a:gdLst/>
              <a:ahLst/>
              <a:cxnLst/>
              <a:rect l="l" t="t" r="r" b="b"/>
              <a:pathLst>
                <a:path w="6894" h="5752" extrusionOk="0">
                  <a:moveTo>
                    <a:pt x="2369" y="4108"/>
                  </a:moveTo>
                  <a:lnTo>
                    <a:pt x="2286" y="4466"/>
                  </a:lnTo>
                  <a:lnTo>
                    <a:pt x="2060" y="4466"/>
                  </a:lnTo>
                  <a:cubicBezTo>
                    <a:pt x="1869" y="4466"/>
                    <a:pt x="1703" y="4299"/>
                    <a:pt x="1703" y="4108"/>
                  </a:cubicBezTo>
                  <a:close/>
                  <a:moveTo>
                    <a:pt x="5513" y="310"/>
                  </a:moveTo>
                  <a:cubicBezTo>
                    <a:pt x="5703" y="310"/>
                    <a:pt x="5870" y="477"/>
                    <a:pt x="5870" y="667"/>
                  </a:cubicBezTo>
                  <a:lnTo>
                    <a:pt x="5870" y="3418"/>
                  </a:lnTo>
                  <a:cubicBezTo>
                    <a:pt x="5870" y="3608"/>
                    <a:pt x="5703" y="3775"/>
                    <a:pt x="5513" y="3775"/>
                  </a:cubicBezTo>
                  <a:lnTo>
                    <a:pt x="4132" y="3775"/>
                  </a:lnTo>
                  <a:cubicBezTo>
                    <a:pt x="4096" y="3775"/>
                    <a:pt x="4048" y="3787"/>
                    <a:pt x="4036" y="3811"/>
                  </a:cubicBezTo>
                  <a:lnTo>
                    <a:pt x="2500" y="4918"/>
                  </a:lnTo>
                  <a:lnTo>
                    <a:pt x="2739" y="3966"/>
                  </a:lnTo>
                  <a:cubicBezTo>
                    <a:pt x="2762" y="3930"/>
                    <a:pt x="2739" y="3870"/>
                    <a:pt x="2715" y="3835"/>
                  </a:cubicBezTo>
                  <a:cubicBezTo>
                    <a:pt x="2679" y="3787"/>
                    <a:pt x="2643" y="3775"/>
                    <a:pt x="2584" y="3775"/>
                  </a:cubicBezTo>
                  <a:lnTo>
                    <a:pt x="691" y="3775"/>
                  </a:lnTo>
                  <a:cubicBezTo>
                    <a:pt x="500" y="3775"/>
                    <a:pt x="333" y="3608"/>
                    <a:pt x="333" y="3418"/>
                  </a:cubicBezTo>
                  <a:lnTo>
                    <a:pt x="333" y="667"/>
                  </a:lnTo>
                  <a:cubicBezTo>
                    <a:pt x="333" y="477"/>
                    <a:pt x="500" y="310"/>
                    <a:pt x="691" y="310"/>
                  </a:cubicBezTo>
                  <a:close/>
                  <a:moveTo>
                    <a:pt x="6215" y="989"/>
                  </a:moveTo>
                  <a:cubicBezTo>
                    <a:pt x="6406" y="989"/>
                    <a:pt x="6572" y="1156"/>
                    <a:pt x="6572" y="1346"/>
                  </a:cubicBezTo>
                  <a:lnTo>
                    <a:pt x="6572" y="4108"/>
                  </a:lnTo>
                  <a:lnTo>
                    <a:pt x="6549" y="4108"/>
                  </a:lnTo>
                  <a:cubicBezTo>
                    <a:pt x="6549" y="4299"/>
                    <a:pt x="6394" y="4466"/>
                    <a:pt x="6191" y="4466"/>
                  </a:cubicBezTo>
                  <a:lnTo>
                    <a:pt x="4810" y="4466"/>
                  </a:lnTo>
                  <a:cubicBezTo>
                    <a:pt x="4763" y="4466"/>
                    <a:pt x="4727" y="4477"/>
                    <a:pt x="4691" y="4513"/>
                  </a:cubicBezTo>
                  <a:cubicBezTo>
                    <a:pt x="4667" y="4549"/>
                    <a:pt x="4644" y="4608"/>
                    <a:pt x="4667" y="4656"/>
                  </a:cubicBezTo>
                  <a:lnTo>
                    <a:pt x="4763" y="5323"/>
                  </a:lnTo>
                  <a:lnTo>
                    <a:pt x="3596" y="4537"/>
                  </a:lnTo>
                  <a:lnTo>
                    <a:pt x="4191" y="4096"/>
                  </a:lnTo>
                  <a:lnTo>
                    <a:pt x="5513" y="4096"/>
                  </a:lnTo>
                  <a:cubicBezTo>
                    <a:pt x="5882" y="4096"/>
                    <a:pt x="6191" y="3799"/>
                    <a:pt x="6191" y="3418"/>
                  </a:cubicBezTo>
                  <a:lnTo>
                    <a:pt x="6191" y="989"/>
                  </a:lnTo>
                  <a:close/>
                  <a:moveTo>
                    <a:pt x="691" y="1"/>
                  </a:moveTo>
                  <a:cubicBezTo>
                    <a:pt x="322" y="1"/>
                    <a:pt x="0" y="298"/>
                    <a:pt x="0" y="679"/>
                  </a:cubicBezTo>
                  <a:lnTo>
                    <a:pt x="0" y="3430"/>
                  </a:lnTo>
                  <a:cubicBezTo>
                    <a:pt x="0" y="3811"/>
                    <a:pt x="298" y="4120"/>
                    <a:pt x="691" y="4120"/>
                  </a:cubicBezTo>
                  <a:lnTo>
                    <a:pt x="1393" y="4120"/>
                  </a:lnTo>
                  <a:lnTo>
                    <a:pt x="1393" y="4132"/>
                  </a:lnTo>
                  <a:cubicBezTo>
                    <a:pt x="1393" y="4501"/>
                    <a:pt x="1691" y="4823"/>
                    <a:pt x="2072" y="4823"/>
                  </a:cubicBezTo>
                  <a:lnTo>
                    <a:pt x="2203" y="4823"/>
                  </a:lnTo>
                  <a:lnTo>
                    <a:pt x="2143" y="5073"/>
                  </a:lnTo>
                  <a:cubicBezTo>
                    <a:pt x="2119" y="5180"/>
                    <a:pt x="2167" y="5275"/>
                    <a:pt x="2250" y="5335"/>
                  </a:cubicBezTo>
                  <a:cubicBezTo>
                    <a:pt x="2298" y="5370"/>
                    <a:pt x="2346" y="5382"/>
                    <a:pt x="2381" y="5382"/>
                  </a:cubicBezTo>
                  <a:cubicBezTo>
                    <a:pt x="2429" y="5382"/>
                    <a:pt x="2489" y="5370"/>
                    <a:pt x="2536" y="5335"/>
                  </a:cubicBezTo>
                  <a:lnTo>
                    <a:pt x="3251" y="4823"/>
                  </a:lnTo>
                  <a:lnTo>
                    <a:pt x="3417" y="4823"/>
                  </a:lnTo>
                  <a:lnTo>
                    <a:pt x="4751" y="5716"/>
                  </a:lnTo>
                  <a:cubicBezTo>
                    <a:pt x="4798" y="5740"/>
                    <a:pt x="4846" y="5751"/>
                    <a:pt x="4882" y="5751"/>
                  </a:cubicBezTo>
                  <a:cubicBezTo>
                    <a:pt x="4929" y="5751"/>
                    <a:pt x="4977" y="5740"/>
                    <a:pt x="5025" y="5716"/>
                  </a:cubicBezTo>
                  <a:cubicBezTo>
                    <a:pt x="5108" y="5656"/>
                    <a:pt x="5144" y="5561"/>
                    <a:pt x="5120" y="5454"/>
                  </a:cubicBezTo>
                  <a:lnTo>
                    <a:pt x="5025" y="4799"/>
                  </a:lnTo>
                  <a:lnTo>
                    <a:pt x="6215" y="4799"/>
                  </a:lnTo>
                  <a:cubicBezTo>
                    <a:pt x="6584" y="4799"/>
                    <a:pt x="6894" y="4501"/>
                    <a:pt x="6894" y="4120"/>
                  </a:cubicBezTo>
                  <a:lnTo>
                    <a:pt x="6894" y="1370"/>
                  </a:lnTo>
                  <a:cubicBezTo>
                    <a:pt x="6870" y="977"/>
                    <a:pt x="6572" y="679"/>
                    <a:pt x="6191" y="679"/>
                  </a:cubicBezTo>
                  <a:cubicBezTo>
                    <a:pt x="6179" y="298"/>
                    <a:pt x="5882" y="1"/>
                    <a:pt x="5513"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9253;p16">
              <a:extLst>
                <a:ext uri="{FF2B5EF4-FFF2-40B4-BE49-F238E27FC236}">
                  <a16:creationId xmlns:a16="http://schemas.microsoft.com/office/drawing/2014/main" id="{43DC1686-78E3-D387-056F-4990AC48A421}"/>
                </a:ext>
              </a:extLst>
            </p:cNvPr>
            <p:cNvSpPr/>
            <p:nvPr/>
          </p:nvSpPr>
          <p:spPr>
            <a:xfrm>
              <a:off x="3187822" y="2009177"/>
              <a:ext cx="26926" cy="10280"/>
            </a:xfrm>
            <a:custGeom>
              <a:avLst/>
              <a:gdLst/>
              <a:ahLst/>
              <a:cxnLst/>
              <a:rect l="l" t="t" r="r" b="b"/>
              <a:pathLst>
                <a:path w="846" h="323" extrusionOk="0">
                  <a:moveTo>
                    <a:pt x="155" y="1"/>
                  </a:moveTo>
                  <a:cubicBezTo>
                    <a:pt x="72" y="1"/>
                    <a:pt x="1" y="72"/>
                    <a:pt x="1" y="167"/>
                  </a:cubicBezTo>
                  <a:cubicBezTo>
                    <a:pt x="1" y="251"/>
                    <a:pt x="72" y="322"/>
                    <a:pt x="155" y="322"/>
                  </a:cubicBezTo>
                  <a:lnTo>
                    <a:pt x="679" y="322"/>
                  </a:lnTo>
                  <a:cubicBezTo>
                    <a:pt x="774" y="322"/>
                    <a:pt x="846" y="251"/>
                    <a:pt x="846" y="167"/>
                  </a:cubicBezTo>
                  <a:cubicBezTo>
                    <a:pt x="846" y="72"/>
                    <a:pt x="774" y="1"/>
                    <a:pt x="679"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9254;p16">
              <a:extLst>
                <a:ext uri="{FF2B5EF4-FFF2-40B4-BE49-F238E27FC236}">
                  <a16:creationId xmlns:a16="http://schemas.microsoft.com/office/drawing/2014/main" id="{8559B938-4FDB-19AF-13F1-90BEBC6707BD}"/>
                </a:ext>
              </a:extLst>
            </p:cNvPr>
            <p:cNvSpPr/>
            <p:nvPr/>
          </p:nvSpPr>
          <p:spPr>
            <a:xfrm>
              <a:off x="3226110" y="2009177"/>
              <a:ext cx="81478" cy="10280"/>
            </a:xfrm>
            <a:custGeom>
              <a:avLst/>
              <a:gdLst/>
              <a:ahLst/>
              <a:cxnLst/>
              <a:rect l="l" t="t" r="r" b="b"/>
              <a:pathLst>
                <a:path w="2560" h="323" extrusionOk="0">
                  <a:moveTo>
                    <a:pt x="167" y="1"/>
                  </a:moveTo>
                  <a:cubicBezTo>
                    <a:pt x="72" y="1"/>
                    <a:pt x="0" y="72"/>
                    <a:pt x="0" y="167"/>
                  </a:cubicBezTo>
                  <a:cubicBezTo>
                    <a:pt x="0" y="251"/>
                    <a:pt x="72" y="322"/>
                    <a:pt x="167" y="322"/>
                  </a:cubicBezTo>
                  <a:lnTo>
                    <a:pt x="2393" y="322"/>
                  </a:lnTo>
                  <a:cubicBezTo>
                    <a:pt x="2488" y="322"/>
                    <a:pt x="2560" y="251"/>
                    <a:pt x="2560" y="167"/>
                  </a:cubicBezTo>
                  <a:cubicBezTo>
                    <a:pt x="2560" y="72"/>
                    <a:pt x="2488" y="1"/>
                    <a:pt x="2393"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9255;p16">
              <a:extLst>
                <a:ext uri="{FF2B5EF4-FFF2-40B4-BE49-F238E27FC236}">
                  <a16:creationId xmlns:a16="http://schemas.microsoft.com/office/drawing/2014/main" id="{16584153-DE9A-1905-E798-37FAB3023C0A}"/>
                </a:ext>
              </a:extLst>
            </p:cNvPr>
            <p:cNvSpPr/>
            <p:nvPr/>
          </p:nvSpPr>
          <p:spPr>
            <a:xfrm>
              <a:off x="3187822" y="2036453"/>
              <a:ext cx="119767" cy="10662"/>
            </a:xfrm>
            <a:custGeom>
              <a:avLst/>
              <a:gdLst/>
              <a:ahLst/>
              <a:cxnLst/>
              <a:rect l="l" t="t" r="r" b="b"/>
              <a:pathLst>
                <a:path w="3763" h="335" extrusionOk="0">
                  <a:moveTo>
                    <a:pt x="155" y="1"/>
                  </a:moveTo>
                  <a:cubicBezTo>
                    <a:pt x="72" y="1"/>
                    <a:pt x="1" y="84"/>
                    <a:pt x="1" y="168"/>
                  </a:cubicBezTo>
                  <a:cubicBezTo>
                    <a:pt x="1" y="263"/>
                    <a:pt x="72" y="334"/>
                    <a:pt x="155" y="334"/>
                  </a:cubicBezTo>
                  <a:lnTo>
                    <a:pt x="3596" y="334"/>
                  </a:lnTo>
                  <a:cubicBezTo>
                    <a:pt x="3691" y="334"/>
                    <a:pt x="3763" y="263"/>
                    <a:pt x="3763" y="168"/>
                  </a:cubicBezTo>
                  <a:cubicBezTo>
                    <a:pt x="3763" y="84"/>
                    <a:pt x="3691" y="1"/>
                    <a:pt x="3596"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9256;p16">
              <a:extLst>
                <a:ext uri="{FF2B5EF4-FFF2-40B4-BE49-F238E27FC236}">
                  <a16:creationId xmlns:a16="http://schemas.microsoft.com/office/drawing/2014/main" id="{F6AFD2A4-F15E-18E4-0027-880BC61873F3}"/>
                </a:ext>
              </a:extLst>
            </p:cNvPr>
            <p:cNvSpPr/>
            <p:nvPr/>
          </p:nvSpPr>
          <p:spPr>
            <a:xfrm>
              <a:off x="3187822" y="2064143"/>
              <a:ext cx="81510" cy="10248"/>
            </a:xfrm>
            <a:custGeom>
              <a:avLst/>
              <a:gdLst/>
              <a:ahLst/>
              <a:cxnLst/>
              <a:rect l="l" t="t" r="r" b="b"/>
              <a:pathLst>
                <a:path w="2561" h="322" extrusionOk="0">
                  <a:moveTo>
                    <a:pt x="155" y="0"/>
                  </a:moveTo>
                  <a:cubicBezTo>
                    <a:pt x="72" y="0"/>
                    <a:pt x="1" y="72"/>
                    <a:pt x="1" y="167"/>
                  </a:cubicBezTo>
                  <a:cubicBezTo>
                    <a:pt x="1" y="250"/>
                    <a:pt x="72" y="322"/>
                    <a:pt x="155" y="322"/>
                  </a:cubicBezTo>
                  <a:lnTo>
                    <a:pt x="2394" y="322"/>
                  </a:lnTo>
                  <a:cubicBezTo>
                    <a:pt x="2477" y="322"/>
                    <a:pt x="2560" y="250"/>
                    <a:pt x="2560" y="167"/>
                  </a:cubicBezTo>
                  <a:cubicBezTo>
                    <a:pt x="2560" y="72"/>
                    <a:pt x="2477" y="0"/>
                    <a:pt x="2394"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9257;p16">
              <a:extLst>
                <a:ext uri="{FF2B5EF4-FFF2-40B4-BE49-F238E27FC236}">
                  <a16:creationId xmlns:a16="http://schemas.microsoft.com/office/drawing/2014/main" id="{E821A5B5-9292-634A-E2CA-38F65110FCA3}"/>
                </a:ext>
              </a:extLst>
            </p:cNvPr>
            <p:cNvSpPr/>
            <p:nvPr/>
          </p:nvSpPr>
          <p:spPr>
            <a:xfrm>
              <a:off x="3280663" y="2064143"/>
              <a:ext cx="26926" cy="10248"/>
            </a:xfrm>
            <a:custGeom>
              <a:avLst/>
              <a:gdLst/>
              <a:ahLst/>
              <a:cxnLst/>
              <a:rect l="l" t="t" r="r" b="b"/>
              <a:pathLst>
                <a:path w="846" h="322" extrusionOk="0">
                  <a:moveTo>
                    <a:pt x="155" y="0"/>
                  </a:moveTo>
                  <a:cubicBezTo>
                    <a:pt x="72" y="0"/>
                    <a:pt x="1" y="72"/>
                    <a:pt x="1" y="167"/>
                  </a:cubicBezTo>
                  <a:cubicBezTo>
                    <a:pt x="1" y="250"/>
                    <a:pt x="72" y="322"/>
                    <a:pt x="155" y="322"/>
                  </a:cubicBezTo>
                  <a:lnTo>
                    <a:pt x="679" y="322"/>
                  </a:lnTo>
                  <a:cubicBezTo>
                    <a:pt x="774" y="322"/>
                    <a:pt x="846" y="250"/>
                    <a:pt x="846" y="167"/>
                  </a:cubicBezTo>
                  <a:cubicBezTo>
                    <a:pt x="846" y="72"/>
                    <a:pt x="774" y="0"/>
                    <a:pt x="679"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9" name="Google Shape;9244;p16">
            <a:extLst>
              <a:ext uri="{FF2B5EF4-FFF2-40B4-BE49-F238E27FC236}">
                <a16:creationId xmlns:a16="http://schemas.microsoft.com/office/drawing/2014/main" id="{CDB13242-F57C-D3FB-F712-23A6B1B4164E}"/>
              </a:ext>
            </a:extLst>
          </p:cNvPr>
          <p:cNvGrpSpPr/>
          <p:nvPr/>
        </p:nvGrpSpPr>
        <p:grpSpPr>
          <a:xfrm>
            <a:off x="7272266" y="5317589"/>
            <a:ext cx="350198" cy="350548"/>
            <a:chOff x="3094217" y="1976585"/>
            <a:chExt cx="350198" cy="350548"/>
          </a:xfrm>
        </p:grpSpPr>
        <p:sp>
          <p:nvSpPr>
            <p:cNvPr id="20" name="Google Shape;9245;p16">
              <a:extLst>
                <a:ext uri="{FF2B5EF4-FFF2-40B4-BE49-F238E27FC236}">
                  <a16:creationId xmlns:a16="http://schemas.microsoft.com/office/drawing/2014/main" id="{62255202-0FDB-32A2-9DB8-C2C65C39C4D7}"/>
                </a:ext>
              </a:extLst>
            </p:cNvPr>
            <p:cNvSpPr/>
            <p:nvPr/>
          </p:nvSpPr>
          <p:spPr>
            <a:xfrm>
              <a:off x="3094217" y="2129039"/>
              <a:ext cx="131543" cy="197362"/>
            </a:xfrm>
            <a:custGeom>
              <a:avLst/>
              <a:gdLst/>
              <a:ahLst/>
              <a:cxnLst/>
              <a:rect l="l" t="t" r="r" b="b"/>
              <a:pathLst>
                <a:path w="4133" h="6201" extrusionOk="0">
                  <a:moveTo>
                    <a:pt x="2072" y="345"/>
                  </a:moveTo>
                  <a:cubicBezTo>
                    <a:pt x="2117" y="345"/>
                    <a:pt x="2162" y="348"/>
                    <a:pt x="2203" y="354"/>
                  </a:cubicBezTo>
                  <a:cubicBezTo>
                    <a:pt x="2906" y="414"/>
                    <a:pt x="3454" y="1045"/>
                    <a:pt x="3454" y="1759"/>
                  </a:cubicBezTo>
                  <a:cubicBezTo>
                    <a:pt x="3454" y="2438"/>
                    <a:pt x="3620" y="3069"/>
                    <a:pt x="3751" y="3402"/>
                  </a:cubicBezTo>
                  <a:lnTo>
                    <a:pt x="3751" y="3426"/>
                  </a:lnTo>
                  <a:cubicBezTo>
                    <a:pt x="3608" y="3509"/>
                    <a:pt x="3299" y="3688"/>
                    <a:pt x="2763" y="3807"/>
                  </a:cubicBezTo>
                  <a:lnTo>
                    <a:pt x="2763" y="3759"/>
                  </a:lnTo>
                  <a:lnTo>
                    <a:pt x="2763" y="3438"/>
                  </a:lnTo>
                  <a:cubicBezTo>
                    <a:pt x="2965" y="3319"/>
                    <a:pt x="3144" y="3140"/>
                    <a:pt x="3263" y="2926"/>
                  </a:cubicBezTo>
                  <a:cubicBezTo>
                    <a:pt x="3489" y="2533"/>
                    <a:pt x="3418" y="2021"/>
                    <a:pt x="3073" y="1712"/>
                  </a:cubicBezTo>
                  <a:cubicBezTo>
                    <a:pt x="2834" y="1485"/>
                    <a:pt x="2418" y="1235"/>
                    <a:pt x="1727" y="1235"/>
                  </a:cubicBezTo>
                  <a:cubicBezTo>
                    <a:pt x="1691" y="1235"/>
                    <a:pt x="1644" y="1247"/>
                    <a:pt x="1608" y="1283"/>
                  </a:cubicBezTo>
                  <a:lnTo>
                    <a:pt x="1275" y="1616"/>
                  </a:lnTo>
                  <a:cubicBezTo>
                    <a:pt x="1215" y="1676"/>
                    <a:pt x="1215" y="1783"/>
                    <a:pt x="1275" y="1843"/>
                  </a:cubicBezTo>
                  <a:cubicBezTo>
                    <a:pt x="1304" y="1872"/>
                    <a:pt x="1343" y="1887"/>
                    <a:pt x="1382" y="1887"/>
                  </a:cubicBezTo>
                  <a:cubicBezTo>
                    <a:pt x="1421" y="1887"/>
                    <a:pt x="1459" y="1872"/>
                    <a:pt x="1489" y="1843"/>
                  </a:cubicBezTo>
                  <a:lnTo>
                    <a:pt x="1787" y="1545"/>
                  </a:lnTo>
                  <a:cubicBezTo>
                    <a:pt x="2227" y="1557"/>
                    <a:pt x="2584" y="1700"/>
                    <a:pt x="2846" y="1938"/>
                  </a:cubicBezTo>
                  <a:cubicBezTo>
                    <a:pt x="3073" y="2140"/>
                    <a:pt x="3132" y="2485"/>
                    <a:pt x="2977" y="2747"/>
                  </a:cubicBezTo>
                  <a:cubicBezTo>
                    <a:pt x="2799" y="3081"/>
                    <a:pt x="2441" y="3283"/>
                    <a:pt x="2072" y="3283"/>
                  </a:cubicBezTo>
                  <a:cubicBezTo>
                    <a:pt x="1489" y="3283"/>
                    <a:pt x="1037" y="2831"/>
                    <a:pt x="1037" y="2247"/>
                  </a:cubicBezTo>
                  <a:cubicBezTo>
                    <a:pt x="1037" y="2152"/>
                    <a:pt x="953" y="2081"/>
                    <a:pt x="870" y="2081"/>
                  </a:cubicBezTo>
                  <a:cubicBezTo>
                    <a:pt x="775" y="2081"/>
                    <a:pt x="703" y="2152"/>
                    <a:pt x="703" y="2247"/>
                  </a:cubicBezTo>
                  <a:cubicBezTo>
                    <a:pt x="703" y="2747"/>
                    <a:pt x="989" y="3200"/>
                    <a:pt x="1394" y="3438"/>
                  </a:cubicBezTo>
                  <a:lnTo>
                    <a:pt x="1394" y="3759"/>
                  </a:lnTo>
                  <a:lnTo>
                    <a:pt x="1394" y="3807"/>
                  </a:lnTo>
                  <a:cubicBezTo>
                    <a:pt x="858" y="3688"/>
                    <a:pt x="525" y="3509"/>
                    <a:pt x="394" y="3426"/>
                  </a:cubicBezTo>
                  <a:cubicBezTo>
                    <a:pt x="394" y="3426"/>
                    <a:pt x="382" y="3426"/>
                    <a:pt x="394" y="3402"/>
                  </a:cubicBezTo>
                  <a:cubicBezTo>
                    <a:pt x="525" y="3081"/>
                    <a:pt x="691" y="2438"/>
                    <a:pt x="691" y="1759"/>
                  </a:cubicBezTo>
                  <a:cubicBezTo>
                    <a:pt x="691" y="1045"/>
                    <a:pt x="1239" y="414"/>
                    <a:pt x="1941" y="354"/>
                  </a:cubicBezTo>
                  <a:cubicBezTo>
                    <a:pt x="1983" y="348"/>
                    <a:pt x="2028" y="345"/>
                    <a:pt x="2072" y="345"/>
                  </a:cubicBezTo>
                  <a:close/>
                  <a:moveTo>
                    <a:pt x="2430" y="3581"/>
                  </a:moveTo>
                  <a:lnTo>
                    <a:pt x="2430" y="3783"/>
                  </a:lnTo>
                  <a:cubicBezTo>
                    <a:pt x="2430" y="3974"/>
                    <a:pt x="2537" y="4152"/>
                    <a:pt x="2715" y="4224"/>
                  </a:cubicBezTo>
                  <a:lnTo>
                    <a:pt x="2822" y="4271"/>
                  </a:lnTo>
                  <a:cubicBezTo>
                    <a:pt x="2656" y="4509"/>
                    <a:pt x="2370" y="4676"/>
                    <a:pt x="2072" y="4676"/>
                  </a:cubicBezTo>
                  <a:cubicBezTo>
                    <a:pt x="1775" y="4676"/>
                    <a:pt x="1489" y="4509"/>
                    <a:pt x="1334" y="4271"/>
                  </a:cubicBezTo>
                  <a:lnTo>
                    <a:pt x="1429" y="4224"/>
                  </a:lnTo>
                  <a:cubicBezTo>
                    <a:pt x="1608" y="4140"/>
                    <a:pt x="1715" y="3974"/>
                    <a:pt x="1715" y="3783"/>
                  </a:cubicBezTo>
                  <a:lnTo>
                    <a:pt x="1715" y="3581"/>
                  </a:lnTo>
                  <a:cubicBezTo>
                    <a:pt x="1834" y="3617"/>
                    <a:pt x="1953" y="3628"/>
                    <a:pt x="2072" y="3628"/>
                  </a:cubicBezTo>
                  <a:cubicBezTo>
                    <a:pt x="2191" y="3628"/>
                    <a:pt x="2311" y="3617"/>
                    <a:pt x="2430" y="3581"/>
                  </a:cubicBezTo>
                  <a:close/>
                  <a:moveTo>
                    <a:pt x="2065" y="0"/>
                  </a:moveTo>
                  <a:cubicBezTo>
                    <a:pt x="2010" y="0"/>
                    <a:pt x="1953" y="3"/>
                    <a:pt x="1894" y="9"/>
                  </a:cubicBezTo>
                  <a:cubicBezTo>
                    <a:pt x="1037" y="92"/>
                    <a:pt x="346" y="842"/>
                    <a:pt x="346" y="1735"/>
                  </a:cubicBezTo>
                  <a:cubicBezTo>
                    <a:pt x="346" y="2378"/>
                    <a:pt x="203" y="2962"/>
                    <a:pt x="60" y="3271"/>
                  </a:cubicBezTo>
                  <a:cubicBezTo>
                    <a:pt x="1" y="3426"/>
                    <a:pt x="48" y="3581"/>
                    <a:pt x="179" y="3676"/>
                  </a:cubicBezTo>
                  <a:cubicBezTo>
                    <a:pt x="310" y="3759"/>
                    <a:pt x="584" y="3926"/>
                    <a:pt x="1013" y="4045"/>
                  </a:cubicBezTo>
                  <a:lnTo>
                    <a:pt x="382" y="4379"/>
                  </a:lnTo>
                  <a:cubicBezTo>
                    <a:pt x="144" y="4498"/>
                    <a:pt x="1" y="4712"/>
                    <a:pt x="1" y="4986"/>
                  </a:cubicBezTo>
                  <a:lnTo>
                    <a:pt x="1" y="6045"/>
                  </a:lnTo>
                  <a:cubicBezTo>
                    <a:pt x="1" y="6129"/>
                    <a:pt x="84" y="6200"/>
                    <a:pt x="167" y="6200"/>
                  </a:cubicBezTo>
                  <a:cubicBezTo>
                    <a:pt x="263" y="6200"/>
                    <a:pt x="334" y="6129"/>
                    <a:pt x="334" y="6045"/>
                  </a:cubicBezTo>
                  <a:lnTo>
                    <a:pt x="334" y="4974"/>
                  </a:lnTo>
                  <a:cubicBezTo>
                    <a:pt x="334" y="4831"/>
                    <a:pt x="406" y="4712"/>
                    <a:pt x="525" y="4652"/>
                  </a:cubicBezTo>
                  <a:lnTo>
                    <a:pt x="1037" y="4402"/>
                  </a:lnTo>
                  <a:cubicBezTo>
                    <a:pt x="1239" y="4760"/>
                    <a:pt x="1644" y="4986"/>
                    <a:pt x="2060" y="4986"/>
                  </a:cubicBezTo>
                  <a:cubicBezTo>
                    <a:pt x="2489" y="4986"/>
                    <a:pt x="2882" y="4760"/>
                    <a:pt x="3084" y="4402"/>
                  </a:cubicBezTo>
                  <a:lnTo>
                    <a:pt x="3596" y="4652"/>
                  </a:lnTo>
                  <a:cubicBezTo>
                    <a:pt x="3704" y="4712"/>
                    <a:pt x="3787" y="4831"/>
                    <a:pt x="3787" y="4974"/>
                  </a:cubicBezTo>
                  <a:lnTo>
                    <a:pt x="3787" y="6022"/>
                  </a:lnTo>
                  <a:cubicBezTo>
                    <a:pt x="3787" y="6117"/>
                    <a:pt x="3858" y="6188"/>
                    <a:pt x="3954" y="6188"/>
                  </a:cubicBezTo>
                  <a:cubicBezTo>
                    <a:pt x="4037" y="6188"/>
                    <a:pt x="4108" y="6117"/>
                    <a:pt x="4108" y="6022"/>
                  </a:cubicBezTo>
                  <a:lnTo>
                    <a:pt x="4108" y="4974"/>
                  </a:lnTo>
                  <a:cubicBezTo>
                    <a:pt x="4132" y="4712"/>
                    <a:pt x="3977" y="4474"/>
                    <a:pt x="3739" y="4379"/>
                  </a:cubicBezTo>
                  <a:lnTo>
                    <a:pt x="3096" y="4045"/>
                  </a:lnTo>
                  <a:cubicBezTo>
                    <a:pt x="3537" y="3926"/>
                    <a:pt x="3799" y="3759"/>
                    <a:pt x="3930" y="3676"/>
                  </a:cubicBezTo>
                  <a:cubicBezTo>
                    <a:pt x="4073" y="3581"/>
                    <a:pt x="4108" y="3426"/>
                    <a:pt x="4049" y="3271"/>
                  </a:cubicBezTo>
                  <a:cubicBezTo>
                    <a:pt x="3918" y="2962"/>
                    <a:pt x="3775" y="2378"/>
                    <a:pt x="3775" y="1735"/>
                  </a:cubicBezTo>
                  <a:cubicBezTo>
                    <a:pt x="3775" y="866"/>
                    <a:pt x="3084" y="104"/>
                    <a:pt x="2227" y="9"/>
                  </a:cubicBezTo>
                  <a:cubicBezTo>
                    <a:pt x="2174" y="3"/>
                    <a:pt x="2120" y="0"/>
                    <a:pt x="2065"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9246;p16">
              <a:extLst>
                <a:ext uri="{FF2B5EF4-FFF2-40B4-BE49-F238E27FC236}">
                  <a16:creationId xmlns:a16="http://schemas.microsoft.com/office/drawing/2014/main" id="{B05A66A3-793D-99FE-5654-5BD4F9CBB0E0}"/>
                </a:ext>
              </a:extLst>
            </p:cNvPr>
            <p:cNvSpPr/>
            <p:nvPr/>
          </p:nvSpPr>
          <p:spPr>
            <a:xfrm>
              <a:off x="3116592" y="2293778"/>
              <a:ext cx="10630" cy="32241"/>
            </a:xfrm>
            <a:custGeom>
              <a:avLst/>
              <a:gdLst/>
              <a:ahLst/>
              <a:cxnLst/>
              <a:rect l="l" t="t" r="r" b="b"/>
              <a:pathLst>
                <a:path w="334" h="1013" extrusionOk="0">
                  <a:moveTo>
                    <a:pt x="167" y="0"/>
                  </a:moveTo>
                  <a:cubicBezTo>
                    <a:pt x="72" y="0"/>
                    <a:pt x="0" y="72"/>
                    <a:pt x="0" y="167"/>
                  </a:cubicBezTo>
                  <a:lnTo>
                    <a:pt x="0" y="846"/>
                  </a:lnTo>
                  <a:cubicBezTo>
                    <a:pt x="0" y="941"/>
                    <a:pt x="72" y="1012"/>
                    <a:pt x="167" y="1012"/>
                  </a:cubicBezTo>
                  <a:cubicBezTo>
                    <a:pt x="250" y="1012"/>
                    <a:pt x="334" y="941"/>
                    <a:pt x="334" y="846"/>
                  </a:cubicBezTo>
                  <a:lnTo>
                    <a:pt x="334" y="167"/>
                  </a:lnTo>
                  <a:cubicBezTo>
                    <a:pt x="310" y="72"/>
                    <a:pt x="250" y="0"/>
                    <a:pt x="167"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9247;p16">
              <a:extLst>
                <a:ext uri="{FF2B5EF4-FFF2-40B4-BE49-F238E27FC236}">
                  <a16:creationId xmlns:a16="http://schemas.microsoft.com/office/drawing/2014/main" id="{ADB4AC97-F737-5608-C840-E41FDE87E42B}"/>
                </a:ext>
              </a:extLst>
            </p:cNvPr>
            <p:cNvSpPr/>
            <p:nvPr/>
          </p:nvSpPr>
          <p:spPr>
            <a:xfrm>
              <a:off x="3193519" y="2293778"/>
              <a:ext cx="10248" cy="32241"/>
            </a:xfrm>
            <a:custGeom>
              <a:avLst/>
              <a:gdLst/>
              <a:ahLst/>
              <a:cxnLst/>
              <a:rect l="l" t="t" r="r" b="b"/>
              <a:pathLst>
                <a:path w="322" h="1013" extrusionOk="0">
                  <a:moveTo>
                    <a:pt x="155" y="0"/>
                  </a:moveTo>
                  <a:cubicBezTo>
                    <a:pt x="72" y="0"/>
                    <a:pt x="0" y="72"/>
                    <a:pt x="0" y="167"/>
                  </a:cubicBezTo>
                  <a:lnTo>
                    <a:pt x="0" y="846"/>
                  </a:lnTo>
                  <a:cubicBezTo>
                    <a:pt x="0" y="941"/>
                    <a:pt x="72" y="1012"/>
                    <a:pt x="155" y="1012"/>
                  </a:cubicBezTo>
                  <a:cubicBezTo>
                    <a:pt x="250" y="1012"/>
                    <a:pt x="322" y="941"/>
                    <a:pt x="322" y="846"/>
                  </a:cubicBezTo>
                  <a:lnTo>
                    <a:pt x="322" y="167"/>
                  </a:lnTo>
                  <a:cubicBezTo>
                    <a:pt x="310" y="72"/>
                    <a:pt x="250" y="0"/>
                    <a:pt x="155"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9248;p16">
              <a:extLst>
                <a:ext uri="{FF2B5EF4-FFF2-40B4-BE49-F238E27FC236}">
                  <a16:creationId xmlns:a16="http://schemas.microsoft.com/office/drawing/2014/main" id="{BD5D36B0-4B88-B880-2CE1-0C08408450D0}"/>
                </a:ext>
              </a:extLst>
            </p:cNvPr>
            <p:cNvSpPr/>
            <p:nvPr/>
          </p:nvSpPr>
          <p:spPr>
            <a:xfrm>
              <a:off x="3346227" y="2166755"/>
              <a:ext cx="54966" cy="18301"/>
            </a:xfrm>
            <a:custGeom>
              <a:avLst/>
              <a:gdLst/>
              <a:ahLst/>
              <a:cxnLst/>
              <a:rect l="l" t="t" r="r" b="b"/>
              <a:pathLst>
                <a:path w="1727" h="575" extrusionOk="0">
                  <a:moveTo>
                    <a:pt x="646" y="0"/>
                  </a:moveTo>
                  <a:cubicBezTo>
                    <a:pt x="494" y="0"/>
                    <a:pt x="326" y="15"/>
                    <a:pt x="143" y="50"/>
                  </a:cubicBezTo>
                  <a:cubicBezTo>
                    <a:pt x="60" y="62"/>
                    <a:pt x="0" y="122"/>
                    <a:pt x="0" y="217"/>
                  </a:cubicBezTo>
                  <a:lnTo>
                    <a:pt x="0" y="396"/>
                  </a:lnTo>
                  <a:cubicBezTo>
                    <a:pt x="0" y="479"/>
                    <a:pt x="84" y="550"/>
                    <a:pt x="167" y="550"/>
                  </a:cubicBezTo>
                  <a:cubicBezTo>
                    <a:pt x="262" y="550"/>
                    <a:pt x="334" y="479"/>
                    <a:pt x="334" y="396"/>
                  </a:cubicBezTo>
                  <a:lnTo>
                    <a:pt x="334" y="360"/>
                  </a:lnTo>
                  <a:cubicBezTo>
                    <a:pt x="445" y="344"/>
                    <a:pt x="549" y="338"/>
                    <a:pt x="645" y="338"/>
                  </a:cubicBezTo>
                  <a:cubicBezTo>
                    <a:pt x="845" y="338"/>
                    <a:pt x="1007" y="367"/>
                    <a:pt x="1120" y="407"/>
                  </a:cubicBezTo>
                  <a:cubicBezTo>
                    <a:pt x="1334" y="467"/>
                    <a:pt x="1453" y="538"/>
                    <a:pt x="1453" y="538"/>
                  </a:cubicBezTo>
                  <a:cubicBezTo>
                    <a:pt x="1477" y="550"/>
                    <a:pt x="1512" y="574"/>
                    <a:pt x="1536" y="574"/>
                  </a:cubicBezTo>
                  <a:cubicBezTo>
                    <a:pt x="1584" y="574"/>
                    <a:pt x="1643" y="538"/>
                    <a:pt x="1667" y="491"/>
                  </a:cubicBezTo>
                  <a:cubicBezTo>
                    <a:pt x="1727" y="396"/>
                    <a:pt x="1715" y="288"/>
                    <a:pt x="1643" y="241"/>
                  </a:cubicBezTo>
                  <a:cubicBezTo>
                    <a:pt x="1615" y="231"/>
                    <a:pt x="1258" y="0"/>
                    <a:pt x="646"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9249;p16">
              <a:extLst>
                <a:ext uri="{FF2B5EF4-FFF2-40B4-BE49-F238E27FC236}">
                  <a16:creationId xmlns:a16="http://schemas.microsoft.com/office/drawing/2014/main" id="{7FD7E9D9-B0FA-65E7-EA57-D7AFFF30AA84}"/>
                </a:ext>
              </a:extLst>
            </p:cNvPr>
            <p:cNvSpPr/>
            <p:nvPr/>
          </p:nvSpPr>
          <p:spPr>
            <a:xfrm>
              <a:off x="3302655" y="2134991"/>
              <a:ext cx="141760" cy="192143"/>
            </a:xfrm>
            <a:custGeom>
              <a:avLst/>
              <a:gdLst/>
              <a:ahLst/>
              <a:cxnLst/>
              <a:rect l="l" t="t" r="r" b="b"/>
              <a:pathLst>
                <a:path w="4454" h="6037" extrusionOk="0">
                  <a:moveTo>
                    <a:pt x="3453" y="334"/>
                  </a:moveTo>
                  <a:lnTo>
                    <a:pt x="3453" y="1132"/>
                  </a:lnTo>
                  <a:cubicBezTo>
                    <a:pt x="3453" y="1263"/>
                    <a:pt x="3429" y="1405"/>
                    <a:pt x="3370" y="1525"/>
                  </a:cubicBezTo>
                  <a:lnTo>
                    <a:pt x="3310" y="1644"/>
                  </a:lnTo>
                  <a:cubicBezTo>
                    <a:pt x="3298" y="1667"/>
                    <a:pt x="3298" y="1691"/>
                    <a:pt x="3298" y="1715"/>
                  </a:cubicBezTo>
                  <a:lnTo>
                    <a:pt x="3298" y="2060"/>
                  </a:lnTo>
                  <a:cubicBezTo>
                    <a:pt x="3274" y="2346"/>
                    <a:pt x="3155" y="2608"/>
                    <a:pt x="2953" y="2799"/>
                  </a:cubicBezTo>
                  <a:cubicBezTo>
                    <a:pt x="2739" y="3001"/>
                    <a:pt x="2477" y="3096"/>
                    <a:pt x="2191" y="3096"/>
                  </a:cubicBezTo>
                  <a:cubicBezTo>
                    <a:pt x="1643" y="3084"/>
                    <a:pt x="1179" y="2596"/>
                    <a:pt x="1179" y="2013"/>
                  </a:cubicBezTo>
                  <a:lnTo>
                    <a:pt x="1179" y="1715"/>
                  </a:lnTo>
                  <a:cubicBezTo>
                    <a:pt x="1179" y="1691"/>
                    <a:pt x="1179" y="1667"/>
                    <a:pt x="1167" y="1644"/>
                  </a:cubicBezTo>
                  <a:lnTo>
                    <a:pt x="1107" y="1525"/>
                  </a:lnTo>
                  <a:cubicBezTo>
                    <a:pt x="1048" y="1405"/>
                    <a:pt x="1012" y="1275"/>
                    <a:pt x="1012" y="1132"/>
                  </a:cubicBezTo>
                  <a:cubicBezTo>
                    <a:pt x="1012" y="691"/>
                    <a:pt x="1369" y="334"/>
                    <a:pt x="1822" y="334"/>
                  </a:cubicBezTo>
                  <a:close/>
                  <a:moveTo>
                    <a:pt x="2762" y="3310"/>
                  </a:moveTo>
                  <a:lnTo>
                    <a:pt x="2762" y="3537"/>
                  </a:lnTo>
                  <a:cubicBezTo>
                    <a:pt x="2762" y="3572"/>
                    <a:pt x="2774" y="3620"/>
                    <a:pt x="2774" y="3680"/>
                  </a:cubicBezTo>
                  <a:lnTo>
                    <a:pt x="2239" y="4096"/>
                  </a:lnTo>
                  <a:lnTo>
                    <a:pt x="1691" y="3680"/>
                  </a:lnTo>
                  <a:cubicBezTo>
                    <a:pt x="1703" y="3632"/>
                    <a:pt x="1703" y="3584"/>
                    <a:pt x="1703" y="3537"/>
                  </a:cubicBezTo>
                  <a:lnTo>
                    <a:pt x="1703" y="3310"/>
                  </a:lnTo>
                  <a:cubicBezTo>
                    <a:pt x="1846" y="3370"/>
                    <a:pt x="2012" y="3406"/>
                    <a:pt x="2191" y="3406"/>
                  </a:cubicBezTo>
                  <a:lnTo>
                    <a:pt x="2239" y="3406"/>
                  </a:lnTo>
                  <a:cubicBezTo>
                    <a:pt x="2417" y="3406"/>
                    <a:pt x="2596" y="3382"/>
                    <a:pt x="2762" y="3310"/>
                  </a:cubicBezTo>
                  <a:close/>
                  <a:moveTo>
                    <a:pt x="1822" y="1"/>
                  </a:moveTo>
                  <a:cubicBezTo>
                    <a:pt x="1191" y="1"/>
                    <a:pt x="703" y="513"/>
                    <a:pt x="703" y="1120"/>
                  </a:cubicBezTo>
                  <a:cubicBezTo>
                    <a:pt x="703" y="1298"/>
                    <a:pt x="750" y="1489"/>
                    <a:pt x="822" y="1656"/>
                  </a:cubicBezTo>
                  <a:lnTo>
                    <a:pt x="869" y="1751"/>
                  </a:lnTo>
                  <a:lnTo>
                    <a:pt x="869" y="2001"/>
                  </a:lnTo>
                  <a:cubicBezTo>
                    <a:pt x="869" y="2441"/>
                    <a:pt x="1072" y="2846"/>
                    <a:pt x="1381" y="3096"/>
                  </a:cubicBezTo>
                  <a:lnTo>
                    <a:pt x="1381" y="3537"/>
                  </a:lnTo>
                  <a:cubicBezTo>
                    <a:pt x="1381" y="3608"/>
                    <a:pt x="1346" y="3680"/>
                    <a:pt x="1274" y="3703"/>
                  </a:cubicBezTo>
                  <a:lnTo>
                    <a:pt x="453" y="4025"/>
                  </a:lnTo>
                  <a:cubicBezTo>
                    <a:pt x="179" y="4132"/>
                    <a:pt x="0" y="4382"/>
                    <a:pt x="0" y="4668"/>
                  </a:cubicBezTo>
                  <a:lnTo>
                    <a:pt x="0" y="5858"/>
                  </a:lnTo>
                  <a:cubicBezTo>
                    <a:pt x="0" y="5942"/>
                    <a:pt x="83" y="6013"/>
                    <a:pt x="167" y="6013"/>
                  </a:cubicBezTo>
                  <a:cubicBezTo>
                    <a:pt x="262" y="6013"/>
                    <a:pt x="334" y="5942"/>
                    <a:pt x="334" y="5858"/>
                  </a:cubicBezTo>
                  <a:lnTo>
                    <a:pt x="334" y="4668"/>
                  </a:lnTo>
                  <a:cubicBezTo>
                    <a:pt x="334" y="4513"/>
                    <a:pt x="417" y="4382"/>
                    <a:pt x="560" y="4334"/>
                  </a:cubicBezTo>
                  <a:lnTo>
                    <a:pt x="1369" y="4025"/>
                  </a:lnTo>
                  <a:cubicBezTo>
                    <a:pt x="1417" y="4001"/>
                    <a:pt x="1465" y="3977"/>
                    <a:pt x="1488" y="3965"/>
                  </a:cubicBezTo>
                  <a:lnTo>
                    <a:pt x="2060" y="4394"/>
                  </a:lnTo>
                  <a:lnTo>
                    <a:pt x="2060" y="5870"/>
                  </a:lnTo>
                  <a:cubicBezTo>
                    <a:pt x="2060" y="5954"/>
                    <a:pt x="2131" y="6037"/>
                    <a:pt x="2215" y="6037"/>
                  </a:cubicBezTo>
                  <a:cubicBezTo>
                    <a:pt x="2310" y="6037"/>
                    <a:pt x="2381" y="5954"/>
                    <a:pt x="2381" y="5870"/>
                  </a:cubicBezTo>
                  <a:lnTo>
                    <a:pt x="2381" y="4394"/>
                  </a:lnTo>
                  <a:lnTo>
                    <a:pt x="2953" y="3965"/>
                  </a:lnTo>
                  <a:cubicBezTo>
                    <a:pt x="2977" y="3989"/>
                    <a:pt x="3024" y="4013"/>
                    <a:pt x="3072" y="4025"/>
                  </a:cubicBezTo>
                  <a:lnTo>
                    <a:pt x="3882" y="4334"/>
                  </a:lnTo>
                  <a:cubicBezTo>
                    <a:pt x="4024" y="4382"/>
                    <a:pt x="4108" y="4513"/>
                    <a:pt x="4108" y="4668"/>
                  </a:cubicBezTo>
                  <a:lnTo>
                    <a:pt x="4108" y="5858"/>
                  </a:lnTo>
                  <a:cubicBezTo>
                    <a:pt x="4108" y="5942"/>
                    <a:pt x="4179" y="6013"/>
                    <a:pt x="4274" y="6013"/>
                  </a:cubicBezTo>
                  <a:cubicBezTo>
                    <a:pt x="4358" y="6013"/>
                    <a:pt x="4441" y="5942"/>
                    <a:pt x="4441" y="5858"/>
                  </a:cubicBezTo>
                  <a:lnTo>
                    <a:pt x="4441" y="4668"/>
                  </a:lnTo>
                  <a:cubicBezTo>
                    <a:pt x="4453" y="4382"/>
                    <a:pt x="4274" y="4108"/>
                    <a:pt x="4024" y="4025"/>
                  </a:cubicBezTo>
                  <a:lnTo>
                    <a:pt x="3203" y="3703"/>
                  </a:lnTo>
                  <a:cubicBezTo>
                    <a:pt x="3131" y="3680"/>
                    <a:pt x="3084" y="3620"/>
                    <a:pt x="3084" y="3537"/>
                  </a:cubicBezTo>
                  <a:lnTo>
                    <a:pt x="3084" y="3108"/>
                  </a:lnTo>
                  <a:cubicBezTo>
                    <a:pt x="3120" y="3084"/>
                    <a:pt x="3155" y="3060"/>
                    <a:pt x="3191" y="3025"/>
                  </a:cubicBezTo>
                  <a:cubicBezTo>
                    <a:pt x="3453" y="2775"/>
                    <a:pt x="3608" y="2418"/>
                    <a:pt x="3608" y="2037"/>
                  </a:cubicBezTo>
                  <a:lnTo>
                    <a:pt x="3608" y="1727"/>
                  </a:lnTo>
                  <a:lnTo>
                    <a:pt x="3655" y="1644"/>
                  </a:lnTo>
                  <a:cubicBezTo>
                    <a:pt x="3739" y="1477"/>
                    <a:pt x="3774" y="1298"/>
                    <a:pt x="3774" y="1108"/>
                  </a:cubicBezTo>
                  <a:lnTo>
                    <a:pt x="3774" y="167"/>
                  </a:lnTo>
                  <a:cubicBezTo>
                    <a:pt x="3774" y="84"/>
                    <a:pt x="3691" y="1"/>
                    <a:pt x="3608"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 name="Google Shape;9250;p16">
              <a:extLst>
                <a:ext uri="{FF2B5EF4-FFF2-40B4-BE49-F238E27FC236}">
                  <a16:creationId xmlns:a16="http://schemas.microsoft.com/office/drawing/2014/main" id="{CD68F5B5-83B1-4CF5-035A-9B92C7A83453}"/>
                </a:ext>
              </a:extLst>
            </p:cNvPr>
            <p:cNvSpPr/>
            <p:nvPr/>
          </p:nvSpPr>
          <p:spPr>
            <a:xfrm>
              <a:off x="3330313" y="2288463"/>
              <a:ext cx="10248" cy="37938"/>
            </a:xfrm>
            <a:custGeom>
              <a:avLst/>
              <a:gdLst/>
              <a:ahLst/>
              <a:cxnLst/>
              <a:rect l="l" t="t" r="r" b="b"/>
              <a:pathLst>
                <a:path w="322" h="1192" extrusionOk="0">
                  <a:moveTo>
                    <a:pt x="167" y="1"/>
                  </a:moveTo>
                  <a:cubicBezTo>
                    <a:pt x="72" y="1"/>
                    <a:pt x="0" y="84"/>
                    <a:pt x="0" y="167"/>
                  </a:cubicBezTo>
                  <a:lnTo>
                    <a:pt x="0" y="1036"/>
                  </a:lnTo>
                  <a:cubicBezTo>
                    <a:pt x="0" y="1120"/>
                    <a:pt x="72" y="1191"/>
                    <a:pt x="167" y="1191"/>
                  </a:cubicBezTo>
                  <a:cubicBezTo>
                    <a:pt x="250" y="1191"/>
                    <a:pt x="322" y="1120"/>
                    <a:pt x="322" y="1036"/>
                  </a:cubicBezTo>
                  <a:lnTo>
                    <a:pt x="322" y="167"/>
                  </a:lnTo>
                  <a:cubicBezTo>
                    <a:pt x="310" y="84"/>
                    <a:pt x="250" y="1"/>
                    <a:pt x="167"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 name="Google Shape;9251;p16">
              <a:extLst>
                <a:ext uri="{FF2B5EF4-FFF2-40B4-BE49-F238E27FC236}">
                  <a16:creationId xmlns:a16="http://schemas.microsoft.com/office/drawing/2014/main" id="{5AD355C9-91C3-9DBB-F92F-D1D150734761}"/>
                </a:ext>
              </a:extLst>
            </p:cNvPr>
            <p:cNvSpPr/>
            <p:nvPr/>
          </p:nvSpPr>
          <p:spPr>
            <a:xfrm>
              <a:off x="3406859" y="2288463"/>
              <a:ext cx="10630" cy="37938"/>
            </a:xfrm>
            <a:custGeom>
              <a:avLst/>
              <a:gdLst/>
              <a:ahLst/>
              <a:cxnLst/>
              <a:rect l="l" t="t" r="r" b="b"/>
              <a:pathLst>
                <a:path w="334" h="1192" extrusionOk="0">
                  <a:moveTo>
                    <a:pt x="167" y="1"/>
                  </a:moveTo>
                  <a:cubicBezTo>
                    <a:pt x="84" y="1"/>
                    <a:pt x="0" y="84"/>
                    <a:pt x="0" y="167"/>
                  </a:cubicBezTo>
                  <a:lnTo>
                    <a:pt x="0" y="1036"/>
                  </a:lnTo>
                  <a:cubicBezTo>
                    <a:pt x="0" y="1120"/>
                    <a:pt x="84" y="1191"/>
                    <a:pt x="167" y="1191"/>
                  </a:cubicBezTo>
                  <a:cubicBezTo>
                    <a:pt x="262" y="1191"/>
                    <a:pt x="334" y="1120"/>
                    <a:pt x="334" y="1036"/>
                  </a:cubicBezTo>
                  <a:lnTo>
                    <a:pt x="334" y="167"/>
                  </a:lnTo>
                  <a:cubicBezTo>
                    <a:pt x="322" y="84"/>
                    <a:pt x="262" y="1"/>
                    <a:pt x="167"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9252;p16">
              <a:extLst>
                <a:ext uri="{FF2B5EF4-FFF2-40B4-BE49-F238E27FC236}">
                  <a16:creationId xmlns:a16="http://schemas.microsoft.com/office/drawing/2014/main" id="{F056C535-52C1-AD96-205C-7EF06C519151}"/>
                </a:ext>
              </a:extLst>
            </p:cNvPr>
            <p:cNvSpPr/>
            <p:nvPr/>
          </p:nvSpPr>
          <p:spPr>
            <a:xfrm>
              <a:off x="3149183" y="1976585"/>
              <a:ext cx="219419" cy="183072"/>
            </a:xfrm>
            <a:custGeom>
              <a:avLst/>
              <a:gdLst/>
              <a:ahLst/>
              <a:cxnLst/>
              <a:rect l="l" t="t" r="r" b="b"/>
              <a:pathLst>
                <a:path w="6894" h="5752" extrusionOk="0">
                  <a:moveTo>
                    <a:pt x="2369" y="4108"/>
                  </a:moveTo>
                  <a:lnTo>
                    <a:pt x="2286" y="4466"/>
                  </a:lnTo>
                  <a:lnTo>
                    <a:pt x="2060" y="4466"/>
                  </a:lnTo>
                  <a:cubicBezTo>
                    <a:pt x="1869" y="4466"/>
                    <a:pt x="1703" y="4299"/>
                    <a:pt x="1703" y="4108"/>
                  </a:cubicBezTo>
                  <a:close/>
                  <a:moveTo>
                    <a:pt x="5513" y="310"/>
                  </a:moveTo>
                  <a:cubicBezTo>
                    <a:pt x="5703" y="310"/>
                    <a:pt x="5870" y="477"/>
                    <a:pt x="5870" y="667"/>
                  </a:cubicBezTo>
                  <a:lnTo>
                    <a:pt x="5870" y="3418"/>
                  </a:lnTo>
                  <a:cubicBezTo>
                    <a:pt x="5870" y="3608"/>
                    <a:pt x="5703" y="3775"/>
                    <a:pt x="5513" y="3775"/>
                  </a:cubicBezTo>
                  <a:lnTo>
                    <a:pt x="4132" y="3775"/>
                  </a:lnTo>
                  <a:cubicBezTo>
                    <a:pt x="4096" y="3775"/>
                    <a:pt x="4048" y="3787"/>
                    <a:pt x="4036" y="3811"/>
                  </a:cubicBezTo>
                  <a:lnTo>
                    <a:pt x="2500" y="4918"/>
                  </a:lnTo>
                  <a:lnTo>
                    <a:pt x="2739" y="3966"/>
                  </a:lnTo>
                  <a:cubicBezTo>
                    <a:pt x="2762" y="3930"/>
                    <a:pt x="2739" y="3870"/>
                    <a:pt x="2715" y="3835"/>
                  </a:cubicBezTo>
                  <a:cubicBezTo>
                    <a:pt x="2679" y="3787"/>
                    <a:pt x="2643" y="3775"/>
                    <a:pt x="2584" y="3775"/>
                  </a:cubicBezTo>
                  <a:lnTo>
                    <a:pt x="691" y="3775"/>
                  </a:lnTo>
                  <a:cubicBezTo>
                    <a:pt x="500" y="3775"/>
                    <a:pt x="333" y="3608"/>
                    <a:pt x="333" y="3418"/>
                  </a:cubicBezTo>
                  <a:lnTo>
                    <a:pt x="333" y="667"/>
                  </a:lnTo>
                  <a:cubicBezTo>
                    <a:pt x="333" y="477"/>
                    <a:pt x="500" y="310"/>
                    <a:pt x="691" y="310"/>
                  </a:cubicBezTo>
                  <a:close/>
                  <a:moveTo>
                    <a:pt x="6215" y="989"/>
                  </a:moveTo>
                  <a:cubicBezTo>
                    <a:pt x="6406" y="989"/>
                    <a:pt x="6572" y="1156"/>
                    <a:pt x="6572" y="1346"/>
                  </a:cubicBezTo>
                  <a:lnTo>
                    <a:pt x="6572" y="4108"/>
                  </a:lnTo>
                  <a:lnTo>
                    <a:pt x="6549" y="4108"/>
                  </a:lnTo>
                  <a:cubicBezTo>
                    <a:pt x="6549" y="4299"/>
                    <a:pt x="6394" y="4466"/>
                    <a:pt x="6191" y="4466"/>
                  </a:cubicBezTo>
                  <a:lnTo>
                    <a:pt x="4810" y="4466"/>
                  </a:lnTo>
                  <a:cubicBezTo>
                    <a:pt x="4763" y="4466"/>
                    <a:pt x="4727" y="4477"/>
                    <a:pt x="4691" y="4513"/>
                  </a:cubicBezTo>
                  <a:cubicBezTo>
                    <a:pt x="4667" y="4549"/>
                    <a:pt x="4644" y="4608"/>
                    <a:pt x="4667" y="4656"/>
                  </a:cubicBezTo>
                  <a:lnTo>
                    <a:pt x="4763" y="5323"/>
                  </a:lnTo>
                  <a:lnTo>
                    <a:pt x="3596" y="4537"/>
                  </a:lnTo>
                  <a:lnTo>
                    <a:pt x="4191" y="4096"/>
                  </a:lnTo>
                  <a:lnTo>
                    <a:pt x="5513" y="4096"/>
                  </a:lnTo>
                  <a:cubicBezTo>
                    <a:pt x="5882" y="4096"/>
                    <a:pt x="6191" y="3799"/>
                    <a:pt x="6191" y="3418"/>
                  </a:cubicBezTo>
                  <a:lnTo>
                    <a:pt x="6191" y="989"/>
                  </a:lnTo>
                  <a:close/>
                  <a:moveTo>
                    <a:pt x="691" y="1"/>
                  </a:moveTo>
                  <a:cubicBezTo>
                    <a:pt x="322" y="1"/>
                    <a:pt x="0" y="298"/>
                    <a:pt x="0" y="679"/>
                  </a:cubicBezTo>
                  <a:lnTo>
                    <a:pt x="0" y="3430"/>
                  </a:lnTo>
                  <a:cubicBezTo>
                    <a:pt x="0" y="3811"/>
                    <a:pt x="298" y="4120"/>
                    <a:pt x="691" y="4120"/>
                  </a:cubicBezTo>
                  <a:lnTo>
                    <a:pt x="1393" y="4120"/>
                  </a:lnTo>
                  <a:lnTo>
                    <a:pt x="1393" y="4132"/>
                  </a:lnTo>
                  <a:cubicBezTo>
                    <a:pt x="1393" y="4501"/>
                    <a:pt x="1691" y="4823"/>
                    <a:pt x="2072" y="4823"/>
                  </a:cubicBezTo>
                  <a:lnTo>
                    <a:pt x="2203" y="4823"/>
                  </a:lnTo>
                  <a:lnTo>
                    <a:pt x="2143" y="5073"/>
                  </a:lnTo>
                  <a:cubicBezTo>
                    <a:pt x="2119" y="5180"/>
                    <a:pt x="2167" y="5275"/>
                    <a:pt x="2250" y="5335"/>
                  </a:cubicBezTo>
                  <a:cubicBezTo>
                    <a:pt x="2298" y="5370"/>
                    <a:pt x="2346" y="5382"/>
                    <a:pt x="2381" y="5382"/>
                  </a:cubicBezTo>
                  <a:cubicBezTo>
                    <a:pt x="2429" y="5382"/>
                    <a:pt x="2489" y="5370"/>
                    <a:pt x="2536" y="5335"/>
                  </a:cubicBezTo>
                  <a:lnTo>
                    <a:pt x="3251" y="4823"/>
                  </a:lnTo>
                  <a:lnTo>
                    <a:pt x="3417" y="4823"/>
                  </a:lnTo>
                  <a:lnTo>
                    <a:pt x="4751" y="5716"/>
                  </a:lnTo>
                  <a:cubicBezTo>
                    <a:pt x="4798" y="5740"/>
                    <a:pt x="4846" y="5751"/>
                    <a:pt x="4882" y="5751"/>
                  </a:cubicBezTo>
                  <a:cubicBezTo>
                    <a:pt x="4929" y="5751"/>
                    <a:pt x="4977" y="5740"/>
                    <a:pt x="5025" y="5716"/>
                  </a:cubicBezTo>
                  <a:cubicBezTo>
                    <a:pt x="5108" y="5656"/>
                    <a:pt x="5144" y="5561"/>
                    <a:pt x="5120" y="5454"/>
                  </a:cubicBezTo>
                  <a:lnTo>
                    <a:pt x="5025" y="4799"/>
                  </a:lnTo>
                  <a:lnTo>
                    <a:pt x="6215" y="4799"/>
                  </a:lnTo>
                  <a:cubicBezTo>
                    <a:pt x="6584" y="4799"/>
                    <a:pt x="6894" y="4501"/>
                    <a:pt x="6894" y="4120"/>
                  </a:cubicBezTo>
                  <a:lnTo>
                    <a:pt x="6894" y="1370"/>
                  </a:lnTo>
                  <a:cubicBezTo>
                    <a:pt x="6870" y="977"/>
                    <a:pt x="6572" y="679"/>
                    <a:pt x="6191" y="679"/>
                  </a:cubicBezTo>
                  <a:cubicBezTo>
                    <a:pt x="6179" y="298"/>
                    <a:pt x="5882" y="1"/>
                    <a:pt x="5513"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9253;p16">
              <a:extLst>
                <a:ext uri="{FF2B5EF4-FFF2-40B4-BE49-F238E27FC236}">
                  <a16:creationId xmlns:a16="http://schemas.microsoft.com/office/drawing/2014/main" id="{9A793DF3-B8BE-8730-E7CD-5D01571F08F5}"/>
                </a:ext>
              </a:extLst>
            </p:cNvPr>
            <p:cNvSpPr/>
            <p:nvPr/>
          </p:nvSpPr>
          <p:spPr>
            <a:xfrm>
              <a:off x="3187822" y="2009177"/>
              <a:ext cx="26926" cy="10280"/>
            </a:xfrm>
            <a:custGeom>
              <a:avLst/>
              <a:gdLst/>
              <a:ahLst/>
              <a:cxnLst/>
              <a:rect l="l" t="t" r="r" b="b"/>
              <a:pathLst>
                <a:path w="846" h="323" extrusionOk="0">
                  <a:moveTo>
                    <a:pt x="155" y="1"/>
                  </a:moveTo>
                  <a:cubicBezTo>
                    <a:pt x="72" y="1"/>
                    <a:pt x="1" y="72"/>
                    <a:pt x="1" y="167"/>
                  </a:cubicBezTo>
                  <a:cubicBezTo>
                    <a:pt x="1" y="251"/>
                    <a:pt x="72" y="322"/>
                    <a:pt x="155" y="322"/>
                  </a:cubicBezTo>
                  <a:lnTo>
                    <a:pt x="679" y="322"/>
                  </a:lnTo>
                  <a:cubicBezTo>
                    <a:pt x="774" y="322"/>
                    <a:pt x="846" y="251"/>
                    <a:pt x="846" y="167"/>
                  </a:cubicBezTo>
                  <a:cubicBezTo>
                    <a:pt x="846" y="72"/>
                    <a:pt x="774" y="1"/>
                    <a:pt x="679"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9254;p16">
              <a:extLst>
                <a:ext uri="{FF2B5EF4-FFF2-40B4-BE49-F238E27FC236}">
                  <a16:creationId xmlns:a16="http://schemas.microsoft.com/office/drawing/2014/main" id="{644E3649-8E03-C7CC-E54A-2F4E211BEDEA}"/>
                </a:ext>
              </a:extLst>
            </p:cNvPr>
            <p:cNvSpPr/>
            <p:nvPr/>
          </p:nvSpPr>
          <p:spPr>
            <a:xfrm>
              <a:off x="3226110" y="2009177"/>
              <a:ext cx="81478" cy="10280"/>
            </a:xfrm>
            <a:custGeom>
              <a:avLst/>
              <a:gdLst/>
              <a:ahLst/>
              <a:cxnLst/>
              <a:rect l="l" t="t" r="r" b="b"/>
              <a:pathLst>
                <a:path w="2560" h="323" extrusionOk="0">
                  <a:moveTo>
                    <a:pt x="167" y="1"/>
                  </a:moveTo>
                  <a:cubicBezTo>
                    <a:pt x="72" y="1"/>
                    <a:pt x="0" y="72"/>
                    <a:pt x="0" y="167"/>
                  </a:cubicBezTo>
                  <a:cubicBezTo>
                    <a:pt x="0" y="251"/>
                    <a:pt x="72" y="322"/>
                    <a:pt x="167" y="322"/>
                  </a:cubicBezTo>
                  <a:lnTo>
                    <a:pt x="2393" y="322"/>
                  </a:lnTo>
                  <a:cubicBezTo>
                    <a:pt x="2488" y="322"/>
                    <a:pt x="2560" y="251"/>
                    <a:pt x="2560" y="167"/>
                  </a:cubicBezTo>
                  <a:cubicBezTo>
                    <a:pt x="2560" y="72"/>
                    <a:pt x="2488" y="1"/>
                    <a:pt x="2393"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 name="Google Shape;9255;p16">
              <a:extLst>
                <a:ext uri="{FF2B5EF4-FFF2-40B4-BE49-F238E27FC236}">
                  <a16:creationId xmlns:a16="http://schemas.microsoft.com/office/drawing/2014/main" id="{42249C37-17BC-329F-10B1-B9830A820371}"/>
                </a:ext>
              </a:extLst>
            </p:cNvPr>
            <p:cNvSpPr/>
            <p:nvPr/>
          </p:nvSpPr>
          <p:spPr>
            <a:xfrm>
              <a:off x="3187822" y="2036453"/>
              <a:ext cx="119767" cy="10662"/>
            </a:xfrm>
            <a:custGeom>
              <a:avLst/>
              <a:gdLst/>
              <a:ahLst/>
              <a:cxnLst/>
              <a:rect l="l" t="t" r="r" b="b"/>
              <a:pathLst>
                <a:path w="3763" h="335" extrusionOk="0">
                  <a:moveTo>
                    <a:pt x="155" y="1"/>
                  </a:moveTo>
                  <a:cubicBezTo>
                    <a:pt x="72" y="1"/>
                    <a:pt x="1" y="84"/>
                    <a:pt x="1" y="168"/>
                  </a:cubicBezTo>
                  <a:cubicBezTo>
                    <a:pt x="1" y="263"/>
                    <a:pt x="72" y="334"/>
                    <a:pt x="155" y="334"/>
                  </a:cubicBezTo>
                  <a:lnTo>
                    <a:pt x="3596" y="334"/>
                  </a:lnTo>
                  <a:cubicBezTo>
                    <a:pt x="3691" y="334"/>
                    <a:pt x="3763" y="263"/>
                    <a:pt x="3763" y="168"/>
                  </a:cubicBezTo>
                  <a:cubicBezTo>
                    <a:pt x="3763" y="84"/>
                    <a:pt x="3691" y="1"/>
                    <a:pt x="3596"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 name="Google Shape;9256;p16">
              <a:extLst>
                <a:ext uri="{FF2B5EF4-FFF2-40B4-BE49-F238E27FC236}">
                  <a16:creationId xmlns:a16="http://schemas.microsoft.com/office/drawing/2014/main" id="{011E84F2-C373-A2CA-5221-F2E97F483524}"/>
                </a:ext>
              </a:extLst>
            </p:cNvPr>
            <p:cNvSpPr/>
            <p:nvPr/>
          </p:nvSpPr>
          <p:spPr>
            <a:xfrm>
              <a:off x="3187822" y="2064143"/>
              <a:ext cx="81510" cy="10248"/>
            </a:xfrm>
            <a:custGeom>
              <a:avLst/>
              <a:gdLst/>
              <a:ahLst/>
              <a:cxnLst/>
              <a:rect l="l" t="t" r="r" b="b"/>
              <a:pathLst>
                <a:path w="2561" h="322" extrusionOk="0">
                  <a:moveTo>
                    <a:pt x="155" y="0"/>
                  </a:moveTo>
                  <a:cubicBezTo>
                    <a:pt x="72" y="0"/>
                    <a:pt x="1" y="72"/>
                    <a:pt x="1" y="167"/>
                  </a:cubicBezTo>
                  <a:cubicBezTo>
                    <a:pt x="1" y="250"/>
                    <a:pt x="72" y="322"/>
                    <a:pt x="155" y="322"/>
                  </a:cubicBezTo>
                  <a:lnTo>
                    <a:pt x="2394" y="322"/>
                  </a:lnTo>
                  <a:cubicBezTo>
                    <a:pt x="2477" y="322"/>
                    <a:pt x="2560" y="250"/>
                    <a:pt x="2560" y="167"/>
                  </a:cubicBezTo>
                  <a:cubicBezTo>
                    <a:pt x="2560" y="72"/>
                    <a:pt x="2477" y="0"/>
                    <a:pt x="2394"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9257;p16">
              <a:extLst>
                <a:ext uri="{FF2B5EF4-FFF2-40B4-BE49-F238E27FC236}">
                  <a16:creationId xmlns:a16="http://schemas.microsoft.com/office/drawing/2014/main" id="{6F1288BC-A180-9EBA-4A0A-0F17C9C23C4A}"/>
                </a:ext>
              </a:extLst>
            </p:cNvPr>
            <p:cNvSpPr/>
            <p:nvPr/>
          </p:nvSpPr>
          <p:spPr>
            <a:xfrm>
              <a:off x="3280663" y="2064143"/>
              <a:ext cx="26926" cy="10248"/>
            </a:xfrm>
            <a:custGeom>
              <a:avLst/>
              <a:gdLst/>
              <a:ahLst/>
              <a:cxnLst/>
              <a:rect l="l" t="t" r="r" b="b"/>
              <a:pathLst>
                <a:path w="846" h="322" extrusionOk="0">
                  <a:moveTo>
                    <a:pt x="155" y="0"/>
                  </a:moveTo>
                  <a:cubicBezTo>
                    <a:pt x="72" y="0"/>
                    <a:pt x="1" y="72"/>
                    <a:pt x="1" y="167"/>
                  </a:cubicBezTo>
                  <a:cubicBezTo>
                    <a:pt x="1" y="250"/>
                    <a:pt x="72" y="322"/>
                    <a:pt x="155" y="322"/>
                  </a:cubicBezTo>
                  <a:lnTo>
                    <a:pt x="679" y="322"/>
                  </a:lnTo>
                  <a:cubicBezTo>
                    <a:pt x="774" y="322"/>
                    <a:pt x="846" y="250"/>
                    <a:pt x="846" y="167"/>
                  </a:cubicBezTo>
                  <a:cubicBezTo>
                    <a:pt x="846" y="72"/>
                    <a:pt x="774" y="0"/>
                    <a:pt x="679"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3" name="Google Shape;11786;p20">
            <a:extLst>
              <a:ext uri="{FF2B5EF4-FFF2-40B4-BE49-F238E27FC236}">
                <a16:creationId xmlns:a16="http://schemas.microsoft.com/office/drawing/2014/main" id="{5C6F8F35-2371-1E46-F89C-E781F46C9313}"/>
              </a:ext>
            </a:extLst>
          </p:cNvPr>
          <p:cNvGrpSpPr/>
          <p:nvPr/>
        </p:nvGrpSpPr>
        <p:grpSpPr>
          <a:xfrm>
            <a:off x="4394229" y="5331322"/>
            <a:ext cx="280072" cy="275520"/>
            <a:chOff x="4210933" y="2926777"/>
            <a:chExt cx="280072" cy="275520"/>
          </a:xfrm>
        </p:grpSpPr>
        <p:sp>
          <p:nvSpPr>
            <p:cNvPr id="34" name="Google Shape;11787;p20">
              <a:extLst>
                <a:ext uri="{FF2B5EF4-FFF2-40B4-BE49-F238E27FC236}">
                  <a16:creationId xmlns:a16="http://schemas.microsoft.com/office/drawing/2014/main" id="{1E604132-380C-812F-D1C0-AF7F967472E3}"/>
                </a:ext>
              </a:extLst>
            </p:cNvPr>
            <p:cNvSpPr/>
            <p:nvPr/>
          </p:nvSpPr>
          <p:spPr>
            <a:xfrm>
              <a:off x="4490623" y="2970352"/>
              <a:ext cx="32" cy="414"/>
            </a:xfrm>
            <a:custGeom>
              <a:avLst/>
              <a:gdLst/>
              <a:ahLst/>
              <a:cxnLst/>
              <a:rect l="l" t="t" r="r" b="b"/>
              <a:pathLst>
                <a:path w="1" h="13" extrusionOk="0">
                  <a:moveTo>
                    <a:pt x="0" y="0"/>
                  </a:moveTo>
                  <a:cubicBezTo>
                    <a:pt x="0" y="12"/>
                    <a:pt x="0" y="0"/>
                    <a:pt x="0"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 name="Google Shape;11788;p20">
              <a:extLst>
                <a:ext uri="{FF2B5EF4-FFF2-40B4-BE49-F238E27FC236}">
                  <a16:creationId xmlns:a16="http://schemas.microsoft.com/office/drawing/2014/main" id="{B4477D72-536C-DC18-FA4D-026FADD99DE9}"/>
                </a:ext>
              </a:extLst>
            </p:cNvPr>
            <p:cNvSpPr/>
            <p:nvPr/>
          </p:nvSpPr>
          <p:spPr>
            <a:xfrm>
              <a:off x="4489859" y="2969589"/>
              <a:ext cx="32" cy="32"/>
            </a:xfrm>
            <a:custGeom>
              <a:avLst/>
              <a:gdLst/>
              <a:ahLst/>
              <a:cxnLst/>
              <a:rect l="l" t="t" r="r" b="b"/>
              <a:pathLst>
                <a:path w="1" h="1" extrusionOk="0">
                  <a:moveTo>
                    <a:pt x="0" y="1"/>
                  </a:move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 name="Google Shape;11789;p20">
              <a:extLst>
                <a:ext uri="{FF2B5EF4-FFF2-40B4-BE49-F238E27FC236}">
                  <a16:creationId xmlns:a16="http://schemas.microsoft.com/office/drawing/2014/main" id="{190B7D93-D4C6-5375-96D7-E3027EAB8629}"/>
                </a:ext>
              </a:extLst>
            </p:cNvPr>
            <p:cNvSpPr/>
            <p:nvPr/>
          </p:nvSpPr>
          <p:spPr>
            <a:xfrm>
              <a:off x="4210933" y="2944952"/>
              <a:ext cx="280072" cy="257346"/>
            </a:xfrm>
            <a:custGeom>
              <a:avLst/>
              <a:gdLst/>
              <a:ahLst/>
              <a:cxnLst/>
              <a:rect l="l" t="t" r="r" b="b"/>
              <a:pathLst>
                <a:path w="8799" h="8085" extrusionOk="0">
                  <a:moveTo>
                    <a:pt x="7549" y="620"/>
                  </a:moveTo>
                  <a:lnTo>
                    <a:pt x="6596" y="6382"/>
                  </a:lnTo>
                  <a:lnTo>
                    <a:pt x="6596" y="620"/>
                  </a:lnTo>
                  <a:close/>
                  <a:moveTo>
                    <a:pt x="4965" y="1"/>
                  </a:moveTo>
                  <a:cubicBezTo>
                    <a:pt x="4894" y="1"/>
                    <a:pt x="4834" y="60"/>
                    <a:pt x="4834" y="143"/>
                  </a:cubicBezTo>
                  <a:cubicBezTo>
                    <a:pt x="4834" y="215"/>
                    <a:pt x="4894" y="274"/>
                    <a:pt x="4965" y="274"/>
                  </a:cubicBezTo>
                  <a:lnTo>
                    <a:pt x="6322" y="274"/>
                  </a:lnTo>
                  <a:lnTo>
                    <a:pt x="6322" y="7835"/>
                  </a:lnTo>
                  <a:lnTo>
                    <a:pt x="262" y="7835"/>
                  </a:lnTo>
                  <a:lnTo>
                    <a:pt x="262" y="7192"/>
                  </a:lnTo>
                  <a:cubicBezTo>
                    <a:pt x="262" y="7121"/>
                    <a:pt x="203" y="7061"/>
                    <a:pt x="131" y="7061"/>
                  </a:cubicBezTo>
                  <a:cubicBezTo>
                    <a:pt x="60" y="7061"/>
                    <a:pt x="0" y="7121"/>
                    <a:pt x="0" y="7192"/>
                  </a:cubicBezTo>
                  <a:lnTo>
                    <a:pt x="0" y="7954"/>
                  </a:lnTo>
                  <a:cubicBezTo>
                    <a:pt x="0" y="8025"/>
                    <a:pt x="60" y="8085"/>
                    <a:pt x="131" y="8085"/>
                  </a:cubicBezTo>
                  <a:lnTo>
                    <a:pt x="6465" y="8085"/>
                  </a:lnTo>
                  <a:cubicBezTo>
                    <a:pt x="6525" y="8085"/>
                    <a:pt x="6561" y="8037"/>
                    <a:pt x="6584" y="8002"/>
                  </a:cubicBezTo>
                  <a:lnTo>
                    <a:pt x="7906" y="3715"/>
                  </a:lnTo>
                  <a:cubicBezTo>
                    <a:pt x="7918" y="3632"/>
                    <a:pt x="7882" y="3572"/>
                    <a:pt x="7811" y="3549"/>
                  </a:cubicBezTo>
                  <a:cubicBezTo>
                    <a:pt x="7799" y="3547"/>
                    <a:pt x="7788" y="3546"/>
                    <a:pt x="7777" y="3546"/>
                  </a:cubicBezTo>
                  <a:cubicBezTo>
                    <a:pt x="7721" y="3546"/>
                    <a:pt x="7674" y="3572"/>
                    <a:pt x="7644" y="3632"/>
                  </a:cubicBezTo>
                  <a:lnTo>
                    <a:pt x="6870" y="6132"/>
                  </a:lnTo>
                  <a:lnTo>
                    <a:pt x="7727" y="989"/>
                  </a:lnTo>
                  <a:lnTo>
                    <a:pt x="8466" y="989"/>
                  </a:lnTo>
                  <a:lnTo>
                    <a:pt x="7799" y="3144"/>
                  </a:lnTo>
                  <a:cubicBezTo>
                    <a:pt x="7787" y="3215"/>
                    <a:pt x="7811" y="3275"/>
                    <a:pt x="7882" y="3311"/>
                  </a:cubicBezTo>
                  <a:lnTo>
                    <a:pt x="7930" y="3311"/>
                  </a:lnTo>
                  <a:cubicBezTo>
                    <a:pt x="7989" y="3311"/>
                    <a:pt x="8037" y="3275"/>
                    <a:pt x="8049" y="3215"/>
                  </a:cubicBezTo>
                  <a:lnTo>
                    <a:pt x="8763" y="894"/>
                  </a:lnTo>
                  <a:cubicBezTo>
                    <a:pt x="8799" y="870"/>
                    <a:pt x="8799" y="822"/>
                    <a:pt x="8763" y="798"/>
                  </a:cubicBezTo>
                  <a:cubicBezTo>
                    <a:pt x="8739" y="763"/>
                    <a:pt x="8704" y="739"/>
                    <a:pt x="8668" y="739"/>
                  </a:cubicBezTo>
                  <a:lnTo>
                    <a:pt x="7787" y="739"/>
                  </a:lnTo>
                  <a:lnTo>
                    <a:pt x="7835" y="501"/>
                  </a:lnTo>
                  <a:cubicBezTo>
                    <a:pt x="7835" y="453"/>
                    <a:pt x="7835" y="417"/>
                    <a:pt x="7799" y="394"/>
                  </a:cubicBezTo>
                  <a:cubicBezTo>
                    <a:pt x="7763" y="358"/>
                    <a:pt x="7739" y="346"/>
                    <a:pt x="7692" y="346"/>
                  </a:cubicBezTo>
                  <a:lnTo>
                    <a:pt x="6596" y="346"/>
                  </a:lnTo>
                  <a:lnTo>
                    <a:pt x="6596" y="143"/>
                  </a:lnTo>
                  <a:cubicBezTo>
                    <a:pt x="6596" y="60"/>
                    <a:pt x="6537" y="1"/>
                    <a:pt x="6453"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11790;p20">
              <a:extLst>
                <a:ext uri="{FF2B5EF4-FFF2-40B4-BE49-F238E27FC236}">
                  <a16:creationId xmlns:a16="http://schemas.microsoft.com/office/drawing/2014/main" id="{0F225298-BA39-BD48-1DB3-A8AA89ED2A1B}"/>
                </a:ext>
              </a:extLst>
            </p:cNvPr>
            <p:cNvSpPr/>
            <p:nvPr/>
          </p:nvSpPr>
          <p:spPr>
            <a:xfrm>
              <a:off x="4212047" y="2926777"/>
              <a:ext cx="144826" cy="234619"/>
            </a:xfrm>
            <a:custGeom>
              <a:avLst/>
              <a:gdLst/>
              <a:ahLst/>
              <a:cxnLst/>
              <a:rect l="l" t="t" r="r" b="b"/>
              <a:pathLst>
                <a:path w="4550" h="7371" extrusionOk="0">
                  <a:moveTo>
                    <a:pt x="132" y="0"/>
                  </a:moveTo>
                  <a:cubicBezTo>
                    <a:pt x="60" y="0"/>
                    <a:pt x="1" y="60"/>
                    <a:pt x="1" y="131"/>
                  </a:cubicBezTo>
                  <a:lnTo>
                    <a:pt x="1" y="7239"/>
                  </a:lnTo>
                  <a:cubicBezTo>
                    <a:pt x="1" y="7311"/>
                    <a:pt x="60" y="7370"/>
                    <a:pt x="132" y="7370"/>
                  </a:cubicBezTo>
                  <a:cubicBezTo>
                    <a:pt x="203" y="7370"/>
                    <a:pt x="263" y="7311"/>
                    <a:pt x="263" y="7239"/>
                  </a:cubicBezTo>
                  <a:lnTo>
                    <a:pt x="263" y="262"/>
                  </a:lnTo>
                  <a:lnTo>
                    <a:pt x="1763" y="262"/>
                  </a:lnTo>
                  <a:lnTo>
                    <a:pt x="2299" y="810"/>
                  </a:lnTo>
                  <a:cubicBezTo>
                    <a:pt x="2335" y="845"/>
                    <a:pt x="2358" y="857"/>
                    <a:pt x="2394" y="857"/>
                  </a:cubicBezTo>
                  <a:lnTo>
                    <a:pt x="4418" y="857"/>
                  </a:lnTo>
                  <a:cubicBezTo>
                    <a:pt x="4490" y="857"/>
                    <a:pt x="4549" y="798"/>
                    <a:pt x="4549" y="726"/>
                  </a:cubicBezTo>
                  <a:cubicBezTo>
                    <a:pt x="4537" y="655"/>
                    <a:pt x="4478" y="595"/>
                    <a:pt x="4418" y="595"/>
                  </a:cubicBezTo>
                  <a:lnTo>
                    <a:pt x="2454" y="595"/>
                  </a:lnTo>
                  <a:lnTo>
                    <a:pt x="1918" y="36"/>
                  </a:lnTo>
                  <a:cubicBezTo>
                    <a:pt x="1882" y="12"/>
                    <a:pt x="1858" y="0"/>
                    <a:pt x="1823"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11791;p20">
              <a:extLst>
                <a:ext uri="{FF2B5EF4-FFF2-40B4-BE49-F238E27FC236}">
                  <a16:creationId xmlns:a16="http://schemas.microsoft.com/office/drawing/2014/main" id="{7C30DE64-2CC1-0AAC-E082-14D6CFDCF549}"/>
                </a:ext>
              </a:extLst>
            </p:cNvPr>
            <p:cNvSpPr/>
            <p:nvPr/>
          </p:nvSpPr>
          <p:spPr>
            <a:xfrm>
              <a:off x="4246550" y="2996103"/>
              <a:ext cx="28074" cy="28106"/>
            </a:xfrm>
            <a:custGeom>
              <a:avLst/>
              <a:gdLst/>
              <a:ahLst/>
              <a:cxnLst/>
              <a:rect l="l" t="t" r="r" b="b"/>
              <a:pathLst>
                <a:path w="882" h="883" extrusionOk="0">
                  <a:moveTo>
                    <a:pt x="620" y="263"/>
                  </a:moveTo>
                  <a:lnTo>
                    <a:pt x="620" y="608"/>
                  </a:lnTo>
                  <a:lnTo>
                    <a:pt x="262" y="608"/>
                  </a:lnTo>
                  <a:lnTo>
                    <a:pt x="262" y="263"/>
                  </a:lnTo>
                  <a:close/>
                  <a:moveTo>
                    <a:pt x="131" y="1"/>
                  </a:moveTo>
                  <a:cubicBezTo>
                    <a:pt x="60" y="1"/>
                    <a:pt x="0" y="60"/>
                    <a:pt x="0" y="144"/>
                  </a:cubicBezTo>
                  <a:lnTo>
                    <a:pt x="0" y="751"/>
                  </a:lnTo>
                  <a:cubicBezTo>
                    <a:pt x="0" y="822"/>
                    <a:pt x="60" y="882"/>
                    <a:pt x="131" y="882"/>
                  </a:cubicBezTo>
                  <a:lnTo>
                    <a:pt x="739" y="882"/>
                  </a:lnTo>
                  <a:cubicBezTo>
                    <a:pt x="822" y="882"/>
                    <a:pt x="881" y="822"/>
                    <a:pt x="881" y="751"/>
                  </a:cubicBezTo>
                  <a:lnTo>
                    <a:pt x="881" y="144"/>
                  </a:lnTo>
                  <a:cubicBezTo>
                    <a:pt x="881" y="60"/>
                    <a:pt x="822" y="1"/>
                    <a:pt x="739"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11792;p20">
              <a:extLst>
                <a:ext uri="{FF2B5EF4-FFF2-40B4-BE49-F238E27FC236}">
                  <a16:creationId xmlns:a16="http://schemas.microsoft.com/office/drawing/2014/main" id="{8C3693B3-6BA7-A0A4-43FF-5241C9625C15}"/>
                </a:ext>
              </a:extLst>
            </p:cNvPr>
            <p:cNvSpPr/>
            <p:nvPr/>
          </p:nvSpPr>
          <p:spPr>
            <a:xfrm>
              <a:off x="4285956" y="3015456"/>
              <a:ext cx="97814" cy="8753"/>
            </a:xfrm>
            <a:custGeom>
              <a:avLst/>
              <a:gdLst/>
              <a:ahLst/>
              <a:cxnLst/>
              <a:rect l="l" t="t" r="r" b="b"/>
              <a:pathLst>
                <a:path w="3073" h="275" extrusionOk="0">
                  <a:moveTo>
                    <a:pt x="132" y="0"/>
                  </a:moveTo>
                  <a:cubicBezTo>
                    <a:pt x="60" y="0"/>
                    <a:pt x="1" y="60"/>
                    <a:pt x="1" y="143"/>
                  </a:cubicBezTo>
                  <a:cubicBezTo>
                    <a:pt x="1" y="214"/>
                    <a:pt x="60" y="274"/>
                    <a:pt x="132" y="274"/>
                  </a:cubicBezTo>
                  <a:lnTo>
                    <a:pt x="2942" y="274"/>
                  </a:lnTo>
                  <a:cubicBezTo>
                    <a:pt x="3013" y="274"/>
                    <a:pt x="3072" y="214"/>
                    <a:pt x="3072" y="143"/>
                  </a:cubicBezTo>
                  <a:cubicBezTo>
                    <a:pt x="3072" y="72"/>
                    <a:pt x="3013" y="0"/>
                    <a:pt x="2942"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11793;p20">
              <a:extLst>
                <a:ext uri="{FF2B5EF4-FFF2-40B4-BE49-F238E27FC236}">
                  <a16:creationId xmlns:a16="http://schemas.microsoft.com/office/drawing/2014/main" id="{C8B28C55-57D2-FA8B-320A-1CBCFC1C0264}"/>
                </a:ext>
              </a:extLst>
            </p:cNvPr>
            <p:cNvSpPr/>
            <p:nvPr/>
          </p:nvSpPr>
          <p:spPr>
            <a:xfrm>
              <a:off x="4285956" y="3001800"/>
              <a:ext cx="30366" cy="8753"/>
            </a:xfrm>
            <a:custGeom>
              <a:avLst/>
              <a:gdLst/>
              <a:ahLst/>
              <a:cxnLst/>
              <a:rect l="l" t="t" r="r" b="b"/>
              <a:pathLst>
                <a:path w="954" h="275" extrusionOk="0">
                  <a:moveTo>
                    <a:pt x="132" y="1"/>
                  </a:moveTo>
                  <a:cubicBezTo>
                    <a:pt x="60" y="1"/>
                    <a:pt x="1" y="60"/>
                    <a:pt x="1" y="132"/>
                  </a:cubicBezTo>
                  <a:cubicBezTo>
                    <a:pt x="1" y="215"/>
                    <a:pt x="60" y="274"/>
                    <a:pt x="132" y="274"/>
                  </a:cubicBezTo>
                  <a:lnTo>
                    <a:pt x="810" y="274"/>
                  </a:lnTo>
                  <a:cubicBezTo>
                    <a:pt x="894" y="274"/>
                    <a:pt x="953" y="215"/>
                    <a:pt x="953" y="132"/>
                  </a:cubicBezTo>
                  <a:cubicBezTo>
                    <a:pt x="953" y="60"/>
                    <a:pt x="894" y="1"/>
                    <a:pt x="810"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11794;p20">
              <a:extLst>
                <a:ext uri="{FF2B5EF4-FFF2-40B4-BE49-F238E27FC236}">
                  <a16:creationId xmlns:a16="http://schemas.microsoft.com/office/drawing/2014/main" id="{53FEDC64-1EF7-7DFD-20C0-331AFF454EE9}"/>
                </a:ext>
              </a:extLst>
            </p:cNvPr>
            <p:cNvSpPr/>
            <p:nvPr/>
          </p:nvSpPr>
          <p:spPr>
            <a:xfrm>
              <a:off x="4246550" y="3060177"/>
              <a:ext cx="28074" cy="28074"/>
            </a:xfrm>
            <a:custGeom>
              <a:avLst/>
              <a:gdLst/>
              <a:ahLst/>
              <a:cxnLst/>
              <a:rect l="l" t="t" r="r" b="b"/>
              <a:pathLst>
                <a:path w="882" h="882" extrusionOk="0">
                  <a:moveTo>
                    <a:pt x="620" y="274"/>
                  </a:moveTo>
                  <a:lnTo>
                    <a:pt x="620" y="631"/>
                  </a:lnTo>
                  <a:lnTo>
                    <a:pt x="262" y="631"/>
                  </a:lnTo>
                  <a:lnTo>
                    <a:pt x="262" y="274"/>
                  </a:lnTo>
                  <a:close/>
                  <a:moveTo>
                    <a:pt x="131" y="0"/>
                  </a:moveTo>
                  <a:cubicBezTo>
                    <a:pt x="60" y="0"/>
                    <a:pt x="0" y="60"/>
                    <a:pt x="0" y="131"/>
                  </a:cubicBezTo>
                  <a:lnTo>
                    <a:pt x="0" y="750"/>
                  </a:lnTo>
                  <a:cubicBezTo>
                    <a:pt x="0" y="822"/>
                    <a:pt x="60" y="881"/>
                    <a:pt x="131" y="881"/>
                  </a:cubicBezTo>
                  <a:lnTo>
                    <a:pt x="739" y="881"/>
                  </a:lnTo>
                  <a:cubicBezTo>
                    <a:pt x="822" y="881"/>
                    <a:pt x="881" y="822"/>
                    <a:pt x="881" y="750"/>
                  </a:cubicBezTo>
                  <a:lnTo>
                    <a:pt x="881" y="131"/>
                  </a:lnTo>
                  <a:cubicBezTo>
                    <a:pt x="881" y="60"/>
                    <a:pt x="822" y="0"/>
                    <a:pt x="739"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11795;p20">
              <a:extLst>
                <a:ext uri="{FF2B5EF4-FFF2-40B4-BE49-F238E27FC236}">
                  <a16:creationId xmlns:a16="http://schemas.microsoft.com/office/drawing/2014/main" id="{A63CBD11-1197-E834-23DB-16884C20C606}"/>
                </a:ext>
              </a:extLst>
            </p:cNvPr>
            <p:cNvSpPr/>
            <p:nvPr/>
          </p:nvSpPr>
          <p:spPr>
            <a:xfrm>
              <a:off x="4285956" y="3080261"/>
              <a:ext cx="97814" cy="8371"/>
            </a:xfrm>
            <a:custGeom>
              <a:avLst/>
              <a:gdLst/>
              <a:ahLst/>
              <a:cxnLst/>
              <a:rect l="l" t="t" r="r" b="b"/>
              <a:pathLst>
                <a:path w="3073" h="263" extrusionOk="0">
                  <a:moveTo>
                    <a:pt x="132" y="0"/>
                  </a:moveTo>
                  <a:cubicBezTo>
                    <a:pt x="60" y="0"/>
                    <a:pt x="1" y="48"/>
                    <a:pt x="1" y="131"/>
                  </a:cubicBezTo>
                  <a:cubicBezTo>
                    <a:pt x="1" y="203"/>
                    <a:pt x="60" y="262"/>
                    <a:pt x="132" y="262"/>
                  </a:cubicBezTo>
                  <a:lnTo>
                    <a:pt x="2942" y="262"/>
                  </a:lnTo>
                  <a:cubicBezTo>
                    <a:pt x="3013" y="262"/>
                    <a:pt x="3072" y="203"/>
                    <a:pt x="3072" y="131"/>
                  </a:cubicBezTo>
                  <a:cubicBezTo>
                    <a:pt x="3072" y="48"/>
                    <a:pt x="3013" y="0"/>
                    <a:pt x="2942"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11796;p20">
              <a:extLst>
                <a:ext uri="{FF2B5EF4-FFF2-40B4-BE49-F238E27FC236}">
                  <a16:creationId xmlns:a16="http://schemas.microsoft.com/office/drawing/2014/main" id="{5DFF46BF-F48F-366F-A9F7-84673AAE096C}"/>
                </a:ext>
              </a:extLst>
            </p:cNvPr>
            <p:cNvSpPr/>
            <p:nvPr/>
          </p:nvSpPr>
          <p:spPr>
            <a:xfrm>
              <a:off x="4285956" y="3066224"/>
              <a:ext cx="30366" cy="8753"/>
            </a:xfrm>
            <a:custGeom>
              <a:avLst/>
              <a:gdLst/>
              <a:ahLst/>
              <a:cxnLst/>
              <a:rect l="l" t="t" r="r" b="b"/>
              <a:pathLst>
                <a:path w="954" h="275" extrusionOk="0">
                  <a:moveTo>
                    <a:pt x="132" y="1"/>
                  </a:moveTo>
                  <a:cubicBezTo>
                    <a:pt x="60" y="1"/>
                    <a:pt x="1" y="60"/>
                    <a:pt x="1" y="143"/>
                  </a:cubicBezTo>
                  <a:cubicBezTo>
                    <a:pt x="1" y="215"/>
                    <a:pt x="60" y="274"/>
                    <a:pt x="132" y="274"/>
                  </a:cubicBezTo>
                  <a:lnTo>
                    <a:pt x="810" y="274"/>
                  </a:lnTo>
                  <a:cubicBezTo>
                    <a:pt x="894" y="274"/>
                    <a:pt x="953" y="215"/>
                    <a:pt x="953" y="143"/>
                  </a:cubicBezTo>
                  <a:cubicBezTo>
                    <a:pt x="953" y="60"/>
                    <a:pt x="894" y="1"/>
                    <a:pt x="810"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11797;p20">
              <a:extLst>
                <a:ext uri="{FF2B5EF4-FFF2-40B4-BE49-F238E27FC236}">
                  <a16:creationId xmlns:a16="http://schemas.microsoft.com/office/drawing/2014/main" id="{9E458D3C-F680-2C7B-E063-B2A6CC1821C6}"/>
                </a:ext>
              </a:extLst>
            </p:cNvPr>
            <p:cNvSpPr/>
            <p:nvPr/>
          </p:nvSpPr>
          <p:spPr>
            <a:xfrm>
              <a:off x="4246550" y="3124601"/>
              <a:ext cx="28074" cy="28074"/>
            </a:xfrm>
            <a:custGeom>
              <a:avLst/>
              <a:gdLst/>
              <a:ahLst/>
              <a:cxnLst/>
              <a:rect l="l" t="t" r="r" b="b"/>
              <a:pathLst>
                <a:path w="882" h="882" extrusionOk="0">
                  <a:moveTo>
                    <a:pt x="620" y="250"/>
                  </a:moveTo>
                  <a:lnTo>
                    <a:pt x="620" y="607"/>
                  </a:lnTo>
                  <a:lnTo>
                    <a:pt x="262" y="607"/>
                  </a:lnTo>
                  <a:lnTo>
                    <a:pt x="262" y="250"/>
                  </a:lnTo>
                  <a:close/>
                  <a:moveTo>
                    <a:pt x="131" y="0"/>
                  </a:moveTo>
                  <a:cubicBezTo>
                    <a:pt x="60" y="0"/>
                    <a:pt x="0" y="60"/>
                    <a:pt x="0" y="131"/>
                  </a:cubicBezTo>
                  <a:lnTo>
                    <a:pt x="0" y="738"/>
                  </a:lnTo>
                  <a:cubicBezTo>
                    <a:pt x="0" y="822"/>
                    <a:pt x="60" y="881"/>
                    <a:pt x="131" y="881"/>
                  </a:cubicBezTo>
                  <a:lnTo>
                    <a:pt x="739" y="881"/>
                  </a:lnTo>
                  <a:cubicBezTo>
                    <a:pt x="822" y="881"/>
                    <a:pt x="881" y="822"/>
                    <a:pt x="881" y="738"/>
                  </a:cubicBezTo>
                  <a:lnTo>
                    <a:pt x="881" y="131"/>
                  </a:lnTo>
                  <a:cubicBezTo>
                    <a:pt x="881" y="60"/>
                    <a:pt x="822" y="0"/>
                    <a:pt x="739"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 name="Google Shape;11798;p20">
              <a:extLst>
                <a:ext uri="{FF2B5EF4-FFF2-40B4-BE49-F238E27FC236}">
                  <a16:creationId xmlns:a16="http://schemas.microsoft.com/office/drawing/2014/main" id="{D2AF51EB-A81C-47C0-7DD9-5BD6A5E617A8}"/>
                </a:ext>
              </a:extLst>
            </p:cNvPr>
            <p:cNvSpPr/>
            <p:nvPr/>
          </p:nvSpPr>
          <p:spPr>
            <a:xfrm>
              <a:off x="4285956" y="3143921"/>
              <a:ext cx="97814" cy="8753"/>
            </a:xfrm>
            <a:custGeom>
              <a:avLst/>
              <a:gdLst/>
              <a:ahLst/>
              <a:cxnLst/>
              <a:rect l="l" t="t" r="r" b="b"/>
              <a:pathLst>
                <a:path w="3073" h="275" extrusionOk="0">
                  <a:moveTo>
                    <a:pt x="132" y="0"/>
                  </a:moveTo>
                  <a:cubicBezTo>
                    <a:pt x="60" y="0"/>
                    <a:pt x="1" y="60"/>
                    <a:pt x="1" y="131"/>
                  </a:cubicBezTo>
                  <a:cubicBezTo>
                    <a:pt x="1" y="215"/>
                    <a:pt x="60" y="274"/>
                    <a:pt x="132" y="274"/>
                  </a:cubicBezTo>
                  <a:lnTo>
                    <a:pt x="2942" y="274"/>
                  </a:lnTo>
                  <a:cubicBezTo>
                    <a:pt x="3013" y="274"/>
                    <a:pt x="3072" y="215"/>
                    <a:pt x="3072" y="131"/>
                  </a:cubicBezTo>
                  <a:cubicBezTo>
                    <a:pt x="3072" y="60"/>
                    <a:pt x="3013" y="0"/>
                    <a:pt x="2942"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 name="Google Shape;11799;p20">
              <a:extLst>
                <a:ext uri="{FF2B5EF4-FFF2-40B4-BE49-F238E27FC236}">
                  <a16:creationId xmlns:a16="http://schemas.microsoft.com/office/drawing/2014/main" id="{0F246177-AB77-9255-C66B-260442F3DC5B}"/>
                </a:ext>
              </a:extLst>
            </p:cNvPr>
            <p:cNvSpPr/>
            <p:nvPr/>
          </p:nvSpPr>
          <p:spPr>
            <a:xfrm>
              <a:off x="4285956" y="3130266"/>
              <a:ext cx="30366" cy="8371"/>
            </a:xfrm>
            <a:custGeom>
              <a:avLst/>
              <a:gdLst/>
              <a:ahLst/>
              <a:cxnLst/>
              <a:rect l="l" t="t" r="r" b="b"/>
              <a:pathLst>
                <a:path w="954" h="263" extrusionOk="0">
                  <a:moveTo>
                    <a:pt x="132" y="1"/>
                  </a:moveTo>
                  <a:cubicBezTo>
                    <a:pt x="60" y="1"/>
                    <a:pt x="1" y="60"/>
                    <a:pt x="1" y="132"/>
                  </a:cubicBezTo>
                  <a:cubicBezTo>
                    <a:pt x="1" y="215"/>
                    <a:pt x="60" y="263"/>
                    <a:pt x="132" y="263"/>
                  </a:cubicBezTo>
                  <a:lnTo>
                    <a:pt x="810" y="263"/>
                  </a:lnTo>
                  <a:cubicBezTo>
                    <a:pt x="894" y="263"/>
                    <a:pt x="953" y="215"/>
                    <a:pt x="953" y="132"/>
                  </a:cubicBezTo>
                  <a:cubicBezTo>
                    <a:pt x="953" y="60"/>
                    <a:pt x="894" y="1"/>
                    <a:pt x="810"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50" name="Google Shape;11786;p20">
            <a:extLst>
              <a:ext uri="{FF2B5EF4-FFF2-40B4-BE49-F238E27FC236}">
                <a16:creationId xmlns:a16="http://schemas.microsoft.com/office/drawing/2014/main" id="{3A97DBFF-76A5-D5EA-035C-4F82A201A699}"/>
              </a:ext>
            </a:extLst>
          </p:cNvPr>
          <p:cNvGrpSpPr/>
          <p:nvPr/>
        </p:nvGrpSpPr>
        <p:grpSpPr>
          <a:xfrm>
            <a:off x="4400133" y="4764174"/>
            <a:ext cx="280072" cy="275520"/>
            <a:chOff x="4210933" y="2926777"/>
            <a:chExt cx="280072" cy="275520"/>
          </a:xfrm>
        </p:grpSpPr>
        <p:sp>
          <p:nvSpPr>
            <p:cNvPr id="51" name="Google Shape;11787;p20">
              <a:extLst>
                <a:ext uri="{FF2B5EF4-FFF2-40B4-BE49-F238E27FC236}">
                  <a16:creationId xmlns:a16="http://schemas.microsoft.com/office/drawing/2014/main" id="{57D1DD53-22B6-0044-C130-BFB992697BA5}"/>
                </a:ext>
              </a:extLst>
            </p:cNvPr>
            <p:cNvSpPr/>
            <p:nvPr/>
          </p:nvSpPr>
          <p:spPr>
            <a:xfrm>
              <a:off x="4490623" y="2970352"/>
              <a:ext cx="32" cy="414"/>
            </a:xfrm>
            <a:custGeom>
              <a:avLst/>
              <a:gdLst/>
              <a:ahLst/>
              <a:cxnLst/>
              <a:rect l="l" t="t" r="r" b="b"/>
              <a:pathLst>
                <a:path w="1" h="13" extrusionOk="0">
                  <a:moveTo>
                    <a:pt x="0" y="0"/>
                  </a:moveTo>
                  <a:cubicBezTo>
                    <a:pt x="0" y="12"/>
                    <a:pt x="0" y="0"/>
                    <a:pt x="0"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11788;p20">
              <a:extLst>
                <a:ext uri="{FF2B5EF4-FFF2-40B4-BE49-F238E27FC236}">
                  <a16:creationId xmlns:a16="http://schemas.microsoft.com/office/drawing/2014/main" id="{95D658F1-4B51-7258-EDCB-DED60A520ACB}"/>
                </a:ext>
              </a:extLst>
            </p:cNvPr>
            <p:cNvSpPr/>
            <p:nvPr/>
          </p:nvSpPr>
          <p:spPr>
            <a:xfrm>
              <a:off x="4489859" y="2969589"/>
              <a:ext cx="32" cy="32"/>
            </a:xfrm>
            <a:custGeom>
              <a:avLst/>
              <a:gdLst/>
              <a:ahLst/>
              <a:cxnLst/>
              <a:rect l="l" t="t" r="r" b="b"/>
              <a:pathLst>
                <a:path w="1" h="1" extrusionOk="0">
                  <a:moveTo>
                    <a:pt x="0" y="1"/>
                  </a:move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11789;p20">
              <a:extLst>
                <a:ext uri="{FF2B5EF4-FFF2-40B4-BE49-F238E27FC236}">
                  <a16:creationId xmlns:a16="http://schemas.microsoft.com/office/drawing/2014/main" id="{0EAD3825-053B-3BE3-CEEB-2C29DCD643FC}"/>
                </a:ext>
              </a:extLst>
            </p:cNvPr>
            <p:cNvSpPr/>
            <p:nvPr/>
          </p:nvSpPr>
          <p:spPr>
            <a:xfrm>
              <a:off x="4210933" y="2944952"/>
              <a:ext cx="280072" cy="257346"/>
            </a:xfrm>
            <a:custGeom>
              <a:avLst/>
              <a:gdLst/>
              <a:ahLst/>
              <a:cxnLst/>
              <a:rect l="l" t="t" r="r" b="b"/>
              <a:pathLst>
                <a:path w="8799" h="8085" extrusionOk="0">
                  <a:moveTo>
                    <a:pt x="7549" y="620"/>
                  </a:moveTo>
                  <a:lnTo>
                    <a:pt x="6596" y="6382"/>
                  </a:lnTo>
                  <a:lnTo>
                    <a:pt x="6596" y="620"/>
                  </a:lnTo>
                  <a:close/>
                  <a:moveTo>
                    <a:pt x="4965" y="1"/>
                  </a:moveTo>
                  <a:cubicBezTo>
                    <a:pt x="4894" y="1"/>
                    <a:pt x="4834" y="60"/>
                    <a:pt x="4834" y="143"/>
                  </a:cubicBezTo>
                  <a:cubicBezTo>
                    <a:pt x="4834" y="215"/>
                    <a:pt x="4894" y="274"/>
                    <a:pt x="4965" y="274"/>
                  </a:cubicBezTo>
                  <a:lnTo>
                    <a:pt x="6322" y="274"/>
                  </a:lnTo>
                  <a:lnTo>
                    <a:pt x="6322" y="7835"/>
                  </a:lnTo>
                  <a:lnTo>
                    <a:pt x="262" y="7835"/>
                  </a:lnTo>
                  <a:lnTo>
                    <a:pt x="262" y="7192"/>
                  </a:lnTo>
                  <a:cubicBezTo>
                    <a:pt x="262" y="7121"/>
                    <a:pt x="203" y="7061"/>
                    <a:pt x="131" y="7061"/>
                  </a:cubicBezTo>
                  <a:cubicBezTo>
                    <a:pt x="60" y="7061"/>
                    <a:pt x="0" y="7121"/>
                    <a:pt x="0" y="7192"/>
                  </a:cubicBezTo>
                  <a:lnTo>
                    <a:pt x="0" y="7954"/>
                  </a:lnTo>
                  <a:cubicBezTo>
                    <a:pt x="0" y="8025"/>
                    <a:pt x="60" y="8085"/>
                    <a:pt x="131" y="8085"/>
                  </a:cubicBezTo>
                  <a:lnTo>
                    <a:pt x="6465" y="8085"/>
                  </a:lnTo>
                  <a:cubicBezTo>
                    <a:pt x="6525" y="8085"/>
                    <a:pt x="6561" y="8037"/>
                    <a:pt x="6584" y="8002"/>
                  </a:cubicBezTo>
                  <a:lnTo>
                    <a:pt x="7906" y="3715"/>
                  </a:lnTo>
                  <a:cubicBezTo>
                    <a:pt x="7918" y="3632"/>
                    <a:pt x="7882" y="3572"/>
                    <a:pt x="7811" y="3549"/>
                  </a:cubicBezTo>
                  <a:cubicBezTo>
                    <a:pt x="7799" y="3547"/>
                    <a:pt x="7788" y="3546"/>
                    <a:pt x="7777" y="3546"/>
                  </a:cubicBezTo>
                  <a:cubicBezTo>
                    <a:pt x="7721" y="3546"/>
                    <a:pt x="7674" y="3572"/>
                    <a:pt x="7644" y="3632"/>
                  </a:cubicBezTo>
                  <a:lnTo>
                    <a:pt x="6870" y="6132"/>
                  </a:lnTo>
                  <a:lnTo>
                    <a:pt x="7727" y="989"/>
                  </a:lnTo>
                  <a:lnTo>
                    <a:pt x="8466" y="989"/>
                  </a:lnTo>
                  <a:lnTo>
                    <a:pt x="7799" y="3144"/>
                  </a:lnTo>
                  <a:cubicBezTo>
                    <a:pt x="7787" y="3215"/>
                    <a:pt x="7811" y="3275"/>
                    <a:pt x="7882" y="3311"/>
                  </a:cubicBezTo>
                  <a:lnTo>
                    <a:pt x="7930" y="3311"/>
                  </a:lnTo>
                  <a:cubicBezTo>
                    <a:pt x="7989" y="3311"/>
                    <a:pt x="8037" y="3275"/>
                    <a:pt x="8049" y="3215"/>
                  </a:cubicBezTo>
                  <a:lnTo>
                    <a:pt x="8763" y="894"/>
                  </a:lnTo>
                  <a:cubicBezTo>
                    <a:pt x="8799" y="870"/>
                    <a:pt x="8799" y="822"/>
                    <a:pt x="8763" y="798"/>
                  </a:cubicBezTo>
                  <a:cubicBezTo>
                    <a:pt x="8739" y="763"/>
                    <a:pt x="8704" y="739"/>
                    <a:pt x="8668" y="739"/>
                  </a:cubicBezTo>
                  <a:lnTo>
                    <a:pt x="7787" y="739"/>
                  </a:lnTo>
                  <a:lnTo>
                    <a:pt x="7835" y="501"/>
                  </a:lnTo>
                  <a:cubicBezTo>
                    <a:pt x="7835" y="453"/>
                    <a:pt x="7835" y="417"/>
                    <a:pt x="7799" y="394"/>
                  </a:cubicBezTo>
                  <a:cubicBezTo>
                    <a:pt x="7763" y="358"/>
                    <a:pt x="7739" y="346"/>
                    <a:pt x="7692" y="346"/>
                  </a:cubicBezTo>
                  <a:lnTo>
                    <a:pt x="6596" y="346"/>
                  </a:lnTo>
                  <a:lnTo>
                    <a:pt x="6596" y="143"/>
                  </a:lnTo>
                  <a:cubicBezTo>
                    <a:pt x="6596" y="60"/>
                    <a:pt x="6537" y="1"/>
                    <a:pt x="6453"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11790;p20">
              <a:extLst>
                <a:ext uri="{FF2B5EF4-FFF2-40B4-BE49-F238E27FC236}">
                  <a16:creationId xmlns:a16="http://schemas.microsoft.com/office/drawing/2014/main" id="{C29367BC-E62F-1595-D13C-2376FA67B740}"/>
                </a:ext>
              </a:extLst>
            </p:cNvPr>
            <p:cNvSpPr/>
            <p:nvPr/>
          </p:nvSpPr>
          <p:spPr>
            <a:xfrm>
              <a:off x="4212047" y="2926777"/>
              <a:ext cx="144826" cy="234619"/>
            </a:xfrm>
            <a:custGeom>
              <a:avLst/>
              <a:gdLst/>
              <a:ahLst/>
              <a:cxnLst/>
              <a:rect l="l" t="t" r="r" b="b"/>
              <a:pathLst>
                <a:path w="4550" h="7371" extrusionOk="0">
                  <a:moveTo>
                    <a:pt x="132" y="0"/>
                  </a:moveTo>
                  <a:cubicBezTo>
                    <a:pt x="60" y="0"/>
                    <a:pt x="1" y="60"/>
                    <a:pt x="1" y="131"/>
                  </a:cubicBezTo>
                  <a:lnTo>
                    <a:pt x="1" y="7239"/>
                  </a:lnTo>
                  <a:cubicBezTo>
                    <a:pt x="1" y="7311"/>
                    <a:pt x="60" y="7370"/>
                    <a:pt x="132" y="7370"/>
                  </a:cubicBezTo>
                  <a:cubicBezTo>
                    <a:pt x="203" y="7370"/>
                    <a:pt x="263" y="7311"/>
                    <a:pt x="263" y="7239"/>
                  </a:cubicBezTo>
                  <a:lnTo>
                    <a:pt x="263" y="262"/>
                  </a:lnTo>
                  <a:lnTo>
                    <a:pt x="1763" y="262"/>
                  </a:lnTo>
                  <a:lnTo>
                    <a:pt x="2299" y="810"/>
                  </a:lnTo>
                  <a:cubicBezTo>
                    <a:pt x="2335" y="845"/>
                    <a:pt x="2358" y="857"/>
                    <a:pt x="2394" y="857"/>
                  </a:cubicBezTo>
                  <a:lnTo>
                    <a:pt x="4418" y="857"/>
                  </a:lnTo>
                  <a:cubicBezTo>
                    <a:pt x="4490" y="857"/>
                    <a:pt x="4549" y="798"/>
                    <a:pt x="4549" y="726"/>
                  </a:cubicBezTo>
                  <a:cubicBezTo>
                    <a:pt x="4537" y="655"/>
                    <a:pt x="4478" y="595"/>
                    <a:pt x="4418" y="595"/>
                  </a:cubicBezTo>
                  <a:lnTo>
                    <a:pt x="2454" y="595"/>
                  </a:lnTo>
                  <a:lnTo>
                    <a:pt x="1918" y="36"/>
                  </a:lnTo>
                  <a:cubicBezTo>
                    <a:pt x="1882" y="12"/>
                    <a:pt x="1858" y="0"/>
                    <a:pt x="1823"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 name="Google Shape;11791;p20">
              <a:extLst>
                <a:ext uri="{FF2B5EF4-FFF2-40B4-BE49-F238E27FC236}">
                  <a16:creationId xmlns:a16="http://schemas.microsoft.com/office/drawing/2014/main" id="{433EC81F-1FF2-6A54-FDBF-882A247269D1}"/>
                </a:ext>
              </a:extLst>
            </p:cNvPr>
            <p:cNvSpPr/>
            <p:nvPr/>
          </p:nvSpPr>
          <p:spPr>
            <a:xfrm>
              <a:off x="4246550" y="2996103"/>
              <a:ext cx="28074" cy="28106"/>
            </a:xfrm>
            <a:custGeom>
              <a:avLst/>
              <a:gdLst/>
              <a:ahLst/>
              <a:cxnLst/>
              <a:rect l="l" t="t" r="r" b="b"/>
              <a:pathLst>
                <a:path w="882" h="883" extrusionOk="0">
                  <a:moveTo>
                    <a:pt x="620" y="263"/>
                  </a:moveTo>
                  <a:lnTo>
                    <a:pt x="620" y="608"/>
                  </a:lnTo>
                  <a:lnTo>
                    <a:pt x="262" y="608"/>
                  </a:lnTo>
                  <a:lnTo>
                    <a:pt x="262" y="263"/>
                  </a:lnTo>
                  <a:close/>
                  <a:moveTo>
                    <a:pt x="131" y="1"/>
                  </a:moveTo>
                  <a:cubicBezTo>
                    <a:pt x="60" y="1"/>
                    <a:pt x="0" y="60"/>
                    <a:pt x="0" y="144"/>
                  </a:cubicBezTo>
                  <a:lnTo>
                    <a:pt x="0" y="751"/>
                  </a:lnTo>
                  <a:cubicBezTo>
                    <a:pt x="0" y="822"/>
                    <a:pt x="60" y="882"/>
                    <a:pt x="131" y="882"/>
                  </a:cubicBezTo>
                  <a:lnTo>
                    <a:pt x="739" y="882"/>
                  </a:lnTo>
                  <a:cubicBezTo>
                    <a:pt x="822" y="882"/>
                    <a:pt x="881" y="822"/>
                    <a:pt x="881" y="751"/>
                  </a:cubicBezTo>
                  <a:lnTo>
                    <a:pt x="881" y="144"/>
                  </a:lnTo>
                  <a:cubicBezTo>
                    <a:pt x="881" y="60"/>
                    <a:pt x="822" y="1"/>
                    <a:pt x="739"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 name="Google Shape;11792;p20">
              <a:extLst>
                <a:ext uri="{FF2B5EF4-FFF2-40B4-BE49-F238E27FC236}">
                  <a16:creationId xmlns:a16="http://schemas.microsoft.com/office/drawing/2014/main" id="{2BBFA5BA-9131-A1D7-310F-306104A09D58}"/>
                </a:ext>
              </a:extLst>
            </p:cNvPr>
            <p:cNvSpPr/>
            <p:nvPr/>
          </p:nvSpPr>
          <p:spPr>
            <a:xfrm>
              <a:off x="4285956" y="3015456"/>
              <a:ext cx="97814" cy="8753"/>
            </a:xfrm>
            <a:custGeom>
              <a:avLst/>
              <a:gdLst/>
              <a:ahLst/>
              <a:cxnLst/>
              <a:rect l="l" t="t" r="r" b="b"/>
              <a:pathLst>
                <a:path w="3073" h="275" extrusionOk="0">
                  <a:moveTo>
                    <a:pt x="132" y="0"/>
                  </a:moveTo>
                  <a:cubicBezTo>
                    <a:pt x="60" y="0"/>
                    <a:pt x="1" y="60"/>
                    <a:pt x="1" y="143"/>
                  </a:cubicBezTo>
                  <a:cubicBezTo>
                    <a:pt x="1" y="214"/>
                    <a:pt x="60" y="274"/>
                    <a:pt x="132" y="274"/>
                  </a:cubicBezTo>
                  <a:lnTo>
                    <a:pt x="2942" y="274"/>
                  </a:lnTo>
                  <a:cubicBezTo>
                    <a:pt x="3013" y="274"/>
                    <a:pt x="3072" y="214"/>
                    <a:pt x="3072" y="143"/>
                  </a:cubicBezTo>
                  <a:cubicBezTo>
                    <a:pt x="3072" y="72"/>
                    <a:pt x="3013" y="0"/>
                    <a:pt x="2942"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57" name="Google Shape;11793;p20">
              <a:extLst>
                <a:ext uri="{FF2B5EF4-FFF2-40B4-BE49-F238E27FC236}">
                  <a16:creationId xmlns:a16="http://schemas.microsoft.com/office/drawing/2014/main" id="{2A64B50D-64FC-B476-5CFD-C87DF82E0715}"/>
                </a:ext>
              </a:extLst>
            </p:cNvPr>
            <p:cNvSpPr/>
            <p:nvPr/>
          </p:nvSpPr>
          <p:spPr>
            <a:xfrm>
              <a:off x="4285956" y="3001800"/>
              <a:ext cx="30366" cy="8753"/>
            </a:xfrm>
            <a:custGeom>
              <a:avLst/>
              <a:gdLst/>
              <a:ahLst/>
              <a:cxnLst/>
              <a:rect l="l" t="t" r="r" b="b"/>
              <a:pathLst>
                <a:path w="954" h="275" extrusionOk="0">
                  <a:moveTo>
                    <a:pt x="132" y="1"/>
                  </a:moveTo>
                  <a:cubicBezTo>
                    <a:pt x="60" y="1"/>
                    <a:pt x="1" y="60"/>
                    <a:pt x="1" y="132"/>
                  </a:cubicBezTo>
                  <a:cubicBezTo>
                    <a:pt x="1" y="215"/>
                    <a:pt x="60" y="274"/>
                    <a:pt x="132" y="274"/>
                  </a:cubicBezTo>
                  <a:lnTo>
                    <a:pt x="810" y="274"/>
                  </a:lnTo>
                  <a:cubicBezTo>
                    <a:pt x="894" y="274"/>
                    <a:pt x="953" y="215"/>
                    <a:pt x="953" y="132"/>
                  </a:cubicBezTo>
                  <a:cubicBezTo>
                    <a:pt x="953" y="60"/>
                    <a:pt x="894" y="1"/>
                    <a:pt x="810"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 name="Google Shape;11794;p20">
              <a:extLst>
                <a:ext uri="{FF2B5EF4-FFF2-40B4-BE49-F238E27FC236}">
                  <a16:creationId xmlns:a16="http://schemas.microsoft.com/office/drawing/2014/main" id="{28AC0039-6EB7-024C-C14F-2F456ADFB6F2}"/>
                </a:ext>
              </a:extLst>
            </p:cNvPr>
            <p:cNvSpPr/>
            <p:nvPr/>
          </p:nvSpPr>
          <p:spPr>
            <a:xfrm>
              <a:off x="4246550" y="3060177"/>
              <a:ext cx="28074" cy="28074"/>
            </a:xfrm>
            <a:custGeom>
              <a:avLst/>
              <a:gdLst/>
              <a:ahLst/>
              <a:cxnLst/>
              <a:rect l="l" t="t" r="r" b="b"/>
              <a:pathLst>
                <a:path w="882" h="882" extrusionOk="0">
                  <a:moveTo>
                    <a:pt x="620" y="274"/>
                  </a:moveTo>
                  <a:lnTo>
                    <a:pt x="620" y="631"/>
                  </a:lnTo>
                  <a:lnTo>
                    <a:pt x="262" y="631"/>
                  </a:lnTo>
                  <a:lnTo>
                    <a:pt x="262" y="274"/>
                  </a:lnTo>
                  <a:close/>
                  <a:moveTo>
                    <a:pt x="131" y="0"/>
                  </a:moveTo>
                  <a:cubicBezTo>
                    <a:pt x="60" y="0"/>
                    <a:pt x="0" y="60"/>
                    <a:pt x="0" y="131"/>
                  </a:cubicBezTo>
                  <a:lnTo>
                    <a:pt x="0" y="750"/>
                  </a:lnTo>
                  <a:cubicBezTo>
                    <a:pt x="0" y="822"/>
                    <a:pt x="60" y="881"/>
                    <a:pt x="131" y="881"/>
                  </a:cubicBezTo>
                  <a:lnTo>
                    <a:pt x="739" y="881"/>
                  </a:lnTo>
                  <a:cubicBezTo>
                    <a:pt x="822" y="881"/>
                    <a:pt x="881" y="822"/>
                    <a:pt x="881" y="750"/>
                  </a:cubicBezTo>
                  <a:lnTo>
                    <a:pt x="881" y="131"/>
                  </a:lnTo>
                  <a:cubicBezTo>
                    <a:pt x="881" y="60"/>
                    <a:pt x="822" y="0"/>
                    <a:pt x="739"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 name="Google Shape;11795;p20">
              <a:extLst>
                <a:ext uri="{FF2B5EF4-FFF2-40B4-BE49-F238E27FC236}">
                  <a16:creationId xmlns:a16="http://schemas.microsoft.com/office/drawing/2014/main" id="{416E5D33-1E13-CA19-6F1A-F79D18439233}"/>
                </a:ext>
              </a:extLst>
            </p:cNvPr>
            <p:cNvSpPr/>
            <p:nvPr/>
          </p:nvSpPr>
          <p:spPr>
            <a:xfrm>
              <a:off x="4285956" y="3080261"/>
              <a:ext cx="97814" cy="8371"/>
            </a:xfrm>
            <a:custGeom>
              <a:avLst/>
              <a:gdLst/>
              <a:ahLst/>
              <a:cxnLst/>
              <a:rect l="l" t="t" r="r" b="b"/>
              <a:pathLst>
                <a:path w="3073" h="263" extrusionOk="0">
                  <a:moveTo>
                    <a:pt x="132" y="0"/>
                  </a:moveTo>
                  <a:cubicBezTo>
                    <a:pt x="60" y="0"/>
                    <a:pt x="1" y="48"/>
                    <a:pt x="1" y="131"/>
                  </a:cubicBezTo>
                  <a:cubicBezTo>
                    <a:pt x="1" y="203"/>
                    <a:pt x="60" y="262"/>
                    <a:pt x="132" y="262"/>
                  </a:cubicBezTo>
                  <a:lnTo>
                    <a:pt x="2942" y="262"/>
                  </a:lnTo>
                  <a:cubicBezTo>
                    <a:pt x="3013" y="262"/>
                    <a:pt x="3072" y="203"/>
                    <a:pt x="3072" y="131"/>
                  </a:cubicBezTo>
                  <a:cubicBezTo>
                    <a:pt x="3072" y="48"/>
                    <a:pt x="3013" y="0"/>
                    <a:pt x="2942"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 name="Google Shape;11796;p20">
              <a:extLst>
                <a:ext uri="{FF2B5EF4-FFF2-40B4-BE49-F238E27FC236}">
                  <a16:creationId xmlns:a16="http://schemas.microsoft.com/office/drawing/2014/main" id="{B9CA2D99-3C97-3792-88D5-3B1AE075F4E2}"/>
                </a:ext>
              </a:extLst>
            </p:cNvPr>
            <p:cNvSpPr/>
            <p:nvPr/>
          </p:nvSpPr>
          <p:spPr>
            <a:xfrm>
              <a:off x="4285956" y="3066224"/>
              <a:ext cx="30366" cy="8753"/>
            </a:xfrm>
            <a:custGeom>
              <a:avLst/>
              <a:gdLst/>
              <a:ahLst/>
              <a:cxnLst/>
              <a:rect l="l" t="t" r="r" b="b"/>
              <a:pathLst>
                <a:path w="954" h="275" extrusionOk="0">
                  <a:moveTo>
                    <a:pt x="132" y="1"/>
                  </a:moveTo>
                  <a:cubicBezTo>
                    <a:pt x="60" y="1"/>
                    <a:pt x="1" y="60"/>
                    <a:pt x="1" y="143"/>
                  </a:cubicBezTo>
                  <a:cubicBezTo>
                    <a:pt x="1" y="215"/>
                    <a:pt x="60" y="274"/>
                    <a:pt x="132" y="274"/>
                  </a:cubicBezTo>
                  <a:lnTo>
                    <a:pt x="810" y="274"/>
                  </a:lnTo>
                  <a:cubicBezTo>
                    <a:pt x="894" y="274"/>
                    <a:pt x="953" y="215"/>
                    <a:pt x="953" y="143"/>
                  </a:cubicBezTo>
                  <a:cubicBezTo>
                    <a:pt x="953" y="60"/>
                    <a:pt x="894" y="1"/>
                    <a:pt x="810"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 name="Google Shape;11797;p20">
              <a:extLst>
                <a:ext uri="{FF2B5EF4-FFF2-40B4-BE49-F238E27FC236}">
                  <a16:creationId xmlns:a16="http://schemas.microsoft.com/office/drawing/2014/main" id="{E4273D2C-5195-FD02-3367-8D30F7F101AE}"/>
                </a:ext>
              </a:extLst>
            </p:cNvPr>
            <p:cNvSpPr/>
            <p:nvPr/>
          </p:nvSpPr>
          <p:spPr>
            <a:xfrm>
              <a:off x="4246550" y="3124601"/>
              <a:ext cx="28074" cy="28074"/>
            </a:xfrm>
            <a:custGeom>
              <a:avLst/>
              <a:gdLst/>
              <a:ahLst/>
              <a:cxnLst/>
              <a:rect l="l" t="t" r="r" b="b"/>
              <a:pathLst>
                <a:path w="882" h="882" extrusionOk="0">
                  <a:moveTo>
                    <a:pt x="620" y="250"/>
                  </a:moveTo>
                  <a:lnTo>
                    <a:pt x="620" y="607"/>
                  </a:lnTo>
                  <a:lnTo>
                    <a:pt x="262" y="607"/>
                  </a:lnTo>
                  <a:lnTo>
                    <a:pt x="262" y="250"/>
                  </a:lnTo>
                  <a:close/>
                  <a:moveTo>
                    <a:pt x="131" y="0"/>
                  </a:moveTo>
                  <a:cubicBezTo>
                    <a:pt x="60" y="0"/>
                    <a:pt x="0" y="60"/>
                    <a:pt x="0" y="131"/>
                  </a:cubicBezTo>
                  <a:lnTo>
                    <a:pt x="0" y="738"/>
                  </a:lnTo>
                  <a:cubicBezTo>
                    <a:pt x="0" y="822"/>
                    <a:pt x="60" y="881"/>
                    <a:pt x="131" y="881"/>
                  </a:cubicBezTo>
                  <a:lnTo>
                    <a:pt x="739" y="881"/>
                  </a:lnTo>
                  <a:cubicBezTo>
                    <a:pt x="822" y="881"/>
                    <a:pt x="881" y="822"/>
                    <a:pt x="881" y="738"/>
                  </a:cubicBezTo>
                  <a:lnTo>
                    <a:pt x="881" y="131"/>
                  </a:lnTo>
                  <a:cubicBezTo>
                    <a:pt x="881" y="60"/>
                    <a:pt x="822" y="0"/>
                    <a:pt x="739"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 name="Google Shape;11798;p20">
              <a:extLst>
                <a:ext uri="{FF2B5EF4-FFF2-40B4-BE49-F238E27FC236}">
                  <a16:creationId xmlns:a16="http://schemas.microsoft.com/office/drawing/2014/main" id="{9C342446-7454-178C-E26A-29B20FE6C8D5}"/>
                </a:ext>
              </a:extLst>
            </p:cNvPr>
            <p:cNvSpPr/>
            <p:nvPr/>
          </p:nvSpPr>
          <p:spPr>
            <a:xfrm>
              <a:off x="4285956" y="3143921"/>
              <a:ext cx="97814" cy="8753"/>
            </a:xfrm>
            <a:custGeom>
              <a:avLst/>
              <a:gdLst/>
              <a:ahLst/>
              <a:cxnLst/>
              <a:rect l="l" t="t" r="r" b="b"/>
              <a:pathLst>
                <a:path w="3073" h="275" extrusionOk="0">
                  <a:moveTo>
                    <a:pt x="132" y="0"/>
                  </a:moveTo>
                  <a:cubicBezTo>
                    <a:pt x="60" y="0"/>
                    <a:pt x="1" y="60"/>
                    <a:pt x="1" y="131"/>
                  </a:cubicBezTo>
                  <a:cubicBezTo>
                    <a:pt x="1" y="215"/>
                    <a:pt x="60" y="274"/>
                    <a:pt x="132" y="274"/>
                  </a:cubicBezTo>
                  <a:lnTo>
                    <a:pt x="2942" y="274"/>
                  </a:lnTo>
                  <a:cubicBezTo>
                    <a:pt x="3013" y="274"/>
                    <a:pt x="3072" y="215"/>
                    <a:pt x="3072" y="131"/>
                  </a:cubicBezTo>
                  <a:cubicBezTo>
                    <a:pt x="3072" y="60"/>
                    <a:pt x="3013" y="0"/>
                    <a:pt x="2942"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 name="Google Shape;11799;p20">
              <a:extLst>
                <a:ext uri="{FF2B5EF4-FFF2-40B4-BE49-F238E27FC236}">
                  <a16:creationId xmlns:a16="http://schemas.microsoft.com/office/drawing/2014/main" id="{C48CDAF0-177F-B92A-7321-3E72B6CEDE7E}"/>
                </a:ext>
              </a:extLst>
            </p:cNvPr>
            <p:cNvSpPr/>
            <p:nvPr/>
          </p:nvSpPr>
          <p:spPr>
            <a:xfrm>
              <a:off x="4285956" y="3130266"/>
              <a:ext cx="30366" cy="8371"/>
            </a:xfrm>
            <a:custGeom>
              <a:avLst/>
              <a:gdLst/>
              <a:ahLst/>
              <a:cxnLst/>
              <a:rect l="l" t="t" r="r" b="b"/>
              <a:pathLst>
                <a:path w="954" h="263" extrusionOk="0">
                  <a:moveTo>
                    <a:pt x="132" y="1"/>
                  </a:moveTo>
                  <a:cubicBezTo>
                    <a:pt x="60" y="1"/>
                    <a:pt x="1" y="60"/>
                    <a:pt x="1" y="132"/>
                  </a:cubicBezTo>
                  <a:cubicBezTo>
                    <a:pt x="1" y="215"/>
                    <a:pt x="60" y="263"/>
                    <a:pt x="132" y="263"/>
                  </a:cubicBezTo>
                  <a:lnTo>
                    <a:pt x="810" y="263"/>
                  </a:lnTo>
                  <a:cubicBezTo>
                    <a:pt x="894" y="263"/>
                    <a:pt x="953" y="215"/>
                    <a:pt x="953" y="132"/>
                  </a:cubicBezTo>
                  <a:cubicBezTo>
                    <a:pt x="953" y="60"/>
                    <a:pt x="894" y="1"/>
                    <a:pt x="810"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2440151328"/>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theme/theme1.xml><?xml version="1.0" encoding="utf-8"?>
<a:theme xmlns:a="http://schemas.openxmlformats.org/drawingml/2006/main" name="Interactive Corporate Interface for Business by Slidesgo">
  <a:themeElements>
    <a:clrScheme name="Custom 5">
      <a:dk1>
        <a:sysClr val="windowText" lastClr="000000"/>
      </a:dk1>
      <a:lt1>
        <a:sysClr val="window" lastClr="FFFFFF"/>
      </a:lt1>
      <a:dk2>
        <a:srgbClr val="93B9AD"/>
      </a:dk2>
      <a:lt2>
        <a:srgbClr val="D63E50"/>
      </a:lt2>
      <a:accent1>
        <a:srgbClr val="626262"/>
      </a:accent1>
      <a:accent2>
        <a:srgbClr val="FFFFFF"/>
      </a:accent2>
      <a:accent3>
        <a:srgbClr val="FFFFFF"/>
      </a:accent3>
      <a:accent4>
        <a:srgbClr val="FFFFFF"/>
      </a:accent4>
      <a:accent5>
        <a:srgbClr val="FFFFFF"/>
      </a:accent5>
      <a:accent6>
        <a:srgbClr val="FFFFFF"/>
      </a:accent6>
      <a:hlink>
        <a:srgbClr val="D63E50"/>
      </a:hlink>
      <a:folHlink>
        <a:srgbClr val="D63E5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2713</TotalTime>
  <Words>2084</Words>
  <Application>Microsoft Macintosh PowerPoint</Application>
  <PresentationFormat>On-screen Show (16:9)</PresentationFormat>
  <Paragraphs>215</Paragraphs>
  <Slides>35</Slides>
  <Notes>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35</vt:i4>
      </vt:variant>
    </vt:vector>
  </HeadingPairs>
  <TitlesOfParts>
    <vt:vector size="44" baseType="lpstr">
      <vt:lpstr>Inter</vt:lpstr>
      <vt:lpstr>Malgun Gothic</vt:lpstr>
      <vt:lpstr>Rubik</vt:lpstr>
      <vt:lpstr>ui-sans-serif</vt:lpstr>
      <vt:lpstr>Aptos</vt:lpstr>
      <vt:lpstr>Arial</vt:lpstr>
      <vt:lpstr>Calibri</vt:lpstr>
      <vt:lpstr>Times New Roman</vt:lpstr>
      <vt:lpstr>Interactive Corporate Interface for Business by Slidesgo</vt:lpstr>
      <vt:lpstr>Chat GPT as a revision tool in Foreign language education  Focusing on Korean language course</vt:lpstr>
      <vt:lpstr>Table of contents</vt:lpstr>
      <vt:lpstr>1. BACKGROUND</vt:lpstr>
      <vt:lpstr>Background</vt:lpstr>
      <vt:lpstr>Chat-GPT as a revision tool for Korean draft</vt:lpstr>
      <vt:lpstr>2. VLOG PROJECT</vt:lpstr>
      <vt:lpstr>Vlog Project   Practical Conversation, KOR 3302</vt:lpstr>
      <vt:lpstr>Vlog Project - Proposal</vt:lpstr>
      <vt:lpstr>Vlog Project - Storyboard </vt:lpstr>
      <vt:lpstr>Vlog Project – Storyboard Template </vt:lpstr>
      <vt:lpstr>Vlog Project – Recording a vlog </vt:lpstr>
      <vt:lpstr>3. CHAT-GPT Guidelines</vt:lpstr>
      <vt:lpstr>PowerPoint Presentation</vt:lpstr>
      <vt:lpstr>CHAT-GPT Guidelines</vt:lpstr>
      <vt:lpstr>CHAT-GPT Guidelines</vt:lpstr>
      <vt:lpstr>CHAT-GPT Guidelines</vt:lpstr>
      <vt:lpstr>CHAT-GPT Guidelines</vt:lpstr>
      <vt:lpstr>CHAT-GPT Guidelines</vt:lpstr>
      <vt:lpstr>4. STUDENTS’ WRITING SAMPLES &amp; REFLECTIONS</vt:lpstr>
      <vt:lpstr>Student 1 Storyboard</vt:lpstr>
      <vt:lpstr>Student 1 Revision via Chat-GPT</vt:lpstr>
      <vt:lpstr>Student 1 Reflection</vt:lpstr>
      <vt:lpstr>Student 1 AI Prompt</vt:lpstr>
      <vt:lpstr>Student 2 Storyboard</vt:lpstr>
      <vt:lpstr>Student 2 Revision via Chat-GPT</vt:lpstr>
      <vt:lpstr>Student 2 Reflection</vt:lpstr>
      <vt:lpstr>Student 2 Reflection</vt:lpstr>
      <vt:lpstr>Student 3 Storyboard</vt:lpstr>
      <vt:lpstr>Student 3 Revision via Chat-GPT</vt:lpstr>
      <vt:lpstr>Student 3 Reflection</vt:lpstr>
      <vt:lpstr>Student 3 AI prompt</vt:lpstr>
      <vt:lpstr>Student 3 AI prompt</vt:lpstr>
      <vt:lpstr>IMPLICATIONS</vt:lpstr>
      <vt:lpstr>AI TOOLS IN YOUR COURSE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Interactive Corporate Interface for Business</dc:title>
  <cp:lastModifiedBy>Jee Hye Park</cp:lastModifiedBy>
  <cp:revision>26</cp:revision>
  <dcterms:created xsi:type="dcterms:W3CDTF">2021-10-12T08:06:43Z</dcterms:created>
  <dcterms:modified xsi:type="dcterms:W3CDTF">2024-05-12T22:27:26Z</dcterms:modified>
</cp:coreProperties>
</file>